
<file path=[Content_Types].xml><?xml version="1.0" encoding="utf-8"?>
<Types xmlns="http://schemas.openxmlformats.org/package/2006/content-types">
  <Default Extension="png" ContentType="image/png"/>
  <Default Extension="svg" ContentType="image/svg+xml"/>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tags/tag8.xml" ContentType="application/vnd.openxmlformats-officedocument.presentationml.tags+xml"/>
  <Override PartName="/ppt/notesSlides/notesSlide1.xml" ContentType="application/vnd.openxmlformats-officedocument.presentationml.notesSlide+xml"/>
  <Override PartName="/ppt/theme/themeOverride1.xml" ContentType="application/vnd.openxmlformats-officedocument.themeOverride+xml"/>
  <Override PartName="/ppt/tags/tag9.xml" ContentType="application/vnd.openxmlformats-officedocument.presentationml.tags+xml"/>
  <Override PartName="/ppt/notesSlides/notesSlide2.xml" ContentType="application/vnd.openxmlformats-officedocument.presentationml.notesSlide+xml"/>
  <Override PartName="/ppt/theme/themeOverride2.xml" ContentType="application/vnd.openxmlformats-officedocument.themeOverride+xml"/>
  <Override PartName="/ppt/tags/tag10.xml" ContentType="application/vnd.openxmlformats-officedocument.presentationml.tags+xml"/>
  <Override PartName="/ppt/notesSlides/notesSlide3.xml" ContentType="application/vnd.openxmlformats-officedocument.presentationml.notesSlide+xml"/>
  <Override PartName="/ppt/tags/tag11.xml" ContentType="application/vnd.openxmlformats-officedocument.presentationml.tags+xml"/>
  <Override PartName="/ppt/notesSlides/notesSlide4.xml" ContentType="application/vnd.openxmlformats-officedocument.presentationml.notesSlide+xml"/>
  <Override PartName="/ppt/tags/tag12.xml" ContentType="application/vnd.openxmlformats-officedocument.presentationml.tags+xml"/>
  <Override PartName="/ppt/notesSlides/notesSlide5.xml" ContentType="application/vnd.openxmlformats-officedocument.presentationml.notesSlide+xml"/>
  <Override PartName="/ppt/tags/tag13.xml" ContentType="application/vnd.openxmlformats-officedocument.presentationml.tags+xml"/>
  <Override PartName="/ppt/notesSlides/notesSlide6.xml" ContentType="application/vnd.openxmlformats-officedocument.presentationml.notesSlide+xml"/>
  <Override PartName="/ppt/theme/themeOverride3.xml" ContentType="application/vnd.openxmlformats-officedocument.themeOverride+xml"/>
  <Override PartName="/ppt/tags/tag14.xml" ContentType="application/vnd.openxmlformats-officedocument.presentationml.tags+xml"/>
  <Override PartName="/ppt/notesSlides/notesSlide7.xml" ContentType="application/vnd.openxmlformats-officedocument.presentationml.notesSlide+xml"/>
  <Override PartName="/ppt/tags/tag15.xml" ContentType="application/vnd.openxmlformats-officedocument.presentationml.tags+xml"/>
  <Override PartName="/ppt/notesSlides/notesSlide8.xml" ContentType="application/vnd.openxmlformats-officedocument.presentationml.notesSlide+xml"/>
  <Override PartName="/ppt/tags/tag16.xml" ContentType="application/vnd.openxmlformats-officedocument.presentationml.tags+xml"/>
  <Override PartName="/ppt/notesSlides/notesSlide9.xml" ContentType="application/vnd.openxmlformats-officedocument.presentationml.notesSlide+xml"/>
  <Override PartName="/ppt/tags/tag17.xml" ContentType="application/vnd.openxmlformats-officedocument.presentationml.tags+xml"/>
  <Override PartName="/ppt/notesSlides/notesSlide10.xml" ContentType="application/vnd.openxmlformats-officedocument.presentationml.notesSlide+xml"/>
  <Override PartName="/ppt/tags/tag18.xml" ContentType="application/vnd.openxmlformats-officedocument.presentationml.tags+xml"/>
  <Override PartName="/ppt/notesSlides/notesSlide11.xml" ContentType="application/vnd.openxmlformats-officedocument.presentationml.notesSlide+xml"/>
  <Override PartName="/ppt/tags/tag19.xml" ContentType="application/vnd.openxmlformats-officedocument.presentationml.tags+xml"/>
  <Override PartName="/ppt/notesSlides/notesSlide12.xml" ContentType="application/vnd.openxmlformats-officedocument.presentationml.notesSlide+xml"/>
  <Override PartName="/ppt/theme/themeOverride4.xml" ContentType="application/vnd.openxmlformats-officedocument.themeOverride+xml"/>
  <Override PartName="/ppt/tags/tag20.xml" ContentType="application/vnd.openxmlformats-officedocument.presentationml.tags+xml"/>
  <Override PartName="/ppt/notesSlides/notesSlide13.xml" ContentType="application/vnd.openxmlformats-officedocument.presentationml.notesSlide+xml"/>
  <Override PartName="/ppt/tags/tag21.xml" ContentType="application/vnd.openxmlformats-officedocument.presentationml.tags+xml"/>
  <Override PartName="/ppt/notesSlides/notesSlide14.xml" ContentType="application/vnd.openxmlformats-officedocument.presentationml.notesSlide+xml"/>
  <Override PartName="/ppt/tags/tag22.xml" ContentType="application/vnd.openxmlformats-officedocument.presentationml.tags+xml"/>
  <Override PartName="/ppt/notesSlides/notesSlide15.xml" ContentType="application/vnd.openxmlformats-officedocument.presentationml.notesSlide+xml"/>
  <Override PartName="/ppt/tags/tag23.xml" ContentType="application/vnd.openxmlformats-officedocument.presentationml.tags+xml"/>
  <Override PartName="/ppt/notesSlides/notesSlide16.xml" ContentType="application/vnd.openxmlformats-officedocument.presentationml.notesSlide+xml"/>
  <Override PartName="/ppt/tags/tag24.xml" ContentType="application/vnd.openxmlformats-officedocument.presentationml.tags+xml"/>
  <Override PartName="/ppt/notesSlides/notesSlide17.xml" ContentType="application/vnd.openxmlformats-officedocument.presentationml.notesSlide+xml"/>
  <Override PartName="/ppt/tags/tag25.xml" ContentType="application/vnd.openxmlformats-officedocument.presentationml.tags+xml"/>
  <Override PartName="/ppt/notesSlides/notesSlide18.xml" ContentType="application/vnd.openxmlformats-officedocument.presentationml.notesSlide+xml"/>
  <Override PartName="/ppt/tags/tag26.xml" ContentType="application/vnd.openxmlformats-officedocument.presentationml.tags+xml"/>
  <Override PartName="/ppt/notesSlides/notesSlide19.xml" ContentType="application/vnd.openxmlformats-officedocument.presentationml.notesSlide+xml"/>
  <Override PartName="/ppt/tags/tag27.xml" ContentType="application/vnd.openxmlformats-officedocument.presentationml.tags+xml"/>
  <Override PartName="/ppt/notesSlides/notesSlide20.xml" ContentType="application/vnd.openxmlformats-officedocument.presentationml.notesSlide+xml"/>
  <Override PartName="/ppt/tags/tag28.xml" ContentType="application/vnd.openxmlformats-officedocument.presentationml.tags+xml"/>
  <Override PartName="/ppt/notesSlides/notesSlide21.xml" ContentType="application/vnd.openxmlformats-officedocument.presentationml.notesSlide+xml"/>
  <Override PartName="/ppt/tags/tag29.xml" ContentType="application/vnd.openxmlformats-officedocument.presentationml.tags+xml"/>
  <Override PartName="/ppt/notesSlides/notesSlide22.xml" ContentType="application/vnd.openxmlformats-officedocument.presentationml.notesSlide+xml"/>
  <Override PartName="/ppt/tags/tag30.xml" ContentType="application/vnd.openxmlformats-officedocument.presentationml.tags+xml"/>
  <Override PartName="/ppt/notesSlides/notesSlide23.xml" ContentType="application/vnd.openxmlformats-officedocument.presentationml.notesSlide+xml"/>
  <Override PartName="/ppt/tags/tag31.xml" ContentType="application/vnd.openxmlformats-officedocument.presentationml.tags+xml"/>
  <Override PartName="/ppt/notesSlides/notesSlide24.xml" ContentType="application/vnd.openxmlformats-officedocument.presentationml.notesSlide+xml"/>
  <Override PartName="/ppt/tags/tag32.xml" ContentType="application/vnd.openxmlformats-officedocument.presentationml.tags+xml"/>
  <Override PartName="/ppt/notesSlides/notesSlide25.xml" ContentType="application/vnd.openxmlformats-officedocument.presentationml.notesSlide+xml"/>
  <Override PartName="/ppt/tags/tag33.xml" ContentType="application/vnd.openxmlformats-officedocument.presentationml.tags+xml"/>
  <Override PartName="/ppt/notesSlides/notesSlide26.xml" ContentType="application/vnd.openxmlformats-officedocument.presentationml.notesSlide+xml"/>
  <Override PartName="/ppt/tags/tag34.xml" ContentType="application/vnd.openxmlformats-officedocument.presentationml.tags+xml"/>
  <Override PartName="/ppt/notesSlides/notesSlide27.xml" ContentType="application/vnd.openxmlformats-officedocument.presentationml.notesSlide+xml"/>
  <Override PartName="/ppt/tags/tag35.xml" ContentType="application/vnd.openxmlformats-officedocument.presentationml.tags+xml"/>
  <Override PartName="/ppt/notesSlides/notesSlide28.xml" ContentType="application/vnd.openxmlformats-officedocument.presentationml.notesSlide+xml"/>
  <Override PartName="/ppt/tags/tag36.xml" ContentType="application/vnd.openxmlformats-officedocument.presentationml.tags+xml"/>
  <Override PartName="/ppt/notesSlides/notesSlide29.xml" ContentType="application/vnd.openxmlformats-officedocument.presentationml.notesSlide+xml"/>
  <Override PartName="/ppt/tags/tag37.xml" ContentType="application/vnd.openxmlformats-officedocument.presentationml.tags+xml"/>
  <Override PartName="/ppt/notesSlides/notesSlide30.xml" ContentType="application/vnd.openxmlformats-officedocument.presentationml.notesSlide+xml"/>
  <Override PartName="/ppt/tags/tag38.xml" ContentType="application/vnd.openxmlformats-officedocument.presentationml.tags+xml"/>
  <Override PartName="/ppt/notesSlides/notesSlide31.xml" ContentType="application/vnd.openxmlformats-officedocument.presentationml.notesSlide+xml"/>
  <Override PartName="/ppt/tags/tag39.xml" ContentType="application/vnd.openxmlformats-officedocument.presentationml.tags+xml"/>
  <Override PartName="/ppt/notesSlides/notesSlide32.xml" ContentType="application/vnd.openxmlformats-officedocument.presentationml.notesSlide+xml"/>
  <Override PartName="/ppt/notesSlides/notesSlide3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58" r:id="rId2"/>
  </p:sldMasterIdLst>
  <p:notesMasterIdLst>
    <p:notesMasterId r:id="rId36"/>
  </p:notesMasterIdLst>
  <p:handoutMasterIdLst>
    <p:handoutMasterId r:id="rId37"/>
  </p:handoutMasterIdLst>
  <p:sldIdLst>
    <p:sldId id="480" r:id="rId3"/>
    <p:sldId id="429" r:id="rId4"/>
    <p:sldId id="410" r:id="rId5"/>
    <p:sldId id="432" r:id="rId6"/>
    <p:sldId id="467" r:id="rId7"/>
    <p:sldId id="451" r:id="rId8"/>
    <p:sldId id="412" r:id="rId9"/>
    <p:sldId id="468" r:id="rId10"/>
    <p:sldId id="453" r:id="rId11"/>
    <p:sldId id="438" r:id="rId12"/>
    <p:sldId id="469" r:id="rId13"/>
    <p:sldId id="452" r:id="rId14"/>
    <p:sldId id="413" r:id="rId15"/>
    <p:sldId id="470" r:id="rId16"/>
    <p:sldId id="454" r:id="rId17"/>
    <p:sldId id="466" r:id="rId18"/>
    <p:sldId id="471" r:id="rId19"/>
    <p:sldId id="464" r:id="rId20"/>
    <p:sldId id="460" r:id="rId21"/>
    <p:sldId id="472" r:id="rId22"/>
    <p:sldId id="463" r:id="rId23"/>
    <p:sldId id="442" r:id="rId24"/>
    <p:sldId id="473" r:id="rId25"/>
    <p:sldId id="462" r:id="rId26"/>
    <p:sldId id="461" r:id="rId27"/>
    <p:sldId id="474" r:id="rId28"/>
    <p:sldId id="459" r:id="rId29"/>
    <p:sldId id="458" r:id="rId30"/>
    <p:sldId id="475" r:id="rId31"/>
    <p:sldId id="455" r:id="rId32"/>
    <p:sldId id="457" r:id="rId33"/>
    <p:sldId id="332" r:id="rId34"/>
    <p:sldId id="481" r:id="rId35"/>
  </p:sldIdLst>
  <p:sldSz cx="12192000" cy="6858000"/>
  <p:notesSz cx="6858000" cy="9144000"/>
  <p:custDataLst>
    <p:tags r:id="rId38"/>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BEDCE"/>
    <a:srgbClr val="444263"/>
    <a:srgbClr val="433B30"/>
    <a:srgbClr val="DCDCDC"/>
    <a:srgbClr val="F0F0F0"/>
    <a:srgbClr val="E6E6E6"/>
    <a:srgbClr val="C8C8C8"/>
    <a:srgbClr val="FFFFFF"/>
    <a:srgbClr val="FAFAFA"/>
    <a:srgbClr val="BEBEB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96314" autoAdjust="0"/>
  </p:normalViewPr>
  <p:slideViewPr>
    <p:cSldViewPr snapToGrid="0">
      <p:cViewPr varScale="1">
        <p:scale>
          <a:sx n="108" d="100"/>
          <a:sy n="108" d="100"/>
        </p:scale>
        <p:origin x="714" y="114"/>
      </p:cViewPr>
      <p:guideLst/>
    </p:cSldViewPr>
  </p:slideViewPr>
  <p:notesTextViewPr>
    <p:cViewPr>
      <p:scale>
        <a:sx n="3" d="2"/>
        <a:sy n="3" d="2"/>
      </p:scale>
      <p:origin x="0" y="0"/>
    </p:cViewPr>
  </p:notesTextViewPr>
  <p:sorterViewPr>
    <p:cViewPr>
      <p:scale>
        <a:sx n="125" d="100"/>
        <a:sy n="125" d="100"/>
      </p:scale>
      <p:origin x="0" y="-10224"/>
    </p:cViewPr>
  </p:sorterViewPr>
  <p:notesViewPr>
    <p:cSldViewPr snapToGrid="0">
      <p:cViewPr varScale="1">
        <p:scale>
          <a:sx n="92" d="100"/>
          <a:sy n="92" d="100"/>
        </p:scale>
        <p:origin x="2550" y="102"/>
      </p:cViewPr>
      <p:guideLst/>
    </p:cSldViewPr>
  </p:notesViewPr>
  <p:gridSpacing cx="72000" cy="720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presProps" Target="presProps.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tableStyles" Target="tableStyles.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handoutMaster" Target="handoutMasters/handoutMaster1.xml"/><Relationship Id="rId40"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notesMaster" Target="notesMasters/notesMaster1.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8" Type="http://schemas.openxmlformats.org/officeDocument/2006/relationships/slide" Target="slides/slide6.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tags" Target="tags/tag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dirty="0">
              <a:latin typeface="微软雅黑" panose="020B0503020204020204" pitchFamily="34" charset="-122"/>
              <a:ea typeface="微软雅黑" panose="020B0503020204020204" pitchFamily="34" charset="-122"/>
            </a:endParaRPr>
          </a:p>
        </p:txBody>
      </p:sp>
      <p:sp>
        <p:nvSpPr>
          <p:cNvPr id="3" name="日期占位符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0F9B84EA-7D68-4D60-9CB1-D50884785D1C}" type="datetimeFigureOut">
              <a:rPr lang="zh-CN" altLang="en-US" smtClean="0">
                <a:latin typeface="微软雅黑" panose="020B0503020204020204" pitchFamily="34" charset="-122"/>
                <a:ea typeface="微软雅黑" panose="020B0503020204020204" pitchFamily="34" charset="-122"/>
              </a:rPr>
              <a:t>2023/2/21</a:t>
            </a:fld>
            <a:endParaRPr lang="zh-CN" altLang="en-US">
              <a:latin typeface="微软雅黑" panose="020B0503020204020204" pitchFamily="34" charset="-122"/>
              <a:ea typeface="微软雅黑" panose="020B0503020204020204" pitchFamily="34" charset="-122"/>
            </a:endParaRPr>
          </a:p>
        </p:txBody>
      </p:sp>
      <p:sp>
        <p:nvSpPr>
          <p:cNvPr id="4" name="页脚占位符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latin typeface="微软雅黑" panose="020B0503020204020204" pitchFamily="34" charset="-122"/>
              <a:ea typeface="微软雅黑" panose="020B0503020204020204" pitchFamily="34" charset="-122"/>
            </a:endParaRPr>
          </a:p>
        </p:txBody>
      </p:sp>
      <p:sp>
        <p:nvSpPr>
          <p:cNvPr id="5" name="灯片编号占位符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8D4E0FC9-F1F8-4FAE-9988-3BA365CFD46F}" type="slidenum">
              <a:rPr lang="zh-CN" altLang="en-US" smtClean="0">
                <a:latin typeface="微软雅黑" panose="020B0503020204020204" pitchFamily="34" charset="-122"/>
                <a:ea typeface="微软雅黑" panose="020B0503020204020204" pitchFamily="34" charset="-122"/>
              </a:rPr>
              <a:t>‹#›</a:t>
            </a:fld>
            <a:endParaRPr lang="zh-CN" altLang="en-US">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val="285262059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atin typeface="微软雅黑" panose="020B0503020204020204" pitchFamily="34" charset="-122"/>
                <a:ea typeface="微软雅黑" panose="020B0503020204020204" pitchFamily="34" charset="-122"/>
              </a:defRPr>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atin typeface="微软雅黑" panose="020B0503020204020204" pitchFamily="34" charset="-122"/>
                <a:ea typeface="微软雅黑" panose="020B0503020204020204" pitchFamily="34" charset="-122"/>
              </a:defRPr>
            </a:lvl1pPr>
          </a:lstStyle>
          <a:p>
            <a:fld id="{1AC49D05-6128-4D0D-A32A-06A5E73B386C}" type="datetimeFigureOut">
              <a:rPr lang="zh-CN" altLang="en-US" smtClean="0"/>
              <a:t>2023/2/21</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atin typeface="微软雅黑" panose="020B0503020204020204" pitchFamily="34" charset="-122"/>
                <a:ea typeface="微软雅黑" panose="020B0503020204020204" pitchFamily="34" charset="-122"/>
              </a:defRPr>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atin typeface="微软雅黑" panose="020B0503020204020204" pitchFamily="34" charset="-122"/>
                <a:ea typeface="微软雅黑" panose="020B0503020204020204" pitchFamily="34" charset="-122"/>
              </a:defRPr>
            </a:lvl1pPr>
          </a:lstStyle>
          <a:p>
            <a:fld id="{5849F42C-2DAE-424C-A4B8-3140182C3E9F}" type="slidenum">
              <a:rPr lang="zh-CN" altLang="en-US" smtClean="0"/>
              <a:t>‹#›</a:t>
            </a:fld>
            <a:endParaRPr lang="zh-CN" altLang="en-US"/>
          </a:p>
        </p:txBody>
      </p:sp>
    </p:spTree>
    <p:extLst>
      <p:ext uri="{BB962C8B-B14F-4D97-AF65-F5344CB8AC3E}">
        <p14:creationId xmlns:p14="http://schemas.microsoft.com/office/powerpoint/2010/main" val="2233948178"/>
      </p:ext>
    </p:extLst>
  </p:cSld>
  <p:clrMap bg1="lt1" tx1="dk1" bg2="lt2" tx2="dk2" accent1="accent1" accent2="accent2" accent3="accent3" accent4="accent4" accent5="accent5" accent6="accent6" hlink="hlink" folHlink="folHlink"/>
  <p:notesStyle>
    <a:lvl1pPr marL="0" algn="l" defTabSz="914400" rtl="0" eaLnBrk="1" latinLnBrk="0" hangingPunct="1">
      <a:defRPr sz="1600" kern="1200">
        <a:solidFill>
          <a:schemeClr val="tx1"/>
        </a:solidFill>
        <a:latin typeface="微软雅黑" panose="020B0503020204020204" pitchFamily="34" charset="-122"/>
        <a:ea typeface="微软雅黑" panose="020B0503020204020204" pitchFamily="34" charset="-122"/>
        <a:cs typeface="+mn-cs"/>
      </a:defRPr>
    </a:lvl1pPr>
    <a:lvl2pPr marL="457200" algn="l" defTabSz="914400" rtl="0" eaLnBrk="1" latinLnBrk="0" hangingPunct="1">
      <a:defRPr sz="1200" kern="1200">
        <a:solidFill>
          <a:schemeClr val="tx1"/>
        </a:solidFill>
        <a:latin typeface="微软雅黑" panose="020B0503020204020204" pitchFamily="34" charset="-122"/>
        <a:ea typeface="微软雅黑" panose="020B0503020204020204" pitchFamily="34" charset="-122"/>
        <a:cs typeface="+mn-cs"/>
      </a:defRPr>
    </a:lvl2pPr>
    <a:lvl3pPr marL="914400" algn="l" defTabSz="914400" rtl="0" eaLnBrk="1" latinLnBrk="0" hangingPunct="1">
      <a:defRPr sz="1200" kern="1200">
        <a:solidFill>
          <a:schemeClr val="tx1"/>
        </a:solidFill>
        <a:latin typeface="微软雅黑" panose="020B0503020204020204" pitchFamily="34" charset="-122"/>
        <a:ea typeface="微软雅黑" panose="020B0503020204020204" pitchFamily="34" charset="-122"/>
        <a:cs typeface="+mn-cs"/>
      </a:defRPr>
    </a:lvl3pPr>
    <a:lvl4pPr marL="1371600" algn="l" defTabSz="914400" rtl="0" eaLnBrk="1" latinLnBrk="0" hangingPunct="1">
      <a:defRPr sz="1200" kern="1200">
        <a:solidFill>
          <a:schemeClr val="tx1"/>
        </a:solidFill>
        <a:latin typeface="微软雅黑" panose="020B0503020204020204" pitchFamily="34" charset="-122"/>
        <a:ea typeface="微软雅黑" panose="020B0503020204020204" pitchFamily="34" charset="-122"/>
        <a:cs typeface="+mn-cs"/>
      </a:defRPr>
    </a:lvl4pPr>
    <a:lvl5pPr marL="1828800" algn="l" defTabSz="914400" rtl="0" eaLnBrk="1" latinLnBrk="0" hangingPunct="1">
      <a:defRPr sz="1200" kern="1200">
        <a:solidFill>
          <a:schemeClr val="tx1"/>
        </a:solidFill>
        <a:latin typeface="微软雅黑" panose="020B0503020204020204" pitchFamily="34" charset="-122"/>
        <a:ea typeface="微软雅黑" panose="020B0503020204020204" pitchFamily="34" charset="-122"/>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5849F42C-2DAE-424C-A4B8-3140182C3E9F}" type="slidenum">
              <a:rPr lang="zh-CN" altLang="en-US" smtClean="0"/>
              <a:t>1</a:t>
            </a:fld>
            <a:endParaRPr lang="zh-CN" altLang="en-US"/>
          </a:p>
        </p:txBody>
      </p:sp>
    </p:spTree>
    <p:extLst>
      <p:ext uri="{BB962C8B-B14F-4D97-AF65-F5344CB8AC3E}">
        <p14:creationId xmlns:p14="http://schemas.microsoft.com/office/powerpoint/2010/main" val="332766184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5849F42C-2DAE-424C-A4B8-3140182C3E9F}" type="slidenum">
              <a:rPr lang="zh-CN" altLang="en-US" smtClean="0"/>
              <a:t>10</a:t>
            </a:fld>
            <a:endParaRPr lang="zh-CN" altLang="en-US"/>
          </a:p>
        </p:txBody>
      </p:sp>
    </p:spTree>
    <p:extLst>
      <p:ext uri="{BB962C8B-B14F-4D97-AF65-F5344CB8AC3E}">
        <p14:creationId xmlns:p14="http://schemas.microsoft.com/office/powerpoint/2010/main" val="83816083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5849F42C-2DAE-424C-A4B8-3140182C3E9F}" type="slidenum">
              <a:rPr lang="zh-CN" altLang="en-US" smtClean="0"/>
              <a:t>11</a:t>
            </a:fld>
            <a:endParaRPr lang="zh-CN" altLang="en-US"/>
          </a:p>
        </p:txBody>
      </p:sp>
    </p:spTree>
    <p:extLst>
      <p:ext uri="{BB962C8B-B14F-4D97-AF65-F5344CB8AC3E}">
        <p14:creationId xmlns:p14="http://schemas.microsoft.com/office/powerpoint/2010/main" val="163153014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5849F42C-2DAE-424C-A4B8-3140182C3E9F}" type="slidenum">
              <a:rPr lang="zh-CN" altLang="en-US" smtClean="0"/>
              <a:t>12</a:t>
            </a:fld>
            <a:endParaRPr lang="zh-CN" altLang="en-US"/>
          </a:p>
        </p:txBody>
      </p:sp>
    </p:spTree>
    <p:extLst>
      <p:ext uri="{BB962C8B-B14F-4D97-AF65-F5344CB8AC3E}">
        <p14:creationId xmlns:p14="http://schemas.microsoft.com/office/powerpoint/2010/main" val="59629944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5849F42C-2DAE-424C-A4B8-3140182C3E9F}" type="slidenum">
              <a:rPr lang="zh-CN" altLang="en-US" smtClean="0"/>
              <a:t>13</a:t>
            </a:fld>
            <a:endParaRPr lang="zh-CN" altLang="en-US"/>
          </a:p>
        </p:txBody>
      </p:sp>
    </p:spTree>
    <p:extLst>
      <p:ext uri="{BB962C8B-B14F-4D97-AF65-F5344CB8AC3E}">
        <p14:creationId xmlns:p14="http://schemas.microsoft.com/office/powerpoint/2010/main" val="354373203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5849F42C-2DAE-424C-A4B8-3140182C3E9F}" type="slidenum">
              <a:rPr lang="zh-CN" altLang="en-US" smtClean="0"/>
              <a:t>14</a:t>
            </a:fld>
            <a:endParaRPr lang="zh-CN" altLang="en-US"/>
          </a:p>
        </p:txBody>
      </p:sp>
    </p:spTree>
    <p:extLst>
      <p:ext uri="{BB962C8B-B14F-4D97-AF65-F5344CB8AC3E}">
        <p14:creationId xmlns:p14="http://schemas.microsoft.com/office/powerpoint/2010/main" val="346618554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5849F42C-2DAE-424C-A4B8-3140182C3E9F}" type="slidenum">
              <a:rPr lang="zh-CN" altLang="en-US" smtClean="0"/>
              <a:t>15</a:t>
            </a:fld>
            <a:endParaRPr lang="zh-CN" altLang="en-US"/>
          </a:p>
        </p:txBody>
      </p:sp>
    </p:spTree>
    <p:extLst>
      <p:ext uri="{BB962C8B-B14F-4D97-AF65-F5344CB8AC3E}">
        <p14:creationId xmlns:p14="http://schemas.microsoft.com/office/powerpoint/2010/main" val="381076414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smtClean="0"/>
              <a:t>https://www.ypppt.com/</a:t>
            </a:r>
            <a:endParaRPr lang="zh-CN" altLang="en-US" dirty="0"/>
          </a:p>
        </p:txBody>
      </p:sp>
      <p:sp>
        <p:nvSpPr>
          <p:cNvPr id="4" name="灯片编号占位符 3"/>
          <p:cNvSpPr>
            <a:spLocks noGrp="1"/>
          </p:cNvSpPr>
          <p:nvPr>
            <p:ph type="sldNum" sz="quarter" idx="5"/>
          </p:nvPr>
        </p:nvSpPr>
        <p:spPr/>
        <p:txBody>
          <a:bodyPr/>
          <a:lstStyle/>
          <a:p>
            <a:fld id="{5849F42C-2DAE-424C-A4B8-3140182C3E9F}" type="slidenum">
              <a:rPr lang="zh-CN" altLang="en-US" smtClean="0"/>
              <a:t>16</a:t>
            </a:fld>
            <a:endParaRPr lang="zh-CN" altLang="en-US"/>
          </a:p>
        </p:txBody>
      </p:sp>
    </p:spTree>
    <p:extLst>
      <p:ext uri="{BB962C8B-B14F-4D97-AF65-F5344CB8AC3E}">
        <p14:creationId xmlns:p14="http://schemas.microsoft.com/office/powerpoint/2010/main" val="132933849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5849F42C-2DAE-424C-A4B8-3140182C3E9F}" type="slidenum">
              <a:rPr lang="zh-CN" altLang="en-US" smtClean="0"/>
              <a:t>17</a:t>
            </a:fld>
            <a:endParaRPr lang="zh-CN" altLang="en-US"/>
          </a:p>
        </p:txBody>
      </p:sp>
    </p:spTree>
    <p:extLst>
      <p:ext uri="{BB962C8B-B14F-4D97-AF65-F5344CB8AC3E}">
        <p14:creationId xmlns:p14="http://schemas.microsoft.com/office/powerpoint/2010/main" val="75521258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5849F42C-2DAE-424C-A4B8-3140182C3E9F}" type="slidenum">
              <a:rPr lang="zh-CN" altLang="en-US" smtClean="0"/>
              <a:t>18</a:t>
            </a:fld>
            <a:endParaRPr lang="zh-CN" altLang="en-US"/>
          </a:p>
        </p:txBody>
      </p:sp>
    </p:spTree>
    <p:extLst>
      <p:ext uri="{BB962C8B-B14F-4D97-AF65-F5344CB8AC3E}">
        <p14:creationId xmlns:p14="http://schemas.microsoft.com/office/powerpoint/2010/main" val="367074582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5849F42C-2DAE-424C-A4B8-3140182C3E9F}" type="slidenum">
              <a:rPr lang="zh-CN" altLang="en-US" smtClean="0"/>
              <a:t>19</a:t>
            </a:fld>
            <a:endParaRPr lang="zh-CN" altLang="en-US"/>
          </a:p>
        </p:txBody>
      </p:sp>
    </p:spTree>
    <p:extLst>
      <p:ext uri="{BB962C8B-B14F-4D97-AF65-F5344CB8AC3E}">
        <p14:creationId xmlns:p14="http://schemas.microsoft.com/office/powerpoint/2010/main" val="37209879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5849F42C-2DAE-424C-A4B8-3140182C3E9F}" type="slidenum">
              <a:rPr lang="zh-CN" altLang="en-US" smtClean="0"/>
              <a:t>2</a:t>
            </a:fld>
            <a:endParaRPr lang="zh-CN" altLang="en-US"/>
          </a:p>
        </p:txBody>
      </p:sp>
    </p:spTree>
    <p:extLst>
      <p:ext uri="{BB962C8B-B14F-4D97-AF65-F5344CB8AC3E}">
        <p14:creationId xmlns:p14="http://schemas.microsoft.com/office/powerpoint/2010/main" val="37579577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5849F42C-2DAE-424C-A4B8-3140182C3E9F}" type="slidenum">
              <a:rPr lang="zh-CN" altLang="en-US" smtClean="0"/>
              <a:t>20</a:t>
            </a:fld>
            <a:endParaRPr lang="zh-CN" altLang="en-US"/>
          </a:p>
        </p:txBody>
      </p:sp>
    </p:spTree>
    <p:extLst>
      <p:ext uri="{BB962C8B-B14F-4D97-AF65-F5344CB8AC3E}">
        <p14:creationId xmlns:p14="http://schemas.microsoft.com/office/powerpoint/2010/main" val="281151028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5849F42C-2DAE-424C-A4B8-3140182C3E9F}" type="slidenum">
              <a:rPr lang="zh-CN" altLang="en-US" smtClean="0"/>
              <a:t>21</a:t>
            </a:fld>
            <a:endParaRPr lang="zh-CN" altLang="en-US"/>
          </a:p>
        </p:txBody>
      </p:sp>
    </p:spTree>
    <p:extLst>
      <p:ext uri="{BB962C8B-B14F-4D97-AF65-F5344CB8AC3E}">
        <p14:creationId xmlns:p14="http://schemas.microsoft.com/office/powerpoint/2010/main" val="15982733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5849F42C-2DAE-424C-A4B8-3140182C3E9F}" type="slidenum">
              <a:rPr lang="zh-CN" altLang="en-US" smtClean="0"/>
              <a:t>22</a:t>
            </a:fld>
            <a:endParaRPr lang="zh-CN" altLang="en-US"/>
          </a:p>
        </p:txBody>
      </p:sp>
    </p:spTree>
    <p:extLst>
      <p:ext uri="{BB962C8B-B14F-4D97-AF65-F5344CB8AC3E}">
        <p14:creationId xmlns:p14="http://schemas.microsoft.com/office/powerpoint/2010/main" val="394284010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5849F42C-2DAE-424C-A4B8-3140182C3E9F}" type="slidenum">
              <a:rPr lang="zh-CN" altLang="en-US" smtClean="0"/>
              <a:t>23</a:t>
            </a:fld>
            <a:endParaRPr lang="zh-CN" altLang="en-US"/>
          </a:p>
        </p:txBody>
      </p:sp>
    </p:spTree>
    <p:extLst>
      <p:ext uri="{BB962C8B-B14F-4D97-AF65-F5344CB8AC3E}">
        <p14:creationId xmlns:p14="http://schemas.microsoft.com/office/powerpoint/2010/main" val="333823187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5849F42C-2DAE-424C-A4B8-3140182C3E9F}" type="slidenum">
              <a:rPr lang="zh-CN" altLang="en-US" smtClean="0"/>
              <a:t>24</a:t>
            </a:fld>
            <a:endParaRPr lang="zh-CN" altLang="en-US"/>
          </a:p>
        </p:txBody>
      </p:sp>
    </p:spTree>
    <p:extLst>
      <p:ext uri="{BB962C8B-B14F-4D97-AF65-F5344CB8AC3E}">
        <p14:creationId xmlns:p14="http://schemas.microsoft.com/office/powerpoint/2010/main" val="413883492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5849F42C-2DAE-424C-A4B8-3140182C3E9F}" type="slidenum">
              <a:rPr lang="zh-CN" altLang="en-US" smtClean="0"/>
              <a:t>25</a:t>
            </a:fld>
            <a:endParaRPr lang="zh-CN" altLang="en-US"/>
          </a:p>
        </p:txBody>
      </p:sp>
    </p:spTree>
    <p:extLst>
      <p:ext uri="{BB962C8B-B14F-4D97-AF65-F5344CB8AC3E}">
        <p14:creationId xmlns:p14="http://schemas.microsoft.com/office/powerpoint/2010/main" val="3319105858"/>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5849F42C-2DAE-424C-A4B8-3140182C3E9F}" type="slidenum">
              <a:rPr lang="zh-CN" altLang="en-US" smtClean="0"/>
              <a:t>26</a:t>
            </a:fld>
            <a:endParaRPr lang="zh-CN" altLang="en-US"/>
          </a:p>
        </p:txBody>
      </p:sp>
    </p:spTree>
    <p:extLst>
      <p:ext uri="{BB962C8B-B14F-4D97-AF65-F5344CB8AC3E}">
        <p14:creationId xmlns:p14="http://schemas.microsoft.com/office/powerpoint/2010/main" val="2629531179"/>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5849F42C-2DAE-424C-A4B8-3140182C3E9F}" type="slidenum">
              <a:rPr lang="zh-CN" altLang="en-US" smtClean="0"/>
              <a:t>27</a:t>
            </a:fld>
            <a:endParaRPr lang="zh-CN" altLang="en-US"/>
          </a:p>
        </p:txBody>
      </p:sp>
    </p:spTree>
    <p:extLst>
      <p:ext uri="{BB962C8B-B14F-4D97-AF65-F5344CB8AC3E}">
        <p14:creationId xmlns:p14="http://schemas.microsoft.com/office/powerpoint/2010/main" val="3911271311"/>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5849F42C-2DAE-424C-A4B8-3140182C3E9F}" type="slidenum">
              <a:rPr lang="zh-CN" altLang="en-US" smtClean="0"/>
              <a:t>28</a:t>
            </a:fld>
            <a:endParaRPr lang="zh-CN" altLang="en-US"/>
          </a:p>
        </p:txBody>
      </p:sp>
    </p:spTree>
    <p:extLst>
      <p:ext uri="{BB962C8B-B14F-4D97-AF65-F5344CB8AC3E}">
        <p14:creationId xmlns:p14="http://schemas.microsoft.com/office/powerpoint/2010/main" val="2000717229"/>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5849F42C-2DAE-424C-A4B8-3140182C3E9F}" type="slidenum">
              <a:rPr lang="zh-CN" altLang="en-US" smtClean="0"/>
              <a:t>29</a:t>
            </a:fld>
            <a:endParaRPr lang="zh-CN" altLang="en-US"/>
          </a:p>
        </p:txBody>
      </p:sp>
    </p:spTree>
    <p:extLst>
      <p:ext uri="{BB962C8B-B14F-4D97-AF65-F5344CB8AC3E}">
        <p14:creationId xmlns:p14="http://schemas.microsoft.com/office/powerpoint/2010/main" val="20463435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5849F42C-2DAE-424C-A4B8-3140182C3E9F}" type="slidenum">
              <a:rPr lang="zh-CN" altLang="en-US" smtClean="0"/>
              <a:t>3</a:t>
            </a:fld>
            <a:endParaRPr lang="zh-CN" altLang="en-US"/>
          </a:p>
        </p:txBody>
      </p:sp>
    </p:spTree>
    <p:extLst>
      <p:ext uri="{BB962C8B-B14F-4D97-AF65-F5344CB8AC3E}">
        <p14:creationId xmlns:p14="http://schemas.microsoft.com/office/powerpoint/2010/main" val="1534024396"/>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5849F42C-2DAE-424C-A4B8-3140182C3E9F}" type="slidenum">
              <a:rPr lang="zh-CN" altLang="en-US" smtClean="0"/>
              <a:t>30</a:t>
            </a:fld>
            <a:endParaRPr lang="zh-CN" altLang="en-US"/>
          </a:p>
        </p:txBody>
      </p:sp>
    </p:spTree>
    <p:extLst>
      <p:ext uri="{BB962C8B-B14F-4D97-AF65-F5344CB8AC3E}">
        <p14:creationId xmlns:p14="http://schemas.microsoft.com/office/powerpoint/2010/main" val="2373829647"/>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5849F42C-2DAE-424C-A4B8-3140182C3E9F}" type="slidenum">
              <a:rPr lang="zh-CN" altLang="en-US" smtClean="0"/>
              <a:t>31</a:t>
            </a:fld>
            <a:endParaRPr lang="zh-CN" altLang="en-US"/>
          </a:p>
        </p:txBody>
      </p:sp>
    </p:spTree>
    <p:extLst>
      <p:ext uri="{BB962C8B-B14F-4D97-AF65-F5344CB8AC3E}">
        <p14:creationId xmlns:p14="http://schemas.microsoft.com/office/powerpoint/2010/main" val="2602816215"/>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5849F42C-2DAE-424C-A4B8-3140182C3E9F}" type="slidenum">
              <a:rPr lang="zh-CN" altLang="en-US" smtClean="0"/>
              <a:t>32</a:t>
            </a:fld>
            <a:endParaRPr lang="zh-CN" altLang="en-US"/>
          </a:p>
        </p:txBody>
      </p:sp>
    </p:spTree>
    <p:extLst>
      <p:ext uri="{BB962C8B-B14F-4D97-AF65-F5344CB8AC3E}">
        <p14:creationId xmlns:p14="http://schemas.microsoft.com/office/powerpoint/2010/main" val="426968845"/>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幻灯片图像占位符 1"/>
          <p:cNvSpPr>
            <a:spLocks noGrp="1" noRot="1" noChangeAspect="1" noTextEdit="1"/>
          </p:cNvSpPr>
          <p:nvPr>
            <p:ph type="sldImg"/>
          </p:nvPr>
        </p:nvSpPr>
        <p:spPr bwMode="auto">
          <a:xfrm>
            <a:off x="685800" y="1143000"/>
            <a:ext cx="5486400" cy="30861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147" name="备注占位符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zh-CN" altLang="en-US" dirty="0" smtClean="0"/>
              <a:t>模板来自于 优品</a:t>
            </a:r>
            <a:r>
              <a:rPr lang="en-US" altLang="zh-CN" dirty="0" smtClean="0"/>
              <a:t>PPT</a:t>
            </a:r>
            <a:r>
              <a:rPr lang="zh-CN" altLang="en-US" dirty="0" smtClean="0"/>
              <a:t> </a:t>
            </a:r>
            <a:r>
              <a:rPr lang="en-US" altLang="zh-CN" smtClean="0"/>
              <a:t>https://www.ypppt.com/</a:t>
            </a:r>
            <a:endParaRPr lang="zh-CN" altLang="en-US" dirty="0" smtClean="0"/>
          </a:p>
        </p:txBody>
      </p:sp>
      <p:sp>
        <p:nvSpPr>
          <p:cNvPr id="6148" name="灯片编号占位符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Narrow" panose="020B0606020202030204" pitchFamily="34" charset="0"/>
                <a:ea typeface="微软雅黑" panose="020B0503020204020204" pitchFamily="34" charset="-122"/>
              </a:defRPr>
            </a:lvl1pPr>
            <a:lvl2pPr marL="742950" indent="-285750">
              <a:defRPr>
                <a:solidFill>
                  <a:schemeClr val="tx1"/>
                </a:solidFill>
                <a:latin typeface="Arial Narrow" panose="020B0606020202030204" pitchFamily="34" charset="0"/>
                <a:ea typeface="微软雅黑" panose="020B0503020204020204" pitchFamily="34" charset="-122"/>
              </a:defRPr>
            </a:lvl2pPr>
            <a:lvl3pPr marL="1143000" indent="-228600">
              <a:defRPr>
                <a:solidFill>
                  <a:schemeClr val="tx1"/>
                </a:solidFill>
                <a:latin typeface="Arial Narrow" panose="020B0606020202030204" pitchFamily="34" charset="0"/>
                <a:ea typeface="微软雅黑" panose="020B0503020204020204" pitchFamily="34" charset="-122"/>
              </a:defRPr>
            </a:lvl3pPr>
            <a:lvl4pPr marL="1600200" indent="-228600">
              <a:defRPr>
                <a:solidFill>
                  <a:schemeClr val="tx1"/>
                </a:solidFill>
                <a:latin typeface="Arial Narrow" panose="020B0606020202030204" pitchFamily="34" charset="0"/>
                <a:ea typeface="微软雅黑" panose="020B0503020204020204" pitchFamily="34" charset="-122"/>
              </a:defRPr>
            </a:lvl4pPr>
            <a:lvl5pPr marL="2057400" indent="-228600">
              <a:defRPr>
                <a:solidFill>
                  <a:schemeClr val="tx1"/>
                </a:solidFill>
                <a:latin typeface="Arial Narrow" panose="020B0606020202030204" pitchFamily="34" charset="0"/>
                <a:ea typeface="微软雅黑" panose="020B0503020204020204" pitchFamily="34" charset="-122"/>
              </a:defRPr>
            </a:lvl5pPr>
            <a:lvl6pPr marL="2514600" indent="-228600" eaLnBrk="0" fontAlgn="base" hangingPunct="0">
              <a:spcBef>
                <a:spcPct val="0"/>
              </a:spcBef>
              <a:spcAft>
                <a:spcPct val="0"/>
              </a:spcAft>
              <a:defRPr>
                <a:solidFill>
                  <a:schemeClr val="tx1"/>
                </a:solidFill>
                <a:latin typeface="Arial Narrow" panose="020B0606020202030204" pitchFamily="34" charset="0"/>
                <a:ea typeface="微软雅黑" panose="020B0503020204020204" pitchFamily="34" charset="-122"/>
              </a:defRPr>
            </a:lvl6pPr>
            <a:lvl7pPr marL="2971800" indent="-228600" eaLnBrk="0" fontAlgn="base" hangingPunct="0">
              <a:spcBef>
                <a:spcPct val="0"/>
              </a:spcBef>
              <a:spcAft>
                <a:spcPct val="0"/>
              </a:spcAft>
              <a:defRPr>
                <a:solidFill>
                  <a:schemeClr val="tx1"/>
                </a:solidFill>
                <a:latin typeface="Arial Narrow" panose="020B0606020202030204" pitchFamily="34" charset="0"/>
                <a:ea typeface="微软雅黑" panose="020B0503020204020204" pitchFamily="34" charset="-122"/>
              </a:defRPr>
            </a:lvl7pPr>
            <a:lvl8pPr marL="3429000" indent="-228600" eaLnBrk="0" fontAlgn="base" hangingPunct="0">
              <a:spcBef>
                <a:spcPct val="0"/>
              </a:spcBef>
              <a:spcAft>
                <a:spcPct val="0"/>
              </a:spcAft>
              <a:defRPr>
                <a:solidFill>
                  <a:schemeClr val="tx1"/>
                </a:solidFill>
                <a:latin typeface="Arial Narrow" panose="020B0606020202030204" pitchFamily="34" charset="0"/>
                <a:ea typeface="微软雅黑" panose="020B0503020204020204" pitchFamily="34" charset="-122"/>
              </a:defRPr>
            </a:lvl8pPr>
            <a:lvl9pPr marL="3886200" indent="-228600" eaLnBrk="0" fontAlgn="base" hangingPunct="0">
              <a:spcBef>
                <a:spcPct val="0"/>
              </a:spcBef>
              <a:spcAft>
                <a:spcPct val="0"/>
              </a:spcAft>
              <a:defRPr>
                <a:solidFill>
                  <a:schemeClr val="tx1"/>
                </a:solidFill>
                <a:latin typeface="Arial Narrow" panose="020B0606020202030204" pitchFamily="34" charset="0"/>
                <a:ea typeface="微软雅黑" panose="020B0503020204020204" pitchFamily="34" charset="-122"/>
              </a:defRPr>
            </a:lvl9pPr>
          </a:lstStyle>
          <a:p>
            <a:pPr fontAlgn="base">
              <a:spcBef>
                <a:spcPct val="0"/>
              </a:spcBef>
              <a:spcAft>
                <a:spcPct val="0"/>
              </a:spcAft>
            </a:pPr>
            <a:fld id="{E5ED1824-6DB2-4029-B0DF-1D3CDCF11CDA}" type="slidenum">
              <a:rPr lang="zh-CN" altLang="en-US" smtClean="0">
                <a:solidFill>
                  <a:prstClr val="black"/>
                </a:solidFill>
                <a:latin typeface="Calibri" panose="020F0502020204030204" pitchFamily="34" charset="0"/>
                <a:ea typeface="宋体" panose="02010600030101010101" pitchFamily="2" charset="-122"/>
              </a:rPr>
              <a:pPr fontAlgn="base">
                <a:spcBef>
                  <a:spcPct val="0"/>
                </a:spcBef>
                <a:spcAft>
                  <a:spcPct val="0"/>
                </a:spcAft>
              </a:pPr>
              <a:t>33</a:t>
            </a:fld>
            <a:endParaRPr lang="zh-CN" altLang="en-US" smtClean="0">
              <a:solidFill>
                <a:prstClr val="black"/>
              </a:solidFill>
              <a:latin typeface="Calibri" panose="020F0502020204030204" pitchFamily="34" charset="0"/>
              <a:ea typeface="宋体" panose="02010600030101010101" pitchFamily="2" charset="-122"/>
            </a:endParaRPr>
          </a:p>
        </p:txBody>
      </p:sp>
    </p:spTree>
    <p:extLst>
      <p:ext uri="{BB962C8B-B14F-4D97-AF65-F5344CB8AC3E}">
        <p14:creationId xmlns:p14="http://schemas.microsoft.com/office/powerpoint/2010/main" val="220636214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5849F42C-2DAE-424C-A4B8-3140182C3E9F}" type="slidenum">
              <a:rPr lang="zh-CN" altLang="en-US" smtClean="0"/>
              <a:t>4</a:t>
            </a:fld>
            <a:endParaRPr lang="zh-CN" altLang="en-US"/>
          </a:p>
        </p:txBody>
      </p:sp>
    </p:spTree>
    <p:extLst>
      <p:ext uri="{BB962C8B-B14F-4D97-AF65-F5344CB8AC3E}">
        <p14:creationId xmlns:p14="http://schemas.microsoft.com/office/powerpoint/2010/main" val="124405073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5849F42C-2DAE-424C-A4B8-3140182C3E9F}" type="slidenum">
              <a:rPr lang="zh-CN" altLang="en-US" smtClean="0"/>
              <a:t>5</a:t>
            </a:fld>
            <a:endParaRPr lang="zh-CN" altLang="en-US"/>
          </a:p>
        </p:txBody>
      </p:sp>
    </p:spTree>
    <p:extLst>
      <p:ext uri="{BB962C8B-B14F-4D97-AF65-F5344CB8AC3E}">
        <p14:creationId xmlns:p14="http://schemas.microsoft.com/office/powerpoint/2010/main" val="130766773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5849F42C-2DAE-424C-A4B8-3140182C3E9F}" type="slidenum">
              <a:rPr lang="zh-CN" altLang="en-US" smtClean="0"/>
              <a:t>6</a:t>
            </a:fld>
            <a:endParaRPr lang="zh-CN" altLang="en-US"/>
          </a:p>
        </p:txBody>
      </p:sp>
    </p:spTree>
    <p:extLst>
      <p:ext uri="{BB962C8B-B14F-4D97-AF65-F5344CB8AC3E}">
        <p14:creationId xmlns:p14="http://schemas.microsoft.com/office/powerpoint/2010/main" val="169222414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5849F42C-2DAE-424C-A4B8-3140182C3E9F}" type="slidenum">
              <a:rPr lang="zh-CN" altLang="en-US" smtClean="0"/>
              <a:t>7</a:t>
            </a:fld>
            <a:endParaRPr lang="zh-CN" altLang="en-US"/>
          </a:p>
        </p:txBody>
      </p:sp>
    </p:spTree>
    <p:extLst>
      <p:ext uri="{BB962C8B-B14F-4D97-AF65-F5344CB8AC3E}">
        <p14:creationId xmlns:p14="http://schemas.microsoft.com/office/powerpoint/2010/main" val="342380065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5849F42C-2DAE-424C-A4B8-3140182C3E9F}" type="slidenum">
              <a:rPr lang="zh-CN" altLang="en-US" smtClean="0"/>
              <a:t>8</a:t>
            </a:fld>
            <a:endParaRPr lang="zh-CN" altLang="en-US"/>
          </a:p>
        </p:txBody>
      </p:sp>
    </p:spTree>
    <p:extLst>
      <p:ext uri="{BB962C8B-B14F-4D97-AF65-F5344CB8AC3E}">
        <p14:creationId xmlns:p14="http://schemas.microsoft.com/office/powerpoint/2010/main" val="331621327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5849F42C-2DAE-424C-A4B8-3140182C3E9F}" type="slidenum">
              <a:rPr lang="zh-CN" altLang="en-US" smtClean="0"/>
              <a:t>9</a:t>
            </a:fld>
            <a:endParaRPr lang="zh-CN" altLang="en-US"/>
          </a:p>
        </p:txBody>
      </p:sp>
    </p:spTree>
    <p:extLst>
      <p:ext uri="{BB962C8B-B14F-4D97-AF65-F5344CB8AC3E}">
        <p14:creationId xmlns:p14="http://schemas.microsoft.com/office/powerpoint/2010/main" val="3557572599"/>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blank" preserve="1">
  <p:cSld name="2_空白">
    <p:spTree>
      <p:nvGrpSpPr>
        <p:cNvPr id="1" name=""/>
        <p:cNvGrpSpPr/>
        <p:nvPr/>
      </p:nvGrpSpPr>
      <p:grpSpPr>
        <a:xfrm>
          <a:off x="0" y="0"/>
          <a:ext cx="0" cy="0"/>
          <a:chOff x="0" y="0"/>
          <a:chExt cx="0" cy="0"/>
        </a:xfrm>
      </p:grpSpPr>
      <p:sp>
        <p:nvSpPr>
          <p:cNvPr id="3" name="矩形 2">
            <a:extLst>
              <a:ext uri="{FF2B5EF4-FFF2-40B4-BE49-F238E27FC236}">
                <a16:creationId xmlns:a16="http://schemas.microsoft.com/office/drawing/2014/main" xmlns="" id="{C1FCD08F-F4B1-479C-99B8-86481A4A1279}"/>
              </a:ext>
            </a:extLst>
          </p:cNvPr>
          <p:cNvSpPr/>
          <p:nvPr userDrawn="1"/>
        </p:nvSpPr>
        <p:spPr>
          <a:xfrm>
            <a:off x="0" y="0"/>
            <a:ext cx="12192000" cy="6858000"/>
          </a:xfrm>
          <a:prstGeom prst="rect">
            <a:avLst/>
          </a:prstGeom>
          <a:blipFill>
            <a:blip r:embed="rId2">
              <a:alphaModFix amt="46000"/>
              <a:extLst>
                <a:ext uri="{BEBA8EAE-BF5A-486C-A8C5-ECC9F3942E4B}">
                  <a14:imgProps xmlns:a14="http://schemas.microsoft.com/office/drawing/2010/main">
                    <a14:imgLayer>
                      <a14:imgEffect>
                        <a14:artisticPastelsSmooth/>
                      </a14:imgEffect>
                      <a14:imgEffect>
                        <a14:colorTemperature colorTemp="7200"/>
                      </a14:imgEffect>
                    </a14:imgLayer>
                  </a14:imgProps>
                </a:ext>
                <a:ext uri="{28A0092B-C50C-407E-A947-70E740481C1C}">
                  <a14:useLocalDpi xmlns:a14="http://schemas.microsoft.com/office/drawing/2010/main" val="0"/>
                </a:ext>
              </a:extLst>
            </a:blip>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extLst>
      <p:ext uri="{BB962C8B-B14F-4D97-AF65-F5344CB8AC3E}">
        <p14:creationId xmlns:p14="http://schemas.microsoft.com/office/powerpoint/2010/main" val="393230494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zh-CN" altLang="en-US" smtClean="0"/>
              <a:t>单击此处编辑母版标题样式</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zh-CN" altLang="en-US" smtClean="0"/>
              <a:t>单击图标添加图片</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单击此处编辑母版文本样式</a:t>
            </a:r>
          </a:p>
        </p:txBody>
      </p:sp>
      <p:sp>
        <p:nvSpPr>
          <p:cNvPr id="5" name="Date Placeholder 4"/>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pPr/>
              <a:t>2023/2/21</a:t>
            </a:fld>
            <a:endParaRPr lang="zh-CN" alt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zh-CN" alt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210188156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smtClean="0"/>
              <a:t>单击此处编辑母版标题样式</a:t>
            </a:r>
            <a:endParaRPr lang="en-US" dirty="0"/>
          </a:p>
        </p:txBody>
      </p:sp>
      <p:sp>
        <p:nvSpPr>
          <p:cNvPr id="3" name="Vertical Text Placeholder 2"/>
          <p:cNvSpPr>
            <a:spLocks noGrp="1"/>
          </p:cNvSpPr>
          <p:nvPr>
            <p:ph type="body" orient="vert" idx="1"/>
          </p:nvPr>
        </p:nvSpPr>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4" name="Date Placeholder 3"/>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pPr/>
              <a:t>2023/2/21</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319778199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zh-CN" altLang="en-US" smtClean="0"/>
              <a:t>单击此处编辑母版标题样式</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4" name="Date Placeholder 3"/>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pPr/>
              <a:t>2023/2/21</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223615854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zh-CN" altLang="en-US" smtClean="0"/>
              <a:t>单击此处编辑母版标题样式</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smtClean="0"/>
              <a:t>单击此处编辑母版副标题样式</a:t>
            </a:r>
            <a:endParaRPr lang="en-US" dirty="0"/>
          </a:p>
        </p:txBody>
      </p:sp>
      <p:sp>
        <p:nvSpPr>
          <p:cNvPr id="4" name="Date Placeholder 3"/>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pPr/>
              <a:t>2023/2/21</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218863670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smtClean="0"/>
              <a:t>单击此处编辑母版标题样式</a:t>
            </a:r>
            <a:endParaRPr lang="en-US" dirty="0"/>
          </a:p>
        </p:txBody>
      </p:sp>
      <p:sp>
        <p:nvSpPr>
          <p:cNvPr id="3" name="Content Placeholder 2"/>
          <p:cNvSpPr>
            <a:spLocks noGrp="1"/>
          </p:cNvSpPr>
          <p:nvPr>
            <p:ph idx="1"/>
          </p:nvPr>
        </p:nvSpPr>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4" name="Date Placeholder 3"/>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pPr/>
              <a:t>2023/2/21</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340461798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zh-CN" altLang="en-US" smtClean="0"/>
              <a:t>单击此处编辑母版标题样式</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smtClean="0"/>
              <a:t>单击此处编辑母版文本样式</a:t>
            </a:r>
          </a:p>
        </p:txBody>
      </p:sp>
      <p:sp>
        <p:nvSpPr>
          <p:cNvPr id="4" name="Date Placeholder 3"/>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pPr/>
              <a:t>2023/2/21</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342485597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smtClean="0"/>
              <a:t>单击此处编辑母版标题样式</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5" name="Date Placeholder 4"/>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pPr/>
              <a:t>2023/2/21</a:t>
            </a:fld>
            <a:endParaRPr lang="zh-CN" alt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zh-CN" alt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182527948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zh-CN" altLang="en-US" smtClean="0"/>
              <a:t>单击此处编辑母版标题样式</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4" name="Content Placeholder 3"/>
          <p:cNvSpPr>
            <a:spLocks noGrp="1"/>
          </p:cNvSpPr>
          <p:nvPr>
            <p:ph sz="half" idx="2"/>
          </p:nvPr>
        </p:nvSpPr>
        <p:spPr>
          <a:xfrm>
            <a:off x="839788" y="2505075"/>
            <a:ext cx="5157787" cy="368458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6" name="Content Placeholder 5"/>
          <p:cNvSpPr>
            <a:spLocks noGrp="1"/>
          </p:cNvSpPr>
          <p:nvPr>
            <p:ph sz="quarter" idx="4"/>
          </p:nvPr>
        </p:nvSpPr>
        <p:spPr>
          <a:xfrm>
            <a:off x="6172200" y="2505075"/>
            <a:ext cx="5183188" cy="368458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7" name="Date Placeholder 6"/>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pPr/>
              <a:t>2023/2/21</a:t>
            </a:fld>
            <a:endParaRPr lang="zh-CN" alt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zh-CN" alt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282781247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smtClean="0"/>
              <a:t>单击此处编辑母版标题样式</a:t>
            </a:r>
            <a:endParaRPr lang="en-US" dirty="0"/>
          </a:p>
        </p:txBody>
      </p:sp>
      <p:sp>
        <p:nvSpPr>
          <p:cNvPr id="3" name="Date Placeholder 2"/>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pPr/>
              <a:t>2023/2/21</a:t>
            </a:fld>
            <a:endParaRPr lang="zh-CN" alt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zh-CN" alt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7946038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pPr/>
              <a:t>2023/2/21</a:t>
            </a:fld>
            <a:endParaRPr lang="zh-CN" alt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zh-CN" alt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393453407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zh-CN" altLang="en-US" smtClean="0"/>
              <a:t>单击此处编辑母版标题样式</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单击此处编辑母版文本样式</a:t>
            </a:r>
          </a:p>
        </p:txBody>
      </p:sp>
      <p:sp>
        <p:nvSpPr>
          <p:cNvPr id="5" name="Date Placeholder 4"/>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pPr/>
              <a:t>2023/2/21</a:t>
            </a:fld>
            <a:endParaRPr lang="zh-CN" alt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zh-CN" alt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390858501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ags" Target="../tags/tag7.xml"/><Relationship Id="rId3" Type="http://schemas.openxmlformats.org/officeDocument/2006/relationships/tags" Target="../tags/tag2.xml"/><Relationship Id="rId7" Type="http://schemas.openxmlformats.org/officeDocument/2006/relationships/tags" Target="../tags/tag6.xml"/><Relationship Id="rId2"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tags" Target="../tags/tag5.xml"/><Relationship Id="rId5" Type="http://schemas.openxmlformats.org/officeDocument/2006/relationships/tags" Target="../tags/tag4.xml"/><Relationship Id="rId4" Type="http://schemas.openxmlformats.org/officeDocument/2006/relationships/tags" Target="../tags/tag3.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9.xml"/><Relationship Id="rId3" Type="http://schemas.openxmlformats.org/officeDocument/2006/relationships/slideLayout" Target="../slideLayouts/slideLayout4.xml"/><Relationship Id="rId7" Type="http://schemas.openxmlformats.org/officeDocument/2006/relationships/slideLayout" Target="../slideLayouts/slideLayout8.xml"/><Relationship Id="rId12" Type="http://schemas.openxmlformats.org/officeDocument/2006/relationships/theme" Target="../theme/theme2.xml"/><Relationship Id="rId2" Type="http://schemas.openxmlformats.org/officeDocument/2006/relationships/slideLayout" Target="../slideLayouts/slideLayout3.xml"/><Relationship Id="rId1" Type="http://schemas.openxmlformats.org/officeDocument/2006/relationships/slideLayout" Target="../slideLayouts/slideLayout2.xml"/><Relationship Id="rId6" Type="http://schemas.openxmlformats.org/officeDocument/2006/relationships/slideLayout" Target="../slideLayouts/slideLayout7.xml"/><Relationship Id="rId11" Type="http://schemas.openxmlformats.org/officeDocument/2006/relationships/slideLayout" Target="../slideLayouts/slideLayout12.xml"/><Relationship Id="rId5" Type="http://schemas.openxmlformats.org/officeDocument/2006/relationships/slideLayout" Target="../slideLayouts/slideLayout6.xml"/><Relationship Id="rId10" Type="http://schemas.openxmlformats.org/officeDocument/2006/relationships/slideLayout" Target="../slideLayouts/slideLayout11.xml"/><Relationship Id="rId4" Type="http://schemas.openxmlformats.org/officeDocument/2006/relationships/slideLayout" Target="../slideLayouts/slideLayout5.xml"/><Relationship Id="rId9"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标题占位符 1"/>
          <p:cNvSpPr>
            <a:spLocks noGrp="1"/>
          </p:cNvSpPr>
          <p:nvPr>
            <p:ph type="title"/>
            <p:custDataLst>
              <p:tags r:id="rId3"/>
            </p:custDataLst>
          </p:nvPr>
        </p:nvSpPr>
        <p:spPr>
          <a:xfrm>
            <a:off x="608400" y="608400"/>
            <a:ext cx="10969200" cy="648000"/>
          </a:xfrm>
          <a:prstGeom prst="rect">
            <a:avLst/>
          </a:prstGeom>
        </p:spPr>
        <p:txBody>
          <a:bodyPr vert="horz" lIns="101600" tIns="38100" rIns="76200" bIns="38100" rtlCol="0" anchor="ctr" anchorCtr="0">
            <a:normAutofit/>
          </a:bodyPr>
          <a:lstStyle/>
          <a:p>
            <a:r>
              <a:rPr lang="zh-CN" altLang="en-US" dirty="0"/>
              <a:t>单击此处编辑母版标题样式</a:t>
            </a:r>
          </a:p>
        </p:txBody>
      </p:sp>
      <p:sp>
        <p:nvSpPr>
          <p:cNvPr id="3" name="文本占位符 2"/>
          <p:cNvSpPr>
            <a:spLocks noGrp="1"/>
          </p:cNvSpPr>
          <p:nvPr>
            <p:ph type="body" idx="1"/>
            <p:custDataLst>
              <p:tags r:id="rId4"/>
            </p:custDataLst>
          </p:nvPr>
        </p:nvSpPr>
        <p:spPr>
          <a:xfrm>
            <a:off x="608400" y="1515600"/>
            <a:ext cx="10969200" cy="4736880"/>
          </a:xfrm>
          <a:prstGeom prst="rect">
            <a:avLst/>
          </a:prstGeom>
        </p:spPr>
        <p:txBody>
          <a:bodyPr vert="horz" lIns="90000" tIns="46800" rIns="90000" bIns="46800" rtlCol="0">
            <a:normAutofit/>
          </a:body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4" name="日期占位符 3"/>
          <p:cNvSpPr>
            <a:spLocks noGrp="1"/>
          </p:cNvSpPr>
          <p:nvPr>
            <p:ph type="dt" sz="half" idx="2"/>
            <p:custDataLst>
              <p:tags r:id="rId5"/>
            </p:custDataLst>
          </p:nvPr>
        </p:nvSpPr>
        <p:spPr>
          <a:xfrm>
            <a:off x="612000" y="6314400"/>
            <a:ext cx="2700000" cy="316800"/>
          </a:xfrm>
          <a:prstGeom prst="rect">
            <a:avLst/>
          </a:prstGeom>
        </p:spPr>
        <p:txBody>
          <a:bodyPr vert="horz" lIns="91440" tIns="45720" rIns="91440" bIns="45720" rtlCol="0" anchor="ctr">
            <a:normAutofit/>
          </a:bodyPr>
          <a:lstStyle>
            <a:lvl1pPr algn="l">
              <a:defRPr sz="1000" baseline="0">
                <a:solidFill>
                  <a:schemeClr val="tx1">
                    <a:tint val="75000"/>
                  </a:schemeClr>
                </a:solidFill>
                <a:latin typeface="Arial" panose="020B0604020202020204" pitchFamily="34" charset="0"/>
                <a:ea typeface="微软雅黑" panose="020B0503020204020204" pitchFamily="34" charset="-122"/>
              </a:defRPr>
            </a:lvl1pPr>
          </a:lstStyle>
          <a:p>
            <a:fld id="{760FBDFE-C587-4B4C-A407-44438C67B59E}" type="datetimeFigureOut">
              <a:rPr lang="zh-CN" altLang="en-US" smtClean="0"/>
              <a:t>2023/2/21</a:t>
            </a:fld>
            <a:endParaRPr lang="zh-CN" altLang="en-US"/>
          </a:p>
        </p:txBody>
      </p:sp>
      <p:sp>
        <p:nvSpPr>
          <p:cNvPr id="5" name="页脚占位符 4"/>
          <p:cNvSpPr>
            <a:spLocks noGrp="1"/>
          </p:cNvSpPr>
          <p:nvPr>
            <p:ph type="ftr" sz="quarter" idx="3"/>
            <p:custDataLst>
              <p:tags r:id="rId6"/>
            </p:custDataLst>
          </p:nvPr>
        </p:nvSpPr>
        <p:spPr>
          <a:xfrm>
            <a:off x="4116000" y="6314400"/>
            <a:ext cx="3960000" cy="316800"/>
          </a:xfrm>
          <a:prstGeom prst="rect">
            <a:avLst/>
          </a:prstGeom>
        </p:spPr>
        <p:txBody>
          <a:bodyPr vert="horz" lIns="91440" tIns="45720" rIns="91440" bIns="45720" rtlCol="0" anchor="ctr">
            <a:normAutofit/>
          </a:bodyPr>
          <a:lstStyle>
            <a:lvl1pPr algn="ctr">
              <a:defRPr sz="1000" baseline="0">
                <a:solidFill>
                  <a:schemeClr val="tx1">
                    <a:tint val="75000"/>
                  </a:schemeClr>
                </a:solidFill>
                <a:latin typeface="Arial" panose="020B0604020202020204" pitchFamily="34" charset="0"/>
                <a:ea typeface="微软雅黑" panose="020B0503020204020204" pitchFamily="34" charset="-122"/>
              </a:defRPr>
            </a:lvl1pPr>
          </a:lstStyle>
          <a:p>
            <a:endParaRPr lang="zh-CN" altLang="en-US" dirty="0"/>
          </a:p>
        </p:txBody>
      </p:sp>
      <p:sp>
        <p:nvSpPr>
          <p:cNvPr id="6" name="灯片编号占位符 5"/>
          <p:cNvSpPr>
            <a:spLocks noGrp="1"/>
          </p:cNvSpPr>
          <p:nvPr>
            <p:ph type="sldNum" sz="quarter" idx="4"/>
            <p:custDataLst>
              <p:tags r:id="rId7"/>
            </p:custDataLst>
          </p:nvPr>
        </p:nvSpPr>
        <p:spPr>
          <a:xfrm>
            <a:off x="8877600" y="6314400"/>
            <a:ext cx="2700000" cy="316800"/>
          </a:xfrm>
          <a:prstGeom prst="rect">
            <a:avLst/>
          </a:prstGeom>
        </p:spPr>
        <p:txBody>
          <a:bodyPr vert="horz" lIns="91440" tIns="45720" rIns="91440" bIns="45720" rtlCol="0" anchor="ctr">
            <a:normAutofit/>
          </a:bodyPr>
          <a:lstStyle>
            <a:lvl1pPr algn="r">
              <a:defRPr sz="1000" baseline="0">
                <a:solidFill>
                  <a:schemeClr val="tx1">
                    <a:tint val="75000"/>
                  </a:schemeClr>
                </a:solidFill>
                <a:latin typeface="Arial" panose="020B0604020202020204" pitchFamily="34" charset="0"/>
                <a:ea typeface="微软雅黑" panose="020B0503020204020204" pitchFamily="34" charset="-122"/>
              </a:defRPr>
            </a:lvl1pPr>
          </a:lstStyle>
          <a:p>
            <a:fld id="{49AE70B2-8BF9-45C0-BB95-33D1B9D3A854}" type="slidenum">
              <a:rPr lang="zh-CN" altLang="en-US" smtClean="0"/>
              <a:t>‹#›</a:t>
            </a:fld>
            <a:endParaRPr lang="zh-CN" altLang="en-US" dirty="0"/>
          </a:p>
        </p:txBody>
      </p:sp>
      <p:sp>
        <p:nvSpPr>
          <p:cNvPr id="7" name="KSO_TEMPLATE" hidden="1"/>
          <p:cNvSpPr/>
          <p:nvPr>
            <p:custDataLst>
              <p:tags r:id="rId8"/>
            </p:custDataLst>
          </p:nvPr>
        </p:nvSpPr>
        <p:spPr>
          <a:xfrm>
            <a:off x="0" y="0"/>
            <a:ext cx="0" cy="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 bg1="lt1" tx1="dk1" bg2="lt2" tx2="dk2" accent1="accent1" accent2="accent2" accent3="accent3" accent4="accent4" accent5="accent5" accent6="accent6" hlink="hlink" folHlink="folHlink"/>
  <p:sldLayoutIdLst>
    <p:sldLayoutId id="2147483657" r:id="rId1"/>
  </p:sldLayoutIdLst>
  <p:txStyles>
    <p:titleStyle>
      <a:lvl1pPr algn="l" defTabSz="914400" rtl="0" eaLnBrk="1" fontAlgn="auto" latinLnBrk="0" hangingPunct="1">
        <a:lnSpc>
          <a:spcPct val="100000"/>
        </a:lnSpc>
        <a:spcBef>
          <a:spcPct val="0"/>
        </a:spcBef>
        <a:buNone/>
        <a:defRPr sz="3600" b="1" u="none" strike="noStrike" kern="1200" cap="none" spc="300" normalizeH="0" baseline="0">
          <a:solidFill>
            <a:schemeClr val="tx1">
              <a:lumMod val="85000"/>
              <a:lumOff val="15000"/>
            </a:schemeClr>
          </a:solidFill>
          <a:uFillTx/>
          <a:latin typeface="Arial" panose="020B0604020202020204" pitchFamily="34" charset="0"/>
          <a:ea typeface="微软雅黑" panose="020B0503020204020204" pitchFamily="34" charset="-122"/>
          <a:cs typeface="+mj-cs"/>
        </a:defRPr>
      </a:lvl1pPr>
    </p:titleStyle>
    <p:bodyStyle>
      <a:lvl1pPr marL="228600" indent="-228600" algn="l" defTabSz="914400" rtl="0" eaLnBrk="1" fontAlgn="auto" latinLnBrk="0" hangingPunct="1">
        <a:lnSpc>
          <a:spcPct val="130000"/>
        </a:lnSpc>
        <a:spcBef>
          <a:spcPts val="0"/>
        </a:spcBef>
        <a:spcAft>
          <a:spcPts val="1000"/>
        </a:spcAft>
        <a:buFont typeface="Arial" panose="020B0604020202020204" pitchFamily="34" charset="0"/>
        <a:buChar char="•"/>
        <a:defRPr sz="1600" u="none" strike="noStrike" kern="1200" cap="none" spc="0" normalizeH="0" baseline="0">
          <a:solidFill>
            <a:schemeClr val="tx1">
              <a:lumMod val="65000"/>
              <a:lumOff val="35000"/>
            </a:schemeClr>
          </a:solidFill>
          <a:uFillTx/>
          <a:latin typeface="Arial" panose="020B0604020202020204" pitchFamily="34" charset="0"/>
          <a:ea typeface="微软雅黑" panose="020B0503020204020204" pitchFamily="34" charset="-122"/>
          <a:cs typeface="+mn-cs"/>
        </a:defRPr>
      </a:lvl1pPr>
      <a:lvl2pPr marL="685800" indent="-22860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sz="1600" u="none" strike="noStrike" kern="1200" cap="none" spc="0" normalizeH="0" baseline="0">
          <a:solidFill>
            <a:schemeClr val="tx1">
              <a:lumMod val="65000"/>
              <a:lumOff val="35000"/>
            </a:schemeClr>
          </a:solidFill>
          <a:uFillTx/>
          <a:latin typeface="Arial" panose="020B0604020202020204" pitchFamily="34" charset="0"/>
          <a:ea typeface="微软雅黑" panose="020B0503020204020204" pitchFamily="34" charset="-122"/>
          <a:cs typeface="+mn-cs"/>
        </a:defRPr>
      </a:lvl2pPr>
      <a:lvl3pPr marL="1143000" indent="-228600" algn="l" defTabSz="914400" rtl="0" eaLnBrk="1" fontAlgn="auto" latinLnBrk="0" hangingPunct="1">
        <a:lnSpc>
          <a:spcPct val="130000"/>
        </a:lnSpc>
        <a:spcBef>
          <a:spcPts val="0"/>
        </a:spcBef>
        <a:spcAft>
          <a:spcPts val="1000"/>
        </a:spcAft>
        <a:buFont typeface="Arial" panose="020B0604020202020204" pitchFamily="34" charset="0"/>
        <a:buChar char="•"/>
        <a:defRPr sz="1600" u="none" strike="noStrike" kern="1200" cap="none" spc="0" normalizeH="0" baseline="0">
          <a:solidFill>
            <a:schemeClr val="tx1">
              <a:lumMod val="65000"/>
              <a:lumOff val="35000"/>
            </a:schemeClr>
          </a:solidFill>
          <a:uFillTx/>
          <a:latin typeface="Arial" panose="020B0604020202020204" pitchFamily="34" charset="0"/>
          <a:ea typeface="微软雅黑" panose="020B0503020204020204" pitchFamily="34" charset="-122"/>
          <a:cs typeface="+mn-cs"/>
        </a:defRPr>
      </a:lvl3pPr>
      <a:lvl4pPr marL="1600200" indent="-228600" algn="l" defTabSz="914400" rtl="0" eaLnBrk="1" fontAlgn="auto" latinLnBrk="0" hangingPunct="1">
        <a:lnSpc>
          <a:spcPct val="130000"/>
        </a:lnSpc>
        <a:spcBef>
          <a:spcPts val="0"/>
        </a:spcBef>
        <a:spcAft>
          <a:spcPts val="1000"/>
        </a:spcAft>
        <a:buFont typeface="Arial" panose="020B0604020202020204" pitchFamily="34" charset="0"/>
        <a:buChar char="•"/>
        <a:defRPr sz="1600" u="none" strike="noStrike" kern="1200" cap="none" spc="0" normalizeH="0" baseline="0">
          <a:solidFill>
            <a:schemeClr val="tx1">
              <a:lumMod val="65000"/>
              <a:lumOff val="35000"/>
            </a:schemeClr>
          </a:solidFill>
          <a:uFillTx/>
          <a:latin typeface="Arial" panose="020B0604020202020204" pitchFamily="34" charset="0"/>
          <a:ea typeface="微软雅黑" panose="020B0503020204020204" pitchFamily="34" charset="-122"/>
          <a:cs typeface="+mn-cs"/>
        </a:defRPr>
      </a:lvl4pPr>
      <a:lvl5pPr marL="2057400" indent="-228600" algn="l" defTabSz="914400" rtl="0" eaLnBrk="1" fontAlgn="auto" latinLnBrk="0" hangingPunct="1">
        <a:lnSpc>
          <a:spcPct val="130000"/>
        </a:lnSpc>
        <a:spcBef>
          <a:spcPts val="0"/>
        </a:spcBef>
        <a:spcAft>
          <a:spcPts val="1000"/>
        </a:spcAft>
        <a:buFont typeface="Arial" panose="020B0604020202020204" pitchFamily="34" charset="0"/>
        <a:buChar char="•"/>
        <a:defRPr sz="1600" u="none" strike="noStrike" kern="1200" cap="none" spc="0" normalizeH="0" baseline="0">
          <a:solidFill>
            <a:schemeClr val="tx1">
              <a:lumMod val="65000"/>
              <a:lumOff val="35000"/>
            </a:schemeClr>
          </a:solidFill>
          <a:uFillTx/>
          <a:latin typeface="Arial" panose="020B0604020202020204" pitchFamily="34" charset="0"/>
          <a:ea typeface="微软雅黑" panose="020B0503020204020204" pitchFamily="34" charset="-122"/>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408" userDrawn="1">
          <p15:clr>
            <a:srgbClr val="F26B43"/>
          </p15:clr>
        </p15:guide>
        <p15:guide id="2" pos="7264" userDrawn="1">
          <p15:clr>
            <a:srgbClr val="F26B43"/>
          </p15:clr>
        </p15:guide>
        <p15:guide id="3" orient="horz" pos="648" userDrawn="1">
          <p15:clr>
            <a:srgbClr val="F26B43"/>
          </p15:clr>
        </p15:guide>
        <p15:guide id="4" orient="horz" pos="4136" userDrawn="1">
          <p15:clr>
            <a:srgbClr val="F26B43"/>
          </p15:clr>
        </p15:guide>
        <p15:guide id="5" orient="horz" pos="2999" userDrawn="1">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smtClean="0"/>
              <a:t>单击此处编辑母版标题样式</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6E5758D-A3C3-4E88-8AC0-22500507BD7E}" type="datetimeFigureOut">
              <a:rPr lang="zh-CN" altLang="en-US" smtClean="0">
                <a:solidFill>
                  <a:prstClr val="black">
                    <a:tint val="75000"/>
                  </a:prstClr>
                </a:solidFill>
              </a:rPr>
              <a:pPr/>
              <a:t>2023/2/21</a:t>
            </a:fld>
            <a:endParaRPr lang="zh-CN" altLang="en-US">
              <a:solidFill>
                <a:prstClr val="black">
                  <a:tint val="75000"/>
                </a:prstClr>
              </a:solidFill>
            </a:endParaRPr>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solidFill>
                <a:prstClr val="black">
                  <a:tint val="75000"/>
                </a:prstClr>
              </a:solidFill>
            </a:endParaRP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A4E786F-588D-4932-A7B2-AE3451FA4ACA}"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724471520"/>
      </p:ext>
    </p:extLst>
  </p:cSld>
  <p:clrMap bg1="lt1" tx1="dk1" bg2="lt2" tx2="dk2" accent1="accent1" accent2="accent2" accent3="accent3" accent4="accent4" accent5="accent5" accent6="accent6" hlink="hlink" folHlink="folHlink"/>
  <p:sldLayoutIdLst>
    <p:sldLayoutId id="2147483659" r:id="rId1"/>
    <p:sldLayoutId id="2147483660" r:id="rId2"/>
    <p:sldLayoutId id="2147483661" r:id="rId3"/>
    <p:sldLayoutId id="2147483662" r:id="rId4"/>
    <p:sldLayoutId id="2147483663" r:id="rId5"/>
    <p:sldLayoutId id="2147483664" r:id="rId6"/>
    <p:sldLayoutId id="2147483665" r:id="rId7"/>
    <p:sldLayoutId id="2147483666" r:id="rId8"/>
    <p:sldLayoutId id="2147483667" r:id="rId9"/>
    <p:sldLayoutId id="2147483668" r:id="rId10"/>
    <p:sldLayoutId id="214748366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svg"/><Relationship Id="rId3" Type="http://schemas.openxmlformats.org/officeDocument/2006/relationships/notesSlide" Target="../notesSlides/notesSlide1.xml"/><Relationship Id="rId7" Type="http://schemas.openxmlformats.org/officeDocument/2006/relationships/image" Target="../media/image4.png"/><Relationship Id="rId12" Type="http://schemas.openxmlformats.org/officeDocument/2006/relationships/image" Target="../media/image7.png"/><Relationship Id="rId2" Type="http://schemas.openxmlformats.org/officeDocument/2006/relationships/slideLayout" Target="../slideLayouts/slideLayout1.xml"/><Relationship Id="rId1" Type="http://schemas.openxmlformats.org/officeDocument/2006/relationships/tags" Target="../tags/tag8.xml"/><Relationship Id="rId6" Type="http://schemas.openxmlformats.org/officeDocument/2006/relationships/image" Target="../media/image4.svg"/><Relationship Id="rId11" Type="http://schemas.openxmlformats.org/officeDocument/2006/relationships/image" Target="../media/image8.svg"/><Relationship Id="rId5" Type="http://schemas.openxmlformats.org/officeDocument/2006/relationships/image" Target="../media/image3.png"/><Relationship Id="rId10" Type="http://schemas.openxmlformats.org/officeDocument/2006/relationships/image" Target="../media/image6.png"/><Relationship Id="rId4" Type="http://schemas.openxmlformats.org/officeDocument/2006/relationships/image" Target="../media/image2.png"/><Relationship Id="rId9" Type="http://schemas.openxmlformats.org/officeDocument/2006/relationships/image" Target="../media/image5.png"/></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1.xml"/><Relationship Id="rId1" Type="http://schemas.openxmlformats.org/officeDocument/2006/relationships/tags" Target="../tags/tag17.xml"/><Relationship Id="rId5" Type="http://schemas.openxmlformats.org/officeDocument/2006/relationships/image" Target="../media/image12.jpeg"/><Relationship Id="rId4" Type="http://schemas.openxmlformats.org/officeDocument/2006/relationships/image" Target="../media/image19.png"/></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1.xml"/><Relationship Id="rId1" Type="http://schemas.openxmlformats.org/officeDocument/2006/relationships/tags" Target="../tags/tag18.xml"/></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12.xml"/><Relationship Id="rId12" Type="http://schemas.openxmlformats.org/officeDocument/2006/relationships/image" Target="../media/image12.jpeg"/><Relationship Id="rId2" Type="http://schemas.openxmlformats.org/officeDocument/2006/relationships/slideLayout" Target="../slideLayouts/slideLayout1.xml"/><Relationship Id="rId1" Type="http://schemas.openxmlformats.org/officeDocument/2006/relationships/tags" Target="../tags/tag19.xml"/><Relationship Id="rId6" Type="http://schemas.openxmlformats.org/officeDocument/2006/relationships/image" Target="../media/image10.png"/><Relationship Id="rId11" Type="http://schemas.openxmlformats.org/officeDocument/2006/relationships/image" Target="../media/image15.svg"/><Relationship Id="rId5" Type="http://schemas.openxmlformats.org/officeDocument/2006/relationships/image" Target="../media/image21.png"/><Relationship Id="rId10" Type="http://schemas.openxmlformats.org/officeDocument/2006/relationships/image" Target="../media/image11.png"/><Relationship Id="rId4" Type="http://schemas.openxmlformats.org/officeDocument/2006/relationships/image" Target="../media/image20.png"/><Relationship Id="rId9" Type="http://schemas.openxmlformats.org/officeDocument/2006/relationships/image" Target="../media/image13.svg"/></Relationships>
</file>

<file path=ppt/slides/_rels/slide13.xml.rels><?xml version="1.0" encoding="UTF-8" standalone="yes"?>
<Relationships xmlns="http://schemas.openxmlformats.org/package/2006/relationships"><Relationship Id="rId3" Type="http://schemas.openxmlformats.org/officeDocument/2006/relationships/slideLayout" Target="../slideLayouts/slideLayout1.xml"/><Relationship Id="rId7" Type="http://schemas.openxmlformats.org/officeDocument/2006/relationships/image" Target="../media/image12.jpeg"/><Relationship Id="rId2" Type="http://schemas.openxmlformats.org/officeDocument/2006/relationships/tags" Target="../tags/tag20.xml"/><Relationship Id="rId1" Type="http://schemas.openxmlformats.org/officeDocument/2006/relationships/themeOverride" Target="../theme/themeOverride4.xml"/><Relationship Id="rId6" Type="http://schemas.openxmlformats.org/officeDocument/2006/relationships/image" Target="../media/image22.png"/><Relationship Id="rId5" Type="http://schemas.openxmlformats.org/officeDocument/2006/relationships/image" Target="../media/image2.png"/><Relationship Id="rId4"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1.xml"/><Relationship Id="rId1" Type="http://schemas.openxmlformats.org/officeDocument/2006/relationships/tags" Target="../tags/tag21.xml"/></Relationships>
</file>

<file path=ppt/slides/_rels/slide15.xml.rels><?xml version="1.0" encoding="UTF-8" standalone="yes"?>
<Relationships xmlns="http://schemas.openxmlformats.org/package/2006/relationships"><Relationship Id="rId8" Type="http://schemas.openxmlformats.org/officeDocument/2006/relationships/image" Target="../media/image13.svg"/><Relationship Id="rId3" Type="http://schemas.openxmlformats.org/officeDocument/2006/relationships/notesSlide" Target="../notesSlides/notesSlide15.xml"/><Relationship Id="rId2" Type="http://schemas.openxmlformats.org/officeDocument/2006/relationships/slideLayout" Target="../slideLayouts/slideLayout1.xml"/><Relationship Id="rId1" Type="http://schemas.openxmlformats.org/officeDocument/2006/relationships/tags" Target="../tags/tag22.xml"/><Relationship Id="rId6" Type="http://schemas.openxmlformats.org/officeDocument/2006/relationships/image" Target="../media/image10.png"/><Relationship Id="rId11" Type="http://schemas.openxmlformats.org/officeDocument/2006/relationships/image" Target="../media/image23.png"/><Relationship Id="rId5" Type="http://schemas.openxmlformats.org/officeDocument/2006/relationships/image" Target="../media/image8.png"/><Relationship Id="rId10" Type="http://schemas.openxmlformats.org/officeDocument/2006/relationships/image" Target="../media/image15.svg"/><Relationship Id="rId4" Type="http://schemas.openxmlformats.org/officeDocument/2006/relationships/image" Target="../media/image12.jpeg"/><Relationship Id="rId9" Type="http://schemas.openxmlformats.org/officeDocument/2006/relationships/image" Target="../media/image11.png"/></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16.xml"/><Relationship Id="rId2" Type="http://schemas.openxmlformats.org/officeDocument/2006/relationships/slideLayout" Target="../slideLayouts/slideLayout1.xml"/><Relationship Id="rId1" Type="http://schemas.openxmlformats.org/officeDocument/2006/relationships/tags" Target="../tags/tag23.xml"/><Relationship Id="rId5" Type="http://schemas.openxmlformats.org/officeDocument/2006/relationships/image" Target="../media/image12.jpeg"/><Relationship Id="rId4" Type="http://schemas.openxmlformats.org/officeDocument/2006/relationships/image" Target="../media/image24.png"/></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17.xml"/><Relationship Id="rId2" Type="http://schemas.openxmlformats.org/officeDocument/2006/relationships/slideLayout" Target="../slideLayouts/slideLayout1.xml"/><Relationship Id="rId1" Type="http://schemas.openxmlformats.org/officeDocument/2006/relationships/tags" Target="../tags/tag24.xml"/></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18.xml"/><Relationship Id="rId2" Type="http://schemas.openxmlformats.org/officeDocument/2006/relationships/slideLayout" Target="../slideLayouts/slideLayout1.xml"/><Relationship Id="rId1" Type="http://schemas.openxmlformats.org/officeDocument/2006/relationships/tags" Target="../tags/tag25.xml"/><Relationship Id="rId6" Type="http://schemas.openxmlformats.org/officeDocument/2006/relationships/image" Target="../media/image12.jpeg"/><Relationship Id="rId5" Type="http://schemas.openxmlformats.org/officeDocument/2006/relationships/image" Target="../media/image25.png"/><Relationship Id="rId4" Type="http://schemas.openxmlformats.org/officeDocument/2006/relationships/image" Target="../media/image8.png"/></Relationships>
</file>

<file path=ppt/slides/_rels/slide19.xml.rels><?xml version="1.0" encoding="UTF-8" standalone="yes"?>
<Relationships xmlns="http://schemas.openxmlformats.org/package/2006/relationships"><Relationship Id="rId3" Type="http://schemas.openxmlformats.org/officeDocument/2006/relationships/notesSlide" Target="../notesSlides/notesSlide19.xml"/><Relationship Id="rId2" Type="http://schemas.openxmlformats.org/officeDocument/2006/relationships/slideLayout" Target="../slideLayouts/slideLayout1.xml"/><Relationship Id="rId1" Type="http://schemas.openxmlformats.org/officeDocument/2006/relationships/tags" Target="../tags/tag26.xml"/><Relationship Id="rId6" Type="http://schemas.openxmlformats.org/officeDocument/2006/relationships/image" Target="../media/image12.jpeg"/><Relationship Id="rId5" Type="http://schemas.openxmlformats.org/officeDocument/2006/relationships/image" Target="../media/image26.png"/><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tags" Target="../tags/tag9.xml"/><Relationship Id="rId1" Type="http://schemas.openxmlformats.org/officeDocument/2006/relationships/themeOverride" Target="../theme/themeOverride1.xml"/><Relationship Id="rId4"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3" Type="http://schemas.openxmlformats.org/officeDocument/2006/relationships/notesSlide" Target="../notesSlides/notesSlide20.xml"/><Relationship Id="rId2" Type="http://schemas.openxmlformats.org/officeDocument/2006/relationships/slideLayout" Target="../slideLayouts/slideLayout1.xml"/><Relationship Id="rId1" Type="http://schemas.openxmlformats.org/officeDocument/2006/relationships/tags" Target="../tags/tag27.xml"/></Relationships>
</file>

<file path=ppt/slides/_rels/slide21.xml.rels><?xml version="1.0" encoding="UTF-8" standalone="yes"?>
<Relationships xmlns="http://schemas.openxmlformats.org/package/2006/relationships"><Relationship Id="rId3" Type="http://schemas.openxmlformats.org/officeDocument/2006/relationships/notesSlide" Target="../notesSlides/notesSlide21.xml"/><Relationship Id="rId2" Type="http://schemas.openxmlformats.org/officeDocument/2006/relationships/slideLayout" Target="../slideLayouts/slideLayout1.xml"/><Relationship Id="rId1" Type="http://schemas.openxmlformats.org/officeDocument/2006/relationships/tags" Target="../tags/tag28.xml"/><Relationship Id="rId6" Type="http://schemas.openxmlformats.org/officeDocument/2006/relationships/image" Target="../media/image12.jpeg"/><Relationship Id="rId5" Type="http://schemas.openxmlformats.org/officeDocument/2006/relationships/image" Target="../media/image27.png"/><Relationship Id="rId4" Type="http://schemas.openxmlformats.org/officeDocument/2006/relationships/image" Target="../media/image8.png"/></Relationships>
</file>

<file path=ppt/slides/_rels/slide22.xml.rels><?xml version="1.0" encoding="UTF-8" standalone="yes"?>
<Relationships xmlns="http://schemas.openxmlformats.org/package/2006/relationships"><Relationship Id="rId3" Type="http://schemas.openxmlformats.org/officeDocument/2006/relationships/notesSlide" Target="../notesSlides/notesSlide22.xml"/><Relationship Id="rId2" Type="http://schemas.openxmlformats.org/officeDocument/2006/relationships/slideLayout" Target="../slideLayouts/slideLayout1.xml"/><Relationship Id="rId1" Type="http://schemas.openxmlformats.org/officeDocument/2006/relationships/tags" Target="../tags/tag29.xml"/><Relationship Id="rId5" Type="http://schemas.openxmlformats.org/officeDocument/2006/relationships/image" Target="../media/image12.jpeg"/><Relationship Id="rId4" Type="http://schemas.openxmlformats.org/officeDocument/2006/relationships/image" Target="../media/image28.png"/></Relationships>
</file>

<file path=ppt/slides/_rels/slide23.xml.rels><?xml version="1.0" encoding="UTF-8" standalone="yes"?>
<Relationships xmlns="http://schemas.openxmlformats.org/package/2006/relationships"><Relationship Id="rId3" Type="http://schemas.openxmlformats.org/officeDocument/2006/relationships/notesSlide" Target="../notesSlides/notesSlide23.xml"/><Relationship Id="rId2" Type="http://schemas.openxmlformats.org/officeDocument/2006/relationships/slideLayout" Target="../slideLayouts/slideLayout1.xml"/><Relationship Id="rId1" Type="http://schemas.openxmlformats.org/officeDocument/2006/relationships/tags" Target="../tags/tag30.xml"/></Relationships>
</file>

<file path=ppt/slides/_rels/slide24.xml.rels><?xml version="1.0" encoding="UTF-8" standalone="yes"?>
<Relationships xmlns="http://schemas.openxmlformats.org/package/2006/relationships"><Relationship Id="rId3" Type="http://schemas.openxmlformats.org/officeDocument/2006/relationships/notesSlide" Target="../notesSlides/notesSlide24.xml"/><Relationship Id="rId2" Type="http://schemas.openxmlformats.org/officeDocument/2006/relationships/slideLayout" Target="../slideLayouts/slideLayout1.xml"/><Relationship Id="rId1" Type="http://schemas.openxmlformats.org/officeDocument/2006/relationships/tags" Target="../tags/tag31.xml"/><Relationship Id="rId6" Type="http://schemas.openxmlformats.org/officeDocument/2006/relationships/image" Target="../media/image12.jpeg"/><Relationship Id="rId5" Type="http://schemas.openxmlformats.org/officeDocument/2006/relationships/image" Target="../media/image30.png"/><Relationship Id="rId4" Type="http://schemas.openxmlformats.org/officeDocument/2006/relationships/image" Target="../media/image29.png"/></Relationships>
</file>

<file path=ppt/slides/_rels/slide25.xml.rels><?xml version="1.0" encoding="UTF-8" standalone="yes"?>
<Relationships xmlns="http://schemas.openxmlformats.org/package/2006/relationships"><Relationship Id="rId3" Type="http://schemas.openxmlformats.org/officeDocument/2006/relationships/notesSlide" Target="../notesSlides/notesSlide25.xml"/><Relationship Id="rId2" Type="http://schemas.openxmlformats.org/officeDocument/2006/relationships/slideLayout" Target="../slideLayouts/slideLayout1.xml"/><Relationship Id="rId1" Type="http://schemas.openxmlformats.org/officeDocument/2006/relationships/tags" Target="../tags/tag32.xml"/><Relationship Id="rId6" Type="http://schemas.openxmlformats.org/officeDocument/2006/relationships/image" Target="../media/image12.jpeg"/><Relationship Id="rId5" Type="http://schemas.openxmlformats.org/officeDocument/2006/relationships/image" Target="../media/image31.png"/><Relationship Id="rId4" Type="http://schemas.openxmlformats.org/officeDocument/2006/relationships/image" Target="../media/image2.png"/></Relationships>
</file>

<file path=ppt/slides/_rels/slide26.xml.rels><?xml version="1.0" encoding="UTF-8" standalone="yes"?>
<Relationships xmlns="http://schemas.openxmlformats.org/package/2006/relationships"><Relationship Id="rId3" Type="http://schemas.openxmlformats.org/officeDocument/2006/relationships/notesSlide" Target="../notesSlides/notesSlide26.xml"/><Relationship Id="rId2" Type="http://schemas.openxmlformats.org/officeDocument/2006/relationships/slideLayout" Target="../slideLayouts/slideLayout1.xml"/><Relationship Id="rId1" Type="http://schemas.openxmlformats.org/officeDocument/2006/relationships/tags" Target="../tags/tag33.xml"/></Relationships>
</file>

<file path=ppt/slides/_rels/slide27.xml.rels><?xml version="1.0" encoding="UTF-8" standalone="yes"?>
<Relationships xmlns="http://schemas.openxmlformats.org/package/2006/relationships"><Relationship Id="rId3" Type="http://schemas.openxmlformats.org/officeDocument/2006/relationships/notesSlide" Target="../notesSlides/notesSlide27.xml"/><Relationship Id="rId2" Type="http://schemas.openxmlformats.org/officeDocument/2006/relationships/slideLayout" Target="../slideLayouts/slideLayout1.xml"/><Relationship Id="rId1" Type="http://schemas.openxmlformats.org/officeDocument/2006/relationships/tags" Target="../tags/tag34.xml"/><Relationship Id="rId6" Type="http://schemas.openxmlformats.org/officeDocument/2006/relationships/image" Target="../media/image12.jpeg"/><Relationship Id="rId5" Type="http://schemas.openxmlformats.org/officeDocument/2006/relationships/image" Target="../media/image33.png"/><Relationship Id="rId4" Type="http://schemas.openxmlformats.org/officeDocument/2006/relationships/image" Target="../media/image32.png"/></Relationships>
</file>

<file path=ppt/slides/_rels/slide28.xml.rels><?xml version="1.0" encoding="UTF-8" standalone="yes"?>
<Relationships xmlns="http://schemas.openxmlformats.org/package/2006/relationships"><Relationship Id="rId8" Type="http://schemas.openxmlformats.org/officeDocument/2006/relationships/image" Target="../media/image42.svg"/><Relationship Id="rId3" Type="http://schemas.openxmlformats.org/officeDocument/2006/relationships/notesSlide" Target="../notesSlides/notesSlide28.xml"/><Relationship Id="rId2" Type="http://schemas.openxmlformats.org/officeDocument/2006/relationships/slideLayout" Target="../slideLayouts/slideLayout1.xml"/><Relationship Id="rId1" Type="http://schemas.openxmlformats.org/officeDocument/2006/relationships/tags" Target="../tags/tag35.xml"/><Relationship Id="rId6" Type="http://schemas.openxmlformats.org/officeDocument/2006/relationships/image" Target="../media/image35.png"/><Relationship Id="rId5" Type="http://schemas.openxmlformats.org/officeDocument/2006/relationships/image" Target="../media/image34.png"/><Relationship Id="rId4" Type="http://schemas.openxmlformats.org/officeDocument/2006/relationships/image" Target="../media/image2.png"/><Relationship Id="rId9" Type="http://schemas.openxmlformats.org/officeDocument/2006/relationships/image" Target="../media/image12.jpeg"/></Relationships>
</file>

<file path=ppt/slides/_rels/slide29.xml.rels><?xml version="1.0" encoding="UTF-8" standalone="yes"?>
<Relationships xmlns="http://schemas.openxmlformats.org/package/2006/relationships"><Relationship Id="rId3" Type="http://schemas.openxmlformats.org/officeDocument/2006/relationships/notesSlide" Target="../notesSlides/notesSlide29.xml"/><Relationship Id="rId2" Type="http://schemas.openxmlformats.org/officeDocument/2006/relationships/slideLayout" Target="../slideLayouts/slideLayout1.xml"/><Relationship Id="rId1" Type="http://schemas.openxmlformats.org/officeDocument/2006/relationships/tags" Target="../tags/tag36.xml"/></Relationships>
</file>

<file path=ppt/slides/_rels/slide3.xml.rels><?xml version="1.0" encoding="UTF-8" standalone="yes"?>
<Relationships xmlns="http://schemas.openxmlformats.org/package/2006/relationships"><Relationship Id="rId3" Type="http://schemas.openxmlformats.org/officeDocument/2006/relationships/slideLayout" Target="../slideLayouts/slideLayout1.xml"/><Relationship Id="rId7" Type="http://schemas.openxmlformats.org/officeDocument/2006/relationships/image" Target="../media/image10.png"/><Relationship Id="rId12" Type="http://schemas.openxmlformats.org/officeDocument/2006/relationships/image" Target="../media/image12.jpeg"/><Relationship Id="rId2" Type="http://schemas.openxmlformats.org/officeDocument/2006/relationships/tags" Target="../tags/tag10.xml"/><Relationship Id="rId1" Type="http://schemas.openxmlformats.org/officeDocument/2006/relationships/themeOverride" Target="../theme/themeOverride2.xml"/><Relationship Id="rId6" Type="http://schemas.openxmlformats.org/officeDocument/2006/relationships/image" Target="../media/image9.png"/><Relationship Id="rId11" Type="http://schemas.openxmlformats.org/officeDocument/2006/relationships/image" Target="../media/image15.svg"/><Relationship Id="rId5" Type="http://schemas.openxmlformats.org/officeDocument/2006/relationships/image" Target="../media/image8.png"/><Relationship Id="rId10" Type="http://schemas.openxmlformats.org/officeDocument/2006/relationships/image" Target="../media/image11.png"/><Relationship Id="rId4" Type="http://schemas.openxmlformats.org/officeDocument/2006/relationships/notesSlide" Target="../notesSlides/notesSlide3.xml"/><Relationship Id="rId9" Type="http://schemas.openxmlformats.org/officeDocument/2006/relationships/image" Target="../media/image13.svg"/></Relationships>
</file>

<file path=ppt/slides/_rels/slide30.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notesSlide" Target="../notesSlides/notesSlide30.xml"/><Relationship Id="rId7" Type="http://schemas.openxmlformats.org/officeDocument/2006/relationships/image" Target="../media/image42.svg"/><Relationship Id="rId2" Type="http://schemas.openxmlformats.org/officeDocument/2006/relationships/slideLayout" Target="../slideLayouts/slideLayout1.xml"/><Relationship Id="rId1" Type="http://schemas.openxmlformats.org/officeDocument/2006/relationships/tags" Target="../tags/tag37.xml"/><Relationship Id="rId11" Type="http://schemas.openxmlformats.org/officeDocument/2006/relationships/image" Target="../media/image36.png"/><Relationship Id="rId5" Type="http://schemas.openxmlformats.org/officeDocument/2006/relationships/image" Target="../media/image35.png"/><Relationship Id="rId10" Type="http://schemas.openxmlformats.org/officeDocument/2006/relationships/image" Target="../media/image12.jpeg"/><Relationship Id="rId4" Type="http://schemas.openxmlformats.org/officeDocument/2006/relationships/image" Target="../media/image8.png"/><Relationship Id="rId9" Type="http://schemas.openxmlformats.org/officeDocument/2006/relationships/image" Target="../media/image6.svg"/></Relationships>
</file>

<file path=ppt/slides/_rels/slide31.xml.rels><?xml version="1.0" encoding="UTF-8" standalone="yes"?>
<Relationships xmlns="http://schemas.openxmlformats.org/package/2006/relationships"><Relationship Id="rId8" Type="http://schemas.openxmlformats.org/officeDocument/2006/relationships/image" Target="../media/image12.jpeg"/><Relationship Id="rId3" Type="http://schemas.openxmlformats.org/officeDocument/2006/relationships/notesSlide" Target="../notesSlides/notesSlide31.xml"/><Relationship Id="rId7" Type="http://schemas.openxmlformats.org/officeDocument/2006/relationships/image" Target="../media/image42.svg"/><Relationship Id="rId2" Type="http://schemas.openxmlformats.org/officeDocument/2006/relationships/slideLayout" Target="../slideLayouts/slideLayout1.xml"/><Relationship Id="rId1" Type="http://schemas.openxmlformats.org/officeDocument/2006/relationships/tags" Target="../tags/tag38.xml"/><Relationship Id="rId5" Type="http://schemas.openxmlformats.org/officeDocument/2006/relationships/image" Target="../media/image35.png"/><Relationship Id="rId4" Type="http://schemas.openxmlformats.org/officeDocument/2006/relationships/image" Target="../media/image37.png"/></Relationships>
</file>

<file path=ppt/slides/_rels/slide32.xml.rels><?xml version="1.0" encoding="UTF-8" standalone="yes"?>
<Relationships xmlns="http://schemas.openxmlformats.org/package/2006/relationships"><Relationship Id="rId8" Type="http://schemas.openxmlformats.org/officeDocument/2006/relationships/image" Target="../media/image41.png"/><Relationship Id="rId3" Type="http://schemas.openxmlformats.org/officeDocument/2006/relationships/notesSlide" Target="../notesSlides/notesSlide32.xml"/><Relationship Id="rId7" Type="http://schemas.openxmlformats.org/officeDocument/2006/relationships/image" Target="../media/image40.png"/><Relationship Id="rId2" Type="http://schemas.openxmlformats.org/officeDocument/2006/relationships/slideLayout" Target="../slideLayouts/slideLayout1.xml"/><Relationship Id="rId1" Type="http://schemas.openxmlformats.org/officeDocument/2006/relationships/tags" Target="../tags/tag39.xml"/><Relationship Id="rId6" Type="http://schemas.openxmlformats.org/officeDocument/2006/relationships/image" Target="../media/image39.emf"/><Relationship Id="rId5" Type="http://schemas.openxmlformats.org/officeDocument/2006/relationships/image" Target="../media/image46.svg"/><Relationship Id="rId4" Type="http://schemas.openxmlformats.org/officeDocument/2006/relationships/image" Target="../media/image38.png"/></Relationships>
</file>

<file path=ppt/slides/_rels/slide33.xml.rels><?xml version="1.0" encoding="UTF-8" standalone="yes"?>
<Relationships xmlns="http://schemas.openxmlformats.org/package/2006/relationships"><Relationship Id="rId8" Type="http://schemas.openxmlformats.org/officeDocument/2006/relationships/hyperlink" Target="https://www.ypppt.com/jiaocheng/" TargetMode="External"/><Relationship Id="rId3" Type="http://schemas.openxmlformats.org/officeDocument/2006/relationships/hyperlink" Target="https://www.ypppt.com/moban/" TargetMode="External"/><Relationship Id="rId7" Type="http://schemas.openxmlformats.org/officeDocument/2006/relationships/hyperlink" Target="http://www.ypppt.com/sucai/" TargetMode="External"/><Relationship Id="rId2" Type="http://schemas.openxmlformats.org/officeDocument/2006/relationships/notesSlide" Target="../notesSlides/notesSlide33.xml"/><Relationship Id="rId1" Type="http://schemas.openxmlformats.org/officeDocument/2006/relationships/slideLayout" Target="../slideLayouts/slideLayout8.xml"/><Relationship Id="rId6" Type="http://schemas.openxmlformats.org/officeDocument/2006/relationships/hyperlink" Target="https://www.ypppt.com/tubiao/" TargetMode="External"/><Relationship Id="rId11" Type="http://schemas.openxmlformats.org/officeDocument/2006/relationships/hyperlink" Target="https://www.ypppt.com/kejian/" TargetMode="External"/><Relationship Id="rId5" Type="http://schemas.openxmlformats.org/officeDocument/2006/relationships/hyperlink" Target="https://www.ypppt.com/beijing/" TargetMode="External"/><Relationship Id="rId10" Type="http://schemas.openxmlformats.org/officeDocument/2006/relationships/hyperlink" Target="http://www.ypppt.com/gushi/" TargetMode="External"/><Relationship Id="rId4" Type="http://schemas.openxmlformats.org/officeDocument/2006/relationships/hyperlink" Target="https://www.ypppt.com/jieri/" TargetMode="External"/><Relationship Id="rId9" Type="http://schemas.openxmlformats.org/officeDocument/2006/relationships/hyperlink" Target="http://www.ypppt.com/ziti/" TargetMode="External"/></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1.xml"/><Relationship Id="rId1" Type="http://schemas.openxmlformats.org/officeDocument/2006/relationships/tags" Target="../tags/tag11.xml"/><Relationship Id="rId6" Type="http://schemas.openxmlformats.org/officeDocument/2006/relationships/image" Target="../media/image12.jpeg"/><Relationship Id="rId5" Type="http://schemas.openxmlformats.org/officeDocument/2006/relationships/image" Target="../media/image14.png"/><Relationship Id="rId4" Type="http://schemas.openxmlformats.org/officeDocument/2006/relationships/image" Target="../media/image13.png"/></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1.xml"/><Relationship Id="rId1" Type="http://schemas.openxmlformats.org/officeDocument/2006/relationships/tags" Target="../tags/tag12.xml"/></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1.xml"/><Relationship Id="rId1" Type="http://schemas.openxmlformats.org/officeDocument/2006/relationships/tags" Target="../tags/tag13.xml"/><Relationship Id="rId6" Type="http://schemas.openxmlformats.org/officeDocument/2006/relationships/image" Target="../media/image12.jpeg"/><Relationship Id="rId5" Type="http://schemas.openxmlformats.org/officeDocument/2006/relationships/image" Target="../media/image15.png"/><Relationship Id="rId4" Type="http://schemas.openxmlformats.org/officeDocument/2006/relationships/image" Target="../media/image8.png"/></Relationships>
</file>

<file path=ppt/slides/_rels/slide7.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tags" Target="../tags/tag14.xml"/><Relationship Id="rId1" Type="http://schemas.openxmlformats.org/officeDocument/2006/relationships/themeOverride" Target="../theme/themeOverride3.xml"/><Relationship Id="rId6" Type="http://schemas.openxmlformats.org/officeDocument/2006/relationships/image" Target="../media/image16.png"/><Relationship Id="rId5" Type="http://schemas.openxmlformats.org/officeDocument/2006/relationships/image" Target="../media/image12.jpeg"/><Relationship Id="rId4"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1.xml"/><Relationship Id="rId1" Type="http://schemas.openxmlformats.org/officeDocument/2006/relationships/tags" Target="../tags/tag15.xml"/></Relationships>
</file>

<file path=ppt/slides/_rels/slide9.xml.rels><?xml version="1.0" encoding="UTF-8" standalone="yes"?>
<Relationships xmlns="http://schemas.openxmlformats.org/package/2006/relationships"><Relationship Id="rId8" Type="http://schemas.openxmlformats.org/officeDocument/2006/relationships/image" Target="../media/image18.png"/><Relationship Id="rId3" Type="http://schemas.openxmlformats.org/officeDocument/2006/relationships/notesSlide" Target="../notesSlides/notesSlide9.xml"/><Relationship Id="rId7" Type="http://schemas.openxmlformats.org/officeDocument/2006/relationships/image" Target="../media/image22.svg"/><Relationship Id="rId2" Type="http://schemas.openxmlformats.org/officeDocument/2006/relationships/slideLayout" Target="../slideLayouts/slideLayout1.xml"/><Relationship Id="rId1" Type="http://schemas.openxmlformats.org/officeDocument/2006/relationships/tags" Target="../tags/tag16.xml"/><Relationship Id="rId5" Type="http://schemas.openxmlformats.org/officeDocument/2006/relationships/image" Target="../media/image17.png"/><Relationship Id="rId4" Type="http://schemas.openxmlformats.org/officeDocument/2006/relationships/image" Target="../media/image8.png"/><Relationship Id="rId9" Type="http://schemas.openxmlformats.org/officeDocument/2006/relationships/image" Target="../media/image12.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a:extLst>
              <a:ext uri="{FF2B5EF4-FFF2-40B4-BE49-F238E27FC236}">
                <a16:creationId xmlns:a16="http://schemas.microsoft.com/office/drawing/2014/main" xmlns="" id="{442501AC-0B8C-45BD-85AB-7D77B32D13BC}"/>
              </a:ext>
            </a:extLst>
          </p:cNvPr>
          <p:cNvGrpSpPr/>
          <p:nvPr/>
        </p:nvGrpSpPr>
        <p:grpSpPr>
          <a:xfrm>
            <a:off x="369028" y="261259"/>
            <a:ext cx="11453944" cy="4698567"/>
            <a:chOff x="433661" y="612538"/>
            <a:chExt cx="11453944" cy="4101200"/>
          </a:xfrm>
        </p:grpSpPr>
        <p:sp>
          <p:nvSpPr>
            <p:cNvPr id="87" name="矩形 86">
              <a:extLst>
                <a:ext uri="{FF2B5EF4-FFF2-40B4-BE49-F238E27FC236}">
                  <a16:creationId xmlns:a16="http://schemas.microsoft.com/office/drawing/2014/main" xmlns="" id="{8DFE5A08-DB88-4226-BC13-379624B7D1FE}"/>
                </a:ext>
              </a:extLst>
            </p:cNvPr>
            <p:cNvSpPr/>
            <p:nvPr/>
          </p:nvSpPr>
          <p:spPr>
            <a:xfrm>
              <a:off x="433661" y="612538"/>
              <a:ext cx="11453944" cy="4101200"/>
            </a:xfrm>
            <a:prstGeom prst="rect">
              <a:avLst/>
            </a:prstGeom>
            <a:pattFill prst="pct10">
              <a:fgClr>
                <a:schemeClr val="tx2">
                  <a:lumMod val="10000"/>
                  <a:lumOff val="90000"/>
                </a:schemeClr>
              </a:fgClr>
              <a:bgClr>
                <a:schemeClr val="bg1"/>
              </a:bgClr>
            </a:pattFill>
            <a:ln w="762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4400">
                <a:solidFill>
                  <a:schemeClr val="accent1"/>
                </a:solidFill>
                <a:latin typeface="字魂43号-国潮手书" panose="00000500000000000000" pitchFamily="2" charset="-122"/>
                <a:ea typeface="字魂43号-国潮手书" panose="00000500000000000000" pitchFamily="2" charset="-122"/>
              </a:endParaRPr>
            </a:p>
          </p:txBody>
        </p:sp>
        <p:sp>
          <p:nvSpPr>
            <p:cNvPr id="101" name="矩形 100">
              <a:extLst>
                <a:ext uri="{FF2B5EF4-FFF2-40B4-BE49-F238E27FC236}">
                  <a16:creationId xmlns:a16="http://schemas.microsoft.com/office/drawing/2014/main" xmlns="" id="{C386B0CC-CC68-47F2-B17F-C9A17B25548B}"/>
                </a:ext>
              </a:extLst>
            </p:cNvPr>
            <p:cNvSpPr/>
            <p:nvPr/>
          </p:nvSpPr>
          <p:spPr>
            <a:xfrm>
              <a:off x="503336" y="691486"/>
              <a:ext cx="11339344" cy="3983318"/>
            </a:xfrm>
            <a:prstGeom prst="rect">
              <a:avLst/>
            </a:prstGeom>
            <a:blipFill dpi="0" rotWithShape="1">
              <a:blip r:embed="rId4">
                <a:alphaModFix amt="59000"/>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grpSp>
      <p:sp>
        <p:nvSpPr>
          <p:cNvPr id="102" name="矩形 101">
            <a:extLst>
              <a:ext uri="{FF2B5EF4-FFF2-40B4-BE49-F238E27FC236}">
                <a16:creationId xmlns:a16="http://schemas.microsoft.com/office/drawing/2014/main" xmlns="" id="{EFE4F7A6-6A8A-47E1-A3C2-49927EBCEE24}"/>
              </a:ext>
            </a:extLst>
          </p:cNvPr>
          <p:cNvSpPr/>
          <p:nvPr/>
        </p:nvSpPr>
        <p:spPr>
          <a:xfrm>
            <a:off x="338138" y="5031221"/>
            <a:ext cx="11520487" cy="1565507"/>
          </a:xfrm>
          <a:prstGeom prst="rect">
            <a:avLst/>
          </a:prstGeom>
          <a:pattFill prst="pct80">
            <a:fgClr>
              <a:schemeClr val="accent1"/>
            </a:fgClr>
            <a:bgClr>
              <a:schemeClr val="accent1">
                <a:lumMod val="75000"/>
                <a:lumOff val="25000"/>
              </a:schemeClr>
            </a:bgClr>
          </a:patt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9" name="Rectangle 1_1">
            <a:extLst>
              <a:ext uri="{FF2B5EF4-FFF2-40B4-BE49-F238E27FC236}">
                <a16:creationId xmlns:a16="http://schemas.microsoft.com/office/drawing/2014/main" xmlns="" id="{0CBA77DD-D1BA-4643-84C5-FEF2BD148FB2}"/>
              </a:ext>
            </a:extLst>
          </p:cNvPr>
          <p:cNvSpPr/>
          <p:nvPr/>
        </p:nvSpPr>
        <p:spPr>
          <a:xfrm>
            <a:off x="653143" y="2025964"/>
            <a:ext cx="10885714" cy="2031325"/>
          </a:xfrm>
          <a:prstGeom prst="rect">
            <a:avLst/>
          </a:prstGeom>
        </p:spPr>
        <p:txBody>
          <a:bodyPr wrap="square">
            <a:spAutoFit/>
          </a:bodyPr>
          <a:lstStyle/>
          <a:p>
            <a:pPr algn="ctr"/>
            <a:r>
              <a:rPr lang="zh-CN" altLang="zh-CN" sz="12600" dirty="0">
                <a:ln w="73025">
                  <a:noFill/>
                </a:ln>
                <a:solidFill>
                  <a:schemeClr val="accent1"/>
                </a:solidFill>
                <a:latin typeface="字魂43号-国潮手书" panose="00000500000000000000" pitchFamily="2" charset="-122"/>
                <a:ea typeface="字魂43号-国潮手书" panose="00000500000000000000" pitchFamily="2" charset="-122"/>
              </a:rPr>
              <a:t>十大危</a:t>
            </a:r>
            <a:r>
              <a:rPr lang="zh-CN" altLang="zh-CN" sz="12600" dirty="0" smtClean="0">
                <a:ln w="73025">
                  <a:noFill/>
                </a:ln>
                <a:solidFill>
                  <a:schemeClr val="accent1"/>
                </a:solidFill>
                <a:latin typeface="字魂43号-国潮手书" panose="00000500000000000000" pitchFamily="2" charset="-122"/>
                <a:ea typeface="字魂43号-国潮手书" panose="00000500000000000000" pitchFamily="2" charset="-122"/>
              </a:rPr>
              <a:t>险</a:t>
            </a:r>
            <a:r>
              <a:rPr lang="zh-CN" altLang="en-US" sz="100" dirty="0" smtClean="0">
                <a:ln w="73025">
                  <a:noFill/>
                </a:ln>
                <a:solidFill>
                  <a:schemeClr val="accent1"/>
                </a:solidFill>
                <a:latin typeface="字魂43号-国潮手书" panose="00000500000000000000" pitchFamily="2" charset="-122"/>
                <a:ea typeface="字魂43号-国潮手书" panose="00000500000000000000" pitchFamily="2" charset="-122"/>
              </a:rPr>
              <a:t> </a:t>
            </a:r>
            <a:r>
              <a:rPr lang="zh-CN" altLang="zh-CN" sz="12600" dirty="0" smtClean="0">
                <a:ln w="73025">
                  <a:noFill/>
                </a:ln>
                <a:solidFill>
                  <a:schemeClr val="accent1"/>
                </a:solidFill>
                <a:latin typeface="字魂43号-国潮手书" panose="00000500000000000000" pitchFamily="2" charset="-122"/>
                <a:ea typeface="字魂43号-国潮手书" panose="00000500000000000000" pitchFamily="2" charset="-122"/>
              </a:rPr>
              <a:t>病</a:t>
            </a:r>
            <a:r>
              <a:rPr lang="zh-CN" altLang="zh-CN" sz="12600" dirty="0">
                <a:ln w="73025">
                  <a:noFill/>
                </a:ln>
                <a:solidFill>
                  <a:schemeClr val="accent1"/>
                </a:solidFill>
                <a:latin typeface="字魂43号-国潮手书" panose="00000500000000000000" pitchFamily="2" charset="-122"/>
                <a:ea typeface="字魂43号-国潮手书" panose="00000500000000000000" pitchFamily="2" charset="-122"/>
              </a:rPr>
              <a:t>毒</a:t>
            </a:r>
            <a:endParaRPr lang="zh-CN" altLang="en-US" sz="12600" dirty="0">
              <a:ln w="73025">
                <a:noFill/>
              </a:ln>
              <a:solidFill>
                <a:schemeClr val="accent1"/>
              </a:solidFill>
              <a:latin typeface="字魂43号-国潮手书" panose="00000500000000000000" pitchFamily="2" charset="-122"/>
              <a:ea typeface="字魂43号-国潮手书" panose="00000500000000000000" pitchFamily="2" charset="-122"/>
            </a:endParaRPr>
          </a:p>
        </p:txBody>
      </p:sp>
      <p:sp>
        <p:nvSpPr>
          <p:cNvPr id="100" name="Rectangle 1_1">
            <a:extLst>
              <a:ext uri="{FF2B5EF4-FFF2-40B4-BE49-F238E27FC236}">
                <a16:creationId xmlns:a16="http://schemas.microsoft.com/office/drawing/2014/main" xmlns="" id="{1A4D93FE-B4D8-4B18-BC9B-C30EF1D4B8E7}"/>
              </a:ext>
            </a:extLst>
          </p:cNvPr>
          <p:cNvSpPr/>
          <p:nvPr/>
        </p:nvSpPr>
        <p:spPr>
          <a:xfrm>
            <a:off x="1103086" y="1189256"/>
            <a:ext cx="9985828" cy="1323439"/>
          </a:xfrm>
          <a:prstGeom prst="rect">
            <a:avLst/>
          </a:prstGeom>
        </p:spPr>
        <p:txBody>
          <a:bodyPr wrap="square">
            <a:spAutoFit/>
          </a:bodyPr>
          <a:lstStyle/>
          <a:p>
            <a:pPr algn="ctr"/>
            <a:r>
              <a:rPr lang="zh-CN" altLang="en-US" sz="8000" dirty="0">
                <a:ln w="73025">
                  <a:noFill/>
                </a:ln>
                <a:solidFill>
                  <a:schemeClr val="accent1"/>
                </a:solidFill>
                <a:latin typeface="字魂43号-国潮手书" panose="00000500000000000000" pitchFamily="2" charset="-122"/>
                <a:ea typeface="字魂43号-国潮手书" panose="00000500000000000000" pitchFamily="2" charset="-122"/>
              </a:rPr>
              <a:t>人</a:t>
            </a:r>
            <a:r>
              <a:rPr lang="en-US" altLang="zh-CN" sz="8000" dirty="0">
                <a:ln w="73025">
                  <a:noFill/>
                </a:ln>
                <a:solidFill>
                  <a:schemeClr val="accent1"/>
                </a:solidFill>
                <a:latin typeface="字魂43号-国潮手书" panose="00000500000000000000" pitchFamily="2" charset="-122"/>
                <a:ea typeface="字魂43号-国潮手书" panose="00000500000000000000" pitchFamily="2" charset="-122"/>
              </a:rPr>
              <a:t>|</a:t>
            </a:r>
            <a:r>
              <a:rPr lang="zh-CN" altLang="en-US" sz="8000">
                <a:ln w="73025">
                  <a:noFill/>
                </a:ln>
                <a:solidFill>
                  <a:schemeClr val="accent1"/>
                </a:solidFill>
                <a:latin typeface="字魂43号-国潮手书" panose="00000500000000000000" pitchFamily="2" charset="-122"/>
                <a:ea typeface="字魂43号-国潮手书" panose="00000500000000000000" pitchFamily="2" charset="-122"/>
              </a:rPr>
              <a:t>类</a:t>
            </a:r>
            <a:r>
              <a:rPr lang="en-US" altLang="zh-CN" sz="8000" smtClean="0">
                <a:ln w="73025">
                  <a:noFill/>
                </a:ln>
                <a:solidFill>
                  <a:schemeClr val="accent1"/>
                </a:solidFill>
                <a:latin typeface="字魂43号-国潮手书" panose="00000500000000000000" pitchFamily="2" charset="-122"/>
                <a:ea typeface="字魂43号-国潮手书" panose="00000500000000000000" pitchFamily="2" charset="-122"/>
              </a:rPr>
              <a:t>|</a:t>
            </a:r>
            <a:r>
              <a:rPr lang="en-US" altLang="zh-CN" sz="100" smtClean="0">
                <a:ln w="73025">
                  <a:noFill/>
                </a:ln>
                <a:solidFill>
                  <a:schemeClr val="accent1"/>
                </a:solidFill>
                <a:latin typeface="字魂43号-国潮手书" panose="00000500000000000000" pitchFamily="2" charset="-122"/>
                <a:ea typeface="字魂43号-国潮手书" panose="00000500000000000000" pitchFamily="2" charset="-122"/>
              </a:rPr>
              <a:t> </a:t>
            </a:r>
            <a:r>
              <a:rPr lang="zh-CN" altLang="en-US" sz="8000" smtClean="0">
                <a:ln w="73025">
                  <a:noFill/>
                </a:ln>
                <a:solidFill>
                  <a:schemeClr val="accent1"/>
                </a:solidFill>
                <a:latin typeface="字魂43号-国潮手书" panose="00000500000000000000" pitchFamily="2" charset="-122"/>
                <a:ea typeface="字魂43号-国潮手书" panose="00000500000000000000" pitchFamily="2" charset="-122"/>
              </a:rPr>
              <a:t>史</a:t>
            </a:r>
            <a:r>
              <a:rPr lang="en-US" altLang="zh-CN" sz="8000" dirty="0">
                <a:ln w="73025">
                  <a:noFill/>
                </a:ln>
                <a:solidFill>
                  <a:schemeClr val="accent1"/>
                </a:solidFill>
                <a:latin typeface="字魂43号-国潮手书" panose="00000500000000000000" pitchFamily="2" charset="-122"/>
                <a:ea typeface="字魂43号-国潮手书" panose="00000500000000000000" pitchFamily="2" charset="-122"/>
              </a:rPr>
              <a:t>|</a:t>
            </a:r>
            <a:r>
              <a:rPr lang="zh-CN" altLang="en-US" sz="8000" dirty="0">
                <a:ln w="73025">
                  <a:noFill/>
                </a:ln>
                <a:solidFill>
                  <a:schemeClr val="accent1"/>
                </a:solidFill>
                <a:latin typeface="字魂43号-国潮手书" panose="00000500000000000000" pitchFamily="2" charset="-122"/>
                <a:ea typeface="字魂43号-国潮手书" panose="00000500000000000000" pitchFamily="2" charset="-122"/>
              </a:rPr>
              <a:t>上</a:t>
            </a:r>
          </a:p>
        </p:txBody>
      </p:sp>
      <p:grpSp>
        <p:nvGrpSpPr>
          <p:cNvPr id="104" name="组合 103">
            <a:extLst>
              <a:ext uri="{FF2B5EF4-FFF2-40B4-BE49-F238E27FC236}">
                <a16:creationId xmlns:a16="http://schemas.microsoft.com/office/drawing/2014/main" xmlns="" id="{2D572A8D-8D57-44D7-96D3-FBB8C5921A20}"/>
              </a:ext>
            </a:extLst>
          </p:cNvPr>
          <p:cNvGrpSpPr/>
          <p:nvPr/>
        </p:nvGrpSpPr>
        <p:grpSpPr>
          <a:xfrm flipH="1">
            <a:off x="8748212" y="1576374"/>
            <a:ext cx="1071524" cy="741116"/>
            <a:chOff x="3437108" y="-3752823"/>
            <a:chExt cx="1817049" cy="1256756"/>
          </a:xfrm>
        </p:grpSpPr>
        <p:pic>
          <p:nvPicPr>
            <p:cNvPr id="105" name="图形 104">
              <a:extLst>
                <a:ext uri="{FF2B5EF4-FFF2-40B4-BE49-F238E27FC236}">
                  <a16:creationId xmlns:a16="http://schemas.microsoft.com/office/drawing/2014/main" xmlns="" id="{5415D012-14EE-4A18-A978-66B54DDF4423}"/>
                </a:ext>
              </a:extLst>
            </p:cNvPr>
            <p:cNvPicPr>
              <a:picLocks noChangeAspect="1"/>
            </p:cNvPicPr>
            <p:nvPr/>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xmlns="" r:embed="rId6"/>
                </a:ext>
              </a:extLst>
            </a:blip>
            <a:stretch>
              <a:fillRect/>
            </a:stretch>
          </p:blipFill>
          <p:spPr>
            <a:xfrm rot="18042378" flipH="1">
              <a:off x="4043050" y="-3643393"/>
              <a:ext cx="541384" cy="1753267"/>
            </a:xfrm>
            <a:prstGeom prst="rect">
              <a:avLst/>
            </a:prstGeom>
          </p:spPr>
        </p:pic>
        <p:pic>
          <p:nvPicPr>
            <p:cNvPr id="106" name="图形 105">
              <a:extLst>
                <a:ext uri="{FF2B5EF4-FFF2-40B4-BE49-F238E27FC236}">
                  <a16:creationId xmlns:a16="http://schemas.microsoft.com/office/drawing/2014/main" xmlns="" id="{B0FF9493-B572-4133-8A95-D7E9B38FBA1D}"/>
                </a:ext>
              </a:extLst>
            </p:cNvPr>
            <p:cNvPicPr>
              <a:picLocks noChangeAspect="1"/>
            </p:cNvPicPr>
            <p:nvPr/>
          </p:nvPicPr>
          <p:blipFill>
            <a:blip r:embed="rId7" cstate="print">
              <a:extLst>
                <a:ext uri="{28A0092B-C50C-407E-A947-70E740481C1C}">
                  <a14:useLocalDpi xmlns:a14="http://schemas.microsoft.com/office/drawing/2010/main" val="0"/>
                </a:ext>
                <a:ext uri="{96DAC541-7B7A-43D3-8B79-37D633B846F1}">
                  <asvg:svgBlip xmlns:asvg="http://schemas.microsoft.com/office/drawing/2016/SVG/main" xmlns="" r:embed="rId8"/>
                </a:ext>
              </a:extLst>
            </a:blip>
            <a:stretch>
              <a:fillRect/>
            </a:stretch>
          </p:blipFill>
          <p:spPr>
            <a:xfrm rot="18042378" flipH="1">
              <a:off x="4106832" y="-3676183"/>
              <a:ext cx="541384" cy="1753267"/>
            </a:xfrm>
            <a:prstGeom prst="rect">
              <a:avLst/>
            </a:prstGeom>
          </p:spPr>
        </p:pic>
        <p:pic>
          <p:nvPicPr>
            <p:cNvPr id="107" name="图形 106">
              <a:extLst>
                <a:ext uri="{FF2B5EF4-FFF2-40B4-BE49-F238E27FC236}">
                  <a16:creationId xmlns:a16="http://schemas.microsoft.com/office/drawing/2014/main" xmlns="" id="{3E040C0A-6163-4E77-8E85-1D159FA0BE37}"/>
                </a:ext>
              </a:extLst>
            </p:cNvPr>
            <p:cNvPicPr>
              <a:picLocks noChangeAspect="1"/>
            </p:cNvPicPr>
            <p:nvPr/>
          </p:nvPicPr>
          <p:blipFill>
            <a:blip r:embed="rId9" cstate="print">
              <a:extLst>
                <a:ext uri="{28A0092B-C50C-407E-A947-70E740481C1C}">
                  <a14:useLocalDpi xmlns:a14="http://schemas.microsoft.com/office/drawing/2010/main" val="0"/>
                </a:ext>
                <a:ext uri="{96DAC541-7B7A-43D3-8B79-37D633B846F1}">
                  <asvg:svgBlip xmlns:asvg="http://schemas.microsoft.com/office/drawing/2016/SVG/main" xmlns="" r:embed="rId6"/>
                </a:ext>
              </a:extLst>
            </a:blip>
            <a:stretch>
              <a:fillRect/>
            </a:stretch>
          </p:blipFill>
          <p:spPr>
            <a:xfrm rot="19260941" flipH="1">
              <a:off x="4587963" y="-3747561"/>
              <a:ext cx="330724" cy="1071050"/>
            </a:xfrm>
            <a:prstGeom prst="rect">
              <a:avLst/>
            </a:prstGeom>
          </p:spPr>
        </p:pic>
        <p:pic>
          <p:nvPicPr>
            <p:cNvPr id="108" name="图形 107">
              <a:extLst>
                <a:ext uri="{FF2B5EF4-FFF2-40B4-BE49-F238E27FC236}">
                  <a16:creationId xmlns:a16="http://schemas.microsoft.com/office/drawing/2014/main" xmlns="" id="{B2BCA26F-BCBF-4CCE-8BBF-6A962F8AAA28}"/>
                </a:ext>
              </a:extLst>
            </p:cNvPr>
            <p:cNvPicPr>
              <a:picLocks noChangeAspect="1"/>
            </p:cNvPicPr>
            <p:nvPr/>
          </p:nvPicPr>
          <p:blipFill>
            <a:blip r:embed="rId10" cstate="print">
              <a:extLst>
                <a:ext uri="{28A0092B-C50C-407E-A947-70E740481C1C}">
                  <a14:useLocalDpi xmlns:a14="http://schemas.microsoft.com/office/drawing/2010/main" val="0"/>
                </a:ext>
                <a:ext uri="{96DAC541-7B7A-43D3-8B79-37D633B846F1}">
                  <asvg:svgBlip xmlns:asvg="http://schemas.microsoft.com/office/drawing/2016/SVG/main" xmlns="" r:embed="rId11"/>
                </a:ext>
              </a:extLst>
            </a:blip>
            <a:stretch>
              <a:fillRect/>
            </a:stretch>
          </p:blipFill>
          <p:spPr>
            <a:xfrm rot="19260941" flipH="1">
              <a:off x="4631457" y="-3752823"/>
              <a:ext cx="330724" cy="1071050"/>
            </a:xfrm>
            <a:prstGeom prst="rect">
              <a:avLst/>
            </a:prstGeom>
          </p:spPr>
        </p:pic>
      </p:grpSp>
      <p:sp>
        <p:nvSpPr>
          <p:cNvPr id="9" name="矩形 8">
            <a:extLst>
              <a:ext uri="{FF2B5EF4-FFF2-40B4-BE49-F238E27FC236}">
                <a16:creationId xmlns:a16="http://schemas.microsoft.com/office/drawing/2014/main" xmlns="" id="{98BBA3B6-7A22-432F-81EE-425A7F8FEE8B}"/>
              </a:ext>
            </a:extLst>
          </p:cNvPr>
          <p:cNvSpPr/>
          <p:nvPr/>
        </p:nvSpPr>
        <p:spPr>
          <a:xfrm>
            <a:off x="1778152" y="5630992"/>
            <a:ext cx="8635697" cy="424732"/>
          </a:xfrm>
          <a:prstGeom prst="rect">
            <a:avLst/>
          </a:prstGeom>
          <a:noFill/>
        </p:spPr>
        <p:txBody>
          <a:bodyPr wrap="square">
            <a:spAutoFit/>
          </a:bodyPr>
          <a:lstStyle/>
          <a:p>
            <a:pPr algn="ctr">
              <a:lnSpc>
                <a:spcPct val="120000"/>
              </a:lnSpc>
            </a:pPr>
            <a:r>
              <a:rPr lang="en-US" altLang="zh-CN" b="1" kern="2400" dirty="0">
                <a:ln w="19050">
                  <a:noFill/>
                </a:ln>
                <a:solidFill>
                  <a:srgbClr val="EFEFF8"/>
                </a:solidFill>
                <a:latin typeface="Sitka Small" panose="02000505000000020004" pitchFamily="2" charset="0"/>
                <a:ea typeface="华文中宋" panose="02010600040101010101" pitchFamily="2" charset="-122"/>
              </a:rPr>
              <a:t>10 Terrifying </a:t>
            </a:r>
            <a:r>
              <a:rPr lang="en-US" altLang="zh-CN" b="1" kern="2400">
                <a:ln w="19050">
                  <a:noFill/>
                </a:ln>
                <a:solidFill>
                  <a:srgbClr val="EFEFF8"/>
                </a:solidFill>
                <a:latin typeface="Sitka Small" panose="02000505000000020004" pitchFamily="2" charset="0"/>
                <a:ea typeface="华文中宋" panose="02010600040101010101" pitchFamily="2" charset="-122"/>
              </a:rPr>
              <a:t>Viruses </a:t>
            </a:r>
            <a:r>
              <a:rPr lang="en-US" altLang="zh-CN" b="1" kern="2400" smtClean="0">
                <a:ln w="19050">
                  <a:noFill/>
                </a:ln>
                <a:solidFill>
                  <a:srgbClr val="EFEFF8"/>
                </a:solidFill>
                <a:latin typeface="Sitka Small" panose="02000505000000020004" pitchFamily="2" charset="0"/>
                <a:ea typeface="华文中宋" panose="02010600040101010101" pitchFamily="2" charset="-122"/>
              </a:rPr>
              <a:t>i</a:t>
            </a:r>
            <a:r>
              <a:rPr lang="en-US" altLang="zh-CN" sz="100" b="1" kern="2400" smtClean="0">
                <a:ln w="19050">
                  <a:noFill/>
                </a:ln>
                <a:solidFill>
                  <a:srgbClr val="EFEFF8"/>
                </a:solidFill>
                <a:latin typeface="Sitka Small" panose="02000505000000020004" pitchFamily="2" charset="0"/>
                <a:ea typeface="华文中宋" panose="02010600040101010101" pitchFamily="2" charset="-122"/>
              </a:rPr>
              <a:t> </a:t>
            </a:r>
            <a:r>
              <a:rPr lang="en-US" altLang="zh-CN" b="1" kern="2400" smtClean="0">
                <a:ln w="19050">
                  <a:noFill/>
                </a:ln>
                <a:solidFill>
                  <a:srgbClr val="EFEFF8"/>
                </a:solidFill>
                <a:latin typeface="Sitka Small" panose="02000505000000020004" pitchFamily="2" charset="0"/>
                <a:ea typeface="华文中宋" panose="02010600040101010101" pitchFamily="2" charset="-122"/>
              </a:rPr>
              <a:t>n </a:t>
            </a:r>
            <a:r>
              <a:rPr lang="en-US" altLang="zh-CN" b="1" kern="2400" dirty="0">
                <a:ln w="19050">
                  <a:noFill/>
                </a:ln>
                <a:solidFill>
                  <a:srgbClr val="EFEFF8"/>
                </a:solidFill>
                <a:latin typeface="Sitka Small" panose="02000505000000020004" pitchFamily="2" charset="0"/>
                <a:ea typeface="华文中宋" panose="02010600040101010101" pitchFamily="2" charset="-122"/>
              </a:rPr>
              <a:t>History</a:t>
            </a:r>
            <a:endParaRPr lang="zh-CN" altLang="en-US" b="1" kern="2400" dirty="0">
              <a:ln w="19050">
                <a:noFill/>
              </a:ln>
              <a:solidFill>
                <a:srgbClr val="EFEFF8"/>
              </a:solidFill>
              <a:latin typeface="Sitka Small" panose="02000505000000020004" pitchFamily="2" charset="0"/>
              <a:ea typeface="华文中宋" panose="02010600040101010101" pitchFamily="2" charset="-122"/>
            </a:endParaRPr>
          </a:p>
        </p:txBody>
      </p:sp>
      <p:sp>
        <p:nvSpPr>
          <p:cNvPr id="10" name="等腰三角形 9">
            <a:extLst>
              <a:ext uri="{FF2B5EF4-FFF2-40B4-BE49-F238E27FC236}">
                <a16:creationId xmlns:a16="http://schemas.microsoft.com/office/drawing/2014/main" xmlns="" id="{1F1558EF-A7BF-4A5A-9E7A-19507DAFFDDC}"/>
              </a:ext>
            </a:extLst>
          </p:cNvPr>
          <p:cNvSpPr/>
          <p:nvPr/>
        </p:nvSpPr>
        <p:spPr>
          <a:xfrm flipV="1">
            <a:off x="6011163" y="6416327"/>
            <a:ext cx="169674" cy="90494"/>
          </a:xfrm>
          <a:prstGeom prst="triangle">
            <a:avLst/>
          </a:prstGeom>
          <a:solidFill>
            <a:schemeClr val="accent1">
              <a:lumMod val="10000"/>
              <a:lumOff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6" name="矩形 75">
            <a:extLst>
              <a:ext uri="{FF2B5EF4-FFF2-40B4-BE49-F238E27FC236}">
                <a16:creationId xmlns:a16="http://schemas.microsoft.com/office/drawing/2014/main" xmlns="" id="{4F7A6E34-E3C7-498A-9065-DCA45D56E441}"/>
              </a:ext>
            </a:extLst>
          </p:cNvPr>
          <p:cNvSpPr/>
          <p:nvPr/>
        </p:nvSpPr>
        <p:spPr>
          <a:xfrm>
            <a:off x="141093" y="317818"/>
            <a:ext cx="11681879" cy="424732"/>
          </a:xfrm>
          <a:prstGeom prst="rect">
            <a:avLst/>
          </a:prstGeom>
          <a:noFill/>
        </p:spPr>
        <p:txBody>
          <a:bodyPr wrap="square">
            <a:spAutoFit/>
          </a:bodyPr>
          <a:lstStyle/>
          <a:p>
            <a:pPr algn="ctr">
              <a:lnSpc>
                <a:spcPct val="120000"/>
              </a:lnSpc>
            </a:pPr>
            <a:r>
              <a:rPr lang="en-US" altLang="zh-CN" kern="3400" spc="3400">
                <a:ln w="19050">
                  <a:noFill/>
                </a:ln>
                <a:solidFill>
                  <a:schemeClr val="accent1"/>
                </a:solidFill>
                <a:latin typeface="Sitka Small" panose="02000505000000020004" pitchFamily="2" charset="0"/>
                <a:ea typeface="华文中宋" panose="02010600040101010101" pitchFamily="2" charset="-122"/>
              </a:rPr>
              <a:t> </a:t>
            </a:r>
            <a:r>
              <a:rPr lang="en-US" altLang="zh-CN" kern="3400" spc="3400" smtClean="0">
                <a:ln w="19050">
                  <a:noFill/>
                </a:ln>
                <a:solidFill>
                  <a:schemeClr val="accent1"/>
                </a:solidFill>
                <a:latin typeface="Sitka Small" panose="02000505000000020004" pitchFamily="2" charset="0"/>
                <a:ea typeface="华文中宋" panose="02010600040101010101" pitchFamily="2" charset="-122"/>
              </a:rPr>
              <a:t>T</a:t>
            </a:r>
            <a:r>
              <a:rPr lang="en-US" altLang="zh-CN" sz="100" kern="3400" spc="3400" smtClean="0">
                <a:ln w="19050">
                  <a:noFill/>
                </a:ln>
                <a:solidFill>
                  <a:schemeClr val="accent1"/>
                </a:solidFill>
                <a:latin typeface="Sitka Small" panose="02000505000000020004" pitchFamily="2" charset="0"/>
                <a:ea typeface="华文中宋" panose="02010600040101010101" pitchFamily="2" charset="-122"/>
              </a:rPr>
              <a:t> </a:t>
            </a:r>
            <a:r>
              <a:rPr lang="en-US" altLang="zh-CN" kern="3400" spc="3400" smtClean="0">
                <a:ln w="19050">
                  <a:noFill/>
                </a:ln>
                <a:solidFill>
                  <a:schemeClr val="accent1"/>
                </a:solidFill>
                <a:latin typeface="Sitka Small" panose="02000505000000020004" pitchFamily="2" charset="0"/>
                <a:ea typeface="华文中宋" panose="02010600040101010101" pitchFamily="2" charset="-122"/>
              </a:rPr>
              <a:t>ERRIFYING </a:t>
            </a:r>
            <a:r>
              <a:rPr lang="en-US" altLang="zh-CN" kern="3400" spc="3400" dirty="0">
                <a:ln w="19050">
                  <a:noFill/>
                </a:ln>
                <a:solidFill>
                  <a:schemeClr val="accent1"/>
                </a:solidFill>
                <a:latin typeface="Sitka Small" panose="02000505000000020004" pitchFamily="2" charset="0"/>
                <a:ea typeface="华文中宋" panose="02010600040101010101" pitchFamily="2" charset="-122"/>
              </a:rPr>
              <a:t>VIRUSES</a:t>
            </a:r>
            <a:endParaRPr lang="zh-CN" altLang="en-US" kern="3400" spc="3400" dirty="0">
              <a:ln w="19050">
                <a:noFill/>
              </a:ln>
              <a:solidFill>
                <a:schemeClr val="accent1"/>
              </a:solidFill>
              <a:latin typeface="Sitka Small" panose="02000505000000020004" pitchFamily="2" charset="0"/>
              <a:ea typeface="华文中宋" panose="02010600040101010101" pitchFamily="2" charset="-122"/>
            </a:endParaRPr>
          </a:p>
        </p:txBody>
      </p:sp>
      <p:grpSp>
        <p:nvGrpSpPr>
          <p:cNvPr id="3" name="组合 2">
            <a:extLst>
              <a:ext uri="{FF2B5EF4-FFF2-40B4-BE49-F238E27FC236}">
                <a16:creationId xmlns:a16="http://schemas.microsoft.com/office/drawing/2014/main" xmlns="" id="{C4205C35-10B3-4B6B-8540-1449CE9A2B6A}"/>
              </a:ext>
            </a:extLst>
          </p:cNvPr>
          <p:cNvGrpSpPr/>
          <p:nvPr/>
        </p:nvGrpSpPr>
        <p:grpSpPr>
          <a:xfrm>
            <a:off x="732047" y="4718042"/>
            <a:ext cx="10727906" cy="554959"/>
            <a:chOff x="862712" y="4718042"/>
            <a:chExt cx="10727906" cy="554959"/>
          </a:xfrm>
        </p:grpSpPr>
        <p:grpSp>
          <p:nvGrpSpPr>
            <p:cNvPr id="6" name="组合 5">
              <a:extLst>
                <a:ext uri="{FF2B5EF4-FFF2-40B4-BE49-F238E27FC236}">
                  <a16:creationId xmlns:a16="http://schemas.microsoft.com/office/drawing/2014/main" xmlns="" id="{DF75FA39-E7BC-4C50-A5E0-817FA2959BD4}"/>
                </a:ext>
              </a:extLst>
            </p:cNvPr>
            <p:cNvGrpSpPr/>
            <p:nvPr/>
          </p:nvGrpSpPr>
          <p:grpSpPr>
            <a:xfrm>
              <a:off x="9542254" y="4718042"/>
              <a:ext cx="2048364" cy="554959"/>
              <a:chOff x="9068581" y="7407741"/>
              <a:chExt cx="2048364" cy="554959"/>
            </a:xfrm>
          </p:grpSpPr>
          <p:grpSp>
            <p:nvGrpSpPr>
              <p:cNvPr id="60" name="组合 59">
                <a:extLst>
                  <a:ext uri="{FF2B5EF4-FFF2-40B4-BE49-F238E27FC236}">
                    <a16:creationId xmlns:a16="http://schemas.microsoft.com/office/drawing/2014/main" xmlns="" id="{E76584E3-8C0E-40C4-BB20-1A779C88BEB3}"/>
                  </a:ext>
                </a:extLst>
              </p:cNvPr>
              <p:cNvGrpSpPr/>
              <p:nvPr/>
            </p:nvGrpSpPr>
            <p:grpSpPr>
              <a:xfrm>
                <a:off x="9068581" y="7407741"/>
                <a:ext cx="2048364" cy="554959"/>
                <a:chOff x="3848100" y="952501"/>
                <a:chExt cx="2891604" cy="783418"/>
              </a:xfrm>
            </p:grpSpPr>
            <p:sp>
              <p:nvSpPr>
                <p:cNvPr id="64" name="椭圆 63">
                  <a:extLst>
                    <a:ext uri="{FF2B5EF4-FFF2-40B4-BE49-F238E27FC236}">
                      <a16:creationId xmlns:a16="http://schemas.microsoft.com/office/drawing/2014/main" xmlns="" id="{B9893F87-7DE9-4F32-91B0-CAA7918FAF3A}"/>
                    </a:ext>
                  </a:extLst>
                </p:cNvPr>
                <p:cNvSpPr/>
                <p:nvPr/>
              </p:nvSpPr>
              <p:spPr>
                <a:xfrm>
                  <a:off x="3848100" y="952501"/>
                  <a:ext cx="783420" cy="783418"/>
                </a:xfrm>
                <a:prstGeom prst="ellipse">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65" name="Oval 11_1">
                  <a:extLst>
                    <a:ext uri="{FF2B5EF4-FFF2-40B4-BE49-F238E27FC236}">
                      <a16:creationId xmlns:a16="http://schemas.microsoft.com/office/drawing/2014/main" xmlns="" id="{B4E28DC2-0A79-40E7-A241-51B8BC26FCA7}"/>
                    </a:ext>
                  </a:extLst>
                </p:cNvPr>
                <p:cNvSpPr/>
                <p:nvPr/>
              </p:nvSpPr>
              <p:spPr>
                <a:xfrm>
                  <a:off x="3878580" y="982981"/>
                  <a:ext cx="722460" cy="722458"/>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66" name="椭圆 65">
                  <a:extLst>
                    <a:ext uri="{FF2B5EF4-FFF2-40B4-BE49-F238E27FC236}">
                      <a16:creationId xmlns:a16="http://schemas.microsoft.com/office/drawing/2014/main" xmlns="" id="{FC5B4CCA-815E-4888-8E16-8AEB39A6BEB6}"/>
                    </a:ext>
                  </a:extLst>
                </p:cNvPr>
                <p:cNvSpPr/>
                <p:nvPr/>
              </p:nvSpPr>
              <p:spPr>
                <a:xfrm>
                  <a:off x="4550828" y="952501"/>
                  <a:ext cx="783420" cy="783418"/>
                </a:xfrm>
                <a:prstGeom prst="ellipse">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67" name="Oval 11_1">
                  <a:extLst>
                    <a:ext uri="{FF2B5EF4-FFF2-40B4-BE49-F238E27FC236}">
                      <a16:creationId xmlns:a16="http://schemas.microsoft.com/office/drawing/2014/main" xmlns="" id="{CC8FEFC8-6354-486E-A267-DC31C1D0867F}"/>
                    </a:ext>
                  </a:extLst>
                </p:cNvPr>
                <p:cNvSpPr/>
                <p:nvPr/>
              </p:nvSpPr>
              <p:spPr>
                <a:xfrm>
                  <a:off x="4581308" y="982981"/>
                  <a:ext cx="722460" cy="722458"/>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68" name="椭圆 67">
                  <a:extLst>
                    <a:ext uri="{FF2B5EF4-FFF2-40B4-BE49-F238E27FC236}">
                      <a16:creationId xmlns:a16="http://schemas.microsoft.com/office/drawing/2014/main" xmlns="" id="{4C8EF283-6F25-4C6F-A6C1-300FD27F707E}"/>
                    </a:ext>
                  </a:extLst>
                </p:cNvPr>
                <p:cNvSpPr/>
                <p:nvPr/>
              </p:nvSpPr>
              <p:spPr>
                <a:xfrm>
                  <a:off x="5253556" y="952501"/>
                  <a:ext cx="783420" cy="783418"/>
                </a:xfrm>
                <a:prstGeom prst="ellipse">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69" name="Oval 11_1">
                  <a:extLst>
                    <a:ext uri="{FF2B5EF4-FFF2-40B4-BE49-F238E27FC236}">
                      <a16:creationId xmlns:a16="http://schemas.microsoft.com/office/drawing/2014/main" xmlns="" id="{6953A35B-C4F2-46BF-85CB-0D6737427A38}"/>
                    </a:ext>
                  </a:extLst>
                </p:cNvPr>
                <p:cNvSpPr/>
                <p:nvPr/>
              </p:nvSpPr>
              <p:spPr>
                <a:xfrm>
                  <a:off x="5284036" y="982981"/>
                  <a:ext cx="722461" cy="722458"/>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70" name="椭圆 69">
                  <a:extLst>
                    <a:ext uri="{FF2B5EF4-FFF2-40B4-BE49-F238E27FC236}">
                      <a16:creationId xmlns:a16="http://schemas.microsoft.com/office/drawing/2014/main" xmlns="" id="{BBF73201-E6E5-42E2-8CBC-5A1B5C2833E1}"/>
                    </a:ext>
                  </a:extLst>
                </p:cNvPr>
                <p:cNvSpPr/>
                <p:nvPr/>
              </p:nvSpPr>
              <p:spPr>
                <a:xfrm>
                  <a:off x="5956284" y="952501"/>
                  <a:ext cx="783420" cy="783418"/>
                </a:xfrm>
                <a:prstGeom prst="ellipse">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71" name="Oval 11_1">
                  <a:extLst>
                    <a:ext uri="{FF2B5EF4-FFF2-40B4-BE49-F238E27FC236}">
                      <a16:creationId xmlns:a16="http://schemas.microsoft.com/office/drawing/2014/main" xmlns="" id="{E097DA7D-3446-493A-AE6E-32E2C149DE34}"/>
                    </a:ext>
                  </a:extLst>
                </p:cNvPr>
                <p:cNvSpPr/>
                <p:nvPr/>
              </p:nvSpPr>
              <p:spPr>
                <a:xfrm>
                  <a:off x="5986764" y="982981"/>
                  <a:ext cx="722461" cy="722458"/>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grpSp>
          <p:sp>
            <p:nvSpPr>
              <p:cNvPr id="73" name="任意多边形: 形状 72">
                <a:extLst>
                  <a:ext uri="{FF2B5EF4-FFF2-40B4-BE49-F238E27FC236}">
                    <a16:creationId xmlns:a16="http://schemas.microsoft.com/office/drawing/2014/main" xmlns="" id="{488542BA-697E-4830-91DC-930A602009D8}"/>
                  </a:ext>
                </a:extLst>
              </p:cNvPr>
              <p:cNvSpPr/>
              <p:nvPr/>
            </p:nvSpPr>
            <p:spPr>
              <a:xfrm>
                <a:off x="9147605" y="7481178"/>
                <a:ext cx="1892282" cy="391633"/>
              </a:xfrm>
              <a:custGeom>
                <a:avLst/>
                <a:gdLst/>
                <a:ahLst/>
                <a:cxnLst/>
                <a:rect l="l" t="t" r="r" b="b"/>
                <a:pathLst>
                  <a:path w="3287116" h="680313">
                    <a:moveTo>
                      <a:pt x="1281532" y="662483"/>
                    </a:moveTo>
                    <a:lnTo>
                      <a:pt x="1280160" y="667283"/>
                    </a:lnTo>
                    <a:lnTo>
                      <a:pt x="1281532" y="667283"/>
                    </a:lnTo>
                    <a:cubicBezTo>
                      <a:pt x="1286104" y="664997"/>
                      <a:pt x="1288847" y="663854"/>
                      <a:pt x="1289761" y="663854"/>
                    </a:cubicBezTo>
                    <a:lnTo>
                      <a:pt x="1289761" y="662483"/>
                    </a:lnTo>
                    <a:close/>
                    <a:moveTo>
                      <a:pt x="2189988" y="622020"/>
                    </a:moveTo>
                    <a:cubicBezTo>
                      <a:pt x="2186788" y="622935"/>
                      <a:pt x="2184045" y="623620"/>
                      <a:pt x="2181759" y="624078"/>
                    </a:cubicBezTo>
                    <a:cubicBezTo>
                      <a:pt x="2179930" y="624535"/>
                      <a:pt x="2178558" y="624764"/>
                      <a:pt x="2177643" y="624764"/>
                    </a:cubicBezTo>
                    <a:lnTo>
                      <a:pt x="2177643" y="625449"/>
                    </a:lnTo>
                    <a:lnTo>
                      <a:pt x="2182445" y="625449"/>
                    </a:lnTo>
                    <a:cubicBezTo>
                      <a:pt x="2184730" y="625449"/>
                      <a:pt x="2186102" y="625221"/>
                      <a:pt x="2186559" y="624764"/>
                    </a:cubicBezTo>
                    <a:lnTo>
                      <a:pt x="2189988" y="625449"/>
                    </a:lnTo>
                    <a:lnTo>
                      <a:pt x="2191359" y="625449"/>
                    </a:lnTo>
                    <a:cubicBezTo>
                      <a:pt x="2191817" y="625449"/>
                      <a:pt x="2192045" y="625221"/>
                      <a:pt x="2192045" y="624764"/>
                    </a:cubicBezTo>
                    <a:lnTo>
                      <a:pt x="2197532" y="625449"/>
                    </a:lnTo>
                    <a:lnTo>
                      <a:pt x="2219478" y="625449"/>
                    </a:lnTo>
                    <a:lnTo>
                      <a:pt x="2227707" y="626135"/>
                    </a:lnTo>
                    <a:cubicBezTo>
                      <a:pt x="2228164" y="626135"/>
                      <a:pt x="2228393" y="625906"/>
                      <a:pt x="2228393" y="625449"/>
                    </a:cubicBezTo>
                    <a:cubicBezTo>
                      <a:pt x="2246224" y="626364"/>
                      <a:pt x="2255139" y="628192"/>
                      <a:pt x="2255139" y="630936"/>
                    </a:cubicBezTo>
                    <a:lnTo>
                      <a:pt x="2257197" y="628878"/>
                    </a:lnTo>
                    <a:lnTo>
                      <a:pt x="2273656" y="630936"/>
                    </a:lnTo>
                    <a:cubicBezTo>
                      <a:pt x="2278228" y="628192"/>
                      <a:pt x="2283257" y="626364"/>
                      <a:pt x="2288743" y="625449"/>
                    </a:cubicBezTo>
                    <a:lnTo>
                      <a:pt x="2288743" y="624764"/>
                    </a:lnTo>
                    <a:lnTo>
                      <a:pt x="2282571" y="624764"/>
                    </a:lnTo>
                    <a:cubicBezTo>
                      <a:pt x="2280742" y="624764"/>
                      <a:pt x="2279828" y="625221"/>
                      <a:pt x="2279828" y="626135"/>
                    </a:cubicBezTo>
                    <a:cubicBezTo>
                      <a:pt x="2261540" y="625221"/>
                      <a:pt x="2248738" y="624764"/>
                      <a:pt x="2241423" y="624764"/>
                    </a:cubicBezTo>
                    <a:lnTo>
                      <a:pt x="2238680" y="622706"/>
                    </a:lnTo>
                    <a:cubicBezTo>
                      <a:pt x="2238223" y="622706"/>
                      <a:pt x="2237994" y="623392"/>
                      <a:pt x="2237994" y="624764"/>
                    </a:cubicBezTo>
                    <a:cubicBezTo>
                      <a:pt x="2227021" y="623392"/>
                      <a:pt x="2220849" y="622477"/>
                      <a:pt x="2219478" y="622020"/>
                    </a:cubicBezTo>
                    <a:lnTo>
                      <a:pt x="2213305" y="622706"/>
                    </a:lnTo>
                    <a:lnTo>
                      <a:pt x="2211933" y="622706"/>
                    </a:lnTo>
                    <a:cubicBezTo>
                      <a:pt x="2209648" y="622706"/>
                      <a:pt x="2208276" y="622477"/>
                      <a:pt x="2207819" y="622020"/>
                    </a:cubicBezTo>
                    <a:lnTo>
                      <a:pt x="2204390" y="622706"/>
                    </a:lnTo>
                    <a:lnTo>
                      <a:pt x="2203018" y="622706"/>
                    </a:lnTo>
                    <a:cubicBezTo>
                      <a:pt x="2199818" y="622249"/>
                      <a:pt x="2196846" y="622020"/>
                      <a:pt x="2194103" y="622020"/>
                    </a:cubicBezTo>
                    <a:close/>
                    <a:moveTo>
                      <a:pt x="608305" y="612419"/>
                    </a:moveTo>
                    <a:cubicBezTo>
                      <a:pt x="610134" y="612419"/>
                      <a:pt x="611048" y="613333"/>
                      <a:pt x="611048" y="615162"/>
                    </a:cubicBezTo>
                    <a:lnTo>
                      <a:pt x="611048" y="621335"/>
                    </a:lnTo>
                    <a:cubicBezTo>
                      <a:pt x="611048" y="622706"/>
                      <a:pt x="610134" y="623392"/>
                      <a:pt x="608305" y="623392"/>
                    </a:cubicBezTo>
                    <a:lnTo>
                      <a:pt x="604876" y="623392"/>
                    </a:lnTo>
                    <a:cubicBezTo>
                      <a:pt x="603504" y="623392"/>
                      <a:pt x="602819" y="622706"/>
                      <a:pt x="602819" y="621335"/>
                    </a:cubicBezTo>
                    <a:cubicBezTo>
                      <a:pt x="604190" y="618591"/>
                      <a:pt x="605333" y="616305"/>
                      <a:pt x="606247" y="614477"/>
                    </a:cubicBezTo>
                    <a:cubicBezTo>
                      <a:pt x="607162" y="613105"/>
                      <a:pt x="607848" y="612419"/>
                      <a:pt x="608305" y="612419"/>
                    </a:cubicBezTo>
                    <a:close/>
                    <a:moveTo>
                      <a:pt x="1113511" y="517093"/>
                    </a:moveTo>
                    <a:lnTo>
                      <a:pt x="1109396" y="518464"/>
                    </a:lnTo>
                    <a:lnTo>
                      <a:pt x="1084021" y="518464"/>
                    </a:lnTo>
                    <a:lnTo>
                      <a:pt x="1078535" y="519836"/>
                    </a:lnTo>
                    <a:cubicBezTo>
                      <a:pt x="1078992" y="522122"/>
                      <a:pt x="1079221" y="524179"/>
                      <a:pt x="1079221" y="526008"/>
                    </a:cubicBezTo>
                    <a:lnTo>
                      <a:pt x="1079221" y="528752"/>
                    </a:lnTo>
                    <a:cubicBezTo>
                      <a:pt x="1077849" y="540639"/>
                      <a:pt x="1076249" y="547497"/>
                      <a:pt x="1074420" y="549325"/>
                    </a:cubicBezTo>
                    <a:lnTo>
                      <a:pt x="1076477" y="551383"/>
                    </a:lnTo>
                    <a:lnTo>
                      <a:pt x="1074420" y="553440"/>
                    </a:lnTo>
                    <a:cubicBezTo>
                      <a:pt x="1074420" y="558927"/>
                      <a:pt x="1076935" y="562356"/>
                      <a:pt x="1081964" y="563727"/>
                    </a:cubicBezTo>
                    <a:cubicBezTo>
                      <a:pt x="1090193" y="561898"/>
                      <a:pt x="1101852" y="560756"/>
                      <a:pt x="1116940" y="560298"/>
                    </a:cubicBezTo>
                    <a:cubicBezTo>
                      <a:pt x="1118311" y="560298"/>
                      <a:pt x="1121969" y="560756"/>
                      <a:pt x="1127913" y="561670"/>
                    </a:cubicBezTo>
                    <a:cubicBezTo>
                      <a:pt x="1131113" y="561670"/>
                      <a:pt x="1134085" y="561898"/>
                      <a:pt x="1136828" y="562356"/>
                    </a:cubicBezTo>
                    <a:cubicBezTo>
                      <a:pt x="1140485" y="562813"/>
                      <a:pt x="1144143" y="563270"/>
                      <a:pt x="1147801" y="563727"/>
                    </a:cubicBezTo>
                    <a:lnTo>
                      <a:pt x="1149172" y="560984"/>
                    </a:lnTo>
                    <a:lnTo>
                      <a:pt x="1149172" y="560298"/>
                    </a:lnTo>
                    <a:cubicBezTo>
                      <a:pt x="1145972" y="557098"/>
                      <a:pt x="1143686" y="550697"/>
                      <a:pt x="1142314" y="541096"/>
                    </a:cubicBezTo>
                    <a:cubicBezTo>
                      <a:pt x="1132256" y="537895"/>
                      <a:pt x="1127227" y="535381"/>
                      <a:pt x="1127227" y="533552"/>
                    </a:cubicBezTo>
                    <a:lnTo>
                      <a:pt x="1127227" y="532181"/>
                    </a:lnTo>
                    <a:cubicBezTo>
                      <a:pt x="1133627" y="523951"/>
                      <a:pt x="1140485" y="519836"/>
                      <a:pt x="1147801" y="519836"/>
                    </a:cubicBezTo>
                    <a:lnTo>
                      <a:pt x="1147801" y="517779"/>
                    </a:lnTo>
                    <a:lnTo>
                      <a:pt x="1142314" y="517093"/>
                    </a:lnTo>
                    <a:lnTo>
                      <a:pt x="1137514" y="517779"/>
                    </a:lnTo>
                    <a:cubicBezTo>
                      <a:pt x="1136599" y="517322"/>
                      <a:pt x="1135685" y="517093"/>
                      <a:pt x="1134771" y="517093"/>
                    </a:cubicBezTo>
                    <a:lnTo>
                      <a:pt x="1129284" y="517779"/>
                    </a:lnTo>
                    <a:lnTo>
                      <a:pt x="1126541" y="517093"/>
                    </a:lnTo>
                    <a:lnTo>
                      <a:pt x="1125169" y="517093"/>
                    </a:lnTo>
                    <a:lnTo>
                      <a:pt x="1123112" y="517779"/>
                    </a:lnTo>
                    <a:lnTo>
                      <a:pt x="1116254" y="517093"/>
                    </a:lnTo>
                    <a:close/>
                    <a:moveTo>
                      <a:pt x="1228039" y="512978"/>
                    </a:moveTo>
                    <a:lnTo>
                      <a:pt x="1228039" y="514350"/>
                    </a:lnTo>
                    <a:cubicBezTo>
                      <a:pt x="1235812" y="519836"/>
                      <a:pt x="1241298" y="527380"/>
                      <a:pt x="1244499" y="536981"/>
                    </a:cubicBezTo>
                    <a:lnTo>
                      <a:pt x="1244499" y="545897"/>
                    </a:lnTo>
                    <a:lnTo>
                      <a:pt x="1243127" y="547954"/>
                    </a:lnTo>
                    <a:lnTo>
                      <a:pt x="1244499" y="547954"/>
                    </a:lnTo>
                    <a:lnTo>
                      <a:pt x="1249299" y="544525"/>
                    </a:lnTo>
                    <a:lnTo>
                      <a:pt x="1250671" y="544525"/>
                    </a:lnTo>
                    <a:lnTo>
                      <a:pt x="1250671" y="547954"/>
                    </a:lnTo>
                    <a:cubicBezTo>
                      <a:pt x="1250671" y="549325"/>
                      <a:pt x="1250213" y="550011"/>
                      <a:pt x="1249299" y="550011"/>
                    </a:cubicBezTo>
                    <a:lnTo>
                      <a:pt x="1245184" y="550011"/>
                    </a:lnTo>
                    <a:lnTo>
                      <a:pt x="1243127" y="553440"/>
                    </a:lnTo>
                    <a:lnTo>
                      <a:pt x="1243127" y="560298"/>
                    </a:lnTo>
                    <a:cubicBezTo>
                      <a:pt x="1244041" y="560298"/>
                      <a:pt x="1246099" y="561441"/>
                      <a:pt x="1249299" y="563727"/>
                    </a:cubicBezTo>
                    <a:lnTo>
                      <a:pt x="1249985" y="563727"/>
                    </a:lnTo>
                    <a:cubicBezTo>
                      <a:pt x="1249985" y="560070"/>
                      <a:pt x="1250899" y="558241"/>
                      <a:pt x="1252728" y="558241"/>
                    </a:cubicBezTo>
                    <a:lnTo>
                      <a:pt x="1260958" y="559612"/>
                    </a:lnTo>
                    <a:cubicBezTo>
                      <a:pt x="1268730" y="556869"/>
                      <a:pt x="1274674" y="555498"/>
                      <a:pt x="1278789" y="555498"/>
                    </a:cubicBezTo>
                    <a:lnTo>
                      <a:pt x="1284961" y="557555"/>
                    </a:lnTo>
                    <a:lnTo>
                      <a:pt x="1284961" y="555498"/>
                    </a:lnTo>
                    <a:cubicBezTo>
                      <a:pt x="1283132" y="553669"/>
                      <a:pt x="1282217" y="551612"/>
                      <a:pt x="1282217" y="549325"/>
                    </a:cubicBezTo>
                    <a:lnTo>
                      <a:pt x="1282217" y="547954"/>
                    </a:lnTo>
                    <a:cubicBezTo>
                      <a:pt x="1282217" y="545668"/>
                      <a:pt x="1285418" y="544525"/>
                      <a:pt x="1291819" y="544525"/>
                    </a:cubicBezTo>
                    <a:lnTo>
                      <a:pt x="1291819" y="543839"/>
                    </a:lnTo>
                    <a:cubicBezTo>
                      <a:pt x="1289990" y="543839"/>
                      <a:pt x="1287933" y="542010"/>
                      <a:pt x="1285647" y="538353"/>
                    </a:cubicBezTo>
                    <a:cubicBezTo>
                      <a:pt x="1289761" y="528752"/>
                      <a:pt x="1291819" y="522579"/>
                      <a:pt x="1291819" y="519836"/>
                    </a:cubicBezTo>
                    <a:lnTo>
                      <a:pt x="1289761" y="518464"/>
                    </a:lnTo>
                    <a:lnTo>
                      <a:pt x="1284275" y="518464"/>
                    </a:lnTo>
                    <a:lnTo>
                      <a:pt x="1276731" y="519836"/>
                    </a:lnTo>
                    <a:lnTo>
                      <a:pt x="1273988" y="518464"/>
                    </a:lnTo>
                    <a:lnTo>
                      <a:pt x="1271931" y="519150"/>
                    </a:lnTo>
                    <a:lnTo>
                      <a:pt x="1270559" y="519836"/>
                    </a:lnTo>
                    <a:cubicBezTo>
                      <a:pt x="1270559" y="518464"/>
                      <a:pt x="1269187" y="517779"/>
                      <a:pt x="1266444" y="517779"/>
                    </a:cubicBezTo>
                    <a:lnTo>
                      <a:pt x="1260958" y="518464"/>
                    </a:lnTo>
                    <a:cubicBezTo>
                      <a:pt x="1260958" y="517550"/>
                      <a:pt x="1258900" y="516407"/>
                      <a:pt x="1254785" y="515035"/>
                    </a:cubicBezTo>
                    <a:cubicBezTo>
                      <a:pt x="1253871" y="515035"/>
                      <a:pt x="1253414" y="515721"/>
                      <a:pt x="1253414" y="517093"/>
                    </a:cubicBezTo>
                    <a:lnTo>
                      <a:pt x="1245184" y="515035"/>
                    </a:lnTo>
                    <a:lnTo>
                      <a:pt x="1239012" y="515035"/>
                    </a:lnTo>
                    <a:lnTo>
                      <a:pt x="1235583" y="512978"/>
                    </a:lnTo>
                    <a:close/>
                    <a:moveTo>
                      <a:pt x="1089508" y="451256"/>
                    </a:moveTo>
                    <a:lnTo>
                      <a:pt x="1089508" y="452628"/>
                    </a:lnTo>
                    <a:lnTo>
                      <a:pt x="1092937" y="452628"/>
                    </a:lnTo>
                    <a:lnTo>
                      <a:pt x="1092937" y="451256"/>
                    </a:lnTo>
                    <a:close/>
                    <a:moveTo>
                      <a:pt x="341529" y="423824"/>
                    </a:moveTo>
                    <a:lnTo>
                      <a:pt x="336728" y="426567"/>
                    </a:lnTo>
                    <a:lnTo>
                      <a:pt x="336042" y="426567"/>
                    </a:lnTo>
                    <a:lnTo>
                      <a:pt x="332613" y="425196"/>
                    </a:lnTo>
                    <a:lnTo>
                      <a:pt x="329870" y="425196"/>
                    </a:lnTo>
                    <a:cubicBezTo>
                      <a:pt x="324841" y="425196"/>
                      <a:pt x="321869" y="426339"/>
                      <a:pt x="320955" y="428625"/>
                    </a:cubicBezTo>
                    <a:lnTo>
                      <a:pt x="315468" y="426567"/>
                    </a:lnTo>
                    <a:lnTo>
                      <a:pt x="314097" y="426567"/>
                    </a:lnTo>
                    <a:cubicBezTo>
                      <a:pt x="306782" y="428396"/>
                      <a:pt x="303124" y="432739"/>
                      <a:pt x="303124" y="439597"/>
                    </a:cubicBezTo>
                    <a:cubicBezTo>
                      <a:pt x="303124" y="444627"/>
                      <a:pt x="302438" y="447141"/>
                      <a:pt x="301066" y="447141"/>
                    </a:cubicBezTo>
                    <a:cubicBezTo>
                      <a:pt x="302438" y="449884"/>
                      <a:pt x="303124" y="452399"/>
                      <a:pt x="303124" y="454685"/>
                    </a:cubicBezTo>
                    <a:lnTo>
                      <a:pt x="303124" y="458800"/>
                    </a:lnTo>
                    <a:cubicBezTo>
                      <a:pt x="302667" y="461086"/>
                      <a:pt x="302209" y="463143"/>
                      <a:pt x="301752" y="464972"/>
                    </a:cubicBezTo>
                    <a:cubicBezTo>
                      <a:pt x="301295" y="466344"/>
                      <a:pt x="301066" y="467258"/>
                      <a:pt x="301066" y="467715"/>
                    </a:cubicBezTo>
                    <a:cubicBezTo>
                      <a:pt x="301524" y="470001"/>
                      <a:pt x="301752" y="472059"/>
                      <a:pt x="301752" y="473887"/>
                    </a:cubicBezTo>
                    <a:lnTo>
                      <a:pt x="301752" y="476631"/>
                    </a:lnTo>
                    <a:lnTo>
                      <a:pt x="303124" y="476631"/>
                    </a:lnTo>
                    <a:cubicBezTo>
                      <a:pt x="326441" y="463372"/>
                      <a:pt x="338100" y="450799"/>
                      <a:pt x="338100" y="438912"/>
                    </a:cubicBezTo>
                    <a:cubicBezTo>
                      <a:pt x="338557" y="438912"/>
                      <a:pt x="340386" y="434797"/>
                      <a:pt x="343586" y="426567"/>
                    </a:cubicBezTo>
                    <a:lnTo>
                      <a:pt x="343586" y="423824"/>
                    </a:lnTo>
                    <a:close/>
                    <a:moveTo>
                      <a:pt x="2312746" y="420395"/>
                    </a:moveTo>
                    <a:cubicBezTo>
                      <a:pt x="2310461" y="420395"/>
                      <a:pt x="2307717" y="424967"/>
                      <a:pt x="2304517" y="434111"/>
                    </a:cubicBezTo>
                    <a:lnTo>
                      <a:pt x="2305888" y="434797"/>
                    </a:lnTo>
                    <a:lnTo>
                      <a:pt x="2310689" y="431368"/>
                    </a:lnTo>
                    <a:lnTo>
                      <a:pt x="2314804" y="431368"/>
                    </a:lnTo>
                    <a:cubicBezTo>
                      <a:pt x="2316175" y="427710"/>
                      <a:pt x="2316861" y="424053"/>
                      <a:pt x="2316861" y="420395"/>
                    </a:cubicBezTo>
                    <a:close/>
                    <a:moveTo>
                      <a:pt x="1111453" y="418338"/>
                    </a:moveTo>
                    <a:cubicBezTo>
                      <a:pt x="1111453" y="420166"/>
                      <a:pt x="1108710" y="421081"/>
                      <a:pt x="1103224" y="421081"/>
                    </a:cubicBezTo>
                    <a:lnTo>
                      <a:pt x="1105967" y="425196"/>
                    </a:lnTo>
                    <a:lnTo>
                      <a:pt x="1100481" y="435483"/>
                    </a:lnTo>
                    <a:cubicBezTo>
                      <a:pt x="1103681" y="435483"/>
                      <a:pt x="1105281" y="438226"/>
                      <a:pt x="1105281" y="443712"/>
                    </a:cubicBezTo>
                    <a:lnTo>
                      <a:pt x="1103909" y="450570"/>
                    </a:lnTo>
                    <a:lnTo>
                      <a:pt x="1108024" y="452628"/>
                    </a:lnTo>
                    <a:lnTo>
                      <a:pt x="1114197" y="451256"/>
                    </a:lnTo>
                    <a:cubicBezTo>
                      <a:pt x="1115111" y="451256"/>
                      <a:pt x="1115568" y="451713"/>
                      <a:pt x="1115568" y="452628"/>
                    </a:cubicBezTo>
                    <a:lnTo>
                      <a:pt x="1126541" y="451256"/>
                    </a:lnTo>
                    <a:lnTo>
                      <a:pt x="1140943" y="451256"/>
                    </a:lnTo>
                    <a:lnTo>
                      <a:pt x="1143000" y="452628"/>
                    </a:lnTo>
                    <a:lnTo>
                      <a:pt x="1143000" y="451256"/>
                    </a:lnTo>
                    <a:cubicBezTo>
                      <a:pt x="1141171" y="445312"/>
                      <a:pt x="1139800" y="436168"/>
                      <a:pt x="1138885" y="423824"/>
                    </a:cubicBezTo>
                    <a:lnTo>
                      <a:pt x="1140257" y="419709"/>
                    </a:lnTo>
                    <a:lnTo>
                      <a:pt x="1136828" y="418338"/>
                    </a:lnTo>
                    <a:lnTo>
                      <a:pt x="1126541" y="418338"/>
                    </a:lnTo>
                    <a:cubicBezTo>
                      <a:pt x="1124712" y="420166"/>
                      <a:pt x="1122883" y="421081"/>
                      <a:pt x="1121055" y="421081"/>
                    </a:cubicBezTo>
                    <a:cubicBezTo>
                      <a:pt x="1119683" y="420624"/>
                      <a:pt x="1118540" y="420166"/>
                      <a:pt x="1117625" y="419709"/>
                    </a:cubicBezTo>
                    <a:cubicBezTo>
                      <a:pt x="1116711" y="419252"/>
                      <a:pt x="1116254" y="418795"/>
                      <a:pt x="1116254" y="418338"/>
                    </a:cubicBezTo>
                    <a:lnTo>
                      <a:pt x="1114197" y="419023"/>
                    </a:lnTo>
                    <a:close/>
                    <a:moveTo>
                      <a:pt x="1300734" y="410108"/>
                    </a:moveTo>
                    <a:cubicBezTo>
                      <a:pt x="1292505" y="411022"/>
                      <a:pt x="1287933" y="412165"/>
                      <a:pt x="1287018" y="413537"/>
                    </a:cubicBezTo>
                    <a:lnTo>
                      <a:pt x="1285647" y="413537"/>
                    </a:lnTo>
                    <a:cubicBezTo>
                      <a:pt x="1285189" y="413537"/>
                      <a:pt x="1284961" y="413080"/>
                      <a:pt x="1284961" y="412165"/>
                    </a:cubicBezTo>
                    <a:lnTo>
                      <a:pt x="1282217" y="413537"/>
                    </a:lnTo>
                    <a:lnTo>
                      <a:pt x="1271245" y="412165"/>
                    </a:lnTo>
                    <a:cubicBezTo>
                      <a:pt x="1271245" y="413080"/>
                      <a:pt x="1271016" y="413537"/>
                      <a:pt x="1270559" y="413537"/>
                    </a:cubicBezTo>
                    <a:cubicBezTo>
                      <a:pt x="1270559" y="411708"/>
                      <a:pt x="1269873" y="410794"/>
                      <a:pt x="1268501" y="410794"/>
                    </a:cubicBezTo>
                    <a:cubicBezTo>
                      <a:pt x="1268501" y="413080"/>
                      <a:pt x="1267587" y="414223"/>
                      <a:pt x="1265758" y="414223"/>
                    </a:cubicBezTo>
                    <a:lnTo>
                      <a:pt x="1256843" y="414223"/>
                    </a:lnTo>
                    <a:lnTo>
                      <a:pt x="1253414" y="412165"/>
                    </a:lnTo>
                    <a:cubicBezTo>
                      <a:pt x="1253414" y="413080"/>
                      <a:pt x="1252042" y="414223"/>
                      <a:pt x="1249299" y="415594"/>
                    </a:cubicBezTo>
                    <a:lnTo>
                      <a:pt x="1243127" y="414223"/>
                    </a:lnTo>
                    <a:lnTo>
                      <a:pt x="1235583" y="414223"/>
                    </a:lnTo>
                    <a:lnTo>
                      <a:pt x="1234211" y="418338"/>
                    </a:lnTo>
                    <a:cubicBezTo>
                      <a:pt x="1237412" y="418338"/>
                      <a:pt x="1241069" y="423824"/>
                      <a:pt x="1245184" y="434797"/>
                    </a:cubicBezTo>
                    <a:lnTo>
                      <a:pt x="1245870" y="438226"/>
                    </a:lnTo>
                    <a:lnTo>
                      <a:pt x="1245870" y="440969"/>
                    </a:lnTo>
                    <a:cubicBezTo>
                      <a:pt x="1246327" y="442341"/>
                      <a:pt x="1246556" y="443255"/>
                      <a:pt x="1246556" y="443712"/>
                    </a:cubicBezTo>
                    <a:cubicBezTo>
                      <a:pt x="1245184" y="445541"/>
                      <a:pt x="1244499" y="447827"/>
                      <a:pt x="1244499" y="450570"/>
                    </a:cubicBezTo>
                    <a:lnTo>
                      <a:pt x="1263015" y="450570"/>
                    </a:lnTo>
                    <a:cubicBezTo>
                      <a:pt x="1263472" y="450570"/>
                      <a:pt x="1263701" y="450799"/>
                      <a:pt x="1263701" y="451256"/>
                    </a:cubicBezTo>
                    <a:lnTo>
                      <a:pt x="1271931" y="449199"/>
                    </a:lnTo>
                    <a:cubicBezTo>
                      <a:pt x="1279246" y="450113"/>
                      <a:pt x="1283589" y="450570"/>
                      <a:pt x="1284961" y="450570"/>
                    </a:cubicBezTo>
                    <a:lnTo>
                      <a:pt x="1285647" y="450570"/>
                    </a:lnTo>
                    <a:cubicBezTo>
                      <a:pt x="1289761" y="450570"/>
                      <a:pt x="1294562" y="449884"/>
                      <a:pt x="1300048" y="448513"/>
                    </a:cubicBezTo>
                    <a:lnTo>
                      <a:pt x="1297991" y="442341"/>
                    </a:lnTo>
                    <a:cubicBezTo>
                      <a:pt x="1297991" y="440969"/>
                      <a:pt x="1299134" y="440283"/>
                      <a:pt x="1301420" y="440283"/>
                    </a:cubicBezTo>
                    <a:lnTo>
                      <a:pt x="1300734" y="438226"/>
                    </a:lnTo>
                    <a:lnTo>
                      <a:pt x="1301420" y="431368"/>
                    </a:lnTo>
                    <a:cubicBezTo>
                      <a:pt x="1299134" y="427710"/>
                      <a:pt x="1297991" y="425424"/>
                      <a:pt x="1297991" y="424510"/>
                    </a:cubicBezTo>
                    <a:lnTo>
                      <a:pt x="1299363" y="421081"/>
                    </a:lnTo>
                    <a:lnTo>
                      <a:pt x="1300734" y="418338"/>
                    </a:lnTo>
                    <a:cubicBezTo>
                      <a:pt x="1301191" y="416966"/>
                      <a:pt x="1301420" y="416052"/>
                      <a:pt x="1301420" y="415594"/>
                    </a:cubicBezTo>
                    <a:cubicBezTo>
                      <a:pt x="1300963" y="414680"/>
                      <a:pt x="1300734" y="412851"/>
                      <a:pt x="1300734" y="410108"/>
                    </a:cubicBezTo>
                    <a:close/>
                    <a:moveTo>
                      <a:pt x="469088" y="410108"/>
                    </a:moveTo>
                    <a:cubicBezTo>
                      <a:pt x="454914" y="411937"/>
                      <a:pt x="447828" y="415366"/>
                      <a:pt x="447828" y="420395"/>
                    </a:cubicBezTo>
                    <a:cubicBezTo>
                      <a:pt x="447828" y="424053"/>
                      <a:pt x="445313" y="430454"/>
                      <a:pt x="440284" y="439597"/>
                    </a:cubicBezTo>
                    <a:lnTo>
                      <a:pt x="440970" y="441655"/>
                    </a:lnTo>
                    <a:lnTo>
                      <a:pt x="440970" y="451256"/>
                    </a:lnTo>
                    <a:cubicBezTo>
                      <a:pt x="440970" y="454457"/>
                      <a:pt x="440741" y="457657"/>
                      <a:pt x="440284" y="460857"/>
                    </a:cubicBezTo>
                    <a:cubicBezTo>
                      <a:pt x="447599" y="466344"/>
                      <a:pt x="462687" y="471602"/>
                      <a:pt x="485547" y="476631"/>
                    </a:cubicBezTo>
                    <a:cubicBezTo>
                      <a:pt x="495148" y="486232"/>
                      <a:pt x="504749" y="499719"/>
                      <a:pt x="514350" y="517093"/>
                    </a:cubicBezTo>
                    <a:cubicBezTo>
                      <a:pt x="514808" y="518007"/>
                      <a:pt x="515493" y="518693"/>
                      <a:pt x="516408" y="519150"/>
                    </a:cubicBezTo>
                    <a:cubicBezTo>
                      <a:pt x="516865" y="519608"/>
                      <a:pt x="517322" y="519836"/>
                      <a:pt x="517779" y="519836"/>
                    </a:cubicBezTo>
                    <a:cubicBezTo>
                      <a:pt x="519151" y="519836"/>
                      <a:pt x="519837" y="519379"/>
                      <a:pt x="519837" y="518464"/>
                    </a:cubicBezTo>
                    <a:lnTo>
                      <a:pt x="519837" y="516407"/>
                    </a:lnTo>
                    <a:cubicBezTo>
                      <a:pt x="519837" y="514121"/>
                      <a:pt x="519380" y="512521"/>
                      <a:pt x="518465" y="511606"/>
                    </a:cubicBezTo>
                    <a:cubicBezTo>
                      <a:pt x="519380" y="508863"/>
                      <a:pt x="519837" y="507263"/>
                      <a:pt x="519837" y="506806"/>
                    </a:cubicBezTo>
                    <a:lnTo>
                      <a:pt x="519837" y="504063"/>
                    </a:lnTo>
                    <a:cubicBezTo>
                      <a:pt x="519837" y="503148"/>
                      <a:pt x="519151" y="502691"/>
                      <a:pt x="517779" y="502691"/>
                    </a:cubicBezTo>
                    <a:lnTo>
                      <a:pt x="517779" y="501320"/>
                    </a:lnTo>
                    <a:lnTo>
                      <a:pt x="518465" y="498576"/>
                    </a:lnTo>
                    <a:lnTo>
                      <a:pt x="517779" y="493776"/>
                    </a:lnTo>
                    <a:lnTo>
                      <a:pt x="517779" y="489661"/>
                    </a:lnTo>
                    <a:cubicBezTo>
                      <a:pt x="517779" y="483260"/>
                      <a:pt x="518465" y="480060"/>
                      <a:pt x="519837" y="480060"/>
                    </a:cubicBezTo>
                    <a:lnTo>
                      <a:pt x="518465" y="477316"/>
                    </a:lnTo>
                    <a:lnTo>
                      <a:pt x="518465" y="474573"/>
                    </a:lnTo>
                    <a:cubicBezTo>
                      <a:pt x="518465" y="473659"/>
                      <a:pt x="518922" y="473202"/>
                      <a:pt x="519837" y="473202"/>
                    </a:cubicBezTo>
                    <a:lnTo>
                      <a:pt x="518465" y="471144"/>
                    </a:lnTo>
                    <a:lnTo>
                      <a:pt x="518465" y="469773"/>
                    </a:lnTo>
                    <a:cubicBezTo>
                      <a:pt x="518465" y="469316"/>
                      <a:pt x="518922" y="469087"/>
                      <a:pt x="519837" y="469087"/>
                    </a:cubicBezTo>
                    <a:lnTo>
                      <a:pt x="518465" y="466344"/>
                    </a:lnTo>
                    <a:lnTo>
                      <a:pt x="518465" y="454685"/>
                    </a:lnTo>
                    <a:cubicBezTo>
                      <a:pt x="516636" y="452399"/>
                      <a:pt x="515493" y="448513"/>
                      <a:pt x="515036" y="443027"/>
                    </a:cubicBezTo>
                    <a:lnTo>
                      <a:pt x="515722" y="440969"/>
                    </a:lnTo>
                    <a:lnTo>
                      <a:pt x="516408" y="439597"/>
                    </a:lnTo>
                    <a:cubicBezTo>
                      <a:pt x="515036" y="439597"/>
                      <a:pt x="514350" y="438683"/>
                      <a:pt x="514350" y="436854"/>
                    </a:cubicBezTo>
                    <a:cubicBezTo>
                      <a:pt x="514350" y="436397"/>
                      <a:pt x="514579" y="436168"/>
                      <a:pt x="515036" y="436168"/>
                    </a:cubicBezTo>
                    <a:cubicBezTo>
                      <a:pt x="514122" y="431596"/>
                      <a:pt x="512293" y="428167"/>
                      <a:pt x="509550" y="425881"/>
                    </a:cubicBezTo>
                    <a:cubicBezTo>
                      <a:pt x="506807" y="418566"/>
                      <a:pt x="502692" y="414909"/>
                      <a:pt x="497205" y="414909"/>
                    </a:cubicBezTo>
                    <a:lnTo>
                      <a:pt x="488976" y="414909"/>
                    </a:lnTo>
                    <a:cubicBezTo>
                      <a:pt x="488519" y="413994"/>
                      <a:pt x="483032" y="412394"/>
                      <a:pt x="472517" y="410108"/>
                    </a:cubicBezTo>
                    <a:close/>
                    <a:moveTo>
                      <a:pt x="78182" y="407365"/>
                    </a:moveTo>
                    <a:lnTo>
                      <a:pt x="78182" y="409422"/>
                    </a:lnTo>
                    <a:lnTo>
                      <a:pt x="80239" y="409422"/>
                    </a:lnTo>
                    <a:lnTo>
                      <a:pt x="80239" y="407365"/>
                    </a:lnTo>
                    <a:close/>
                    <a:moveTo>
                      <a:pt x="2844089" y="392963"/>
                    </a:moveTo>
                    <a:cubicBezTo>
                      <a:pt x="2838603" y="393420"/>
                      <a:pt x="2835859" y="394792"/>
                      <a:pt x="2835859" y="397078"/>
                    </a:cubicBezTo>
                    <a:cubicBezTo>
                      <a:pt x="2838145" y="397535"/>
                      <a:pt x="2840203" y="397764"/>
                      <a:pt x="2842031" y="397764"/>
                    </a:cubicBezTo>
                    <a:lnTo>
                      <a:pt x="2844775" y="397764"/>
                    </a:lnTo>
                    <a:lnTo>
                      <a:pt x="2844775" y="395020"/>
                    </a:lnTo>
                    <a:close/>
                    <a:moveTo>
                      <a:pt x="2933243" y="371017"/>
                    </a:moveTo>
                    <a:cubicBezTo>
                      <a:pt x="2917698" y="374218"/>
                      <a:pt x="2909925" y="378104"/>
                      <a:pt x="2909925" y="382676"/>
                    </a:cubicBezTo>
                    <a:cubicBezTo>
                      <a:pt x="2909925" y="384048"/>
                      <a:pt x="2908554" y="385419"/>
                      <a:pt x="2905811" y="386791"/>
                    </a:cubicBezTo>
                    <a:cubicBezTo>
                      <a:pt x="2902153" y="385419"/>
                      <a:pt x="2899181" y="384734"/>
                      <a:pt x="2896895" y="384734"/>
                    </a:cubicBezTo>
                    <a:lnTo>
                      <a:pt x="2891409" y="386791"/>
                    </a:lnTo>
                    <a:lnTo>
                      <a:pt x="2891409" y="384734"/>
                    </a:lnTo>
                    <a:cubicBezTo>
                      <a:pt x="2887295" y="386562"/>
                      <a:pt x="2884094" y="387477"/>
                      <a:pt x="2881808" y="387477"/>
                    </a:cubicBezTo>
                    <a:lnTo>
                      <a:pt x="2875636" y="386791"/>
                    </a:lnTo>
                    <a:cubicBezTo>
                      <a:pt x="2875636" y="390906"/>
                      <a:pt x="2871749" y="392963"/>
                      <a:pt x="2863977" y="392963"/>
                    </a:cubicBezTo>
                    <a:cubicBezTo>
                      <a:pt x="2859863" y="392963"/>
                      <a:pt x="2857119" y="393649"/>
                      <a:pt x="2855747" y="395020"/>
                    </a:cubicBezTo>
                    <a:cubicBezTo>
                      <a:pt x="2855747" y="393649"/>
                      <a:pt x="2855062" y="392963"/>
                      <a:pt x="2853690" y="392963"/>
                    </a:cubicBezTo>
                    <a:lnTo>
                      <a:pt x="2852318" y="395020"/>
                    </a:lnTo>
                    <a:lnTo>
                      <a:pt x="2852318" y="397764"/>
                    </a:lnTo>
                    <a:lnTo>
                      <a:pt x="2853690" y="397764"/>
                    </a:lnTo>
                    <a:cubicBezTo>
                      <a:pt x="2868778" y="397764"/>
                      <a:pt x="2877236" y="396163"/>
                      <a:pt x="2879065" y="392963"/>
                    </a:cubicBezTo>
                    <a:lnTo>
                      <a:pt x="2880437" y="392963"/>
                    </a:lnTo>
                    <a:lnTo>
                      <a:pt x="2884551" y="397078"/>
                    </a:lnTo>
                    <a:lnTo>
                      <a:pt x="2885923" y="397078"/>
                    </a:lnTo>
                    <a:cubicBezTo>
                      <a:pt x="2889580" y="397078"/>
                      <a:pt x="2892781" y="396392"/>
                      <a:pt x="2895524" y="395020"/>
                    </a:cubicBezTo>
                    <a:lnTo>
                      <a:pt x="2902382" y="397078"/>
                    </a:lnTo>
                    <a:cubicBezTo>
                      <a:pt x="2905582" y="397078"/>
                      <a:pt x="2909925" y="396163"/>
                      <a:pt x="2915412" y="394335"/>
                    </a:cubicBezTo>
                    <a:lnTo>
                      <a:pt x="2920899" y="395020"/>
                    </a:lnTo>
                    <a:cubicBezTo>
                      <a:pt x="2925013" y="393649"/>
                      <a:pt x="2932786" y="392277"/>
                      <a:pt x="2944216" y="390906"/>
                    </a:cubicBezTo>
                    <a:lnTo>
                      <a:pt x="2944216" y="384734"/>
                    </a:lnTo>
                    <a:cubicBezTo>
                      <a:pt x="2943301" y="381990"/>
                      <a:pt x="2939644" y="377418"/>
                      <a:pt x="2933243" y="371017"/>
                    </a:cubicBezTo>
                    <a:close/>
                    <a:moveTo>
                      <a:pt x="3074517" y="358673"/>
                    </a:moveTo>
                    <a:cubicBezTo>
                      <a:pt x="3073603" y="358673"/>
                      <a:pt x="3072003" y="359816"/>
                      <a:pt x="3069717" y="362102"/>
                    </a:cubicBezTo>
                    <a:lnTo>
                      <a:pt x="3073146" y="364845"/>
                    </a:lnTo>
                    <a:lnTo>
                      <a:pt x="3075203" y="364159"/>
                    </a:lnTo>
                    <a:lnTo>
                      <a:pt x="3076575" y="364159"/>
                    </a:lnTo>
                    <a:lnTo>
                      <a:pt x="3076575" y="360730"/>
                    </a:lnTo>
                    <a:cubicBezTo>
                      <a:pt x="3076575" y="359359"/>
                      <a:pt x="3075889" y="358673"/>
                      <a:pt x="3074517" y="358673"/>
                    </a:cubicBezTo>
                    <a:close/>
                    <a:moveTo>
                      <a:pt x="2990850" y="358673"/>
                    </a:moveTo>
                    <a:lnTo>
                      <a:pt x="2993593" y="361416"/>
                    </a:lnTo>
                    <a:lnTo>
                      <a:pt x="2996337" y="360730"/>
                    </a:lnTo>
                    <a:lnTo>
                      <a:pt x="3010053" y="364845"/>
                    </a:lnTo>
                    <a:lnTo>
                      <a:pt x="3016225" y="372389"/>
                    </a:lnTo>
                    <a:lnTo>
                      <a:pt x="3016225" y="377876"/>
                    </a:lnTo>
                    <a:lnTo>
                      <a:pt x="3015539" y="380619"/>
                    </a:lnTo>
                    <a:cubicBezTo>
                      <a:pt x="3016453" y="380619"/>
                      <a:pt x="3016911" y="381305"/>
                      <a:pt x="3016911" y="382676"/>
                    </a:cubicBezTo>
                    <a:cubicBezTo>
                      <a:pt x="3016453" y="382676"/>
                      <a:pt x="3016225" y="382905"/>
                      <a:pt x="3016225" y="383362"/>
                    </a:cubicBezTo>
                    <a:lnTo>
                      <a:pt x="3021025" y="387477"/>
                    </a:lnTo>
                    <a:lnTo>
                      <a:pt x="3034741" y="387477"/>
                    </a:lnTo>
                    <a:lnTo>
                      <a:pt x="3045714" y="386791"/>
                    </a:lnTo>
                    <a:lnTo>
                      <a:pt x="3045714" y="387477"/>
                    </a:lnTo>
                    <a:cubicBezTo>
                      <a:pt x="3047543" y="387019"/>
                      <a:pt x="3048915" y="386791"/>
                      <a:pt x="3049829" y="386791"/>
                    </a:cubicBezTo>
                    <a:cubicBezTo>
                      <a:pt x="3064917" y="386791"/>
                      <a:pt x="3085948" y="385648"/>
                      <a:pt x="3112923" y="383362"/>
                    </a:cubicBezTo>
                    <a:lnTo>
                      <a:pt x="3117723" y="384734"/>
                    </a:lnTo>
                    <a:cubicBezTo>
                      <a:pt x="3118180" y="384734"/>
                      <a:pt x="3118409" y="384276"/>
                      <a:pt x="3118409" y="383362"/>
                    </a:cubicBezTo>
                    <a:lnTo>
                      <a:pt x="3124581" y="384734"/>
                    </a:lnTo>
                    <a:lnTo>
                      <a:pt x="3126639" y="384734"/>
                    </a:lnTo>
                    <a:cubicBezTo>
                      <a:pt x="3130753" y="384734"/>
                      <a:pt x="3133039" y="383590"/>
                      <a:pt x="3133497" y="381305"/>
                    </a:cubicBezTo>
                    <a:lnTo>
                      <a:pt x="3133497" y="380619"/>
                    </a:lnTo>
                    <a:lnTo>
                      <a:pt x="3119781" y="372389"/>
                    </a:lnTo>
                    <a:lnTo>
                      <a:pt x="3117723" y="373075"/>
                    </a:lnTo>
                    <a:lnTo>
                      <a:pt x="3115666" y="371017"/>
                    </a:lnTo>
                    <a:lnTo>
                      <a:pt x="3113608" y="372389"/>
                    </a:lnTo>
                    <a:lnTo>
                      <a:pt x="3112923" y="372389"/>
                    </a:lnTo>
                    <a:cubicBezTo>
                      <a:pt x="3111551" y="372389"/>
                      <a:pt x="3109951" y="371932"/>
                      <a:pt x="3108122" y="371017"/>
                    </a:cubicBezTo>
                    <a:cubicBezTo>
                      <a:pt x="3106293" y="371932"/>
                      <a:pt x="3104693" y="372389"/>
                      <a:pt x="3103321" y="372389"/>
                    </a:cubicBezTo>
                    <a:lnTo>
                      <a:pt x="3103321" y="371017"/>
                    </a:lnTo>
                    <a:cubicBezTo>
                      <a:pt x="3101035" y="372389"/>
                      <a:pt x="3098978" y="373075"/>
                      <a:pt x="3097149" y="373075"/>
                    </a:cubicBezTo>
                    <a:cubicBezTo>
                      <a:pt x="3095778" y="372618"/>
                      <a:pt x="3094863" y="372160"/>
                      <a:pt x="3094406" y="371703"/>
                    </a:cubicBezTo>
                    <a:cubicBezTo>
                      <a:pt x="3093491" y="371246"/>
                      <a:pt x="3093034" y="370789"/>
                      <a:pt x="3093034" y="370332"/>
                    </a:cubicBezTo>
                    <a:cubicBezTo>
                      <a:pt x="3086176" y="371703"/>
                      <a:pt x="3082747" y="373304"/>
                      <a:pt x="3082747" y="375132"/>
                    </a:cubicBezTo>
                    <a:lnTo>
                      <a:pt x="3082747" y="375818"/>
                    </a:lnTo>
                    <a:lnTo>
                      <a:pt x="3088919" y="375132"/>
                    </a:lnTo>
                    <a:lnTo>
                      <a:pt x="3090977" y="375132"/>
                    </a:lnTo>
                    <a:lnTo>
                      <a:pt x="3090977" y="375818"/>
                    </a:lnTo>
                    <a:cubicBezTo>
                      <a:pt x="3090977" y="377190"/>
                      <a:pt x="3089377" y="377876"/>
                      <a:pt x="3086176" y="377876"/>
                    </a:cubicBezTo>
                    <a:lnTo>
                      <a:pt x="3088233" y="381305"/>
                    </a:lnTo>
                    <a:lnTo>
                      <a:pt x="3088233" y="382676"/>
                    </a:lnTo>
                    <a:cubicBezTo>
                      <a:pt x="3085491" y="382676"/>
                      <a:pt x="3074289" y="377876"/>
                      <a:pt x="3054629" y="368274"/>
                    </a:cubicBezTo>
                    <a:cubicBezTo>
                      <a:pt x="3039085" y="363245"/>
                      <a:pt x="3027883" y="360730"/>
                      <a:pt x="3021025" y="360730"/>
                    </a:cubicBezTo>
                    <a:cubicBezTo>
                      <a:pt x="3018739" y="360730"/>
                      <a:pt x="3013481" y="360045"/>
                      <a:pt x="3005252" y="358673"/>
                    </a:cubicBezTo>
                    <a:lnTo>
                      <a:pt x="3000451" y="359359"/>
                    </a:lnTo>
                    <a:cubicBezTo>
                      <a:pt x="2998623" y="358902"/>
                      <a:pt x="2995422" y="358673"/>
                      <a:pt x="2990850" y="358673"/>
                    </a:cubicBezTo>
                    <a:close/>
                    <a:moveTo>
                      <a:pt x="1057275" y="336727"/>
                    </a:moveTo>
                    <a:cubicBezTo>
                      <a:pt x="1059104" y="339928"/>
                      <a:pt x="1060018" y="343128"/>
                      <a:pt x="1060018" y="346329"/>
                    </a:cubicBezTo>
                    <a:cubicBezTo>
                      <a:pt x="1059104" y="347243"/>
                      <a:pt x="1058647" y="348157"/>
                      <a:pt x="1058647" y="349072"/>
                    </a:cubicBezTo>
                    <a:lnTo>
                      <a:pt x="1060018" y="349758"/>
                    </a:lnTo>
                    <a:lnTo>
                      <a:pt x="1062761" y="350443"/>
                    </a:lnTo>
                    <a:lnTo>
                      <a:pt x="1073734" y="349072"/>
                    </a:lnTo>
                    <a:cubicBezTo>
                      <a:pt x="1091108" y="355930"/>
                      <a:pt x="1101166" y="359359"/>
                      <a:pt x="1103909" y="359359"/>
                    </a:cubicBezTo>
                    <a:cubicBezTo>
                      <a:pt x="1143686" y="354330"/>
                      <a:pt x="1189406" y="350443"/>
                      <a:pt x="1241069" y="347700"/>
                    </a:cubicBezTo>
                    <a:lnTo>
                      <a:pt x="1241069" y="349072"/>
                    </a:lnTo>
                    <a:lnTo>
                      <a:pt x="1243127" y="347700"/>
                    </a:lnTo>
                    <a:lnTo>
                      <a:pt x="1247927" y="347700"/>
                    </a:lnTo>
                    <a:lnTo>
                      <a:pt x="1254785" y="349072"/>
                    </a:lnTo>
                    <a:lnTo>
                      <a:pt x="1260958" y="347015"/>
                    </a:lnTo>
                    <a:cubicBezTo>
                      <a:pt x="1262329" y="347015"/>
                      <a:pt x="1263015" y="347243"/>
                      <a:pt x="1263015" y="347700"/>
                    </a:cubicBezTo>
                    <a:lnTo>
                      <a:pt x="1268501" y="347015"/>
                    </a:lnTo>
                    <a:lnTo>
                      <a:pt x="1293190" y="347015"/>
                    </a:lnTo>
                    <a:cubicBezTo>
                      <a:pt x="1294562" y="347015"/>
                      <a:pt x="1295248" y="347243"/>
                      <a:pt x="1295248" y="347700"/>
                    </a:cubicBezTo>
                    <a:cubicBezTo>
                      <a:pt x="1297534" y="346786"/>
                      <a:pt x="1305306" y="345414"/>
                      <a:pt x="1318565" y="343586"/>
                    </a:cubicBezTo>
                    <a:lnTo>
                      <a:pt x="1318565" y="342214"/>
                    </a:lnTo>
                    <a:lnTo>
                      <a:pt x="1322680" y="343586"/>
                    </a:lnTo>
                    <a:cubicBezTo>
                      <a:pt x="1331367" y="343586"/>
                      <a:pt x="1337081" y="341985"/>
                      <a:pt x="1339825" y="338785"/>
                    </a:cubicBezTo>
                    <a:cubicBezTo>
                      <a:pt x="1344854" y="342442"/>
                      <a:pt x="1354684" y="345414"/>
                      <a:pt x="1369314" y="347700"/>
                    </a:cubicBezTo>
                    <a:cubicBezTo>
                      <a:pt x="1369314" y="349529"/>
                      <a:pt x="1369771" y="350443"/>
                      <a:pt x="1370686" y="350443"/>
                    </a:cubicBezTo>
                    <a:cubicBezTo>
                      <a:pt x="1371143" y="349529"/>
                      <a:pt x="1371600" y="348843"/>
                      <a:pt x="1372057" y="348386"/>
                    </a:cubicBezTo>
                    <a:lnTo>
                      <a:pt x="1373429" y="347700"/>
                    </a:lnTo>
                    <a:cubicBezTo>
                      <a:pt x="1387602" y="353644"/>
                      <a:pt x="1394689" y="358673"/>
                      <a:pt x="1394689" y="362788"/>
                    </a:cubicBezTo>
                    <a:lnTo>
                      <a:pt x="1396746" y="361416"/>
                    </a:lnTo>
                    <a:lnTo>
                      <a:pt x="1399489" y="361416"/>
                    </a:lnTo>
                    <a:cubicBezTo>
                      <a:pt x="1404061" y="364159"/>
                      <a:pt x="1406347" y="366217"/>
                      <a:pt x="1406347" y="367588"/>
                    </a:cubicBezTo>
                    <a:lnTo>
                      <a:pt x="1404290" y="371017"/>
                    </a:lnTo>
                    <a:lnTo>
                      <a:pt x="1404290" y="371703"/>
                    </a:lnTo>
                    <a:cubicBezTo>
                      <a:pt x="1407947" y="371703"/>
                      <a:pt x="1410005" y="373304"/>
                      <a:pt x="1410462" y="376504"/>
                    </a:cubicBezTo>
                    <a:cubicBezTo>
                      <a:pt x="1409091" y="378333"/>
                      <a:pt x="1408405" y="380390"/>
                      <a:pt x="1408405" y="382676"/>
                    </a:cubicBezTo>
                    <a:lnTo>
                      <a:pt x="1411834" y="382676"/>
                    </a:lnTo>
                    <a:cubicBezTo>
                      <a:pt x="1411834" y="380390"/>
                      <a:pt x="1412519" y="379247"/>
                      <a:pt x="1413891" y="379247"/>
                    </a:cubicBezTo>
                    <a:lnTo>
                      <a:pt x="1420749" y="384734"/>
                    </a:lnTo>
                    <a:cubicBezTo>
                      <a:pt x="1420749" y="386562"/>
                      <a:pt x="1420063" y="387477"/>
                      <a:pt x="1418692" y="387477"/>
                    </a:cubicBezTo>
                    <a:cubicBezTo>
                      <a:pt x="1417777" y="387019"/>
                      <a:pt x="1417092" y="386791"/>
                      <a:pt x="1416634" y="386791"/>
                    </a:cubicBezTo>
                    <a:lnTo>
                      <a:pt x="1415263" y="386791"/>
                    </a:lnTo>
                    <a:lnTo>
                      <a:pt x="1413891" y="388848"/>
                    </a:lnTo>
                    <a:lnTo>
                      <a:pt x="1413891" y="390220"/>
                    </a:lnTo>
                    <a:lnTo>
                      <a:pt x="1415949" y="394335"/>
                    </a:lnTo>
                    <a:lnTo>
                      <a:pt x="1413891" y="402564"/>
                    </a:lnTo>
                    <a:cubicBezTo>
                      <a:pt x="1415263" y="402564"/>
                      <a:pt x="1415949" y="403021"/>
                      <a:pt x="1415949" y="403936"/>
                    </a:cubicBezTo>
                    <a:lnTo>
                      <a:pt x="1413891" y="408051"/>
                    </a:lnTo>
                    <a:lnTo>
                      <a:pt x="1413891" y="408736"/>
                    </a:lnTo>
                    <a:cubicBezTo>
                      <a:pt x="1415263" y="416052"/>
                      <a:pt x="1415949" y="420166"/>
                      <a:pt x="1415949" y="421081"/>
                    </a:cubicBezTo>
                    <a:lnTo>
                      <a:pt x="1415949" y="423824"/>
                    </a:lnTo>
                    <a:lnTo>
                      <a:pt x="1415263" y="429996"/>
                    </a:lnTo>
                    <a:cubicBezTo>
                      <a:pt x="1415720" y="430911"/>
                      <a:pt x="1415949" y="432511"/>
                      <a:pt x="1415949" y="434797"/>
                    </a:cubicBezTo>
                    <a:cubicBezTo>
                      <a:pt x="1414577" y="437540"/>
                      <a:pt x="1413891" y="440512"/>
                      <a:pt x="1413891" y="443712"/>
                    </a:cubicBezTo>
                    <a:cubicBezTo>
                      <a:pt x="1415720" y="442798"/>
                      <a:pt x="1416863" y="442341"/>
                      <a:pt x="1417320" y="442341"/>
                    </a:cubicBezTo>
                    <a:cubicBezTo>
                      <a:pt x="1417320" y="444627"/>
                      <a:pt x="1418692" y="445770"/>
                      <a:pt x="1421435" y="445770"/>
                    </a:cubicBezTo>
                    <a:cubicBezTo>
                      <a:pt x="1421435" y="442569"/>
                      <a:pt x="1436980" y="439597"/>
                      <a:pt x="1468069" y="436854"/>
                    </a:cubicBezTo>
                    <a:lnTo>
                      <a:pt x="1483843" y="436854"/>
                    </a:lnTo>
                    <a:cubicBezTo>
                      <a:pt x="1484300" y="436854"/>
                      <a:pt x="1484529" y="437312"/>
                      <a:pt x="1484529" y="438226"/>
                    </a:cubicBezTo>
                    <a:lnTo>
                      <a:pt x="1487272" y="436854"/>
                    </a:lnTo>
                    <a:lnTo>
                      <a:pt x="1492758" y="436854"/>
                    </a:lnTo>
                    <a:cubicBezTo>
                      <a:pt x="1494130" y="436854"/>
                      <a:pt x="1494815" y="437769"/>
                      <a:pt x="1494815" y="439597"/>
                    </a:cubicBezTo>
                    <a:lnTo>
                      <a:pt x="1496187" y="438912"/>
                    </a:lnTo>
                    <a:lnTo>
                      <a:pt x="1498245" y="438226"/>
                    </a:lnTo>
                    <a:cubicBezTo>
                      <a:pt x="1509217" y="438226"/>
                      <a:pt x="1516304" y="442569"/>
                      <a:pt x="1519504" y="451256"/>
                    </a:cubicBezTo>
                    <a:cubicBezTo>
                      <a:pt x="1520876" y="451256"/>
                      <a:pt x="1521562" y="453999"/>
                      <a:pt x="1521562" y="459486"/>
                    </a:cubicBezTo>
                    <a:lnTo>
                      <a:pt x="1520190" y="462229"/>
                    </a:lnTo>
                    <a:lnTo>
                      <a:pt x="1524305" y="464972"/>
                    </a:lnTo>
                    <a:cubicBezTo>
                      <a:pt x="1523848" y="465887"/>
                      <a:pt x="1523391" y="466572"/>
                      <a:pt x="1522933" y="467029"/>
                    </a:cubicBezTo>
                    <a:lnTo>
                      <a:pt x="1521562" y="467715"/>
                    </a:lnTo>
                    <a:lnTo>
                      <a:pt x="1522933" y="475945"/>
                    </a:lnTo>
                    <a:lnTo>
                      <a:pt x="1522933" y="478002"/>
                    </a:lnTo>
                    <a:cubicBezTo>
                      <a:pt x="1522933" y="486232"/>
                      <a:pt x="1521790" y="491490"/>
                      <a:pt x="1519504" y="493776"/>
                    </a:cubicBezTo>
                    <a:lnTo>
                      <a:pt x="1519504" y="495833"/>
                    </a:lnTo>
                    <a:cubicBezTo>
                      <a:pt x="1521790" y="495833"/>
                      <a:pt x="1522933" y="496290"/>
                      <a:pt x="1522933" y="497205"/>
                    </a:cubicBezTo>
                    <a:lnTo>
                      <a:pt x="1522933" y="498576"/>
                    </a:lnTo>
                    <a:cubicBezTo>
                      <a:pt x="1522933" y="500405"/>
                      <a:pt x="1520647" y="502234"/>
                      <a:pt x="1516075" y="504063"/>
                    </a:cubicBezTo>
                    <a:cubicBezTo>
                      <a:pt x="1516075" y="506806"/>
                      <a:pt x="1511961" y="512064"/>
                      <a:pt x="1503731" y="519836"/>
                    </a:cubicBezTo>
                    <a:cubicBezTo>
                      <a:pt x="1503731" y="523494"/>
                      <a:pt x="1501902" y="526466"/>
                      <a:pt x="1498245" y="528752"/>
                    </a:cubicBezTo>
                    <a:lnTo>
                      <a:pt x="1495501" y="528752"/>
                    </a:lnTo>
                    <a:cubicBezTo>
                      <a:pt x="1483157" y="528752"/>
                      <a:pt x="1476985" y="528066"/>
                      <a:pt x="1476985" y="526694"/>
                    </a:cubicBezTo>
                    <a:lnTo>
                      <a:pt x="1474927" y="527380"/>
                    </a:lnTo>
                    <a:lnTo>
                      <a:pt x="1473556" y="528066"/>
                    </a:lnTo>
                    <a:cubicBezTo>
                      <a:pt x="1473099" y="528066"/>
                      <a:pt x="1472413" y="527608"/>
                      <a:pt x="1471498" y="526694"/>
                    </a:cubicBezTo>
                    <a:cubicBezTo>
                      <a:pt x="1469669" y="525780"/>
                      <a:pt x="1468069" y="524637"/>
                      <a:pt x="1466698" y="523265"/>
                    </a:cubicBezTo>
                    <a:lnTo>
                      <a:pt x="1465326" y="523951"/>
                    </a:lnTo>
                    <a:lnTo>
                      <a:pt x="1463269" y="524637"/>
                    </a:lnTo>
                    <a:lnTo>
                      <a:pt x="1457782" y="523265"/>
                    </a:lnTo>
                    <a:lnTo>
                      <a:pt x="1455725" y="523951"/>
                    </a:lnTo>
                    <a:lnTo>
                      <a:pt x="1452982" y="524637"/>
                    </a:lnTo>
                    <a:lnTo>
                      <a:pt x="1417320" y="522579"/>
                    </a:lnTo>
                    <a:lnTo>
                      <a:pt x="1410462" y="523265"/>
                    </a:lnTo>
                    <a:lnTo>
                      <a:pt x="1410462" y="531495"/>
                    </a:lnTo>
                    <a:cubicBezTo>
                      <a:pt x="1408633" y="534695"/>
                      <a:pt x="1406805" y="538124"/>
                      <a:pt x="1404976" y="541782"/>
                    </a:cubicBezTo>
                    <a:cubicBezTo>
                      <a:pt x="1404061" y="544068"/>
                      <a:pt x="1402918" y="546811"/>
                      <a:pt x="1401547" y="550011"/>
                    </a:cubicBezTo>
                    <a:cubicBezTo>
                      <a:pt x="1407033" y="551840"/>
                      <a:pt x="1410462" y="554583"/>
                      <a:pt x="1411834" y="558241"/>
                    </a:cubicBezTo>
                    <a:cubicBezTo>
                      <a:pt x="1415491" y="558241"/>
                      <a:pt x="1417320" y="559841"/>
                      <a:pt x="1417320" y="563041"/>
                    </a:cubicBezTo>
                    <a:lnTo>
                      <a:pt x="1424178" y="563041"/>
                    </a:lnTo>
                    <a:cubicBezTo>
                      <a:pt x="1425550" y="563041"/>
                      <a:pt x="1426235" y="563727"/>
                      <a:pt x="1426235" y="565099"/>
                    </a:cubicBezTo>
                    <a:cubicBezTo>
                      <a:pt x="1421206" y="567842"/>
                      <a:pt x="1418692" y="569671"/>
                      <a:pt x="1418692" y="570585"/>
                    </a:cubicBezTo>
                    <a:cubicBezTo>
                      <a:pt x="1420063" y="570585"/>
                      <a:pt x="1420749" y="571957"/>
                      <a:pt x="1420749" y="574700"/>
                    </a:cubicBezTo>
                    <a:cubicBezTo>
                      <a:pt x="1422121" y="573329"/>
                      <a:pt x="1423721" y="572185"/>
                      <a:pt x="1425550" y="571271"/>
                    </a:cubicBezTo>
                    <a:cubicBezTo>
                      <a:pt x="1426464" y="570814"/>
                      <a:pt x="1427150" y="570585"/>
                      <a:pt x="1427607" y="570585"/>
                    </a:cubicBezTo>
                    <a:lnTo>
                      <a:pt x="1428293" y="572643"/>
                    </a:lnTo>
                    <a:lnTo>
                      <a:pt x="1428979" y="574014"/>
                    </a:lnTo>
                    <a:lnTo>
                      <a:pt x="1427607" y="576072"/>
                    </a:lnTo>
                    <a:cubicBezTo>
                      <a:pt x="1428521" y="577900"/>
                      <a:pt x="1428979" y="579501"/>
                      <a:pt x="1428979" y="580872"/>
                    </a:cubicBezTo>
                    <a:cubicBezTo>
                      <a:pt x="1424407" y="585444"/>
                      <a:pt x="1420063" y="587730"/>
                      <a:pt x="1415949" y="587730"/>
                    </a:cubicBezTo>
                    <a:cubicBezTo>
                      <a:pt x="1416406" y="589559"/>
                      <a:pt x="1417320" y="590473"/>
                      <a:pt x="1418692" y="590473"/>
                    </a:cubicBezTo>
                    <a:cubicBezTo>
                      <a:pt x="1419606" y="590016"/>
                      <a:pt x="1420521" y="589788"/>
                      <a:pt x="1421435" y="589788"/>
                    </a:cubicBezTo>
                    <a:lnTo>
                      <a:pt x="1422807" y="591845"/>
                    </a:lnTo>
                    <a:lnTo>
                      <a:pt x="1421435" y="597331"/>
                    </a:lnTo>
                    <a:cubicBezTo>
                      <a:pt x="1426921" y="599160"/>
                      <a:pt x="1429665" y="600760"/>
                      <a:pt x="1429665" y="602132"/>
                    </a:cubicBezTo>
                    <a:lnTo>
                      <a:pt x="1429665" y="604189"/>
                    </a:lnTo>
                    <a:cubicBezTo>
                      <a:pt x="1429665" y="605561"/>
                      <a:pt x="1428293" y="606933"/>
                      <a:pt x="1425550" y="608304"/>
                    </a:cubicBezTo>
                    <a:cubicBezTo>
                      <a:pt x="1425550" y="606933"/>
                      <a:pt x="1424635" y="606247"/>
                      <a:pt x="1422807" y="606247"/>
                    </a:cubicBezTo>
                    <a:cubicBezTo>
                      <a:pt x="1422807" y="608076"/>
                      <a:pt x="1420521" y="609904"/>
                      <a:pt x="1415949" y="611733"/>
                    </a:cubicBezTo>
                    <a:cubicBezTo>
                      <a:pt x="1415949" y="613562"/>
                      <a:pt x="1413891" y="616305"/>
                      <a:pt x="1409776" y="619963"/>
                    </a:cubicBezTo>
                    <a:cubicBezTo>
                      <a:pt x="1407033" y="619048"/>
                      <a:pt x="1405433" y="618591"/>
                      <a:pt x="1404976" y="618591"/>
                    </a:cubicBezTo>
                    <a:cubicBezTo>
                      <a:pt x="1404976" y="623620"/>
                      <a:pt x="1402918" y="626592"/>
                      <a:pt x="1398803" y="627507"/>
                    </a:cubicBezTo>
                    <a:cubicBezTo>
                      <a:pt x="1394689" y="627050"/>
                      <a:pt x="1391031" y="626821"/>
                      <a:pt x="1387831" y="626821"/>
                    </a:cubicBezTo>
                    <a:lnTo>
                      <a:pt x="1383716" y="626821"/>
                    </a:lnTo>
                    <a:cubicBezTo>
                      <a:pt x="1378229" y="628650"/>
                      <a:pt x="1373429" y="631164"/>
                      <a:pt x="1369314" y="634365"/>
                    </a:cubicBezTo>
                    <a:cubicBezTo>
                      <a:pt x="1366571" y="634365"/>
                      <a:pt x="1361999" y="640308"/>
                      <a:pt x="1355598" y="652195"/>
                    </a:cubicBezTo>
                    <a:cubicBezTo>
                      <a:pt x="1345997" y="665912"/>
                      <a:pt x="1340282" y="672769"/>
                      <a:pt x="1338453" y="672769"/>
                    </a:cubicBezTo>
                    <a:lnTo>
                      <a:pt x="1332967" y="672084"/>
                    </a:lnTo>
                    <a:cubicBezTo>
                      <a:pt x="1332967" y="677113"/>
                      <a:pt x="1329995" y="679627"/>
                      <a:pt x="1324051" y="679627"/>
                    </a:cubicBezTo>
                    <a:lnTo>
                      <a:pt x="1315136" y="679627"/>
                    </a:lnTo>
                    <a:cubicBezTo>
                      <a:pt x="1310564" y="679627"/>
                      <a:pt x="1305535" y="679856"/>
                      <a:pt x="1300048" y="680313"/>
                    </a:cubicBezTo>
                    <a:lnTo>
                      <a:pt x="1300048" y="679627"/>
                    </a:lnTo>
                    <a:cubicBezTo>
                      <a:pt x="1300048" y="678256"/>
                      <a:pt x="1301191" y="677570"/>
                      <a:pt x="1303477" y="677570"/>
                    </a:cubicBezTo>
                    <a:lnTo>
                      <a:pt x="1303477" y="675513"/>
                    </a:lnTo>
                    <a:lnTo>
                      <a:pt x="1285647" y="675513"/>
                    </a:lnTo>
                    <a:lnTo>
                      <a:pt x="1280160" y="672084"/>
                    </a:lnTo>
                    <a:lnTo>
                      <a:pt x="1281532" y="672084"/>
                    </a:lnTo>
                    <a:lnTo>
                      <a:pt x="1280160" y="667969"/>
                    </a:lnTo>
                    <a:cubicBezTo>
                      <a:pt x="1279246" y="667969"/>
                      <a:pt x="1277188" y="670255"/>
                      <a:pt x="1273988" y="674827"/>
                    </a:cubicBezTo>
                    <a:cubicBezTo>
                      <a:pt x="1271245" y="669341"/>
                      <a:pt x="1268730" y="666597"/>
                      <a:pt x="1266444" y="666597"/>
                    </a:cubicBezTo>
                    <a:cubicBezTo>
                      <a:pt x="1266444" y="667054"/>
                      <a:pt x="1266215" y="667283"/>
                      <a:pt x="1265758" y="667283"/>
                    </a:cubicBezTo>
                    <a:lnTo>
                      <a:pt x="1264387" y="664540"/>
                    </a:lnTo>
                    <a:lnTo>
                      <a:pt x="1264387" y="656310"/>
                    </a:lnTo>
                    <a:cubicBezTo>
                      <a:pt x="1264387" y="654939"/>
                      <a:pt x="1264844" y="653339"/>
                      <a:pt x="1265758" y="651510"/>
                    </a:cubicBezTo>
                    <a:cubicBezTo>
                      <a:pt x="1264844" y="649681"/>
                      <a:pt x="1264387" y="648081"/>
                      <a:pt x="1264387" y="646709"/>
                    </a:cubicBezTo>
                    <a:cubicBezTo>
                      <a:pt x="1267587" y="644423"/>
                      <a:pt x="1270102" y="640308"/>
                      <a:pt x="1271931" y="634365"/>
                    </a:cubicBezTo>
                    <a:lnTo>
                      <a:pt x="1271931" y="632993"/>
                    </a:lnTo>
                    <a:lnTo>
                      <a:pt x="1271245" y="632993"/>
                    </a:lnTo>
                    <a:cubicBezTo>
                      <a:pt x="1269416" y="632993"/>
                      <a:pt x="1268501" y="633450"/>
                      <a:pt x="1268501" y="634365"/>
                    </a:cubicBezTo>
                    <a:lnTo>
                      <a:pt x="1263015" y="632993"/>
                    </a:lnTo>
                    <a:lnTo>
                      <a:pt x="1228725" y="632993"/>
                    </a:lnTo>
                    <a:cubicBezTo>
                      <a:pt x="1220953" y="632993"/>
                      <a:pt x="1213866" y="632307"/>
                      <a:pt x="1207465" y="630936"/>
                    </a:cubicBezTo>
                    <a:cubicBezTo>
                      <a:pt x="1206551" y="633222"/>
                      <a:pt x="1204493" y="634365"/>
                      <a:pt x="1201293" y="634365"/>
                    </a:cubicBezTo>
                    <a:lnTo>
                      <a:pt x="1194435" y="632993"/>
                    </a:lnTo>
                    <a:cubicBezTo>
                      <a:pt x="1193521" y="633908"/>
                      <a:pt x="1192606" y="634365"/>
                      <a:pt x="1191692" y="634365"/>
                    </a:cubicBezTo>
                    <a:lnTo>
                      <a:pt x="1188949" y="632993"/>
                    </a:lnTo>
                    <a:cubicBezTo>
                      <a:pt x="1187120" y="634822"/>
                      <a:pt x="1185291" y="635736"/>
                      <a:pt x="1183462" y="635736"/>
                    </a:cubicBezTo>
                    <a:lnTo>
                      <a:pt x="1180033" y="632993"/>
                    </a:lnTo>
                    <a:cubicBezTo>
                      <a:pt x="1180033" y="634822"/>
                      <a:pt x="1179119" y="635736"/>
                      <a:pt x="1177290" y="635736"/>
                    </a:cubicBezTo>
                    <a:lnTo>
                      <a:pt x="1173175" y="634365"/>
                    </a:lnTo>
                    <a:lnTo>
                      <a:pt x="1167689" y="635736"/>
                    </a:lnTo>
                    <a:lnTo>
                      <a:pt x="1164946" y="634365"/>
                    </a:lnTo>
                    <a:lnTo>
                      <a:pt x="1140943" y="637108"/>
                    </a:lnTo>
                    <a:cubicBezTo>
                      <a:pt x="1140943" y="635279"/>
                      <a:pt x="1140257" y="634365"/>
                      <a:pt x="1138885" y="634365"/>
                    </a:cubicBezTo>
                    <a:cubicBezTo>
                      <a:pt x="1138428" y="634365"/>
                      <a:pt x="1137285" y="634822"/>
                      <a:pt x="1135456" y="635736"/>
                    </a:cubicBezTo>
                    <a:lnTo>
                      <a:pt x="1130656" y="634365"/>
                    </a:lnTo>
                    <a:cubicBezTo>
                      <a:pt x="1126541" y="635279"/>
                      <a:pt x="1122883" y="635965"/>
                      <a:pt x="1119683" y="636422"/>
                    </a:cubicBezTo>
                    <a:cubicBezTo>
                      <a:pt x="1117397" y="636879"/>
                      <a:pt x="1115568" y="637108"/>
                      <a:pt x="1114197" y="637108"/>
                    </a:cubicBezTo>
                    <a:cubicBezTo>
                      <a:pt x="1114197" y="635279"/>
                      <a:pt x="1113282" y="634365"/>
                      <a:pt x="1111453" y="634365"/>
                    </a:cubicBezTo>
                    <a:lnTo>
                      <a:pt x="1110767" y="634365"/>
                    </a:lnTo>
                    <a:lnTo>
                      <a:pt x="1105967" y="637794"/>
                    </a:lnTo>
                    <a:cubicBezTo>
                      <a:pt x="1104595" y="637794"/>
                      <a:pt x="1103681" y="636193"/>
                      <a:pt x="1103224" y="632993"/>
                    </a:cubicBezTo>
                    <a:cubicBezTo>
                      <a:pt x="1098195" y="636651"/>
                      <a:pt x="1094765" y="638479"/>
                      <a:pt x="1092937" y="638479"/>
                    </a:cubicBezTo>
                    <a:lnTo>
                      <a:pt x="1092937" y="637794"/>
                    </a:lnTo>
                    <a:lnTo>
                      <a:pt x="1088136" y="640537"/>
                    </a:lnTo>
                    <a:cubicBezTo>
                      <a:pt x="1080821" y="639165"/>
                      <a:pt x="1074877" y="638479"/>
                      <a:pt x="1070305" y="638479"/>
                    </a:cubicBezTo>
                    <a:lnTo>
                      <a:pt x="1062761" y="638479"/>
                    </a:lnTo>
                    <a:cubicBezTo>
                      <a:pt x="1061847" y="638479"/>
                      <a:pt x="1061390" y="638251"/>
                      <a:pt x="1061390" y="637794"/>
                    </a:cubicBezTo>
                    <a:cubicBezTo>
                      <a:pt x="1059104" y="638708"/>
                      <a:pt x="1057961" y="639622"/>
                      <a:pt x="1057961" y="640537"/>
                    </a:cubicBezTo>
                    <a:cubicBezTo>
                      <a:pt x="1048817" y="640537"/>
                      <a:pt x="1035329" y="636651"/>
                      <a:pt x="1017499" y="628878"/>
                    </a:cubicBezTo>
                    <a:cubicBezTo>
                      <a:pt x="1003325" y="628878"/>
                      <a:pt x="991210" y="625906"/>
                      <a:pt x="981151" y="619963"/>
                    </a:cubicBezTo>
                    <a:lnTo>
                      <a:pt x="983209" y="617220"/>
                    </a:lnTo>
                    <a:cubicBezTo>
                      <a:pt x="981837" y="614477"/>
                      <a:pt x="980694" y="613105"/>
                      <a:pt x="979780" y="613105"/>
                    </a:cubicBezTo>
                    <a:lnTo>
                      <a:pt x="975665" y="614477"/>
                    </a:lnTo>
                    <a:cubicBezTo>
                      <a:pt x="971550" y="608990"/>
                      <a:pt x="968350" y="604418"/>
                      <a:pt x="966064" y="600760"/>
                    </a:cubicBezTo>
                    <a:cubicBezTo>
                      <a:pt x="963778" y="597560"/>
                      <a:pt x="962635" y="595503"/>
                      <a:pt x="962635" y="594588"/>
                    </a:cubicBezTo>
                    <a:lnTo>
                      <a:pt x="964006" y="594588"/>
                    </a:lnTo>
                    <a:lnTo>
                      <a:pt x="959206" y="584987"/>
                    </a:lnTo>
                    <a:cubicBezTo>
                      <a:pt x="960577" y="581329"/>
                      <a:pt x="961720" y="579501"/>
                      <a:pt x="962635" y="579501"/>
                    </a:cubicBezTo>
                    <a:lnTo>
                      <a:pt x="961263" y="576758"/>
                    </a:lnTo>
                    <a:lnTo>
                      <a:pt x="961263" y="576072"/>
                    </a:lnTo>
                    <a:cubicBezTo>
                      <a:pt x="961263" y="572871"/>
                      <a:pt x="962177" y="569671"/>
                      <a:pt x="964006" y="566470"/>
                    </a:cubicBezTo>
                    <a:lnTo>
                      <a:pt x="962635" y="565099"/>
                    </a:lnTo>
                    <a:cubicBezTo>
                      <a:pt x="963549" y="563270"/>
                      <a:pt x="964006" y="561670"/>
                      <a:pt x="964006" y="560298"/>
                    </a:cubicBezTo>
                    <a:cubicBezTo>
                      <a:pt x="963092" y="560298"/>
                      <a:pt x="962635" y="560070"/>
                      <a:pt x="962635" y="559612"/>
                    </a:cubicBezTo>
                    <a:cubicBezTo>
                      <a:pt x="964006" y="559612"/>
                      <a:pt x="964692" y="558927"/>
                      <a:pt x="964692" y="557555"/>
                    </a:cubicBezTo>
                    <a:lnTo>
                      <a:pt x="962635" y="553440"/>
                    </a:lnTo>
                    <a:lnTo>
                      <a:pt x="962635" y="552754"/>
                    </a:lnTo>
                    <a:cubicBezTo>
                      <a:pt x="962635" y="552297"/>
                      <a:pt x="963092" y="551612"/>
                      <a:pt x="964006" y="550697"/>
                    </a:cubicBezTo>
                    <a:cubicBezTo>
                      <a:pt x="964921" y="549783"/>
                      <a:pt x="966064" y="548640"/>
                      <a:pt x="967435" y="547268"/>
                    </a:cubicBezTo>
                    <a:lnTo>
                      <a:pt x="967435" y="539039"/>
                    </a:lnTo>
                    <a:cubicBezTo>
                      <a:pt x="955548" y="540410"/>
                      <a:pt x="945490" y="541553"/>
                      <a:pt x="937260" y="542467"/>
                    </a:cubicBezTo>
                    <a:cubicBezTo>
                      <a:pt x="930402" y="543382"/>
                      <a:pt x="926059" y="544068"/>
                      <a:pt x="924230" y="544525"/>
                    </a:cubicBezTo>
                    <a:cubicBezTo>
                      <a:pt x="917372" y="543610"/>
                      <a:pt x="911200" y="541782"/>
                      <a:pt x="905713" y="539039"/>
                    </a:cubicBezTo>
                    <a:lnTo>
                      <a:pt x="905713" y="535610"/>
                    </a:lnTo>
                    <a:cubicBezTo>
                      <a:pt x="901599" y="535610"/>
                      <a:pt x="896341" y="529666"/>
                      <a:pt x="889940" y="517779"/>
                    </a:cubicBezTo>
                    <a:lnTo>
                      <a:pt x="889940" y="517093"/>
                    </a:lnTo>
                    <a:cubicBezTo>
                      <a:pt x="889940" y="511606"/>
                      <a:pt x="890626" y="507263"/>
                      <a:pt x="891998" y="504063"/>
                    </a:cubicBezTo>
                    <a:lnTo>
                      <a:pt x="890626" y="497205"/>
                    </a:lnTo>
                    <a:lnTo>
                      <a:pt x="891312" y="493776"/>
                    </a:lnTo>
                    <a:lnTo>
                      <a:pt x="891312" y="491033"/>
                    </a:lnTo>
                    <a:lnTo>
                      <a:pt x="891998" y="486232"/>
                    </a:lnTo>
                    <a:cubicBezTo>
                      <a:pt x="887883" y="486232"/>
                      <a:pt x="885597" y="486003"/>
                      <a:pt x="885139" y="485546"/>
                    </a:cubicBezTo>
                    <a:lnTo>
                      <a:pt x="886511" y="482803"/>
                    </a:lnTo>
                    <a:lnTo>
                      <a:pt x="886511" y="482117"/>
                    </a:lnTo>
                    <a:lnTo>
                      <a:pt x="884454" y="482803"/>
                    </a:lnTo>
                    <a:cubicBezTo>
                      <a:pt x="882625" y="482803"/>
                      <a:pt x="881710" y="482117"/>
                      <a:pt x="881710" y="480745"/>
                    </a:cubicBezTo>
                    <a:lnTo>
                      <a:pt x="881710" y="475259"/>
                    </a:lnTo>
                    <a:cubicBezTo>
                      <a:pt x="881710" y="472973"/>
                      <a:pt x="883311" y="471830"/>
                      <a:pt x="886511" y="471830"/>
                    </a:cubicBezTo>
                    <a:lnTo>
                      <a:pt x="884454" y="467715"/>
                    </a:lnTo>
                    <a:cubicBezTo>
                      <a:pt x="889483" y="461314"/>
                      <a:pt x="894741" y="458114"/>
                      <a:pt x="900227" y="458114"/>
                    </a:cubicBezTo>
                    <a:lnTo>
                      <a:pt x="900227" y="456743"/>
                    </a:lnTo>
                    <a:cubicBezTo>
                      <a:pt x="897484" y="456743"/>
                      <a:pt x="896112" y="456057"/>
                      <a:pt x="896112" y="454685"/>
                    </a:cubicBezTo>
                    <a:cubicBezTo>
                      <a:pt x="898856" y="448284"/>
                      <a:pt x="903885" y="445084"/>
                      <a:pt x="911200" y="445084"/>
                    </a:cubicBezTo>
                    <a:cubicBezTo>
                      <a:pt x="911200" y="447827"/>
                      <a:pt x="924459" y="449199"/>
                      <a:pt x="950976" y="449199"/>
                    </a:cubicBezTo>
                    <a:lnTo>
                      <a:pt x="964006" y="449199"/>
                    </a:lnTo>
                    <a:cubicBezTo>
                      <a:pt x="971779" y="449199"/>
                      <a:pt x="980008" y="448970"/>
                      <a:pt x="988695" y="448513"/>
                    </a:cubicBezTo>
                    <a:cubicBezTo>
                      <a:pt x="989152" y="443027"/>
                      <a:pt x="990753" y="437997"/>
                      <a:pt x="993496" y="433425"/>
                    </a:cubicBezTo>
                    <a:lnTo>
                      <a:pt x="991438" y="431368"/>
                    </a:lnTo>
                    <a:lnTo>
                      <a:pt x="995553" y="426567"/>
                    </a:lnTo>
                    <a:lnTo>
                      <a:pt x="991438" y="415594"/>
                    </a:lnTo>
                    <a:lnTo>
                      <a:pt x="1005154" y="373075"/>
                    </a:lnTo>
                    <a:lnTo>
                      <a:pt x="1004469" y="371017"/>
                    </a:lnTo>
                    <a:cubicBezTo>
                      <a:pt x="1005840" y="362331"/>
                      <a:pt x="1011098" y="355930"/>
                      <a:pt x="1020242" y="351815"/>
                    </a:cubicBezTo>
                    <a:cubicBezTo>
                      <a:pt x="1020242" y="348157"/>
                      <a:pt x="1020928" y="346329"/>
                      <a:pt x="1022299" y="346329"/>
                    </a:cubicBezTo>
                    <a:lnTo>
                      <a:pt x="1031901" y="353872"/>
                    </a:lnTo>
                    <a:lnTo>
                      <a:pt x="1033272" y="353872"/>
                    </a:lnTo>
                    <a:cubicBezTo>
                      <a:pt x="1035101" y="353872"/>
                      <a:pt x="1037844" y="349301"/>
                      <a:pt x="1041502" y="340156"/>
                    </a:cubicBezTo>
                    <a:cubicBezTo>
                      <a:pt x="1045616" y="339699"/>
                      <a:pt x="1050874" y="338556"/>
                      <a:pt x="1057275" y="336727"/>
                    </a:cubicBezTo>
                    <a:close/>
                    <a:moveTo>
                      <a:pt x="2980563" y="242087"/>
                    </a:moveTo>
                    <a:cubicBezTo>
                      <a:pt x="2969590" y="244373"/>
                      <a:pt x="2956560" y="245516"/>
                      <a:pt x="2941473" y="245516"/>
                    </a:cubicBezTo>
                    <a:lnTo>
                      <a:pt x="2937358" y="245516"/>
                    </a:lnTo>
                    <a:cubicBezTo>
                      <a:pt x="2936443" y="245516"/>
                      <a:pt x="2934843" y="244830"/>
                      <a:pt x="2932557" y="243459"/>
                    </a:cubicBezTo>
                    <a:lnTo>
                      <a:pt x="2927757" y="246202"/>
                    </a:lnTo>
                    <a:cubicBezTo>
                      <a:pt x="2919984" y="244373"/>
                      <a:pt x="2914041" y="243459"/>
                      <a:pt x="2909925" y="243459"/>
                    </a:cubicBezTo>
                    <a:lnTo>
                      <a:pt x="2908554" y="243459"/>
                    </a:lnTo>
                    <a:lnTo>
                      <a:pt x="2908554" y="245516"/>
                    </a:lnTo>
                    <a:cubicBezTo>
                      <a:pt x="2913126" y="245516"/>
                      <a:pt x="2921356" y="250088"/>
                      <a:pt x="2933243" y="259232"/>
                    </a:cubicBezTo>
                    <a:lnTo>
                      <a:pt x="2940787" y="257860"/>
                    </a:lnTo>
                    <a:lnTo>
                      <a:pt x="2941473" y="257860"/>
                    </a:lnTo>
                    <a:cubicBezTo>
                      <a:pt x="2944216" y="261061"/>
                      <a:pt x="2947873" y="262661"/>
                      <a:pt x="2952445" y="262661"/>
                    </a:cubicBezTo>
                    <a:lnTo>
                      <a:pt x="2979877" y="247573"/>
                    </a:lnTo>
                    <a:cubicBezTo>
                      <a:pt x="2983535" y="244830"/>
                      <a:pt x="2985364" y="243230"/>
                      <a:pt x="2985364" y="242773"/>
                    </a:cubicBezTo>
                    <a:lnTo>
                      <a:pt x="2985364" y="242087"/>
                    </a:lnTo>
                    <a:close/>
                    <a:moveTo>
                      <a:pt x="493090" y="215341"/>
                    </a:moveTo>
                    <a:lnTo>
                      <a:pt x="495148" y="215341"/>
                    </a:lnTo>
                    <a:cubicBezTo>
                      <a:pt x="497891" y="216712"/>
                      <a:pt x="499263" y="218541"/>
                      <a:pt x="499263" y="220827"/>
                    </a:cubicBezTo>
                    <a:lnTo>
                      <a:pt x="502006" y="220141"/>
                    </a:lnTo>
                    <a:lnTo>
                      <a:pt x="504063" y="220141"/>
                    </a:lnTo>
                    <a:cubicBezTo>
                      <a:pt x="504521" y="220141"/>
                      <a:pt x="504978" y="220370"/>
                      <a:pt x="505435" y="220827"/>
                    </a:cubicBezTo>
                    <a:cubicBezTo>
                      <a:pt x="506349" y="221284"/>
                      <a:pt x="507035" y="221970"/>
                      <a:pt x="507492" y="222885"/>
                    </a:cubicBezTo>
                    <a:cubicBezTo>
                      <a:pt x="508407" y="221970"/>
                      <a:pt x="516408" y="220370"/>
                      <a:pt x="531495" y="218084"/>
                    </a:cubicBezTo>
                    <a:cubicBezTo>
                      <a:pt x="560756" y="218084"/>
                      <a:pt x="580416" y="223570"/>
                      <a:pt x="590474" y="234543"/>
                    </a:cubicBezTo>
                    <a:cubicBezTo>
                      <a:pt x="592760" y="235000"/>
                      <a:pt x="597104" y="238429"/>
                      <a:pt x="603504" y="244830"/>
                    </a:cubicBezTo>
                    <a:lnTo>
                      <a:pt x="603504" y="249631"/>
                    </a:lnTo>
                    <a:lnTo>
                      <a:pt x="598018" y="257861"/>
                    </a:lnTo>
                    <a:cubicBezTo>
                      <a:pt x="598018" y="258318"/>
                      <a:pt x="599847" y="260375"/>
                      <a:pt x="603504" y="264033"/>
                    </a:cubicBezTo>
                    <a:cubicBezTo>
                      <a:pt x="603504" y="273634"/>
                      <a:pt x="596875" y="283235"/>
                      <a:pt x="583616" y="292836"/>
                    </a:cubicBezTo>
                    <a:cubicBezTo>
                      <a:pt x="580416" y="292836"/>
                      <a:pt x="576301" y="294894"/>
                      <a:pt x="571272" y="299008"/>
                    </a:cubicBezTo>
                    <a:cubicBezTo>
                      <a:pt x="565328" y="298551"/>
                      <a:pt x="562356" y="297865"/>
                      <a:pt x="562356" y="296951"/>
                    </a:cubicBezTo>
                    <a:lnTo>
                      <a:pt x="556870" y="298323"/>
                    </a:lnTo>
                    <a:lnTo>
                      <a:pt x="554813" y="298323"/>
                    </a:lnTo>
                    <a:cubicBezTo>
                      <a:pt x="552527" y="298323"/>
                      <a:pt x="547497" y="296722"/>
                      <a:pt x="539725" y="293522"/>
                    </a:cubicBezTo>
                    <a:cubicBezTo>
                      <a:pt x="528752" y="301752"/>
                      <a:pt x="520980" y="305867"/>
                      <a:pt x="516408" y="305867"/>
                    </a:cubicBezTo>
                    <a:lnTo>
                      <a:pt x="513665" y="305867"/>
                    </a:lnTo>
                    <a:cubicBezTo>
                      <a:pt x="511836" y="305867"/>
                      <a:pt x="509778" y="306095"/>
                      <a:pt x="507492" y="306552"/>
                    </a:cubicBezTo>
                    <a:cubicBezTo>
                      <a:pt x="507492" y="306095"/>
                      <a:pt x="507264" y="305638"/>
                      <a:pt x="506807" y="305181"/>
                    </a:cubicBezTo>
                    <a:lnTo>
                      <a:pt x="504063" y="303809"/>
                    </a:lnTo>
                    <a:lnTo>
                      <a:pt x="500634" y="303809"/>
                    </a:lnTo>
                    <a:cubicBezTo>
                      <a:pt x="497434" y="305181"/>
                      <a:pt x="495834" y="306095"/>
                      <a:pt x="495834" y="306552"/>
                    </a:cubicBezTo>
                    <a:cubicBezTo>
                      <a:pt x="481661" y="305638"/>
                      <a:pt x="470916" y="303809"/>
                      <a:pt x="463601" y="301066"/>
                    </a:cubicBezTo>
                    <a:lnTo>
                      <a:pt x="458801" y="301066"/>
                    </a:lnTo>
                    <a:cubicBezTo>
                      <a:pt x="457429" y="301523"/>
                      <a:pt x="456743" y="302438"/>
                      <a:pt x="456743" y="303809"/>
                    </a:cubicBezTo>
                    <a:lnTo>
                      <a:pt x="456743" y="309295"/>
                    </a:lnTo>
                    <a:cubicBezTo>
                      <a:pt x="458115" y="311124"/>
                      <a:pt x="458801" y="312724"/>
                      <a:pt x="458801" y="314096"/>
                    </a:cubicBezTo>
                    <a:cubicBezTo>
                      <a:pt x="458801" y="322326"/>
                      <a:pt x="455372" y="333070"/>
                      <a:pt x="448513" y="346329"/>
                    </a:cubicBezTo>
                    <a:cubicBezTo>
                      <a:pt x="449885" y="350901"/>
                      <a:pt x="451257" y="353187"/>
                      <a:pt x="452628" y="353187"/>
                    </a:cubicBezTo>
                    <a:lnTo>
                      <a:pt x="456743" y="353187"/>
                    </a:lnTo>
                    <a:cubicBezTo>
                      <a:pt x="457200" y="353187"/>
                      <a:pt x="458801" y="352729"/>
                      <a:pt x="461544" y="351815"/>
                    </a:cubicBezTo>
                    <a:cubicBezTo>
                      <a:pt x="462001" y="352272"/>
                      <a:pt x="466573" y="352958"/>
                      <a:pt x="475260" y="353872"/>
                    </a:cubicBezTo>
                    <a:cubicBezTo>
                      <a:pt x="475260" y="352501"/>
                      <a:pt x="479375" y="351587"/>
                      <a:pt x="487604" y="351129"/>
                    </a:cubicBezTo>
                    <a:cubicBezTo>
                      <a:pt x="507264" y="351129"/>
                      <a:pt x="520065" y="353187"/>
                      <a:pt x="526009" y="357301"/>
                    </a:cubicBezTo>
                    <a:lnTo>
                      <a:pt x="528752" y="356616"/>
                    </a:lnTo>
                    <a:lnTo>
                      <a:pt x="530124" y="356616"/>
                    </a:lnTo>
                    <a:cubicBezTo>
                      <a:pt x="530124" y="358444"/>
                      <a:pt x="538353" y="360502"/>
                      <a:pt x="554813" y="362788"/>
                    </a:cubicBezTo>
                    <a:cubicBezTo>
                      <a:pt x="556641" y="365074"/>
                      <a:pt x="565785" y="368960"/>
                      <a:pt x="582245" y="374446"/>
                    </a:cubicBezTo>
                    <a:cubicBezTo>
                      <a:pt x="582245" y="375361"/>
                      <a:pt x="595275" y="381762"/>
                      <a:pt x="621335" y="393649"/>
                    </a:cubicBezTo>
                    <a:lnTo>
                      <a:pt x="621335" y="396392"/>
                    </a:lnTo>
                    <a:cubicBezTo>
                      <a:pt x="619506" y="396849"/>
                      <a:pt x="618592" y="398907"/>
                      <a:pt x="618592" y="402564"/>
                    </a:cubicBezTo>
                    <a:cubicBezTo>
                      <a:pt x="620878" y="402564"/>
                      <a:pt x="622478" y="404393"/>
                      <a:pt x="623392" y="408051"/>
                    </a:cubicBezTo>
                    <a:cubicBezTo>
                      <a:pt x="626136" y="408051"/>
                      <a:pt x="627507" y="411251"/>
                      <a:pt x="627507" y="417652"/>
                    </a:cubicBezTo>
                    <a:lnTo>
                      <a:pt x="627507" y="418338"/>
                    </a:lnTo>
                    <a:lnTo>
                      <a:pt x="624764" y="421081"/>
                    </a:lnTo>
                    <a:cubicBezTo>
                      <a:pt x="625678" y="421538"/>
                      <a:pt x="626364" y="421995"/>
                      <a:pt x="626822" y="422453"/>
                    </a:cubicBezTo>
                    <a:lnTo>
                      <a:pt x="627507" y="423824"/>
                    </a:lnTo>
                    <a:lnTo>
                      <a:pt x="627507" y="425881"/>
                    </a:lnTo>
                    <a:cubicBezTo>
                      <a:pt x="627507" y="428167"/>
                      <a:pt x="626136" y="429310"/>
                      <a:pt x="623392" y="429310"/>
                    </a:cubicBezTo>
                    <a:lnTo>
                      <a:pt x="623392" y="434111"/>
                    </a:lnTo>
                    <a:cubicBezTo>
                      <a:pt x="625678" y="436397"/>
                      <a:pt x="626822" y="438912"/>
                      <a:pt x="626822" y="441655"/>
                    </a:cubicBezTo>
                    <a:lnTo>
                      <a:pt x="627507" y="441655"/>
                    </a:lnTo>
                    <a:lnTo>
                      <a:pt x="632994" y="440283"/>
                    </a:lnTo>
                    <a:lnTo>
                      <a:pt x="634365" y="444398"/>
                    </a:lnTo>
                    <a:cubicBezTo>
                      <a:pt x="634365" y="445770"/>
                      <a:pt x="632994" y="448284"/>
                      <a:pt x="630251" y="451942"/>
                    </a:cubicBezTo>
                    <a:cubicBezTo>
                      <a:pt x="633451" y="451942"/>
                      <a:pt x="635051" y="452856"/>
                      <a:pt x="635051" y="454685"/>
                    </a:cubicBezTo>
                    <a:lnTo>
                      <a:pt x="630251" y="458800"/>
                    </a:lnTo>
                    <a:lnTo>
                      <a:pt x="632994" y="461543"/>
                    </a:lnTo>
                    <a:lnTo>
                      <a:pt x="632994" y="466344"/>
                    </a:lnTo>
                    <a:cubicBezTo>
                      <a:pt x="632994" y="468172"/>
                      <a:pt x="632079" y="469087"/>
                      <a:pt x="630251" y="469087"/>
                    </a:cubicBezTo>
                    <a:cubicBezTo>
                      <a:pt x="630251" y="468172"/>
                      <a:pt x="630022" y="467715"/>
                      <a:pt x="629565" y="467715"/>
                    </a:cubicBezTo>
                    <a:lnTo>
                      <a:pt x="624078" y="480060"/>
                    </a:lnTo>
                    <a:cubicBezTo>
                      <a:pt x="628193" y="480517"/>
                      <a:pt x="631165" y="482117"/>
                      <a:pt x="632994" y="484860"/>
                    </a:cubicBezTo>
                    <a:lnTo>
                      <a:pt x="627507" y="491033"/>
                    </a:lnTo>
                    <a:lnTo>
                      <a:pt x="627507" y="500634"/>
                    </a:lnTo>
                    <a:cubicBezTo>
                      <a:pt x="631165" y="502920"/>
                      <a:pt x="632994" y="504748"/>
                      <a:pt x="632994" y="506120"/>
                    </a:cubicBezTo>
                    <a:lnTo>
                      <a:pt x="632994" y="506806"/>
                    </a:lnTo>
                    <a:cubicBezTo>
                      <a:pt x="632994" y="507720"/>
                      <a:pt x="632765" y="508177"/>
                      <a:pt x="632308" y="508177"/>
                    </a:cubicBezTo>
                    <a:cubicBezTo>
                      <a:pt x="632308" y="508635"/>
                      <a:pt x="632536" y="508863"/>
                      <a:pt x="632994" y="508863"/>
                    </a:cubicBezTo>
                    <a:cubicBezTo>
                      <a:pt x="632994" y="511606"/>
                      <a:pt x="631851" y="514807"/>
                      <a:pt x="629565" y="518464"/>
                    </a:cubicBezTo>
                    <a:lnTo>
                      <a:pt x="629565" y="521893"/>
                    </a:lnTo>
                    <a:cubicBezTo>
                      <a:pt x="632308" y="526008"/>
                      <a:pt x="634137" y="528066"/>
                      <a:pt x="635051" y="528066"/>
                    </a:cubicBezTo>
                    <a:cubicBezTo>
                      <a:pt x="633222" y="540867"/>
                      <a:pt x="631165" y="547268"/>
                      <a:pt x="628879" y="547268"/>
                    </a:cubicBezTo>
                    <a:lnTo>
                      <a:pt x="629565" y="553440"/>
                    </a:lnTo>
                    <a:lnTo>
                      <a:pt x="629565" y="557555"/>
                    </a:lnTo>
                    <a:cubicBezTo>
                      <a:pt x="626364" y="561670"/>
                      <a:pt x="622935" y="567614"/>
                      <a:pt x="619278" y="575386"/>
                    </a:cubicBezTo>
                    <a:cubicBezTo>
                      <a:pt x="615620" y="575386"/>
                      <a:pt x="613791" y="576529"/>
                      <a:pt x="613791" y="578815"/>
                    </a:cubicBezTo>
                    <a:cubicBezTo>
                      <a:pt x="616077" y="578815"/>
                      <a:pt x="617220" y="579501"/>
                      <a:pt x="617220" y="580872"/>
                    </a:cubicBezTo>
                    <a:cubicBezTo>
                      <a:pt x="615391" y="584073"/>
                      <a:pt x="612648" y="585673"/>
                      <a:pt x="608991" y="585673"/>
                    </a:cubicBezTo>
                    <a:lnTo>
                      <a:pt x="608991" y="586359"/>
                    </a:lnTo>
                    <a:lnTo>
                      <a:pt x="616534" y="593902"/>
                    </a:lnTo>
                    <a:cubicBezTo>
                      <a:pt x="616534" y="598932"/>
                      <a:pt x="611277" y="603275"/>
                      <a:pt x="600761" y="606933"/>
                    </a:cubicBezTo>
                    <a:lnTo>
                      <a:pt x="599390" y="609676"/>
                    </a:lnTo>
                    <a:cubicBezTo>
                      <a:pt x="601218" y="609676"/>
                      <a:pt x="602361" y="610590"/>
                      <a:pt x="602819" y="612419"/>
                    </a:cubicBezTo>
                    <a:cubicBezTo>
                      <a:pt x="598704" y="616534"/>
                      <a:pt x="595275" y="621106"/>
                      <a:pt x="592532" y="626135"/>
                    </a:cubicBezTo>
                    <a:cubicBezTo>
                      <a:pt x="593903" y="628878"/>
                      <a:pt x="594589" y="631850"/>
                      <a:pt x="594589" y="635050"/>
                    </a:cubicBezTo>
                    <a:cubicBezTo>
                      <a:pt x="589560" y="639165"/>
                      <a:pt x="584073" y="642137"/>
                      <a:pt x="578130" y="643966"/>
                    </a:cubicBezTo>
                    <a:cubicBezTo>
                      <a:pt x="572643" y="650367"/>
                      <a:pt x="566700" y="654939"/>
                      <a:pt x="560299" y="657682"/>
                    </a:cubicBezTo>
                    <a:cubicBezTo>
                      <a:pt x="560299" y="658596"/>
                      <a:pt x="559156" y="659739"/>
                      <a:pt x="556870" y="661111"/>
                    </a:cubicBezTo>
                    <a:cubicBezTo>
                      <a:pt x="555956" y="659739"/>
                      <a:pt x="551841" y="658596"/>
                      <a:pt x="544526" y="657682"/>
                    </a:cubicBezTo>
                    <a:cubicBezTo>
                      <a:pt x="541325" y="659054"/>
                      <a:pt x="539268" y="659739"/>
                      <a:pt x="538353" y="659739"/>
                    </a:cubicBezTo>
                    <a:cubicBezTo>
                      <a:pt x="538353" y="658368"/>
                      <a:pt x="537439" y="657682"/>
                      <a:pt x="535610" y="657682"/>
                    </a:cubicBezTo>
                    <a:cubicBezTo>
                      <a:pt x="534696" y="658139"/>
                      <a:pt x="533324" y="658368"/>
                      <a:pt x="531495" y="658368"/>
                    </a:cubicBezTo>
                    <a:cubicBezTo>
                      <a:pt x="531038" y="657453"/>
                      <a:pt x="530809" y="656539"/>
                      <a:pt x="530809" y="655625"/>
                    </a:cubicBezTo>
                    <a:cubicBezTo>
                      <a:pt x="526238" y="656996"/>
                      <a:pt x="523266" y="657682"/>
                      <a:pt x="521894" y="657682"/>
                    </a:cubicBezTo>
                    <a:cubicBezTo>
                      <a:pt x="521894" y="654481"/>
                      <a:pt x="519608" y="652195"/>
                      <a:pt x="515036" y="650824"/>
                    </a:cubicBezTo>
                    <a:lnTo>
                      <a:pt x="512979" y="652195"/>
                    </a:lnTo>
                    <a:cubicBezTo>
                      <a:pt x="497891" y="649910"/>
                      <a:pt x="490347" y="648309"/>
                      <a:pt x="490347" y="647395"/>
                    </a:cubicBezTo>
                    <a:cubicBezTo>
                      <a:pt x="490805" y="645109"/>
                      <a:pt x="491262" y="643280"/>
                      <a:pt x="491719" y="641908"/>
                    </a:cubicBezTo>
                    <a:cubicBezTo>
                      <a:pt x="492176" y="640994"/>
                      <a:pt x="492633" y="640537"/>
                      <a:pt x="493090" y="640537"/>
                    </a:cubicBezTo>
                    <a:cubicBezTo>
                      <a:pt x="493090" y="638708"/>
                      <a:pt x="491490" y="635965"/>
                      <a:pt x="488290" y="632307"/>
                    </a:cubicBezTo>
                    <a:cubicBezTo>
                      <a:pt x="489204" y="632307"/>
                      <a:pt x="490347" y="631164"/>
                      <a:pt x="491719" y="628878"/>
                    </a:cubicBezTo>
                    <a:lnTo>
                      <a:pt x="488976" y="628878"/>
                    </a:lnTo>
                    <a:lnTo>
                      <a:pt x="488976" y="628193"/>
                    </a:lnTo>
                    <a:cubicBezTo>
                      <a:pt x="491262" y="618591"/>
                      <a:pt x="497434" y="610133"/>
                      <a:pt x="507492" y="602818"/>
                    </a:cubicBezTo>
                    <a:cubicBezTo>
                      <a:pt x="509778" y="601446"/>
                      <a:pt x="511607" y="598703"/>
                      <a:pt x="512979" y="594588"/>
                    </a:cubicBezTo>
                    <a:lnTo>
                      <a:pt x="511607" y="591845"/>
                    </a:lnTo>
                    <a:cubicBezTo>
                      <a:pt x="512064" y="589102"/>
                      <a:pt x="514350" y="585673"/>
                      <a:pt x="518465" y="581558"/>
                    </a:cubicBezTo>
                    <a:cubicBezTo>
                      <a:pt x="514808" y="580644"/>
                      <a:pt x="512979" y="579729"/>
                      <a:pt x="512979" y="578815"/>
                    </a:cubicBezTo>
                    <a:cubicBezTo>
                      <a:pt x="514350" y="576529"/>
                      <a:pt x="515493" y="574472"/>
                      <a:pt x="516408" y="572643"/>
                    </a:cubicBezTo>
                    <a:cubicBezTo>
                      <a:pt x="517322" y="571271"/>
                      <a:pt x="517779" y="570357"/>
                      <a:pt x="517779" y="569900"/>
                    </a:cubicBezTo>
                    <a:cubicBezTo>
                      <a:pt x="517779" y="569442"/>
                      <a:pt x="517322" y="568299"/>
                      <a:pt x="516408" y="566470"/>
                    </a:cubicBezTo>
                    <a:lnTo>
                      <a:pt x="518465" y="550697"/>
                    </a:lnTo>
                    <a:lnTo>
                      <a:pt x="517779" y="548640"/>
                    </a:lnTo>
                    <a:lnTo>
                      <a:pt x="517779" y="547268"/>
                    </a:lnTo>
                    <a:cubicBezTo>
                      <a:pt x="518694" y="544982"/>
                      <a:pt x="519380" y="543839"/>
                      <a:pt x="519837" y="543839"/>
                    </a:cubicBezTo>
                    <a:cubicBezTo>
                      <a:pt x="518465" y="538810"/>
                      <a:pt x="517779" y="535838"/>
                      <a:pt x="517779" y="534924"/>
                    </a:cubicBezTo>
                    <a:lnTo>
                      <a:pt x="514350" y="534924"/>
                    </a:lnTo>
                    <a:cubicBezTo>
                      <a:pt x="511150" y="537210"/>
                      <a:pt x="509321" y="538353"/>
                      <a:pt x="508864" y="538353"/>
                    </a:cubicBezTo>
                    <a:lnTo>
                      <a:pt x="508864" y="541782"/>
                    </a:lnTo>
                    <a:lnTo>
                      <a:pt x="514350" y="548640"/>
                    </a:lnTo>
                    <a:cubicBezTo>
                      <a:pt x="512979" y="551840"/>
                      <a:pt x="511607" y="554355"/>
                      <a:pt x="510236" y="556183"/>
                    </a:cubicBezTo>
                    <a:cubicBezTo>
                      <a:pt x="508864" y="558012"/>
                      <a:pt x="507950" y="558927"/>
                      <a:pt x="507492" y="558927"/>
                    </a:cubicBezTo>
                    <a:lnTo>
                      <a:pt x="504749" y="557555"/>
                    </a:lnTo>
                    <a:cubicBezTo>
                      <a:pt x="504749" y="558927"/>
                      <a:pt x="504292" y="559612"/>
                      <a:pt x="503378" y="559612"/>
                    </a:cubicBezTo>
                    <a:lnTo>
                      <a:pt x="500634" y="559612"/>
                    </a:lnTo>
                    <a:cubicBezTo>
                      <a:pt x="498348" y="559612"/>
                      <a:pt x="496062" y="559384"/>
                      <a:pt x="493776" y="558927"/>
                    </a:cubicBezTo>
                    <a:lnTo>
                      <a:pt x="484861" y="563041"/>
                    </a:lnTo>
                    <a:cubicBezTo>
                      <a:pt x="483947" y="562584"/>
                      <a:pt x="482346" y="562356"/>
                      <a:pt x="480060" y="562356"/>
                    </a:cubicBezTo>
                    <a:cubicBezTo>
                      <a:pt x="476403" y="564185"/>
                      <a:pt x="473660" y="565099"/>
                      <a:pt x="471831" y="565099"/>
                    </a:cubicBezTo>
                    <a:lnTo>
                      <a:pt x="461544" y="559612"/>
                    </a:lnTo>
                    <a:cubicBezTo>
                      <a:pt x="448285" y="549554"/>
                      <a:pt x="441198" y="541325"/>
                      <a:pt x="440284" y="534924"/>
                    </a:cubicBezTo>
                    <a:lnTo>
                      <a:pt x="435483" y="532181"/>
                    </a:lnTo>
                    <a:lnTo>
                      <a:pt x="429997" y="532866"/>
                    </a:lnTo>
                    <a:cubicBezTo>
                      <a:pt x="427711" y="528752"/>
                      <a:pt x="422910" y="525094"/>
                      <a:pt x="415595" y="521893"/>
                    </a:cubicBezTo>
                    <a:cubicBezTo>
                      <a:pt x="404165" y="532866"/>
                      <a:pt x="397307" y="538353"/>
                      <a:pt x="395021" y="538353"/>
                    </a:cubicBezTo>
                    <a:lnTo>
                      <a:pt x="392964" y="539039"/>
                    </a:lnTo>
                    <a:lnTo>
                      <a:pt x="390906" y="539039"/>
                    </a:lnTo>
                    <a:lnTo>
                      <a:pt x="388849" y="539724"/>
                    </a:lnTo>
                    <a:lnTo>
                      <a:pt x="380619" y="536295"/>
                    </a:lnTo>
                    <a:cubicBezTo>
                      <a:pt x="380162" y="536295"/>
                      <a:pt x="376962" y="538810"/>
                      <a:pt x="371018" y="543839"/>
                    </a:cubicBezTo>
                    <a:lnTo>
                      <a:pt x="368961" y="543839"/>
                    </a:lnTo>
                    <a:cubicBezTo>
                      <a:pt x="368503" y="543839"/>
                      <a:pt x="368275" y="543610"/>
                      <a:pt x="368275" y="543153"/>
                    </a:cubicBezTo>
                    <a:lnTo>
                      <a:pt x="349073" y="550697"/>
                    </a:lnTo>
                    <a:lnTo>
                      <a:pt x="347701" y="548640"/>
                    </a:lnTo>
                    <a:cubicBezTo>
                      <a:pt x="344958" y="550011"/>
                      <a:pt x="342900" y="550697"/>
                      <a:pt x="341529" y="550697"/>
                    </a:cubicBezTo>
                    <a:lnTo>
                      <a:pt x="333985" y="545896"/>
                    </a:lnTo>
                    <a:cubicBezTo>
                      <a:pt x="333985" y="544525"/>
                      <a:pt x="333528" y="543839"/>
                      <a:pt x="332613" y="543839"/>
                    </a:cubicBezTo>
                    <a:lnTo>
                      <a:pt x="331242" y="543839"/>
                    </a:lnTo>
                    <a:cubicBezTo>
                      <a:pt x="321640" y="547039"/>
                      <a:pt x="315468" y="548640"/>
                      <a:pt x="312725" y="548640"/>
                    </a:cubicBezTo>
                    <a:cubicBezTo>
                      <a:pt x="311354" y="548640"/>
                      <a:pt x="308839" y="545896"/>
                      <a:pt x="305181" y="540410"/>
                    </a:cubicBezTo>
                    <a:lnTo>
                      <a:pt x="305181" y="538353"/>
                    </a:lnTo>
                    <a:lnTo>
                      <a:pt x="311354" y="532866"/>
                    </a:lnTo>
                    <a:cubicBezTo>
                      <a:pt x="306324" y="531952"/>
                      <a:pt x="301981" y="528294"/>
                      <a:pt x="298323" y="521893"/>
                    </a:cubicBezTo>
                    <a:lnTo>
                      <a:pt x="297637" y="521893"/>
                    </a:lnTo>
                    <a:lnTo>
                      <a:pt x="299009" y="529437"/>
                    </a:lnTo>
                    <a:lnTo>
                      <a:pt x="296266" y="534924"/>
                    </a:lnTo>
                    <a:lnTo>
                      <a:pt x="296266" y="536295"/>
                    </a:lnTo>
                    <a:cubicBezTo>
                      <a:pt x="298095" y="536295"/>
                      <a:pt x="299009" y="537438"/>
                      <a:pt x="299009" y="539724"/>
                    </a:cubicBezTo>
                    <a:lnTo>
                      <a:pt x="298323" y="541782"/>
                    </a:lnTo>
                    <a:lnTo>
                      <a:pt x="297637" y="543839"/>
                    </a:lnTo>
                    <a:lnTo>
                      <a:pt x="296266" y="549325"/>
                    </a:lnTo>
                    <a:lnTo>
                      <a:pt x="299009" y="552069"/>
                    </a:lnTo>
                    <a:lnTo>
                      <a:pt x="298323" y="557555"/>
                    </a:lnTo>
                    <a:cubicBezTo>
                      <a:pt x="298323" y="560298"/>
                      <a:pt x="298552" y="562127"/>
                      <a:pt x="299009" y="563041"/>
                    </a:cubicBezTo>
                    <a:lnTo>
                      <a:pt x="298323" y="569900"/>
                    </a:lnTo>
                    <a:cubicBezTo>
                      <a:pt x="298323" y="575386"/>
                      <a:pt x="299238" y="578129"/>
                      <a:pt x="301066" y="578129"/>
                    </a:cubicBezTo>
                    <a:lnTo>
                      <a:pt x="299009" y="589102"/>
                    </a:lnTo>
                    <a:lnTo>
                      <a:pt x="299009" y="596646"/>
                    </a:lnTo>
                    <a:cubicBezTo>
                      <a:pt x="299009" y="598475"/>
                      <a:pt x="298552" y="599389"/>
                      <a:pt x="297637" y="599389"/>
                    </a:cubicBezTo>
                    <a:lnTo>
                      <a:pt x="298323" y="601446"/>
                    </a:lnTo>
                    <a:lnTo>
                      <a:pt x="298323" y="602132"/>
                    </a:lnTo>
                    <a:cubicBezTo>
                      <a:pt x="293751" y="605333"/>
                      <a:pt x="291465" y="610362"/>
                      <a:pt x="291465" y="617220"/>
                    </a:cubicBezTo>
                    <a:lnTo>
                      <a:pt x="279807" y="622706"/>
                    </a:lnTo>
                    <a:lnTo>
                      <a:pt x="277749" y="622020"/>
                    </a:lnTo>
                    <a:lnTo>
                      <a:pt x="276378" y="621335"/>
                    </a:lnTo>
                    <a:cubicBezTo>
                      <a:pt x="270434" y="628193"/>
                      <a:pt x="266548" y="631621"/>
                      <a:pt x="264719" y="631621"/>
                    </a:cubicBezTo>
                    <a:cubicBezTo>
                      <a:pt x="259233" y="628878"/>
                      <a:pt x="256489" y="625906"/>
                      <a:pt x="256489" y="622706"/>
                    </a:cubicBezTo>
                    <a:lnTo>
                      <a:pt x="255118" y="623392"/>
                    </a:lnTo>
                    <a:cubicBezTo>
                      <a:pt x="251003" y="622477"/>
                      <a:pt x="248717" y="620649"/>
                      <a:pt x="248260" y="617906"/>
                    </a:cubicBezTo>
                    <a:cubicBezTo>
                      <a:pt x="247346" y="617448"/>
                      <a:pt x="245745" y="617220"/>
                      <a:pt x="243459" y="617220"/>
                    </a:cubicBezTo>
                    <a:lnTo>
                      <a:pt x="242774" y="617220"/>
                    </a:lnTo>
                    <a:cubicBezTo>
                      <a:pt x="242774" y="619506"/>
                      <a:pt x="241859" y="620649"/>
                      <a:pt x="240030" y="620649"/>
                    </a:cubicBezTo>
                    <a:lnTo>
                      <a:pt x="239345" y="620649"/>
                    </a:lnTo>
                    <a:cubicBezTo>
                      <a:pt x="235687" y="617906"/>
                      <a:pt x="233858" y="614705"/>
                      <a:pt x="233858" y="611047"/>
                    </a:cubicBezTo>
                    <a:lnTo>
                      <a:pt x="231115" y="612419"/>
                    </a:lnTo>
                    <a:lnTo>
                      <a:pt x="229058" y="612419"/>
                    </a:lnTo>
                    <a:cubicBezTo>
                      <a:pt x="229058" y="608762"/>
                      <a:pt x="228600" y="606475"/>
                      <a:pt x="227686" y="605561"/>
                    </a:cubicBezTo>
                    <a:lnTo>
                      <a:pt x="222200" y="606933"/>
                    </a:lnTo>
                    <a:lnTo>
                      <a:pt x="220828" y="606933"/>
                    </a:lnTo>
                    <a:cubicBezTo>
                      <a:pt x="219914" y="606933"/>
                      <a:pt x="218313" y="604418"/>
                      <a:pt x="216027" y="599389"/>
                    </a:cubicBezTo>
                    <a:cubicBezTo>
                      <a:pt x="211455" y="599389"/>
                      <a:pt x="208255" y="594360"/>
                      <a:pt x="206426" y="584301"/>
                    </a:cubicBezTo>
                    <a:lnTo>
                      <a:pt x="207798" y="574700"/>
                    </a:lnTo>
                    <a:cubicBezTo>
                      <a:pt x="205969" y="574700"/>
                      <a:pt x="205055" y="574014"/>
                      <a:pt x="205055" y="572643"/>
                    </a:cubicBezTo>
                    <a:cubicBezTo>
                      <a:pt x="205055" y="570814"/>
                      <a:pt x="205512" y="567614"/>
                      <a:pt x="206426" y="563041"/>
                    </a:cubicBezTo>
                    <a:cubicBezTo>
                      <a:pt x="205969" y="555726"/>
                      <a:pt x="204826" y="552069"/>
                      <a:pt x="202997" y="552069"/>
                    </a:cubicBezTo>
                    <a:lnTo>
                      <a:pt x="204369" y="545896"/>
                    </a:lnTo>
                    <a:lnTo>
                      <a:pt x="204369" y="533552"/>
                    </a:lnTo>
                    <a:cubicBezTo>
                      <a:pt x="204369" y="531723"/>
                      <a:pt x="204597" y="530352"/>
                      <a:pt x="205055" y="529437"/>
                    </a:cubicBezTo>
                    <a:cubicBezTo>
                      <a:pt x="204140" y="527151"/>
                      <a:pt x="203454" y="526008"/>
                      <a:pt x="202997" y="526008"/>
                    </a:cubicBezTo>
                    <a:lnTo>
                      <a:pt x="205055" y="513664"/>
                    </a:lnTo>
                    <a:cubicBezTo>
                      <a:pt x="205055" y="512750"/>
                      <a:pt x="204826" y="512292"/>
                      <a:pt x="204369" y="512292"/>
                    </a:cubicBezTo>
                    <a:cubicBezTo>
                      <a:pt x="204826" y="506806"/>
                      <a:pt x="206198" y="502920"/>
                      <a:pt x="208484" y="500634"/>
                    </a:cubicBezTo>
                    <a:lnTo>
                      <a:pt x="208484" y="498576"/>
                    </a:lnTo>
                    <a:lnTo>
                      <a:pt x="206426" y="495833"/>
                    </a:lnTo>
                    <a:lnTo>
                      <a:pt x="209855" y="490347"/>
                    </a:lnTo>
                    <a:lnTo>
                      <a:pt x="209855" y="489661"/>
                    </a:lnTo>
                    <a:lnTo>
                      <a:pt x="207798" y="485546"/>
                    </a:lnTo>
                    <a:lnTo>
                      <a:pt x="207798" y="480060"/>
                    </a:lnTo>
                    <a:cubicBezTo>
                      <a:pt x="207798" y="479602"/>
                      <a:pt x="208026" y="479374"/>
                      <a:pt x="208484" y="479374"/>
                    </a:cubicBezTo>
                    <a:lnTo>
                      <a:pt x="207798" y="476631"/>
                    </a:lnTo>
                    <a:cubicBezTo>
                      <a:pt x="208712" y="459257"/>
                      <a:pt x="209627" y="450570"/>
                      <a:pt x="210541" y="450570"/>
                    </a:cubicBezTo>
                    <a:lnTo>
                      <a:pt x="209855" y="448513"/>
                    </a:lnTo>
                    <a:cubicBezTo>
                      <a:pt x="211227" y="440740"/>
                      <a:pt x="212598" y="436854"/>
                      <a:pt x="213970" y="436854"/>
                    </a:cubicBezTo>
                    <a:lnTo>
                      <a:pt x="213284" y="431368"/>
                    </a:lnTo>
                    <a:cubicBezTo>
                      <a:pt x="214199" y="427253"/>
                      <a:pt x="215113" y="421309"/>
                      <a:pt x="216027" y="413537"/>
                    </a:cubicBezTo>
                    <a:lnTo>
                      <a:pt x="217399" y="403250"/>
                    </a:lnTo>
                    <a:lnTo>
                      <a:pt x="218771" y="391591"/>
                    </a:lnTo>
                    <a:lnTo>
                      <a:pt x="218771" y="387477"/>
                    </a:lnTo>
                    <a:cubicBezTo>
                      <a:pt x="218771" y="385191"/>
                      <a:pt x="218542" y="382676"/>
                      <a:pt x="218085" y="379933"/>
                    </a:cubicBezTo>
                    <a:lnTo>
                      <a:pt x="218771" y="377876"/>
                    </a:lnTo>
                    <a:lnTo>
                      <a:pt x="218771" y="376504"/>
                    </a:lnTo>
                    <a:lnTo>
                      <a:pt x="222200" y="376504"/>
                    </a:lnTo>
                    <a:lnTo>
                      <a:pt x="225629" y="378561"/>
                    </a:lnTo>
                    <a:cubicBezTo>
                      <a:pt x="227915" y="378561"/>
                      <a:pt x="230201" y="376047"/>
                      <a:pt x="232487" y="371017"/>
                    </a:cubicBezTo>
                    <a:lnTo>
                      <a:pt x="237973" y="372389"/>
                    </a:lnTo>
                    <a:lnTo>
                      <a:pt x="240030" y="371017"/>
                    </a:lnTo>
                    <a:cubicBezTo>
                      <a:pt x="242774" y="371932"/>
                      <a:pt x="244374" y="372389"/>
                      <a:pt x="244831" y="372389"/>
                    </a:cubicBezTo>
                    <a:cubicBezTo>
                      <a:pt x="244831" y="371017"/>
                      <a:pt x="245517" y="370332"/>
                      <a:pt x="246888" y="370332"/>
                    </a:cubicBezTo>
                    <a:lnTo>
                      <a:pt x="250317" y="372389"/>
                    </a:lnTo>
                    <a:lnTo>
                      <a:pt x="258547" y="372389"/>
                    </a:lnTo>
                    <a:lnTo>
                      <a:pt x="281864" y="377876"/>
                    </a:lnTo>
                    <a:lnTo>
                      <a:pt x="290780" y="375132"/>
                    </a:lnTo>
                    <a:lnTo>
                      <a:pt x="299009" y="372389"/>
                    </a:lnTo>
                    <a:lnTo>
                      <a:pt x="299009" y="373075"/>
                    </a:lnTo>
                    <a:cubicBezTo>
                      <a:pt x="315926" y="368960"/>
                      <a:pt x="329184" y="364617"/>
                      <a:pt x="338786" y="360045"/>
                    </a:cubicBezTo>
                    <a:cubicBezTo>
                      <a:pt x="337871" y="354558"/>
                      <a:pt x="336957" y="345414"/>
                      <a:pt x="336042" y="332613"/>
                    </a:cubicBezTo>
                    <a:cubicBezTo>
                      <a:pt x="339700" y="320725"/>
                      <a:pt x="342900" y="313410"/>
                      <a:pt x="345644" y="310667"/>
                    </a:cubicBezTo>
                    <a:lnTo>
                      <a:pt x="341529" y="309295"/>
                    </a:lnTo>
                    <a:cubicBezTo>
                      <a:pt x="341529" y="309753"/>
                      <a:pt x="339929" y="310439"/>
                      <a:pt x="336728" y="311353"/>
                    </a:cubicBezTo>
                    <a:cubicBezTo>
                      <a:pt x="332613" y="313182"/>
                      <a:pt x="327355" y="314782"/>
                      <a:pt x="320955" y="316153"/>
                    </a:cubicBezTo>
                    <a:lnTo>
                      <a:pt x="308610" y="324383"/>
                    </a:lnTo>
                    <a:cubicBezTo>
                      <a:pt x="307239" y="323011"/>
                      <a:pt x="305638" y="322326"/>
                      <a:pt x="303810" y="322326"/>
                    </a:cubicBezTo>
                    <a:cubicBezTo>
                      <a:pt x="302438" y="322326"/>
                      <a:pt x="299695" y="325983"/>
                      <a:pt x="295580" y="333298"/>
                    </a:cubicBezTo>
                    <a:lnTo>
                      <a:pt x="288036" y="335356"/>
                    </a:lnTo>
                    <a:lnTo>
                      <a:pt x="285979" y="335356"/>
                    </a:lnTo>
                    <a:cubicBezTo>
                      <a:pt x="285522" y="335356"/>
                      <a:pt x="285293" y="334670"/>
                      <a:pt x="285293" y="333298"/>
                    </a:cubicBezTo>
                    <a:cubicBezTo>
                      <a:pt x="281635" y="334670"/>
                      <a:pt x="279807" y="336042"/>
                      <a:pt x="279807" y="337413"/>
                    </a:cubicBezTo>
                    <a:cubicBezTo>
                      <a:pt x="260147" y="335584"/>
                      <a:pt x="250317" y="331927"/>
                      <a:pt x="250317" y="326441"/>
                    </a:cubicBezTo>
                    <a:cubicBezTo>
                      <a:pt x="243459" y="319582"/>
                      <a:pt x="236373" y="316153"/>
                      <a:pt x="229058" y="316153"/>
                    </a:cubicBezTo>
                    <a:cubicBezTo>
                      <a:pt x="223114" y="312953"/>
                      <a:pt x="216713" y="305867"/>
                      <a:pt x="209855" y="294894"/>
                    </a:cubicBezTo>
                    <a:cubicBezTo>
                      <a:pt x="206198" y="288493"/>
                      <a:pt x="204369" y="283921"/>
                      <a:pt x="204369" y="281178"/>
                    </a:cubicBezTo>
                    <a:lnTo>
                      <a:pt x="204369" y="277063"/>
                    </a:lnTo>
                    <a:cubicBezTo>
                      <a:pt x="206655" y="274320"/>
                      <a:pt x="208026" y="269976"/>
                      <a:pt x="208484" y="264033"/>
                    </a:cubicBezTo>
                    <a:cubicBezTo>
                      <a:pt x="208941" y="264033"/>
                      <a:pt x="211227" y="261747"/>
                      <a:pt x="215342" y="257175"/>
                    </a:cubicBezTo>
                    <a:cubicBezTo>
                      <a:pt x="220371" y="251688"/>
                      <a:pt x="226543" y="244830"/>
                      <a:pt x="233858" y="236601"/>
                    </a:cubicBezTo>
                    <a:cubicBezTo>
                      <a:pt x="235230" y="236601"/>
                      <a:pt x="240945" y="233172"/>
                      <a:pt x="251003" y="226314"/>
                    </a:cubicBezTo>
                    <a:cubicBezTo>
                      <a:pt x="255118" y="226314"/>
                      <a:pt x="258776" y="228600"/>
                      <a:pt x="261976" y="233172"/>
                    </a:cubicBezTo>
                    <a:cubicBezTo>
                      <a:pt x="262890" y="233172"/>
                      <a:pt x="264262" y="232714"/>
                      <a:pt x="266091" y="231800"/>
                    </a:cubicBezTo>
                    <a:cubicBezTo>
                      <a:pt x="275235" y="232714"/>
                      <a:pt x="283236" y="233400"/>
                      <a:pt x="290094" y="233857"/>
                    </a:cubicBezTo>
                    <a:cubicBezTo>
                      <a:pt x="296037" y="234315"/>
                      <a:pt x="300381" y="234543"/>
                      <a:pt x="303124" y="234543"/>
                    </a:cubicBezTo>
                    <a:cubicBezTo>
                      <a:pt x="329642" y="225399"/>
                      <a:pt x="363246" y="220827"/>
                      <a:pt x="403936" y="220827"/>
                    </a:cubicBezTo>
                    <a:lnTo>
                      <a:pt x="403936" y="221513"/>
                    </a:lnTo>
                    <a:lnTo>
                      <a:pt x="407365" y="220141"/>
                    </a:lnTo>
                    <a:cubicBezTo>
                      <a:pt x="416509" y="221056"/>
                      <a:pt x="421310" y="221513"/>
                      <a:pt x="421767" y="221513"/>
                    </a:cubicBezTo>
                    <a:cubicBezTo>
                      <a:pt x="422682" y="221513"/>
                      <a:pt x="423139" y="221284"/>
                      <a:pt x="423139" y="220827"/>
                    </a:cubicBezTo>
                    <a:lnTo>
                      <a:pt x="428625" y="221513"/>
                    </a:lnTo>
                    <a:cubicBezTo>
                      <a:pt x="443713" y="221513"/>
                      <a:pt x="454686" y="220370"/>
                      <a:pt x="461544" y="218084"/>
                    </a:cubicBezTo>
                    <a:cubicBezTo>
                      <a:pt x="462001" y="218084"/>
                      <a:pt x="462230" y="218770"/>
                      <a:pt x="462230" y="220141"/>
                    </a:cubicBezTo>
                    <a:cubicBezTo>
                      <a:pt x="465887" y="219227"/>
                      <a:pt x="468859" y="218541"/>
                      <a:pt x="471145" y="218084"/>
                    </a:cubicBezTo>
                    <a:cubicBezTo>
                      <a:pt x="472974" y="217627"/>
                      <a:pt x="474345" y="217398"/>
                      <a:pt x="475260" y="217398"/>
                    </a:cubicBezTo>
                    <a:cubicBezTo>
                      <a:pt x="477089" y="217398"/>
                      <a:pt x="478460" y="217627"/>
                      <a:pt x="479375" y="218084"/>
                    </a:cubicBezTo>
                    <a:close/>
                    <a:moveTo>
                      <a:pt x="2819400" y="135102"/>
                    </a:moveTo>
                    <a:cubicBezTo>
                      <a:pt x="2818029" y="137845"/>
                      <a:pt x="2816429" y="142189"/>
                      <a:pt x="2814599" y="148132"/>
                    </a:cubicBezTo>
                    <a:cubicBezTo>
                      <a:pt x="2812313" y="156362"/>
                      <a:pt x="2810028" y="165506"/>
                      <a:pt x="2807741" y="175564"/>
                    </a:cubicBezTo>
                    <a:cubicBezTo>
                      <a:pt x="2807284" y="175564"/>
                      <a:pt x="2807056" y="177622"/>
                      <a:pt x="2807056" y="181737"/>
                    </a:cubicBezTo>
                    <a:cubicBezTo>
                      <a:pt x="2807970" y="182651"/>
                      <a:pt x="2809342" y="183108"/>
                      <a:pt x="2811171" y="183108"/>
                    </a:cubicBezTo>
                    <a:lnTo>
                      <a:pt x="2822143" y="183108"/>
                    </a:lnTo>
                    <a:cubicBezTo>
                      <a:pt x="2837231" y="181737"/>
                      <a:pt x="2844775" y="177622"/>
                      <a:pt x="2844775" y="170764"/>
                    </a:cubicBezTo>
                    <a:cubicBezTo>
                      <a:pt x="2845232" y="169392"/>
                      <a:pt x="2847747" y="166420"/>
                      <a:pt x="2852318" y="161848"/>
                    </a:cubicBezTo>
                    <a:lnTo>
                      <a:pt x="2855747" y="158419"/>
                    </a:lnTo>
                    <a:lnTo>
                      <a:pt x="2859863" y="154305"/>
                    </a:lnTo>
                    <a:cubicBezTo>
                      <a:pt x="2863063" y="150190"/>
                      <a:pt x="2866492" y="146532"/>
                      <a:pt x="2870149" y="143332"/>
                    </a:cubicBezTo>
                    <a:lnTo>
                      <a:pt x="2870149" y="142646"/>
                    </a:lnTo>
                    <a:cubicBezTo>
                      <a:pt x="2856433" y="143560"/>
                      <a:pt x="2848661" y="144932"/>
                      <a:pt x="2846832" y="146761"/>
                    </a:cubicBezTo>
                    <a:lnTo>
                      <a:pt x="2846146" y="146761"/>
                    </a:lnTo>
                    <a:cubicBezTo>
                      <a:pt x="2845232" y="146761"/>
                      <a:pt x="2844775" y="146304"/>
                      <a:pt x="2844775" y="145389"/>
                    </a:cubicBezTo>
                    <a:lnTo>
                      <a:pt x="2843403" y="146761"/>
                    </a:lnTo>
                    <a:cubicBezTo>
                      <a:pt x="2838374" y="146761"/>
                      <a:pt x="2831516" y="143332"/>
                      <a:pt x="2822829" y="136474"/>
                    </a:cubicBezTo>
                    <a:lnTo>
                      <a:pt x="2821457" y="135788"/>
                    </a:lnTo>
                    <a:close/>
                    <a:moveTo>
                      <a:pt x="3132125" y="117271"/>
                    </a:moveTo>
                    <a:cubicBezTo>
                      <a:pt x="3132125" y="118186"/>
                      <a:pt x="3131439" y="118643"/>
                      <a:pt x="3130067" y="118643"/>
                    </a:cubicBezTo>
                    <a:lnTo>
                      <a:pt x="3125267" y="117957"/>
                    </a:lnTo>
                    <a:cubicBezTo>
                      <a:pt x="3121609" y="120243"/>
                      <a:pt x="3114751" y="122072"/>
                      <a:pt x="3104693" y="123444"/>
                    </a:cubicBezTo>
                    <a:cubicBezTo>
                      <a:pt x="3104693" y="126187"/>
                      <a:pt x="3096006" y="128016"/>
                      <a:pt x="3078633" y="128930"/>
                    </a:cubicBezTo>
                    <a:lnTo>
                      <a:pt x="3074517" y="128244"/>
                    </a:lnTo>
                    <a:lnTo>
                      <a:pt x="3066974" y="128244"/>
                    </a:lnTo>
                    <a:cubicBezTo>
                      <a:pt x="3064688" y="128244"/>
                      <a:pt x="3062631" y="128473"/>
                      <a:pt x="3060801" y="128930"/>
                    </a:cubicBezTo>
                    <a:lnTo>
                      <a:pt x="3055315" y="128244"/>
                    </a:lnTo>
                    <a:lnTo>
                      <a:pt x="3053943" y="128244"/>
                    </a:lnTo>
                    <a:cubicBezTo>
                      <a:pt x="3053487" y="128244"/>
                      <a:pt x="3052801" y="128473"/>
                      <a:pt x="3051887" y="128930"/>
                    </a:cubicBezTo>
                    <a:cubicBezTo>
                      <a:pt x="3042742" y="127558"/>
                      <a:pt x="3029026" y="126873"/>
                      <a:pt x="3010738" y="126873"/>
                    </a:cubicBezTo>
                    <a:lnTo>
                      <a:pt x="3005252" y="126873"/>
                    </a:lnTo>
                    <a:cubicBezTo>
                      <a:pt x="3003423" y="126873"/>
                      <a:pt x="2999994" y="127558"/>
                      <a:pt x="2994965" y="128930"/>
                    </a:cubicBezTo>
                    <a:lnTo>
                      <a:pt x="2984678" y="128244"/>
                    </a:lnTo>
                    <a:lnTo>
                      <a:pt x="2979877" y="130302"/>
                    </a:lnTo>
                    <a:cubicBezTo>
                      <a:pt x="2978049" y="129387"/>
                      <a:pt x="2976905" y="128930"/>
                      <a:pt x="2976448" y="128930"/>
                    </a:cubicBezTo>
                    <a:lnTo>
                      <a:pt x="2973705" y="130302"/>
                    </a:lnTo>
                    <a:lnTo>
                      <a:pt x="2970962" y="128930"/>
                    </a:lnTo>
                    <a:cubicBezTo>
                      <a:pt x="2966390" y="130759"/>
                      <a:pt x="2964104" y="132588"/>
                      <a:pt x="2964104" y="134416"/>
                    </a:cubicBezTo>
                    <a:lnTo>
                      <a:pt x="2955874" y="132359"/>
                    </a:lnTo>
                    <a:lnTo>
                      <a:pt x="2952445" y="132359"/>
                    </a:lnTo>
                    <a:cubicBezTo>
                      <a:pt x="2951074" y="132816"/>
                      <a:pt x="2950388" y="133731"/>
                      <a:pt x="2950388" y="135102"/>
                    </a:cubicBezTo>
                    <a:cubicBezTo>
                      <a:pt x="2953131" y="140589"/>
                      <a:pt x="2957703" y="146532"/>
                      <a:pt x="2964104" y="152933"/>
                    </a:cubicBezTo>
                    <a:lnTo>
                      <a:pt x="2964104" y="154990"/>
                    </a:lnTo>
                    <a:cubicBezTo>
                      <a:pt x="2963189" y="162306"/>
                      <a:pt x="2960903" y="167792"/>
                      <a:pt x="2957246" y="171450"/>
                    </a:cubicBezTo>
                    <a:cubicBezTo>
                      <a:pt x="2959075" y="171907"/>
                      <a:pt x="2959989" y="172593"/>
                      <a:pt x="2959989" y="173507"/>
                    </a:cubicBezTo>
                    <a:cubicBezTo>
                      <a:pt x="2986049" y="171221"/>
                      <a:pt x="3002966" y="170078"/>
                      <a:pt x="3010738" y="170078"/>
                    </a:cubicBezTo>
                    <a:lnTo>
                      <a:pt x="3010738" y="167335"/>
                    </a:lnTo>
                    <a:lnTo>
                      <a:pt x="3007995" y="162534"/>
                    </a:lnTo>
                    <a:cubicBezTo>
                      <a:pt x="3009367" y="161620"/>
                      <a:pt x="3010053" y="160477"/>
                      <a:pt x="3010053" y="159105"/>
                    </a:cubicBezTo>
                    <a:cubicBezTo>
                      <a:pt x="3008681" y="159105"/>
                      <a:pt x="3007995" y="158419"/>
                      <a:pt x="3007995" y="157048"/>
                    </a:cubicBezTo>
                    <a:cubicBezTo>
                      <a:pt x="3013024" y="153847"/>
                      <a:pt x="3017596" y="151561"/>
                      <a:pt x="3021711" y="150190"/>
                    </a:cubicBezTo>
                    <a:cubicBezTo>
                      <a:pt x="3030855" y="149733"/>
                      <a:pt x="3035427" y="147218"/>
                      <a:pt x="3035427" y="142646"/>
                    </a:cubicBezTo>
                    <a:lnTo>
                      <a:pt x="3044343" y="142646"/>
                    </a:lnTo>
                    <a:cubicBezTo>
                      <a:pt x="3047543" y="142646"/>
                      <a:pt x="3049372" y="142875"/>
                      <a:pt x="3049829" y="143332"/>
                    </a:cubicBezTo>
                    <a:lnTo>
                      <a:pt x="3051887" y="142646"/>
                    </a:lnTo>
                    <a:cubicBezTo>
                      <a:pt x="3056458" y="142646"/>
                      <a:pt x="3062859" y="143560"/>
                      <a:pt x="3071089" y="145389"/>
                    </a:cubicBezTo>
                    <a:cubicBezTo>
                      <a:pt x="3071089" y="144018"/>
                      <a:pt x="3072232" y="143332"/>
                      <a:pt x="3074517" y="143332"/>
                    </a:cubicBezTo>
                    <a:cubicBezTo>
                      <a:pt x="3083662" y="149733"/>
                      <a:pt x="3092806" y="153619"/>
                      <a:pt x="3101950" y="154990"/>
                    </a:cubicBezTo>
                    <a:cubicBezTo>
                      <a:pt x="3106979" y="160934"/>
                      <a:pt x="3109493" y="164363"/>
                      <a:pt x="3109493" y="165277"/>
                    </a:cubicBezTo>
                    <a:cubicBezTo>
                      <a:pt x="3108579" y="171221"/>
                      <a:pt x="3108122" y="174879"/>
                      <a:pt x="3108122" y="176250"/>
                    </a:cubicBezTo>
                    <a:cubicBezTo>
                      <a:pt x="3113151" y="172593"/>
                      <a:pt x="3128239" y="167563"/>
                      <a:pt x="3153385" y="161163"/>
                    </a:cubicBezTo>
                    <a:cubicBezTo>
                      <a:pt x="3154756" y="160248"/>
                      <a:pt x="3157728" y="159791"/>
                      <a:pt x="3162300" y="159791"/>
                    </a:cubicBezTo>
                    <a:cubicBezTo>
                      <a:pt x="3161386" y="157962"/>
                      <a:pt x="3160929" y="156362"/>
                      <a:pt x="3160929" y="154990"/>
                    </a:cubicBezTo>
                    <a:cubicBezTo>
                      <a:pt x="3159100" y="154990"/>
                      <a:pt x="3158185" y="155448"/>
                      <a:pt x="3158185" y="156362"/>
                    </a:cubicBezTo>
                    <a:lnTo>
                      <a:pt x="3149956" y="154990"/>
                    </a:lnTo>
                    <a:lnTo>
                      <a:pt x="3146527" y="154990"/>
                    </a:lnTo>
                    <a:lnTo>
                      <a:pt x="3141040" y="156362"/>
                    </a:lnTo>
                    <a:lnTo>
                      <a:pt x="3141040" y="154990"/>
                    </a:lnTo>
                    <a:cubicBezTo>
                      <a:pt x="3143783" y="152247"/>
                      <a:pt x="3146298" y="147447"/>
                      <a:pt x="3148584" y="140589"/>
                    </a:cubicBezTo>
                    <a:cubicBezTo>
                      <a:pt x="3156814" y="135102"/>
                      <a:pt x="3162757" y="128244"/>
                      <a:pt x="3166415" y="120015"/>
                    </a:cubicBezTo>
                    <a:cubicBezTo>
                      <a:pt x="3160929" y="118643"/>
                      <a:pt x="3157957" y="117957"/>
                      <a:pt x="3157499" y="117957"/>
                    </a:cubicBezTo>
                    <a:lnTo>
                      <a:pt x="3156128" y="117957"/>
                    </a:lnTo>
                    <a:lnTo>
                      <a:pt x="3153385" y="118643"/>
                    </a:lnTo>
                    <a:cubicBezTo>
                      <a:pt x="3141955" y="117729"/>
                      <a:pt x="3134868" y="117271"/>
                      <a:pt x="3132125" y="117271"/>
                    </a:cubicBezTo>
                    <a:close/>
                    <a:moveTo>
                      <a:pt x="2030883" y="113157"/>
                    </a:moveTo>
                    <a:lnTo>
                      <a:pt x="2030197" y="115214"/>
                    </a:lnTo>
                    <a:cubicBezTo>
                      <a:pt x="2030197" y="117043"/>
                      <a:pt x="2030883" y="117957"/>
                      <a:pt x="2032254" y="117957"/>
                    </a:cubicBezTo>
                    <a:lnTo>
                      <a:pt x="2033626" y="117957"/>
                    </a:lnTo>
                    <a:lnTo>
                      <a:pt x="2033626" y="115214"/>
                    </a:lnTo>
                    <a:cubicBezTo>
                      <a:pt x="2033626" y="113842"/>
                      <a:pt x="2032711" y="113157"/>
                      <a:pt x="2030883" y="113157"/>
                    </a:cubicBezTo>
                    <a:close/>
                    <a:moveTo>
                      <a:pt x="279807" y="29489"/>
                    </a:moveTo>
                    <a:lnTo>
                      <a:pt x="279807" y="30861"/>
                    </a:lnTo>
                    <a:lnTo>
                      <a:pt x="281864" y="29489"/>
                    </a:lnTo>
                    <a:cubicBezTo>
                      <a:pt x="285522" y="30861"/>
                      <a:pt x="287351" y="32232"/>
                      <a:pt x="287351" y="33604"/>
                    </a:cubicBezTo>
                    <a:lnTo>
                      <a:pt x="292837" y="31546"/>
                    </a:lnTo>
                    <a:cubicBezTo>
                      <a:pt x="294666" y="31546"/>
                      <a:pt x="296266" y="32232"/>
                      <a:pt x="297637" y="33604"/>
                    </a:cubicBezTo>
                    <a:lnTo>
                      <a:pt x="299009" y="31546"/>
                    </a:lnTo>
                    <a:cubicBezTo>
                      <a:pt x="301752" y="32918"/>
                      <a:pt x="303124" y="33832"/>
                      <a:pt x="303124" y="34290"/>
                    </a:cubicBezTo>
                    <a:lnTo>
                      <a:pt x="305181" y="33604"/>
                    </a:lnTo>
                    <a:cubicBezTo>
                      <a:pt x="307010" y="33604"/>
                      <a:pt x="309982" y="37261"/>
                      <a:pt x="314097" y="44577"/>
                    </a:cubicBezTo>
                    <a:cubicBezTo>
                      <a:pt x="326441" y="46405"/>
                      <a:pt x="332842" y="48234"/>
                      <a:pt x="333299" y="50063"/>
                    </a:cubicBezTo>
                    <a:cubicBezTo>
                      <a:pt x="333756" y="50063"/>
                      <a:pt x="333985" y="49834"/>
                      <a:pt x="333985" y="49377"/>
                    </a:cubicBezTo>
                    <a:cubicBezTo>
                      <a:pt x="339471" y="49377"/>
                      <a:pt x="346558" y="53263"/>
                      <a:pt x="355245" y="61036"/>
                    </a:cubicBezTo>
                    <a:cubicBezTo>
                      <a:pt x="363932" y="62407"/>
                      <a:pt x="372618" y="68808"/>
                      <a:pt x="381305" y="80238"/>
                    </a:cubicBezTo>
                    <a:cubicBezTo>
                      <a:pt x="381762" y="80238"/>
                      <a:pt x="384277" y="83667"/>
                      <a:pt x="388849" y="90525"/>
                    </a:cubicBezTo>
                    <a:lnTo>
                      <a:pt x="388849" y="96012"/>
                    </a:lnTo>
                    <a:lnTo>
                      <a:pt x="386106" y="99441"/>
                    </a:lnTo>
                    <a:lnTo>
                      <a:pt x="386106" y="102870"/>
                    </a:lnTo>
                    <a:cubicBezTo>
                      <a:pt x="388392" y="102870"/>
                      <a:pt x="389763" y="103098"/>
                      <a:pt x="390221" y="103555"/>
                    </a:cubicBezTo>
                    <a:cubicBezTo>
                      <a:pt x="393421" y="103098"/>
                      <a:pt x="396850" y="102870"/>
                      <a:pt x="400508" y="102870"/>
                    </a:cubicBezTo>
                    <a:lnTo>
                      <a:pt x="410109" y="102870"/>
                    </a:lnTo>
                    <a:cubicBezTo>
                      <a:pt x="411480" y="102870"/>
                      <a:pt x="412852" y="103098"/>
                      <a:pt x="414224" y="103555"/>
                    </a:cubicBezTo>
                    <a:cubicBezTo>
                      <a:pt x="415138" y="103098"/>
                      <a:pt x="416738" y="102870"/>
                      <a:pt x="419024" y="102870"/>
                    </a:cubicBezTo>
                    <a:lnTo>
                      <a:pt x="419024" y="103555"/>
                    </a:lnTo>
                    <a:lnTo>
                      <a:pt x="421082" y="102870"/>
                    </a:lnTo>
                    <a:lnTo>
                      <a:pt x="425196" y="103555"/>
                    </a:lnTo>
                    <a:lnTo>
                      <a:pt x="427254" y="102870"/>
                    </a:lnTo>
                    <a:lnTo>
                      <a:pt x="428625" y="102870"/>
                    </a:lnTo>
                    <a:cubicBezTo>
                      <a:pt x="429540" y="102870"/>
                      <a:pt x="429997" y="103098"/>
                      <a:pt x="429997" y="103555"/>
                    </a:cubicBezTo>
                    <a:cubicBezTo>
                      <a:pt x="435026" y="103098"/>
                      <a:pt x="438684" y="102412"/>
                      <a:pt x="440970" y="101498"/>
                    </a:cubicBezTo>
                    <a:cubicBezTo>
                      <a:pt x="442799" y="102412"/>
                      <a:pt x="444170" y="102870"/>
                      <a:pt x="445084" y="102870"/>
                    </a:cubicBezTo>
                    <a:cubicBezTo>
                      <a:pt x="445999" y="101955"/>
                      <a:pt x="446913" y="101498"/>
                      <a:pt x="447828" y="101498"/>
                    </a:cubicBezTo>
                    <a:cubicBezTo>
                      <a:pt x="447828" y="102870"/>
                      <a:pt x="448742" y="103555"/>
                      <a:pt x="450571" y="103555"/>
                    </a:cubicBezTo>
                    <a:cubicBezTo>
                      <a:pt x="452857" y="102184"/>
                      <a:pt x="454914" y="101498"/>
                      <a:pt x="456743" y="101498"/>
                    </a:cubicBezTo>
                    <a:lnTo>
                      <a:pt x="456743" y="102870"/>
                    </a:lnTo>
                    <a:lnTo>
                      <a:pt x="458801" y="101498"/>
                    </a:lnTo>
                    <a:lnTo>
                      <a:pt x="467030" y="101498"/>
                    </a:lnTo>
                    <a:lnTo>
                      <a:pt x="473888" y="102870"/>
                    </a:lnTo>
                    <a:cubicBezTo>
                      <a:pt x="477546" y="101498"/>
                      <a:pt x="479375" y="100355"/>
                      <a:pt x="479375" y="99441"/>
                    </a:cubicBezTo>
                    <a:lnTo>
                      <a:pt x="484861" y="100812"/>
                    </a:lnTo>
                    <a:lnTo>
                      <a:pt x="488976" y="100812"/>
                    </a:lnTo>
                    <a:cubicBezTo>
                      <a:pt x="493548" y="100812"/>
                      <a:pt x="496748" y="99212"/>
                      <a:pt x="498577" y="96012"/>
                    </a:cubicBezTo>
                    <a:lnTo>
                      <a:pt x="506121" y="97383"/>
                    </a:lnTo>
                    <a:lnTo>
                      <a:pt x="508864" y="97383"/>
                    </a:lnTo>
                    <a:cubicBezTo>
                      <a:pt x="512064" y="94183"/>
                      <a:pt x="515265" y="92583"/>
                      <a:pt x="518465" y="92583"/>
                    </a:cubicBezTo>
                    <a:cubicBezTo>
                      <a:pt x="519380" y="94869"/>
                      <a:pt x="520980" y="96697"/>
                      <a:pt x="523266" y="98069"/>
                    </a:cubicBezTo>
                    <a:cubicBezTo>
                      <a:pt x="524180" y="97612"/>
                      <a:pt x="525095" y="97383"/>
                      <a:pt x="526009" y="97383"/>
                    </a:cubicBezTo>
                    <a:lnTo>
                      <a:pt x="528752" y="98069"/>
                    </a:lnTo>
                    <a:cubicBezTo>
                      <a:pt x="531038" y="96697"/>
                      <a:pt x="533324" y="96012"/>
                      <a:pt x="535610" y="96012"/>
                    </a:cubicBezTo>
                    <a:cubicBezTo>
                      <a:pt x="536067" y="96469"/>
                      <a:pt x="536296" y="99441"/>
                      <a:pt x="536296" y="104927"/>
                    </a:cubicBezTo>
                    <a:lnTo>
                      <a:pt x="545897" y="99441"/>
                    </a:lnTo>
                    <a:cubicBezTo>
                      <a:pt x="545897" y="100812"/>
                      <a:pt x="547726" y="101955"/>
                      <a:pt x="551384" y="102870"/>
                    </a:cubicBezTo>
                    <a:lnTo>
                      <a:pt x="551384" y="109042"/>
                    </a:lnTo>
                    <a:cubicBezTo>
                      <a:pt x="571043" y="113614"/>
                      <a:pt x="580873" y="118186"/>
                      <a:pt x="580873" y="122758"/>
                    </a:cubicBezTo>
                    <a:cubicBezTo>
                      <a:pt x="595961" y="130530"/>
                      <a:pt x="603961" y="135559"/>
                      <a:pt x="604876" y="137845"/>
                    </a:cubicBezTo>
                    <a:cubicBezTo>
                      <a:pt x="608991" y="137845"/>
                      <a:pt x="611048" y="139446"/>
                      <a:pt x="611048" y="142646"/>
                    </a:cubicBezTo>
                    <a:lnTo>
                      <a:pt x="613791" y="139903"/>
                    </a:lnTo>
                    <a:lnTo>
                      <a:pt x="615163" y="142646"/>
                    </a:lnTo>
                    <a:lnTo>
                      <a:pt x="615163" y="143332"/>
                    </a:lnTo>
                    <a:cubicBezTo>
                      <a:pt x="611048" y="145161"/>
                      <a:pt x="608076" y="153162"/>
                      <a:pt x="606247" y="167335"/>
                    </a:cubicBezTo>
                    <a:cubicBezTo>
                      <a:pt x="599847" y="172364"/>
                      <a:pt x="595275" y="174879"/>
                      <a:pt x="592532" y="174879"/>
                    </a:cubicBezTo>
                    <a:lnTo>
                      <a:pt x="590474" y="173507"/>
                    </a:lnTo>
                    <a:cubicBezTo>
                      <a:pt x="588645" y="176250"/>
                      <a:pt x="580873" y="179222"/>
                      <a:pt x="567157" y="182422"/>
                    </a:cubicBezTo>
                    <a:cubicBezTo>
                      <a:pt x="567157" y="183337"/>
                      <a:pt x="565100" y="185166"/>
                      <a:pt x="560985" y="187909"/>
                    </a:cubicBezTo>
                    <a:cubicBezTo>
                      <a:pt x="557327" y="183794"/>
                      <a:pt x="552527" y="181279"/>
                      <a:pt x="546583" y="180365"/>
                    </a:cubicBezTo>
                    <a:lnTo>
                      <a:pt x="545897" y="182422"/>
                    </a:lnTo>
                    <a:lnTo>
                      <a:pt x="539725" y="181051"/>
                    </a:lnTo>
                    <a:cubicBezTo>
                      <a:pt x="538811" y="181965"/>
                      <a:pt x="537667" y="182422"/>
                      <a:pt x="536296" y="182422"/>
                    </a:cubicBezTo>
                    <a:cubicBezTo>
                      <a:pt x="536296" y="180137"/>
                      <a:pt x="532867" y="178308"/>
                      <a:pt x="526009" y="176936"/>
                    </a:cubicBezTo>
                    <a:cubicBezTo>
                      <a:pt x="526009" y="179222"/>
                      <a:pt x="525552" y="180365"/>
                      <a:pt x="524637" y="180365"/>
                    </a:cubicBezTo>
                    <a:lnTo>
                      <a:pt x="521894" y="180365"/>
                    </a:lnTo>
                    <a:lnTo>
                      <a:pt x="521894" y="177622"/>
                    </a:lnTo>
                    <a:lnTo>
                      <a:pt x="510236" y="177622"/>
                    </a:lnTo>
                    <a:lnTo>
                      <a:pt x="507492" y="180365"/>
                    </a:lnTo>
                    <a:cubicBezTo>
                      <a:pt x="505663" y="180365"/>
                      <a:pt x="504749" y="179451"/>
                      <a:pt x="504749" y="177622"/>
                    </a:cubicBezTo>
                    <a:lnTo>
                      <a:pt x="500634" y="180365"/>
                    </a:lnTo>
                    <a:lnTo>
                      <a:pt x="493776" y="178993"/>
                    </a:lnTo>
                    <a:lnTo>
                      <a:pt x="488290" y="180365"/>
                    </a:lnTo>
                    <a:cubicBezTo>
                      <a:pt x="488290" y="179908"/>
                      <a:pt x="487604" y="179222"/>
                      <a:pt x="486233" y="178308"/>
                    </a:cubicBezTo>
                    <a:cubicBezTo>
                      <a:pt x="484861" y="177393"/>
                      <a:pt x="482804" y="176479"/>
                      <a:pt x="480060" y="175564"/>
                    </a:cubicBezTo>
                    <a:lnTo>
                      <a:pt x="477317" y="175564"/>
                    </a:lnTo>
                    <a:cubicBezTo>
                      <a:pt x="475946" y="176022"/>
                      <a:pt x="474803" y="176707"/>
                      <a:pt x="473888" y="177622"/>
                    </a:cubicBezTo>
                    <a:cubicBezTo>
                      <a:pt x="472974" y="178079"/>
                      <a:pt x="472517" y="178536"/>
                      <a:pt x="472517" y="178993"/>
                    </a:cubicBezTo>
                    <a:cubicBezTo>
                      <a:pt x="465659" y="178079"/>
                      <a:pt x="462230" y="176936"/>
                      <a:pt x="462230" y="175564"/>
                    </a:cubicBezTo>
                    <a:cubicBezTo>
                      <a:pt x="461315" y="176479"/>
                      <a:pt x="460172" y="176936"/>
                      <a:pt x="458801" y="176936"/>
                    </a:cubicBezTo>
                    <a:cubicBezTo>
                      <a:pt x="455600" y="176479"/>
                      <a:pt x="454000" y="174879"/>
                      <a:pt x="454000" y="172135"/>
                    </a:cubicBezTo>
                    <a:cubicBezTo>
                      <a:pt x="452628" y="172593"/>
                      <a:pt x="450114" y="173736"/>
                      <a:pt x="446456" y="175564"/>
                    </a:cubicBezTo>
                    <a:cubicBezTo>
                      <a:pt x="445999" y="175564"/>
                      <a:pt x="445770" y="175336"/>
                      <a:pt x="445770" y="174879"/>
                    </a:cubicBezTo>
                    <a:cubicBezTo>
                      <a:pt x="439827" y="177622"/>
                      <a:pt x="435255" y="178993"/>
                      <a:pt x="432054" y="178993"/>
                    </a:cubicBezTo>
                    <a:cubicBezTo>
                      <a:pt x="432054" y="177622"/>
                      <a:pt x="430911" y="176479"/>
                      <a:pt x="428625" y="175564"/>
                    </a:cubicBezTo>
                    <a:lnTo>
                      <a:pt x="424511" y="178993"/>
                    </a:lnTo>
                    <a:cubicBezTo>
                      <a:pt x="418567" y="176250"/>
                      <a:pt x="415138" y="174879"/>
                      <a:pt x="414224" y="174879"/>
                    </a:cubicBezTo>
                    <a:cubicBezTo>
                      <a:pt x="414224" y="176250"/>
                      <a:pt x="413080" y="176936"/>
                      <a:pt x="410795" y="176936"/>
                    </a:cubicBezTo>
                    <a:lnTo>
                      <a:pt x="407365" y="176250"/>
                    </a:lnTo>
                    <a:lnTo>
                      <a:pt x="404622" y="176250"/>
                    </a:lnTo>
                    <a:lnTo>
                      <a:pt x="401879" y="175564"/>
                    </a:lnTo>
                    <a:cubicBezTo>
                      <a:pt x="401879" y="176936"/>
                      <a:pt x="401193" y="177622"/>
                      <a:pt x="399822" y="177622"/>
                    </a:cubicBezTo>
                    <a:lnTo>
                      <a:pt x="397079" y="177622"/>
                    </a:lnTo>
                    <a:lnTo>
                      <a:pt x="397079" y="176936"/>
                    </a:lnTo>
                    <a:lnTo>
                      <a:pt x="398450" y="174879"/>
                    </a:lnTo>
                    <a:lnTo>
                      <a:pt x="397079" y="174879"/>
                    </a:lnTo>
                    <a:lnTo>
                      <a:pt x="391592" y="175564"/>
                    </a:lnTo>
                    <a:cubicBezTo>
                      <a:pt x="390678" y="175107"/>
                      <a:pt x="389763" y="174879"/>
                      <a:pt x="388849" y="174879"/>
                    </a:cubicBezTo>
                    <a:cubicBezTo>
                      <a:pt x="388849" y="176250"/>
                      <a:pt x="386563" y="177165"/>
                      <a:pt x="381991" y="177622"/>
                    </a:cubicBezTo>
                    <a:lnTo>
                      <a:pt x="381991" y="176936"/>
                    </a:lnTo>
                    <a:lnTo>
                      <a:pt x="380619" y="177622"/>
                    </a:lnTo>
                    <a:cubicBezTo>
                      <a:pt x="377419" y="175793"/>
                      <a:pt x="374904" y="174879"/>
                      <a:pt x="373076" y="174879"/>
                    </a:cubicBezTo>
                    <a:lnTo>
                      <a:pt x="364846" y="175564"/>
                    </a:lnTo>
                    <a:cubicBezTo>
                      <a:pt x="364846" y="175107"/>
                      <a:pt x="364389" y="174879"/>
                      <a:pt x="363474" y="174879"/>
                    </a:cubicBezTo>
                    <a:cubicBezTo>
                      <a:pt x="363474" y="175793"/>
                      <a:pt x="361417" y="177622"/>
                      <a:pt x="357302" y="180365"/>
                    </a:cubicBezTo>
                    <a:lnTo>
                      <a:pt x="353873" y="180365"/>
                    </a:lnTo>
                    <a:lnTo>
                      <a:pt x="347015" y="176936"/>
                    </a:lnTo>
                    <a:cubicBezTo>
                      <a:pt x="347015" y="178308"/>
                      <a:pt x="345186" y="179451"/>
                      <a:pt x="341529" y="180365"/>
                    </a:cubicBezTo>
                    <a:cubicBezTo>
                      <a:pt x="341529" y="178536"/>
                      <a:pt x="340614" y="177622"/>
                      <a:pt x="338786" y="177622"/>
                    </a:cubicBezTo>
                    <a:cubicBezTo>
                      <a:pt x="338786" y="179451"/>
                      <a:pt x="337871" y="180594"/>
                      <a:pt x="336042" y="181051"/>
                    </a:cubicBezTo>
                    <a:lnTo>
                      <a:pt x="333299" y="181051"/>
                    </a:lnTo>
                    <a:cubicBezTo>
                      <a:pt x="331928" y="181051"/>
                      <a:pt x="331242" y="179908"/>
                      <a:pt x="331242" y="177622"/>
                    </a:cubicBezTo>
                    <a:lnTo>
                      <a:pt x="327813" y="177622"/>
                    </a:lnTo>
                    <a:cubicBezTo>
                      <a:pt x="327813" y="178079"/>
                      <a:pt x="327355" y="179222"/>
                      <a:pt x="326441" y="181051"/>
                    </a:cubicBezTo>
                    <a:lnTo>
                      <a:pt x="315468" y="177622"/>
                    </a:lnTo>
                    <a:cubicBezTo>
                      <a:pt x="314554" y="179908"/>
                      <a:pt x="312268" y="181051"/>
                      <a:pt x="308610" y="181051"/>
                    </a:cubicBezTo>
                    <a:cubicBezTo>
                      <a:pt x="304038" y="180594"/>
                      <a:pt x="301752" y="179451"/>
                      <a:pt x="301752" y="177622"/>
                    </a:cubicBezTo>
                    <a:lnTo>
                      <a:pt x="299009" y="178993"/>
                    </a:lnTo>
                    <a:lnTo>
                      <a:pt x="297637" y="178993"/>
                    </a:lnTo>
                    <a:cubicBezTo>
                      <a:pt x="296723" y="178993"/>
                      <a:pt x="296266" y="178536"/>
                      <a:pt x="296266" y="177622"/>
                    </a:cubicBezTo>
                    <a:cubicBezTo>
                      <a:pt x="293980" y="180365"/>
                      <a:pt x="286893" y="182422"/>
                      <a:pt x="275006" y="183794"/>
                    </a:cubicBezTo>
                    <a:lnTo>
                      <a:pt x="268834" y="182422"/>
                    </a:lnTo>
                    <a:lnTo>
                      <a:pt x="266091" y="183794"/>
                    </a:lnTo>
                    <a:cubicBezTo>
                      <a:pt x="264262" y="182880"/>
                      <a:pt x="262662" y="182422"/>
                      <a:pt x="261290" y="182422"/>
                    </a:cubicBezTo>
                    <a:lnTo>
                      <a:pt x="258547" y="185166"/>
                    </a:lnTo>
                    <a:lnTo>
                      <a:pt x="251003" y="183794"/>
                    </a:lnTo>
                    <a:lnTo>
                      <a:pt x="248260" y="185166"/>
                    </a:lnTo>
                    <a:lnTo>
                      <a:pt x="248260" y="183794"/>
                    </a:lnTo>
                    <a:lnTo>
                      <a:pt x="245517" y="185166"/>
                    </a:lnTo>
                    <a:lnTo>
                      <a:pt x="242774" y="183794"/>
                    </a:lnTo>
                    <a:cubicBezTo>
                      <a:pt x="242774" y="184708"/>
                      <a:pt x="239802" y="186080"/>
                      <a:pt x="233858" y="187909"/>
                    </a:cubicBezTo>
                    <a:lnTo>
                      <a:pt x="226314" y="186537"/>
                    </a:lnTo>
                    <a:lnTo>
                      <a:pt x="218771" y="187909"/>
                    </a:lnTo>
                    <a:lnTo>
                      <a:pt x="218771" y="186537"/>
                    </a:lnTo>
                    <a:cubicBezTo>
                      <a:pt x="217399" y="187452"/>
                      <a:pt x="216256" y="188137"/>
                      <a:pt x="215342" y="188595"/>
                    </a:cubicBezTo>
                    <a:cubicBezTo>
                      <a:pt x="214427" y="189052"/>
                      <a:pt x="213741" y="189280"/>
                      <a:pt x="213284" y="189280"/>
                    </a:cubicBezTo>
                    <a:lnTo>
                      <a:pt x="210541" y="188595"/>
                    </a:lnTo>
                    <a:lnTo>
                      <a:pt x="207798" y="188595"/>
                    </a:lnTo>
                    <a:lnTo>
                      <a:pt x="204369" y="187909"/>
                    </a:lnTo>
                    <a:cubicBezTo>
                      <a:pt x="202083" y="189738"/>
                      <a:pt x="200025" y="190652"/>
                      <a:pt x="198197" y="190652"/>
                    </a:cubicBezTo>
                    <a:cubicBezTo>
                      <a:pt x="197282" y="189738"/>
                      <a:pt x="196139" y="189280"/>
                      <a:pt x="194768" y="189280"/>
                    </a:cubicBezTo>
                    <a:lnTo>
                      <a:pt x="194082" y="190652"/>
                    </a:lnTo>
                    <a:cubicBezTo>
                      <a:pt x="193625" y="191109"/>
                      <a:pt x="192939" y="191566"/>
                      <a:pt x="192024" y="192024"/>
                    </a:cubicBezTo>
                    <a:lnTo>
                      <a:pt x="186538" y="191338"/>
                    </a:lnTo>
                    <a:cubicBezTo>
                      <a:pt x="186538" y="193167"/>
                      <a:pt x="184938" y="194081"/>
                      <a:pt x="181737" y="194081"/>
                    </a:cubicBezTo>
                    <a:lnTo>
                      <a:pt x="181737" y="194767"/>
                    </a:lnTo>
                    <a:cubicBezTo>
                      <a:pt x="181737" y="197510"/>
                      <a:pt x="183338" y="200711"/>
                      <a:pt x="186538" y="204368"/>
                    </a:cubicBezTo>
                    <a:lnTo>
                      <a:pt x="186538" y="205054"/>
                    </a:lnTo>
                    <a:cubicBezTo>
                      <a:pt x="186538" y="205968"/>
                      <a:pt x="185852" y="207568"/>
                      <a:pt x="184481" y="209854"/>
                    </a:cubicBezTo>
                    <a:cubicBezTo>
                      <a:pt x="185852" y="210312"/>
                      <a:pt x="186538" y="211455"/>
                      <a:pt x="186538" y="213283"/>
                    </a:cubicBezTo>
                    <a:cubicBezTo>
                      <a:pt x="185166" y="213283"/>
                      <a:pt x="184481" y="213969"/>
                      <a:pt x="184481" y="215341"/>
                    </a:cubicBezTo>
                    <a:cubicBezTo>
                      <a:pt x="187224" y="215341"/>
                      <a:pt x="188824" y="215569"/>
                      <a:pt x="189281" y="216027"/>
                    </a:cubicBezTo>
                    <a:lnTo>
                      <a:pt x="188595" y="218084"/>
                    </a:lnTo>
                    <a:lnTo>
                      <a:pt x="188595" y="231114"/>
                    </a:lnTo>
                    <a:lnTo>
                      <a:pt x="186538" y="233857"/>
                    </a:lnTo>
                    <a:lnTo>
                      <a:pt x="186538" y="234543"/>
                    </a:lnTo>
                    <a:lnTo>
                      <a:pt x="189281" y="239344"/>
                    </a:lnTo>
                    <a:lnTo>
                      <a:pt x="189281" y="242087"/>
                    </a:lnTo>
                    <a:lnTo>
                      <a:pt x="188595" y="247573"/>
                    </a:lnTo>
                    <a:cubicBezTo>
                      <a:pt x="190881" y="247573"/>
                      <a:pt x="192024" y="248259"/>
                      <a:pt x="192024" y="249631"/>
                    </a:cubicBezTo>
                    <a:lnTo>
                      <a:pt x="192024" y="259918"/>
                    </a:lnTo>
                    <a:cubicBezTo>
                      <a:pt x="192024" y="261290"/>
                      <a:pt x="189281" y="263118"/>
                      <a:pt x="183795" y="265404"/>
                    </a:cubicBezTo>
                    <a:cubicBezTo>
                      <a:pt x="183795" y="268605"/>
                      <a:pt x="185624" y="271348"/>
                      <a:pt x="189281" y="273634"/>
                    </a:cubicBezTo>
                    <a:lnTo>
                      <a:pt x="189281" y="277749"/>
                    </a:lnTo>
                    <a:lnTo>
                      <a:pt x="181737" y="285293"/>
                    </a:lnTo>
                    <a:cubicBezTo>
                      <a:pt x="182652" y="288036"/>
                      <a:pt x="183109" y="289636"/>
                      <a:pt x="183109" y="290093"/>
                    </a:cubicBezTo>
                    <a:cubicBezTo>
                      <a:pt x="181737" y="290093"/>
                      <a:pt x="181052" y="291007"/>
                      <a:pt x="181052" y="292836"/>
                    </a:cubicBezTo>
                    <a:lnTo>
                      <a:pt x="181052" y="293522"/>
                    </a:lnTo>
                    <a:cubicBezTo>
                      <a:pt x="182880" y="293522"/>
                      <a:pt x="183795" y="294208"/>
                      <a:pt x="183795" y="295579"/>
                    </a:cubicBezTo>
                    <a:lnTo>
                      <a:pt x="183795" y="296951"/>
                    </a:lnTo>
                    <a:lnTo>
                      <a:pt x="181737" y="300380"/>
                    </a:lnTo>
                    <a:lnTo>
                      <a:pt x="181737" y="305181"/>
                    </a:lnTo>
                    <a:lnTo>
                      <a:pt x="184481" y="305181"/>
                    </a:lnTo>
                    <a:cubicBezTo>
                      <a:pt x="184481" y="304266"/>
                      <a:pt x="185166" y="302895"/>
                      <a:pt x="186538" y="301066"/>
                    </a:cubicBezTo>
                    <a:cubicBezTo>
                      <a:pt x="189738" y="302438"/>
                      <a:pt x="191339" y="303809"/>
                      <a:pt x="191339" y="305181"/>
                    </a:cubicBezTo>
                    <a:lnTo>
                      <a:pt x="191339" y="310667"/>
                    </a:lnTo>
                    <a:cubicBezTo>
                      <a:pt x="191339" y="312496"/>
                      <a:pt x="190424" y="313410"/>
                      <a:pt x="188595" y="313410"/>
                    </a:cubicBezTo>
                    <a:lnTo>
                      <a:pt x="189281" y="314782"/>
                    </a:lnTo>
                    <a:lnTo>
                      <a:pt x="188595" y="316839"/>
                    </a:lnTo>
                    <a:lnTo>
                      <a:pt x="189281" y="319582"/>
                    </a:lnTo>
                    <a:lnTo>
                      <a:pt x="188595" y="326441"/>
                    </a:lnTo>
                    <a:lnTo>
                      <a:pt x="188595" y="327126"/>
                    </a:lnTo>
                    <a:cubicBezTo>
                      <a:pt x="191339" y="327126"/>
                      <a:pt x="192710" y="328955"/>
                      <a:pt x="192710" y="332613"/>
                    </a:cubicBezTo>
                    <a:cubicBezTo>
                      <a:pt x="190881" y="334441"/>
                      <a:pt x="189510" y="335356"/>
                      <a:pt x="188595" y="335356"/>
                    </a:cubicBezTo>
                    <a:lnTo>
                      <a:pt x="188595" y="337413"/>
                    </a:lnTo>
                    <a:cubicBezTo>
                      <a:pt x="192253" y="337413"/>
                      <a:pt x="194082" y="338556"/>
                      <a:pt x="194082" y="340842"/>
                    </a:cubicBezTo>
                    <a:cubicBezTo>
                      <a:pt x="190881" y="345414"/>
                      <a:pt x="187452" y="347700"/>
                      <a:pt x="183795" y="347700"/>
                    </a:cubicBezTo>
                    <a:lnTo>
                      <a:pt x="183795" y="348386"/>
                    </a:lnTo>
                    <a:lnTo>
                      <a:pt x="184481" y="351129"/>
                    </a:lnTo>
                    <a:lnTo>
                      <a:pt x="183109" y="351815"/>
                    </a:lnTo>
                    <a:lnTo>
                      <a:pt x="181737" y="351815"/>
                    </a:lnTo>
                    <a:lnTo>
                      <a:pt x="181737" y="353872"/>
                    </a:lnTo>
                    <a:cubicBezTo>
                      <a:pt x="185395" y="357530"/>
                      <a:pt x="187224" y="359588"/>
                      <a:pt x="187224" y="360045"/>
                    </a:cubicBezTo>
                    <a:lnTo>
                      <a:pt x="187224" y="362102"/>
                    </a:lnTo>
                    <a:lnTo>
                      <a:pt x="184481" y="365531"/>
                    </a:lnTo>
                    <a:lnTo>
                      <a:pt x="186538" y="373075"/>
                    </a:lnTo>
                    <a:lnTo>
                      <a:pt x="184481" y="373761"/>
                    </a:lnTo>
                    <a:lnTo>
                      <a:pt x="183109" y="374446"/>
                    </a:lnTo>
                    <a:lnTo>
                      <a:pt x="183109" y="375818"/>
                    </a:lnTo>
                    <a:cubicBezTo>
                      <a:pt x="185852" y="375818"/>
                      <a:pt x="187910" y="378104"/>
                      <a:pt x="189281" y="382676"/>
                    </a:cubicBezTo>
                    <a:lnTo>
                      <a:pt x="189281" y="383362"/>
                    </a:lnTo>
                    <a:lnTo>
                      <a:pt x="178308" y="396392"/>
                    </a:lnTo>
                    <a:lnTo>
                      <a:pt x="178308" y="397078"/>
                    </a:lnTo>
                    <a:lnTo>
                      <a:pt x="178994" y="397078"/>
                    </a:lnTo>
                    <a:cubicBezTo>
                      <a:pt x="181280" y="397078"/>
                      <a:pt x="184023" y="395478"/>
                      <a:pt x="187224" y="392277"/>
                    </a:cubicBezTo>
                    <a:lnTo>
                      <a:pt x="188595" y="392277"/>
                    </a:lnTo>
                    <a:cubicBezTo>
                      <a:pt x="190424" y="392735"/>
                      <a:pt x="191339" y="393420"/>
                      <a:pt x="191339" y="394335"/>
                    </a:cubicBezTo>
                    <a:lnTo>
                      <a:pt x="188595" y="397764"/>
                    </a:lnTo>
                    <a:lnTo>
                      <a:pt x="188595" y="399135"/>
                    </a:lnTo>
                    <a:cubicBezTo>
                      <a:pt x="191339" y="399135"/>
                      <a:pt x="192710" y="400050"/>
                      <a:pt x="192710" y="401879"/>
                    </a:cubicBezTo>
                    <a:cubicBezTo>
                      <a:pt x="192710" y="403250"/>
                      <a:pt x="191567" y="403936"/>
                      <a:pt x="189281" y="403936"/>
                    </a:cubicBezTo>
                    <a:lnTo>
                      <a:pt x="191339" y="405307"/>
                    </a:lnTo>
                    <a:lnTo>
                      <a:pt x="189281" y="412165"/>
                    </a:lnTo>
                    <a:cubicBezTo>
                      <a:pt x="191110" y="412165"/>
                      <a:pt x="192024" y="412623"/>
                      <a:pt x="192024" y="413537"/>
                    </a:cubicBezTo>
                    <a:lnTo>
                      <a:pt x="184481" y="423824"/>
                    </a:lnTo>
                    <a:cubicBezTo>
                      <a:pt x="187224" y="423824"/>
                      <a:pt x="188595" y="424510"/>
                      <a:pt x="188595" y="425881"/>
                    </a:cubicBezTo>
                    <a:lnTo>
                      <a:pt x="188595" y="426567"/>
                    </a:lnTo>
                    <a:cubicBezTo>
                      <a:pt x="188595" y="428396"/>
                      <a:pt x="187910" y="429310"/>
                      <a:pt x="186538" y="429310"/>
                    </a:cubicBezTo>
                    <a:lnTo>
                      <a:pt x="183109" y="429310"/>
                    </a:lnTo>
                    <a:lnTo>
                      <a:pt x="181737" y="433425"/>
                    </a:lnTo>
                    <a:cubicBezTo>
                      <a:pt x="188595" y="433425"/>
                      <a:pt x="192024" y="435254"/>
                      <a:pt x="192024" y="438912"/>
                    </a:cubicBezTo>
                    <a:cubicBezTo>
                      <a:pt x="190196" y="441198"/>
                      <a:pt x="189281" y="443941"/>
                      <a:pt x="189281" y="447141"/>
                    </a:cubicBezTo>
                    <a:lnTo>
                      <a:pt x="189281" y="450570"/>
                    </a:lnTo>
                    <a:lnTo>
                      <a:pt x="191339" y="458800"/>
                    </a:lnTo>
                    <a:cubicBezTo>
                      <a:pt x="189053" y="458800"/>
                      <a:pt x="187681" y="459714"/>
                      <a:pt x="187224" y="461543"/>
                    </a:cubicBezTo>
                    <a:lnTo>
                      <a:pt x="187224" y="474573"/>
                    </a:lnTo>
                    <a:cubicBezTo>
                      <a:pt x="187224" y="477774"/>
                      <a:pt x="187910" y="480517"/>
                      <a:pt x="189281" y="482803"/>
                    </a:cubicBezTo>
                    <a:cubicBezTo>
                      <a:pt x="189281" y="484632"/>
                      <a:pt x="187681" y="487375"/>
                      <a:pt x="184481" y="491033"/>
                    </a:cubicBezTo>
                    <a:lnTo>
                      <a:pt x="184481" y="492404"/>
                    </a:lnTo>
                    <a:cubicBezTo>
                      <a:pt x="189510" y="492404"/>
                      <a:pt x="192024" y="493318"/>
                      <a:pt x="192024" y="495147"/>
                    </a:cubicBezTo>
                    <a:lnTo>
                      <a:pt x="192024" y="497205"/>
                    </a:lnTo>
                    <a:cubicBezTo>
                      <a:pt x="192024" y="500862"/>
                      <a:pt x="188595" y="507263"/>
                      <a:pt x="181737" y="516407"/>
                    </a:cubicBezTo>
                    <a:lnTo>
                      <a:pt x="183795" y="517093"/>
                    </a:lnTo>
                    <a:lnTo>
                      <a:pt x="183109" y="523951"/>
                    </a:lnTo>
                    <a:lnTo>
                      <a:pt x="173508" y="523951"/>
                    </a:lnTo>
                    <a:cubicBezTo>
                      <a:pt x="171222" y="525322"/>
                      <a:pt x="169393" y="527380"/>
                      <a:pt x="168021" y="530123"/>
                    </a:cubicBezTo>
                    <a:cubicBezTo>
                      <a:pt x="170307" y="534695"/>
                      <a:pt x="171450" y="537438"/>
                      <a:pt x="171450" y="538353"/>
                    </a:cubicBezTo>
                    <a:cubicBezTo>
                      <a:pt x="165964" y="538810"/>
                      <a:pt x="163221" y="539953"/>
                      <a:pt x="163221" y="541782"/>
                    </a:cubicBezTo>
                    <a:lnTo>
                      <a:pt x="163221" y="543153"/>
                    </a:lnTo>
                    <a:lnTo>
                      <a:pt x="165278" y="543153"/>
                    </a:lnTo>
                    <a:lnTo>
                      <a:pt x="172822" y="541782"/>
                    </a:lnTo>
                    <a:lnTo>
                      <a:pt x="176251" y="547268"/>
                    </a:lnTo>
                    <a:cubicBezTo>
                      <a:pt x="174422" y="549554"/>
                      <a:pt x="172822" y="551612"/>
                      <a:pt x="171450" y="553440"/>
                    </a:cubicBezTo>
                    <a:cubicBezTo>
                      <a:pt x="170536" y="554812"/>
                      <a:pt x="170079" y="555726"/>
                      <a:pt x="170079" y="556183"/>
                    </a:cubicBezTo>
                    <a:cubicBezTo>
                      <a:pt x="170536" y="556183"/>
                      <a:pt x="170993" y="556412"/>
                      <a:pt x="171450" y="556869"/>
                    </a:cubicBezTo>
                    <a:cubicBezTo>
                      <a:pt x="172365" y="557327"/>
                      <a:pt x="173051" y="558012"/>
                      <a:pt x="173508" y="558927"/>
                    </a:cubicBezTo>
                    <a:cubicBezTo>
                      <a:pt x="173508" y="566699"/>
                      <a:pt x="171679" y="570585"/>
                      <a:pt x="168021" y="570585"/>
                    </a:cubicBezTo>
                    <a:cubicBezTo>
                      <a:pt x="164364" y="571500"/>
                      <a:pt x="162535" y="572871"/>
                      <a:pt x="162535" y="574700"/>
                    </a:cubicBezTo>
                    <a:cubicBezTo>
                      <a:pt x="164364" y="574700"/>
                      <a:pt x="165278" y="575157"/>
                      <a:pt x="165278" y="576072"/>
                    </a:cubicBezTo>
                    <a:lnTo>
                      <a:pt x="165278" y="578129"/>
                    </a:lnTo>
                    <a:lnTo>
                      <a:pt x="163221" y="580187"/>
                    </a:lnTo>
                    <a:cubicBezTo>
                      <a:pt x="165050" y="580187"/>
                      <a:pt x="166421" y="582015"/>
                      <a:pt x="167336" y="585673"/>
                    </a:cubicBezTo>
                    <a:cubicBezTo>
                      <a:pt x="167336" y="588416"/>
                      <a:pt x="162764" y="593674"/>
                      <a:pt x="153620" y="601446"/>
                    </a:cubicBezTo>
                    <a:cubicBezTo>
                      <a:pt x="153620" y="601904"/>
                      <a:pt x="152477" y="603732"/>
                      <a:pt x="150191" y="606933"/>
                    </a:cubicBezTo>
                    <a:lnTo>
                      <a:pt x="152248" y="610362"/>
                    </a:lnTo>
                    <a:lnTo>
                      <a:pt x="152248" y="611047"/>
                    </a:lnTo>
                    <a:lnTo>
                      <a:pt x="144704" y="615848"/>
                    </a:lnTo>
                    <a:lnTo>
                      <a:pt x="144704" y="617220"/>
                    </a:lnTo>
                    <a:cubicBezTo>
                      <a:pt x="147905" y="617220"/>
                      <a:pt x="149505" y="617906"/>
                      <a:pt x="149505" y="619277"/>
                    </a:cubicBezTo>
                    <a:lnTo>
                      <a:pt x="146762" y="620649"/>
                    </a:lnTo>
                    <a:lnTo>
                      <a:pt x="143333" y="620649"/>
                    </a:lnTo>
                    <a:lnTo>
                      <a:pt x="143333" y="617220"/>
                    </a:lnTo>
                    <a:lnTo>
                      <a:pt x="140589" y="617220"/>
                    </a:lnTo>
                    <a:lnTo>
                      <a:pt x="141275" y="624764"/>
                    </a:lnTo>
                    <a:cubicBezTo>
                      <a:pt x="139446" y="625678"/>
                      <a:pt x="138303" y="626135"/>
                      <a:pt x="137846" y="626135"/>
                    </a:cubicBezTo>
                    <a:lnTo>
                      <a:pt x="137846" y="628193"/>
                    </a:lnTo>
                    <a:lnTo>
                      <a:pt x="140589" y="628193"/>
                    </a:lnTo>
                    <a:lnTo>
                      <a:pt x="140589" y="628878"/>
                    </a:lnTo>
                    <a:cubicBezTo>
                      <a:pt x="140589" y="630250"/>
                      <a:pt x="138989" y="631850"/>
                      <a:pt x="135789" y="633679"/>
                    </a:cubicBezTo>
                    <a:lnTo>
                      <a:pt x="133731" y="632993"/>
                    </a:lnTo>
                    <a:lnTo>
                      <a:pt x="132360" y="632307"/>
                    </a:lnTo>
                    <a:cubicBezTo>
                      <a:pt x="130074" y="638708"/>
                      <a:pt x="127788" y="641908"/>
                      <a:pt x="125502" y="641908"/>
                    </a:cubicBezTo>
                    <a:lnTo>
                      <a:pt x="125502" y="647395"/>
                    </a:lnTo>
                    <a:cubicBezTo>
                      <a:pt x="120015" y="654253"/>
                      <a:pt x="115215" y="658825"/>
                      <a:pt x="111100" y="661111"/>
                    </a:cubicBezTo>
                    <a:cubicBezTo>
                      <a:pt x="110186" y="661111"/>
                      <a:pt x="109728" y="660654"/>
                      <a:pt x="109728" y="659739"/>
                    </a:cubicBezTo>
                    <a:cubicBezTo>
                      <a:pt x="106071" y="661111"/>
                      <a:pt x="98070" y="665912"/>
                      <a:pt x="85725" y="674141"/>
                    </a:cubicBezTo>
                    <a:cubicBezTo>
                      <a:pt x="85268" y="674141"/>
                      <a:pt x="85040" y="673912"/>
                      <a:pt x="85040" y="673455"/>
                    </a:cubicBezTo>
                    <a:lnTo>
                      <a:pt x="74067" y="674141"/>
                    </a:lnTo>
                    <a:lnTo>
                      <a:pt x="72009" y="674141"/>
                    </a:lnTo>
                    <a:cubicBezTo>
                      <a:pt x="63780" y="674141"/>
                      <a:pt x="52350" y="668197"/>
                      <a:pt x="37719" y="656310"/>
                    </a:cubicBezTo>
                    <a:cubicBezTo>
                      <a:pt x="34976" y="640308"/>
                      <a:pt x="33147" y="632307"/>
                      <a:pt x="32233" y="632307"/>
                    </a:cubicBezTo>
                    <a:cubicBezTo>
                      <a:pt x="31319" y="632307"/>
                      <a:pt x="30176" y="630936"/>
                      <a:pt x="28804" y="628193"/>
                    </a:cubicBezTo>
                    <a:lnTo>
                      <a:pt x="26747" y="628878"/>
                    </a:lnTo>
                    <a:cubicBezTo>
                      <a:pt x="25375" y="628421"/>
                      <a:pt x="24003" y="627964"/>
                      <a:pt x="22632" y="627507"/>
                    </a:cubicBezTo>
                    <a:cubicBezTo>
                      <a:pt x="21717" y="627050"/>
                      <a:pt x="21260" y="626592"/>
                      <a:pt x="21260" y="626135"/>
                    </a:cubicBezTo>
                    <a:cubicBezTo>
                      <a:pt x="24461" y="622935"/>
                      <a:pt x="27432" y="621335"/>
                      <a:pt x="30176" y="621335"/>
                    </a:cubicBezTo>
                    <a:cubicBezTo>
                      <a:pt x="30176" y="623620"/>
                      <a:pt x="34062" y="624764"/>
                      <a:pt x="41834" y="624764"/>
                    </a:cubicBezTo>
                    <a:cubicBezTo>
                      <a:pt x="41834" y="623849"/>
                      <a:pt x="37262" y="621563"/>
                      <a:pt x="28118" y="617906"/>
                    </a:cubicBezTo>
                    <a:cubicBezTo>
                      <a:pt x="28118" y="615619"/>
                      <a:pt x="31319" y="613791"/>
                      <a:pt x="37719" y="612419"/>
                    </a:cubicBezTo>
                    <a:cubicBezTo>
                      <a:pt x="37719" y="611505"/>
                      <a:pt x="38177" y="611047"/>
                      <a:pt x="39091" y="611047"/>
                    </a:cubicBezTo>
                    <a:lnTo>
                      <a:pt x="47321" y="611047"/>
                    </a:lnTo>
                    <a:cubicBezTo>
                      <a:pt x="47321" y="606933"/>
                      <a:pt x="50292" y="599846"/>
                      <a:pt x="56236" y="589788"/>
                    </a:cubicBezTo>
                    <a:cubicBezTo>
                      <a:pt x="67666" y="567842"/>
                      <a:pt x="77496" y="543610"/>
                      <a:pt x="85725" y="517093"/>
                    </a:cubicBezTo>
                    <a:cubicBezTo>
                      <a:pt x="85725" y="516179"/>
                      <a:pt x="87097" y="514350"/>
                      <a:pt x="89840" y="511606"/>
                    </a:cubicBezTo>
                    <a:lnTo>
                      <a:pt x="87783" y="508177"/>
                    </a:lnTo>
                    <a:lnTo>
                      <a:pt x="87783" y="506806"/>
                    </a:lnTo>
                    <a:cubicBezTo>
                      <a:pt x="90983" y="499948"/>
                      <a:pt x="92583" y="490118"/>
                      <a:pt x="92583" y="477316"/>
                    </a:cubicBezTo>
                    <a:lnTo>
                      <a:pt x="93955" y="476631"/>
                    </a:lnTo>
                    <a:cubicBezTo>
                      <a:pt x="94412" y="476173"/>
                      <a:pt x="94869" y="475488"/>
                      <a:pt x="95327" y="474573"/>
                    </a:cubicBezTo>
                    <a:cubicBezTo>
                      <a:pt x="94869" y="467715"/>
                      <a:pt x="93955" y="464286"/>
                      <a:pt x="92583" y="464286"/>
                    </a:cubicBezTo>
                    <a:cubicBezTo>
                      <a:pt x="89383" y="466115"/>
                      <a:pt x="87097" y="471373"/>
                      <a:pt x="85725" y="480060"/>
                    </a:cubicBezTo>
                    <a:lnTo>
                      <a:pt x="80239" y="497891"/>
                    </a:lnTo>
                    <a:lnTo>
                      <a:pt x="82296" y="500634"/>
                    </a:lnTo>
                    <a:lnTo>
                      <a:pt x="82296" y="501320"/>
                    </a:lnTo>
                    <a:cubicBezTo>
                      <a:pt x="79553" y="501320"/>
                      <a:pt x="76353" y="503834"/>
                      <a:pt x="72695" y="508863"/>
                    </a:cubicBezTo>
                    <a:lnTo>
                      <a:pt x="69266" y="508863"/>
                    </a:lnTo>
                    <a:cubicBezTo>
                      <a:pt x="64237" y="520750"/>
                      <a:pt x="55093" y="528752"/>
                      <a:pt x="41834" y="532866"/>
                    </a:cubicBezTo>
                    <a:lnTo>
                      <a:pt x="33605" y="540410"/>
                    </a:lnTo>
                    <a:cubicBezTo>
                      <a:pt x="22175" y="540410"/>
                      <a:pt x="16460" y="538124"/>
                      <a:pt x="16460" y="533552"/>
                    </a:cubicBezTo>
                    <a:cubicBezTo>
                      <a:pt x="16460" y="531266"/>
                      <a:pt x="15545" y="530123"/>
                      <a:pt x="13716" y="530123"/>
                    </a:cubicBezTo>
                    <a:lnTo>
                      <a:pt x="12345" y="532181"/>
                    </a:lnTo>
                    <a:cubicBezTo>
                      <a:pt x="4572" y="523037"/>
                      <a:pt x="686" y="514350"/>
                      <a:pt x="686" y="506120"/>
                    </a:cubicBezTo>
                    <a:lnTo>
                      <a:pt x="686" y="495147"/>
                    </a:lnTo>
                    <a:cubicBezTo>
                      <a:pt x="686" y="492404"/>
                      <a:pt x="458" y="490804"/>
                      <a:pt x="0" y="490347"/>
                    </a:cubicBezTo>
                    <a:lnTo>
                      <a:pt x="2058" y="481431"/>
                    </a:lnTo>
                    <a:cubicBezTo>
                      <a:pt x="1143" y="479602"/>
                      <a:pt x="686" y="478231"/>
                      <a:pt x="686" y="477316"/>
                    </a:cubicBezTo>
                    <a:cubicBezTo>
                      <a:pt x="1601" y="474116"/>
                      <a:pt x="2515" y="470916"/>
                      <a:pt x="3429" y="467715"/>
                    </a:cubicBezTo>
                    <a:lnTo>
                      <a:pt x="4801" y="464972"/>
                    </a:lnTo>
                    <a:lnTo>
                      <a:pt x="5487" y="462915"/>
                    </a:lnTo>
                    <a:lnTo>
                      <a:pt x="5487" y="460857"/>
                    </a:lnTo>
                    <a:lnTo>
                      <a:pt x="2744" y="457428"/>
                    </a:lnTo>
                    <a:cubicBezTo>
                      <a:pt x="5487" y="445998"/>
                      <a:pt x="8687" y="440283"/>
                      <a:pt x="12345" y="440283"/>
                    </a:cubicBezTo>
                    <a:cubicBezTo>
                      <a:pt x="13259" y="441198"/>
                      <a:pt x="14631" y="441655"/>
                      <a:pt x="16460" y="441655"/>
                    </a:cubicBezTo>
                    <a:cubicBezTo>
                      <a:pt x="16460" y="437997"/>
                      <a:pt x="23318" y="435254"/>
                      <a:pt x="37034" y="433425"/>
                    </a:cubicBezTo>
                    <a:cubicBezTo>
                      <a:pt x="44349" y="423367"/>
                      <a:pt x="53493" y="415366"/>
                      <a:pt x="64466" y="409422"/>
                    </a:cubicBezTo>
                    <a:cubicBezTo>
                      <a:pt x="68580" y="409422"/>
                      <a:pt x="74753" y="405993"/>
                      <a:pt x="82982" y="399135"/>
                    </a:cubicBezTo>
                    <a:cubicBezTo>
                      <a:pt x="89840" y="394106"/>
                      <a:pt x="93269" y="389991"/>
                      <a:pt x="93269" y="386791"/>
                    </a:cubicBezTo>
                    <a:cubicBezTo>
                      <a:pt x="94641" y="384048"/>
                      <a:pt x="95327" y="381762"/>
                      <a:pt x="95327" y="379933"/>
                    </a:cubicBezTo>
                    <a:cubicBezTo>
                      <a:pt x="95327" y="379476"/>
                      <a:pt x="94869" y="378333"/>
                      <a:pt x="93955" y="376504"/>
                    </a:cubicBezTo>
                    <a:cubicBezTo>
                      <a:pt x="94412" y="370103"/>
                      <a:pt x="95784" y="363702"/>
                      <a:pt x="98070" y="357301"/>
                    </a:cubicBezTo>
                    <a:lnTo>
                      <a:pt x="98070" y="351815"/>
                    </a:lnTo>
                    <a:lnTo>
                      <a:pt x="95327" y="348386"/>
                    </a:lnTo>
                    <a:cubicBezTo>
                      <a:pt x="95784" y="348386"/>
                      <a:pt x="96012" y="348157"/>
                      <a:pt x="96012" y="347700"/>
                    </a:cubicBezTo>
                    <a:cubicBezTo>
                      <a:pt x="95098" y="347700"/>
                      <a:pt x="93041" y="345414"/>
                      <a:pt x="89840" y="340842"/>
                    </a:cubicBezTo>
                    <a:lnTo>
                      <a:pt x="87783" y="344271"/>
                    </a:lnTo>
                    <a:lnTo>
                      <a:pt x="85725" y="346329"/>
                    </a:lnTo>
                    <a:cubicBezTo>
                      <a:pt x="84811" y="347243"/>
                      <a:pt x="84354" y="347929"/>
                      <a:pt x="84354" y="348386"/>
                    </a:cubicBezTo>
                    <a:cubicBezTo>
                      <a:pt x="84811" y="349758"/>
                      <a:pt x="85040" y="350901"/>
                      <a:pt x="85040" y="351815"/>
                    </a:cubicBezTo>
                    <a:cubicBezTo>
                      <a:pt x="85040" y="353187"/>
                      <a:pt x="83211" y="356387"/>
                      <a:pt x="79553" y="361416"/>
                    </a:cubicBezTo>
                    <a:lnTo>
                      <a:pt x="74067" y="360045"/>
                    </a:lnTo>
                    <a:lnTo>
                      <a:pt x="72695" y="360045"/>
                    </a:lnTo>
                    <a:lnTo>
                      <a:pt x="64466" y="367588"/>
                    </a:lnTo>
                    <a:cubicBezTo>
                      <a:pt x="61722" y="366217"/>
                      <a:pt x="60351" y="364388"/>
                      <a:pt x="60351" y="362102"/>
                    </a:cubicBezTo>
                    <a:lnTo>
                      <a:pt x="58293" y="362102"/>
                    </a:lnTo>
                    <a:lnTo>
                      <a:pt x="54864" y="364159"/>
                    </a:lnTo>
                    <a:lnTo>
                      <a:pt x="51435" y="362102"/>
                    </a:lnTo>
                    <a:lnTo>
                      <a:pt x="49378" y="362102"/>
                    </a:lnTo>
                    <a:cubicBezTo>
                      <a:pt x="45720" y="365760"/>
                      <a:pt x="43663" y="367588"/>
                      <a:pt x="43206" y="367588"/>
                    </a:cubicBezTo>
                    <a:cubicBezTo>
                      <a:pt x="43206" y="366674"/>
                      <a:pt x="40005" y="361873"/>
                      <a:pt x="33605" y="353187"/>
                    </a:cubicBezTo>
                    <a:cubicBezTo>
                      <a:pt x="22175" y="336270"/>
                      <a:pt x="16460" y="320725"/>
                      <a:pt x="16460" y="306552"/>
                    </a:cubicBezTo>
                    <a:cubicBezTo>
                      <a:pt x="16002" y="306552"/>
                      <a:pt x="15774" y="306324"/>
                      <a:pt x="15774" y="305867"/>
                    </a:cubicBezTo>
                    <a:lnTo>
                      <a:pt x="15774" y="301066"/>
                    </a:lnTo>
                    <a:cubicBezTo>
                      <a:pt x="15774" y="297408"/>
                      <a:pt x="15088" y="291922"/>
                      <a:pt x="13716" y="284607"/>
                    </a:cubicBezTo>
                    <a:lnTo>
                      <a:pt x="15774" y="284607"/>
                    </a:lnTo>
                    <a:cubicBezTo>
                      <a:pt x="14402" y="282778"/>
                      <a:pt x="13259" y="277520"/>
                      <a:pt x="12345" y="268833"/>
                    </a:cubicBezTo>
                    <a:cubicBezTo>
                      <a:pt x="12802" y="268376"/>
                      <a:pt x="14631" y="268147"/>
                      <a:pt x="17831" y="268147"/>
                    </a:cubicBezTo>
                    <a:lnTo>
                      <a:pt x="17831" y="263347"/>
                    </a:lnTo>
                    <a:cubicBezTo>
                      <a:pt x="16460" y="263347"/>
                      <a:pt x="14631" y="260604"/>
                      <a:pt x="12345" y="255117"/>
                    </a:cubicBezTo>
                    <a:cubicBezTo>
                      <a:pt x="14631" y="242773"/>
                      <a:pt x="24003" y="236601"/>
                      <a:pt x="40463" y="236601"/>
                    </a:cubicBezTo>
                    <a:cubicBezTo>
                      <a:pt x="40920" y="234772"/>
                      <a:pt x="41606" y="233857"/>
                      <a:pt x="42520" y="233857"/>
                    </a:cubicBezTo>
                    <a:cubicBezTo>
                      <a:pt x="42977" y="233857"/>
                      <a:pt x="43206" y="234086"/>
                      <a:pt x="43206" y="234543"/>
                    </a:cubicBezTo>
                    <a:lnTo>
                      <a:pt x="45949" y="233857"/>
                    </a:lnTo>
                    <a:lnTo>
                      <a:pt x="60351" y="233857"/>
                    </a:lnTo>
                    <a:cubicBezTo>
                      <a:pt x="68580" y="238429"/>
                      <a:pt x="76810" y="243916"/>
                      <a:pt x="85040" y="250317"/>
                    </a:cubicBezTo>
                    <a:cubicBezTo>
                      <a:pt x="85040" y="251688"/>
                      <a:pt x="84811" y="252374"/>
                      <a:pt x="84354" y="252374"/>
                    </a:cubicBezTo>
                    <a:cubicBezTo>
                      <a:pt x="87097" y="256489"/>
                      <a:pt x="88469" y="260146"/>
                      <a:pt x="88469" y="263347"/>
                    </a:cubicBezTo>
                    <a:cubicBezTo>
                      <a:pt x="89840" y="263347"/>
                      <a:pt x="90526" y="262432"/>
                      <a:pt x="90526" y="260604"/>
                    </a:cubicBezTo>
                    <a:lnTo>
                      <a:pt x="89840" y="255117"/>
                    </a:lnTo>
                    <a:lnTo>
                      <a:pt x="92583" y="254431"/>
                    </a:lnTo>
                    <a:lnTo>
                      <a:pt x="93269" y="254431"/>
                    </a:lnTo>
                    <a:cubicBezTo>
                      <a:pt x="94641" y="254431"/>
                      <a:pt x="95555" y="256489"/>
                      <a:pt x="96012" y="260604"/>
                    </a:cubicBezTo>
                    <a:cubicBezTo>
                      <a:pt x="95555" y="261518"/>
                      <a:pt x="94869" y="262204"/>
                      <a:pt x="93955" y="262661"/>
                    </a:cubicBezTo>
                    <a:cubicBezTo>
                      <a:pt x="93498" y="263118"/>
                      <a:pt x="93041" y="263347"/>
                      <a:pt x="92583" y="263347"/>
                    </a:cubicBezTo>
                    <a:lnTo>
                      <a:pt x="92583" y="266776"/>
                    </a:lnTo>
                    <a:cubicBezTo>
                      <a:pt x="94869" y="266319"/>
                      <a:pt x="96698" y="265633"/>
                      <a:pt x="98070" y="264718"/>
                    </a:cubicBezTo>
                    <a:cubicBezTo>
                      <a:pt x="98984" y="264261"/>
                      <a:pt x="99441" y="263804"/>
                      <a:pt x="99441" y="263347"/>
                    </a:cubicBezTo>
                    <a:cubicBezTo>
                      <a:pt x="99441" y="248716"/>
                      <a:pt x="100127" y="232943"/>
                      <a:pt x="101499" y="216027"/>
                    </a:cubicBezTo>
                    <a:lnTo>
                      <a:pt x="100813" y="213283"/>
                    </a:lnTo>
                    <a:lnTo>
                      <a:pt x="101499" y="207797"/>
                    </a:lnTo>
                    <a:cubicBezTo>
                      <a:pt x="100127" y="198653"/>
                      <a:pt x="99213" y="193395"/>
                      <a:pt x="98756" y="192024"/>
                    </a:cubicBezTo>
                    <a:lnTo>
                      <a:pt x="99441" y="190652"/>
                    </a:lnTo>
                    <a:lnTo>
                      <a:pt x="99441" y="189280"/>
                    </a:lnTo>
                    <a:cubicBezTo>
                      <a:pt x="93041" y="183794"/>
                      <a:pt x="89840" y="180822"/>
                      <a:pt x="89840" y="180365"/>
                    </a:cubicBezTo>
                    <a:lnTo>
                      <a:pt x="89840" y="177622"/>
                    </a:lnTo>
                    <a:lnTo>
                      <a:pt x="90526" y="175564"/>
                    </a:lnTo>
                    <a:cubicBezTo>
                      <a:pt x="90069" y="175564"/>
                      <a:pt x="89612" y="175336"/>
                      <a:pt x="89154" y="174879"/>
                    </a:cubicBezTo>
                    <a:lnTo>
                      <a:pt x="87783" y="172135"/>
                    </a:lnTo>
                    <a:cubicBezTo>
                      <a:pt x="87783" y="169849"/>
                      <a:pt x="88697" y="166192"/>
                      <a:pt x="90526" y="161163"/>
                    </a:cubicBezTo>
                    <a:cubicBezTo>
                      <a:pt x="89612" y="157048"/>
                      <a:pt x="85497" y="152704"/>
                      <a:pt x="78182" y="148132"/>
                    </a:cubicBezTo>
                    <a:cubicBezTo>
                      <a:pt x="79553" y="144475"/>
                      <a:pt x="81611" y="141274"/>
                      <a:pt x="84354" y="138531"/>
                    </a:cubicBezTo>
                    <a:lnTo>
                      <a:pt x="82982" y="135788"/>
                    </a:lnTo>
                    <a:lnTo>
                      <a:pt x="82982" y="135102"/>
                    </a:lnTo>
                    <a:cubicBezTo>
                      <a:pt x="86640" y="123215"/>
                      <a:pt x="92126" y="117271"/>
                      <a:pt x="99441" y="117271"/>
                    </a:cubicBezTo>
                    <a:cubicBezTo>
                      <a:pt x="103099" y="114528"/>
                      <a:pt x="106985" y="113157"/>
                      <a:pt x="111100" y="113157"/>
                    </a:cubicBezTo>
                    <a:cubicBezTo>
                      <a:pt x="119787" y="119557"/>
                      <a:pt x="124587" y="122758"/>
                      <a:pt x="125502" y="122758"/>
                    </a:cubicBezTo>
                    <a:lnTo>
                      <a:pt x="127559" y="122072"/>
                    </a:lnTo>
                    <a:lnTo>
                      <a:pt x="128931" y="122072"/>
                    </a:lnTo>
                    <a:lnTo>
                      <a:pt x="128931" y="122758"/>
                    </a:lnTo>
                    <a:cubicBezTo>
                      <a:pt x="144476" y="119557"/>
                      <a:pt x="160020" y="117500"/>
                      <a:pt x="175565" y="116586"/>
                    </a:cubicBezTo>
                    <a:lnTo>
                      <a:pt x="176937" y="117271"/>
                    </a:lnTo>
                    <a:lnTo>
                      <a:pt x="178308" y="117271"/>
                    </a:lnTo>
                    <a:lnTo>
                      <a:pt x="194082" y="114528"/>
                    </a:lnTo>
                    <a:lnTo>
                      <a:pt x="194082" y="116586"/>
                    </a:lnTo>
                    <a:cubicBezTo>
                      <a:pt x="194539" y="115671"/>
                      <a:pt x="200711" y="114757"/>
                      <a:pt x="212598" y="113842"/>
                    </a:cubicBezTo>
                    <a:cubicBezTo>
                      <a:pt x="214427" y="113842"/>
                      <a:pt x="215570" y="114071"/>
                      <a:pt x="216027" y="114528"/>
                    </a:cubicBezTo>
                    <a:cubicBezTo>
                      <a:pt x="218313" y="114071"/>
                      <a:pt x="220828" y="113842"/>
                      <a:pt x="223571" y="113842"/>
                    </a:cubicBezTo>
                    <a:lnTo>
                      <a:pt x="239345" y="113842"/>
                    </a:lnTo>
                    <a:cubicBezTo>
                      <a:pt x="241173" y="113842"/>
                      <a:pt x="242545" y="113614"/>
                      <a:pt x="243459" y="113157"/>
                    </a:cubicBezTo>
                    <a:cubicBezTo>
                      <a:pt x="244374" y="113614"/>
                      <a:pt x="245974" y="113842"/>
                      <a:pt x="248260" y="113842"/>
                    </a:cubicBezTo>
                    <a:lnTo>
                      <a:pt x="250317" y="113842"/>
                    </a:lnTo>
                    <a:cubicBezTo>
                      <a:pt x="251232" y="97383"/>
                      <a:pt x="253289" y="89154"/>
                      <a:pt x="256489" y="89154"/>
                    </a:cubicBezTo>
                    <a:cubicBezTo>
                      <a:pt x="256489" y="84582"/>
                      <a:pt x="253289" y="77724"/>
                      <a:pt x="246888" y="68580"/>
                    </a:cubicBezTo>
                    <a:cubicBezTo>
                      <a:pt x="246888" y="64008"/>
                      <a:pt x="244602" y="59664"/>
                      <a:pt x="240030" y="55549"/>
                    </a:cubicBezTo>
                    <a:cubicBezTo>
                      <a:pt x="249174" y="45034"/>
                      <a:pt x="254204" y="39776"/>
                      <a:pt x="255118" y="39776"/>
                    </a:cubicBezTo>
                    <a:lnTo>
                      <a:pt x="255118" y="41148"/>
                    </a:lnTo>
                    <a:lnTo>
                      <a:pt x="271577" y="30861"/>
                    </a:lnTo>
                    <a:close/>
                    <a:moveTo>
                      <a:pt x="1873149" y="26060"/>
                    </a:moveTo>
                    <a:cubicBezTo>
                      <a:pt x="1878635" y="26517"/>
                      <a:pt x="1882521" y="27660"/>
                      <a:pt x="1884807" y="29489"/>
                    </a:cubicBezTo>
                    <a:lnTo>
                      <a:pt x="1893037" y="29489"/>
                    </a:lnTo>
                    <a:cubicBezTo>
                      <a:pt x="1893951" y="29489"/>
                      <a:pt x="1895551" y="29946"/>
                      <a:pt x="1897837" y="30861"/>
                    </a:cubicBezTo>
                    <a:cubicBezTo>
                      <a:pt x="1901495" y="31775"/>
                      <a:pt x="1905381" y="32918"/>
                      <a:pt x="1909496" y="34290"/>
                    </a:cubicBezTo>
                    <a:lnTo>
                      <a:pt x="1916354" y="31546"/>
                    </a:lnTo>
                    <a:cubicBezTo>
                      <a:pt x="1917268" y="31546"/>
                      <a:pt x="1923669" y="32232"/>
                      <a:pt x="1935556" y="33604"/>
                    </a:cubicBezTo>
                    <a:cubicBezTo>
                      <a:pt x="1935556" y="32232"/>
                      <a:pt x="1936013" y="31546"/>
                      <a:pt x="1936928" y="31546"/>
                    </a:cubicBezTo>
                    <a:cubicBezTo>
                      <a:pt x="1948358" y="31546"/>
                      <a:pt x="1961845" y="36347"/>
                      <a:pt x="1977390" y="45948"/>
                    </a:cubicBezTo>
                    <a:cubicBezTo>
                      <a:pt x="1985620" y="47777"/>
                      <a:pt x="1989735" y="49606"/>
                      <a:pt x="1989735" y="51435"/>
                    </a:cubicBezTo>
                    <a:lnTo>
                      <a:pt x="1989735" y="54178"/>
                    </a:lnTo>
                    <a:cubicBezTo>
                      <a:pt x="1987906" y="56007"/>
                      <a:pt x="1985620" y="60121"/>
                      <a:pt x="1982877" y="66522"/>
                    </a:cubicBezTo>
                    <a:cubicBezTo>
                      <a:pt x="1983333" y="66979"/>
                      <a:pt x="1983563" y="68122"/>
                      <a:pt x="1983563" y="69951"/>
                    </a:cubicBezTo>
                    <a:cubicBezTo>
                      <a:pt x="1981733" y="69951"/>
                      <a:pt x="1979676" y="75666"/>
                      <a:pt x="1977390" y="87096"/>
                    </a:cubicBezTo>
                    <a:cubicBezTo>
                      <a:pt x="1976476" y="87096"/>
                      <a:pt x="1975333" y="88239"/>
                      <a:pt x="1973961" y="90525"/>
                    </a:cubicBezTo>
                    <a:lnTo>
                      <a:pt x="1973961" y="105613"/>
                    </a:lnTo>
                    <a:cubicBezTo>
                      <a:pt x="1972132" y="111556"/>
                      <a:pt x="1971218" y="114757"/>
                      <a:pt x="1971218" y="115214"/>
                    </a:cubicBezTo>
                    <a:lnTo>
                      <a:pt x="1971218" y="131673"/>
                    </a:lnTo>
                    <a:lnTo>
                      <a:pt x="1969846" y="139217"/>
                    </a:lnTo>
                    <a:cubicBezTo>
                      <a:pt x="1970761" y="140131"/>
                      <a:pt x="1971218" y="141046"/>
                      <a:pt x="1971218" y="141960"/>
                    </a:cubicBezTo>
                    <a:cubicBezTo>
                      <a:pt x="1970761" y="145618"/>
                      <a:pt x="1970075" y="147447"/>
                      <a:pt x="1969161" y="147447"/>
                    </a:cubicBezTo>
                    <a:cubicBezTo>
                      <a:pt x="1969161" y="149275"/>
                      <a:pt x="1969389" y="151790"/>
                      <a:pt x="1969846" y="154990"/>
                    </a:cubicBezTo>
                    <a:cubicBezTo>
                      <a:pt x="1970303" y="159562"/>
                      <a:pt x="1970989" y="164820"/>
                      <a:pt x="1971904" y="170764"/>
                    </a:cubicBezTo>
                    <a:lnTo>
                      <a:pt x="1971904" y="172821"/>
                    </a:lnTo>
                    <a:cubicBezTo>
                      <a:pt x="1971904" y="174650"/>
                      <a:pt x="1971675" y="176022"/>
                      <a:pt x="1971218" y="176936"/>
                    </a:cubicBezTo>
                    <a:cubicBezTo>
                      <a:pt x="1973961" y="185166"/>
                      <a:pt x="1975333" y="189966"/>
                      <a:pt x="1975333" y="191338"/>
                    </a:cubicBezTo>
                    <a:lnTo>
                      <a:pt x="1980819" y="191338"/>
                    </a:lnTo>
                    <a:cubicBezTo>
                      <a:pt x="1981276" y="191338"/>
                      <a:pt x="1981505" y="191566"/>
                      <a:pt x="1981505" y="192024"/>
                    </a:cubicBezTo>
                    <a:cubicBezTo>
                      <a:pt x="1984248" y="191109"/>
                      <a:pt x="1985620" y="190423"/>
                      <a:pt x="1985620" y="189966"/>
                    </a:cubicBezTo>
                    <a:lnTo>
                      <a:pt x="1988363" y="191338"/>
                    </a:lnTo>
                    <a:lnTo>
                      <a:pt x="2004822" y="189966"/>
                    </a:lnTo>
                    <a:cubicBezTo>
                      <a:pt x="2027682" y="197739"/>
                      <a:pt x="2039112" y="206654"/>
                      <a:pt x="2039112" y="216712"/>
                    </a:cubicBezTo>
                    <a:cubicBezTo>
                      <a:pt x="2040484" y="220370"/>
                      <a:pt x="2041169" y="222656"/>
                      <a:pt x="2041169" y="223570"/>
                    </a:cubicBezTo>
                    <a:lnTo>
                      <a:pt x="2039798" y="223570"/>
                    </a:lnTo>
                    <a:cubicBezTo>
                      <a:pt x="2039798" y="224942"/>
                      <a:pt x="2042084" y="227685"/>
                      <a:pt x="2046656" y="231800"/>
                    </a:cubicBezTo>
                    <a:lnTo>
                      <a:pt x="2046656" y="233857"/>
                    </a:lnTo>
                    <a:lnTo>
                      <a:pt x="2041169" y="240030"/>
                    </a:lnTo>
                    <a:cubicBezTo>
                      <a:pt x="2042998" y="240487"/>
                      <a:pt x="2043913" y="241401"/>
                      <a:pt x="2043913" y="242773"/>
                    </a:cubicBezTo>
                    <a:lnTo>
                      <a:pt x="2043913" y="243459"/>
                    </a:lnTo>
                    <a:cubicBezTo>
                      <a:pt x="2043913" y="246659"/>
                      <a:pt x="2042313" y="249859"/>
                      <a:pt x="2039112" y="253060"/>
                    </a:cubicBezTo>
                    <a:lnTo>
                      <a:pt x="2039112" y="256489"/>
                    </a:lnTo>
                    <a:cubicBezTo>
                      <a:pt x="2033626" y="261061"/>
                      <a:pt x="2030883" y="263576"/>
                      <a:pt x="2030883" y="264033"/>
                    </a:cubicBezTo>
                    <a:lnTo>
                      <a:pt x="2030883" y="269519"/>
                    </a:lnTo>
                    <a:cubicBezTo>
                      <a:pt x="2027682" y="269519"/>
                      <a:pt x="2024710" y="273634"/>
                      <a:pt x="2021967" y="281864"/>
                    </a:cubicBezTo>
                    <a:cubicBezTo>
                      <a:pt x="2016938" y="285521"/>
                      <a:pt x="2013052" y="287350"/>
                      <a:pt x="2010309" y="287350"/>
                    </a:cubicBezTo>
                    <a:lnTo>
                      <a:pt x="2007565" y="286664"/>
                    </a:lnTo>
                    <a:cubicBezTo>
                      <a:pt x="2004365" y="288036"/>
                      <a:pt x="2001622" y="288721"/>
                      <a:pt x="1999336" y="288721"/>
                    </a:cubicBezTo>
                    <a:cubicBezTo>
                      <a:pt x="1997507" y="287807"/>
                      <a:pt x="1996364" y="287350"/>
                      <a:pt x="1995907" y="287350"/>
                    </a:cubicBezTo>
                    <a:cubicBezTo>
                      <a:pt x="1994992" y="287350"/>
                      <a:pt x="1994535" y="287807"/>
                      <a:pt x="1994535" y="288721"/>
                    </a:cubicBezTo>
                    <a:cubicBezTo>
                      <a:pt x="1989049" y="288264"/>
                      <a:pt x="1985163" y="287578"/>
                      <a:pt x="1982877" y="286664"/>
                    </a:cubicBezTo>
                    <a:lnTo>
                      <a:pt x="1980133" y="292150"/>
                    </a:lnTo>
                    <a:lnTo>
                      <a:pt x="1980133" y="292836"/>
                    </a:lnTo>
                    <a:cubicBezTo>
                      <a:pt x="1980133" y="294665"/>
                      <a:pt x="1980362" y="296265"/>
                      <a:pt x="1980819" y="297637"/>
                    </a:cubicBezTo>
                    <a:lnTo>
                      <a:pt x="1980133" y="299694"/>
                    </a:lnTo>
                    <a:lnTo>
                      <a:pt x="1980819" y="302438"/>
                    </a:lnTo>
                    <a:lnTo>
                      <a:pt x="1980133" y="303809"/>
                    </a:lnTo>
                    <a:lnTo>
                      <a:pt x="1980819" y="309981"/>
                    </a:lnTo>
                    <a:lnTo>
                      <a:pt x="1980819" y="316153"/>
                    </a:lnTo>
                    <a:lnTo>
                      <a:pt x="1980133" y="318211"/>
                    </a:lnTo>
                    <a:cubicBezTo>
                      <a:pt x="1983791" y="323697"/>
                      <a:pt x="1994307" y="327812"/>
                      <a:pt x="2011680" y="330555"/>
                    </a:cubicBezTo>
                    <a:cubicBezTo>
                      <a:pt x="2023110" y="333298"/>
                      <a:pt x="2033169" y="339014"/>
                      <a:pt x="2041855" y="347700"/>
                    </a:cubicBezTo>
                    <a:cubicBezTo>
                      <a:pt x="2041855" y="349529"/>
                      <a:pt x="2042998" y="351358"/>
                      <a:pt x="2045284" y="353187"/>
                    </a:cubicBezTo>
                    <a:cubicBezTo>
                      <a:pt x="2048027" y="351815"/>
                      <a:pt x="2049856" y="351129"/>
                      <a:pt x="2050771" y="351129"/>
                    </a:cubicBezTo>
                    <a:lnTo>
                      <a:pt x="2048027" y="347700"/>
                    </a:lnTo>
                    <a:lnTo>
                      <a:pt x="2048027" y="346329"/>
                    </a:lnTo>
                    <a:lnTo>
                      <a:pt x="2050085" y="344957"/>
                    </a:lnTo>
                    <a:cubicBezTo>
                      <a:pt x="2048256" y="344957"/>
                      <a:pt x="2047342" y="343814"/>
                      <a:pt x="2047342" y="341528"/>
                    </a:cubicBezTo>
                    <a:lnTo>
                      <a:pt x="2047342" y="338785"/>
                    </a:lnTo>
                    <a:lnTo>
                      <a:pt x="2050771" y="338785"/>
                    </a:lnTo>
                    <a:lnTo>
                      <a:pt x="2050771" y="336727"/>
                    </a:lnTo>
                    <a:lnTo>
                      <a:pt x="2046656" y="331241"/>
                    </a:lnTo>
                    <a:lnTo>
                      <a:pt x="2047342" y="325755"/>
                    </a:lnTo>
                    <a:lnTo>
                      <a:pt x="2039112" y="314782"/>
                    </a:lnTo>
                    <a:lnTo>
                      <a:pt x="2039798" y="309296"/>
                    </a:lnTo>
                    <a:cubicBezTo>
                      <a:pt x="2038883" y="309296"/>
                      <a:pt x="2037741" y="307924"/>
                      <a:pt x="2036369" y="305181"/>
                    </a:cubicBezTo>
                    <a:lnTo>
                      <a:pt x="2036369" y="303809"/>
                    </a:lnTo>
                    <a:cubicBezTo>
                      <a:pt x="2038655" y="303809"/>
                      <a:pt x="2039798" y="303352"/>
                      <a:pt x="2039798" y="302438"/>
                    </a:cubicBezTo>
                    <a:lnTo>
                      <a:pt x="2039798" y="301066"/>
                    </a:lnTo>
                    <a:lnTo>
                      <a:pt x="2036369" y="294894"/>
                    </a:lnTo>
                    <a:cubicBezTo>
                      <a:pt x="2038655" y="285293"/>
                      <a:pt x="2040484" y="280492"/>
                      <a:pt x="2041855" y="280492"/>
                    </a:cubicBezTo>
                    <a:cubicBezTo>
                      <a:pt x="2045056" y="280949"/>
                      <a:pt x="2046656" y="281406"/>
                      <a:pt x="2046656" y="281864"/>
                    </a:cubicBezTo>
                    <a:lnTo>
                      <a:pt x="2048027" y="281178"/>
                    </a:lnTo>
                    <a:lnTo>
                      <a:pt x="2058315" y="281864"/>
                    </a:lnTo>
                    <a:cubicBezTo>
                      <a:pt x="2063344" y="281864"/>
                      <a:pt x="2067916" y="278892"/>
                      <a:pt x="2072031" y="272948"/>
                    </a:cubicBezTo>
                    <a:cubicBezTo>
                      <a:pt x="2072488" y="272948"/>
                      <a:pt x="2072716" y="273405"/>
                      <a:pt x="2072716" y="274320"/>
                    </a:cubicBezTo>
                    <a:lnTo>
                      <a:pt x="2074774" y="272948"/>
                    </a:lnTo>
                    <a:lnTo>
                      <a:pt x="2080946" y="272948"/>
                    </a:lnTo>
                    <a:lnTo>
                      <a:pt x="2097405" y="285978"/>
                    </a:lnTo>
                    <a:lnTo>
                      <a:pt x="2155013" y="281864"/>
                    </a:lnTo>
                    <a:lnTo>
                      <a:pt x="2155013" y="283235"/>
                    </a:lnTo>
                    <a:cubicBezTo>
                      <a:pt x="2155927" y="282321"/>
                      <a:pt x="2157755" y="281864"/>
                      <a:pt x="2160499" y="281864"/>
                    </a:cubicBezTo>
                    <a:lnTo>
                      <a:pt x="2160499" y="281178"/>
                    </a:lnTo>
                    <a:cubicBezTo>
                      <a:pt x="2160499" y="280720"/>
                      <a:pt x="2160270" y="279349"/>
                      <a:pt x="2159813" y="277063"/>
                    </a:cubicBezTo>
                    <a:cubicBezTo>
                      <a:pt x="2159356" y="274777"/>
                      <a:pt x="2158899" y="271576"/>
                      <a:pt x="2158441" y="267462"/>
                    </a:cubicBezTo>
                    <a:lnTo>
                      <a:pt x="2158441" y="254431"/>
                    </a:lnTo>
                    <a:lnTo>
                      <a:pt x="2157755" y="254431"/>
                    </a:lnTo>
                    <a:cubicBezTo>
                      <a:pt x="2157755" y="260832"/>
                      <a:pt x="2151355" y="265861"/>
                      <a:pt x="2138553" y="269519"/>
                    </a:cubicBezTo>
                    <a:cubicBezTo>
                      <a:pt x="2129866" y="268147"/>
                      <a:pt x="2121865" y="267462"/>
                      <a:pt x="2114550" y="267462"/>
                    </a:cubicBezTo>
                    <a:cubicBezTo>
                      <a:pt x="2110893" y="266090"/>
                      <a:pt x="2107692" y="263347"/>
                      <a:pt x="2104949" y="259232"/>
                    </a:cubicBezTo>
                    <a:lnTo>
                      <a:pt x="2103577" y="259232"/>
                    </a:lnTo>
                    <a:cubicBezTo>
                      <a:pt x="2101291" y="259232"/>
                      <a:pt x="2099920" y="259461"/>
                      <a:pt x="2099463" y="259918"/>
                    </a:cubicBezTo>
                    <a:lnTo>
                      <a:pt x="2096033" y="259232"/>
                    </a:lnTo>
                    <a:cubicBezTo>
                      <a:pt x="2088718" y="259232"/>
                      <a:pt x="2082546" y="260832"/>
                      <a:pt x="2077517" y="264033"/>
                    </a:cubicBezTo>
                    <a:cubicBezTo>
                      <a:pt x="2075688" y="264033"/>
                      <a:pt x="2069973" y="257860"/>
                      <a:pt x="2060372" y="245516"/>
                    </a:cubicBezTo>
                    <a:cubicBezTo>
                      <a:pt x="2058543" y="245516"/>
                      <a:pt x="2055800" y="240715"/>
                      <a:pt x="2052142" y="231114"/>
                    </a:cubicBezTo>
                    <a:cubicBezTo>
                      <a:pt x="2051228" y="231114"/>
                      <a:pt x="2048942" y="226314"/>
                      <a:pt x="2045284" y="216712"/>
                    </a:cubicBezTo>
                    <a:cubicBezTo>
                      <a:pt x="2041169" y="216712"/>
                      <a:pt x="2038883" y="213055"/>
                      <a:pt x="2038426" y="205740"/>
                    </a:cubicBezTo>
                    <a:lnTo>
                      <a:pt x="2039112" y="202996"/>
                    </a:lnTo>
                    <a:lnTo>
                      <a:pt x="2039112" y="201625"/>
                    </a:lnTo>
                    <a:cubicBezTo>
                      <a:pt x="2037741" y="201625"/>
                      <a:pt x="2036597" y="199339"/>
                      <a:pt x="2035683" y="194767"/>
                    </a:cubicBezTo>
                    <a:lnTo>
                      <a:pt x="2036369" y="194767"/>
                    </a:lnTo>
                    <a:cubicBezTo>
                      <a:pt x="2033169" y="187909"/>
                      <a:pt x="2029511" y="182651"/>
                      <a:pt x="2025396" y="178993"/>
                    </a:cubicBezTo>
                    <a:lnTo>
                      <a:pt x="2025396" y="178308"/>
                    </a:lnTo>
                    <a:cubicBezTo>
                      <a:pt x="2025396" y="177393"/>
                      <a:pt x="2026311" y="176936"/>
                      <a:pt x="2028139" y="176936"/>
                    </a:cubicBezTo>
                    <a:lnTo>
                      <a:pt x="2022653" y="169392"/>
                    </a:lnTo>
                    <a:lnTo>
                      <a:pt x="2024025" y="161163"/>
                    </a:lnTo>
                    <a:lnTo>
                      <a:pt x="2019910" y="158419"/>
                    </a:lnTo>
                    <a:lnTo>
                      <a:pt x="2021967" y="152933"/>
                    </a:lnTo>
                    <a:cubicBezTo>
                      <a:pt x="2017852" y="139217"/>
                      <a:pt x="2015795" y="130302"/>
                      <a:pt x="2015795" y="126187"/>
                    </a:cubicBezTo>
                    <a:cubicBezTo>
                      <a:pt x="2021739" y="122986"/>
                      <a:pt x="2024710" y="117271"/>
                      <a:pt x="2024710" y="109042"/>
                    </a:cubicBezTo>
                    <a:lnTo>
                      <a:pt x="2025396" y="109042"/>
                    </a:lnTo>
                    <a:cubicBezTo>
                      <a:pt x="2031340" y="109042"/>
                      <a:pt x="2037512" y="111556"/>
                      <a:pt x="2043913" y="116586"/>
                    </a:cubicBezTo>
                    <a:cubicBezTo>
                      <a:pt x="2046656" y="116586"/>
                      <a:pt x="2048027" y="117043"/>
                      <a:pt x="2048027" y="117957"/>
                    </a:cubicBezTo>
                    <a:cubicBezTo>
                      <a:pt x="2058086" y="111099"/>
                      <a:pt x="2071573" y="106070"/>
                      <a:pt x="2088490" y="102870"/>
                    </a:cubicBezTo>
                    <a:lnTo>
                      <a:pt x="2091233" y="102870"/>
                    </a:lnTo>
                    <a:cubicBezTo>
                      <a:pt x="2099920" y="102870"/>
                      <a:pt x="2109521" y="110642"/>
                      <a:pt x="2120037" y="126187"/>
                    </a:cubicBezTo>
                    <a:cubicBezTo>
                      <a:pt x="2125066" y="130302"/>
                      <a:pt x="2132381" y="145161"/>
                      <a:pt x="2141982" y="170764"/>
                    </a:cubicBezTo>
                    <a:lnTo>
                      <a:pt x="2157755" y="237286"/>
                    </a:lnTo>
                    <a:lnTo>
                      <a:pt x="2157755" y="237972"/>
                    </a:lnTo>
                    <a:lnTo>
                      <a:pt x="2158441" y="237972"/>
                    </a:lnTo>
                    <a:lnTo>
                      <a:pt x="2158441" y="201625"/>
                    </a:lnTo>
                    <a:cubicBezTo>
                      <a:pt x="2158441" y="193852"/>
                      <a:pt x="2154783" y="186080"/>
                      <a:pt x="2147468" y="178308"/>
                    </a:cubicBezTo>
                    <a:cubicBezTo>
                      <a:pt x="2147468" y="177393"/>
                      <a:pt x="2147925" y="176936"/>
                      <a:pt x="2148840" y="176936"/>
                    </a:cubicBezTo>
                    <a:lnTo>
                      <a:pt x="2147468" y="170764"/>
                    </a:lnTo>
                    <a:lnTo>
                      <a:pt x="2147468" y="170078"/>
                    </a:lnTo>
                    <a:lnTo>
                      <a:pt x="2148154" y="168706"/>
                    </a:lnTo>
                    <a:cubicBezTo>
                      <a:pt x="2148611" y="168249"/>
                      <a:pt x="2149297" y="167792"/>
                      <a:pt x="2150212" y="167335"/>
                    </a:cubicBezTo>
                    <a:cubicBezTo>
                      <a:pt x="2150212" y="162306"/>
                      <a:pt x="2147468" y="157048"/>
                      <a:pt x="2141982" y="151561"/>
                    </a:cubicBezTo>
                    <a:cubicBezTo>
                      <a:pt x="2141982" y="147447"/>
                      <a:pt x="2143811" y="144246"/>
                      <a:pt x="2147468" y="141960"/>
                    </a:cubicBezTo>
                    <a:cubicBezTo>
                      <a:pt x="2148840" y="141960"/>
                      <a:pt x="2151355" y="142875"/>
                      <a:pt x="2155013" y="144703"/>
                    </a:cubicBezTo>
                    <a:lnTo>
                      <a:pt x="2155013" y="125501"/>
                    </a:lnTo>
                    <a:lnTo>
                      <a:pt x="2148840" y="84353"/>
                    </a:lnTo>
                    <a:lnTo>
                      <a:pt x="2148840" y="67208"/>
                    </a:lnTo>
                    <a:cubicBezTo>
                      <a:pt x="2140153" y="58064"/>
                      <a:pt x="2135810" y="51892"/>
                      <a:pt x="2135810" y="48691"/>
                    </a:cubicBezTo>
                    <a:lnTo>
                      <a:pt x="2135810" y="45948"/>
                    </a:lnTo>
                    <a:cubicBezTo>
                      <a:pt x="2138096" y="45948"/>
                      <a:pt x="2140382" y="44119"/>
                      <a:pt x="2142668" y="40462"/>
                    </a:cubicBezTo>
                    <a:lnTo>
                      <a:pt x="2147468" y="34290"/>
                    </a:lnTo>
                    <a:lnTo>
                      <a:pt x="2157070" y="37033"/>
                    </a:lnTo>
                    <a:lnTo>
                      <a:pt x="2164613" y="40462"/>
                    </a:lnTo>
                    <a:cubicBezTo>
                      <a:pt x="2165528" y="40462"/>
                      <a:pt x="2165985" y="40005"/>
                      <a:pt x="2165985" y="39090"/>
                    </a:cubicBezTo>
                    <a:cubicBezTo>
                      <a:pt x="2166899" y="39090"/>
                      <a:pt x="2184501" y="43891"/>
                      <a:pt x="2218792" y="53492"/>
                    </a:cubicBezTo>
                    <a:lnTo>
                      <a:pt x="2224964" y="51435"/>
                    </a:lnTo>
                    <a:cubicBezTo>
                      <a:pt x="2227250" y="52806"/>
                      <a:pt x="2228393" y="53721"/>
                      <a:pt x="2228393" y="54178"/>
                    </a:cubicBezTo>
                    <a:lnTo>
                      <a:pt x="2230450" y="53492"/>
                    </a:lnTo>
                    <a:lnTo>
                      <a:pt x="2231136" y="53492"/>
                    </a:lnTo>
                    <a:cubicBezTo>
                      <a:pt x="2257197" y="57150"/>
                      <a:pt x="2270227" y="62865"/>
                      <a:pt x="2270227" y="70637"/>
                    </a:cubicBezTo>
                    <a:cubicBezTo>
                      <a:pt x="2271598" y="70637"/>
                      <a:pt x="2272284" y="72694"/>
                      <a:pt x="2272284" y="76809"/>
                    </a:cubicBezTo>
                    <a:cubicBezTo>
                      <a:pt x="2272284" y="87325"/>
                      <a:pt x="2270455" y="92583"/>
                      <a:pt x="2266798" y="92583"/>
                    </a:cubicBezTo>
                    <a:lnTo>
                      <a:pt x="2268855" y="109042"/>
                    </a:lnTo>
                    <a:lnTo>
                      <a:pt x="2268169" y="115214"/>
                    </a:lnTo>
                    <a:lnTo>
                      <a:pt x="2268855" y="120700"/>
                    </a:lnTo>
                    <a:lnTo>
                      <a:pt x="2261311" y="152933"/>
                    </a:lnTo>
                    <a:cubicBezTo>
                      <a:pt x="2262683" y="152933"/>
                      <a:pt x="2263369" y="153390"/>
                      <a:pt x="2263369" y="154305"/>
                    </a:cubicBezTo>
                    <a:lnTo>
                      <a:pt x="2261997" y="162534"/>
                    </a:lnTo>
                    <a:cubicBezTo>
                      <a:pt x="2262911" y="167563"/>
                      <a:pt x="2263369" y="170307"/>
                      <a:pt x="2263369" y="170764"/>
                    </a:cubicBezTo>
                    <a:lnTo>
                      <a:pt x="2261311" y="172821"/>
                    </a:lnTo>
                    <a:lnTo>
                      <a:pt x="2261997" y="178308"/>
                    </a:lnTo>
                    <a:lnTo>
                      <a:pt x="2261997" y="187909"/>
                    </a:lnTo>
                    <a:lnTo>
                      <a:pt x="2261311" y="191338"/>
                    </a:lnTo>
                    <a:lnTo>
                      <a:pt x="2261311" y="194081"/>
                    </a:lnTo>
                    <a:cubicBezTo>
                      <a:pt x="2260854" y="195453"/>
                      <a:pt x="2260625" y="196367"/>
                      <a:pt x="2260625" y="196824"/>
                    </a:cubicBezTo>
                    <a:lnTo>
                      <a:pt x="2260625" y="198882"/>
                    </a:lnTo>
                    <a:cubicBezTo>
                      <a:pt x="2269313" y="182880"/>
                      <a:pt x="2277542" y="174879"/>
                      <a:pt x="2285314" y="174879"/>
                    </a:cubicBezTo>
                    <a:cubicBezTo>
                      <a:pt x="2288515" y="164363"/>
                      <a:pt x="2290801" y="159105"/>
                      <a:pt x="2292172" y="159105"/>
                    </a:cubicBezTo>
                    <a:cubicBezTo>
                      <a:pt x="2294001" y="160477"/>
                      <a:pt x="2295830" y="161163"/>
                      <a:pt x="2297659" y="161163"/>
                    </a:cubicBezTo>
                    <a:cubicBezTo>
                      <a:pt x="2303145" y="148818"/>
                      <a:pt x="2310232" y="130759"/>
                      <a:pt x="2318918" y="106984"/>
                    </a:cubicBezTo>
                    <a:cubicBezTo>
                      <a:pt x="2327605" y="96012"/>
                      <a:pt x="2335378" y="90525"/>
                      <a:pt x="2342236" y="90525"/>
                    </a:cubicBezTo>
                    <a:lnTo>
                      <a:pt x="2344293" y="90525"/>
                    </a:lnTo>
                    <a:cubicBezTo>
                      <a:pt x="2350237" y="90525"/>
                      <a:pt x="2356866" y="93726"/>
                      <a:pt x="2364181" y="100126"/>
                    </a:cubicBezTo>
                    <a:lnTo>
                      <a:pt x="2367611" y="98755"/>
                    </a:lnTo>
                    <a:cubicBezTo>
                      <a:pt x="2389099" y="103327"/>
                      <a:pt x="2399843" y="106756"/>
                      <a:pt x="2399843" y="109042"/>
                    </a:cubicBezTo>
                    <a:cubicBezTo>
                      <a:pt x="2408530" y="113157"/>
                      <a:pt x="2416759" y="120472"/>
                      <a:pt x="2424532" y="130987"/>
                    </a:cubicBezTo>
                    <a:cubicBezTo>
                      <a:pt x="2430475" y="139674"/>
                      <a:pt x="2433447" y="146989"/>
                      <a:pt x="2433447" y="152933"/>
                    </a:cubicBezTo>
                    <a:lnTo>
                      <a:pt x="2433447" y="156362"/>
                    </a:lnTo>
                    <a:cubicBezTo>
                      <a:pt x="2432990" y="157276"/>
                      <a:pt x="2432533" y="158419"/>
                      <a:pt x="2432075" y="159791"/>
                    </a:cubicBezTo>
                    <a:cubicBezTo>
                      <a:pt x="2431161" y="162077"/>
                      <a:pt x="2430475" y="164592"/>
                      <a:pt x="2430018" y="167335"/>
                    </a:cubicBezTo>
                    <a:lnTo>
                      <a:pt x="2430704" y="169392"/>
                    </a:lnTo>
                    <a:cubicBezTo>
                      <a:pt x="2421560" y="173964"/>
                      <a:pt x="2416988" y="177622"/>
                      <a:pt x="2416988" y="180365"/>
                    </a:cubicBezTo>
                    <a:cubicBezTo>
                      <a:pt x="2416988" y="184023"/>
                      <a:pt x="2406472" y="193395"/>
                      <a:pt x="2385441" y="208483"/>
                    </a:cubicBezTo>
                    <a:cubicBezTo>
                      <a:pt x="2381326" y="208483"/>
                      <a:pt x="2377669" y="211455"/>
                      <a:pt x="2374469" y="217398"/>
                    </a:cubicBezTo>
                    <a:cubicBezTo>
                      <a:pt x="2366239" y="217398"/>
                      <a:pt x="2359838" y="221284"/>
                      <a:pt x="2355266" y="229057"/>
                    </a:cubicBezTo>
                    <a:cubicBezTo>
                      <a:pt x="2351608" y="232714"/>
                      <a:pt x="2344065" y="236143"/>
                      <a:pt x="2332635" y="239344"/>
                    </a:cubicBezTo>
                    <a:cubicBezTo>
                      <a:pt x="2332635" y="242544"/>
                      <a:pt x="2325319" y="245973"/>
                      <a:pt x="2310689" y="249631"/>
                    </a:cubicBezTo>
                    <a:lnTo>
                      <a:pt x="2306574" y="248945"/>
                    </a:lnTo>
                    <a:lnTo>
                      <a:pt x="2302459" y="248945"/>
                    </a:lnTo>
                    <a:lnTo>
                      <a:pt x="2296287" y="248259"/>
                    </a:lnTo>
                    <a:cubicBezTo>
                      <a:pt x="2290801" y="251460"/>
                      <a:pt x="2286229" y="253060"/>
                      <a:pt x="2282571" y="253060"/>
                    </a:cubicBezTo>
                    <a:cubicBezTo>
                      <a:pt x="2275256" y="253060"/>
                      <a:pt x="2266112" y="247802"/>
                      <a:pt x="2255139" y="237286"/>
                    </a:cubicBezTo>
                    <a:lnTo>
                      <a:pt x="2255139" y="236601"/>
                    </a:lnTo>
                    <a:cubicBezTo>
                      <a:pt x="2254225" y="236601"/>
                      <a:pt x="2252625" y="237744"/>
                      <a:pt x="2250339" y="240030"/>
                    </a:cubicBezTo>
                    <a:lnTo>
                      <a:pt x="2251710" y="242773"/>
                    </a:lnTo>
                    <a:lnTo>
                      <a:pt x="2249653" y="243459"/>
                    </a:lnTo>
                    <a:lnTo>
                      <a:pt x="2253082" y="266776"/>
                    </a:lnTo>
                    <a:lnTo>
                      <a:pt x="2253082" y="270205"/>
                    </a:lnTo>
                    <a:cubicBezTo>
                      <a:pt x="2254911" y="270205"/>
                      <a:pt x="2255825" y="270891"/>
                      <a:pt x="2255825" y="272262"/>
                    </a:cubicBezTo>
                    <a:lnTo>
                      <a:pt x="2257882" y="270205"/>
                    </a:lnTo>
                    <a:lnTo>
                      <a:pt x="2266798" y="270205"/>
                    </a:lnTo>
                    <a:cubicBezTo>
                      <a:pt x="2268627" y="270205"/>
                      <a:pt x="2270227" y="269976"/>
                      <a:pt x="2271598" y="269519"/>
                    </a:cubicBezTo>
                    <a:cubicBezTo>
                      <a:pt x="2272055" y="269976"/>
                      <a:pt x="2273427" y="270205"/>
                      <a:pt x="2275713" y="270205"/>
                    </a:cubicBezTo>
                    <a:cubicBezTo>
                      <a:pt x="2277542" y="270205"/>
                      <a:pt x="2278456" y="269976"/>
                      <a:pt x="2278456" y="269519"/>
                    </a:cubicBezTo>
                    <a:lnTo>
                      <a:pt x="2283943" y="270205"/>
                    </a:lnTo>
                    <a:cubicBezTo>
                      <a:pt x="2316404" y="270205"/>
                      <a:pt x="2338121" y="272719"/>
                      <a:pt x="2349093" y="277749"/>
                    </a:cubicBezTo>
                    <a:cubicBezTo>
                      <a:pt x="2350008" y="276834"/>
                      <a:pt x="2351380" y="276377"/>
                      <a:pt x="2353209" y="276377"/>
                    </a:cubicBezTo>
                    <a:lnTo>
                      <a:pt x="2354580" y="276377"/>
                    </a:lnTo>
                    <a:cubicBezTo>
                      <a:pt x="2375611" y="284607"/>
                      <a:pt x="2388413" y="295351"/>
                      <a:pt x="2392985" y="308610"/>
                    </a:cubicBezTo>
                    <a:cubicBezTo>
                      <a:pt x="2395271" y="312724"/>
                      <a:pt x="2397557" y="314782"/>
                      <a:pt x="2399843" y="314782"/>
                    </a:cubicBezTo>
                    <a:cubicBezTo>
                      <a:pt x="2407615" y="322097"/>
                      <a:pt x="2411501" y="331012"/>
                      <a:pt x="2411501" y="341528"/>
                    </a:cubicBezTo>
                    <a:cubicBezTo>
                      <a:pt x="2412873" y="341528"/>
                      <a:pt x="2413559" y="344500"/>
                      <a:pt x="2413559" y="350444"/>
                    </a:cubicBezTo>
                    <a:lnTo>
                      <a:pt x="2413559" y="351129"/>
                    </a:lnTo>
                    <a:lnTo>
                      <a:pt x="2412873" y="353187"/>
                    </a:lnTo>
                    <a:cubicBezTo>
                      <a:pt x="2414245" y="353187"/>
                      <a:pt x="2414931" y="354101"/>
                      <a:pt x="2414931" y="355930"/>
                    </a:cubicBezTo>
                    <a:lnTo>
                      <a:pt x="2414931" y="362102"/>
                    </a:lnTo>
                    <a:lnTo>
                      <a:pt x="2413559" y="367588"/>
                    </a:lnTo>
                    <a:cubicBezTo>
                      <a:pt x="2415388" y="367588"/>
                      <a:pt x="2416302" y="368274"/>
                      <a:pt x="2416302" y="369646"/>
                    </a:cubicBezTo>
                    <a:cubicBezTo>
                      <a:pt x="2416302" y="370560"/>
                      <a:pt x="2415845" y="371017"/>
                      <a:pt x="2414931" y="371017"/>
                    </a:cubicBezTo>
                    <a:lnTo>
                      <a:pt x="2416302" y="373075"/>
                    </a:lnTo>
                    <a:lnTo>
                      <a:pt x="2416302" y="377876"/>
                    </a:lnTo>
                    <a:cubicBezTo>
                      <a:pt x="2416302" y="378790"/>
                      <a:pt x="2415845" y="379247"/>
                      <a:pt x="2414931" y="379247"/>
                    </a:cubicBezTo>
                    <a:cubicBezTo>
                      <a:pt x="2416302" y="382447"/>
                      <a:pt x="2416988" y="385648"/>
                      <a:pt x="2416988" y="388848"/>
                    </a:cubicBezTo>
                    <a:cubicBezTo>
                      <a:pt x="2416988" y="389306"/>
                      <a:pt x="2416759" y="389534"/>
                      <a:pt x="2416302" y="389534"/>
                    </a:cubicBezTo>
                    <a:lnTo>
                      <a:pt x="2416988" y="398450"/>
                    </a:lnTo>
                    <a:lnTo>
                      <a:pt x="2416988" y="414909"/>
                    </a:lnTo>
                    <a:cubicBezTo>
                      <a:pt x="2416988" y="415366"/>
                      <a:pt x="2416759" y="415594"/>
                      <a:pt x="2416302" y="415594"/>
                    </a:cubicBezTo>
                    <a:cubicBezTo>
                      <a:pt x="2416759" y="416052"/>
                      <a:pt x="2417445" y="421309"/>
                      <a:pt x="2418359" y="431368"/>
                    </a:cubicBezTo>
                    <a:lnTo>
                      <a:pt x="2416988" y="436854"/>
                    </a:lnTo>
                    <a:lnTo>
                      <a:pt x="2418359" y="438912"/>
                    </a:lnTo>
                    <a:cubicBezTo>
                      <a:pt x="2418359" y="441198"/>
                      <a:pt x="2417217" y="444169"/>
                      <a:pt x="2414931" y="447827"/>
                    </a:cubicBezTo>
                    <a:lnTo>
                      <a:pt x="2416302" y="455371"/>
                    </a:lnTo>
                    <a:cubicBezTo>
                      <a:pt x="2414473" y="455371"/>
                      <a:pt x="2413559" y="456514"/>
                      <a:pt x="2413559" y="458800"/>
                    </a:cubicBezTo>
                    <a:cubicBezTo>
                      <a:pt x="2415388" y="462915"/>
                      <a:pt x="2416302" y="465429"/>
                      <a:pt x="2416302" y="466344"/>
                    </a:cubicBezTo>
                    <a:lnTo>
                      <a:pt x="2414931" y="469773"/>
                    </a:lnTo>
                    <a:cubicBezTo>
                      <a:pt x="2415845" y="470687"/>
                      <a:pt x="2416302" y="472059"/>
                      <a:pt x="2416302" y="473887"/>
                    </a:cubicBezTo>
                    <a:lnTo>
                      <a:pt x="2414931" y="473887"/>
                    </a:lnTo>
                    <a:cubicBezTo>
                      <a:pt x="2415845" y="475716"/>
                      <a:pt x="2416302" y="476859"/>
                      <a:pt x="2416302" y="477316"/>
                    </a:cubicBezTo>
                    <a:cubicBezTo>
                      <a:pt x="2415845" y="478231"/>
                      <a:pt x="2415388" y="479602"/>
                      <a:pt x="2414931" y="481431"/>
                    </a:cubicBezTo>
                    <a:cubicBezTo>
                      <a:pt x="2415845" y="484632"/>
                      <a:pt x="2416302" y="486460"/>
                      <a:pt x="2416302" y="486918"/>
                    </a:cubicBezTo>
                    <a:lnTo>
                      <a:pt x="2414931" y="486918"/>
                    </a:lnTo>
                    <a:lnTo>
                      <a:pt x="2416302" y="488975"/>
                    </a:lnTo>
                    <a:cubicBezTo>
                      <a:pt x="2415388" y="491261"/>
                      <a:pt x="2414702" y="493318"/>
                      <a:pt x="2414245" y="495147"/>
                    </a:cubicBezTo>
                    <a:cubicBezTo>
                      <a:pt x="2413787" y="496519"/>
                      <a:pt x="2413559" y="497433"/>
                      <a:pt x="2413559" y="497891"/>
                    </a:cubicBezTo>
                    <a:lnTo>
                      <a:pt x="2413559" y="504063"/>
                    </a:lnTo>
                    <a:cubicBezTo>
                      <a:pt x="2413559" y="505891"/>
                      <a:pt x="2414473" y="506806"/>
                      <a:pt x="2416302" y="506806"/>
                    </a:cubicBezTo>
                    <a:cubicBezTo>
                      <a:pt x="2416302" y="507263"/>
                      <a:pt x="2416073" y="508863"/>
                      <a:pt x="2415616" y="511606"/>
                    </a:cubicBezTo>
                    <a:lnTo>
                      <a:pt x="2414245" y="516407"/>
                    </a:lnTo>
                    <a:lnTo>
                      <a:pt x="2412873" y="523265"/>
                    </a:lnTo>
                    <a:lnTo>
                      <a:pt x="2413559" y="525322"/>
                    </a:lnTo>
                    <a:cubicBezTo>
                      <a:pt x="2413559" y="528066"/>
                      <a:pt x="2411959" y="531723"/>
                      <a:pt x="2408758" y="536295"/>
                    </a:cubicBezTo>
                    <a:lnTo>
                      <a:pt x="2410816" y="542468"/>
                    </a:lnTo>
                    <a:cubicBezTo>
                      <a:pt x="2409444" y="542925"/>
                      <a:pt x="2405787" y="550926"/>
                      <a:pt x="2399843" y="566470"/>
                    </a:cubicBezTo>
                    <a:cubicBezTo>
                      <a:pt x="2396185" y="566470"/>
                      <a:pt x="2391385" y="571043"/>
                      <a:pt x="2385441" y="580187"/>
                    </a:cubicBezTo>
                    <a:cubicBezTo>
                      <a:pt x="2382241" y="582930"/>
                      <a:pt x="2379955" y="587959"/>
                      <a:pt x="2378583" y="595274"/>
                    </a:cubicBezTo>
                    <a:cubicBezTo>
                      <a:pt x="2375840" y="595274"/>
                      <a:pt x="2368982" y="600532"/>
                      <a:pt x="2358009" y="611047"/>
                    </a:cubicBezTo>
                    <a:cubicBezTo>
                      <a:pt x="2336521" y="616991"/>
                      <a:pt x="2322119" y="619963"/>
                      <a:pt x="2314804" y="619963"/>
                    </a:cubicBezTo>
                    <a:lnTo>
                      <a:pt x="2304517" y="619963"/>
                    </a:lnTo>
                    <a:cubicBezTo>
                      <a:pt x="2304517" y="621335"/>
                      <a:pt x="2301316" y="623392"/>
                      <a:pt x="2294915" y="626135"/>
                    </a:cubicBezTo>
                    <a:cubicBezTo>
                      <a:pt x="2294915" y="631164"/>
                      <a:pt x="2286000" y="634593"/>
                      <a:pt x="2268169" y="636422"/>
                    </a:cubicBezTo>
                    <a:lnTo>
                      <a:pt x="2255139" y="636422"/>
                    </a:lnTo>
                    <a:cubicBezTo>
                      <a:pt x="2251481" y="636422"/>
                      <a:pt x="2249653" y="635508"/>
                      <a:pt x="2249653" y="633679"/>
                    </a:cubicBezTo>
                    <a:cubicBezTo>
                      <a:pt x="2248281" y="634136"/>
                      <a:pt x="2247138" y="634365"/>
                      <a:pt x="2246224" y="634365"/>
                    </a:cubicBezTo>
                    <a:cubicBezTo>
                      <a:pt x="2237994" y="634365"/>
                      <a:pt x="2229079" y="633908"/>
                      <a:pt x="2219478" y="632993"/>
                    </a:cubicBezTo>
                    <a:lnTo>
                      <a:pt x="2213991" y="633679"/>
                    </a:lnTo>
                    <a:lnTo>
                      <a:pt x="2200275" y="633679"/>
                    </a:lnTo>
                    <a:cubicBezTo>
                      <a:pt x="2185187" y="633679"/>
                      <a:pt x="2161185" y="636193"/>
                      <a:pt x="2128266" y="641223"/>
                    </a:cubicBezTo>
                    <a:lnTo>
                      <a:pt x="2104949" y="641223"/>
                    </a:lnTo>
                    <a:lnTo>
                      <a:pt x="2096033" y="641908"/>
                    </a:lnTo>
                    <a:lnTo>
                      <a:pt x="2096033" y="641223"/>
                    </a:lnTo>
                    <a:cubicBezTo>
                      <a:pt x="2095119" y="641223"/>
                      <a:pt x="2094662" y="641451"/>
                      <a:pt x="2094662" y="641908"/>
                    </a:cubicBezTo>
                    <a:lnTo>
                      <a:pt x="2072716" y="639165"/>
                    </a:lnTo>
                    <a:cubicBezTo>
                      <a:pt x="2072259" y="640537"/>
                      <a:pt x="2072031" y="641680"/>
                      <a:pt x="2072031" y="642594"/>
                    </a:cubicBezTo>
                    <a:lnTo>
                      <a:pt x="2068601" y="642594"/>
                    </a:lnTo>
                    <a:cubicBezTo>
                      <a:pt x="2068144" y="642137"/>
                      <a:pt x="2065858" y="640994"/>
                      <a:pt x="2061743" y="639165"/>
                    </a:cubicBezTo>
                    <a:cubicBezTo>
                      <a:pt x="2056714" y="636879"/>
                      <a:pt x="2050771" y="634365"/>
                      <a:pt x="2043913" y="631621"/>
                    </a:cubicBezTo>
                    <a:cubicBezTo>
                      <a:pt x="2031568" y="620191"/>
                      <a:pt x="2021510" y="613791"/>
                      <a:pt x="2013737" y="612419"/>
                    </a:cubicBezTo>
                    <a:cubicBezTo>
                      <a:pt x="2013737" y="611962"/>
                      <a:pt x="2013280" y="611733"/>
                      <a:pt x="2012366" y="611733"/>
                    </a:cubicBezTo>
                    <a:lnTo>
                      <a:pt x="2013737" y="608990"/>
                    </a:lnTo>
                    <a:lnTo>
                      <a:pt x="2012366" y="600760"/>
                    </a:lnTo>
                    <a:lnTo>
                      <a:pt x="2013737" y="598017"/>
                    </a:lnTo>
                    <a:lnTo>
                      <a:pt x="2008251" y="600760"/>
                    </a:lnTo>
                    <a:lnTo>
                      <a:pt x="2007565" y="600760"/>
                    </a:lnTo>
                    <a:lnTo>
                      <a:pt x="2002079" y="595274"/>
                    </a:lnTo>
                    <a:lnTo>
                      <a:pt x="2002079" y="593217"/>
                    </a:lnTo>
                    <a:lnTo>
                      <a:pt x="2011680" y="587045"/>
                    </a:lnTo>
                    <a:cubicBezTo>
                      <a:pt x="2007108" y="587045"/>
                      <a:pt x="2004365" y="583158"/>
                      <a:pt x="2003451" y="575386"/>
                    </a:cubicBezTo>
                    <a:cubicBezTo>
                      <a:pt x="2004365" y="573557"/>
                      <a:pt x="2005279" y="572643"/>
                      <a:pt x="2006194" y="572643"/>
                    </a:cubicBezTo>
                    <a:lnTo>
                      <a:pt x="2008251" y="574014"/>
                    </a:lnTo>
                    <a:lnTo>
                      <a:pt x="2008251" y="571957"/>
                    </a:lnTo>
                    <a:cubicBezTo>
                      <a:pt x="2005965" y="571957"/>
                      <a:pt x="2004822" y="571043"/>
                      <a:pt x="2004822" y="569214"/>
                    </a:cubicBezTo>
                    <a:cubicBezTo>
                      <a:pt x="2006651" y="569214"/>
                      <a:pt x="2007565" y="568528"/>
                      <a:pt x="2007565" y="567156"/>
                    </a:cubicBezTo>
                    <a:lnTo>
                      <a:pt x="2003451" y="562356"/>
                    </a:lnTo>
                    <a:cubicBezTo>
                      <a:pt x="2013052" y="547268"/>
                      <a:pt x="2019453" y="538353"/>
                      <a:pt x="2022653" y="535610"/>
                    </a:cubicBezTo>
                    <a:cubicBezTo>
                      <a:pt x="2024939" y="535610"/>
                      <a:pt x="2032940" y="532181"/>
                      <a:pt x="2046656" y="525322"/>
                    </a:cubicBezTo>
                    <a:lnTo>
                      <a:pt x="2050771" y="525322"/>
                    </a:lnTo>
                    <a:cubicBezTo>
                      <a:pt x="2054428" y="526237"/>
                      <a:pt x="2057857" y="526923"/>
                      <a:pt x="2061058" y="527380"/>
                    </a:cubicBezTo>
                    <a:cubicBezTo>
                      <a:pt x="2063801" y="527837"/>
                      <a:pt x="2065858" y="528066"/>
                      <a:pt x="2067230" y="528066"/>
                    </a:cubicBezTo>
                    <a:lnTo>
                      <a:pt x="2200275" y="528066"/>
                    </a:lnTo>
                    <a:cubicBezTo>
                      <a:pt x="2231365" y="528066"/>
                      <a:pt x="2262454" y="525322"/>
                      <a:pt x="2293544" y="519836"/>
                    </a:cubicBezTo>
                    <a:cubicBezTo>
                      <a:pt x="2293087" y="516179"/>
                      <a:pt x="2291258" y="512521"/>
                      <a:pt x="2288057" y="508863"/>
                    </a:cubicBezTo>
                    <a:cubicBezTo>
                      <a:pt x="2305888" y="507492"/>
                      <a:pt x="2314804" y="504291"/>
                      <a:pt x="2314804" y="499262"/>
                    </a:cubicBezTo>
                    <a:lnTo>
                      <a:pt x="2314804" y="438912"/>
                    </a:lnTo>
                    <a:cubicBezTo>
                      <a:pt x="2312517" y="439369"/>
                      <a:pt x="2310917" y="439597"/>
                      <a:pt x="2310003" y="439597"/>
                    </a:cubicBezTo>
                    <a:lnTo>
                      <a:pt x="2307946" y="438912"/>
                    </a:lnTo>
                    <a:cubicBezTo>
                      <a:pt x="2302917" y="439826"/>
                      <a:pt x="2300402" y="440969"/>
                      <a:pt x="2300402" y="442341"/>
                    </a:cubicBezTo>
                    <a:lnTo>
                      <a:pt x="2301773" y="442341"/>
                    </a:lnTo>
                    <a:cubicBezTo>
                      <a:pt x="2304059" y="442341"/>
                      <a:pt x="2305431" y="442112"/>
                      <a:pt x="2305888" y="441655"/>
                    </a:cubicBezTo>
                    <a:cubicBezTo>
                      <a:pt x="2307260" y="442112"/>
                      <a:pt x="2308403" y="442569"/>
                      <a:pt x="2309317" y="443027"/>
                    </a:cubicBezTo>
                    <a:cubicBezTo>
                      <a:pt x="2310232" y="443484"/>
                      <a:pt x="2310689" y="443941"/>
                      <a:pt x="2310689" y="444398"/>
                    </a:cubicBezTo>
                    <a:lnTo>
                      <a:pt x="2310689" y="445084"/>
                    </a:lnTo>
                    <a:cubicBezTo>
                      <a:pt x="2307489" y="452399"/>
                      <a:pt x="2304517" y="456057"/>
                      <a:pt x="2301773" y="456057"/>
                    </a:cubicBezTo>
                    <a:lnTo>
                      <a:pt x="2301773" y="460857"/>
                    </a:lnTo>
                    <a:cubicBezTo>
                      <a:pt x="2301773" y="470001"/>
                      <a:pt x="2295830" y="479831"/>
                      <a:pt x="2283943" y="490347"/>
                    </a:cubicBezTo>
                    <a:cubicBezTo>
                      <a:pt x="2270227" y="497662"/>
                      <a:pt x="2248053" y="501319"/>
                      <a:pt x="2217420" y="501319"/>
                    </a:cubicBezTo>
                    <a:cubicBezTo>
                      <a:pt x="2188617" y="508635"/>
                      <a:pt x="2169643" y="512292"/>
                      <a:pt x="2160499" y="512292"/>
                    </a:cubicBezTo>
                    <a:lnTo>
                      <a:pt x="2146783" y="512292"/>
                    </a:lnTo>
                    <a:cubicBezTo>
                      <a:pt x="2144497" y="512750"/>
                      <a:pt x="2142211" y="513207"/>
                      <a:pt x="2139925" y="513664"/>
                    </a:cubicBezTo>
                    <a:cubicBezTo>
                      <a:pt x="2138553" y="514121"/>
                      <a:pt x="2136953" y="514578"/>
                      <a:pt x="2135124" y="515035"/>
                    </a:cubicBezTo>
                    <a:lnTo>
                      <a:pt x="2130323" y="515721"/>
                    </a:lnTo>
                    <a:lnTo>
                      <a:pt x="2104949" y="515721"/>
                    </a:lnTo>
                    <a:cubicBezTo>
                      <a:pt x="2086204" y="510692"/>
                      <a:pt x="2073631" y="504748"/>
                      <a:pt x="2067230" y="497891"/>
                    </a:cubicBezTo>
                    <a:lnTo>
                      <a:pt x="2067230" y="495147"/>
                    </a:lnTo>
                    <a:cubicBezTo>
                      <a:pt x="2063572" y="495147"/>
                      <a:pt x="2061515" y="490575"/>
                      <a:pt x="2061058" y="481431"/>
                    </a:cubicBezTo>
                    <a:cubicBezTo>
                      <a:pt x="2057400" y="479145"/>
                      <a:pt x="2055571" y="477774"/>
                      <a:pt x="2055571" y="477316"/>
                    </a:cubicBezTo>
                    <a:lnTo>
                      <a:pt x="2055571" y="473887"/>
                    </a:lnTo>
                    <a:lnTo>
                      <a:pt x="2056257" y="471830"/>
                    </a:lnTo>
                    <a:cubicBezTo>
                      <a:pt x="2053057" y="471830"/>
                      <a:pt x="2051228" y="466572"/>
                      <a:pt x="2050771" y="456057"/>
                    </a:cubicBezTo>
                    <a:lnTo>
                      <a:pt x="2047342" y="447827"/>
                    </a:lnTo>
                    <a:cubicBezTo>
                      <a:pt x="2049628" y="446456"/>
                      <a:pt x="2056029" y="445312"/>
                      <a:pt x="2066544" y="444398"/>
                    </a:cubicBezTo>
                    <a:lnTo>
                      <a:pt x="2066544" y="443027"/>
                    </a:lnTo>
                    <a:cubicBezTo>
                      <a:pt x="2056943" y="434797"/>
                      <a:pt x="2052142" y="429996"/>
                      <a:pt x="2052142" y="428625"/>
                    </a:cubicBezTo>
                    <a:cubicBezTo>
                      <a:pt x="2052142" y="428167"/>
                      <a:pt x="2052371" y="427939"/>
                      <a:pt x="2052828" y="427939"/>
                    </a:cubicBezTo>
                    <a:lnTo>
                      <a:pt x="2052142" y="425881"/>
                    </a:lnTo>
                    <a:lnTo>
                      <a:pt x="2052142" y="421081"/>
                    </a:lnTo>
                    <a:cubicBezTo>
                      <a:pt x="2052142" y="415594"/>
                      <a:pt x="2055343" y="412394"/>
                      <a:pt x="2061743" y="411480"/>
                    </a:cubicBezTo>
                    <a:cubicBezTo>
                      <a:pt x="2066315" y="412394"/>
                      <a:pt x="2070202" y="413080"/>
                      <a:pt x="2073402" y="413537"/>
                    </a:cubicBezTo>
                    <a:cubicBezTo>
                      <a:pt x="2075688" y="414452"/>
                      <a:pt x="2077288" y="414909"/>
                      <a:pt x="2078203" y="414909"/>
                    </a:cubicBezTo>
                    <a:cubicBezTo>
                      <a:pt x="2082317" y="412165"/>
                      <a:pt x="2094433" y="410108"/>
                      <a:pt x="2114550" y="408736"/>
                    </a:cubicBezTo>
                    <a:lnTo>
                      <a:pt x="2114550" y="409422"/>
                    </a:lnTo>
                    <a:cubicBezTo>
                      <a:pt x="2119579" y="408965"/>
                      <a:pt x="2122094" y="408051"/>
                      <a:pt x="2122094" y="406679"/>
                    </a:cubicBezTo>
                    <a:lnTo>
                      <a:pt x="2133067" y="408736"/>
                    </a:lnTo>
                    <a:lnTo>
                      <a:pt x="2146783" y="408736"/>
                    </a:lnTo>
                    <a:lnTo>
                      <a:pt x="2153641" y="409422"/>
                    </a:lnTo>
                    <a:lnTo>
                      <a:pt x="2194789" y="401193"/>
                    </a:lnTo>
                    <a:lnTo>
                      <a:pt x="2197532" y="402564"/>
                    </a:lnTo>
                    <a:cubicBezTo>
                      <a:pt x="2197532" y="400735"/>
                      <a:pt x="2219021" y="399592"/>
                      <a:pt x="2261997" y="399135"/>
                    </a:cubicBezTo>
                    <a:lnTo>
                      <a:pt x="2266798" y="400507"/>
                    </a:lnTo>
                    <a:cubicBezTo>
                      <a:pt x="2268627" y="399592"/>
                      <a:pt x="2270227" y="399135"/>
                      <a:pt x="2271598" y="399135"/>
                    </a:cubicBezTo>
                    <a:cubicBezTo>
                      <a:pt x="2278456" y="399135"/>
                      <a:pt x="2286229" y="401193"/>
                      <a:pt x="2294915" y="405307"/>
                    </a:cubicBezTo>
                    <a:lnTo>
                      <a:pt x="2296973" y="404622"/>
                    </a:lnTo>
                    <a:lnTo>
                      <a:pt x="2298345" y="403936"/>
                    </a:lnTo>
                    <a:lnTo>
                      <a:pt x="2301773" y="408736"/>
                    </a:lnTo>
                    <a:lnTo>
                      <a:pt x="2299716" y="411480"/>
                    </a:lnTo>
                    <a:lnTo>
                      <a:pt x="2299716" y="414909"/>
                    </a:lnTo>
                    <a:cubicBezTo>
                      <a:pt x="2301545" y="412623"/>
                      <a:pt x="2303603" y="411480"/>
                      <a:pt x="2305888" y="411480"/>
                    </a:cubicBezTo>
                    <a:lnTo>
                      <a:pt x="2310003" y="411480"/>
                    </a:lnTo>
                    <a:lnTo>
                      <a:pt x="2314804" y="415594"/>
                    </a:lnTo>
                    <a:lnTo>
                      <a:pt x="2316861" y="414909"/>
                    </a:lnTo>
                    <a:cubicBezTo>
                      <a:pt x="2316404" y="413537"/>
                      <a:pt x="2315947" y="410794"/>
                      <a:pt x="2315489" y="406679"/>
                    </a:cubicBezTo>
                    <a:cubicBezTo>
                      <a:pt x="2315032" y="401193"/>
                      <a:pt x="2314575" y="394335"/>
                      <a:pt x="2314118" y="386105"/>
                    </a:cubicBezTo>
                    <a:cubicBezTo>
                      <a:pt x="2304059" y="375589"/>
                      <a:pt x="2289887" y="367360"/>
                      <a:pt x="2271598" y="361416"/>
                    </a:cubicBezTo>
                    <a:lnTo>
                      <a:pt x="2260625" y="358673"/>
                    </a:lnTo>
                    <a:lnTo>
                      <a:pt x="2249653" y="358673"/>
                    </a:lnTo>
                    <a:cubicBezTo>
                      <a:pt x="2168271" y="366445"/>
                      <a:pt x="2121179" y="376047"/>
                      <a:pt x="2108378" y="387477"/>
                    </a:cubicBezTo>
                    <a:cubicBezTo>
                      <a:pt x="2103806" y="387477"/>
                      <a:pt x="2097863" y="388391"/>
                      <a:pt x="2090547" y="390220"/>
                    </a:cubicBezTo>
                    <a:cubicBezTo>
                      <a:pt x="2069059" y="386105"/>
                      <a:pt x="2058315" y="377418"/>
                      <a:pt x="2058315" y="364159"/>
                    </a:cubicBezTo>
                    <a:lnTo>
                      <a:pt x="2055571" y="362102"/>
                    </a:lnTo>
                    <a:lnTo>
                      <a:pt x="2053514" y="360045"/>
                    </a:lnTo>
                    <a:lnTo>
                      <a:pt x="2050085" y="357987"/>
                    </a:lnTo>
                    <a:lnTo>
                      <a:pt x="2048027" y="357987"/>
                    </a:lnTo>
                    <a:cubicBezTo>
                      <a:pt x="2050771" y="376275"/>
                      <a:pt x="2053057" y="386105"/>
                      <a:pt x="2054885" y="387477"/>
                    </a:cubicBezTo>
                    <a:lnTo>
                      <a:pt x="2054885" y="389534"/>
                    </a:lnTo>
                    <a:cubicBezTo>
                      <a:pt x="2052599" y="391820"/>
                      <a:pt x="2050085" y="400507"/>
                      <a:pt x="2047342" y="415594"/>
                    </a:cubicBezTo>
                    <a:cubicBezTo>
                      <a:pt x="2042313" y="416966"/>
                      <a:pt x="2037969" y="420395"/>
                      <a:pt x="2034311" y="425881"/>
                    </a:cubicBezTo>
                    <a:cubicBezTo>
                      <a:pt x="2034311" y="431368"/>
                      <a:pt x="2027682" y="437769"/>
                      <a:pt x="2014423" y="445084"/>
                    </a:cubicBezTo>
                    <a:cubicBezTo>
                      <a:pt x="2014423" y="447370"/>
                      <a:pt x="2010537" y="448741"/>
                      <a:pt x="2002765" y="449199"/>
                    </a:cubicBezTo>
                    <a:cubicBezTo>
                      <a:pt x="1997278" y="447827"/>
                      <a:pt x="1990877" y="442798"/>
                      <a:pt x="1983563" y="434111"/>
                    </a:cubicBezTo>
                    <a:cubicBezTo>
                      <a:pt x="1983563" y="435940"/>
                      <a:pt x="1983333" y="436854"/>
                      <a:pt x="1982877" y="436854"/>
                    </a:cubicBezTo>
                    <a:lnTo>
                      <a:pt x="1985620" y="451256"/>
                    </a:lnTo>
                    <a:cubicBezTo>
                      <a:pt x="1984248" y="475031"/>
                      <a:pt x="1982877" y="486918"/>
                      <a:pt x="1981505" y="486918"/>
                    </a:cubicBezTo>
                    <a:lnTo>
                      <a:pt x="1982877" y="497891"/>
                    </a:lnTo>
                    <a:lnTo>
                      <a:pt x="1982877" y="508177"/>
                    </a:lnTo>
                    <a:cubicBezTo>
                      <a:pt x="1982877" y="510006"/>
                      <a:pt x="1983105" y="511378"/>
                      <a:pt x="1983563" y="512292"/>
                    </a:cubicBezTo>
                    <a:cubicBezTo>
                      <a:pt x="1983105" y="513664"/>
                      <a:pt x="1982419" y="517322"/>
                      <a:pt x="1981505" y="523265"/>
                    </a:cubicBezTo>
                    <a:lnTo>
                      <a:pt x="1985620" y="545896"/>
                    </a:lnTo>
                    <a:cubicBezTo>
                      <a:pt x="1984248" y="558698"/>
                      <a:pt x="1983105" y="569214"/>
                      <a:pt x="1982191" y="577443"/>
                    </a:cubicBezTo>
                    <a:cubicBezTo>
                      <a:pt x="1981276" y="583844"/>
                      <a:pt x="1980591" y="587045"/>
                      <a:pt x="1980133" y="587045"/>
                    </a:cubicBezTo>
                    <a:lnTo>
                      <a:pt x="1980819" y="589102"/>
                    </a:lnTo>
                    <a:lnTo>
                      <a:pt x="1975333" y="615162"/>
                    </a:lnTo>
                    <a:cubicBezTo>
                      <a:pt x="1975790" y="616077"/>
                      <a:pt x="1976019" y="617448"/>
                      <a:pt x="1976019" y="619277"/>
                    </a:cubicBezTo>
                    <a:cubicBezTo>
                      <a:pt x="1975561" y="619277"/>
                      <a:pt x="1973275" y="624992"/>
                      <a:pt x="1969161" y="636422"/>
                    </a:cubicBezTo>
                    <a:cubicBezTo>
                      <a:pt x="1966417" y="637794"/>
                      <a:pt x="1963217" y="643280"/>
                      <a:pt x="1959559" y="652881"/>
                    </a:cubicBezTo>
                    <a:cubicBezTo>
                      <a:pt x="1954987" y="654253"/>
                      <a:pt x="1952701" y="655625"/>
                      <a:pt x="1952701" y="656996"/>
                    </a:cubicBezTo>
                    <a:lnTo>
                      <a:pt x="1956130" y="661111"/>
                    </a:lnTo>
                    <a:cubicBezTo>
                      <a:pt x="1955216" y="663397"/>
                      <a:pt x="1954530" y="665226"/>
                      <a:pt x="1954073" y="666597"/>
                    </a:cubicBezTo>
                    <a:cubicBezTo>
                      <a:pt x="1953616" y="667512"/>
                      <a:pt x="1953159" y="667969"/>
                      <a:pt x="1952701" y="667969"/>
                    </a:cubicBezTo>
                    <a:lnTo>
                      <a:pt x="1949958" y="667969"/>
                    </a:lnTo>
                    <a:lnTo>
                      <a:pt x="1947901" y="666597"/>
                    </a:lnTo>
                    <a:lnTo>
                      <a:pt x="1939671" y="675513"/>
                    </a:lnTo>
                    <a:lnTo>
                      <a:pt x="1935556" y="672084"/>
                    </a:lnTo>
                    <a:cubicBezTo>
                      <a:pt x="1932813" y="672998"/>
                      <a:pt x="1931213" y="673455"/>
                      <a:pt x="1930756" y="673455"/>
                    </a:cubicBezTo>
                    <a:lnTo>
                      <a:pt x="1927327" y="667969"/>
                    </a:lnTo>
                    <a:cubicBezTo>
                      <a:pt x="1926869" y="667969"/>
                      <a:pt x="1923898" y="670483"/>
                      <a:pt x="1918411" y="675513"/>
                    </a:cubicBezTo>
                    <a:lnTo>
                      <a:pt x="1914297" y="672084"/>
                    </a:lnTo>
                    <a:cubicBezTo>
                      <a:pt x="1912468" y="672998"/>
                      <a:pt x="1910867" y="673455"/>
                      <a:pt x="1909496" y="673455"/>
                    </a:cubicBezTo>
                    <a:cubicBezTo>
                      <a:pt x="1909039" y="670255"/>
                      <a:pt x="1907210" y="667969"/>
                      <a:pt x="1904009" y="666597"/>
                    </a:cubicBezTo>
                    <a:lnTo>
                      <a:pt x="1899895" y="669341"/>
                    </a:lnTo>
                    <a:lnTo>
                      <a:pt x="1897151" y="669341"/>
                    </a:lnTo>
                    <a:cubicBezTo>
                      <a:pt x="1893037" y="669341"/>
                      <a:pt x="1888236" y="660882"/>
                      <a:pt x="1882750" y="643966"/>
                    </a:cubicBezTo>
                    <a:lnTo>
                      <a:pt x="1883435" y="641908"/>
                    </a:lnTo>
                    <a:cubicBezTo>
                      <a:pt x="1883435" y="640080"/>
                      <a:pt x="1882293" y="637337"/>
                      <a:pt x="1880007" y="633679"/>
                    </a:cubicBezTo>
                    <a:lnTo>
                      <a:pt x="1880007" y="628878"/>
                    </a:lnTo>
                    <a:cubicBezTo>
                      <a:pt x="1880007" y="619734"/>
                      <a:pt x="1880921" y="615162"/>
                      <a:pt x="1882750" y="615162"/>
                    </a:cubicBezTo>
                    <a:cubicBezTo>
                      <a:pt x="1882750" y="604189"/>
                      <a:pt x="1878178" y="591388"/>
                      <a:pt x="1869034" y="576758"/>
                    </a:cubicBezTo>
                    <a:cubicBezTo>
                      <a:pt x="1871320" y="570814"/>
                      <a:pt x="1874063" y="567842"/>
                      <a:pt x="1877263" y="567842"/>
                    </a:cubicBezTo>
                    <a:lnTo>
                      <a:pt x="1877263" y="567156"/>
                    </a:lnTo>
                    <a:cubicBezTo>
                      <a:pt x="1877263" y="566242"/>
                      <a:pt x="1875892" y="565099"/>
                      <a:pt x="1873149" y="563727"/>
                    </a:cubicBezTo>
                    <a:cubicBezTo>
                      <a:pt x="1873149" y="559612"/>
                      <a:pt x="1876349" y="554126"/>
                      <a:pt x="1882750" y="547268"/>
                    </a:cubicBezTo>
                    <a:cubicBezTo>
                      <a:pt x="1881378" y="544068"/>
                      <a:pt x="1880007" y="542468"/>
                      <a:pt x="1878635" y="542468"/>
                    </a:cubicBezTo>
                    <a:cubicBezTo>
                      <a:pt x="1879549" y="536981"/>
                      <a:pt x="1880235" y="534238"/>
                      <a:pt x="1880692" y="534238"/>
                    </a:cubicBezTo>
                    <a:lnTo>
                      <a:pt x="1878635" y="526008"/>
                    </a:lnTo>
                    <a:lnTo>
                      <a:pt x="1880007" y="523951"/>
                    </a:lnTo>
                    <a:cubicBezTo>
                      <a:pt x="1879092" y="523037"/>
                      <a:pt x="1878635" y="521665"/>
                      <a:pt x="1878635" y="519836"/>
                    </a:cubicBezTo>
                    <a:lnTo>
                      <a:pt x="1880692" y="519150"/>
                    </a:lnTo>
                    <a:lnTo>
                      <a:pt x="1880007" y="517093"/>
                    </a:lnTo>
                    <a:lnTo>
                      <a:pt x="1880692" y="506806"/>
                    </a:lnTo>
                    <a:cubicBezTo>
                      <a:pt x="1880235" y="503606"/>
                      <a:pt x="1880007" y="500862"/>
                      <a:pt x="1880007" y="498576"/>
                    </a:cubicBezTo>
                    <a:lnTo>
                      <a:pt x="1880007" y="493776"/>
                    </a:lnTo>
                    <a:lnTo>
                      <a:pt x="1880692" y="491718"/>
                    </a:lnTo>
                    <a:lnTo>
                      <a:pt x="1880007" y="488975"/>
                    </a:lnTo>
                    <a:lnTo>
                      <a:pt x="1880692" y="482803"/>
                    </a:lnTo>
                    <a:cubicBezTo>
                      <a:pt x="1878406" y="465887"/>
                      <a:pt x="1876577" y="456743"/>
                      <a:pt x="1875206" y="455371"/>
                    </a:cubicBezTo>
                    <a:lnTo>
                      <a:pt x="1878635" y="447141"/>
                    </a:lnTo>
                    <a:cubicBezTo>
                      <a:pt x="1878178" y="445770"/>
                      <a:pt x="1877949" y="443941"/>
                      <a:pt x="1877949" y="441655"/>
                    </a:cubicBezTo>
                    <a:lnTo>
                      <a:pt x="1877263" y="441655"/>
                    </a:lnTo>
                    <a:cubicBezTo>
                      <a:pt x="1868577" y="446227"/>
                      <a:pt x="1862404" y="454685"/>
                      <a:pt x="1858747" y="467029"/>
                    </a:cubicBezTo>
                    <a:cubicBezTo>
                      <a:pt x="1858289" y="467029"/>
                      <a:pt x="1856232" y="470458"/>
                      <a:pt x="1852575" y="477316"/>
                    </a:cubicBezTo>
                    <a:cubicBezTo>
                      <a:pt x="1834744" y="497433"/>
                      <a:pt x="1818513" y="509778"/>
                      <a:pt x="1803883" y="514350"/>
                    </a:cubicBezTo>
                    <a:cubicBezTo>
                      <a:pt x="1785138" y="521665"/>
                      <a:pt x="1773022" y="525322"/>
                      <a:pt x="1767535" y="525322"/>
                    </a:cubicBezTo>
                    <a:lnTo>
                      <a:pt x="1767535" y="523951"/>
                    </a:lnTo>
                    <a:lnTo>
                      <a:pt x="1766164" y="525322"/>
                    </a:lnTo>
                    <a:cubicBezTo>
                      <a:pt x="1764792" y="525322"/>
                      <a:pt x="1763192" y="521436"/>
                      <a:pt x="1761363" y="513664"/>
                    </a:cubicBezTo>
                    <a:lnTo>
                      <a:pt x="1759992" y="513664"/>
                    </a:lnTo>
                    <a:lnTo>
                      <a:pt x="1761363" y="508177"/>
                    </a:lnTo>
                    <a:lnTo>
                      <a:pt x="1761363" y="497205"/>
                    </a:lnTo>
                    <a:cubicBezTo>
                      <a:pt x="1757705" y="497205"/>
                      <a:pt x="1755648" y="491947"/>
                      <a:pt x="1755191" y="481431"/>
                    </a:cubicBezTo>
                    <a:cubicBezTo>
                      <a:pt x="1753819" y="481431"/>
                      <a:pt x="1753134" y="480745"/>
                      <a:pt x="1753134" y="479374"/>
                    </a:cubicBezTo>
                    <a:lnTo>
                      <a:pt x="1753134" y="478002"/>
                    </a:lnTo>
                    <a:lnTo>
                      <a:pt x="1753819" y="472516"/>
                    </a:lnTo>
                    <a:cubicBezTo>
                      <a:pt x="1750162" y="472516"/>
                      <a:pt x="1748333" y="470001"/>
                      <a:pt x="1748333" y="464972"/>
                    </a:cubicBezTo>
                    <a:cubicBezTo>
                      <a:pt x="1749247" y="464058"/>
                      <a:pt x="1749705" y="462686"/>
                      <a:pt x="1749705" y="460857"/>
                    </a:cubicBezTo>
                    <a:cubicBezTo>
                      <a:pt x="1749247" y="460857"/>
                      <a:pt x="1747876" y="459714"/>
                      <a:pt x="1745590" y="457428"/>
                    </a:cubicBezTo>
                    <a:lnTo>
                      <a:pt x="1745590" y="456057"/>
                    </a:lnTo>
                    <a:cubicBezTo>
                      <a:pt x="1745590" y="454685"/>
                      <a:pt x="1746961" y="453999"/>
                      <a:pt x="1749705" y="453999"/>
                    </a:cubicBezTo>
                    <a:lnTo>
                      <a:pt x="1749705" y="453313"/>
                    </a:lnTo>
                    <a:cubicBezTo>
                      <a:pt x="1746504" y="453313"/>
                      <a:pt x="1744904" y="451942"/>
                      <a:pt x="1744904" y="449199"/>
                    </a:cubicBezTo>
                    <a:cubicBezTo>
                      <a:pt x="1745361" y="448284"/>
                      <a:pt x="1745590" y="446913"/>
                      <a:pt x="1745590" y="445084"/>
                    </a:cubicBezTo>
                    <a:cubicBezTo>
                      <a:pt x="1745133" y="445084"/>
                      <a:pt x="1744904" y="444855"/>
                      <a:pt x="1744904" y="444398"/>
                    </a:cubicBezTo>
                    <a:cubicBezTo>
                      <a:pt x="1750847" y="437083"/>
                      <a:pt x="1756334" y="433425"/>
                      <a:pt x="1761363" y="433425"/>
                    </a:cubicBezTo>
                    <a:cubicBezTo>
                      <a:pt x="1763649" y="424738"/>
                      <a:pt x="1766621" y="420395"/>
                      <a:pt x="1770279" y="420395"/>
                    </a:cubicBezTo>
                    <a:cubicBezTo>
                      <a:pt x="1773479" y="420395"/>
                      <a:pt x="1777822" y="417652"/>
                      <a:pt x="1783309" y="412165"/>
                    </a:cubicBezTo>
                    <a:cubicBezTo>
                      <a:pt x="1788795" y="411251"/>
                      <a:pt x="1791538" y="410108"/>
                      <a:pt x="1791538" y="408736"/>
                    </a:cubicBezTo>
                    <a:cubicBezTo>
                      <a:pt x="1790624" y="408736"/>
                      <a:pt x="1790167" y="408051"/>
                      <a:pt x="1790167" y="406679"/>
                    </a:cubicBezTo>
                    <a:cubicBezTo>
                      <a:pt x="1795196" y="403479"/>
                      <a:pt x="1798853" y="401650"/>
                      <a:pt x="1801139" y="401193"/>
                    </a:cubicBezTo>
                    <a:cubicBezTo>
                      <a:pt x="1801139" y="400735"/>
                      <a:pt x="1800682" y="400507"/>
                      <a:pt x="1799768" y="400507"/>
                    </a:cubicBezTo>
                    <a:lnTo>
                      <a:pt x="1802511" y="388848"/>
                    </a:lnTo>
                    <a:lnTo>
                      <a:pt x="1801139" y="384734"/>
                    </a:lnTo>
                    <a:cubicBezTo>
                      <a:pt x="1813941" y="372389"/>
                      <a:pt x="1827429" y="357301"/>
                      <a:pt x="1841602" y="339471"/>
                    </a:cubicBezTo>
                    <a:cubicBezTo>
                      <a:pt x="1841602" y="337185"/>
                      <a:pt x="1842745" y="334441"/>
                      <a:pt x="1845031" y="331241"/>
                    </a:cubicBezTo>
                    <a:lnTo>
                      <a:pt x="1842287" y="330555"/>
                    </a:lnTo>
                    <a:cubicBezTo>
                      <a:pt x="1844573" y="318211"/>
                      <a:pt x="1847317" y="309296"/>
                      <a:pt x="1850517" y="303809"/>
                    </a:cubicBezTo>
                    <a:cubicBezTo>
                      <a:pt x="1848688" y="300151"/>
                      <a:pt x="1847317" y="298323"/>
                      <a:pt x="1846402" y="298323"/>
                    </a:cubicBezTo>
                    <a:lnTo>
                      <a:pt x="1838859" y="298323"/>
                    </a:lnTo>
                    <a:cubicBezTo>
                      <a:pt x="1829715" y="302895"/>
                      <a:pt x="1824914" y="305181"/>
                      <a:pt x="1824457" y="305181"/>
                    </a:cubicBezTo>
                    <a:lnTo>
                      <a:pt x="1816227" y="303809"/>
                    </a:lnTo>
                    <a:cubicBezTo>
                      <a:pt x="1814398" y="304724"/>
                      <a:pt x="1813027" y="305181"/>
                      <a:pt x="1812113" y="305181"/>
                    </a:cubicBezTo>
                    <a:cubicBezTo>
                      <a:pt x="1804340" y="299237"/>
                      <a:pt x="1794281" y="293293"/>
                      <a:pt x="1781937" y="287350"/>
                    </a:cubicBezTo>
                    <a:cubicBezTo>
                      <a:pt x="1781023" y="283692"/>
                      <a:pt x="1776908" y="279349"/>
                      <a:pt x="1769593" y="274320"/>
                    </a:cubicBezTo>
                    <a:lnTo>
                      <a:pt x="1762049" y="261975"/>
                    </a:lnTo>
                    <a:lnTo>
                      <a:pt x="1764792" y="259232"/>
                    </a:lnTo>
                    <a:cubicBezTo>
                      <a:pt x="1764335" y="257860"/>
                      <a:pt x="1764106" y="256717"/>
                      <a:pt x="1764106" y="255803"/>
                    </a:cubicBezTo>
                    <a:cubicBezTo>
                      <a:pt x="1764563" y="255803"/>
                      <a:pt x="1765249" y="255346"/>
                      <a:pt x="1766164" y="254431"/>
                    </a:cubicBezTo>
                    <a:cubicBezTo>
                      <a:pt x="1767078" y="252603"/>
                      <a:pt x="1768221" y="250545"/>
                      <a:pt x="1769593" y="248259"/>
                    </a:cubicBezTo>
                    <a:lnTo>
                      <a:pt x="1755877" y="228371"/>
                    </a:lnTo>
                    <a:cubicBezTo>
                      <a:pt x="1755877" y="226999"/>
                      <a:pt x="1757934" y="226314"/>
                      <a:pt x="1762049" y="226314"/>
                    </a:cubicBezTo>
                    <a:lnTo>
                      <a:pt x="1762049" y="223570"/>
                    </a:lnTo>
                    <a:cubicBezTo>
                      <a:pt x="1759306" y="219456"/>
                      <a:pt x="1757934" y="214884"/>
                      <a:pt x="1757934" y="209854"/>
                    </a:cubicBezTo>
                    <a:cubicBezTo>
                      <a:pt x="1763878" y="206654"/>
                      <a:pt x="1767993" y="203911"/>
                      <a:pt x="1770279" y="201625"/>
                    </a:cubicBezTo>
                    <a:lnTo>
                      <a:pt x="1772336" y="201625"/>
                    </a:lnTo>
                    <a:cubicBezTo>
                      <a:pt x="1777365" y="201625"/>
                      <a:pt x="1785595" y="200711"/>
                      <a:pt x="1797025" y="198882"/>
                    </a:cubicBezTo>
                    <a:cubicBezTo>
                      <a:pt x="1800225" y="203911"/>
                      <a:pt x="1804797" y="206425"/>
                      <a:pt x="1810741" y="206425"/>
                    </a:cubicBezTo>
                    <a:cubicBezTo>
                      <a:pt x="1813941" y="205054"/>
                      <a:pt x="1816684" y="204368"/>
                      <a:pt x="1818970" y="204368"/>
                    </a:cubicBezTo>
                    <a:lnTo>
                      <a:pt x="1819656" y="204368"/>
                    </a:lnTo>
                    <a:cubicBezTo>
                      <a:pt x="1820113" y="204368"/>
                      <a:pt x="1820342" y="204825"/>
                      <a:pt x="1820342" y="205740"/>
                    </a:cubicBezTo>
                    <a:cubicBezTo>
                      <a:pt x="1823542" y="203911"/>
                      <a:pt x="1832229" y="201625"/>
                      <a:pt x="1846402" y="198882"/>
                    </a:cubicBezTo>
                    <a:cubicBezTo>
                      <a:pt x="1846402" y="198424"/>
                      <a:pt x="1846631" y="198196"/>
                      <a:pt x="1847088" y="198196"/>
                    </a:cubicBezTo>
                    <a:cubicBezTo>
                      <a:pt x="1849374" y="198196"/>
                      <a:pt x="1852117" y="199110"/>
                      <a:pt x="1855318" y="200939"/>
                    </a:cubicBezTo>
                    <a:lnTo>
                      <a:pt x="1863547" y="196824"/>
                    </a:lnTo>
                    <a:lnTo>
                      <a:pt x="1863547" y="193395"/>
                    </a:lnTo>
                    <a:cubicBezTo>
                      <a:pt x="1863547" y="190652"/>
                      <a:pt x="1863319" y="188823"/>
                      <a:pt x="1862861" y="187909"/>
                    </a:cubicBezTo>
                    <a:lnTo>
                      <a:pt x="1863547" y="180365"/>
                    </a:lnTo>
                    <a:lnTo>
                      <a:pt x="1863547" y="173507"/>
                    </a:lnTo>
                    <a:lnTo>
                      <a:pt x="1862861" y="161848"/>
                    </a:lnTo>
                    <a:cubicBezTo>
                      <a:pt x="1863319" y="161848"/>
                      <a:pt x="1863547" y="161620"/>
                      <a:pt x="1863547" y="161163"/>
                    </a:cubicBezTo>
                    <a:cubicBezTo>
                      <a:pt x="1861719" y="159791"/>
                      <a:pt x="1860804" y="157276"/>
                      <a:pt x="1860804" y="153619"/>
                    </a:cubicBezTo>
                    <a:lnTo>
                      <a:pt x="1860804" y="151561"/>
                    </a:lnTo>
                    <a:lnTo>
                      <a:pt x="1861490" y="144703"/>
                    </a:lnTo>
                    <a:cubicBezTo>
                      <a:pt x="1861033" y="143332"/>
                      <a:pt x="1860804" y="141732"/>
                      <a:pt x="1860804" y="139903"/>
                    </a:cubicBezTo>
                    <a:cubicBezTo>
                      <a:pt x="1860804" y="139446"/>
                      <a:pt x="1861033" y="139217"/>
                      <a:pt x="1861490" y="139217"/>
                    </a:cubicBezTo>
                    <a:lnTo>
                      <a:pt x="1860804" y="130987"/>
                    </a:lnTo>
                    <a:lnTo>
                      <a:pt x="1860804" y="114528"/>
                    </a:lnTo>
                    <a:lnTo>
                      <a:pt x="1858747" y="106984"/>
                    </a:lnTo>
                    <a:lnTo>
                      <a:pt x="1860804" y="104241"/>
                    </a:lnTo>
                    <a:cubicBezTo>
                      <a:pt x="1859433" y="103327"/>
                      <a:pt x="1858747" y="101955"/>
                      <a:pt x="1858747" y="100126"/>
                    </a:cubicBezTo>
                    <a:lnTo>
                      <a:pt x="1861490" y="95326"/>
                    </a:lnTo>
                    <a:cubicBezTo>
                      <a:pt x="1859661" y="95326"/>
                      <a:pt x="1858747" y="94411"/>
                      <a:pt x="1858747" y="92583"/>
                    </a:cubicBezTo>
                    <a:lnTo>
                      <a:pt x="1858747" y="90525"/>
                    </a:lnTo>
                    <a:lnTo>
                      <a:pt x="1860804" y="87782"/>
                    </a:lnTo>
                    <a:cubicBezTo>
                      <a:pt x="1859433" y="87782"/>
                      <a:pt x="1857604" y="85953"/>
                      <a:pt x="1855318" y="82296"/>
                    </a:cubicBezTo>
                    <a:lnTo>
                      <a:pt x="1856689" y="78867"/>
                    </a:lnTo>
                    <a:lnTo>
                      <a:pt x="1852575" y="69951"/>
                    </a:lnTo>
                    <a:lnTo>
                      <a:pt x="1852575" y="65151"/>
                    </a:lnTo>
                    <a:cubicBezTo>
                      <a:pt x="1852575" y="63322"/>
                      <a:pt x="1853489" y="62407"/>
                      <a:pt x="1855318" y="62407"/>
                    </a:cubicBezTo>
                    <a:lnTo>
                      <a:pt x="1853260" y="60350"/>
                    </a:lnTo>
                    <a:lnTo>
                      <a:pt x="1855318" y="58978"/>
                    </a:lnTo>
                    <a:lnTo>
                      <a:pt x="1846402" y="43205"/>
                    </a:lnTo>
                    <a:lnTo>
                      <a:pt x="1846402" y="40462"/>
                    </a:lnTo>
                    <a:cubicBezTo>
                      <a:pt x="1848688" y="36804"/>
                      <a:pt x="1852803" y="33832"/>
                      <a:pt x="1858747" y="31546"/>
                    </a:cubicBezTo>
                    <a:cubicBezTo>
                      <a:pt x="1859204" y="32004"/>
                      <a:pt x="1862176" y="32232"/>
                      <a:pt x="1867662" y="32232"/>
                    </a:cubicBezTo>
                    <a:cubicBezTo>
                      <a:pt x="1867662" y="30403"/>
                      <a:pt x="1869491" y="28346"/>
                      <a:pt x="1873149" y="26060"/>
                    </a:cubicBezTo>
                    <a:close/>
                    <a:moveTo>
                      <a:pt x="1183462" y="24003"/>
                    </a:moveTo>
                    <a:cubicBezTo>
                      <a:pt x="1203579" y="32689"/>
                      <a:pt x="1223925" y="40690"/>
                      <a:pt x="1244499" y="48006"/>
                    </a:cubicBezTo>
                    <a:cubicBezTo>
                      <a:pt x="1256843" y="58064"/>
                      <a:pt x="1263015" y="65379"/>
                      <a:pt x="1263015" y="69951"/>
                    </a:cubicBezTo>
                    <a:lnTo>
                      <a:pt x="1263015" y="77495"/>
                    </a:lnTo>
                    <a:cubicBezTo>
                      <a:pt x="1263015" y="80238"/>
                      <a:pt x="1262101" y="82524"/>
                      <a:pt x="1260272" y="84353"/>
                    </a:cubicBezTo>
                    <a:lnTo>
                      <a:pt x="1266444" y="88468"/>
                    </a:lnTo>
                    <a:cubicBezTo>
                      <a:pt x="1274674" y="87096"/>
                      <a:pt x="1283132" y="86410"/>
                      <a:pt x="1291819" y="86410"/>
                    </a:cubicBezTo>
                    <a:cubicBezTo>
                      <a:pt x="1303706" y="87782"/>
                      <a:pt x="1310107" y="88468"/>
                      <a:pt x="1311021" y="88468"/>
                    </a:cubicBezTo>
                    <a:cubicBezTo>
                      <a:pt x="1311021" y="86639"/>
                      <a:pt x="1315822" y="85725"/>
                      <a:pt x="1325423" y="85725"/>
                    </a:cubicBezTo>
                    <a:lnTo>
                      <a:pt x="1342568" y="85725"/>
                    </a:lnTo>
                    <a:cubicBezTo>
                      <a:pt x="1351255" y="85725"/>
                      <a:pt x="1358341" y="84810"/>
                      <a:pt x="1363828" y="82981"/>
                    </a:cubicBezTo>
                    <a:lnTo>
                      <a:pt x="1363828" y="80924"/>
                    </a:lnTo>
                    <a:cubicBezTo>
                      <a:pt x="1361085" y="80924"/>
                      <a:pt x="1359713" y="80010"/>
                      <a:pt x="1359713" y="78181"/>
                    </a:cubicBezTo>
                    <a:lnTo>
                      <a:pt x="1359713" y="76809"/>
                    </a:lnTo>
                    <a:lnTo>
                      <a:pt x="1361770" y="76809"/>
                    </a:lnTo>
                    <a:cubicBezTo>
                      <a:pt x="1361770" y="79552"/>
                      <a:pt x="1371829" y="81610"/>
                      <a:pt x="1391945" y="82981"/>
                    </a:cubicBezTo>
                    <a:cubicBezTo>
                      <a:pt x="1394689" y="84353"/>
                      <a:pt x="1401318" y="86182"/>
                      <a:pt x="1411834" y="88468"/>
                    </a:cubicBezTo>
                    <a:lnTo>
                      <a:pt x="1413891" y="87782"/>
                    </a:lnTo>
                    <a:lnTo>
                      <a:pt x="1415949" y="88468"/>
                    </a:lnTo>
                    <a:cubicBezTo>
                      <a:pt x="1418235" y="87553"/>
                      <a:pt x="1420521" y="86868"/>
                      <a:pt x="1422807" y="86410"/>
                    </a:cubicBezTo>
                    <a:lnTo>
                      <a:pt x="1424864" y="85725"/>
                    </a:lnTo>
                    <a:lnTo>
                      <a:pt x="1425550" y="85725"/>
                    </a:lnTo>
                    <a:cubicBezTo>
                      <a:pt x="1428293" y="90297"/>
                      <a:pt x="1436523" y="94411"/>
                      <a:pt x="1450239" y="98069"/>
                    </a:cubicBezTo>
                    <a:cubicBezTo>
                      <a:pt x="1457554" y="107213"/>
                      <a:pt x="1461211" y="119100"/>
                      <a:pt x="1461211" y="133731"/>
                    </a:cubicBezTo>
                    <a:cubicBezTo>
                      <a:pt x="1457097" y="141960"/>
                      <a:pt x="1451610" y="146075"/>
                      <a:pt x="1444752" y="146075"/>
                    </a:cubicBezTo>
                    <a:cubicBezTo>
                      <a:pt x="1444752" y="148361"/>
                      <a:pt x="1441323" y="150190"/>
                      <a:pt x="1434465" y="151561"/>
                    </a:cubicBezTo>
                    <a:cubicBezTo>
                      <a:pt x="1433551" y="151561"/>
                      <a:pt x="1433093" y="151104"/>
                      <a:pt x="1433093" y="150190"/>
                    </a:cubicBezTo>
                    <a:cubicBezTo>
                      <a:pt x="1430807" y="152019"/>
                      <a:pt x="1428521" y="152933"/>
                      <a:pt x="1426235" y="152933"/>
                    </a:cubicBezTo>
                    <a:cubicBezTo>
                      <a:pt x="1424407" y="152019"/>
                      <a:pt x="1423264" y="151561"/>
                      <a:pt x="1422807" y="151561"/>
                    </a:cubicBezTo>
                    <a:cubicBezTo>
                      <a:pt x="1421892" y="152019"/>
                      <a:pt x="1419377" y="153847"/>
                      <a:pt x="1415263" y="157048"/>
                    </a:cubicBezTo>
                    <a:lnTo>
                      <a:pt x="1412519" y="157048"/>
                    </a:lnTo>
                    <a:cubicBezTo>
                      <a:pt x="1412062" y="157048"/>
                      <a:pt x="1409319" y="156362"/>
                      <a:pt x="1404290" y="154990"/>
                    </a:cubicBezTo>
                    <a:lnTo>
                      <a:pt x="1400175" y="154990"/>
                    </a:lnTo>
                    <a:cubicBezTo>
                      <a:pt x="1391488" y="156362"/>
                      <a:pt x="1385088" y="158191"/>
                      <a:pt x="1380973" y="160477"/>
                    </a:cubicBezTo>
                    <a:lnTo>
                      <a:pt x="1378915" y="159791"/>
                    </a:lnTo>
                    <a:cubicBezTo>
                      <a:pt x="1378458" y="159791"/>
                      <a:pt x="1378229" y="160020"/>
                      <a:pt x="1378229" y="160477"/>
                    </a:cubicBezTo>
                    <a:lnTo>
                      <a:pt x="1372743" y="159791"/>
                    </a:lnTo>
                    <a:lnTo>
                      <a:pt x="1367257" y="160477"/>
                    </a:lnTo>
                    <a:lnTo>
                      <a:pt x="1364513" y="159791"/>
                    </a:lnTo>
                    <a:cubicBezTo>
                      <a:pt x="1364056" y="159791"/>
                      <a:pt x="1363828" y="160020"/>
                      <a:pt x="1363828" y="160477"/>
                    </a:cubicBezTo>
                    <a:lnTo>
                      <a:pt x="1355598" y="159791"/>
                    </a:lnTo>
                    <a:lnTo>
                      <a:pt x="1348740" y="159791"/>
                    </a:lnTo>
                    <a:cubicBezTo>
                      <a:pt x="1348283" y="159791"/>
                      <a:pt x="1348054" y="159334"/>
                      <a:pt x="1348054" y="158419"/>
                    </a:cubicBezTo>
                    <a:cubicBezTo>
                      <a:pt x="1345311" y="158877"/>
                      <a:pt x="1343939" y="159562"/>
                      <a:pt x="1343939" y="160477"/>
                    </a:cubicBezTo>
                    <a:lnTo>
                      <a:pt x="1330909" y="158419"/>
                    </a:lnTo>
                    <a:cubicBezTo>
                      <a:pt x="1329081" y="159334"/>
                      <a:pt x="1327709" y="159791"/>
                      <a:pt x="1326795" y="159791"/>
                    </a:cubicBezTo>
                    <a:lnTo>
                      <a:pt x="1326795" y="158419"/>
                    </a:lnTo>
                    <a:lnTo>
                      <a:pt x="1324051" y="159791"/>
                    </a:lnTo>
                    <a:lnTo>
                      <a:pt x="1321308" y="159791"/>
                    </a:lnTo>
                    <a:cubicBezTo>
                      <a:pt x="1319937" y="159791"/>
                      <a:pt x="1319251" y="159334"/>
                      <a:pt x="1319251" y="158419"/>
                    </a:cubicBezTo>
                    <a:cubicBezTo>
                      <a:pt x="1318793" y="158419"/>
                      <a:pt x="1318565" y="158877"/>
                      <a:pt x="1318565" y="159791"/>
                    </a:cubicBezTo>
                    <a:cubicBezTo>
                      <a:pt x="1304849" y="157505"/>
                      <a:pt x="1297991" y="156133"/>
                      <a:pt x="1297991" y="155676"/>
                    </a:cubicBezTo>
                    <a:cubicBezTo>
                      <a:pt x="1296162" y="157505"/>
                      <a:pt x="1294333" y="158419"/>
                      <a:pt x="1292505" y="158419"/>
                    </a:cubicBezTo>
                    <a:lnTo>
                      <a:pt x="1290447" y="157048"/>
                    </a:lnTo>
                    <a:lnTo>
                      <a:pt x="1287704" y="158419"/>
                    </a:lnTo>
                    <a:cubicBezTo>
                      <a:pt x="1287247" y="158419"/>
                      <a:pt x="1287018" y="157962"/>
                      <a:pt x="1287018" y="157048"/>
                    </a:cubicBezTo>
                    <a:lnTo>
                      <a:pt x="1281532" y="158419"/>
                    </a:lnTo>
                    <a:lnTo>
                      <a:pt x="1271931" y="158419"/>
                    </a:lnTo>
                    <a:cubicBezTo>
                      <a:pt x="1270102" y="158419"/>
                      <a:pt x="1268044" y="157505"/>
                      <a:pt x="1265758" y="155676"/>
                    </a:cubicBezTo>
                    <a:cubicBezTo>
                      <a:pt x="1262101" y="155676"/>
                      <a:pt x="1259586" y="157734"/>
                      <a:pt x="1258215" y="161848"/>
                    </a:cubicBezTo>
                    <a:lnTo>
                      <a:pt x="1258215" y="165963"/>
                    </a:lnTo>
                    <a:cubicBezTo>
                      <a:pt x="1258215" y="167792"/>
                      <a:pt x="1258900" y="168706"/>
                      <a:pt x="1260272" y="168706"/>
                    </a:cubicBezTo>
                    <a:cubicBezTo>
                      <a:pt x="1260729" y="168706"/>
                      <a:pt x="1260958" y="168249"/>
                      <a:pt x="1260958" y="167335"/>
                    </a:cubicBezTo>
                    <a:lnTo>
                      <a:pt x="1269187" y="168706"/>
                    </a:lnTo>
                    <a:lnTo>
                      <a:pt x="1282217" y="168706"/>
                    </a:lnTo>
                    <a:cubicBezTo>
                      <a:pt x="1283589" y="168706"/>
                      <a:pt x="1284275" y="169164"/>
                      <a:pt x="1284275" y="170078"/>
                    </a:cubicBezTo>
                    <a:cubicBezTo>
                      <a:pt x="1284732" y="170078"/>
                      <a:pt x="1284961" y="169621"/>
                      <a:pt x="1284961" y="168706"/>
                    </a:cubicBezTo>
                    <a:lnTo>
                      <a:pt x="1290447" y="170078"/>
                    </a:lnTo>
                    <a:lnTo>
                      <a:pt x="1297305" y="170078"/>
                    </a:lnTo>
                    <a:cubicBezTo>
                      <a:pt x="1299134" y="170078"/>
                      <a:pt x="1300505" y="169621"/>
                      <a:pt x="1301420" y="168706"/>
                    </a:cubicBezTo>
                    <a:cubicBezTo>
                      <a:pt x="1303249" y="169621"/>
                      <a:pt x="1304849" y="170078"/>
                      <a:pt x="1306221" y="170078"/>
                    </a:cubicBezTo>
                    <a:lnTo>
                      <a:pt x="1308964" y="169392"/>
                    </a:lnTo>
                    <a:lnTo>
                      <a:pt x="1311021" y="169392"/>
                    </a:lnTo>
                    <a:lnTo>
                      <a:pt x="1313079" y="168706"/>
                    </a:lnTo>
                    <a:cubicBezTo>
                      <a:pt x="1313536" y="168706"/>
                      <a:pt x="1313764" y="169164"/>
                      <a:pt x="1313764" y="170078"/>
                    </a:cubicBezTo>
                    <a:lnTo>
                      <a:pt x="1319251" y="168706"/>
                    </a:lnTo>
                    <a:lnTo>
                      <a:pt x="1345997" y="168706"/>
                    </a:lnTo>
                    <a:cubicBezTo>
                      <a:pt x="1346454" y="168706"/>
                      <a:pt x="1346683" y="169164"/>
                      <a:pt x="1346683" y="170078"/>
                    </a:cubicBezTo>
                    <a:lnTo>
                      <a:pt x="1348740" y="168706"/>
                    </a:lnTo>
                    <a:cubicBezTo>
                      <a:pt x="1354227" y="169621"/>
                      <a:pt x="1357198" y="170078"/>
                      <a:pt x="1357655" y="170078"/>
                    </a:cubicBezTo>
                    <a:lnTo>
                      <a:pt x="1359713" y="168706"/>
                    </a:lnTo>
                    <a:cubicBezTo>
                      <a:pt x="1362456" y="169621"/>
                      <a:pt x="1364056" y="170078"/>
                      <a:pt x="1364513" y="170078"/>
                    </a:cubicBezTo>
                    <a:lnTo>
                      <a:pt x="1365199" y="170078"/>
                    </a:lnTo>
                    <a:lnTo>
                      <a:pt x="1378229" y="161848"/>
                    </a:lnTo>
                    <a:cubicBezTo>
                      <a:pt x="1379144" y="164592"/>
                      <a:pt x="1381887" y="167335"/>
                      <a:pt x="1386459" y="170078"/>
                    </a:cubicBezTo>
                    <a:cubicBezTo>
                      <a:pt x="1386459" y="169164"/>
                      <a:pt x="1387145" y="168706"/>
                      <a:pt x="1388516" y="168706"/>
                    </a:cubicBezTo>
                    <a:cubicBezTo>
                      <a:pt x="1388516" y="169164"/>
                      <a:pt x="1388974" y="169621"/>
                      <a:pt x="1389888" y="170078"/>
                    </a:cubicBezTo>
                    <a:cubicBezTo>
                      <a:pt x="1391260" y="170535"/>
                      <a:pt x="1392860" y="170992"/>
                      <a:pt x="1394689" y="171450"/>
                    </a:cubicBezTo>
                    <a:lnTo>
                      <a:pt x="1394689" y="172821"/>
                    </a:lnTo>
                    <a:lnTo>
                      <a:pt x="1396060" y="172821"/>
                    </a:lnTo>
                    <a:lnTo>
                      <a:pt x="1398803" y="171450"/>
                    </a:lnTo>
                    <a:cubicBezTo>
                      <a:pt x="1398803" y="172821"/>
                      <a:pt x="1403375" y="174650"/>
                      <a:pt x="1412519" y="176936"/>
                    </a:cubicBezTo>
                    <a:cubicBezTo>
                      <a:pt x="1415263" y="184708"/>
                      <a:pt x="1419606" y="189509"/>
                      <a:pt x="1425550" y="191338"/>
                    </a:cubicBezTo>
                    <a:lnTo>
                      <a:pt x="1428979" y="195453"/>
                    </a:lnTo>
                    <a:lnTo>
                      <a:pt x="1427607" y="197510"/>
                    </a:lnTo>
                    <a:cubicBezTo>
                      <a:pt x="1431265" y="197510"/>
                      <a:pt x="1433093" y="198653"/>
                      <a:pt x="1433093" y="200939"/>
                    </a:cubicBezTo>
                    <a:lnTo>
                      <a:pt x="1433093" y="202311"/>
                    </a:lnTo>
                    <a:lnTo>
                      <a:pt x="1431722" y="205054"/>
                    </a:lnTo>
                    <a:cubicBezTo>
                      <a:pt x="1432179" y="205054"/>
                      <a:pt x="1432636" y="205282"/>
                      <a:pt x="1433093" y="205740"/>
                    </a:cubicBezTo>
                    <a:cubicBezTo>
                      <a:pt x="1434008" y="206197"/>
                      <a:pt x="1434694" y="206883"/>
                      <a:pt x="1435151" y="207797"/>
                    </a:cubicBezTo>
                    <a:lnTo>
                      <a:pt x="1435151" y="208483"/>
                    </a:lnTo>
                    <a:lnTo>
                      <a:pt x="1434465" y="211226"/>
                    </a:lnTo>
                    <a:cubicBezTo>
                      <a:pt x="1436294" y="211683"/>
                      <a:pt x="1437208" y="213969"/>
                      <a:pt x="1437208" y="218084"/>
                    </a:cubicBezTo>
                    <a:lnTo>
                      <a:pt x="1437208" y="218770"/>
                    </a:lnTo>
                    <a:lnTo>
                      <a:pt x="1421435" y="229057"/>
                    </a:lnTo>
                    <a:cubicBezTo>
                      <a:pt x="1412291" y="229057"/>
                      <a:pt x="1403833" y="232486"/>
                      <a:pt x="1396060" y="239344"/>
                    </a:cubicBezTo>
                    <a:lnTo>
                      <a:pt x="1385773" y="235915"/>
                    </a:lnTo>
                    <a:cubicBezTo>
                      <a:pt x="1383487" y="236372"/>
                      <a:pt x="1380973" y="237515"/>
                      <a:pt x="1378229" y="239344"/>
                    </a:cubicBezTo>
                    <a:lnTo>
                      <a:pt x="1370686" y="235915"/>
                    </a:lnTo>
                    <a:lnTo>
                      <a:pt x="1370000" y="237972"/>
                    </a:lnTo>
                    <a:cubicBezTo>
                      <a:pt x="1367714" y="237972"/>
                      <a:pt x="1363599" y="236143"/>
                      <a:pt x="1357655" y="232486"/>
                    </a:cubicBezTo>
                    <a:cubicBezTo>
                      <a:pt x="1355827" y="232943"/>
                      <a:pt x="1354455" y="233400"/>
                      <a:pt x="1353541" y="233857"/>
                    </a:cubicBezTo>
                    <a:cubicBezTo>
                      <a:pt x="1349883" y="231571"/>
                      <a:pt x="1339367" y="229514"/>
                      <a:pt x="1321994" y="227685"/>
                    </a:cubicBezTo>
                    <a:cubicBezTo>
                      <a:pt x="1321994" y="227228"/>
                      <a:pt x="1321765" y="226999"/>
                      <a:pt x="1321308" y="226999"/>
                    </a:cubicBezTo>
                    <a:cubicBezTo>
                      <a:pt x="1321308" y="228371"/>
                      <a:pt x="1320394" y="229057"/>
                      <a:pt x="1318565" y="229057"/>
                    </a:cubicBezTo>
                    <a:lnTo>
                      <a:pt x="1306221" y="229057"/>
                    </a:lnTo>
                    <a:cubicBezTo>
                      <a:pt x="1304849" y="229057"/>
                      <a:pt x="1303249" y="228600"/>
                      <a:pt x="1301420" y="227685"/>
                    </a:cubicBezTo>
                    <a:cubicBezTo>
                      <a:pt x="1300505" y="228600"/>
                      <a:pt x="1299134" y="229057"/>
                      <a:pt x="1297305" y="229057"/>
                    </a:cubicBezTo>
                    <a:lnTo>
                      <a:pt x="1295248" y="229057"/>
                    </a:lnTo>
                    <a:cubicBezTo>
                      <a:pt x="1293419" y="229057"/>
                      <a:pt x="1291133" y="228828"/>
                      <a:pt x="1288390" y="228371"/>
                    </a:cubicBezTo>
                    <a:lnTo>
                      <a:pt x="1279474" y="227685"/>
                    </a:lnTo>
                    <a:lnTo>
                      <a:pt x="1276731" y="229057"/>
                    </a:lnTo>
                    <a:lnTo>
                      <a:pt x="1273988" y="227685"/>
                    </a:lnTo>
                    <a:lnTo>
                      <a:pt x="1271245" y="228371"/>
                    </a:lnTo>
                    <a:lnTo>
                      <a:pt x="1267816" y="228371"/>
                    </a:lnTo>
                    <a:lnTo>
                      <a:pt x="1264387" y="229057"/>
                    </a:lnTo>
                    <a:lnTo>
                      <a:pt x="1255471" y="229057"/>
                    </a:lnTo>
                    <a:cubicBezTo>
                      <a:pt x="1255471" y="229514"/>
                      <a:pt x="1255243" y="229743"/>
                      <a:pt x="1254785" y="229743"/>
                    </a:cubicBezTo>
                    <a:lnTo>
                      <a:pt x="1256843" y="237286"/>
                    </a:lnTo>
                    <a:lnTo>
                      <a:pt x="1252728" y="240030"/>
                    </a:lnTo>
                    <a:cubicBezTo>
                      <a:pt x="1251357" y="239572"/>
                      <a:pt x="1250213" y="239344"/>
                      <a:pt x="1249299" y="239344"/>
                    </a:cubicBezTo>
                    <a:lnTo>
                      <a:pt x="1249299" y="241401"/>
                    </a:lnTo>
                    <a:cubicBezTo>
                      <a:pt x="1252042" y="241858"/>
                      <a:pt x="1253414" y="243001"/>
                      <a:pt x="1253414" y="244830"/>
                    </a:cubicBezTo>
                    <a:cubicBezTo>
                      <a:pt x="1251585" y="246659"/>
                      <a:pt x="1250671" y="248488"/>
                      <a:pt x="1250671" y="250317"/>
                    </a:cubicBezTo>
                    <a:lnTo>
                      <a:pt x="1256843" y="250317"/>
                    </a:lnTo>
                    <a:cubicBezTo>
                      <a:pt x="1258672" y="250317"/>
                      <a:pt x="1260958" y="250545"/>
                      <a:pt x="1263701" y="251002"/>
                    </a:cubicBezTo>
                    <a:lnTo>
                      <a:pt x="1267816" y="251002"/>
                    </a:lnTo>
                    <a:lnTo>
                      <a:pt x="1271931" y="251688"/>
                    </a:lnTo>
                    <a:lnTo>
                      <a:pt x="1274674" y="250317"/>
                    </a:lnTo>
                    <a:cubicBezTo>
                      <a:pt x="1275588" y="250317"/>
                      <a:pt x="1276045" y="250774"/>
                      <a:pt x="1276045" y="251688"/>
                    </a:cubicBezTo>
                    <a:cubicBezTo>
                      <a:pt x="1285647" y="249859"/>
                      <a:pt x="1295934" y="248945"/>
                      <a:pt x="1306906" y="248945"/>
                    </a:cubicBezTo>
                    <a:cubicBezTo>
                      <a:pt x="1319251" y="249402"/>
                      <a:pt x="1325423" y="251460"/>
                      <a:pt x="1325423" y="255117"/>
                    </a:cubicBezTo>
                    <a:lnTo>
                      <a:pt x="1332281" y="255117"/>
                    </a:lnTo>
                    <a:lnTo>
                      <a:pt x="1332281" y="253060"/>
                    </a:lnTo>
                    <a:cubicBezTo>
                      <a:pt x="1329081" y="253060"/>
                      <a:pt x="1327480" y="252145"/>
                      <a:pt x="1327480" y="250317"/>
                    </a:cubicBezTo>
                    <a:lnTo>
                      <a:pt x="1329538" y="248945"/>
                    </a:lnTo>
                    <a:lnTo>
                      <a:pt x="1332967" y="248945"/>
                    </a:lnTo>
                    <a:cubicBezTo>
                      <a:pt x="1334338" y="248945"/>
                      <a:pt x="1335939" y="249402"/>
                      <a:pt x="1337767" y="250317"/>
                    </a:cubicBezTo>
                    <a:cubicBezTo>
                      <a:pt x="1339596" y="249402"/>
                      <a:pt x="1340739" y="248945"/>
                      <a:pt x="1341196" y="248945"/>
                    </a:cubicBezTo>
                    <a:cubicBezTo>
                      <a:pt x="1348511" y="248945"/>
                      <a:pt x="1353769" y="250545"/>
                      <a:pt x="1356970" y="253746"/>
                    </a:cubicBezTo>
                    <a:lnTo>
                      <a:pt x="1356970" y="251688"/>
                    </a:lnTo>
                    <a:lnTo>
                      <a:pt x="1357655" y="251688"/>
                    </a:lnTo>
                    <a:cubicBezTo>
                      <a:pt x="1361313" y="251688"/>
                      <a:pt x="1364742" y="253060"/>
                      <a:pt x="1367943" y="255803"/>
                    </a:cubicBezTo>
                    <a:cubicBezTo>
                      <a:pt x="1373886" y="255346"/>
                      <a:pt x="1378001" y="253517"/>
                      <a:pt x="1380287" y="250317"/>
                    </a:cubicBezTo>
                    <a:lnTo>
                      <a:pt x="1383716" y="250317"/>
                    </a:lnTo>
                    <a:cubicBezTo>
                      <a:pt x="1385088" y="252145"/>
                      <a:pt x="1389431" y="253746"/>
                      <a:pt x="1396746" y="255117"/>
                    </a:cubicBezTo>
                    <a:cubicBezTo>
                      <a:pt x="1396746" y="253746"/>
                      <a:pt x="1398346" y="252145"/>
                      <a:pt x="1401547" y="250317"/>
                    </a:cubicBezTo>
                    <a:lnTo>
                      <a:pt x="1406347" y="250317"/>
                    </a:lnTo>
                    <a:lnTo>
                      <a:pt x="1410462" y="253746"/>
                    </a:lnTo>
                    <a:lnTo>
                      <a:pt x="1411834" y="253746"/>
                    </a:lnTo>
                    <a:cubicBezTo>
                      <a:pt x="1414577" y="253746"/>
                      <a:pt x="1417320" y="252145"/>
                      <a:pt x="1420063" y="248945"/>
                    </a:cubicBezTo>
                    <a:cubicBezTo>
                      <a:pt x="1420978" y="248945"/>
                      <a:pt x="1421435" y="250545"/>
                      <a:pt x="1421435" y="253746"/>
                    </a:cubicBezTo>
                    <a:lnTo>
                      <a:pt x="1431036" y="251688"/>
                    </a:lnTo>
                    <a:cubicBezTo>
                      <a:pt x="1431493" y="252603"/>
                      <a:pt x="1431722" y="253974"/>
                      <a:pt x="1431722" y="255803"/>
                    </a:cubicBezTo>
                    <a:lnTo>
                      <a:pt x="1437208" y="255117"/>
                    </a:lnTo>
                    <a:cubicBezTo>
                      <a:pt x="1446352" y="257860"/>
                      <a:pt x="1452753" y="259232"/>
                      <a:pt x="1456411" y="259232"/>
                    </a:cubicBezTo>
                    <a:lnTo>
                      <a:pt x="1472184" y="268833"/>
                    </a:lnTo>
                    <a:lnTo>
                      <a:pt x="1477671" y="274320"/>
                    </a:lnTo>
                    <a:lnTo>
                      <a:pt x="1476299" y="277749"/>
                    </a:lnTo>
                    <a:cubicBezTo>
                      <a:pt x="1481785" y="277749"/>
                      <a:pt x="1484757" y="279349"/>
                      <a:pt x="1485214" y="282549"/>
                    </a:cubicBezTo>
                    <a:lnTo>
                      <a:pt x="1484529" y="283921"/>
                    </a:lnTo>
                    <a:lnTo>
                      <a:pt x="1483843" y="285292"/>
                    </a:lnTo>
                    <a:cubicBezTo>
                      <a:pt x="1483385" y="287121"/>
                      <a:pt x="1482928" y="288950"/>
                      <a:pt x="1482471" y="290779"/>
                    </a:cubicBezTo>
                    <a:lnTo>
                      <a:pt x="1484529" y="290779"/>
                    </a:lnTo>
                    <a:lnTo>
                      <a:pt x="1484529" y="294208"/>
                    </a:lnTo>
                    <a:cubicBezTo>
                      <a:pt x="1479957" y="294665"/>
                      <a:pt x="1477671" y="296037"/>
                      <a:pt x="1477671" y="298323"/>
                    </a:cubicBezTo>
                    <a:lnTo>
                      <a:pt x="1479042" y="301066"/>
                    </a:lnTo>
                    <a:cubicBezTo>
                      <a:pt x="1479042" y="306095"/>
                      <a:pt x="1476756" y="310667"/>
                      <a:pt x="1472184" y="314782"/>
                    </a:cubicBezTo>
                    <a:lnTo>
                      <a:pt x="1473556" y="316839"/>
                    </a:lnTo>
                    <a:cubicBezTo>
                      <a:pt x="1473556" y="320040"/>
                      <a:pt x="1463040" y="323012"/>
                      <a:pt x="1442009" y="325755"/>
                    </a:cubicBezTo>
                    <a:cubicBezTo>
                      <a:pt x="1442009" y="328041"/>
                      <a:pt x="1441323" y="329184"/>
                      <a:pt x="1439951" y="329184"/>
                    </a:cubicBezTo>
                    <a:lnTo>
                      <a:pt x="1437208" y="329184"/>
                    </a:lnTo>
                    <a:lnTo>
                      <a:pt x="1434465" y="326440"/>
                    </a:lnTo>
                    <a:lnTo>
                      <a:pt x="1431036" y="329184"/>
                    </a:lnTo>
                    <a:lnTo>
                      <a:pt x="1425550" y="325069"/>
                    </a:lnTo>
                    <a:lnTo>
                      <a:pt x="1424178" y="325069"/>
                    </a:lnTo>
                    <a:lnTo>
                      <a:pt x="1422807" y="327812"/>
                    </a:lnTo>
                    <a:cubicBezTo>
                      <a:pt x="1423721" y="327812"/>
                      <a:pt x="1424178" y="328269"/>
                      <a:pt x="1424178" y="329184"/>
                    </a:cubicBezTo>
                    <a:lnTo>
                      <a:pt x="1420749" y="331241"/>
                    </a:lnTo>
                    <a:lnTo>
                      <a:pt x="1404976" y="331241"/>
                    </a:lnTo>
                    <a:cubicBezTo>
                      <a:pt x="1403147" y="331241"/>
                      <a:pt x="1402233" y="330555"/>
                      <a:pt x="1402233" y="329184"/>
                    </a:cubicBezTo>
                    <a:lnTo>
                      <a:pt x="1394689" y="330555"/>
                    </a:lnTo>
                    <a:cubicBezTo>
                      <a:pt x="1392403" y="330555"/>
                      <a:pt x="1389202" y="329641"/>
                      <a:pt x="1385088" y="327812"/>
                    </a:cubicBezTo>
                    <a:lnTo>
                      <a:pt x="1383716" y="330555"/>
                    </a:lnTo>
                    <a:cubicBezTo>
                      <a:pt x="1373200" y="329641"/>
                      <a:pt x="1367943" y="328269"/>
                      <a:pt x="1367943" y="326440"/>
                    </a:cubicBezTo>
                    <a:cubicBezTo>
                      <a:pt x="1367485" y="326440"/>
                      <a:pt x="1367257" y="326898"/>
                      <a:pt x="1367257" y="327812"/>
                    </a:cubicBezTo>
                    <a:cubicBezTo>
                      <a:pt x="1333881" y="325983"/>
                      <a:pt x="1317193" y="324154"/>
                      <a:pt x="1317193" y="322326"/>
                    </a:cubicBezTo>
                    <a:lnTo>
                      <a:pt x="1315136" y="323012"/>
                    </a:lnTo>
                    <a:cubicBezTo>
                      <a:pt x="1310107" y="322554"/>
                      <a:pt x="1305306" y="322326"/>
                      <a:pt x="1300734" y="322326"/>
                    </a:cubicBezTo>
                    <a:lnTo>
                      <a:pt x="1293190" y="322326"/>
                    </a:lnTo>
                    <a:lnTo>
                      <a:pt x="1291819" y="323012"/>
                    </a:lnTo>
                    <a:cubicBezTo>
                      <a:pt x="1290904" y="322554"/>
                      <a:pt x="1289304" y="322326"/>
                      <a:pt x="1287018" y="322326"/>
                    </a:cubicBezTo>
                    <a:lnTo>
                      <a:pt x="1282217" y="322326"/>
                    </a:lnTo>
                    <a:lnTo>
                      <a:pt x="1276731" y="323012"/>
                    </a:lnTo>
                    <a:cubicBezTo>
                      <a:pt x="1275817" y="322554"/>
                      <a:pt x="1274902" y="322326"/>
                      <a:pt x="1273988" y="322326"/>
                    </a:cubicBezTo>
                    <a:lnTo>
                      <a:pt x="1269187" y="323012"/>
                    </a:lnTo>
                    <a:lnTo>
                      <a:pt x="1265758" y="323012"/>
                    </a:lnTo>
                    <a:cubicBezTo>
                      <a:pt x="1265758" y="321640"/>
                      <a:pt x="1265073" y="320954"/>
                      <a:pt x="1263701" y="320954"/>
                    </a:cubicBezTo>
                    <a:cubicBezTo>
                      <a:pt x="1260958" y="323697"/>
                      <a:pt x="1257529" y="325069"/>
                      <a:pt x="1253414" y="325069"/>
                    </a:cubicBezTo>
                    <a:lnTo>
                      <a:pt x="1249299" y="320954"/>
                    </a:lnTo>
                    <a:lnTo>
                      <a:pt x="1245184" y="323012"/>
                    </a:lnTo>
                    <a:lnTo>
                      <a:pt x="1243127" y="322326"/>
                    </a:lnTo>
                    <a:cubicBezTo>
                      <a:pt x="1242670" y="322326"/>
                      <a:pt x="1242441" y="322554"/>
                      <a:pt x="1242441" y="323012"/>
                    </a:cubicBezTo>
                    <a:cubicBezTo>
                      <a:pt x="1232383" y="322554"/>
                      <a:pt x="1226668" y="321868"/>
                      <a:pt x="1225296" y="320954"/>
                    </a:cubicBezTo>
                    <a:cubicBezTo>
                      <a:pt x="1221181" y="323697"/>
                      <a:pt x="1218209" y="325069"/>
                      <a:pt x="1216381" y="325069"/>
                    </a:cubicBezTo>
                    <a:lnTo>
                      <a:pt x="1215009" y="322326"/>
                    </a:lnTo>
                    <a:cubicBezTo>
                      <a:pt x="1202665" y="324154"/>
                      <a:pt x="1187806" y="325069"/>
                      <a:pt x="1170432" y="325069"/>
                    </a:cubicBezTo>
                    <a:lnTo>
                      <a:pt x="1167003" y="322326"/>
                    </a:lnTo>
                    <a:lnTo>
                      <a:pt x="1164946" y="322326"/>
                    </a:lnTo>
                    <a:lnTo>
                      <a:pt x="1160145" y="325755"/>
                    </a:lnTo>
                    <a:lnTo>
                      <a:pt x="1157402" y="325755"/>
                    </a:lnTo>
                    <a:cubicBezTo>
                      <a:pt x="1155573" y="325755"/>
                      <a:pt x="1153516" y="325526"/>
                      <a:pt x="1151230" y="325069"/>
                    </a:cubicBezTo>
                    <a:cubicBezTo>
                      <a:pt x="1132942" y="326440"/>
                      <a:pt x="1121055" y="327812"/>
                      <a:pt x="1115568" y="329184"/>
                    </a:cubicBezTo>
                    <a:lnTo>
                      <a:pt x="1113511" y="325755"/>
                    </a:lnTo>
                    <a:cubicBezTo>
                      <a:pt x="1107567" y="327126"/>
                      <a:pt x="1103452" y="327812"/>
                      <a:pt x="1101166" y="327812"/>
                    </a:cubicBezTo>
                    <a:lnTo>
                      <a:pt x="1095680" y="326440"/>
                    </a:lnTo>
                    <a:cubicBezTo>
                      <a:pt x="1095680" y="328269"/>
                      <a:pt x="1095223" y="329184"/>
                      <a:pt x="1094308" y="329184"/>
                    </a:cubicBezTo>
                    <a:lnTo>
                      <a:pt x="1082650" y="327812"/>
                    </a:lnTo>
                    <a:cubicBezTo>
                      <a:pt x="1082650" y="328726"/>
                      <a:pt x="1082421" y="329184"/>
                      <a:pt x="1081964" y="329184"/>
                    </a:cubicBezTo>
                    <a:lnTo>
                      <a:pt x="1079907" y="326440"/>
                    </a:lnTo>
                    <a:cubicBezTo>
                      <a:pt x="1078992" y="326440"/>
                      <a:pt x="1077621" y="326898"/>
                      <a:pt x="1075792" y="327812"/>
                    </a:cubicBezTo>
                    <a:cubicBezTo>
                      <a:pt x="1073506" y="328726"/>
                      <a:pt x="1070991" y="329869"/>
                      <a:pt x="1068248" y="331241"/>
                    </a:cubicBezTo>
                    <a:cubicBezTo>
                      <a:pt x="1062761" y="331241"/>
                      <a:pt x="1060018" y="331698"/>
                      <a:pt x="1060018" y="332613"/>
                    </a:cubicBezTo>
                    <a:lnTo>
                      <a:pt x="1054532" y="331241"/>
                    </a:lnTo>
                    <a:lnTo>
                      <a:pt x="1050417" y="331241"/>
                    </a:lnTo>
                    <a:cubicBezTo>
                      <a:pt x="1012927" y="333070"/>
                      <a:pt x="994181" y="336499"/>
                      <a:pt x="994181" y="341528"/>
                    </a:cubicBezTo>
                    <a:cubicBezTo>
                      <a:pt x="990981" y="341528"/>
                      <a:pt x="985723" y="344500"/>
                      <a:pt x="978408" y="350443"/>
                    </a:cubicBezTo>
                    <a:cubicBezTo>
                      <a:pt x="973836" y="350443"/>
                      <a:pt x="969721" y="348615"/>
                      <a:pt x="966064" y="344957"/>
                    </a:cubicBezTo>
                    <a:lnTo>
                      <a:pt x="966064" y="342214"/>
                    </a:lnTo>
                    <a:lnTo>
                      <a:pt x="967435" y="340156"/>
                    </a:lnTo>
                    <a:cubicBezTo>
                      <a:pt x="961949" y="339242"/>
                      <a:pt x="959206" y="338099"/>
                      <a:pt x="959206" y="336727"/>
                    </a:cubicBezTo>
                    <a:lnTo>
                      <a:pt x="959206" y="336042"/>
                    </a:lnTo>
                    <a:cubicBezTo>
                      <a:pt x="959206" y="335127"/>
                      <a:pt x="959434" y="334670"/>
                      <a:pt x="959891" y="334670"/>
                    </a:cubicBezTo>
                    <a:cubicBezTo>
                      <a:pt x="959891" y="325526"/>
                      <a:pt x="956005" y="320954"/>
                      <a:pt x="948233" y="320954"/>
                    </a:cubicBezTo>
                    <a:cubicBezTo>
                      <a:pt x="930402" y="311353"/>
                      <a:pt x="920801" y="305866"/>
                      <a:pt x="919429" y="304495"/>
                    </a:cubicBezTo>
                    <a:cubicBezTo>
                      <a:pt x="919887" y="303580"/>
                      <a:pt x="920344" y="302895"/>
                      <a:pt x="920801" y="302438"/>
                    </a:cubicBezTo>
                    <a:lnTo>
                      <a:pt x="922173" y="301752"/>
                    </a:lnTo>
                    <a:lnTo>
                      <a:pt x="926973" y="301752"/>
                    </a:lnTo>
                    <a:lnTo>
                      <a:pt x="931774" y="305181"/>
                    </a:lnTo>
                    <a:lnTo>
                      <a:pt x="932459" y="305181"/>
                    </a:lnTo>
                    <a:lnTo>
                      <a:pt x="937946" y="304495"/>
                    </a:lnTo>
                    <a:cubicBezTo>
                      <a:pt x="937489" y="298551"/>
                      <a:pt x="932917" y="293751"/>
                      <a:pt x="924230" y="290093"/>
                    </a:cubicBezTo>
                    <a:lnTo>
                      <a:pt x="924230" y="288721"/>
                    </a:lnTo>
                    <a:cubicBezTo>
                      <a:pt x="924230" y="286436"/>
                      <a:pt x="926973" y="285292"/>
                      <a:pt x="932459" y="285292"/>
                    </a:cubicBezTo>
                    <a:lnTo>
                      <a:pt x="931774" y="283235"/>
                    </a:lnTo>
                    <a:lnTo>
                      <a:pt x="931774" y="282549"/>
                    </a:lnTo>
                    <a:cubicBezTo>
                      <a:pt x="935431" y="277063"/>
                      <a:pt x="938175" y="274320"/>
                      <a:pt x="940003" y="274320"/>
                    </a:cubicBezTo>
                    <a:lnTo>
                      <a:pt x="937946" y="270205"/>
                    </a:lnTo>
                    <a:cubicBezTo>
                      <a:pt x="939317" y="266547"/>
                      <a:pt x="948690" y="262661"/>
                      <a:pt x="966064" y="258546"/>
                    </a:cubicBezTo>
                    <a:cubicBezTo>
                      <a:pt x="973379" y="259918"/>
                      <a:pt x="978408" y="261975"/>
                      <a:pt x="981151" y="264718"/>
                    </a:cubicBezTo>
                    <a:cubicBezTo>
                      <a:pt x="1010869" y="262432"/>
                      <a:pt x="1032815" y="260375"/>
                      <a:pt x="1046988" y="258546"/>
                    </a:cubicBezTo>
                    <a:cubicBezTo>
                      <a:pt x="1047445" y="258546"/>
                      <a:pt x="1047674" y="258775"/>
                      <a:pt x="1047674" y="259232"/>
                    </a:cubicBezTo>
                    <a:lnTo>
                      <a:pt x="1087450" y="255117"/>
                    </a:lnTo>
                    <a:lnTo>
                      <a:pt x="1089508" y="255803"/>
                    </a:lnTo>
                    <a:cubicBezTo>
                      <a:pt x="1092251" y="255346"/>
                      <a:pt x="1095223" y="255117"/>
                      <a:pt x="1098423" y="255117"/>
                    </a:cubicBezTo>
                    <a:lnTo>
                      <a:pt x="1110767" y="255117"/>
                    </a:lnTo>
                    <a:cubicBezTo>
                      <a:pt x="1113053" y="255117"/>
                      <a:pt x="1114654" y="255346"/>
                      <a:pt x="1115568" y="255803"/>
                    </a:cubicBezTo>
                    <a:cubicBezTo>
                      <a:pt x="1116025" y="255346"/>
                      <a:pt x="1117168" y="255117"/>
                      <a:pt x="1118997" y="255117"/>
                    </a:cubicBezTo>
                    <a:lnTo>
                      <a:pt x="1118997" y="255803"/>
                    </a:lnTo>
                    <a:lnTo>
                      <a:pt x="1126541" y="253746"/>
                    </a:lnTo>
                    <a:cubicBezTo>
                      <a:pt x="1126998" y="253746"/>
                      <a:pt x="1127227" y="254203"/>
                      <a:pt x="1127227" y="255117"/>
                    </a:cubicBezTo>
                    <a:lnTo>
                      <a:pt x="1133399" y="253746"/>
                    </a:lnTo>
                    <a:lnTo>
                      <a:pt x="1140943" y="253746"/>
                    </a:lnTo>
                    <a:cubicBezTo>
                      <a:pt x="1140943" y="253289"/>
                      <a:pt x="1141400" y="251688"/>
                      <a:pt x="1142314" y="248945"/>
                    </a:cubicBezTo>
                    <a:cubicBezTo>
                      <a:pt x="1140943" y="248945"/>
                      <a:pt x="1139800" y="246888"/>
                      <a:pt x="1138885" y="242773"/>
                    </a:cubicBezTo>
                    <a:lnTo>
                      <a:pt x="1140257" y="235915"/>
                    </a:lnTo>
                    <a:lnTo>
                      <a:pt x="1132027" y="235915"/>
                    </a:lnTo>
                    <a:cubicBezTo>
                      <a:pt x="1130199" y="235915"/>
                      <a:pt x="1126769" y="235229"/>
                      <a:pt x="1121740" y="233857"/>
                    </a:cubicBezTo>
                    <a:cubicBezTo>
                      <a:pt x="1121740" y="235686"/>
                      <a:pt x="1116254" y="237058"/>
                      <a:pt x="1105281" y="237972"/>
                    </a:cubicBezTo>
                    <a:cubicBezTo>
                      <a:pt x="1104367" y="237972"/>
                      <a:pt x="1103909" y="237744"/>
                      <a:pt x="1103909" y="237286"/>
                    </a:cubicBezTo>
                    <a:lnTo>
                      <a:pt x="1086765" y="240030"/>
                    </a:lnTo>
                    <a:lnTo>
                      <a:pt x="1086765" y="239344"/>
                    </a:lnTo>
                    <a:cubicBezTo>
                      <a:pt x="1086307" y="239344"/>
                      <a:pt x="1084021" y="239801"/>
                      <a:pt x="1079907" y="240715"/>
                    </a:cubicBezTo>
                    <a:lnTo>
                      <a:pt x="1075106" y="241401"/>
                    </a:lnTo>
                    <a:lnTo>
                      <a:pt x="1068934" y="242773"/>
                    </a:lnTo>
                    <a:lnTo>
                      <a:pt x="1066876" y="241401"/>
                    </a:lnTo>
                    <a:cubicBezTo>
                      <a:pt x="1063676" y="241401"/>
                      <a:pt x="1052475" y="243916"/>
                      <a:pt x="1033272" y="248945"/>
                    </a:cubicBezTo>
                    <a:cubicBezTo>
                      <a:pt x="1030072" y="240258"/>
                      <a:pt x="1026871" y="235915"/>
                      <a:pt x="1023671" y="235915"/>
                    </a:cubicBezTo>
                    <a:cubicBezTo>
                      <a:pt x="1018185" y="232257"/>
                      <a:pt x="1014527" y="227457"/>
                      <a:pt x="1012698" y="221513"/>
                    </a:cubicBezTo>
                    <a:cubicBezTo>
                      <a:pt x="996696" y="213741"/>
                      <a:pt x="988695" y="207340"/>
                      <a:pt x="988695" y="202311"/>
                    </a:cubicBezTo>
                    <a:cubicBezTo>
                      <a:pt x="990067" y="202311"/>
                      <a:pt x="990753" y="201625"/>
                      <a:pt x="990753" y="200253"/>
                    </a:cubicBezTo>
                    <a:cubicBezTo>
                      <a:pt x="989381" y="200253"/>
                      <a:pt x="988695" y="199339"/>
                      <a:pt x="988695" y="197510"/>
                    </a:cubicBezTo>
                    <a:lnTo>
                      <a:pt x="988695" y="192024"/>
                    </a:lnTo>
                    <a:cubicBezTo>
                      <a:pt x="988695" y="191566"/>
                      <a:pt x="989152" y="191109"/>
                      <a:pt x="990067" y="190652"/>
                    </a:cubicBezTo>
                    <a:cubicBezTo>
                      <a:pt x="991438" y="190195"/>
                      <a:pt x="993267" y="189738"/>
                      <a:pt x="995553" y="189280"/>
                    </a:cubicBezTo>
                    <a:cubicBezTo>
                      <a:pt x="994181" y="186537"/>
                      <a:pt x="993496" y="184480"/>
                      <a:pt x="993496" y="183108"/>
                    </a:cubicBezTo>
                    <a:lnTo>
                      <a:pt x="995553" y="181737"/>
                    </a:lnTo>
                    <a:lnTo>
                      <a:pt x="998982" y="181737"/>
                    </a:lnTo>
                    <a:lnTo>
                      <a:pt x="1004469" y="183108"/>
                    </a:lnTo>
                    <a:cubicBezTo>
                      <a:pt x="1004469" y="181737"/>
                      <a:pt x="1006526" y="181051"/>
                      <a:pt x="1010641" y="181051"/>
                    </a:cubicBezTo>
                    <a:lnTo>
                      <a:pt x="1009955" y="178993"/>
                    </a:lnTo>
                    <a:lnTo>
                      <a:pt x="1014755" y="175564"/>
                    </a:lnTo>
                    <a:lnTo>
                      <a:pt x="1018185" y="175564"/>
                    </a:lnTo>
                    <a:cubicBezTo>
                      <a:pt x="1027329" y="175564"/>
                      <a:pt x="1034187" y="177393"/>
                      <a:pt x="1038759" y="181051"/>
                    </a:cubicBezTo>
                    <a:lnTo>
                      <a:pt x="1041502" y="181051"/>
                    </a:lnTo>
                    <a:cubicBezTo>
                      <a:pt x="1043331" y="177850"/>
                      <a:pt x="1051560" y="176250"/>
                      <a:pt x="1066191" y="176250"/>
                    </a:cubicBezTo>
                    <a:lnTo>
                      <a:pt x="1066191" y="176936"/>
                    </a:lnTo>
                    <a:cubicBezTo>
                      <a:pt x="1068934" y="176022"/>
                      <a:pt x="1071220" y="175564"/>
                      <a:pt x="1073049" y="175564"/>
                    </a:cubicBezTo>
                    <a:cubicBezTo>
                      <a:pt x="1073049" y="176479"/>
                      <a:pt x="1073506" y="176936"/>
                      <a:pt x="1074420" y="176936"/>
                    </a:cubicBezTo>
                    <a:cubicBezTo>
                      <a:pt x="1075335" y="176022"/>
                      <a:pt x="1076249" y="175564"/>
                      <a:pt x="1077163" y="175564"/>
                    </a:cubicBezTo>
                    <a:lnTo>
                      <a:pt x="1087450" y="175564"/>
                    </a:lnTo>
                    <a:lnTo>
                      <a:pt x="1094308" y="174193"/>
                    </a:lnTo>
                    <a:cubicBezTo>
                      <a:pt x="1095223" y="175107"/>
                      <a:pt x="1097051" y="175564"/>
                      <a:pt x="1099795" y="175564"/>
                    </a:cubicBezTo>
                    <a:lnTo>
                      <a:pt x="1101166" y="174193"/>
                    </a:lnTo>
                    <a:cubicBezTo>
                      <a:pt x="1102538" y="174193"/>
                      <a:pt x="1103224" y="174650"/>
                      <a:pt x="1103224" y="175564"/>
                    </a:cubicBezTo>
                    <a:cubicBezTo>
                      <a:pt x="1121969" y="172364"/>
                      <a:pt x="1136828" y="170764"/>
                      <a:pt x="1147801" y="170764"/>
                    </a:cubicBezTo>
                    <a:lnTo>
                      <a:pt x="1147801" y="168706"/>
                    </a:lnTo>
                    <a:cubicBezTo>
                      <a:pt x="1147801" y="167335"/>
                      <a:pt x="1146658" y="162763"/>
                      <a:pt x="1144372" y="154990"/>
                    </a:cubicBezTo>
                    <a:cubicBezTo>
                      <a:pt x="1141629" y="154990"/>
                      <a:pt x="1139800" y="155219"/>
                      <a:pt x="1138885" y="155676"/>
                    </a:cubicBezTo>
                    <a:cubicBezTo>
                      <a:pt x="1134313" y="155219"/>
                      <a:pt x="1132027" y="154762"/>
                      <a:pt x="1132027" y="154305"/>
                    </a:cubicBezTo>
                    <a:lnTo>
                      <a:pt x="1105281" y="158419"/>
                    </a:lnTo>
                    <a:lnTo>
                      <a:pt x="1105281" y="157048"/>
                    </a:lnTo>
                    <a:cubicBezTo>
                      <a:pt x="1103909" y="157962"/>
                      <a:pt x="1102309" y="158648"/>
                      <a:pt x="1100481" y="159105"/>
                    </a:cubicBezTo>
                    <a:cubicBezTo>
                      <a:pt x="1099566" y="159562"/>
                      <a:pt x="1098652" y="159791"/>
                      <a:pt x="1097737" y="159791"/>
                    </a:cubicBezTo>
                    <a:cubicBezTo>
                      <a:pt x="1090879" y="158877"/>
                      <a:pt x="1087450" y="157962"/>
                      <a:pt x="1087450" y="157048"/>
                    </a:cubicBezTo>
                    <a:cubicBezTo>
                      <a:pt x="1085621" y="157505"/>
                      <a:pt x="1082878" y="157962"/>
                      <a:pt x="1079221" y="158419"/>
                    </a:cubicBezTo>
                    <a:cubicBezTo>
                      <a:pt x="1074649" y="159334"/>
                      <a:pt x="1069391" y="160020"/>
                      <a:pt x="1063447" y="160477"/>
                    </a:cubicBezTo>
                    <a:cubicBezTo>
                      <a:pt x="1062076" y="160477"/>
                      <a:pt x="1061390" y="159791"/>
                      <a:pt x="1061390" y="158419"/>
                    </a:cubicBezTo>
                    <a:cubicBezTo>
                      <a:pt x="1049960" y="158877"/>
                      <a:pt x="1043331" y="160020"/>
                      <a:pt x="1041502" y="161848"/>
                    </a:cubicBezTo>
                    <a:cubicBezTo>
                      <a:pt x="1040587" y="161848"/>
                      <a:pt x="1040130" y="161391"/>
                      <a:pt x="1040130" y="160477"/>
                    </a:cubicBezTo>
                    <a:cubicBezTo>
                      <a:pt x="1039673" y="160477"/>
                      <a:pt x="1038530" y="160934"/>
                      <a:pt x="1036701" y="161848"/>
                    </a:cubicBezTo>
                    <a:lnTo>
                      <a:pt x="1026414" y="160477"/>
                    </a:lnTo>
                    <a:lnTo>
                      <a:pt x="1023671" y="161848"/>
                    </a:lnTo>
                    <a:lnTo>
                      <a:pt x="1022299" y="160477"/>
                    </a:lnTo>
                    <a:cubicBezTo>
                      <a:pt x="1012241" y="160934"/>
                      <a:pt x="1006297" y="162077"/>
                      <a:pt x="1004469" y="163906"/>
                    </a:cubicBezTo>
                    <a:cubicBezTo>
                      <a:pt x="990753" y="158877"/>
                      <a:pt x="975436" y="147904"/>
                      <a:pt x="958520" y="130987"/>
                    </a:cubicBezTo>
                    <a:lnTo>
                      <a:pt x="958520" y="130302"/>
                    </a:lnTo>
                    <a:cubicBezTo>
                      <a:pt x="961263" y="126187"/>
                      <a:pt x="962635" y="122758"/>
                      <a:pt x="962635" y="120015"/>
                    </a:cubicBezTo>
                    <a:lnTo>
                      <a:pt x="961263" y="113157"/>
                    </a:lnTo>
                    <a:cubicBezTo>
                      <a:pt x="963092" y="113157"/>
                      <a:pt x="964692" y="110185"/>
                      <a:pt x="966064" y="104241"/>
                    </a:cubicBezTo>
                    <a:cubicBezTo>
                      <a:pt x="973836" y="93268"/>
                      <a:pt x="983895" y="86639"/>
                      <a:pt x="996239" y="84353"/>
                    </a:cubicBezTo>
                    <a:lnTo>
                      <a:pt x="1002411" y="85725"/>
                    </a:lnTo>
                    <a:lnTo>
                      <a:pt x="1004469" y="85725"/>
                    </a:lnTo>
                    <a:lnTo>
                      <a:pt x="1012012" y="84353"/>
                    </a:lnTo>
                    <a:lnTo>
                      <a:pt x="1012012" y="85725"/>
                    </a:lnTo>
                    <a:lnTo>
                      <a:pt x="1014755" y="84353"/>
                    </a:lnTo>
                    <a:lnTo>
                      <a:pt x="1015441" y="84353"/>
                    </a:lnTo>
                    <a:cubicBezTo>
                      <a:pt x="1017270" y="84353"/>
                      <a:pt x="1018185" y="84810"/>
                      <a:pt x="1018185" y="85725"/>
                    </a:cubicBezTo>
                    <a:lnTo>
                      <a:pt x="1023671" y="84353"/>
                    </a:lnTo>
                    <a:lnTo>
                      <a:pt x="1026414" y="84353"/>
                    </a:lnTo>
                    <a:cubicBezTo>
                      <a:pt x="1039216" y="84353"/>
                      <a:pt x="1049731" y="85496"/>
                      <a:pt x="1057961" y="87782"/>
                    </a:cubicBezTo>
                    <a:cubicBezTo>
                      <a:pt x="1058418" y="87782"/>
                      <a:pt x="1058647" y="87325"/>
                      <a:pt x="1058647" y="86410"/>
                    </a:cubicBezTo>
                    <a:cubicBezTo>
                      <a:pt x="1064133" y="87325"/>
                      <a:pt x="1067334" y="87782"/>
                      <a:pt x="1068248" y="87782"/>
                    </a:cubicBezTo>
                    <a:lnTo>
                      <a:pt x="1081964" y="86410"/>
                    </a:lnTo>
                    <a:lnTo>
                      <a:pt x="1084021" y="87782"/>
                    </a:lnTo>
                    <a:lnTo>
                      <a:pt x="1086765" y="86410"/>
                    </a:lnTo>
                    <a:lnTo>
                      <a:pt x="1090193" y="87096"/>
                    </a:lnTo>
                    <a:lnTo>
                      <a:pt x="1092251" y="87096"/>
                    </a:lnTo>
                    <a:lnTo>
                      <a:pt x="1094994" y="87782"/>
                    </a:lnTo>
                    <a:lnTo>
                      <a:pt x="1099795" y="86410"/>
                    </a:lnTo>
                    <a:lnTo>
                      <a:pt x="1101166" y="87782"/>
                    </a:lnTo>
                    <a:cubicBezTo>
                      <a:pt x="1102538" y="87782"/>
                      <a:pt x="1103224" y="87325"/>
                      <a:pt x="1103224" y="86410"/>
                    </a:cubicBezTo>
                    <a:lnTo>
                      <a:pt x="1116254" y="87782"/>
                    </a:lnTo>
                    <a:lnTo>
                      <a:pt x="1123112" y="87782"/>
                    </a:lnTo>
                    <a:cubicBezTo>
                      <a:pt x="1124026" y="87782"/>
                      <a:pt x="1124483" y="88011"/>
                      <a:pt x="1124483" y="88468"/>
                    </a:cubicBezTo>
                    <a:lnTo>
                      <a:pt x="1126541" y="87782"/>
                    </a:lnTo>
                    <a:lnTo>
                      <a:pt x="1129284" y="87782"/>
                    </a:lnTo>
                    <a:cubicBezTo>
                      <a:pt x="1129741" y="87782"/>
                      <a:pt x="1129970" y="88011"/>
                      <a:pt x="1129970" y="88468"/>
                    </a:cubicBezTo>
                    <a:cubicBezTo>
                      <a:pt x="1130427" y="88468"/>
                      <a:pt x="1130656" y="88239"/>
                      <a:pt x="1130656" y="87782"/>
                    </a:cubicBezTo>
                    <a:cubicBezTo>
                      <a:pt x="1139343" y="88696"/>
                      <a:pt x="1144600" y="89382"/>
                      <a:pt x="1146429" y="89839"/>
                    </a:cubicBezTo>
                    <a:cubicBezTo>
                      <a:pt x="1151001" y="89382"/>
                      <a:pt x="1153287" y="88696"/>
                      <a:pt x="1153287" y="87782"/>
                    </a:cubicBezTo>
                    <a:cubicBezTo>
                      <a:pt x="1152830" y="74066"/>
                      <a:pt x="1151001" y="67208"/>
                      <a:pt x="1147801" y="67208"/>
                    </a:cubicBezTo>
                    <a:lnTo>
                      <a:pt x="1149172" y="65151"/>
                    </a:lnTo>
                    <a:lnTo>
                      <a:pt x="1146429" y="61722"/>
                    </a:lnTo>
                    <a:lnTo>
                      <a:pt x="1147801" y="56235"/>
                    </a:lnTo>
                    <a:cubicBezTo>
                      <a:pt x="1146429" y="56235"/>
                      <a:pt x="1145743" y="55321"/>
                      <a:pt x="1145743" y="53492"/>
                    </a:cubicBezTo>
                    <a:cubicBezTo>
                      <a:pt x="1147115" y="52120"/>
                      <a:pt x="1148715" y="51435"/>
                      <a:pt x="1150544" y="51435"/>
                    </a:cubicBezTo>
                    <a:lnTo>
                      <a:pt x="1150544" y="50749"/>
                    </a:lnTo>
                    <a:cubicBezTo>
                      <a:pt x="1150544" y="50292"/>
                      <a:pt x="1148029" y="47548"/>
                      <a:pt x="1143000" y="42519"/>
                    </a:cubicBezTo>
                    <a:lnTo>
                      <a:pt x="1145743" y="41833"/>
                    </a:lnTo>
                    <a:lnTo>
                      <a:pt x="1147801" y="41833"/>
                    </a:lnTo>
                    <a:cubicBezTo>
                      <a:pt x="1148715" y="41833"/>
                      <a:pt x="1149172" y="42062"/>
                      <a:pt x="1149172" y="42519"/>
                    </a:cubicBezTo>
                    <a:lnTo>
                      <a:pt x="1151230" y="41833"/>
                    </a:lnTo>
                    <a:lnTo>
                      <a:pt x="1151915" y="41833"/>
                    </a:lnTo>
                    <a:cubicBezTo>
                      <a:pt x="1153744" y="41833"/>
                      <a:pt x="1155345" y="43205"/>
                      <a:pt x="1156716" y="45948"/>
                    </a:cubicBezTo>
                    <a:lnTo>
                      <a:pt x="1159459" y="45262"/>
                    </a:lnTo>
                    <a:lnTo>
                      <a:pt x="1160145" y="45262"/>
                    </a:lnTo>
                    <a:cubicBezTo>
                      <a:pt x="1161059" y="45262"/>
                      <a:pt x="1161517" y="45491"/>
                      <a:pt x="1161517" y="45948"/>
                    </a:cubicBezTo>
                    <a:cubicBezTo>
                      <a:pt x="1169289" y="39090"/>
                      <a:pt x="1174090" y="35661"/>
                      <a:pt x="1175919" y="35661"/>
                    </a:cubicBezTo>
                    <a:lnTo>
                      <a:pt x="1175919" y="30175"/>
                    </a:lnTo>
                    <a:cubicBezTo>
                      <a:pt x="1175919" y="29718"/>
                      <a:pt x="1178433" y="27660"/>
                      <a:pt x="1183462" y="24003"/>
                    </a:cubicBezTo>
                    <a:close/>
                    <a:moveTo>
                      <a:pt x="2924328" y="0"/>
                    </a:moveTo>
                    <a:cubicBezTo>
                      <a:pt x="2935757" y="3200"/>
                      <a:pt x="2941473" y="6629"/>
                      <a:pt x="2941473" y="10287"/>
                    </a:cubicBezTo>
                    <a:cubicBezTo>
                      <a:pt x="2943759" y="8458"/>
                      <a:pt x="2945359" y="7543"/>
                      <a:pt x="2946273" y="7543"/>
                    </a:cubicBezTo>
                    <a:lnTo>
                      <a:pt x="2949016" y="7543"/>
                    </a:lnTo>
                    <a:cubicBezTo>
                      <a:pt x="2949016" y="3429"/>
                      <a:pt x="2949931" y="1371"/>
                      <a:pt x="2951759" y="1371"/>
                    </a:cubicBezTo>
                    <a:cubicBezTo>
                      <a:pt x="2951759" y="2743"/>
                      <a:pt x="2961361" y="5715"/>
                      <a:pt x="2980563" y="10287"/>
                    </a:cubicBezTo>
                    <a:lnTo>
                      <a:pt x="2980563" y="11658"/>
                    </a:lnTo>
                    <a:lnTo>
                      <a:pt x="2986049" y="10287"/>
                    </a:lnTo>
                    <a:lnTo>
                      <a:pt x="2990850" y="10287"/>
                    </a:lnTo>
                    <a:lnTo>
                      <a:pt x="3007309" y="15773"/>
                    </a:lnTo>
                    <a:lnTo>
                      <a:pt x="3016911" y="28803"/>
                    </a:lnTo>
                    <a:lnTo>
                      <a:pt x="3016225" y="34975"/>
                    </a:lnTo>
                    <a:cubicBezTo>
                      <a:pt x="3023540" y="42748"/>
                      <a:pt x="3027197" y="47777"/>
                      <a:pt x="3027197" y="50063"/>
                    </a:cubicBezTo>
                    <a:cubicBezTo>
                      <a:pt x="3026740" y="52806"/>
                      <a:pt x="3025826" y="54178"/>
                      <a:pt x="3024454" y="54178"/>
                    </a:cubicBezTo>
                    <a:lnTo>
                      <a:pt x="3029255" y="66522"/>
                    </a:lnTo>
                    <a:cubicBezTo>
                      <a:pt x="3059430" y="62407"/>
                      <a:pt x="3095549" y="59207"/>
                      <a:pt x="3137611" y="56921"/>
                    </a:cubicBezTo>
                    <a:cubicBezTo>
                      <a:pt x="3139440" y="57835"/>
                      <a:pt x="3140812" y="58293"/>
                      <a:pt x="3141726" y="58293"/>
                    </a:cubicBezTo>
                    <a:cubicBezTo>
                      <a:pt x="3146298" y="58293"/>
                      <a:pt x="3150184" y="56692"/>
                      <a:pt x="3153385" y="53492"/>
                    </a:cubicBezTo>
                    <a:lnTo>
                      <a:pt x="3154071" y="53492"/>
                    </a:lnTo>
                    <a:cubicBezTo>
                      <a:pt x="3158185" y="53492"/>
                      <a:pt x="3161386" y="54406"/>
                      <a:pt x="3163672" y="56235"/>
                    </a:cubicBezTo>
                    <a:lnTo>
                      <a:pt x="3171901" y="54178"/>
                    </a:lnTo>
                    <a:cubicBezTo>
                      <a:pt x="3179674" y="54178"/>
                      <a:pt x="3198876" y="62407"/>
                      <a:pt x="3229509" y="78867"/>
                    </a:cubicBezTo>
                    <a:cubicBezTo>
                      <a:pt x="3250083" y="98069"/>
                      <a:pt x="3261513" y="109728"/>
                      <a:pt x="3263799" y="113842"/>
                    </a:cubicBezTo>
                    <a:lnTo>
                      <a:pt x="3263799" y="123444"/>
                    </a:lnTo>
                    <a:cubicBezTo>
                      <a:pt x="3265170" y="129387"/>
                      <a:pt x="3266542" y="133731"/>
                      <a:pt x="3267913" y="136474"/>
                    </a:cubicBezTo>
                    <a:lnTo>
                      <a:pt x="3267913" y="144703"/>
                    </a:lnTo>
                    <a:cubicBezTo>
                      <a:pt x="3267913" y="145161"/>
                      <a:pt x="3267456" y="145389"/>
                      <a:pt x="3266542" y="145389"/>
                    </a:cubicBezTo>
                    <a:lnTo>
                      <a:pt x="3269285" y="150190"/>
                    </a:lnTo>
                    <a:cubicBezTo>
                      <a:pt x="3268371" y="152476"/>
                      <a:pt x="3267913" y="153847"/>
                      <a:pt x="3267913" y="154305"/>
                    </a:cubicBezTo>
                    <a:cubicBezTo>
                      <a:pt x="3270657" y="154305"/>
                      <a:pt x="3272257" y="159562"/>
                      <a:pt x="3272714" y="170078"/>
                    </a:cubicBezTo>
                    <a:lnTo>
                      <a:pt x="3267913" y="172821"/>
                    </a:lnTo>
                    <a:lnTo>
                      <a:pt x="3270657" y="183108"/>
                    </a:lnTo>
                    <a:cubicBezTo>
                      <a:pt x="3269285" y="183565"/>
                      <a:pt x="3267456" y="183794"/>
                      <a:pt x="3265170" y="183794"/>
                    </a:cubicBezTo>
                    <a:lnTo>
                      <a:pt x="3265170" y="186537"/>
                    </a:lnTo>
                    <a:lnTo>
                      <a:pt x="3266542" y="189966"/>
                    </a:lnTo>
                    <a:lnTo>
                      <a:pt x="3266542" y="192709"/>
                    </a:lnTo>
                    <a:cubicBezTo>
                      <a:pt x="3257398" y="195453"/>
                      <a:pt x="3252825" y="198882"/>
                      <a:pt x="3252825" y="202996"/>
                    </a:cubicBezTo>
                    <a:lnTo>
                      <a:pt x="3254197" y="202996"/>
                    </a:lnTo>
                    <a:cubicBezTo>
                      <a:pt x="3260598" y="205282"/>
                      <a:pt x="3263799" y="207340"/>
                      <a:pt x="3263799" y="209169"/>
                    </a:cubicBezTo>
                    <a:cubicBezTo>
                      <a:pt x="3263799" y="209626"/>
                      <a:pt x="3263341" y="210083"/>
                      <a:pt x="3262427" y="210540"/>
                    </a:cubicBezTo>
                    <a:cubicBezTo>
                      <a:pt x="3260598" y="210997"/>
                      <a:pt x="3258998" y="211455"/>
                      <a:pt x="3257626" y="211912"/>
                    </a:cubicBezTo>
                    <a:lnTo>
                      <a:pt x="3258312" y="222199"/>
                    </a:lnTo>
                    <a:cubicBezTo>
                      <a:pt x="3251454" y="229514"/>
                      <a:pt x="3246425" y="233172"/>
                      <a:pt x="3243225" y="233172"/>
                    </a:cubicBezTo>
                    <a:lnTo>
                      <a:pt x="3240481" y="233172"/>
                    </a:lnTo>
                    <a:lnTo>
                      <a:pt x="3242539" y="235915"/>
                    </a:lnTo>
                    <a:lnTo>
                      <a:pt x="3242539" y="236601"/>
                    </a:lnTo>
                    <a:cubicBezTo>
                      <a:pt x="3240710" y="236601"/>
                      <a:pt x="3239338" y="236829"/>
                      <a:pt x="3238424" y="237286"/>
                    </a:cubicBezTo>
                    <a:cubicBezTo>
                      <a:pt x="3237967" y="236829"/>
                      <a:pt x="3236595" y="236601"/>
                      <a:pt x="3234309" y="236601"/>
                    </a:cubicBezTo>
                    <a:cubicBezTo>
                      <a:pt x="3234309" y="237972"/>
                      <a:pt x="3230195" y="239115"/>
                      <a:pt x="3221965" y="240030"/>
                    </a:cubicBezTo>
                    <a:lnTo>
                      <a:pt x="3223337" y="242773"/>
                    </a:lnTo>
                    <a:cubicBezTo>
                      <a:pt x="3223337" y="244602"/>
                      <a:pt x="3222651" y="245516"/>
                      <a:pt x="3221279" y="245516"/>
                    </a:cubicBezTo>
                    <a:lnTo>
                      <a:pt x="3212363" y="245516"/>
                    </a:lnTo>
                    <a:cubicBezTo>
                      <a:pt x="3209163" y="245516"/>
                      <a:pt x="3207563" y="245745"/>
                      <a:pt x="3207563" y="246202"/>
                    </a:cubicBezTo>
                    <a:lnTo>
                      <a:pt x="3202077" y="245516"/>
                    </a:lnTo>
                    <a:cubicBezTo>
                      <a:pt x="3188361" y="245516"/>
                      <a:pt x="3177388" y="244602"/>
                      <a:pt x="3169158" y="242773"/>
                    </a:cubicBezTo>
                    <a:cubicBezTo>
                      <a:pt x="3164129" y="244602"/>
                      <a:pt x="3157728" y="245516"/>
                      <a:pt x="3149956" y="245516"/>
                    </a:cubicBezTo>
                    <a:lnTo>
                      <a:pt x="3148584" y="242773"/>
                    </a:lnTo>
                    <a:lnTo>
                      <a:pt x="3146527" y="243459"/>
                    </a:lnTo>
                    <a:cubicBezTo>
                      <a:pt x="3145155" y="243001"/>
                      <a:pt x="3144012" y="242773"/>
                      <a:pt x="3143098" y="242773"/>
                    </a:cubicBezTo>
                    <a:lnTo>
                      <a:pt x="3141726" y="245516"/>
                    </a:lnTo>
                    <a:lnTo>
                      <a:pt x="3135554" y="243459"/>
                    </a:lnTo>
                    <a:cubicBezTo>
                      <a:pt x="3133725" y="243459"/>
                      <a:pt x="3128925" y="245516"/>
                      <a:pt x="3121152" y="249631"/>
                    </a:cubicBezTo>
                    <a:cubicBezTo>
                      <a:pt x="3114294" y="249174"/>
                      <a:pt x="3108351" y="247802"/>
                      <a:pt x="3103321" y="245516"/>
                    </a:cubicBezTo>
                    <a:cubicBezTo>
                      <a:pt x="3099664" y="245516"/>
                      <a:pt x="3092806" y="251688"/>
                      <a:pt x="3082747" y="264033"/>
                    </a:cubicBezTo>
                    <a:cubicBezTo>
                      <a:pt x="3078175" y="268605"/>
                      <a:pt x="3073375" y="272262"/>
                      <a:pt x="3068345" y="275005"/>
                    </a:cubicBezTo>
                    <a:cubicBezTo>
                      <a:pt x="3068345" y="277749"/>
                      <a:pt x="3067659" y="279120"/>
                      <a:pt x="3066288" y="279120"/>
                    </a:cubicBezTo>
                    <a:lnTo>
                      <a:pt x="3066288" y="281178"/>
                    </a:lnTo>
                    <a:cubicBezTo>
                      <a:pt x="3066288" y="283006"/>
                      <a:pt x="3078175" y="285750"/>
                      <a:pt x="3101950" y="289407"/>
                    </a:cubicBezTo>
                    <a:lnTo>
                      <a:pt x="3107436" y="287350"/>
                    </a:lnTo>
                    <a:lnTo>
                      <a:pt x="3119781" y="287350"/>
                    </a:lnTo>
                    <a:lnTo>
                      <a:pt x="3119781" y="283921"/>
                    </a:lnTo>
                    <a:cubicBezTo>
                      <a:pt x="3118409" y="283921"/>
                      <a:pt x="3117723" y="283006"/>
                      <a:pt x="3117723" y="281178"/>
                    </a:cubicBezTo>
                    <a:cubicBezTo>
                      <a:pt x="3117723" y="280721"/>
                      <a:pt x="3119781" y="279806"/>
                      <a:pt x="3123895" y="278434"/>
                    </a:cubicBezTo>
                    <a:cubicBezTo>
                      <a:pt x="3128010" y="276606"/>
                      <a:pt x="3133497" y="275005"/>
                      <a:pt x="3140355" y="273634"/>
                    </a:cubicBezTo>
                    <a:cubicBezTo>
                      <a:pt x="3158643" y="273634"/>
                      <a:pt x="3172359" y="288036"/>
                      <a:pt x="3181503" y="316839"/>
                    </a:cubicBezTo>
                    <a:cubicBezTo>
                      <a:pt x="3181503" y="326898"/>
                      <a:pt x="3181959" y="332841"/>
                      <a:pt x="3182874" y="334670"/>
                    </a:cubicBezTo>
                    <a:cubicBezTo>
                      <a:pt x="3182874" y="335584"/>
                      <a:pt x="3182417" y="336042"/>
                      <a:pt x="3181503" y="336042"/>
                    </a:cubicBezTo>
                    <a:lnTo>
                      <a:pt x="3182874" y="347700"/>
                    </a:lnTo>
                    <a:lnTo>
                      <a:pt x="3182874" y="355930"/>
                    </a:lnTo>
                    <a:cubicBezTo>
                      <a:pt x="3182874" y="360502"/>
                      <a:pt x="3181274" y="365531"/>
                      <a:pt x="3178073" y="371017"/>
                    </a:cubicBezTo>
                    <a:lnTo>
                      <a:pt x="3171901" y="370332"/>
                    </a:lnTo>
                    <a:lnTo>
                      <a:pt x="3167787" y="370332"/>
                    </a:lnTo>
                    <a:cubicBezTo>
                      <a:pt x="3163672" y="370332"/>
                      <a:pt x="3160929" y="372160"/>
                      <a:pt x="3159557" y="375818"/>
                    </a:cubicBezTo>
                    <a:lnTo>
                      <a:pt x="3173959" y="382676"/>
                    </a:lnTo>
                    <a:cubicBezTo>
                      <a:pt x="3179903" y="380847"/>
                      <a:pt x="3183789" y="378561"/>
                      <a:pt x="3185617" y="375818"/>
                    </a:cubicBezTo>
                    <a:lnTo>
                      <a:pt x="3193847" y="375132"/>
                    </a:lnTo>
                    <a:cubicBezTo>
                      <a:pt x="3196133" y="376504"/>
                      <a:pt x="3198876" y="377876"/>
                      <a:pt x="3202077" y="379247"/>
                    </a:cubicBezTo>
                    <a:cubicBezTo>
                      <a:pt x="3207106" y="381076"/>
                      <a:pt x="3212592" y="382905"/>
                      <a:pt x="3218536" y="384734"/>
                    </a:cubicBezTo>
                    <a:cubicBezTo>
                      <a:pt x="3224479" y="391591"/>
                      <a:pt x="3228365" y="395020"/>
                      <a:pt x="3230195" y="395020"/>
                    </a:cubicBezTo>
                    <a:lnTo>
                      <a:pt x="3234309" y="401193"/>
                    </a:lnTo>
                    <a:lnTo>
                      <a:pt x="3232937" y="405993"/>
                    </a:lnTo>
                    <a:cubicBezTo>
                      <a:pt x="3232937" y="408279"/>
                      <a:pt x="3238195" y="412165"/>
                      <a:pt x="3248711" y="417652"/>
                    </a:cubicBezTo>
                    <a:lnTo>
                      <a:pt x="3249397" y="420395"/>
                    </a:lnTo>
                    <a:lnTo>
                      <a:pt x="3249397" y="421081"/>
                    </a:lnTo>
                    <a:lnTo>
                      <a:pt x="3248711" y="428625"/>
                    </a:lnTo>
                    <a:cubicBezTo>
                      <a:pt x="3252368" y="435026"/>
                      <a:pt x="3254197" y="439369"/>
                      <a:pt x="3254197" y="441655"/>
                    </a:cubicBezTo>
                    <a:cubicBezTo>
                      <a:pt x="3249625" y="445770"/>
                      <a:pt x="3246882" y="447827"/>
                      <a:pt x="3245967" y="447827"/>
                    </a:cubicBezTo>
                    <a:lnTo>
                      <a:pt x="3238424" y="447827"/>
                    </a:lnTo>
                    <a:cubicBezTo>
                      <a:pt x="3238424" y="451485"/>
                      <a:pt x="3235223" y="453313"/>
                      <a:pt x="3228823" y="453313"/>
                    </a:cubicBezTo>
                    <a:lnTo>
                      <a:pt x="3226765" y="453313"/>
                    </a:lnTo>
                    <a:lnTo>
                      <a:pt x="3218536" y="452628"/>
                    </a:lnTo>
                    <a:cubicBezTo>
                      <a:pt x="3217621" y="453085"/>
                      <a:pt x="3216707" y="453313"/>
                      <a:pt x="3215793" y="453313"/>
                    </a:cubicBezTo>
                    <a:cubicBezTo>
                      <a:pt x="3214421" y="452856"/>
                      <a:pt x="3213278" y="452628"/>
                      <a:pt x="3212363" y="452628"/>
                    </a:cubicBezTo>
                    <a:lnTo>
                      <a:pt x="3212363" y="453313"/>
                    </a:lnTo>
                    <a:lnTo>
                      <a:pt x="3213049" y="456743"/>
                    </a:lnTo>
                    <a:lnTo>
                      <a:pt x="3210992" y="457428"/>
                    </a:lnTo>
                    <a:lnTo>
                      <a:pt x="3162300" y="457428"/>
                    </a:lnTo>
                    <a:cubicBezTo>
                      <a:pt x="3158185" y="457428"/>
                      <a:pt x="3154071" y="457200"/>
                      <a:pt x="3149956" y="456743"/>
                    </a:cubicBezTo>
                    <a:cubicBezTo>
                      <a:pt x="3149499" y="457200"/>
                      <a:pt x="3146755" y="457428"/>
                      <a:pt x="3141726" y="457428"/>
                    </a:cubicBezTo>
                    <a:cubicBezTo>
                      <a:pt x="3141269" y="456971"/>
                      <a:pt x="3141040" y="455600"/>
                      <a:pt x="3141040" y="453313"/>
                    </a:cubicBezTo>
                    <a:lnTo>
                      <a:pt x="3137611" y="453313"/>
                    </a:lnTo>
                    <a:cubicBezTo>
                      <a:pt x="3133954" y="454228"/>
                      <a:pt x="3130753" y="455142"/>
                      <a:pt x="3128010" y="456057"/>
                    </a:cubicBezTo>
                    <a:lnTo>
                      <a:pt x="3125953" y="456743"/>
                    </a:lnTo>
                    <a:lnTo>
                      <a:pt x="3119781" y="456743"/>
                    </a:lnTo>
                    <a:lnTo>
                      <a:pt x="3115666" y="453313"/>
                    </a:lnTo>
                    <a:lnTo>
                      <a:pt x="3114980" y="453313"/>
                    </a:lnTo>
                    <a:cubicBezTo>
                      <a:pt x="3112694" y="453313"/>
                      <a:pt x="3110408" y="454457"/>
                      <a:pt x="3108122" y="456743"/>
                    </a:cubicBezTo>
                    <a:cubicBezTo>
                      <a:pt x="3108122" y="454457"/>
                      <a:pt x="3107207" y="453313"/>
                      <a:pt x="3105379" y="453313"/>
                    </a:cubicBezTo>
                    <a:cubicBezTo>
                      <a:pt x="3104921" y="453313"/>
                      <a:pt x="3104007" y="453542"/>
                      <a:pt x="3102636" y="453999"/>
                    </a:cubicBezTo>
                    <a:cubicBezTo>
                      <a:pt x="3100807" y="454457"/>
                      <a:pt x="3098749" y="455371"/>
                      <a:pt x="3096463" y="456743"/>
                    </a:cubicBezTo>
                    <a:cubicBezTo>
                      <a:pt x="3094177" y="454457"/>
                      <a:pt x="3091663" y="453313"/>
                      <a:pt x="3088919" y="453313"/>
                    </a:cubicBezTo>
                    <a:cubicBezTo>
                      <a:pt x="3088463" y="453313"/>
                      <a:pt x="3088233" y="454228"/>
                      <a:pt x="3088233" y="456057"/>
                    </a:cubicBezTo>
                    <a:cubicBezTo>
                      <a:pt x="3081375" y="454228"/>
                      <a:pt x="3077489" y="453085"/>
                      <a:pt x="3076575" y="452628"/>
                    </a:cubicBezTo>
                    <a:cubicBezTo>
                      <a:pt x="3075661" y="453085"/>
                      <a:pt x="3074060" y="453313"/>
                      <a:pt x="3071775" y="453313"/>
                    </a:cubicBezTo>
                    <a:lnTo>
                      <a:pt x="3064917" y="451256"/>
                    </a:lnTo>
                    <a:cubicBezTo>
                      <a:pt x="3064917" y="452628"/>
                      <a:pt x="3063316" y="453313"/>
                      <a:pt x="3060116" y="453313"/>
                    </a:cubicBezTo>
                    <a:lnTo>
                      <a:pt x="3060116" y="457428"/>
                    </a:lnTo>
                    <a:lnTo>
                      <a:pt x="3082747" y="459486"/>
                    </a:lnTo>
                    <a:lnTo>
                      <a:pt x="3082747" y="461543"/>
                    </a:lnTo>
                    <a:lnTo>
                      <a:pt x="3080004" y="464972"/>
                    </a:lnTo>
                    <a:lnTo>
                      <a:pt x="3080004" y="467029"/>
                    </a:lnTo>
                    <a:lnTo>
                      <a:pt x="3105379" y="480745"/>
                    </a:lnTo>
                    <a:cubicBezTo>
                      <a:pt x="3119095" y="487146"/>
                      <a:pt x="3128010" y="492175"/>
                      <a:pt x="3132125" y="495833"/>
                    </a:cubicBezTo>
                    <a:cubicBezTo>
                      <a:pt x="3165043" y="510006"/>
                      <a:pt x="3195675" y="519836"/>
                      <a:pt x="3224022" y="525322"/>
                    </a:cubicBezTo>
                    <a:lnTo>
                      <a:pt x="3244596" y="533552"/>
                    </a:lnTo>
                    <a:lnTo>
                      <a:pt x="3274086" y="556183"/>
                    </a:lnTo>
                    <a:cubicBezTo>
                      <a:pt x="3274086" y="558012"/>
                      <a:pt x="3277743" y="563270"/>
                      <a:pt x="3285058" y="571957"/>
                    </a:cubicBezTo>
                    <a:cubicBezTo>
                      <a:pt x="3285058" y="576072"/>
                      <a:pt x="3285744" y="578129"/>
                      <a:pt x="3287116" y="578129"/>
                    </a:cubicBezTo>
                    <a:lnTo>
                      <a:pt x="3285744" y="590473"/>
                    </a:lnTo>
                    <a:lnTo>
                      <a:pt x="3285744" y="597331"/>
                    </a:lnTo>
                    <a:cubicBezTo>
                      <a:pt x="3285744" y="600075"/>
                      <a:pt x="3284144" y="601446"/>
                      <a:pt x="3280944" y="601446"/>
                    </a:cubicBezTo>
                    <a:cubicBezTo>
                      <a:pt x="3283687" y="604189"/>
                      <a:pt x="3285058" y="606475"/>
                      <a:pt x="3285058" y="608304"/>
                    </a:cubicBezTo>
                    <a:cubicBezTo>
                      <a:pt x="3277743" y="608762"/>
                      <a:pt x="3272028" y="610819"/>
                      <a:pt x="3267913" y="614477"/>
                    </a:cubicBezTo>
                    <a:lnTo>
                      <a:pt x="3269285" y="619277"/>
                    </a:lnTo>
                    <a:cubicBezTo>
                      <a:pt x="3267913" y="620191"/>
                      <a:pt x="3266313" y="620877"/>
                      <a:pt x="3264484" y="621335"/>
                    </a:cubicBezTo>
                    <a:cubicBezTo>
                      <a:pt x="3263113" y="621792"/>
                      <a:pt x="3261513" y="622020"/>
                      <a:pt x="3259683" y="622020"/>
                    </a:cubicBezTo>
                    <a:cubicBezTo>
                      <a:pt x="3260598" y="626135"/>
                      <a:pt x="3261970" y="628193"/>
                      <a:pt x="3263799" y="628193"/>
                    </a:cubicBezTo>
                    <a:lnTo>
                      <a:pt x="3263799" y="628878"/>
                    </a:lnTo>
                    <a:cubicBezTo>
                      <a:pt x="3263799" y="629793"/>
                      <a:pt x="3262427" y="630936"/>
                      <a:pt x="3259683" y="632307"/>
                    </a:cubicBezTo>
                    <a:cubicBezTo>
                      <a:pt x="3259683" y="631393"/>
                      <a:pt x="3259227" y="630936"/>
                      <a:pt x="3258312" y="630936"/>
                    </a:cubicBezTo>
                    <a:lnTo>
                      <a:pt x="3259683" y="628878"/>
                    </a:lnTo>
                    <a:lnTo>
                      <a:pt x="3259683" y="628193"/>
                    </a:lnTo>
                    <a:lnTo>
                      <a:pt x="3256255" y="628193"/>
                    </a:lnTo>
                    <a:cubicBezTo>
                      <a:pt x="3253969" y="628193"/>
                      <a:pt x="3248711" y="630479"/>
                      <a:pt x="3240481" y="635050"/>
                    </a:cubicBezTo>
                    <a:cubicBezTo>
                      <a:pt x="3232252" y="635050"/>
                      <a:pt x="3224251" y="631621"/>
                      <a:pt x="3216479" y="624764"/>
                    </a:cubicBezTo>
                    <a:lnTo>
                      <a:pt x="3213735" y="624764"/>
                    </a:lnTo>
                    <a:cubicBezTo>
                      <a:pt x="3213735" y="628878"/>
                      <a:pt x="3212821" y="630936"/>
                      <a:pt x="3210992" y="630936"/>
                    </a:cubicBezTo>
                    <a:lnTo>
                      <a:pt x="3210306" y="630936"/>
                    </a:lnTo>
                    <a:lnTo>
                      <a:pt x="3201391" y="626135"/>
                    </a:lnTo>
                    <a:lnTo>
                      <a:pt x="3200019" y="626135"/>
                    </a:lnTo>
                    <a:lnTo>
                      <a:pt x="3196590" y="628878"/>
                    </a:lnTo>
                    <a:lnTo>
                      <a:pt x="3195904" y="628878"/>
                    </a:lnTo>
                    <a:lnTo>
                      <a:pt x="3191789" y="626135"/>
                    </a:lnTo>
                    <a:lnTo>
                      <a:pt x="3191104" y="626135"/>
                    </a:lnTo>
                    <a:lnTo>
                      <a:pt x="3187675" y="628878"/>
                    </a:lnTo>
                    <a:cubicBezTo>
                      <a:pt x="3168472" y="617906"/>
                      <a:pt x="3157042" y="612419"/>
                      <a:pt x="3153385" y="612419"/>
                    </a:cubicBezTo>
                    <a:cubicBezTo>
                      <a:pt x="3152013" y="611962"/>
                      <a:pt x="3150870" y="611276"/>
                      <a:pt x="3149956" y="610362"/>
                    </a:cubicBezTo>
                    <a:cubicBezTo>
                      <a:pt x="3149041" y="609904"/>
                      <a:pt x="3148584" y="609447"/>
                      <a:pt x="3148584" y="608990"/>
                    </a:cubicBezTo>
                    <a:lnTo>
                      <a:pt x="3157499" y="608990"/>
                    </a:lnTo>
                    <a:cubicBezTo>
                      <a:pt x="3150641" y="603961"/>
                      <a:pt x="3140355" y="599160"/>
                      <a:pt x="3126639" y="594588"/>
                    </a:cubicBezTo>
                    <a:cubicBezTo>
                      <a:pt x="3126639" y="597331"/>
                      <a:pt x="3125953" y="598703"/>
                      <a:pt x="3124581" y="598703"/>
                    </a:cubicBezTo>
                    <a:cubicBezTo>
                      <a:pt x="3121381" y="598703"/>
                      <a:pt x="3115895" y="595960"/>
                      <a:pt x="3108122" y="590473"/>
                    </a:cubicBezTo>
                    <a:cubicBezTo>
                      <a:pt x="3098521" y="589559"/>
                      <a:pt x="3081604" y="577443"/>
                      <a:pt x="3057373" y="554126"/>
                    </a:cubicBezTo>
                    <a:cubicBezTo>
                      <a:pt x="3057373" y="553669"/>
                      <a:pt x="3055087" y="551383"/>
                      <a:pt x="3050515" y="547268"/>
                    </a:cubicBezTo>
                    <a:cubicBezTo>
                      <a:pt x="3044114" y="542239"/>
                      <a:pt x="3036341" y="536524"/>
                      <a:pt x="3027197" y="530123"/>
                    </a:cubicBezTo>
                    <a:lnTo>
                      <a:pt x="3024454" y="530123"/>
                    </a:lnTo>
                    <a:lnTo>
                      <a:pt x="3026512" y="532181"/>
                    </a:lnTo>
                    <a:lnTo>
                      <a:pt x="3026512" y="534238"/>
                    </a:lnTo>
                    <a:cubicBezTo>
                      <a:pt x="3024225" y="545211"/>
                      <a:pt x="3022854" y="550697"/>
                      <a:pt x="3022397" y="550697"/>
                    </a:cubicBezTo>
                    <a:cubicBezTo>
                      <a:pt x="3023768" y="553897"/>
                      <a:pt x="3025140" y="563041"/>
                      <a:pt x="3026512" y="578129"/>
                    </a:cubicBezTo>
                    <a:lnTo>
                      <a:pt x="3023768" y="606933"/>
                    </a:lnTo>
                    <a:cubicBezTo>
                      <a:pt x="3024225" y="607847"/>
                      <a:pt x="3024454" y="609447"/>
                      <a:pt x="3024454" y="611733"/>
                    </a:cubicBezTo>
                    <a:lnTo>
                      <a:pt x="3023768" y="611733"/>
                    </a:lnTo>
                    <a:lnTo>
                      <a:pt x="3024454" y="613791"/>
                    </a:lnTo>
                    <a:cubicBezTo>
                      <a:pt x="3024454" y="616077"/>
                      <a:pt x="3022625" y="622249"/>
                      <a:pt x="3018968" y="632307"/>
                    </a:cubicBezTo>
                    <a:lnTo>
                      <a:pt x="3021025" y="635050"/>
                    </a:lnTo>
                    <a:lnTo>
                      <a:pt x="3021025" y="636422"/>
                    </a:lnTo>
                    <a:cubicBezTo>
                      <a:pt x="3021025" y="638251"/>
                      <a:pt x="3020339" y="639851"/>
                      <a:pt x="3018968" y="641223"/>
                    </a:cubicBezTo>
                    <a:cubicBezTo>
                      <a:pt x="3020339" y="641680"/>
                      <a:pt x="3021025" y="642823"/>
                      <a:pt x="3021025" y="644652"/>
                    </a:cubicBezTo>
                    <a:cubicBezTo>
                      <a:pt x="3021025" y="648766"/>
                      <a:pt x="3013939" y="657225"/>
                      <a:pt x="2999765" y="670026"/>
                    </a:cubicBezTo>
                    <a:cubicBezTo>
                      <a:pt x="2999765" y="675056"/>
                      <a:pt x="2996565" y="677799"/>
                      <a:pt x="2990164" y="678256"/>
                    </a:cubicBezTo>
                    <a:cubicBezTo>
                      <a:pt x="2990164" y="677341"/>
                      <a:pt x="2987421" y="674827"/>
                      <a:pt x="2981935" y="670712"/>
                    </a:cubicBezTo>
                    <a:lnTo>
                      <a:pt x="2984678" y="667283"/>
                    </a:lnTo>
                    <a:cubicBezTo>
                      <a:pt x="2975534" y="664997"/>
                      <a:pt x="2970047" y="663168"/>
                      <a:pt x="2968219" y="661797"/>
                    </a:cubicBezTo>
                    <a:cubicBezTo>
                      <a:pt x="2968219" y="665454"/>
                      <a:pt x="2967304" y="667283"/>
                      <a:pt x="2965475" y="667283"/>
                    </a:cubicBezTo>
                    <a:cubicBezTo>
                      <a:pt x="2963647" y="667283"/>
                      <a:pt x="2961818" y="664311"/>
                      <a:pt x="2959989" y="658368"/>
                    </a:cubicBezTo>
                    <a:cubicBezTo>
                      <a:pt x="2960903" y="656539"/>
                      <a:pt x="2961361" y="654939"/>
                      <a:pt x="2961361" y="653567"/>
                    </a:cubicBezTo>
                    <a:cubicBezTo>
                      <a:pt x="2954960" y="646709"/>
                      <a:pt x="2949931" y="642137"/>
                      <a:pt x="2946273" y="639851"/>
                    </a:cubicBezTo>
                    <a:cubicBezTo>
                      <a:pt x="2943073" y="635279"/>
                      <a:pt x="2940329" y="628421"/>
                      <a:pt x="2938043" y="619277"/>
                    </a:cubicBezTo>
                    <a:cubicBezTo>
                      <a:pt x="2938043" y="613333"/>
                      <a:pt x="2939415" y="606018"/>
                      <a:pt x="2942158" y="597331"/>
                    </a:cubicBezTo>
                    <a:cubicBezTo>
                      <a:pt x="2942158" y="596874"/>
                      <a:pt x="2941930" y="596646"/>
                      <a:pt x="2941473" y="596646"/>
                    </a:cubicBezTo>
                    <a:cubicBezTo>
                      <a:pt x="2943759" y="571043"/>
                      <a:pt x="2946045" y="553897"/>
                      <a:pt x="2948331" y="545211"/>
                    </a:cubicBezTo>
                    <a:lnTo>
                      <a:pt x="2946959" y="541782"/>
                    </a:lnTo>
                    <a:lnTo>
                      <a:pt x="2947645" y="539724"/>
                    </a:lnTo>
                    <a:lnTo>
                      <a:pt x="2948331" y="538353"/>
                    </a:lnTo>
                    <a:lnTo>
                      <a:pt x="2946273" y="536981"/>
                    </a:lnTo>
                    <a:cubicBezTo>
                      <a:pt x="2945816" y="538353"/>
                      <a:pt x="2944673" y="539953"/>
                      <a:pt x="2942844" y="541782"/>
                    </a:cubicBezTo>
                    <a:cubicBezTo>
                      <a:pt x="2939644" y="544982"/>
                      <a:pt x="2935986" y="547954"/>
                      <a:pt x="2931871" y="550697"/>
                    </a:cubicBezTo>
                    <a:cubicBezTo>
                      <a:pt x="2931871" y="552983"/>
                      <a:pt x="2924785" y="557784"/>
                      <a:pt x="2910611" y="565099"/>
                    </a:cubicBezTo>
                    <a:cubicBezTo>
                      <a:pt x="2910611" y="566928"/>
                      <a:pt x="2901010" y="573100"/>
                      <a:pt x="2881808" y="583616"/>
                    </a:cubicBezTo>
                    <a:cubicBezTo>
                      <a:pt x="2878150" y="588645"/>
                      <a:pt x="2868092" y="594588"/>
                      <a:pt x="2851633" y="601446"/>
                    </a:cubicBezTo>
                    <a:cubicBezTo>
                      <a:pt x="2849347" y="600532"/>
                      <a:pt x="2847747" y="600075"/>
                      <a:pt x="2846832" y="600075"/>
                    </a:cubicBezTo>
                    <a:lnTo>
                      <a:pt x="2848889" y="602818"/>
                    </a:lnTo>
                    <a:cubicBezTo>
                      <a:pt x="2847061" y="604189"/>
                      <a:pt x="2846146" y="606018"/>
                      <a:pt x="2846146" y="608304"/>
                    </a:cubicBezTo>
                    <a:lnTo>
                      <a:pt x="2843403" y="608304"/>
                    </a:lnTo>
                    <a:cubicBezTo>
                      <a:pt x="2842031" y="608304"/>
                      <a:pt x="2841346" y="607847"/>
                      <a:pt x="2841346" y="606933"/>
                    </a:cubicBezTo>
                    <a:lnTo>
                      <a:pt x="2790597" y="630936"/>
                    </a:lnTo>
                    <a:cubicBezTo>
                      <a:pt x="2784653" y="636879"/>
                      <a:pt x="2775966" y="639851"/>
                      <a:pt x="2764536" y="639851"/>
                    </a:cubicBezTo>
                    <a:cubicBezTo>
                      <a:pt x="2764536" y="638022"/>
                      <a:pt x="2764079" y="637108"/>
                      <a:pt x="2763165" y="637108"/>
                    </a:cubicBezTo>
                    <a:lnTo>
                      <a:pt x="2754935" y="637108"/>
                    </a:lnTo>
                    <a:cubicBezTo>
                      <a:pt x="2751735" y="639851"/>
                      <a:pt x="2747391" y="641223"/>
                      <a:pt x="2741905" y="641223"/>
                    </a:cubicBezTo>
                    <a:cubicBezTo>
                      <a:pt x="2741447" y="640308"/>
                      <a:pt x="2741219" y="638937"/>
                      <a:pt x="2741219" y="637108"/>
                    </a:cubicBezTo>
                    <a:lnTo>
                      <a:pt x="2737790" y="637108"/>
                    </a:lnTo>
                    <a:lnTo>
                      <a:pt x="2735047" y="639851"/>
                    </a:lnTo>
                    <a:lnTo>
                      <a:pt x="2732989" y="639851"/>
                    </a:lnTo>
                    <a:cubicBezTo>
                      <a:pt x="2719273" y="634365"/>
                      <a:pt x="2712415" y="627964"/>
                      <a:pt x="2712415" y="620649"/>
                    </a:cubicBezTo>
                    <a:lnTo>
                      <a:pt x="2711044" y="602818"/>
                    </a:lnTo>
                    <a:cubicBezTo>
                      <a:pt x="2711501" y="598246"/>
                      <a:pt x="2716759" y="592074"/>
                      <a:pt x="2726817" y="584301"/>
                    </a:cubicBezTo>
                    <a:cubicBezTo>
                      <a:pt x="2727731" y="582015"/>
                      <a:pt x="2728875" y="580872"/>
                      <a:pt x="2730246" y="580872"/>
                    </a:cubicBezTo>
                    <a:cubicBezTo>
                      <a:pt x="2728417" y="578129"/>
                      <a:pt x="2727503" y="575386"/>
                      <a:pt x="2727503" y="572643"/>
                    </a:cubicBezTo>
                    <a:cubicBezTo>
                      <a:pt x="2727503" y="564870"/>
                      <a:pt x="2731161" y="560984"/>
                      <a:pt x="2738475" y="560984"/>
                    </a:cubicBezTo>
                    <a:cubicBezTo>
                      <a:pt x="2738475" y="561441"/>
                      <a:pt x="2739161" y="561670"/>
                      <a:pt x="2740533" y="561670"/>
                    </a:cubicBezTo>
                    <a:cubicBezTo>
                      <a:pt x="2740533" y="560298"/>
                      <a:pt x="2740990" y="559612"/>
                      <a:pt x="2741905" y="559612"/>
                    </a:cubicBezTo>
                    <a:cubicBezTo>
                      <a:pt x="2745105" y="560984"/>
                      <a:pt x="2747391" y="561670"/>
                      <a:pt x="2748763" y="561670"/>
                    </a:cubicBezTo>
                    <a:cubicBezTo>
                      <a:pt x="2749677" y="561670"/>
                      <a:pt x="2754935" y="558698"/>
                      <a:pt x="2764536" y="552754"/>
                    </a:cubicBezTo>
                    <a:lnTo>
                      <a:pt x="2772766" y="553440"/>
                    </a:lnTo>
                    <a:cubicBezTo>
                      <a:pt x="2774137" y="550697"/>
                      <a:pt x="2780767" y="546811"/>
                      <a:pt x="2792654" y="541782"/>
                    </a:cubicBezTo>
                    <a:lnTo>
                      <a:pt x="2794711" y="542468"/>
                    </a:lnTo>
                    <a:lnTo>
                      <a:pt x="2796083" y="542468"/>
                    </a:lnTo>
                    <a:cubicBezTo>
                      <a:pt x="2796540" y="541096"/>
                      <a:pt x="2810942" y="534238"/>
                      <a:pt x="2839288" y="521893"/>
                    </a:cubicBezTo>
                    <a:cubicBezTo>
                      <a:pt x="2839288" y="520065"/>
                      <a:pt x="2851175" y="510921"/>
                      <a:pt x="2874950" y="494462"/>
                    </a:cubicBezTo>
                    <a:cubicBezTo>
                      <a:pt x="2875864" y="491261"/>
                      <a:pt x="2879522" y="488975"/>
                      <a:pt x="2885923" y="487604"/>
                    </a:cubicBezTo>
                    <a:cubicBezTo>
                      <a:pt x="2893238" y="479374"/>
                      <a:pt x="2896895" y="474116"/>
                      <a:pt x="2896895" y="471830"/>
                    </a:cubicBezTo>
                    <a:lnTo>
                      <a:pt x="2895524" y="471830"/>
                    </a:lnTo>
                    <a:cubicBezTo>
                      <a:pt x="2893695" y="476402"/>
                      <a:pt x="2890495" y="478688"/>
                      <a:pt x="2885923" y="478688"/>
                    </a:cubicBezTo>
                    <a:cubicBezTo>
                      <a:pt x="2885923" y="476859"/>
                      <a:pt x="2885008" y="475945"/>
                      <a:pt x="2883179" y="475945"/>
                    </a:cubicBezTo>
                    <a:lnTo>
                      <a:pt x="2880437" y="475945"/>
                    </a:lnTo>
                    <a:cubicBezTo>
                      <a:pt x="2876321" y="478688"/>
                      <a:pt x="2868092" y="481203"/>
                      <a:pt x="2855747" y="483489"/>
                    </a:cubicBezTo>
                    <a:cubicBezTo>
                      <a:pt x="2855747" y="482117"/>
                      <a:pt x="2855519" y="481431"/>
                      <a:pt x="2855062" y="481431"/>
                    </a:cubicBezTo>
                    <a:cubicBezTo>
                      <a:pt x="2855062" y="483260"/>
                      <a:pt x="2854147" y="484175"/>
                      <a:pt x="2852318" y="484175"/>
                    </a:cubicBezTo>
                    <a:lnTo>
                      <a:pt x="2851633" y="484175"/>
                    </a:lnTo>
                    <a:lnTo>
                      <a:pt x="2851633" y="483489"/>
                    </a:lnTo>
                    <a:lnTo>
                      <a:pt x="2852318" y="480745"/>
                    </a:lnTo>
                    <a:lnTo>
                      <a:pt x="2851633" y="480745"/>
                    </a:lnTo>
                    <a:cubicBezTo>
                      <a:pt x="2846603" y="480745"/>
                      <a:pt x="2841346" y="483489"/>
                      <a:pt x="2835859" y="488975"/>
                    </a:cubicBezTo>
                    <a:cubicBezTo>
                      <a:pt x="2831745" y="488975"/>
                      <a:pt x="2829459" y="489204"/>
                      <a:pt x="2829001" y="489661"/>
                    </a:cubicBezTo>
                    <a:cubicBezTo>
                      <a:pt x="2828087" y="487832"/>
                      <a:pt x="2827630" y="486689"/>
                      <a:pt x="2827630" y="486232"/>
                    </a:cubicBezTo>
                    <a:lnTo>
                      <a:pt x="2826944" y="486232"/>
                    </a:lnTo>
                    <a:cubicBezTo>
                      <a:pt x="2812771" y="489889"/>
                      <a:pt x="2803855" y="492861"/>
                      <a:pt x="2800198" y="495147"/>
                    </a:cubicBezTo>
                    <a:cubicBezTo>
                      <a:pt x="2799283" y="495604"/>
                      <a:pt x="2797455" y="495833"/>
                      <a:pt x="2794711" y="495833"/>
                    </a:cubicBezTo>
                    <a:lnTo>
                      <a:pt x="2791968" y="495147"/>
                    </a:lnTo>
                    <a:lnTo>
                      <a:pt x="2788539" y="494462"/>
                    </a:lnTo>
                    <a:lnTo>
                      <a:pt x="2785110" y="494462"/>
                    </a:lnTo>
                    <a:cubicBezTo>
                      <a:pt x="2785110" y="495833"/>
                      <a:pt x="2788996" y="496976"/>
                      <a:pt x="2796769" y="497891"/>
                    </a:cubicBezTo>
                    <a:lnTo>
                      <a:pt x="2796769" y="499948"/>
                    </a:lnTo>
                    <a:cubicBezTo>
                      <a:pt x="2796769" y="503606"/>
                      <a:pt x="2795854" y="505663"/>
                      <a:pt x="2794025" y="506120"/>
                    </a:cubicBezTo>
                    <a:cubicBezTo>
                      <a:pt x="2786253" y="506120"/>
                      <a:pt x="2776881" y="504063"/>
                      <a:pt x="2765908" y="499948"/>
                    </a:cubicBezTo>
                    <a:cubicBezTo>
                      <a:pt x="2765908" y="500862"/>
                      <a:pt x="2764993" y="501320"/>
                      <a:pt x="2763165" y="501320"/>
                    </a:cubicBezTo>
                    <a:cubicBezTo>
                      <a:pt x="2760879" y="501320"/>
                      <a:pt x="2757221" y="499948"/>
                      <a:pt x="2752192" y="497205"/>
                    </a:cubicBezTo>
                    <a:lnTo>
                      <a:pt x="2747391" y="497891"/>
                    </a:lnTo>
                    <a:cubicBezTo>
                      <a:pt x="2744648" y="497891"/>
                      <a:pt x="2735961" y="493318"/>
                      <a:pt x="2721331" y="484175"/>
                    </a:cubicBezTo>
                    <a:cubicBezTo>
                      <a:pt x="2713558" y="476402"/>
                      <a:pt x="2705100" y="465201"/>
                      <a:pt x="2695956" y="450570"/>
                    </a:cubicBezTo>
                    <a:cubicBezTo>
                      <a:pt x="2695499" y="450570"/>
                      <a:pt x="2691155" y="445084"/>
                      <a:pt x="2682926" y="434111"/>
                    </a:cubicBezTo>
                    <a:cubicBezTo>
                      <a:pt x="2682926" y="426796"/>
                      <a:pt x="2685212" y="418566"/>
                      <a:pt x="2689784" y="409422"/>
                    </a:cubicBezTo>
                    <a:cubicBezTo>
                      <a:pt x="2689784" y="408051"/>
                      <a:pt x="2695728" y="404164"/>
                      <a:pt x="2707615" y="397764"/>
                    </a:cubicBezTo>
                    <a:cubicBezTo>
                      <a:pt x="2707615" y="396392"/>
                      <a:pt x="2711729" y="394563"/>
                      <a:pt x="2719959" y="392277"/>
                    </a:cubicBezTo>
                    <a:cubicBezTo>
                      <a:pt x="2720873" y="389991"/>
                      <a:pt x="2724303" y="388848"/>
                      <a:pt x="2730246" y="388848"/>
                    </a:cubicBezTo>
                    <a:lnTo>
                      <a:pt x="2737790" y="388848"/>
                    </a:lnTo>
                    <a:cubicBezTo>
                      <a:pt x="2739619" y="388848"/>
                      <a:pt x="2740533" y="389534"/>
                      <a:pt x="2740533" y="390906"/>
                    </a:cubicBezTo>
                    <a:lnTo>
                      <a:pt x="2738475" y="392963"/>
                    </a:lnTo>
                    <a:lnTo>
                      <a:pt x="2747391" y="394335"/>
                    </a:lnTo>
                    <a:lnTo>
                      <a:pt x="2748763" y="394335"/>
                    </a:lnTo>
                    <a:cubicBezTo>
                      <a:pt x="2750591" y="393878"/>
                      <a:pt x="2752421" y="391363"/>
                      <a:pt x="2754249" y="386791"/>
                    </a:cubicBezTo>
                    <a:lnTo>
                      <a:pt x="2753563" y="384734"/>
                    </a:lnTo>
                    <a:lnTo>
                      <a:pt x="2752878" y="382676"/>
                    </a:lnTo>
                    <a:lnTo>
                      <a:pt x="2754249" y="382676"/>
                    </a:lnTo>
                    <a:cubicBezTo>
                      <a:pt x="2751506" y="378561"/>
                      <a:pt x="2749677" y="372389"/>
                      <a:pt x="2748763" y="364159"/>
                    </a:cubicBezTo>
                    <a:cubicBezTo>
                      <a:pt x="2748763" y="345414"/>
                      <a:pt x="2755621" y="333298"/>
                      <a:pt x="2769337" y="327812"/>
                    </a:cubicBezTo>
                    <a:cubicBezTo>
                      <a:pt x="2772995" y="327812"/>
                      <a:pt x="2781909" y="324612"/>
                      <a:pt x="2796083" y="318211"/>
                    </a:cubicBezTo>
                    <a:lnTo>
                      <a:pt x="2802255" y="319582"/>
                    </a:lnTo>
                    <a:lnTo>
                      <a:pt x="2829687" y="315468"/>
                    </a:lnTo>
                    <a:cubicBezTo>
                      <a:pt x="2834716" y="316382"/>
                      <a:pt x="2837688" y="316839"/>
                      <a:pt x="2838603" y="316839"/>
                    </a:cubicBezTo>
                    <a:cubicBezTo>
                      <a:pt x="2838603" y="315011"/>
                      <a:pt x="2840203" y="313182"/>
                      <a:pt x="2843403" y="311353"/>
                    </a:cubicBezTo>
                    <a:lnTo>
                      <a:pt x="2848889" y="314096"/>
                    </a:lnTo>
                    <a:lnTo>
                      <a:pt x="2852318" y="308610"/>
                    </a:lnTo>
                    <a:cubicBezTo>
                      <a:pt x="2846832" y="308610"/>
                      <a:pt x="2835859" y="298780"/>
                      <a:pt x="2819400" y="279120"/>
                    </a:cubicBezTo>
                    <a:lnTo>
                      <a:pt x="2818714" y="273634"/>
                    </a:lnTo>
                    <a:lnTo>
                      <a:pt x="2818714" y="270205"/>
                    </a:lnTo>
                    <a:lnTo>
                      <a:pt x="2819400" y="262661"/>
                    </a:lnTo>
                    <a:cubicBezTo>
                      <a:pt x="2799741" y="265404"/>
                      <a:pt x="2783510" y="268147"/>
                      <a:pt x="2770708" y="270891"/>
                    </a:cubicBezTo>
                    <a:cubicBezTo>
                      <a:pt x="2759279" y="272719"/>
                      <a:pt x="2751963" y="274320"/>
                      <a:pt x="2748763" y="275691"/>
                    </a:cubicBezTo>
                    <a:cubicBezTo>
                      <a:pt x="2748763" y="277063"/>
                      <a:pt x="2745333" y="278892"/>
                      <a:pt x="2738475" y="281178"/>
                    </a:cubicBezTo>
                    <a:cubicBezTo>
                      <a:pt x="2734818" y="275691"/>
                      <a:pt x="2731846" y="271576"/>
                      <a:pt x="2729561" y="268833"/>
                    </a:cubicBezTo>
                    <a:cubicBezTo>
                      <a:pt x="2726817" y="266090"/>
                      <a:pt x="2725217" y="264719"/>
                      <a:pt x="2724759" y="264719"/>
                    </a:cubicBezTo>
                    <a:cubicBezTo>
                      <a:pt x="2722931" y="264719"/>
                      <a:pt x="2716530" y="257632"/>
                      <a:pt x="2705557" y="243459"/>
                    </a:cubicBezTo>
                    <a:cubicBezTo>
                      <a:pt x="2691841" y="237972"/>
                      <a:pt x="2684983" y="228142"/>
                      <a:pt x="2684983" y="213969"/>
                    </a:cubicBezTo>
                    <a:cubicBezTo>
                      <a:pt x="2683612" y="213969"/>
                      <a:pt x="2682926" y="213055"/>
                      <a:pt x="2682926" y="211226"/>
                    </a:cubicBezTo>
                    <a:cubicBezTo>
                      <a:pt x="2682926" y="210769"/>
                      <a:pt x="2683383" y="210083"/>
                      <a:pt x="2684297" y="209169"/>
                    </a:cubicBezTo>
                    <a:cubicBezTo>
                      <a:pt x="2685212" y="208254"/>
                      <a:pt x="2686355" y="207111"/>
                      <a:pt x="2687727" y="205740"/>
                    </a:cubicBezTo>
                    <a:cubicBezTo>
                      <a:pt x="2686812" y="203454"/>
                      <a:pt x="2686355" y="201853"/>
                      <a:pt x="2686355" y="200939"/>
                    </a:cubicBezTo>
                    <a:cubicBezTo>
                      <a:pt x="2688641" y="195910"/>
                      <a:pt x="2693899" y="193395"/>
                      <a:pt x="2702129" y="193395"/>
                    </a:cubicBezTo>
                    <a:cubicBezTo>
                      <a:pt x="2711272" y="191566"/>
                      <a:pt x="2715845" y="189280"/>
                      <a:pt x="2715845" y="186537"/>
                    </a:cubicBezTo>
                    <a:cubicBezTo>
                      <a:pt x="2713558" y="186537"/>
                      <a:pt x="2711272" y="181279"/>
                      <a:pt x="2708987" y="170764"/>
                    </a:cubicBezTo>
                    <a:lnTo>
                      <a:pt x="2709672" y="168021"/>
                    </a:lnTo>
                    <a:lnTo>
                      <a:pt x="2710358" y="166649"/>
                    </a:lnTo>
                    <a:cubicBezTo>
                      <a:pt x="2709443" y="166649"/>
                      <a:pt x="2707843" y="165049"/>
                      <a:pt x="2705557" y="161848"/>
                    </a:cubicBezTo>
                    <a:cubicBezTo>
                      <a:pt x="2705557" y="161391"/>
                      <a:pt x="2706243" y="161163"/>
                      <a:pt x="2707615" y="161163"/>
                    </a:cubicBezTo>
                    <a:lnTo>
                      <a:pt x="2705557" y="154990"/>
                    </a:lnTo>
                    <a:lnTo>
                      <a:pt x="2705557" y="150190"/>
                    </a:lnTo>
                    <a:lnTo>
                      <a:pt x="2713787" y="110413"/>
                    </a:lnTo>
                    <a:cubicBezTo>
                      <a:pt x="2713787" y="109499"/>
                      <a:pt x="2713330" y="109042"/>
                      <a:pt x="2712415" y="109042"/>
                    </a:cubicBezTo>
                    <a:lnTo>
                      <a:pt x="2713787" y="103555"/>
                    </a:lnTo>
                    <a:lnTo>
                      <a:pt x="2712415" y="100812"/>
                    </a:lnTo>
                    <a:cubicBezTo>
                      <a:pt x="2713787" y="100812"/>
                      <a:pt x="2714473" y="99669"/>
                      <a:pt x="2714473" y="97383"/>
                    </a:cubicBezTo>
                    <a:lnTo>
                      <a:pt x="2713787" y="95326"/>
                    </a:lnTo>
                    <a:cubicBezTo>
                      <a:pt x="2714701" y="89839"/>
                      <a:pt x="2716759" y="87096"/>
                      <a:pt x="2719959" y="87096"/>
                    </a:cubicBezTo>
                    <a:cubicBezTo>
                      <a:pt x="2719959" y="87553"/>
                      <a:pt x="2720416" y="87782"/>
                      <a:pt x="2721331" y="87782"/>
                    </a:cubicBezTo>
                    <a:cubicBezTo>
                      <a:pt x="2721331" y="87325"/>
                      <a:pt x="2721559" y="87096"/>
                      <a:pt x="2722017" y="87096"/>
                    </a:cubicBezTo>
                    <a:cubicBezTo>
                      <a:pt x="2721559" y="86182"/>
                      <a:pt x="2721331" y="85267"/>
                      <a:pt x="2721331" y="84353"/>
                    </a:cubicBezTo>
                    <a:lnTo>
                      <a:pt x="2722017" y="81610"/>
                    </a:lnTo>
                    <a:cubicBezTo>
                      <a:pt x="2721559" y="80238"/>
                      <a:pt x="2721331" y="79095"/>
                      <a:pt x="2721331" y="78181"/>
                    </a:cubicBezTo>
                    <a:cubicBezTo>
                      <a:pt x="2721788" y="74980"/>
                      <a:pt x="2722931" y="73380"/>
                      <a:pt x="2724759" y="73380"/>
                    </a:cubicBezTo>
                    <a:cubicBezTo>
                      <a:pt x="2731617" y="73380"/>
                      <a:pt x="2739847" y="76123"/>
                      <a:pt x="2749449" y="81610"/>
                    </a:cubicBezTo>
                    <a:lnTo>
                      <a:pt x="2754935" y="80924"/>
                    </a:lnTo>
                    <a:cubicBezTo>
                      <a:pt x="2754935" y="81838"/>
                      <a:pt x="2755849" y="82296"/>
                      <a:pt x="2757678" y="82296"/>
                    </a:cubicBezTo>
                    <a:cubicBezTo>
                      <a:pt x="2758135" y="81838"/>
                      <a:pt x="2759964" y="81610"/>
                      <a:pt x="2763165" y="81610"/>
                    </a:cubicBezTo>
                    <a:cubicBezTo>
                      <a:pt x="2763165" y="83439"/>
                      <a:pt x="2764079" y="84582"/>
                      <a:pt x="2765908" y="85039"/>
                    </a:cubicBezTo>
                    <a:lnTo>
                      <a:pt x="2769337" y="85039"/>
                    </a:lnTo>
                    <a:lnTo>
                      <a:pt x="2777566" y="82296"/>
                    </a:lnTo>
                    <a:cubicBezTo>
                      <a:pt x="2780309" y="84124"/>
                      <a:pt x="2783281" y="87553"/>
                      <a:pt x="2786482" y="92583"/>
                    </a:cubicBezTo>
                    <a:lnTo>
                      <a:pt x="2792654" y="92583"/>
                    </a:lnTo>
                    <a:cubicBezTo>
                      <a:pt x="2794940" y="92583"/>
                      <a:pt x="2796083" y="90525"/>
                      <a:pt x="2796083" y="86410"/>
                    </a:cubicBezTo>
                    <a:cubicBezTo>
                      <a:pt x="2803398" y="86410"/>
                      <a:pt x="2807056" y="86868"/>
                      <a:pt x="2807056" y="87782"/>
                    </a:cubicBezTo>
                    <a:cubicBezTo>
                      <a:pt x="2811171" y="86868"/>
                      <a:pt x="2832887" y="84582"/>
                      <a:pt x="2872207" y="80924"/>
                    </a:cubicBezTo>
                    <a:lnTo>
                      <a:pt x="2877693" y="81610"/>
                    </a:lnTo>
                    <a:cubicBezTo>
                      <a:pt x="2879522" y="79781"/>
                      <a:pt x="2888666" y="77952"/>
                      <a:pt x="2905125" y="76123"/>
                    </a:cubicBezTo>
                    <a:cubicBezTo>
                      <a:pt x="2905125" y="74752"/>
                      <a:pt x="2904668" y="74066"/>
                      <a:pt x="2903753" y="74066"/>
                    </a:cubicBezTo>
                    <a:cubicBezTo>
                      <a:pt x="2903753" y="72694"/>
                      <a:pt x="2904439" y="68351"/>
                      <a:pt x="2905811" y="61036"/>
                    </a:cubicBezTo>
                    <a:cubicBezTo>
                      <a:pt x="2906725" y="52806"/>
                      <a:pt x="2908554" y="42519"/>
                      <a:pt x="2911297" y="30175"/>
                    </a:cubicBezTo>
                    <a:lnTo>
                      <a:pt x="2911297" y="24003"/>
                    </a:lnTo>
                    <a:cubicBezTo>
                      <a:pt x="2909468" y="20802"/>
                      <a:pt x="2908554" y="18059"/>
                      <a:pt x="2908554" y="15773"/>
                    </a:cubicBezTo>
                    <a:cubicBezTo>
                      <a:pt x="2913583" y="14401"/>
                      <a:pt x="2916098" y="11201"/>
                      <a:pt x="2916098" y="6172"/>
                    </a:cubicBezTo>
                    <a:cubicBezTo>
                      <a:pt x="2916098" y="4343"/>
                      <a:pt x="2918841" y="2286"/>
                      <a:pt x="2924328" y="0"/>
                    </a:cubicBezTo>
                    <a:close/>
                  </a:path>
                </a:pathLst>
              </a:custGeom>
              <a:solidFill>
                <a:schemeClr val="accent6"/>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a:endParaRPr lang="zh-CN" altLang="en-US" sz="5400" spc="-300" dirty="0">
                  <a:solidFill>
                    <a:schemeClr val="accent6"/>
                  </a:solidFill>
                </a:endParaRPr>
              </a:p>
            </p:txBody>
          </p:sp>
        </p:grpSp>
        <p:grpSp>
          <p:nvGrpSpPr>
            <p:cNvPr id="94" name="组合 93">
              <a:extLst>
                <a:ext uri="{FF2B5EF4-FFF2-40B4-BE49-F238E27FC236}">
                  <a16:creationId xmlns:a16="http://schemas.microsoft.com/office/drawing/2014/main" xmlns="" id="{64598AA0-4521-463C-8765-DC8079D3B669}"/>
                </a:ext>
              </a:extLst>
            </p:cNvPr>
            <p:cNvGrpSpPr/>
            <p:nvPr/>
          </p:nvGrpSpPr>
          <p:grpSpPr>
            <a:xfrm>
              <a:off x="862712" y="4718042"/>
              <a:ext cx="2048364" cy="554959"/>
              <a:chOff x="9068581" y="7407741"/>
              <a:chExt cx="2048364" cy="554959"/>
            </a:xfrm>
          </p:grpSpPr>
          <p:grpSp>
            <p:nvGrpSpPr>
              <p:cNvPr id="95" name="组合 94">
                <a:extLst>
                  <a:ext uri="{FF2B5EF4-FFF2-40B4-BE49-F238E27FC236}">
                    <a16:creationId xmlns:a16="http://schemas.microsoft.com/office/drawing/2014/main" xmlns="" id="{1A116F4D-A563-4C00-A689-2BF1BB455E81}"/>
                  </a:ext>
                </a:extLst>
              </p:cNvPr>
              <p:cNvGrpSpPr/>
              <p:nvPr/>
            </p:nvGrpSpPr>
            <p:grpSpPr>
              <a:xfrm>
                <a:off x="9068581" y="7407741"/>
                <a:ext cx="2048364" cy="554959"/>
                <a:chOff x="3848100" y="952501"/>
                <a:chExt cx="2891604" cy="783418"/>
              </a:xfrm>
            </p:grpSpPr>
            <p:sp>
              <p:nvSpPr>
                <p:cNvPr id="97" name="椭圆 96">
                  <a:extLst>
                    <a:ext uri="{FF2B5EF4-FFF2-40B4-BE49-F238E27FC236}">
                      <a16:creationId xmlns:a16="http://schemas.microsoft.com/office/drawing/2014/main" xmlns="" id="{6BE82B7D-9CC3-460D-A5B9-3486E1D9C31C}"/>
                    </a:ext>
                  </a:extLst>
                </p:cNvPr>
                <p:cNvSpPr/>
                <p:nvPr/>
              </p:nvSpPr>
              <p:spPr>
                <a:xfrm>
                  <a:off x="3848100" y="952501"/>
                  <a:ext cx="783420" cy="783418"/>
                </a:xfrm>
                <a:prstGeom prst="ellipse">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98" name="Oval 11_1">
                  <a:extLst>
                    <a:ext uri="{FF2B5EF4-FFF2-40B4-BE49-F238E27FC236}">
                      <a16:creationId xmlns:a16="http://schemas.microsoft.com/office/drawing/2014/main" xmlns="" id="{ED11AFDB-E111-4BA8-9177-BD3B8F8DEB56}"/>
                    </a:ext>
                  </a:extLst>
                </p:cNvPr>
                <p:cNvSpPr/>
                <p:nvPr/>
              </p:nvSpPr>
              <p:spPr>
                <a:xfrm>
                  <a:off x="3878580" y="982981"/>
                  <a:ext cx="722460" cy="722458"/>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110" name="椭圆 109">
                  <a:extLst>
                    <a:ext uri="{FF2B5EF4-FFF2-40B4-BE49-F238E27FC236}">
                      <a16:creationId xmlns:a16="http://schemas.microsoft.com/office/drawing/2014/main" xmlns="" id="{73820CC7-7775-4B73-80A9-022CF90E3E76}"/>
                    </a:ext>
                  </a:extLst>
                </p:cNvPr>
                <p:cNvSpPr/>
                <p:nvPr/>
              </p:nvSpPr>
              <p:spPr>
                <a:xfrm>
                  <a:off x="4550828" y="952501"/>
                  <a:ext cx="783420" cy="783418"/>
                </a:xfrm>
                <a:prstGeom prst="ellipse">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111" name="Oval 11_1">
                  <a:extLst>
                    <a:ext uri="{FF2B5EF4-FFF2-40B4-BE49-F238E27FC236}">
                      <a16:creationId xmlns:a16="http://schemas.microsoft.com/office/drawing/2014/main" xmlns="" id="{58830372-2BB6-4942-A0E8-7DCE8338A1A0}"/>
                    </a:ext>
                  </a:extLst>
                </p:cNvPr>
                <p:cNvSpPr/>
                <p:nvPr/>
              </p:nvSpPr>
              <p:spPr>
                <a:xfrm>
                  <a:off x="4581308" y="982981"/>
                  <a:ext cx="722460" cy="722458"/>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112" name="椭圆 111">
                  <a:extLst>
                    <a:ext uri="{FF2B5EF4-FFF2-40B4-BE49-F238E27FC236}">
                      <a16:creationId xmlns:a16="http://schemas.microsoft.com/office/drawing/2014/main" xmlns="" id="{37F3B72D-2CB2-492C-91BE-D8D93FFF250D}"/>
                    </a:ext>
                  </a:extLst>
                </p:cNvPr>
                <p:cNvSpPr/>
                <p:nvPr/>
              </p:nvSpPr>
              <p:spPr>
                <a:xfrm>
                  <a:off x="5253556" y="952501"/>
                  <a:ext cx="783420" cy="783418"/>
                </a:xfrm>
                <a:prstGeom prst="ellipse">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113" name="Oval 11_1">
                  <a:extLst>
                    <a:ext uri="{FF2B5EF4-FFF2-40B4-BE49-F238E27FC236}">
                      <a16:creationId xmlns:a16="http://schemas.microsoft.com/office/drawing/2014/main" xmlns="" id="{97512DC6-BA43-4549-B864-6ADBD4AACAC6}"/>
                    </a:ext>
                  </a:extLst>
                </p:cNvPr>
                <p:cNvSpPr/>
                <p:nvPr/>
              </p:nvSpPr>
              <p:spPr>
                <a:xfrm>
                  <a:off x="5284036" y="982981"/>
                  <a:ext cx="722461" cy="722458"/>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114" name="椭圆 113">
                  <a:extLst>
                    <a:ext uri="{FF2B5EF4-FFF2-40B4-BE49-F238E27FC236}">
                      <a16:creationId xmlns:a16="http://schemas.microsoft.com/office/drawing/2014/main" xmlns="" id="{550D604E-93E9-4552-ADE5-ABE69A5A1ED3}"/>
                    </a:ext>
                  </a:extLst>
                </p:cNvPr>
                <p:cNvSpPr/>
                <p:nvPr/>
              </p:nvSpPr>
              <p:spPr>
                <a:xfrm>
                  <a:off x="5956284" y="952501"/>
                  <a:ext cx="783420" cy="783418"/>
                </a:xfrm>
                <a:prstGeom prst="ellipse">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115" name="Oval 11_1">
                  <a:extLst>
                    <a:ext uri="{FF2B5EF4-FFF2-40B4-BE49-F238E27FC236}">
                      <a16:creationId xmlns:a16="http://schemas.microsoft.com/office/drawing/2014/main" xmlns="" id="{116F61FA-0120-420F-8981-8DE65853D38F}"/>
                    </a:ext>
                  </a:extLst>
                </p:cNvPr>
                <p:cNvSpPr/>
                <p:nvPr/>
              </p:nvSpPr>
              <p:spPr>
                <a:xfrm>
                  <a:off x="5986764" y="982981"/>
                  <a:ext cx="722461" cy="722458"/>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grpSp>
          <p:sp>
            <p:nvSpPr>
              <p:cNvPr id="96" name="任意多边形: 形状 95">
                <a:extLst>
                  <a:ext uri="{FF2B5EF4-FFF2-40B4-BE49-F238E27FC236}">
                    <a16:creationId xmlns:a16="http://schemas.microsoft.com/office/drawing/2014/main" xmlns="" id="{42EE7F8C-8832-4069-91DA-9DC27DD6996C}"/>
                  </a:ext>
                </a:extLst>
              </p:cNvPr>
              <p:cNvSpPr/>
              <p:nvPr/>
            </p:nvSpPr>
            <p:spPr>
              <a:xfrm>
                <a:off x="9147605" y="7481178"/>
                <a:ext cx="1892282" cy="391633"/>
              </a:xfrm>
              <a:custGeom>
                <a:avLst/>
                <a:gdLst/>
                <a:ahLst/>
                <a:cxnLst/>
                <a:rect l="l" t="t" r="r" b="b"/>
                <a:pathLst>
                  <a:path w="3287116" h="680313">
                    <a:moveTo>
                      <a:pt x="1281532" y="662483"/>
                    </a:moveTo>
                    <a:lnTo>
                      <a:pt x="1280160" y="667283"/>
                    </a:lnTo>
                    <a:lnTo>
                      <a:pt x="1281532" y="667283"/>
                    </a:lnTo>
                    <a:cubicBezTo>
                      <a:pt x="1286104" y="664997"/>
                      <a:pt x="1288847" y="663854"/>
                      <a:pt x="1289761" y="663854"/>
                    </a:cubicBezTo>
                    <a:lnTo>
                      <a:pt x="1289761" y="662483"/>
                    </a:lnTo>
                    <a:close/>
                    <a:moveTo>
                      <a:pt x="2189988" y="622020"/>
                    </a:moveTo>
                    <a:cubicBezTo>
                      <a:pt x="2186788" y="622935"/>
                      <a:pt x="2184045" y="623620"/>
                      <a:pt x="2181759" y="624078"/>
                    </a:cubicBezTo>
                    <a:cubicBezTo>
                      <a:pt x="2179930" y="624535"/>
                      <a:pt x="2178558" y="624764"/>
                      <a:pt x="2177643" y="624764"/>
                    </a:cubicBezTo>
                    <a:lnTo>
                      <a:pt x="2177643" y="625449"/>
                    </a:lnTo>
                    <a:lnTo>
                      <a:pt x="2182445" y="625449"/>
                    </a:lnTo>
                    <a:cubicBezTo>
                      <a:pt x="2184730" y="625449"/>
                      <a:pt x="2186102" y="625221"/>
                      <a:pt x="2186559" y="624764"/>
                    </a:cubicBezTo>
                    <a:lnTo>
                      <a:pt x="2189988" y="625449"/>
                    </a:lnTo>
                    <a:lnTo>
                      <a:pt x="2191359" y="625449"/>
                    </a:lnTo>
                    <a:cubicBezTo>
                      <a:pt x="2191817" y="625449"/>
                      <a:pt x="2192045" y="625221"/>
                      <a:pt x="2192045" y="624764"/>
                    </a:cubicBezTo>
                    <a:lnTo>
                      <a:pt x="2197532" y="625449"/>
                    </a:lnTo>
                    <a:lnTo>
                      <a:pt x="2219478" y="625449"/>
                    </a:lnTo>
                    <a:lnTo>
                      <a:pt x="2227707" y="626135"/>
                    </a:lnTo>
                    <a:cubicBezTo>
                      <a:pt x="2228164" y="626135"/>
                      <a:pt x="2228393" y="625906"/>
                      <a:pt x="2228393" y="625449"/>
                    </a:cubicBezTo>
                    <a:cubicBezTo>
                      <a:pt x="2246224" y="626364"/>
                      <a:pt x="2255139" y="628192"/>
                      <a:pt x="2255139" y="630936"/>
                    </a:cubicBezTo>
                    <a:lnTo>
                      <a:pt x="2257197" y="628878"/>
                    </a:lnTo>
                    <a:lnTo>
                      <a:pt x="2273656" y="630936"/>
                    </a:lnTo>
                    <a:cubicBezTo>
                      <a:pt x="2278228" y="628192"/>
                      <a:pt x="2283257" y="626364"/>
                      <a:pt x="2288743" y="625449"/>
                    </a:cubicBezTo>
                    <a:lnTo>
                      <a:pt x="2288743" y="624764"/>
                    </a:lnTo>
                    <a:lnTo>
                      <a:pt x="2282571" y="624764"/>
                    </a:lnTo>
                    <a:cubicBezTo>
                      <a:pt x="2280742" y="624764"/>
                      <a:pt x="2279828" y="625221"/>
                      <a:pt x="2279828" y="626135"/>
                    </a:cubicBezTo>
                    <a:cubicBezTo>
                      <a:pt x="2261540" y="625221"/>
                      <a:pt x="2248738" y="624764"/>
                      <a:pt x="2241423" y="624764"/>
                    </a:cubicBezTo>
                    <a:lnTo>
                      <a:pt x="2238680" y="622706"/>
                    </a:lnTo>
                    <a:cubicBezTo>
                      <a:pt x="2238223" y="622706"/>
                      <a:pt x="2237994" y="623392"/>
                      <a:pt x="2237994" y="624764"/>
                    </a:cubicBezTo>
                    <a:cubicBezTo>
                      <a:pt x="2227021" y="623392"/>
                      <a:pt x="2220849" y="622477"/>
                      <a:pt x="2219478" y="622020"/>
                    </a:cubicBezTo>
                    <a:lnTo>
                      <a:pt x="2213305" y="622706"/>
                    </a:lnTo>
                    <a:lnTo>
                      <a:pt x="2211933" y="622706"/>
                    </a:lnTo>
                    <a:cubicBezTo>
                      <a:pt x="2209648" y="622706"/>
                      <a:pt x="2208276" y="622477"/>
                      <a:pt x="2207819" y="622020"/>
                    </a:cubicBezTo>
                    <a:lnTo>
                      <a:pt x="2204390" y="622706"/>
                    </a:lnTo>
                    <a:lnTo>
                      <a:pt x="2203018" y="622706"/>
                    </a:lnTo>
                    <a:cubicBezTo>
                      <a:pt x="2199818" y="622249"/>
                      <a:pt x="2196846" y="622020"/>
                      <a:pt x="2194103" y="622020"/>
                    </a:cubicBezTo>
                    <a:close/>
                    <a:moveTo>
                      <a:pt x="608305" y="612419"/>
                    </a:moveTo>
                    <a:cubicBezTo>
                      <a:pt x="610134" y="612419"/>
                      <a:pt x="611048" y="613333"/>
                      <a:pt x="611048" y="615162"/>
                    </a:cubicBezTo>
                    <a:lnTo>
                      <a:pt x="611048" y="621335"/>
                    </a:lnTo>
                    <a:cubicBezTo>
                      <a:pt x="611048" y="622706"/>
                      <a:pt x="610134" y="623392"/>
                      <a:pt x="608305" y="623392"/>
                    </a:cubicBezTo>
                    <a:lnTo>
                      <a:pt x="604876" y="623392"/>
                    </a:lnTo>
                    <a:cubicBezTo>
                      <a:pt x="603504" y="623392"/>
                      <a:pt x="602819" y="622706"/>
                      <a:pt x="602819" y="621335"/>
                    </a:cubicBezTo>
                    <a:cubicBezTo>
                      <a:pt x="604190" y="618591"/>
                      <a:pt x="605333" y="616305"/>
                      <a:pt x="606247" y="614477"/>
                    </a:cubicBezTo>
                    <a:cubicBezTo>
                      <a:pt x="607162" y="613105"/>
                      <a:pt x="607848" y="612419"/>
                      <a:pt x="608305" y="612419"/>
                    </a:cubicBezTo>
                    <a:close/>
                    <a:moveTo>
                      <a:pt x="1113511" y="517093"/>
                    </a:moveTo>
                    <a:lnTo>
                      <a:pt x="1109396" y="518464"/>
                    </a:lnTo>
                    <a:lnTo>
                      <a:pt x="1084021" y="518464"/>
                    </a:lnTo>
                    <a:lnTo>
                      <a:pt x="1078535" y="519836"/>
                    </a:lnTo>
                    <a:cubicBezTo>
                      <a:pt x="1078992" y="522122"/>
                      <a:pt x="1079221" y="524179"/>
                      <a:pt x="1079221" y="526008"/>
                    </a:cubicBezTo>
                    <a:lnTo>
                      <a:pt x="1079221" y="528752"/>
                    </a:lnTo>
                    <a:cubicBezTo>
                      <a:pt x="1077849" y="540639"/>
                      <a:pt x="1076249" y="547497"/>
                      <a:pt x="1074420" y="549325"/>
                    </a:cubicBezTo>
                    <a:lnTo>
                      <a:pt x="1076477" y="551383"/>
                    </a:lnTo>
                    <a:lnTo>
                      <a:pt x="1074420" y="553440"/>
                    </a:lnTo>
                    <a:cubicBezTo>
                      <a:pt x="1074420" y="558927"/>
                      <a:pt x="1076935" y="562356"/>
                      <a:pt x="1081964" y="563727"/>
                    </a:cubicBezTo>
                    <a:cubicBezTo>
                      <a:pt x="1090193" y="561898"/>
                      <a:pt x="1101852" y="560756"/>
                      <a:pt x="1116940" y="560298"/>
                    </a:cubicBezTo>
                    <a:cubicBezTo>
                      <a:pt x="1118311" y="560298"/>
                      <a:pt x="1121969" y="560756"/>
                      <a:pt x="1127913" y="561670"/>
                    </a:cubicBezTo>
                    <a:cubicBezTo>
                      <a:pt x="1131113" y="561670"/>
                      <a:pt x="1134085" y="561898"/>
                      <a:pt x="1136828" y="562356"/>
                    </a:cubicBezTo>
                    <a:cubicBezTo>
                      <a:pt x="1140485" y="562813"/>
                      <a:pt x="1144143" y="563270"/>
                      <a:pt x="1147801" y="563727"/>
                    </a:cubicBezTo>
                    <a:lnTo>
                      <a:pt x="1149172" y="560984"/>
                    </a:lnTo>
                    <a:lnTo>
                      <a:pt x="1149172" y="560298"/>
                    </a:lnTo>
                    <a:cubicBezTo>
                      <a:pt x="1145972" y="557098"/>
                      <a:pt x="1143686" y="550697"/>
                      <a:pt x="1142314" y="541096"/>
                    </a:cubicBezTo>
                    <a:cubicBezTo>
                      <a:pt x="1132256" y="537895"/>
                      <a:pt x="1127227" y="535381"/>
                      <a:pt x="1127227" y="533552"/>
                    </a:cubicBezTo>
                    <a:lnTo>
                      <a:pt x="1127227" y="532181"/>
                    </a:lnTo>
                    <a:cubicBezTo>
                      <a:pt x="1133627" y="523951"/>
                      <a:pt x="1140485" y="519836"/>
                      <a:pt x="1147801" y="519836"/>
                    </a:cubicBezTo>
                    <a:lnTo>
                      <a:pt x="1147801" y="517779"/>
                    </a:lnTo>
                    <a:lnTo>
                      <a:pt x="1142314" y="517093"/>
                    </a:lnTo>
                    <a:lnTo>
                      <a:pt x="1137514" y="517779"/>
                    </a:lnTo>
                    <a:cubicBezTo>
                      <a:pt x="1136599" y="517322"/>
                      <a:pt x="1135685" y="517093"/>
                      <a:pt x="1134771" y="517093"/>
                    </a:cubicBezTo>
                    <a:lnTo>
                      <a:pt x="1129284" y="517779"/>
                    </a:lnTo>
                    <a:lnTo>
                      <a:pt x="1126541" y="517093"/>
                    </a:lnTo>
                    <a:lnTo>
                      <a:pt x="1125169" y="517093"/>
                    </a:lnTo>
                    <a:lnTo>
                      <a:pt x="1123112" y="517779"/>
                    </a:lnTo>
                    <a:lnTo>
                      <a:pt x="1116254" y="517093"/>
                    </a:lnTo>
                    <a:close/>
                    <a:moveTo>
                      <a:pt x="1228039" y="512978"/>
                    </a:moveTo>
                    <a:lnTo>
                      <a:pt x="1228039" y="514350"/>
                    </a:lnTo>
                    <a:cubicBezTo>
                      <a:pt x="1235812" y="519836"/>
                      <a:pt x="1241298" y="527380"/>
                      <a:pt x="1244499" y="536981"/>
                    </a:cubicBezTo>
                    <a:lnTo>
                      <a:pt x="1244499" y="545897"/>
                    </a:lnTo>
                    <a:lnTo>
                      <a:pt x="1243127" y="547954"/>
                    </a:lnTo>
                    <a:lnTo>
                      <a:pt x="1244499" y="547954"/>
                    </a:lnTo>
                    <a:lnTo>
                      <a:pt x="1249299" y="544525"/>
                    </a:lnTo>
                    <a:lnTo>
                      <a:pt x="1250671" y="544525"/>
                    </a:lnTo>
                    <a:lnTo>
                      <a:pt x="1250671" y="547954"/>
                    </a:lnTo>
                    <a:cubicBezTo>
                      <a:pt x="1250671" y="549325"/>
                      <a:pt x="1250213" y="550011"/>
                      <a:pt x="1249299" y="550011"/>
                    </a:cubicBezTo>
                    <a:lnTo>
                      <a:pt x="1245184" y="550011"/>
                    </a:lnTo>
                    <a:lnTo>
                      <a:pt x="1243127" y="553440"/>
                    </a:lnTo>
                    <a:lnTo>
                      <a:pt x="1243127" y="560298"/>
                    </a:lnTo>
                    <a:cubicBezTo>
                      <a:pt x="1244041" y="560298"/>
                      <a:pt x="1246099" y="561441"/>
                      <a:pt x="1249299" y="563727"/>
                    </a:cubicBezTo>
                    <a:lnTo>
                      <a:pt x="1249985" y="563727"/>
                    </a:lnTo>
                    <a:cubicBezTo>
                      <a:pt x="1249985" y="560070"/>
                      <a:pt x="1250899" y="558241"/>
                      <a:pt x="1252728" y="558241"/>
                    </a:cubicBezTo>
                    <a:lnTo>
                      <a:pt x="1260958" y="559612"/>
                    </a:lnTo>
                    <a:cubicBezTo>
                      <a:pt x="1268730" y="556869"/>
                      <a:pt x="1274674" y="555498"/>
                      <a:pt x="1278789" y="555498"/>
                    </a:cubicBezTo>
                    <a:lnTo>
                      <a:pt x="1284961" y="557555"/>
                    </a:lnTo>
                    <a:lnTo>
                      <a:pt x="1284961" y="555498"/>
                    </a:lnTo>
                    <a:cubicBezTo>
                      <a:pt x="1283132" y="553669"/>
                      <a:pt x="1282217" y="551612"/>
                      <a:pt x="1282217" y="549325"/>
                    </a:cubicBezTo>
                    <a:lnTo>
                      <a:pt x="1282217" y="547954"/>
                    </a:lnTo>
                    <a:cubicBezTo>
                      <a:pt x="1282217" y="545668"/>
                      <a:pt x="1285418" y="544525"/>
                      <a:pt x="1291819" y="544525"/>
                    </a:cubicBezTo>
                    <a:lnTo>
                      <a:pt x="1291819" y="543839"/>
                    </a:lnTo>
                    <a:cubicBezTo>
                      <a:pt x="1289990" y="543839"/>
                      <a:pt x="1287933" y="542010"/>
                      <a:pt x="1285647" y="538353"/>
                    </a:cubicBezTo>
                    <a:cubicBezTo>
                      <a:pt x="1289761" y="528752"/>
                      <a:pt x="1291819" y="522579"/>
                      <a:pt x="1291819" y="519836"/>
                    </a:cubicBezTo>
                    <a:lnTo>
                      <a:pt x="1289761" y="518464"/>
                    </a:lnTo>
                    <a:lnTo>
                      <a:pt x="1284275" y="518464"/>
                    </a:lnTo>
                    <a:lnTo>
                      <a:pt x="1276731" y="519836"/>
                    </a:lnTo>
                    <a:lnTo>
                      <a:pt x="1273988" y="518464"/>
                    </a:lnTo>
                    <a:lnTo>
                      <a:pt x="1271931" y="519150"/>
                    </a:lnTo>
                    <a:lnTo>
                      <a:pt x="1270559" y="519836"/>
                    </a:lnTo>
                    <a:cubicBezTo>
                      <a:pt x="1270559" y="518464"/>
                      <a:pt x="1269187" y="517779"/>
                      <a:pt x="1266444" y="517779"/>
                    </a:cubicBezTo>
                    <a:lnTo>
                      <a:pt x="1260958" y="518464"/>
                    </a:lnTo>
                    <a:cubicBezTo>
                      <a:pt x="1260958" y="517550"/>
                      <a:pt x="1258900" y="516407"/>
                      <a:pt x="1254785" y="515035"/>
                    </a:cubicBezTo>
                    <a:cubicBezTo>
                      <a:pt x="1253871" y="515035"/>
                      <a:pt x="1253414" y="515721"/>
                      <a:pt x="1253414" y="517093"/>
                    </a:cubicBezTo>
                    <a:lnTo>
                      <a:pt x="1245184" y="515035"/>
                    </a:lnTo>
                    <a:lnTo>
                      <a:pt x="1239012" y="515035"/>
                    </a:lnTo>
                    <a:lnTo>
                      <a:pt x="1235583" y="512978"/>
                    </a:lnTo>
                    <a:close/>
                    <a:moveTo>
                      <a:pt x="1089508" y="451256"/>
                    </a:moveTo>
                    <a:lnTo>
                      <a:pt x="1089508" y="452628"/>
                    </a:lnTo>
                    <a:lnTo>
                      <a:pt x="1092937" y="452628"/>
                    </a:lnTo>
                    <a:lnTo>
                      <a:pt x="1092937" y="451256"/>
                    </a:lnTo>
                    <a:close/>
                    <a:moveTo>
                      <a:pt x="341529" y="423824"/>
                    </a:moveTo>
                    <a:lnTo>
                      <a:pt x="336728" y="426567"/>
                    </a:lnTo>
                    <a:lnTo>
                      <a:pt x="336042" y="426567"/>
                    </a:lnTo>
                    <a:lnTo>
                      <a:pt x="332613" y="425196"/>
                    </a:lnTo>
                    <a:lnTo>
                      <a:pt x="329870" y="425196"/>
                    </a:lnTo>
                    <a:cubicBezTo>
                      <a:pt x="324841" y="425196"/>
                      <a:pt x="321869" y="426339"/>
                      <a:pt x="320955" y="428625"/>
                    </a:cubicBezTo>
                    <a:lnTo>
                      <a:pt x="315468" y="426567"/>
                    </a:lnTo>
                    <a:lnTo>
                      <a:pt x="314097" y="426567"/>
                    </a:lnTo>
                    <a:cubicBezTo>
                      <a:pt x="306782" y="428396"/>
                      <a:pt x="303124" y="432739"/>
                      <a:pt x="303124" y="439597"/>
                    </a:cubicBezTo>
                    <a:cubicBezTo>
                      <a:pt x="303124" y="444627"/>
                      <a:pt x="302438" y="447141"/>
                      <a:pt x="301066" y="447141"/>
                    </a:cubicBezTo>
                    <a:cubicBezTo>
                      <a:pt x="302438" y="449884"/>
                      <a:pt x="303124" y="452399"/>
                      <a:pt x="303124" y="454685"/>
                    </a:cubicBezTo>
                    <a:lnTo>
                      <a:pt x="303124" y="458800"/>
                    </a:lnTo>
                    <a:cubicBezTo>
                      <a:pt x="302667" y="461086"/>
                      <a:pt x="302209" y="463143"/>
                      <a:pt x="301752" y="464972"/>
                    </a:cubicBezTo>
                    <a:cubicBezTo>
                      <a:pt x="301295" y="466344"/>
                      <a:pt x="301066" y="467258"/>
                      <a:pt x="301066" y="467715"/>
                    </a:cubicBezTo>
                    <a:cubicBezTo>
                      <a:pt x="301524" y="470001"/>
                      <a:pt x="301752" y="472059"/>
                      <a:pt x="301752" y="473887"/>
                    </a:cubicBezTo>
                    <a:lnTo>
                      <a:pt x="301752" y="476631"/>
                    </a:lnTo>
                    <a:lnTo>
                      <a:pt x="303124" y="476631"/>
                    </a:lnTo>
                    <a:cubicBezTo>
                      <a:pt x="326441" y="463372"/>
                      <a:pt x="338100" y="450799"/>
                      <a:pt x="338100" y="438912"/>
                    </a:cubicBezTo>
                    <a:cubicBezTo>
                      <a:pt x="338557" y="438912"/>
                      <a:pt x="340386" y="434797"/>
                      <a:pt x="343586" y="426567"/>
                    </a:cubicBezTo>
                    <a:lnTo>
                      <a:pt x="343586" y="423824"/>
                    </a:lnTo>
                    <a:close/>
                    <a:moveTo>
                      <a:pt x="2312746" y="420395"/>
                    </a:moveTo>
                    <a:cubicBezTo>
                      <a:pt x="2310461" y="420395"/>
                      <a:pt x="2307717" y="424967"/>
                      <a:pt x="2304517" y="434111"/>
                    </a:cubicBezTo>
                    <a:lnTo>
                      <a:pt x="2305888" y="434797"/>
                    </a:lnTo>
                    <a:lnTo>
                      <a:pt x="2310689" y="431368"/>
                    </a:lnTo>
                    <a:lnTo>
                      <a:pt x="2314804" y="431368"/>
                    </a:lnTo>
                    <a:cubicBezTo>
                      <a:pt x="2316175" y="427710"/>
                      <a:pt x="2316861" y="424053"/>
                      <a:pt x="2316861" y="420395"/>
                    </a:cubicBezTo>
                    <a:close/>
                    <a:moveTo>
                      <a:pt x="1111453" y="418338"/>
                    </a:moveTo>
                    <a:cubicBezTo>
                      <a:pt x="1111453" y="420166"/>
                      <a:pt x="1108710" y="421081"/>
                      <a:pt x="1103224" y="421081"/>
                    </a:cubicBezTo>
                    <a:lnTo>
                      <a:pt x="1105967" y="425196"/>
                    </a:lnTo>
                    <a:lnTo>
                      <a:pt x="1100481" y="435483"/>
                    </a:lnTo>
                    <a:cubicBezTo>
                      <a:pt x="1103681" y="435483"/>
                      <a:pt x="1105281" y="438226"/>
                      <a:pt x="1105281" y="443712"/>
                    </a:cubicBezTo>
                    <a:lnTo>
                      <a:pt x="1103909" y="450570"/>
                    </a:lnTo>
                    <a:lnTo>
                      <a:pt x="1108024" y="452628"/>
                    </a:lnTo>
                    <a:lnTo>
                      <a:pt x="1114197" y="451256"/>
                    </a:lnTo>
                    <a:cubicBezTo>
                      <a:pt x="1115111" y="451256"/>
                      <a:pt x="1115568" y="451713"/>
                      <a:pt x="1115568" y="452628"/>
                    </a:cubicBezTo>
                    <a:lnTo>
                      <a:pt x="1126541" y="451256"/>
                    </a:lnTo>
                    <a:lnTo>
                      <a:pt x="1140943" y="451256"/>
                    </a:lnTo>
                    <a:lnTo>
                      <a:pt x="1143000" y="452628"/>
                    </a:lnTo>
                    <a:lnTo>
                      <a:pt x="1143000" y="451256"/>
                    </a:lnTo>
                    <a:cubicBezTo>
                      <a:pt x="1141171" y="445312"/>
                      <a:pt x="1139800" y="436168"/>
                      <a:pt x="1138885" y="423824"/>
                    </a:cubicBezTo>
                    <a:lnTo>
                      <a:pt x="1140257" y="419709"/>
                    </a:lnTo>
                    <a:lnTo>
                      <a:pt x="1136828" y="418338"/>
                    </a:lnTo>
                    <a:lnTo>
                      <a:pt x="1126541" y="418338"/>
                    </a:lnTo>
                    <a:cubicBezTo>
                      <a:pt x="1124712" y="420166"/>
                      <a:pt x="1122883" y="421081"/>
                      <a:pt x="1121055" y="421081"/>
                    </a:cubicBezTo>
                    <a:cubicBezTo>
                      <a:pt x="1119683" y="420624"/>
                      <a:pt x="1118540" y="420166"/>
                      <a:pt x="1117625" y="419709"/>
                    </a:cubicBezTo>
                    <a:cubicBezTo>
                      <a:pt x="1116711" y="419252"/>
                      <a:pt x="1116254" y="418795"/>
                      <a:pt x="1116254" y="418338"/>
                    </a:cubicBezTo>
                    <a:lnTo>
                      <a:pt x="1114197" y="419023"/>
                    </a:lnTo>
                    <a:close/>
                    <a:moveTo>
                      <a:pt x="1300734" y="410108"/>
                    </a:moveTo>
                    <a:cubicBezTo>
                      <a:pt x="1292505" y="411022"/>
                      <a:pt x="1287933" y="412165"/>
                      <a:pt x="1287018" y="413537"/>
                    </a:cubicBezTo>
                    <a:lnTo>
                      <a:pt x="1285647" y="413537"/>
                    </a:lnTo>
                    <a:cubicBezTo>
                      <a:pt x="1285189" y="413537"/>
                      <a:pt x="1284961" y="413080"/>
                      <a:pt x="1284961" y="412165"/>
                    </a:cubicBezTo>
                    <a:lnTo>
                      <a:pt x="1282217" y="413537"/>
                    </a:lnTo>
                    <a:lnTo>
                      <a:pt x="1271245" y="412165"/>
                    </a:lnTo>
                    <a:cubicBezTo>
                      <a:pt x="1271245" y="413080"/>
                      <a:pt x="1271016" y="413537"/>
                      <a:pt x="1270559" y="413537"/>
                    </a:cubicBezTo>
                    <a:cubicBezTo>
                      <a:pt x="1270559" y="411708"/>
                      <a:pt x="1269873" y="410794"/>
                      <a:pt x="1268501" y="410794"/>
                    </a:cubicBezTo>
                    <a:cubicBezTo>
                      <a:pt x="1268501" y="413080"/>
                      <a:pt x="1267587" y="414223"/>
                      <a:pt x="1265758" y="414223"/>
                    </a:cubicBezTo>
                    <a:lnTo>
                      <a:pt x="1256843" y="414223"/>
                    </a:lnTo>
                    <a:lnTo>
                      <a:pt x="1253414" y="412165"/>
                    </a:lnTo>
                    <a:cubicBezTo>
                      <a:pt x="1253414" y="413080"/>
                      <a:pt x="1252042" y="414223"/>
                      <a:pt x="1249299" y="415594"/>
                    </a:cubicBezTo>
                    <a:lnTo>
                      <a:pt x="1243127" y="414223"/>
                    </a:lnTo>
                    <a:lnTo>
                      <a:pt x="1235583" y="414223"/>
                    </a:lnTo>
                    <a:lnTo>
                      <a:pt x="1234211" y="418338"/>
                    </a:lnTo>
                    <a:cubicBezTo>
                      <a:pt x="1237412" y="418338"/>
                      <a:pt x="1241069" y="423824"/>
                      <a:pt x="1245184" y="434797"/>
                    </a:cubicBezTo>
                    <a:lnTo>
                      <a:pt x="1245870" y="438226"/>
                    </a:lnTo>
                    <a:lnTo>
                      <a:pt x="1245870" y="440969"/>
                    </a:lnTo>
                    <a:cubicBezTo>
                      <a:pt x="1246327" y="442341"/>
                      <a:pt x="1246556" y="443255"/>
                      <a:pt x="1246556" y="443712"/>
                    </a:cubicBezTo>
                    <a:cubicBezTo>
                      <a:pt x="1245184" y="445541"/>
                      <a:pt x="1244499" y="447827"/>
                      <a:pt x="1244499" y="450570"/>
                    </a:cubicBezTo>
                    <a:lnTo>
                      <a:pt x="1263015" y="450570"/>
                    </a:lnTo>
                    <a:cubicBezTo>
                      <a:pt x="1263472" y="450570"/>
                      <a:pt x="1263701" y="450799"/>
                      <a:pt x="1263701" y="451256"/>
                    </a:cubicBezTo>
                    <a:lnTo>
                      <a:pt x="1271931" y="449199"/>
                    </a:lnTo>
                    <a:cubicBezTo>
                      <a:pt x="1279246" y="450113"/>
                      <a:pt x="1283589" y="450570"/>
                      <a:pt x="1284961" y="450570"/>
                    </a:cubicBezTo>
                    <a:lnTo>
                      <a:pt x="1285647" y="450570"/>
                    </a:lnTo>
                    <a:cubicBezTo>
                      <a:pt x="1289761" y="450570"/>
                      <a:pt x="1294562" y="449884"/>
                      <a:pt x="1300048" y="448513"/>
                    </a:cubicBezTo>
                    <a:lnTo>
                      <a:pt x="1297991" y="442341"/>
                    </a:lnTo>
                    <a:cubicBezTo>
                      <a:pt x="1297991" y="440969"/>
                      <a:pt x="1299134" y="440283"/>
                      <a:pt x="1301420" y="440283"/>
                    </a:cubicBezTo>
                    <a:lnTo>
                      <a:pt x="1300734" y="438226"/>
                    </a:lnTo>
                    <a:lnTo>
                      <a:pt x="1301420" y="431368"/>
                    </a:lnTo>
                    <a:cubicBezTo>
                      <a:pt x="1299134" y="427710"/>
                      <a:pt x="1297991" y="425424"/>
                      <a:pt x="1297991" y="424510"/>
                    </a:cubicBezTo>
                    <a:lnTo>
                      <a:pt x="1299363" y="421081"/>
                    </a:lnTo>
                    <a:lnTo>
                      <a:pt x="1300734" y="418338"/>
                    </a:lnTo>
                    <a:cubicBezTo>
                      <a:pt x="1301191" y="416966"/>
                      <a:pt x="1301420" y="416052"/>
                      <a:pt x="1301420" y="415594"/>
                    </a:cubicBezTo>
                    <a:cubicBezTo>
                      <a:pt x="1300963" y="414680"/>
                      <a:pt x="1300734" y="412851"/>
                      <a:pt x="1300734" y="410108"/>
                    </a:cubicBezTo>
                    <a:close/>
                    <a:moveTo>
                      <a:pt x="469088" y="410108"/>
                    </a:moveTo>
                    <a:cubicBezTo>
                      <a:pt x="454914" y="411937"/>
                      <a:pt x="447828" y="415366"/>
                      <a:pt x="447828" y="420395"/>
                    </a:cubicBezTo>
                    <a:cubicBezTo>
                      <a:pt x="447828" y="424053"/>
                      <a:pt x="445313" y="430454"/>
                      <a:pt x="440284" y="439597"/>
                    </a:cubicBezTo>
                    <a:lnTo>
                      <a:pt x="440970" y="441655"/>
                    </a:lnTo>
                    <a:lnTo>
                      <a:pt x="440970" y="451256"/>
                    </a:lnTo>
                    <a:cubicBezTo>
                      <a:pt x="440970" y="454457"/>
                      <a:pt x="440741" y="457657"/>
                      <a:pt x="440284" y="460857"/>
                    </a:cubicBezTo>
                    <a:cubicBezTo>
                      <a:pt x="447599" y="466344"/>
                      <a:pt x="462687" y="471602"/>
                      <a:pt x="485547" y="476631"/>
                    </a:cubicBezTo>
                    <a:cubicBezTo>
                      <a:pt x="495148" y="486232"/>
                      <a:pt x="504749" y="499719"/>
                      <a:pt x="514350" y="517093"/>
                    </a:cubicBezTo>
                    <a:cubicBezTo>
                      <a:pt x="514808" y="518007"/>
                      <a:pt x="515493" y="518693"/>
                      <a:pt x="516408" y="519150"/>
                    </a:cubicBezTo>
                    <a:cubicBezTo>
                      <a:pt x="516865" y="519608"/>
                      <a:pt x="517322" y="519836"/>
                      <a:pt x="517779" y="519836"/>
                    </a:cubicBezTo>
                    <a:cubicBezTo>
                      <a:pt x="519151" y="519836"/>
                      <a:pt x="519837" y="519379"/>
                      <a:pt x="519837" y="518464"/>
                    </a:cubicBezTo>
                    <a:lnTo>
                      <a:pt x="519837" y="516407"/>
                    </a:lnTo>
                    <a:cubicBezTo>
                      <a:pt x="519837" y="514121"/>
                      <a:pt x="519380" y="512521"/>
                      <a:pt x="518465" y="511606"/>
                    </a:cubicBezTo>
                    <a:cubicBezTo>
                      <a:pt x="519380" y="508863"/>
                      <a:pt x="519837" y="507263"/>
                      <a:pt x="519837" y="506806"/>
                    </a:cubicBezTo>
                    <a:lnTo>
                      <a:pt x="519837" y="504063"/>
                    </a:lnTo>
                    <a:cubicBezTo>
                      <a:pt x="519837" y="503148"/>
                      <a:pt x="519151" y="502691"/>
                      <a:pt x="517779" y="502691"/>
                    </a:cubicBezTo>
                    <a:lnTo>
                      <a:pt x="517779" y="501320"/>
                    </a:lnTo>
                    <a:lnTo>
                      <a:pt x="518465" y="498576"/>
                    </a:lnTo>
                    <a:lnTo>
                      <a:pt x="517779" y="493776"/>
                    </a:lnTo>
                    <a:lnTo>
                      <a:pt x="517779" y="489661"/>
                    </a:lnTo>
                    <a:cubicBezTo>
                      <a:pt x="517779" y="483260"/>
                      <a:pt x="518465" y="480060"/>
                      <a:pt x="519837" y="480060"/>
                    </a:cubicBezTo>
                    <a:lnTo>
                      <a:pt x="518465" y="477316"/>
                    </a:lnTo>
                    <a:lnTo>
                      <a:pt x="518465" y="474573"/>
                    </a:lnTo>
                    <a:cubicBezTo>
                      <a:pt x="518465" y="473659"/>
                      <a:pt x="518922" y="473202"/>
                      <a:pt x="519837" y="473202"/>
                    </a:cubicBezTo>
                    <a:lnTo>
                      <a:pt x="518465" y="471144"/>
                    </a:lnTo>
                    <a:lnTo>
                      <a:pt x="518465" y="469773"/>
                    </a:lnTo>
                    <a:cubicBezTo>
                      <a:pt x="518465" y="469316"/>
                      <a:pt x="518922" y="469087"/>
                      <a:pt x="519837" y="469087"/>
                    </a:cubicBezTo>
                    <a:lnTo>
                      <a:pt x="518465" y="466344"/>
                    </a:lnTo>
                    <a:lnTo>
                      <a:pt x="518465" y="454685"/>
                    </a:lnTo>
                    <a:cubicBezTo>
                      <a:pt x="516636" y="452399"/>
                      <a:pt x="515493" y="448513"/>
                      <a:pt x="515036" y="443027"/>
                    </a:cubicBezTo>
                    <a:lnTo>
                      <a:pt x="515722" y="440969"/>
                    </a:lnTo>
                    <a:lnTo>
                      <a:pt x="516408" y="439597"/>
                    </a:lnTo>
                    <a:cubicBezTo>
                      <a:pt x="515036" y="439597"/>
                      <a:pt x="514350" y="438683"/>
                      <a:pt x="514350" y="436854"/>
                    </a:cubicBezTo>
                    <a:cubicBezTo>
                      <a:pt x="514350" y="436397"/>
                      <a:pt x="514579" y="436168"/>
                      <a:pt x="515036" y="436168"/>
                    </a:cubicBezTo>
                    <a:cubicBezTo>
                      <a:pt x="514122" y="431596"/>
                      <a:pt x="512293" y="428167"/>
                      <a:pt x="509550" y="425881"/>
                    </a:cubicBezTo>
                    <a:cubicBezTo>
                      <a:pt x="506807" y="418566"/>
                      <a:pt x="502692" y="414909"/>
                      <a:pt x="497205" y="414909"/>
                    </a:cubicBezTo>
                    <a:lnTo>
                      <a:pt x="488976" y="414909"/>
                    </a:lnTo>
                    <a:cubicBezTo>
                      <a:pt x="488519" y="413994"/>
                      <a:pt x="483032" y="412394"/>
                      <a:pt x="472517" y="410108"/>
                    </a:cubicBezTo>
                    <a:close/>
                    <a:moveTo>
                      <a:pt x="78182" y="407365"/>
                    </a:moveTo>
                    <a:lnTo>
                      <a:pt x="78182" y="409422"/>
                    </a:lnTo>
                    <a:lnTo>
                      <a:pt x="80239" y="409422"/>
                    </a:lnTo>
                    <a:lnTo>
                      <a:pt x="80239" y="407365"/>
                    </a:lnTo>
                    <a:close/>
                    <a:moveTo>
                      <a:pt x="2844089" y="392963"/>
                    </a:moveTo>
                    <a:cubicBezTo>
                      <a:pt x="2838603" y="393420"/>
                      <a:pt x="2835859" y="394792"/>
                      <a:pt x="2835859" y="397078"/>
                    </a:cubicBezTo>
                    <a:cubicBezTo>
                      <a:pt x="2838145" y="397535"/>
                      <a:pt x="2840203" y="397764"/>
                      <a:pt x="2842031" y="397764"/>
                    </a:cubicBezTo>
                    <a:lnTo>
                      <a:pt x="2844775" y="397764"/>
                    </a:lnTo>
                    <a:lnTo>
                      <a:pt x="2844775" y="395020"/>
                    </a:lnTo>
                    <a:close/>
                    <a:moveTo>
                      <a:pt x="2933243" y="371017"/>
                    </a:moveTo>
                    <a:cubicBezTo>
                      <a:pt x="2917698" y="374218"/>
                      <a:pt x="2909925" y="378104"/>
                      <a:pt x="2909925" y="382676"/>
                    </a:cubicBezTo>
                    <a:cubicBezTo>
                      <a:pt x="2909925" y="384048"/>
                      <a:pt x="2908554" y="385419"/>
                      <a:pt x="2905811" y="386791"/>
                    </a:cubicBezTo>
                    <a:cubicBezTo>
                      <a:pt x="2902153" y="385419"/>
                      <a:pt x="2899181" y="384734"/>
                      <a:pt x="2896895" y="384734"/>
                    </a:cubicBezTo>
                    <a:lnTo>
                      <a:pt x="2891409" y="386791"/>
                    </a:lnTo>
                    <a:lnTo>
                      <a:pt x="2891409" y="384734"/>
                    </a:lnTo>
                    <a:cubicBezTo>
                      <a:pt x="2887295" y="386562"/>
                      <a:pt x="2884094" y="387477"/>
                      <a:pt x="2881808" y="387477"/>
                    </a:cubicBezTo>
                    <a:lnTo>
                      <a:pt x="2875636" y="386791"/>
                    </a:lnTo>
                    <a:cubicBezTo>
                      <a:pt x="2875636" y="390906"/>
                      <a:pt x="2871749" y="392963"/>
                      <a:pt x="2863977" y="392963"/>
                    </a:cubicBezTo>
                    <a:cubicBezTo>
                      <a:pt x="2859863" y="392963"/>
                      <a:pt x="2857119" y="393649"/>
                      <a:pt x="2855747" y="395020"/>
                    </a:cubicBezTo>
                    <a:cubicBezTo>
                      <a:pt x="2855747" y="393649"/>
                      <a:pt x="2855062" y="392963"/>
                      <a:pt x="2853690" y="392963"/>
                    </a:cubicBezTo>
                    <a:lnTo>
                      <a:pt x="2852318" y="395020"/>
                    </a:lnTo>
                    <a:lnTo>
                      <a:pt x="2852318" y="397764"/>
                    </a:lnTo>
                    <a:lnTo>
                      <a:pt x="2853690" y="397764"/>
                    </a:lnTo>
                    <a:cubicBezTo>
                      <a:pt x="2868778" y="397764"/>
                      <a:pt x="2877236" y="396163"/>
                      <a:pt x="2879065" y="392963"/>
                    </a:cubicBezTo>
                    <a:lnTo>
                      <a:pt x="2880437" y="392963"/>
                    </a:lnTo>
                    <a:lnTo>
                      <a:pt x="2884551" y="397078"/>
                    </a:lnTo>
                    <a:lnTo>
                      <a:pt x="2885923" y="397078"/>
                    </a:lnTo>
                    <a:cubicBezTo>
                      <a:pt x="2889580" y="397078"/>
                      <a:pt x="2892781" y="396392"/>
                      <a:pt x="2895524" y="395020"/>
                    </a:cubicBezTo>
                    <a:lnTo>
                      <a:pt x="2902382" y="397078"/>
                    </a:lnTo>
                    <a:cubicBezTo>
                      <a:pt x="2905582" y="397078"/>
                      <a:pt x="2909925" y="396163"/>
                      <a:pt x="2915412" y="394335"/>
                    </a:cubicBezTo>
                    <a:lnTo>
                      <a:pt x="2920899" y="395020"/>
                    </a:lnTo>
                    <a:cubicBezTo>
                      <a:pt x="2925013" y="393649"/>
                      <a:pt x="2932786" y="392277"/>
                      <a:pt x="2944216" y="390906"/>
                    </a:cubicBezTo>
                    <a:lnTo>
                      <a:pt x="2944216" y="384734"/>
                    </a:lnTo>
                    <a:cubicBezTo>
                      <a:pt x="2943301" y="381990"/>
                      <a:pt x="2939644" y="377418"/>
                      <a:pt x="2933243" y="371017"/>
                    </a:cubicBezTo>
                    <a:close/>
                    <a:moveTo>
                      <a:pt x="3074517" y="358673"/>
                    </a:moveTo>
                    <a:cubicBezTo>
                      <a:pt x="3073603" y="358673"/>
                      <a:pt x="3072003" y="359816"/>
                      <a:pt x="3069717" y="362102"/>
                    </a:cubicBezTo>
                    <a:lnTo>
                      <a:pt x="3073146" y="364845"/>
                    </a:lnTo>
                    <a:lnTo>
                      <a:pt x="3075203" y="364159"/>
                    </a:lnTo>
                    <a:lnTo>
                      <a:pt x="3076575" y="364159"/>
                    </a:lnTo>
                    <a:lnTo>
                      <a:pt x="3076575" y="360730"/>
                    </a:lnTo>
                    <a:cubicBezTo>
                      <a:pt x="3076575" y="359359"/>
                      <a:pt x="3075889" y="358673"/>
                      <a:pt x="3074517" y="358673"/>
                    </a:cubicBezTo>
                    <a:close/>
                    <a:moveTo>
                      <a:pt x="2990850" y="358673"/>
                    </a:moveTo>
                    <a:lnTo>
                      <a:pt x="2993593" y="361416"/>
                    </a:lnTo>
                    <a:lnTo>
                      <a:pt x="2996337" y="360730"/>
                    </a:lnTo>
                    <a:lnTo>
                      <a:pt x="3010053" y="364845"/>
                    </a:lnTo>
                    <a:lnTo>
                      <a:pt x="3016225" y="372389"/>
                    </a:lnTo>
                    <a:lnTo>
                      <a:pt x="3016225" y="377876"/>
                    </a:lnTo>
                    <a:lnTo>
                      <a:pt x="3015539" y="380619"/>
                    </a:lnTo>
                    <a:cubicBezTo>
                      <a:pt x="3016453" y="380619"/>
                      <a:pt x="3016911" y="381305"/>
                      <a:pt x="3016911" y="382676"/>
                    </a:cubicBezTo>
                    <a:cubicBezTo>
                      <a:pt x="3016453" y="382676"/>
                      <a:pt x="3016225" y="382905"/>
                      <a:pt x="3016225" y="383362"/>
                    </a:cubicBezTo>
                    <a:lnTo>
                      <a:pt x="3021025" y="387477"/>
                    </a:lnTo>
                    <a:lnTo>
                      <a:pt x="3034741" y="387477"/>
                    </a:lnTo>
                    <a:lnTo>
                      <a:pt x="3045714" y="386791"/>
                    </a:lnTo>
                    <a:lnTo>
                      <a:pt x="3045714" y="387477"/>
                    </a:lnTo>
                    <a:cubicBezTo>
                      <a:pt x="3047543" y="387019"/>
                      <a:pt x="3048915" y="386791"/>
                      <a:pt x="3049829" y="386791"/>
                    </a:cubicBezTo>
                    <a:cubicBezTo>
                      <a:pt x="3064917" y="386791"/>
                      <a:pt x="3085948" y="385648"/>
                      <a:pt x="3112923" y="383362"/>
                    </a:cubicBezTo>
                    <a:lnTo>
                      <a:pt x="3117723" y="384734"/>
                    </a:lnTo>
                    <a:cubicBezTo>
                      <a:pt x="3118180" y="384734"/>
                      <a:pt x="3118409" y="384276"/>
                      <a:pt x="3118409" y="383362"/>
                    </a:cubicBezTo>
                    <a:lnTo>
                      <a:pt x="3124581" y="384734"/>
                    </a:lnTo>
                    <a:lnTo>
                      <a:pt x="3126639" y="384734"/>
                    </a:lnTo>
                    <a:cubicBezTo>
                      <a:pt x="3130753" y="384734"/>
                      <a:pt x="3133039" y="383590"/>
                      <a:pt x="3133497" y="381305"/>
                    </a:cubicBezTo>
                    <a:lnTo>
                      <a:pt x="3133497" y="380619"/>
                    </a:lnTo>
                    <a:lnTo>
                      <a:pt x="3119781" y="372389"/>
                    </a:lnTo>
                    <a:lnTo>
                      <a:pt x="3117723" y="373075"/>
                    </a:lnTo>
                    <a:lnTo>
                      <a:pt x="3115666" y="371017"/>
                    </a:lnTo>
                    <a:lnTo>
                      <a:pt x="3113608" y="372389"/>
                    </a:lnTo>
                    <a:lnTo>
                      <a:pt x="3112923" y="372389"/>
                    </a:lnTo>
                    <a:cubicBezTo>
                      <a:pt x="3111551" y="372389"/>
                      <a:pt x="3109951" y="371932"/>
                      <a:pt x="3108122" y="371017"/>
                    </a:cubicBezTo>
                    <a:cubicBezTo>
                      <a:pt x="3106293" y="371932"/>
                      <a:pt x="3104693" y="372389"/>
                      <a:pt x="3103321" y="372389"/>
                    </a:cubicBezTo>
                    <a:lnTo>
                      <a:pt x="3103321" y="371017"/>
                    </a:lnTo>
                    <a:cubicBezTo>
                      <a:pt x="3101035" y="372389"/>
                      <a:pt x="3098978" y="373075"/>
                      <a:pt x="3097149" y="373075"/>
                    </a:cubicBezTo>
                    <a:cubicBezTo>
                      <a:pt x="3095778" y="372618"/>
                      <a:pt x="3094863" y="372160"/>
                      <a:pt x="3094406" y="371703"/>
                    </a:cubicBezTo>
                    <a:cubicBezTo>
                      <a:pt x="3093491" y="371246"/>
                      <a:pt x="3093034" y="370789"/>
                      <a:pt x="3093034" y="370332"/>
                    </a:cubicBezTo>
                    <a:cubicBezTo>
                      <a:pt x="3086176" y="371703"/>
                      <a:pt x="3082747" y="373304"/>
                      <a:pt x="3082747" y="375132"/>
                    </a:cubicBezTo>
                    <a:lnTo>
                      <a:pt x="3082747" y="375818"/>
                    </a:lnTo>
                    <a:lnTo>
                      <a:pt x="3088919" y="375132"/>
                    </a:lnTo>
                    <a:lnTo>
                      <a:pt x="3090977" y="375132"/>
                    </a:lnTo>
                    <a:lnTo>
                      <a:pt x="3090977" y="375818"/>
                    </a:lnTo>
                    <a:cubicBezTo>
                      <a:pt x="3090977" y="377190"/>
                      <a:pt x="3089377" y="377876"/>
                      <a:pt x="3086176" y="377876"/>
                    </a:cubicBezTo>
                    <a:lnTo>
                      <a:pt x="3088233" y="381305"/>
                    </a:lnTo>
                    <a:lnTo>
                      <a:pt x="3088233" y="382676"/>
                    </a:lnTo>
                    <a:cubicBezTo>
                      <a:pt x="3085491" y="382676"/>
                      <a:pt x="3074289" y="377876"/>
                      <a:pt x="3054629" y="368274"/>
                    </a:cubicBezTo>
                    <a:cubicBezTo>
                      <a:pt x="3039085" y="363245"/>
                      <a:pt x="3027883" y="360730"/>
                      <a:pt x="3021025" y="360730"/>
                    </a:cubicBezTo>
                    <a:cubicBezTo>
                      <a:pt x="3018739" y="360730"/>
                      <a:pt x="3013481" y="360045"/>
                      <a:pt x="3005252" y="358673"/>
                    </a:cubicBezTo>
                    <a:lnTo>
                      <a:pt x="3000451" y="359359"/>
                    </a:lnTo>
                    <a:cubicBezTo>
                      <a:pt x="2998623" y="358902"/>
                      <a:pt x="2995422" y="358673"/>
                      <a:pt x="2990850" y="358673"/>
                    </a:cubicBezTo>
                    <a:close/>
                    <a:moveTo>
                      <a:pt x="1057275" y="336727"/>
                    </a:moveTo>
                    <a:cubicBezTo>
                      <a:pt x="1059104" y="339928"/>
                      <a:pt x="1060018" y="343128"/>
                      <a:pt x="1060018" y="346329"/>
                    </a:cubicBezTo>
                    <a:cubicBezTo>
                      <a:pt x="1059104" y="347243"/>
                      <a:pt x="1058647" y="348157"/>
                      <a:pt x="1058647" y="349072"/>
                    </a:cubicBezTo>
                    <a:lnTo>
                      <a:pt x="1060018" y="349758"/>
                    </a:lnTo>
                    <a:lnTo>
                      <a:pt x="1062761" y="350443"/>
                    </a:lnTo>
                    <a:lnTo>
                      <a:pt x="1073734" y="349072"/>
                    </a:lnTo>
                    <a:cubicBezTo>
                      <a:pt x="1091108" y="355930"/>
                      <a:pt x="1101166" y="359359"/>
                      <a:pt x="1103909" y="359359"/>
                    </a:cubicBezTo>
                    <a:cubicBezTo>
                      <a:pt x="1143686" y="354330"/>
                      <a:pt x="1189406" y="350443"/>
                      <a:pt x="1241069" y="347700"/>
                    </a:cubicBezTo>
                    <a:lnTo>
                      <a:pt x="1241069" y="349072"/>
                    </a:lnTo>
                    <a:lnTo>
                      <a:pt x="1243127" y="347700"/>
                    </a:lnTo>
                    <a:lnTo>
                      <a:pt x="1247927" y="347700"/>
                    </a:lnTo>
                    <a:lnTo>
                      <a:pt x="1254785" y="349072"/>
                    </a:lnTo>
                    <a:lnTo>
                      <a:pt x="1260958" y="347015"/>
                    </a:lnTo>
                    <a:cubicBezTo>
                      <a:pt x="1262329" y="347015"/>
                      <a:pt x="1263015" y="347243"/>
                      <a:pt x="1263015" y="347700"/>
                    </a:cubicBezTo>
                    <a:lnTo>
                      <a:pt x="1268501" y="347015"/>
                    </a:lnTo>
                    <a:lnTo>
                      <a:pt x="1293190" y="347015"/>
                    </a:lnTo>
                    <a:cubicBezTo>
                      <a:pt x="1294562" y="347015"/>
                      <a:pt x="1295248" y="347243"/>
                      <a:pt x="1295248" y="347700"/>
                    </a:cubicBezTo>
                    <a:cubicBezTo>
                      <a:pt x="1297534" y="346786"/>
                      <a:pt x="1305306" y="345414"/>
                      <a:pt x="1318565" y="343586"/>
                    </a:cubicBezTo>
                    <a:lnTo>
                      <a:pt x="1318565" y="342214"/>
                    </a:lnTo>
                    <a:lnTo>
                      <a:pt x="1322680" y="343586"/>
                    </a:lnTo>
                    <a:cubicBezTo>
                      <a:pt x="1331367" y="343586"/>
                      <a:pt x="1337081" y="341985"/>
                      <a:pt x="1339825" y="338785"/>
                    </a:cubicBezTo>
                    <a:cubicBezTo>
                      <a:pt x="1344854" y="342442"/>
                      <a:pt x="1354684" y="345414"/>
                      <a:pt x="1369314" y="347700"/>
                    </a:cubicBezTo>
                    <a:cubicBezTo>
                      <a:pt x="1369314" y="349529"/>
                      <a:pt x="1369771" y="350443"/>
                      <a:pt x="1370686" y="350443"/>
                    </a:cubicBezTo>
                    <a:cubicBezTo>
                      <a:pt x="1371143" y="349529"/>
                      <a:pt x="1371600" y="348843"/>
                      <a:pt x="1372057" y="348386"/>
                    </a:cubicBezTo>
                    <a:lnTo>
                      <a:pt x="1373429" y="347700"/>
                    </a:lnTo>
                    <a:cubicBezTo>
                      <a:pt x="1387602" y="353644"/>
                      <a:pt x="1394689" y="358673"/>
                      <a:pt x="1394689" y="362788"/>
                    </a:cubicBezTo>
                    <a:lnTo>
                      <a:pt x="1396746" y="361416"/>
                    </a:lnTo>
                    <a:lnTo>
                      <a:pt x="1399489" y="361416"/>
                    </a:lnTo>
                    <a:cubicBezTo>
                      <a:pt x="1404061" y="364159"/>
                      <a:pt x="1406347" y="366217"/>
                      <a:pt x="1406347" y="367588"/>
                    </a:cubicBezTo>
                    <a:lnTo>
                      <a:pt x="1404290" y="371017"/>
                    </a:lnTo>
                    <a:lnTo>
                      <a:pt x="1404290" y="371703"/>
                    </a:lnTo>
                    <a:cubicBezTo>
                      <a:pt x="1407947" y="371703"/>
                      <a:pt x="1410005" y="373304"/>
                      <a:pt x="1410462" y="376504"/>
                    </a:cubicBezTo>
                    <a:cubicBezTo>
                      <a:pt x="1409091" y="378333"/>
                      <a:pt x="1408405" y="380390"/>
                      <a:pt x="1408405" y="382676"/>
                    </a:cubicBezTo>
                    <a:lnTo>
                      <a:pt x="1411834" y="382676"/>
                    </a:lnTo>
                    <a:cubicBezTo>
                      <a:pt x="1411834" y="380390"/>
                      <a:pt x="1412519" y="379247"/>
                      <a:pt x="1413891" y="379247"/>
                    </a:cubicBezTo>
                    <a:lnTo>
                      <a:pt x="1420749" y="384734"/>
                    </a:lnTo>
                    <a:cubicBezTo>
                      <a:pt x="1420749" y="386562"/>
                      <a:pt x="1420063" y="387477"/>
                      <a:pt x="1418692" y="387477"/>
                    </a:cubicBezTo>
                    <a:cubicBezTo>
                      <a:pt x="1417777" y="387019"/>
                      <a:pt x="1417092" y="386791"/>
                      <a:pt x="1416634" y="386791"/>
                    </a:cubicBezTo>
                    <a:lnTo>
                      <a:pt x="1415263" y="386791"/>
                    </a:lnTo>
                    <a:lnTo>
                      <a:pt x="1413891" y="388848"/>
                    </a:lnTo>
                    <a:lnTo>
                      <a:pt x="1413891" y="390220"/>
                    </a:lnTo>
                    <a:lnTo>
                      <a:pt x="1415949" y="394335"/>
                    </a:lnTo>
                    <a:lnTo>
                      <a:pt x="1413891" y="402564"/>
                    </a:lnTo>
                    <a:cubicBezTo>
                      <a:pt x="1415263" y="402564"/>
                      <a:pt x="1415949" y="403021"/>
                      <a:pt x="1415949" y="403936"/>
                    </a:cubicBezTo>
                    <a:lnTo>
                      <a:pt x="1413891" y="408051"/>
                    </a:lnTo>
                    <a:lnTo>
                      <a:pt x="1413891" y="408736"/>
                    </a:lnTo>
                    <a:cubicBezTo>
                      <a:pt x="1415263" y="416052"/>
                      <a:pt x="1415949" y="420166"/>
                      <a:pt x="1415949" y="421081"/>
                    </a:cubicBezTo>
                    <a:lnTo>
                      <a:pt x="1415949" y="423824"/>
                    </a:lnTo>
                    <a:lnTo>
                      <a:pt x="1415263" y="429996"/>
                    </a:lnTo>
                    <a:cubicBezTo>
                      <a:pt x="1415720" y="430911"/>
                      <a:pt x="1415949" y="432511"/>
                      <a:pt x="1415949" y="434797"/>
                    </a:cubicBezTo>
                    <a:cubicBezTo>
                      <a:pt x="1414577" y="437540"/>
                      <a:pt x="1413891" y="440512"/>
                      <a:pt x="1413891" y="443712"/>
                    </a:cubicBezTo>
                    <a:cubicBezTo>
                      <a:pt x="1415720" y="442798"/>
                      <a:pt x="1416863" y="442341"/>
                      <a:pt x="1417320" y="442341"/>
                    </a:cubicBezTo>
                    <a:cubicBezTo>
                      <a:pt x="1417320" y="444627"/>
                      <a:pt x="1418692" y="445770"/>
                      <a:pt x="1421435" y="445770"/>
                    </a:cubicBezTo>
                    <a:cubicBezTo>
                      <a:pt x="1421435" y="442569"/>
                      <a:pt x="1436980" y="439597"/>
                      <a:pt x="1468069" y="436854"/>
                    </a:cubicBezTo>
                    <a:lnTo>
                      <a:pt x="1483843" y="436854"/>
                    </a:lnTo>
                    <a:cubicBezTo>
                      <a:pt x="1484300" y="436854"/>
                      <a:pt x="1484529" y="437312"/>
                      <a:pt x="1484529" y="438226"/>
                    </a:cubicBezTo>
                    <a:lnTo>
                      <a:pt x="1487272" y="436854"/>
                    </a:lnTo>
                    <a:lnTo>
                      <a:pt x="1492758" y="436854"/>
                    </a:lnTo>
                    <a:cubicBezTo>
                      <a:pt x="1494130" y="436854"/>
                      <a:pt x="1494815" y="437769"/>
                      <a:pt x="1494815" y="439597"/>
                    </a:cubicBezTo>
                    <a:lnTo>
                      <a:pt x="1496187" y="438912"/>
                    </a:lnTo>
                    <a:lnTo>
                      <a:pt x="1498245" y="438226"/>
                    </a:lnTo>
                    <a:cubicBezTo>
                      <a:pt x="1509217" y="438226"/>
                      <a:pt x="1516304" y="442569"/>
                      <a:pt x="1519504" y="451256"/>
                    </a:cubicBezTo>
                    <a:cubicBezTo>
                      <a:pt x="1520876" y="451256"/>
                      <a:pt x="1521562" y="453999"/>
                      <a:pt x="1521562" y="459486"/>
                    </a:cubicBezTo>
                    <a:lnTo>
                      <a:pt x="1520190" y="462229"/>
                    </a:lnTo>
                    <a:lnTo>
                      <a:pt x="1524305" y="464972"/>
                    </a:lnTo>
                    <a:cubicBezTo>
                      <a:pt x="1523848" y="465887"/>
                      <a:pt x="1523391" y="466572"/>
                      <a:pt x="1522933" y="467029"/>
                    </a:cubicBezTo>
                    <a:lnTo>
                      <a:pt x="1521562" y="467715"/>
                    </a:lnTo>
                    <a:lnTo>
                      <a:pt x="1522933" y="475945"/>
                    </a:lnTo>
                    <a:lnTo>
                      <a:pt x="1522933" y="478002"/>
                    </a:lnTo>
                    <a:cubicBezTo>
                      <a:pt x="1522933" y="486232"/>
                      <a:pt x="1521790" y="491490"/>
                      <a:pt x="1519504" y="493776"/>
                    </a:cubicBezTo>
                    <a:lnTo>
                      <a:pt x="1519504" y="495833"/>
                    </a:lnTo>
                    <a:cubicBezTo>
                      <a:pt x="1521790" y="495833"/>
                      <a:pt x="1522933" y="496290"/>
                      <a:pt x="1522933" y="497205"/>
                    </a:cubicBezTo>
                    <a:lnTo>
                      <a:pt x="1522933" y="498576"/>
                    </a:lnTo>
                    <a:cubicBezTo>
                      <a:pt x="1522933" y="500405"/>
                      <a:pt x="1520647" y="502234"/>
                      <a:pt x="1516075" y="504063"/>
                    </a:cubicBezTo>
                    <a:cubicBezTo>
                      <a:pt x="1516075" y="506806"/>
                      <a:pt x="1511961" y="512064"/>
                      <a:pt x="1503731" y="519836"/>
                    </a:cubicBezTo>
                    <a:cubicBezTo>
                      <a:pt x="1503731" y="523494"/>
                      <a:pt x="1501902" y="526466"/>
                      <a:pt x="1498245" y="528752"/>
                    </a:cubicBezTo>
                    <a:lnTo>
                      <a:pt x="1495501" y="528752"/>
                    </a:lnTo>
                    <a:cubicBezTo>
                      <a:pt x="1483157" y="528752"/>
                      <a:pt x="1476985" y="528066"/>
                      <a:pt x="1476985" y="526694"/>
                    </a:cubicBezTo>
                    <a:lnTo>
                      <a:pt x="1474927" y="527380"/>
                    </a:lnTo>
                    <a:lnTo>
                      <a:pt x="1473556" y="528066"/>
                    </a:lnTo>
                    <a:cubicBezTo>
                      <a:pt x="1473099" y="528066"/>
                      <a:pt x="1472413" y="527608"/>
                      <a:pt x="1471498" y="526694"/>
                    </a:cubicBezTo>
                    <a:cubicBezTo>
                      <a:pt x="1469669" y="525780"/>
                      <a:pt x="1468069" y="524637"/>
                      <a:pt x="1466698" y="523265"/>
                    </a:cubicBezTo>
                    <a:lnTo>
                      <a:pt x="1465326" y="523951"/>
                    </a:lnTo>
                    <a:lnTo>
                      <a:pt x="1463269" y="524637"/>
                    </a:lnTo>
                    <a:lnTo>
                      <a:pt x="1457782" y="523265"/>
                    </a:lnTo>
                    <a:lnTo>
                      <a:pt x="1455725" y="523951"/>
                    </a:lnTo>
                    <a:lnTo>
                      <a:pt x="1452982" y="524637"/>
                    </a:lnTo>
                    <a:lnTo>
                      <a:pt x="1417320" y="522579"/>
                    </a:lnTo>
                    <a:lnTo>
                      <a:pt x="1410462" y="523265"/>
                    </a:lnTo>
                    <a:lnTo>
                      <a:pt x="1410462" y="531495"/>
                    </a:lnTo>
                    <a:cubicBezTo>
                      <a:pt x="1408633" y="534695"/>
                      <a:pt x="1406805" y="538124"/>
                      <a:pt x="1404976" y="541782"/>
                    </a:cubicBezTo>
                    <a:cubicBezTo>
                      <a:pt x="1404061" y="544068"/>
                      <a:pt x="1402918" y="546811"/>
                      <a:pt x="1401547" y="550011"/>
                    </a:cubicBezTo>
                    <a:cubicBezTo>
                      <a:pt x="1407033" y="551840"/>
                      <a:pt x="1410462" y="554583"/>
                      <a:pt x="1411834" y="558241"/>
                    </a:cubicBezTo>
                    <a:cubicBezTo>
                      <a:pt x="1415491" y="558241"/>
                      <a:pt x="1417320" y="559841"/>
                      <a:pt x="1417320" y="563041"/>
                    </a:cubicBezTo>
                    <a:lnTo>
                      <a:pt x="1424178" y="563041"/>
                    </a:lnTo>
                    <a:cubicBezTo>
                      <a:pt x="1425550" y="563041"/>
                      <a:pt x="1426235" y="563727"/>
                      <a:pt x="1426235" y="565099"/>
                    </a:cubicBezTo>
                    <a:cubicBezTo>
                      <a:pt x="1421206" y="567842"/>
                      <a:pt x="1418692" y="569671"/>
                      <a:pt x="1418692" y="570585"/>
                    </a:cubicBezTo>
                    <a:cubicBezTo>
                      <a:pt x="1420063" y="570585"/>
                      <a:pt x="1420749" y="571957"/>
                      <a:pt x="1420749" y="574700"/>
                    </a:cubicBezTo>
                    <a:cubicBezTo>
                      <a:pt x="1422121" y="573329"/>
                      <a:pt x="1423721" y="572185"/>
                      <a:pt x="1425550" y="571271"/>
                    </a:cubicBezTo>
                    <a:cubicBezTo>
                      <a:pt x="1426464" y="570814"/>
                      <a:pt x="1427150" y="570585"/>
                      <a:pt x="1427607" y="570585"/>
                    </a:cubicBezTo>
                    <a:lnTo>
                      <a:pt x="1428293" y="572643"/>
                    </a:lnTo>
                    <a:lnTo>
                      <a:pt x="1428979" y="574014"/>
                    </a:lnTo>
                    <a:lnTo>
                      <a:pt x="1427607" y="576072"/>
                    </a:lnTo>
                    <a:cubicBezTo>
                      <a:pt x="1428521" y="577900"/>
                      <a:pt x="1428979" y="579501"/>
                      <a:pt x="1428979" y="580872"/>
                    </a:cubicBezTo>
                    <a:cubicBezTo>
                      <a:pt x="1424407" y="585444"/>
                      <a:pt x="1420063" y="587730"/>
                      <a:pt x="1415949" y="587730"/>
                    </a:cubicBezTo>
                    <a:cubicBezTo>
                      <a:pt x="1416406" y="589559"/>
                      <a:pt x="1417320" y="590473"/>
                      <a:pt x="1418692" y="590473"/>
                    </a:cubicBezTo>
                    <a:cubicBezTo>
                      <a:pt x="1419606" y="590016"/>
                      <a:pt x="1420521" y="589788"/>
                      <a:pt x="1421435" y="589788"/>
                    </a:cubicBezTo>
                    <a:lnTo>
                      <a:pt x="1422807" y="591845"/>
                    </a:lnTo>
                    <a:lnTo>
                      <a:pt x="1421435" y="597331"/>
                    </a:lnTo>
                    <a:cubicBezTo>
                      <a:pt x="1426921" y="599160"/>
                      <a:pt x="1429665" y="600760"/>
                      <a:pt x="1429665" y="602132"/>
                    </a:cubicBezTo>
                    <a:lnTo>
                      <a:pt x="1429665" y="604189"/>
                    </a:lnTo>
                    <a:cubicBezTo>
                      <a:pt x="1429665" y="605561"/>
                      <a:pt x="1428293" y="606933"/>
                      <a:pt x="1425550" y="608304"/>
                    </a:cubicBezTo>
                    <a:cubicBezTo>
                      <a:pt x="1425550" y="606933"/>
                      <a:pt x="1424635" y="606247"/>
                      <a:pt x="1422807" y="606247"/>
                    </a:cubicBezTo>
                    <a:cubicBezTo>
                      <a:pt x="1422807" y="608076"/>
                      <a:pt x="1420521" y="609904"/>
                      <a:pt x="1415949" y="611733"/>
                    </a:cubicBezTo>
                    <a:cubicBezTo>
                      <a:pt x="1415949" y="613562"/>
                      <a:pt x="1413891" y="616305"/>
                      <a:pt x="1409776" y="619963"/>
                    </a:cubicBezTo>
                    <a:cubicBezTo>
                      <a:pt x="1407033" y="619048"/>
                      <a:pt x="1405433" y="618591"/>
                      <a:pt x="1404976" y="618591"/>
                    </a:cubicBezTo>
                    <a:cubicBezTo>
                      <a:pt x="1404976" y="623620"/>
                      <a:pt x="1402918" y="626592"/>
                      <a:pt x="1398803" y="627507"/>
                    </a:cubicBezTo>
                    <a:cubicBezTo>
                      <a:pt x="1394689" y="627050"/>
                      <a:pt x="1391031" y="626821"/>
                      <a:pt x="1387831" y="626821"/>
                    </a:cubicBezTo>
                    <a:lnTo>
                      <a:pt x="1383716" y="626821"/>
                    </a:lnTo>
                    <a:cubicBezTo>
                      <a:pt x="1378229" y="628650"/>
                      <a:pt x="1373429" y="631164"/>
                      <a:pt x="1369314" y="634365"/>
                    </a:cubicBezTo>
                    <a:cubicBezTo>
                      <a:pt x="1366571" y="634365"/>
                      <a:pt x="1361999" y="640308"/>
                      <a:pt x="1355598" y="652195"/>
                    </a:cubicBezTo>
                    <a:cubicBezTo>
                      <a:pt x="1345997" y="665912"/>
                      <a:pt x="1340282" y="672769"/>
                      <a:pt x="1338453" y="672769"/>
                    </a:cubicBezTo>
                    <a:lnTo>
                      <a:pt x="1332967" y="672084"/>
                    </a:lnTo>
                    <a:cubicBezTo>
                      <a:pt x="1332967" y="677113"/>
                      <a:pt x="1329995" y="679627"/>
                      <a:pt x="1324051" y="679627"/>
                    </a:cubicBezTo>
                    <a:lnTo>
                      <a:pt x="1315136" y="679627"/>
                    </a:lnTo>
                    <a:cubicBezTo>
                      <a:pt x="1310564" y="679627"/>
                      <a:pt x="1305535" y="679856"/>
                      <a:pt x="1300048" y="680313"/>
                    </a:cubicBezTo>
                    <a:lnTo>
                      <a:pt x="1300048" y="679627"/>
                    </a:lnTo>
                    <a:cubicBezTo>
                      <a:pt x="1300048" y="678256"/>
                      <a:pt x="1301191" y="677570"/>
                      <a:pt x="1303477" y="677570"/>
                    </a:cubicBezTo>
                    <a:lnTo>
                      <a:pt x="1303477" y="675513"/>
                    </a:lnTo>
                    <a:lnTo>
                      <a:pt x="1285647" y="675513"/>
                    </a:lnTo>
                    <a:lnTo>
                      <a:pt x="1280160" y="672084"/>
                    </a:lnTo>
                    <a:lnTo>
                      <a:pt x="1281532" y="672084"/>
                    </a:lnTo>
                    <a:lnTo>
                      <a:pt x="1280160" y="667969"/>
                    </a:lnTo>
                    <a:cubicBezTo>
                      <a:pt x="1279246" y="667969"/>
                      <a:pt x="1277188" y="670255"/>
                      <a:pt x="1273988" y="674827"/>
                    </a:cubicBezTo>
                    <a:cubicBezTo>
                      <a:pt x="1271245" y="669341"/>
                      <a:pt x="1268730" y="666597"/>
                      <a:pt x="1266444" y="666597"/>
                    </a:cubicBezTo>
                    <a:cubicBezTo>
                      <a:pt x="1266444" y="667054"/>
                      <a:pt x="1266215" y="667283"/>
                      <a:pt x="1265758" y="667283"/>
                    </a:cubicBezTo>
                    <a:lnTo>
                      <a:pt x="1264387" y="664540"/>
                    </a:lnTo>
                    <a:lnTo>
                      <a:pt x="1264387" y="656310"/>
                    </a:lnTo>
                    <a:cubicBezTo>
                      <a:pt x="1264387" y="654939"/>
                      <a:pt x="1264844" y="653339"/>
                      <a:pt x="1265758" y="651510"/>
                    </a:cubicBezTo>
                    <a:cubicBezTo>
                      <a:pt x="1264844" y="649681"/>
                      <a:pt x="1264387" y="648081"/>
                      <a:pt x="1264387" y="646709"/>
                    </a:cubicBezTo>
                    <a:cubicBezTo>
                      <a:pt x="1267587" y="644423"/>
                      <a:pt x="1270102" y="640308"/>
                      <a:pt x="1271931" y="634365"/>
                    </a:cubicBezTo>
                    <a:lnTo>
                      <a:pt x="1271931" y="632993"/>
                    </a:lnTo>
                    <a:lnTo>
                      <a:pt x="1271245" y="632993"/>
                    </a:lnTo>
                    <a:cubicBezTo>
                      <a:pt x="1269416" y="632993"/>
                      <a:pt x="1268501" y="633450"/>
                      <a:pt x="1268501" y="634365"/>
                    </a:cubicBezTo>
                    <a:lnTo>
                      <a:pt x="1263015" y="632993"/>
                    </a:lnTo>
                    <a:lnTo>
                      <a:pt x="1228725" y="632993"/>
                    </a:lnTo>
                    <a:cubicBezTo>
                      <a:pt x="1220953" y="632993"/>
                      <a:pt x="1213866" y="632307"/>
                      <a:pt x="1207465" y="630936"/>
                    </a:cubicBezTo>
                    <a:cubicBezTo>
                      <a:pt x="1206551" y="633222"/>
                      <a:pt x="1204493" y="634365"/>
                      <a:pt x="1201293" y="634365"/>
                    </a:cubicBezTo>
                    <a:lnTo>
                      <a:pt x="1194435" y="632993"/>
                    </a:lnTo>
                    <a:cubicBezTo>
                      <a:pt x="1193521" y="633908"/>
                      <a:pt x="1192606" y="634365"/>
                      <a:pt x="1191692" y="634365"/>
                    </a:cubicBezTo>
                    <a:lnTo>
                      <a:pt x="1188949" y="632993"/>
                    </a:lnTo>
                    <a:cubicBezTo>
                      <a:pt x="1187120" y="634822"/>
                      <a:pt x="1185291" y="635736"/>
                      <a:pt x="1183462" y="635736"/>
                    </a:cubicBezTo>
                    <a:lnTo>
                      <a:pt x="1180033" y="632993"/>
                    </a:lnTo>
                    <a:cubicBezTo>
                      <a:pt x="1180033" y="634822"/>
                      <a:pt x="1179119" y="635736"/>
                      <a:pt x="1177290" y="635736"/>
                    </a:cubicBezTo>
                    <a:lnTo>
                      <a:pt x="1173175" y="634365"/>
                    </a:lnTo>
                    <a:lnTo>
                      <a:pt x="1167689" y="635736"/>
                    </a:lnTo>
                    <a:lnTo>
                      <a:pt x="1164946" y="634365"/>
                    </a:lnTo>
                    <a:lnTo>
                      <a:pt x="1140943" y="637108"/>
                    </a:lnTo>
                    <a:cubicBezTo>
                      <a:pt x="1140943" y="635279"/>
                      <a:pt x="1140257" y="634365"/>
                      <a:pt x="1138885" y="634365"/>
                    </a:cubicBezTo>
                    <a:cubicBezTo>
                      <a:pt x="1138428" y="634365"/>
                      <a:pt x="1137285" y="634822"/>
                      <a:pt x="1135456" y="635736"/>
                    </a:cubicBezTo>
                    <a:lnTo>
                      <a:pt x="1130656" y="634365"/>
                    </a:lnTo>
                    <a:cubicBezTo>
                      <a:pt x="1126541" y="635279"/>
                      <a:pt x="1122883" y="635965"/>
                      <a:pt x="1119683" y="636422"/>
                    </a:cubicBezTo>
                    <a:cubicBezTo>
                      <a:pt x="1117397" y="636879"/>
                      <a:pt x="1115568" y="637108"/>
                      <a:pt x="1114197" y="637108"/>
                    </a:cubicBezTo>
                    <a:cubicBezTo>
                      <a:pt x="1114197" y="635279"/>
                      <a:pt x="1113282" y="634365"/>
                      <a:pt x="1111453" y="634365"/>
                    </a:cubicBezTo>
                    <a:lnTo>
                      <a:pt x="1110767" y="634365"/>
                    </a:lnTo>
                    <a:lnTo>
                      <a:pt x="1105967" y="637794"/>
                    </a:lnTo>
                    <a:cubicBezTo>
                      <a:pt x="1104595" y="637794"/>
                      <a:pt x="1103681" y="636193"/>
                      <a:pt x="1103224" y="632993"/>
                    </a:cubicBezTo>
                    <a:cubicBezTo>
                      <a:pt x="1098195" y="636651"/>
                      <a:pt x="1094765" y="638479"/>
                      <a:pt x="1092937" y="638479"/>
                    </a:cubicBezTo>
                    <a:lnTo>
                      <a:pt x="1092937" y="637794"/>
                    </a:lnTo>
                    <a:lnTo>
                      <a:pt x="1088136" y="640537"/>
                    </a:lnTo>
                    <a:cubicBezTo>
                      <a:pt x="1080821" y="639165"/>
                      <a:pt x="1074877" y="638479"/>
                      <a:pt x="1070305" y="638479"/>
                    </a:cubicBezTo>
                    <a:lnTo>
                      <a:pt x="1062761" y="638479"/>
                    </a:lnTo>
                    <a:cubicBezTo>
                      <a:pt x="1061847" y="638479"/>
                      <a:pt x="1061390" y="638251"/>
                      <a:pt x="1061390" y="637794"/>
                    </a:cubicBezTo>
                    <a:cubicBezTo>
                      <a:pt x="1059104" y="638708"/>
                      <a:pt x="1057961" y="639622"/>
                      <a:pt x="1057961" y="640537"/>
                    </a:cubicBezTo>
                    <a:cubicBezTo>
                      <a:pt x="1048817" y="640537"/>
                      <a:pt x="1035329" y="636651"/>
                      <a:pt x="1017499" y="628878"/>
                    </a:cubicBezTo>
                    <a:cubicBezTo>
                      <a:pt x="1003325" y="628878"/>
                      <a:pt x="991210" y="625906"/>
                      <a:pt x="981151" y="619963"/>
                    </a:cubicBezTo>
                    <a:lnTo>
                      <a:pt x="983209" y="617220"/>
                    </a:lnTo>
                    <a:cubicBezTo>
                      <a:pt x="981837" y="614477"/>
                      <a:pt x="980694" y="613105"/>
                      <a:pt x="979780" y="613105"/>
                    </a:cubicBezTo>
                    <a:lnTo>
                      <a:pt x="975665" y="614477"/>
                    </a:lnTo>
                    <a:cubicBezTo>
                      <a:pt x="971550" y="608990"/>
                      <a:pt x="968350" y="604418"/>
                      <a:pt x="966064" y="600760"/>
                    </a:cubicBezTo>
                    <a:cubicBezTo>
                      <a:pt x="963778" y="597560"/>
                      <a:pt x="962635" y="595503"/>
                      <a:pt x="962635" y="594588"/>
                    </a:cubicBezTo>
                    <a:lnTo>
                      <a:pt x="964006" y="594588"/>
                    </a:lnTo>
                    <a:lnTo>
                      <a:pt x="959206" y="584987"/>
                    </a:lnTo>
                    <a:cubicBezTo>
                      <a:pt x="960577" y="581329"/>
                      <a:pt x="961720" y="579501"/>
                      <a:pt x="962635" y="579501"/>
                    </a:cubicBezTo>
                    <a:lnTo>
                      <a:pt x="961263" y="576758"/>
                    </a:lnTo>
                    <a:lnTo>
                      <a:pt x="961263" y="576072"/>
                    </a:lnTo>
                    <a:cubicBezTo>
                      <a:pt x="961263" y="572871"/>
                      <a:pt x="962177" y="569671"/>
                      <a:pt x="964006" y="566470"/>
                    </a:cubicBezTo>
                    <a:lnTo>
                      <a:pt x="962635" y="565099"/>
                    </a:lnTo>
                    <a:cubicBezTo>
                      <a:pt x="963549" y="563270"/>
                      <a:pt x="964006" y="561670"/>
                      <a:pt x="964006" y="560298"/>
                    </a:cubicBezTo>
                    <a:cubicBezTo>
                      <a:pt x="963092" y="560298"/>
                      <a:pt x="962635" y="560070"/>
                      <a:pt x="962635" y="559612"/>
                    </a:cubicBezTo>
                    <a:cubicBezTo>
                      <a:pt x="964006" y="559612"/>
                      <a:pt x="964692" y="558927"/>
                      <a:pt x="964692" y="557555"/>
                    </a:cubicBezTo>
                    <a:lnTo>
                      <a:pt x="962635" y="553440"/>
                    </a:lnTo>
                    <a:lnTo>
                      <a:pt x="962635" y="552754"/>
                    </a:lnTo>
                    <a:cubicBezTo>
                      <a:pt x="962635" y="552297"/>
                      <a:pt x="963092" y="551612"/>
                      <a:pt x="964006" y="550697"/>
                    </a:cubicBezTo>
                    <a:cubicBezTo>
                      <a:pt x="964921" y="549783"/>
                      <a:pt x="966064" y="548640"/>
                      <a:pt x="967435" y="547268"/>
                    </a:cubicBezTo>
                    <a:lnTo>
                      <a:pt x="967435" y="539039"/>
                    </a:lnTo>
                    <a:cubicBezTo>
                      <a:pt x="955548" y="540410"/>
                      <a:pt x="945490" y="541553"/>
                      <a:pt x="937260" y="542467"/>
                    </a:cubicBezTo>
                    <a:cubicBezTo>
                      <a:pt x="930402" y="543382"/>
                      <a:pt x="926059" y="544068"/>
                      <a:pt x="924230" y="544525"/>
                    </a:cubicBezTo>
                    <a:cubicBezTo>
                      <a:pt x="917372" y="543610"/>
                      <a:pt x="911200" y="541782"/>
                      <a:pt x="905713" y="539039"/>
                    </a:cubicBezTo>
                    <a:lnTo>
                      <a:pt x="905713" y="535610"/>
                    </a:lnTo>
                    <a:cubicBezTo>
                      <a:pt x="901599" y="535610"/>
                      <a:pt x="896341" y="529666"/>
                      <a:pt x="889940" y="517779"/>
                    </a:cubicBezTo>
                    <a:lnTo>
                      <a:pt x="889940" y="517093"/>
                    </a:lnTo>
                    <a:cubicBezTo>
                      <a:pt x="889940" y="511606"/>
                      <a:pt x="890626" y="507263"/>
                      <a:pt x="891998" y="504063"/>
                    </a:cubicBezTo>
                    <a:lnTo>
                      <a:pt x="890626" y="497205"/>
                    </a:lnTo>
                    <a:lnTo>
                      <a:pt x="891312" y="493776"/>
                    </a:lnTo>
                    <a:lnTo>
                      <a:pt x="891312" y="491033"/>
                    </a:lnTo>
                    <a:lnTo>
                      <a:pt x="891998" y="486232"/>
                    </a:lnTo>
                    <a:cubicBezTo>
                      <a:pt x="887883" y="486232"/>
                      <a:pt x="885597" y="486003"/>
                      <a:pt x="885139" y="485546"/>
                    </a:cubicBezTo>
                    <a:lnTo>
                      <a:pt x="886511" y="482803"/>
                    </a:lnTo>
                    <a:lnTo>
                      <a:pt x="886511" y="482117"/>
                    </a:lnTo>
                    <a:lnTo>
                      <a:pt x="884454" y="482803"/>
                    </a:lnTo>
                    <a:cubicBezTo>
                      <a:pt x="882625" y="482803"/>
                      <a:pt x="881710" y="482117"/>
                      <a:pt x="881710" y="480745"/>
                    </a:cubicBezTo>
                    <a:lnTo>
                      <a:pt x="881710" y="475259"/>
                    </a:lnTo>
                    <a:cubicBezTo>
                      <a:pt x="881710" y="472973"/>
                      <a:pt x="883311" y="471830"/>
                      <a:pt x="886511" y="471830"/>
                    </a:cubicBezTo>
                    <a:lnTo>
                      <a:pt x="884454" y="467715"/>
                    </a:lnTo>
                    <a:cubicBezTo>
                      <a:pt x="889483" y="461314"/>
                      <a:pt x="894741" y="458114"/>
                      <a:pt x="900227" y="458114"/>
                    </a:cubicBezTo>
                    <a:lnTo>
                      <a:pt x="900227" y="456743"/>
                    </a:lnTo>
                    <a:cubicBezTo>
                      <a:pt x="897484" y="456743"/>
                      <a:pt x="896112" y="456057"/>
                      <a:pt x="896112" y="454685"/>
                    </a:cubicBezTo>
                    <a:cubicBezTo>
                      <a:pt x="898856" y="448284"/>
                      <a:pt x="903885" y="445084"/>
                      <a:pt x="911200" y="445084"/>
                    </a:cubicBezTo>
                    <a:cubicBezTo>
                      <a:pt x="911200" y="447827"/>
                      <a:pt x="924459" y="449199"/>
                      <a:pt x="950976" y="449199"/>
                    </a:cubicBezTo>
                    <a:lnTo>
                      <a:pt x="964006" y="449199"/>
                    </a:lnTo>
                    <a:cubicBezTo>
                      <a:pt x="971779" y="449199"/>
                      <a:pt x="980008" y="448970"/>
                      <a:pt x="988695" y="448513"/>
                    </a:cubicBezTo>
                    <a:cubicBezTo>
                      <a:pt x="989152" y="443027"/>
                      <a:pt x="990753" y="437997"/>
                      <a:pt x="993496" y="433425"/>
                    </a:cubicBezTo>
                    <a:lnTo>
                      <a:pt x="991438" y="431368"/>
                    </a:lnTo>
                    <a:lnTo>
                      <a:pt x="995553" y="426567"/>
                    </a:lnTo>
                    <a:lnTo>
                      <a:pt x="991438" y="415594"/>
                    </a:lnTo>
                    <a:lnTo>
                      <a:pt x="1005154" y="373075"/>
                    </a:lnTo>
                    <a:lnTo>
                      <a:pt x="1004469" y="371017"/>
                    </a:lnTo>
                    <a:cubicBezTo>
                      <a:pt x="1005840" y="362331"/>
                      <a:pt x="1011098" y="355930"/>
                      <a:pt x="1020242" y="351815"/>
                    </a:cubicBezTo>
                    <a:cubicBezTo>
                      <a:pt x="1020242" y="348157"/>
                      <a:pt x="1020928" y="346329"/>
                      <a:pt x="1022299" y="346329"/>
                    </a:cubicBezTo>
                    <a:lnTo>
                      <a:pt x="1031901" y="353872"/>
                    </a:lnTo>
                    <a:lnTo>
                      <a:pt x="1033272" y="353872"/>
                    </a:lnTo>
                    <a:cubicBezTo>
                      <a:pt x="1035101" y="353872"/>
                      <a:pt x="1037844" y="349301"/>
                      <a:pt x="1041502" y="340156"/>
                    </a:cubicBezTo>
                    <a:cubicBezTo>
                      <a:pt x="1045616" y="339699"/>
                      <a:pt x="1050874" y="338556"/>
                      <a:pt x="1057275" y="336727"/>
                    </a:cubicBezTo>
                    <a:close/>
                    <a:moveTo>
                      <a:pt x="2980563" y="242087"/>
                    </a:moveTo>
                    <a:cubicBezTo>
                      <a:pt x="2969590" y="244373"/>
                      <a:pt x="2956560" y="245516"/>
                      <a:pt x="2941473" y="245516"/>
                    </a:cubicBezTo>
                    <a:lnTo>
                      <a:pt x="2937358" y="245516"/>
                    </a:lnTo>
                    <a:cubicBezTo>
                      <a:pt x="2936443" y="245516"/>
                      <a:pt x="2934843" y="244830"/>
                      <a:pt x="2932557" y="243459"/>
                    </a:cubicBezTo>
                    <a:lnTo>
                      <a:pt x="2927757" y="246202"/>
                    </a:lnTo>
                    <a:cubicBezTo>
                      <a:pt x="2919984" y="244373"/>
                      <a:pt x="2914041" y="243459"/>
                      <a:pt x="2909925" y="243459"/>
                    </a:cubicBezTo>
                    <a:lnTo>
                      <a:pt x="2908554" y="243459"/>
                    </a:lnTo>
                    <a:lnTo>
                      <a:pt x="2908554" y="245516"/>
                    </a:lnTo>
                    <a:cubicBezTo>
                      <a:pt x="2913126" y="245516"/>
                      <a:pt x="2921356" y="250088"/>
                      <a:pt x="2933243" y="259232"/>
                    </a:cubicBezTo>
                    <a:lnTo>
                      <a:pt x="2940787" y="257860"/>
                    </a:lnTo>
                    <a:lnTo>
                      <a:pt x="2941473" y="257860"/>
                    </a:lnTo>
                    <a:cubicBezTo>
                      <a:pt x="2944216" y="261061"/>
                      <a:pt x="2947873" y="262661"/>
                      <a:pt x="2952445" y="262661"/>
                    </a:cubicBezTo>
                    <a:lnTo>
                      <a:pt x="2979877" y="247573"/>
                    </a:lnTo>
                    <a:cubicBezTo>
                      <a:pt x="2983535" y="244830"/>
                      <a:pt x="2985364" y="243230"/>
                      <a:pt x="2985364" y="242773"/>
                    </a:cubicBezTo>
                    <a:lnTo>
                      <a:pt x="2985364" y="242087"/>
                    </a:lnTo>
                    <a:close/>
                    <a:moveTo>
                      <a:pt x="493090" y="215341"/>
                    </a:moveTo>
                    <a:lnTo>
                      <a:pt x="495148" y="215341"/>
                    </a:lnTo>
                    <a:cubicBezTo>
                      <a:pt x="497891" y="216712"/>
                      <a:pt x="499263" y="218541"/>
                      <a:pt x="499263" y="220827"/>
                    </a:cubicBezTo>
                    <a:lnTo>
                      <a:pt x="502006" y="220141"/>
                    </a:lnTo>
                    <a:lnTo>
                      <a:pt x="504063" y="220141"/>
                    </a:lnTo>
                    <a:cubicBezTo>
                      <a:pt x="504521" y="220141"/>
                      <a:pt x="504978" y="220370"/>
                      <a:pt x="505435" y="220827"/>
                    </a:cubicBezTo>
                    <a:cubicBezTo>
                      <a:pt x="506349" y="221284"/>
                      <a:pt x="507035" y="221970"/>
                      <a:pt x="507492" y="222885"/>
                    </a:cubicBezTo>
                    <a:cubicBezTo>
                      <a:pt x="508407" y="221970"/>
                      <a:pt x="516408" y="220370"/>
                      <a:pt x="531495" y="218084"/>
                    </a:cubicBezTo>
                    <a:cubicBezTo>
                      <a:pt x="560756" y="218084"/>
                      <a:pt x="580416" y="223570"/>
                      <a:pt x="590474" y="234543"/>
                    </a:cubicBezTo>
                    <a:cubicBezTo>
                      <a:pt x="592760" y="235000"/>
                      <a:pt x="597104" y="238429"/>
                      <a:pt x="603504" y="244830"/>
                    </a:cubicBezTo>
                    <a:lnTo>
                      <a:pt x="603504" y="249631"/>
                    </a:lnTo>
                    <a:lnTo>
                      <a:pt x="598018" y="257861"/>
                    </a:lnTo>
                    <a:cubicBezTo>
                      <a:pt x="598018" y="258318"/>
                      <a:pt x="599847" y="260375"/>
                      <a:pt x="603504" y="264033"/>
                    </a:cubicBezTo>
                    <a:cubicBezTo>
                      <a:pt x="603504" y="273634"/>
                      <a:pt x="596875" y="283235"/>
                      <a:pt x="583616" y="292836"/>
                    </a:cubicBezTo>
                    <a:cubicBezTo>
                      <a:pt x="580416" y="292836"/>
                      <a:pt x="576301" y="294894"/>
                      <a:pt x="571272" y="299008"/>
                    </a:cubicBezTo>
                    <a:cubicBezTo>
                      <a:pt x="565328" y="298551"/>
                      <a:pt x="562356" y="297865"/>
                      <a:pt x="562356" y="296951"/>
                    </a:cubicBezTo>
                    <a:lnTo>
                      <a:pt x="556870" y="298323"/>
                    </a:lnTo>
                    <a:lnTo>
                      <a:pt x="554813" y="298323"/>
                    </a:lnTo>
                    <a:cubicBezTo>
                      <a:pt x="552527" y="298323"/>
                      <a:pt x="547497" y="296722"/>
                      <a:pt x="539725" y="293522"/>
                    </a:cubicBezTo>
                    <a:cubicBezTo>
                      <a:pt x="528752" y="301752"/>
                      <a:pt x="520980" y="305867"/>
                      <a:pt x="516408" y="305867"/>
                    </a:cubicBezTo>
                    <a:lnTo>
                      <a:pt x="513665" y="305867"/>
                    </a:lnTo>
                    <a:cubicBezTo>
                      <a:pt x="511836" y="305867"/>
                      <a:pt x="509778" y="306095"/>
                      <a:pt x="507492" y="306552"/>
                    </a:cubicBezTo>
                    <a:cubicBezTo>
                      <a:pt x="507492" y="306095"/>
                      <a:pt x="507264" y="305638"/>
                      <a:pt x="506807" y="305181"/>
                    </a:cubicBezTo>
                    <a:lnTo>
                      <a:pt x="504063" y="303809"/>
                    </a:lnTo>
                    <a:lnTo>
                      <a:pt x="500634" y="303809"/>
                    </a:lnTo>
                    <a:cubicBezTo>
                      <a:pt x="497434" y="305181"/>
                      <a:pt x="495834" y="306095"/>
                      <a:pt x="495834" y="306552"/>
                    </a:cubicBezTo>
                    <a:cubicBezTo>
                      <a:pt x="481661" y="305638"/>
                      <a:pt x="470916" y="303809"/>
                      <a:pt x="463601" y="301066"/>
                    </a:cubicBezTo>
                    <a:lnTo>
                      <a:pt x="458801" y="301066"/>
                    </a:lnTo>
                    <a:cubicBezTo>
                      <a:pt x="457429" y="301523"/>
                      <a:pt x="456743" y="302438"/>
                      <a:pt x="456743" y="303809"/>
                    </a:cubicBezTo>
                    <a:lnTo>
                      <a:pt x="456743" y="309295"/>
                    </a:lnTo>
                    <a:cubicBezTo>
                      <a:pt x="458115" y="311124"/>
                      <a:pt x="458801" y="312724"/>
                      <a:pt x="458801" y="314096"/>
                    </a:cubicBezTo>
                    <a:cubicBezTo>
                      <a:pt x="458801" y="322326"/>
                      <a:pt x="455372" y="333070"/>
                      <a:pt x="448513" y="346329"/>
                    </a:cubicBezTo>
                    <a:cubicBezTo>
                      <a:pt x="449885" y="350901"/>
                      <a:pt x="451257" y="353187"/>
                      <a:pt x="452628" y="353187"/>
                    </a:cubicBezTo>
                    <a:lnTo>
                      <a:pt x="456743" y="353187"/>
                    </a:lnTo>
                    <a:cubicBezTo>
                      <a:pt x="457200" y="353187"/>
                      <a:pt x="458801" y="352729"/>
                      <a:pt x="461544" y="351815"/>
                    </a:cubicBezTo>
                    <a:cubicBezTo>
                      <a:pt x="462001" y="352272"/>
                      <a:pt x="466573" y="352958"/>
                      <a:pt x="475260" y="353872"/>
                    </a:cubicBezTo>
                    <a:cubicBezTo>
                      <a:pt x="475260" y="352501"/>
                      <a:pt x="479375" y="351587"/>
                      <a:pt x="487604" y="351129"/>
                    </a:cubicBezTo>
                    <a:cubicBezTo>
                      <a:pt x="507264" y="351129"/>
                      <a:pt x="520065" y="353187"/>
                      <a:pt x="526009" y="357301"/>
                    </a:cubicBezTo>
                    <a:lnTo>
                      <a:pt x="528752" y="356616"/>
                    </a:lnTo>
                    <a:lnTo>
                      <a:pt x="530124" y="356616"/>
                    </a:lnTo>
                    <a:cubicBezTo>
                      <a:pt x="530124" y="358444"/>
                      <a:pt x="538353" y="360502"/>
                      <a:pt x="554813" y="362788"/>
                    </a:cubicBezTo>
                    <a:cubicBezTo>
                      <a:pt x="556641" y="365074"/>
                      <a:pt x="565785" y="368960"/>
                      <a:pt x="582245" y="374446"/>
                    </a:cubicBezTo>
                    <a:cubicBezTo>
                      <a:pt x="582245" y="375361"/>
                      <a:pt x="595275" y="381762"/>
                      <a:pt x="621335" y="393649"/>
                    </a:cubicBezTo>
                    <a:lnTo>
                      <a:pt x="621335" y="396392"/>
                    </a:lnTo>
                    <a:cubicBezTo>
                      <a:pt x="619506" y="396849"/>
                      <a:pt x="618592" y="398907"/>
                      <a:pt x="618592" y="402564"/>
                    </a:cubicBezTo>
                    <a:cubicBezTo>
                      <a:pt x="620878" y="402564"/>
                      <a:pt x="622478" y="404393"/>
                      <a:pt x="623392" y="408051"/>
                    </a:cubicBezTo>
                    <a:cubicBezTo>
                      <a:pt x="626136" y="408051"/>
                      <a:pt x="627507" y="411251"/>
                      <a:pt x="627507" y="417652"/>
                    </a:cubicBezTo>
                    <a:lnTo>
                      <a:pt x="627507" y="418338"/>
                    </a:lnTo>
                    <a:lnTo>
                      <a:pt x="624764" y="421081"/>
                    </a:lnTo>
                    <a:cubicBezTo>
                      <a:pt x="625678" y="421538"/>
                      <a:pt x="626364" y="421995"/>
                      <a:pt x="626822" y="422453"/>
                    </a:cubicBezTo>
                    <a:lnTo>
                      <a:pt x="627507" y="423824"/>
                    </a:lnTo>
                    <a:lnTo>
                      <a:pt x="627507" y="425881"/>
                    </a:lnTo>
                    <a:cubicBezTo>
                      <a:pt x="627507" y="428167"/>
                      <a:pt x="626136" y="429310"/>
                      <a:pt x="623392" y="429310"/>
                    </a:cubicBezTo>
                    <a:lnTo>
                      <a:pt x="623392" y="434111"/>
                    </a:lnTo>
                    <a:cubicBezTo>
                      <a:pt x="625678" y="436397"/>
                      <a:pt x="626822" y="438912"/>
                      <a:pt x="626822" y="441655"/>
                    </a:cubicBezTo>
                    <a:lnTo>
                      <a:pt x="627507" y="441655"/>
                    </a:lnTo>
                    <a:lnTo>
                      <a:pt x="632994" y="440283"/>
                    </a:lnTo>
                    <a:lnTo>
                      <a:pt x="634365" y="444398"/>
                    </a:lnTo>
                    <a:cubicBezTo>
                      <a:pt x="634365" y="445770"/>
                      <a:pt x="632994" y="448284"/>
                      <a:pt x="630251" y="451942"/>
                    </a:cubicBezTo>
                    <a:cubicBezTo>
                      <a:pt x="633451" y="451942"/>
                      <a:pt x="635051" y="452856"/>
                      <a:pt x="635051" y="454685"/>
                    </a:cubicBezTo>
                    <a:lnTo>
                      <a:pt x="630251" y="458800"/>
                    </a:lnTo>
                    <a:lnTo>
                      <a:pt x="632994" y="461543"/>
                    </a:lnTo>
                    <a:lnTo>
                      <a:pt x="632994" y="466344"/>
                    </a:lnTo>
                    <a:cubicBezTo>
                      <a:pt x="632994" y="468172"/>
                      <a:pt x="632079" y="469087"/>
                      <a:pt x="630251" y="469087"/>
                    </a:cubicBezTo>
                    <a:cubicBezTo>
                      <a:pt x="630251" y="468172"/>
                      <a:pt x="630022" y="467715"/>
                      <a:pt x="629565" y="467715"/>
                    </a:cubicBezTo>
                    <a:lnTo>
                      <a:pt x="624078" y="480060"/>
                    </a:lnTo>
                    <a:cubicBezTo>
                      <a:pt x="628193" y="480517"/>
                      <a:pt x="631165" y="482117"/>
                      <a:pt x="632994" y="484860"/>
                    </a:cubicBezTo>
                    <a:lnTo>
                      <a:pt x="627507" y="491033"/>
                    </a:lnTo>
                    <a:lnTo>
                      <a:pt x="627507" y="500634"/>
                    </a:lnTo>
                    <a:cubicBezTo>
                      <a:pt x="631165" y="502920"/>
                      <a:pt x="632994" y="504748"/>
                      <a:pt x="632994" y="506120"/>
                    </a:cubicBezTo>
                    <a:lnTo>
                      <a:pt x="632994" y="506806"/>
                    </a:lnTo>
                    <a:cubicBezTo>
                      <a:pt x="632994" y="507720"/>
                      <a:pt x="632765" y="508177"/>
                      <a:pt x="632308" y="508177"/>
                    </a:cubicBezTo>
                    <a:cubicBezTo>
                      <a:pt x="632308" y="508635"/>
                      <a:pt x="632536" y="508863"/>
                      <a:pt x="632994" y="508863"/>
                    </a:cubicBezTo>
                    <a:cubicBezTo>
                      <a:pt x="632994" y="511606"/>
                      <a:pt x="631851" y="514807"/>
                      <a:pt x="629565" y="518464"/>
                    </a:cubicBezTo>
                    <a:lnTo>
                      <a:pt x="629565" y="521893"/>
                    </a:lnTo>
                    <a:cubicBezTo>
                      <a:pt x="632308" y="526008"/>
                      <a:pt x="634137" y="528066"/>
                      <a:pt x="635051" y="528066"/>
                    </a:cubicBezTo>
                    <a:cubicBezTo>
                      <a:pt x="633222" y="540867"/>
                      <a:pt x="631165" y="547268"/>
                      <a:pt x="628879" y="547268"/>
                    </a:cubicBezTo>
                    <a:lnTo>
                      <a:pt x="629565" y="553440"/>
                    </a:lnTo>
                    <a:lnTo>
                      <a:pt x="629565" y="557555"/>
                    </a:lnTo>
                    <a:cubicBezTo>
                      <a:pt x="626364" y="561670"/>
                      <a:pt x="622935" y="567614"/>
                      <a:pt x="619278" y="575386"/>
                    </a:cubicBezTo>
                    <a:cubicBezTo>
                      <a:pt x="615620" y="575386"/>
                      <a:pt x="613791" y="576529"/>
                      <a:pt x="613791" y="578815"/>
                    </a:cubicBezTo>
                    <a:cubicBezTo>
                      <a:pt x="616077" y="578815"/>
                      <a:pt x="617220" y="579501"/>
                      <a:pt x="617220" y="580872"/>
                    </a:cubicBezTo>
                    <a:cubicBezTo>
                      <a:pt x="615391" y="584073"/>
                      <a:pt x="612648" y="585673"/>
                      <a:pt x="608991" y="585673"/>
                    </a:cubicBezTo>
                    <a:lnTo>
                      <a:pt x="608991" y="586359"/>
                    </a:lnTo>
                    <a:lnTo>
                      <a:pt x="616534" y="593902"/>
                    </a:lnTo>
                    <a:cubicBezTo>
                      <a:pt x="616534" y="598932"/>
                      <a:pt x="611277" y="603275"/>
                      <a:pt x="600761" y="606933"/>
                    </a:cubicBezTo>
                    <a:lnTo>
                      <a:pt x="599390" y="609676"/>
                    </a:lnTo>
                    <a:cubicBezTo>
                      <a:pt x="601218" y="609676"/>
                      <a:pt x="602361" y="610590"/>
                      <a:pt x="602819" y="612419"/>
                    </a:cubicBezTo>
                    <a:cubicBezTo>
                      <a:pt x="598704" y="616534"/>
                      <a:pt x="595275" y="621106"/>
                      <a:pt x="592532" y="626135"/>
                    </a:cubicBezTo>
                    <a:cubicBezTo>
                      <a:pt x="593903" y="628878"/>
                      <a:pt x="594589" y="631850"/>
                      <a:pt x="594589" y="635050"/>
                    </a:cubicBezTo>
                    <a:cubicBezTo>
                      <a:pt x="589560" y="639165"/>
                      <a:pt x="584073" y="642137"/>
                      <a:pt x="578130" y="643966"/>
                    </a:cubicBezTo>
                    <a:cubicBezTo>
                      <a:pt x="572643" y="650367"/>
                      <a:pt x="566700" y="654939"/>
                      <a:pt x="560299" y="657682"/>
                    </a:cubicBezTo>
                    <a:cubicBezTo>
                      <a:pt x="560299" y="658596"/>
                      <a:pt x="559156" y="659739"/>
                      <a:pt x="556870" y="661111"/>
                    </a:cubicBezTo>
                    <a:cubicBezTo>
                      <a:pt x="555956" y="659739"/>
                      <a:pt x="551841" y="658596"/>
                      <a:pt x="544526" y="657682"/>
                    </a:cubicBezTo>
                    <a:cubicBezTo>
                      <a:pt x="541325" y="659054"/>
                      <a:pt x="539268" y="659739"/>
                      <a:pt x="538353" y="659739"/>
                    </a:cubicBezTo>
                    <a:cubicBezTo>
                      <a:pt x="538353" y="658368"/>
                      <a:pt x="537439" y="657682"/>
                      <a:pt x="535610" y="657682"/>
                    </a:cubicBezTo>
                    <a:cubicBezTo>
                      <a:pt x="534696" y="658139"/>
                      <a:pt x="533324" y="658368"/>
                      <a:pt x="531495" y="658368"/>
                    </a:cubicBezTo>
                    <a:cubicBezTo>
                      <a:pt x="531038" y="657453"/>
                      <a:pt x="530809" y="656539"/>
                      <a:pt x="530809" y="655625"/>
                    </a:cubicBezTo>
                    <a:cubicBezTo>
                      <a:pt x="526238" y="656996"/>
                      <a:pt x="523266" y="657682"/>
                      <a:pt x="521894" y="657682"/>
                    </a:cubicBezTo>
                    <a:cubicBezTo>
                      <a:pt x="521894" y="654481"/>
                      <a:pt x="519608" y="652195"/>
                      <a:pt x="515036" y="650824"/>
                    </a:cubicBezTo>
                    <a:lnTo>
                      <a:pt x="512979" y="652195"/>
                    </a:lnTo>
                    <a:cubicBezTo>
                      <a:pt x="497891" y="649910"/>
                      <a:pt x="490347" y="648309"/>
                      <a:pt x="490347" y="647395"/>
                    </a:cubicBezTo>
                    <a:cubicBezTo>
                      <a:pt x="490805" y="645109"/>
                      <a:pt x="491262" y="643280"/>
                      <a:pt x="491719" y="641908"/>
                    </a:cubicBezTo>
                    <a:cubicBezTo>
                      <a:pt x="492176" y="640994"/>
                      <a:pt x="492633" y="640537"/>
                      <a:pt x="493090" y="640537"/>
                    </a:cubicBezTo>
                    <a:cubicBezTo>
                      <a:pt x="493090" y="638708"/>
                      <a:pt x="491490" y="635965"/>
                      <a:pt x="488290" y="632307"/>
                    </a:cubicBezTo>
                    <a:cubicBezTo>
                      <a:pt x="489204" y="632307"/>
                      <a:pt x="490347" y="631164"/>
                      <a:pt x="491719" y="628878"/>
                    </a:cubicBezTo>
                    <a:lnTo>
                      <a:pt x="488976" y="628878"/>
                    </a:lnTo>
                    <a:lnTo>
                      <a:pt x="488976" y="628193"/>
                    </a:lnTo>
                    <a:cubicBezTo>
                      <a:pt x="491262" y="618591"/>
                      <a:pt x="497434" y="610133"/>
                      <a:pt x="507492" y="602818"/>
                    </a:cubicBezTo>
                    <a:cubicBezTo>
                      <a:pt x="509778" y="601446"/>
                      <a:pt x="511607" y="598703"/>
                      <a:pt x="512979" y="594588"/>
                    </a:cubicBezTo>
                    <a:lnTo>
                      <a:pt x="511607" y="591845"/>
                    </a:lnTo>
                    <a:cubicBezTo>
                      <a:pt x="512064" y="589102"/>
                      <a:pt x="514350" y="585673"/>
                      <a:pt x="518465" y="581558"/>
                    </a:cubicBezTo>
                    <a:cubicBezTo>
                      <a:pt x="514808" y="580644"/>
                      <a:pt x="512979" y="579729"/>
                      <a:pt x="512979" y="578815"/>
                    </a:cubicBezTo>
                    <a:cubicBezTo>
                      <a:pt x="514350" y="576529"/>
                      <a:pt x="515493" y="574472"/>
                      <a:pt x="516408" y="572643"/>
                    </a:cubicBezTo>
                    <a:cubicBezTo>
                      <a:pt x="517322" y="571271"/>
                      <a:pt x="517779" y="570357"/>
                      <a:pt x="517779" y="569900"/>
                    </a:cubicBezTo>
                    <a:cubicBezTo>
                      <a:pt x="517779" y="569442"/>
                      <a:pt x="517322" y="568299"/>
                      <a:pt x="516408" y="566470"/>
                    </a:cubicBezTo>
                    <a:lnTo>
                      <a:pt x="518465" y="550697"/>
                    </a:lnTo>
                    <a:lnTo>
                      <a:pt x="517779" y="548640"/>
                    </a:lnTo>
                    <a:lnTo>
                      <a:pt x="517779" y="547268"/>
                    </a:lnTo>
                    <a:cubicBezTo>
                      <a:pt x="518694" y="544982"/>
                      <a:pt x="519380" y="543839"/>
                      <a:pt x="519837" y="543839"/>
                    </a:cubicBezTo>
                    <a:cubicBezTo>
                      <a:pt x="518465" y="538810"/>
                      <a:pt x="517779" y="535838"/>
                      <a:pt x="517779" y="534924"/>
                    </a:cubicBezTo>
                    <a:lnTo>
                      <a:pt x="514350" y="534924"/>
                    </a:lnTo>
                    <a:cubicBezTo>
                      <a:pt x="511150" y="537210"/>
                      <a:pt x="509321" y="538353"/>
                      <a:pt x="508864" y="538353"/>
                    </a:cubicBezTo>
                    <a:lnTo>
                      <a:pt x="508864" y="541782"/>
                    </a:lnTo>
                    <a:lnTo>
                      <a:pt x="514350" y="548640"/>
                    </a:lnTo>
                    <a:cubicBezTo>
                      <a:pt x="512979" y="551840"/>
                      <a:pt x="511607" y="554355"/>
                      <a:pt x="510236" y="556183"/>
                    </a:cubicBezTo>
                    <a:cubicBezTo>
                      <a:pt x="508864" y="558012"/>
                      <a:pt x="507950" y="558927"/>
                      <a:pt x="507492" y="558927"/>
                    </a:cubicBezTo>
                    <a:lnTo>
                      <a:pt x="504749" y="557555"/>
                    </a:lnTo>
                    <a:cubicBezTo>
                      <a:pt x="504749" y="558927"/>
                      <a:pt x="504292" y="559612"/>
                      <a:pt x="503378" y="559612"/>
                    </a:cubicBezTo>
                    <a:lnTo>
                      <a:pt x="500634" y="559612"/>
                    </a:lnTo>
                    <a:cubicBezTo>
                      <a:pt x="498348" y="559612"/>
                      <a:pt x="496062" y="559384"/>
                      <a:pt x="493776" y="558927"/>
                    </a:cubicBezTo>
                    <a:lnTo>
                      <a:pt x="484861" y="563041"/>
                    </a:lnTo>
                    <a:cubicBezTo>
                      <a:pt x="483947" y="562584"/>
                      <a:pt x="482346" y="562356"/>
                      <a:pt x="480060" y="562356"/>
                    </a:cubicBezTo>
                    <a:cubicBezTo>
                      <a:pt x="476403" y="564185"/>
                      <a:pt x="473660" y="565099"/>
                      <a:pt x="471831" y="565099"/>
                    </a:cubicBezTo>
                    <a:lnTo>
                      <a:pt x="461544" y="559612"/>
                    </a:lnTo>
                    <a:cubicBezTo>
                      <a:pt x="448285" y="549554"/>
                      <a:pt x="441198" y="541325"/>
                      <a:pt x="440284" y="534924"/>
                    </a:cubicBezTo>
                    <a:lnTo>
                      <a:pt x="435483" y="532181"/>
                    </a:lnTo>
                    <a:lnTo>
                      <a:pt x="429997" y="532866"/>
                    </a:lnTo>
                    <a:cubicBezTo>
                      <a:pt x="427711" y="528752"/>
                      <a:pt x="422910" y="525094"/>
                      <a:pt x="415595" y="521893"/>
                    </a:cubicBezTo>
                    <a:cubicBezTo>
                      <a:pt x="404165" y="532866"/>
                      <a:pt x="397307" y="538353"/>
                      <a:pt x="395021" y="538353"/>
                    </a:cubicBezTo>
                    <a:lnTo>
                      <a:pt x="392964" y="539039"/>
                    </a:lnTo>
                    <a:lnTo>
                      <a:pt x="390906" y="539039"/>
                    </a:lnTo>
                    <a:lnTo>
                      <a:pt x="388849" y="539724"/>
                    </a:lnTo>
                    <a:lnTo>
                      <a:pt x="380619" y="536295"/>
                    </a:lnTo>
                    <a:cubicBezTo>
                      <a:pt x="380162" y="536295"/>
                      <a:pt x="376962" y="538810"/>
                      <a:pt x="371018" y="543839"/>
                    </a:cubicBezTo>
                    <a:lnTo>
                      <a:pt x="368961" y="543839"/>
                    </a:lnTo>
                    <a:cubicBezTo>
                      <a:pt x="368503" y="543839"/>
                      <a:pt x="368275" y="543610"/>
                      <a:pt x="368275" y="543153"/>
                    </a:cubicBezTo>
                    <a:lnTo>
                      <a:pt x="349073" y="550697"/>
                    </a:lnTo>
                    <a:lnTo>
                      <a:pt x="347701" y="548640"/>
                    </a:lnTo>
                    <a:cubicBezTo>
                      <a:pt x="344958" y="550011"/>
                      <a:pt x="342900" y="550697"/>
                      <a:pt x="341529" y="550697"/>
                    </a:cubicBezTo>
                    <a:lnTo>
                      <a:pt x="333985" y="545896"/>
                    </a:lnTo>
                    <a:cubicBezTo>
                      <a:pt x="333985" y="544525"/>
                      <a:pt x="333528" y="543839"/>
                      <a:pt x="332613" y="543839"/>
                    </a:cubicBezTo>
                    <a:lnTo>
                      <a:pt x="331242" y="543839"/>
                    </a:lnTo>
                    <a:cubicBezTo>
                      <a:pt x="321640" y="547039"/>
                      <a:pt x="315468" y="548640"/>
                      <a:pt x="312725" y="548640"/>
                    </a:cubicBezTo>
                    <a:cubicBezTo>
                      <a:pt x="311354" y="548640"/>
                      <a:pt x="308839" y="545896"/>
                      <a:pt x="305181" y="540410"/>
                    </a:cubicBezTo>
                    <a:lnTo>
                      <a:pt x="305181" y="538353"/>
                    </a:lnTo>
                    <a:lnTo>
                      <a:pt x="311354" y="532866"/>
                    </a:lnTo>
                    <a:cubicBezTo>
                      <a:pt x="306324" y="531952"/>
                      <a:pt x="301981" y="528294"/>
                      <a:pt x="298323" y="521893"/>
                    </a:cubicBezTo>
                    <a:lnTo>
                      <a:pt x="297637" y="521893"/>
                    </a:lnTo>
                    <a:lnTo>
                      <a:pt x="299009" y="529437"/>
                    </a:lnTo>
                    <a:lnTo>
                      <a:pt x="296266" y="534924"/>
                    </a:lnTo>
                    <a:lnTo>
                      <a:pt x="296266" y="536295"/>
                    </a:lnTo>
                    <a:cubicBezTo>
                      <a:pt x="298095" y="536295"/>
                      <a:pt x="299009" y="537438"/>
                      <a:pt x="299009" y="539724"/>
                    </a:cubicBezTo>
                    <a:lnTo>
                      <a:pt x="298323" y="541782"/>
                    </a:lnTo>
                    <a:lnTo>
                      <a:pt x="297637" y="543839"/>
                    </a:lnTo>
                    <a:lnTo>
                      <a:pt x="296266" y="549325"/>
                    </a:lnTo>
                    <a:lnTo>
                      <a:pt x="299009" y="552069"/>
                    </a:lnTo>
                    <a:lnTo>
                      <a:pt x="298323" y="557555"/>
                    </a:lnTo>
                    <a:cubicBezTo>
                      <a:pt x="298323" y="560298"/>
                      <a:pt x="298552" y="562127"/>
                      <a:pt x="299009" y="563041"/>
                    </a:cubicBezTo>
                    <a:lnTo>
                      <a:pt x="298323" y="569900"/>
                    </a:lnTo>
                    <a:cubicBezTo>
                      <a:pt x="298323" y="575386"/>
                      <a:pt x="299238" y="578129"/>
                      <a:pt x="301066" y="578129"/>
                    </a:cubicBezTo>
                    <a:lnTo>
                      <a:pt x="299009" y="589102"/>
                    </a:lnTo>
                    <a:lnTo>
                      <a:pt x="299009" y="596646"/>
                    </a:lnTo>
                    <a:cubicBezTo>
                      <a:pt x="299009" y="598475"/>
                      <a:pt x="298552" y="599389"/>
                      <a:pt x="297637" y="599389"/>
                    </a:cubicBezTo>
                    <a:lnTo>
                      <a:pt x="298323" y="601446"/>
                    </a:lnTo>
                    <a:lnTo>
                      <a:pt x="298323" y="602132"/>
                    </a:lnTo>
                    <a:cubicBezTo>
                      <a:pt x="293751" y="605333"/>
                      <a:pt x="291465" y="610362"/>
                      <a:pt x="291465" y="617220"/>
                    </a:cubicBezTo>
                    <a:lnTo>
                      <a:pt x="279807" y="622706"/>
                    </a:lnTo>
                    <a:lnTo>
                      <a:pt x="277749" y="622020"/>
                    </a:lnTo>
                    <a:lnTo>
                      <a:pt x="276378" y="621335"/>
                    </a:lnTo>
                    <a:cubicBezTo>
                      <a:pt x="270434" y="628193"/>
                      <a:pt x="266548" y="631621"/>
                      <a:pt x="264719" y="631621"/>
                    </a:cubicBezTo>
                    <a:cubicBezTo>
                      <a:pt x="259233" y="628878"/>
                      <a:pt x="256489" y="625906"/>
                      <a:pt x="256489" y="622706"/>
                    </a:cubicBezTo>
                    <a:lnTo>
                      <a:pt x="255118" y="623392"/>
                    </a:lnTo>
                    <a:cubicBezTo>
                      <a:pt x="251003" y="622477"/>
                      <a:pt x="248717" y="620649"/>
                      <a:pt x="248260" y="617906"/>
                    </a:cubicBezTo>
                    <a:cubicBezTo>
                      <a:pt x="247346" y="617448"/>
                      <a:pt x="245745" y="617220"/>
                      <a:pt x="243459" y="617220"/>
                    </a:cubicBezTo>
                    <a:lnTo>
                      <a:pt x="242774" y="617220"/>
                    </a:lnTo>
                    <a:cubicBezTo>
                      <a:pt x="242774" y="619506"/>
                      <a:pt x="241859" y="620649"/>
                      <a:pt x="240030" y="620649"/>
                    </a:cubicBezTo>
                    <a:lnTo>
                      <a:pt x="239345" y="620649"/>
                    </a:lnTo>
                    <a:cubicBezTo>
                      <a:pt x="235687" y="617906"/>
                      <a:pt x="233858" y="614705"/>
                      <a:pt x="233858" y="611047"/>
                    </a:cubicBezTo>
                    <a:lnTo>
                      <a:pt x="231115" y="612419"/>
                    </a:lnTo>
                    <a:lnTo>
                      <a:pt x="229058" y="612419"/>
                    </a:lnTo>
                    <a:cubicBezTo>
                      <a:pt x="229058" y="608762"/>
                      <a:pt x="228600" y="606475"/>
                      <a:pt x="227686" y="605561"/>
                    </a:cubicBezTo>
                    <a:lnTo>
                      <a:pt x="222200" y="606933"/>
                    </a:lnTo>
                    <a:lnTo>
                      <a:pt x="220828" y="606933"/>
                    </a:lnTo>
                    <a:cubicBezTo>
                      <a:pt x="219914" y="606933"/>
                      <a:pt x="218313" y="604418"/>
                      <a:pt x="216027" y="599389"/>
                    </a:cubicBezTo>
                    <a:cubicBezTo>
                      <a:pt x="211455" y="599389"/>
                      <a:pt x="208255" y="594360"/>
                      <a:pt x="206426" y="584301"/>
                    </a:cubicBezTo>
                    <a:lnTo>
                      <a:pt x="207798" y="574700"/>
                    </a:lnTo>
                    <a:cubicBezTo>
                      <a:pt x="205969" y="574700"/>
                      <a:pt x="205055" y="574014"/>
                      <a:pt x="205055" y="572643"/>
                    </a:cubicBezTo>
                    <a:cubicBezTo>
                      <a:pt x="205055" y="570814"/>
                      <a:pt x="205512" y="567614"/>
                      <a:pt x="206426" y="563041"/>
                    </a:cubicBezTo>
                    <a:cubicBezTo>
                      <a:pt x="205969" y="555726"/>
                      <a:pt x="204826" y="552069"/>
                      <a:pt x="202997" y="552069"/>
                    </a:cubicBezTo>
                    <a:lnTo>
                      <a:pt x="204369" y="545896"/>
                    </a:lnTo>
                    <a:lnTo>
                      <a:pt x="204369" y="533552"/>
                    </a:lnTo>
                    <a:cubicBezTo>
                      <a:pt x="204369" y="531723"/>
                      <a:pt x="204597" y="530352"/>
                      <a:pt x="205055" y="529437"/>
                    </a:cubicBezTo>
                    <a:cubicBezTo>
                      <a:pt x="204140" y="527151"/>
                      <a:pt x="203454" y="526008"/>
                      <a:pt x="202997" y="526008"/>
                    </a:cubicBezTo>
                    <a:lnTo>
                      <a:pt x="205055" y="513664"/>
                    </a:lnTo>
                    <a:cubicBezTo>
                      <a:pt x="205055" y="512750"/>
                      <a:pt x="204826" y="512292"/>
                      <a:pt x="204369" y="512292"/>
                    </a:cubicBezTo>
                    <a:cubicBezTo>
                      <a:pt x="204826" y="506806"/>
                      <a:pt x="206198" y="502920"/>
                      <a:pt x="208484" y="500634"/>
                    </a:cubicBezTo>
                    <a:lnTo>
                      <a:pt x="208484" y="498576"/>
                    </a:lnTo>
                    <a:lnTo>
                      <a:pt x="206426" y="495833"/>
                    </a:lnTo>
                    <a:lnTo>
                      <a:pt x="209855" y="490347"/>
                    </a:lnTo>
                    <a:lnTo>
                      <a:pt x="209855" y="489661"/>
                    </a:lnTo>
                    <a:lnTo>
                      <a:pt x="207798" y="485546"/>
                    </a:lnTo>
                    <a:lnTo>
                      <a:pt x="207798" y="480060"/>
                    </a:lnTo>
                    <a:cubicBezTo>
                      <a:pt x="207798" y="479602"/>
                      <a:pt x="208026" y="479374"/>
                      <a:pt x="208484" y="479374"/>
                    </a:cubicBezTo>
                    <a:lnTo>
                      <a:pt x="207798" y="476631"/>
                    </a:lnTo>
                    <a:cubicBezTo>
                      <a:pt x="208712" y="459257"/>
                      <a:pt x="209627" y="450570"/>
                      <a:pt x="210541" y="450570"/>
                    </a:cubicBezTo>
                    <a:lnTo>
                      <a:pt x="209855" y="448513"/>
                    </a:lnTo>
                    <a:cubicBezTo>
                      <a:pt x="211227" y="440740"/>
                      <a:pt x="212598" y="436854"/>
                      <a:pt x="213970" y="436854"/>
                    </a:cubicBezTo>
                    <a:lnTo>
                      <a:pt x="213284" y="431368"/>
                    </a:lnTo>
                    <a:cubicBezTo>
                      <a:pt x="214199" y="427253"/>
                      <a:pt x="215113" y="421309"/>
                      <a:pt x="216027" y="413537"/>
                    </a:cubicBezTo>
                    <a:lnTo>
                      <a:pt x="217399" y="403250"/>
                    </a:lnTo>
                    <a:lnTo>
                      <a:pt x="218771" y="391591"/>
                    </a:lnTo>
                    <a:lnTo>
                      <a:pt x="218771" y="387477"/>
                    </a:lnTo>
                    <a:cubicBezTo>
                      <a:pt x="218771" y="385191"/>
                      <a:pt x="218542" y="382676"/>
                      <a:pt x="218085" y="379933"/>
                    </a:cubicBezTo>
                    <a:lnTo>
                      <a:pt x="218771" y="377876"/>
                    </a:lnTo>
                    <a:lnTo>
                      <a:pt x="218771" y="376504"/>
                    </a:lnTo>
                    <a:lnTo>
                      <a:pt x="222200" y="376504"/>
                    </a:lnTo>
                    <a:lnTo>
                      <a:pt x="225629" y="378561"/>
                    </a:lnTo>
                    <a:cubicBezTo>
                      <a:pt x="227915" y="378561"/>
                      <a:pt x="230201" y="376047"/>
                      <a:pt x="232487" y="371017"/>
                    </a:cubicBezTo>
                    <a:lnTo>
                      <a:pt x="237973" y="372389"/>
                    </a:lnTo>
                    <a:lnTo>
                      <a:pt x="240030" y="371017"/>
                    </a:lnTo>
                    <a:cubicBezTo>
                      <a:pt x="242774" y="371932"/>
                      <a:pt x="244374" y="372389"/>
                      <a:pt x="244831" y="372389"/>
                    </a:cubicBezTo>
                    <a:cubicBezTo>
                      <a:pt x="244831" y="371017"/>
                      <a:pt x="245517" y="370332"/>
                      <a:pt x="246888" y="370332"/>
                    </a:cubicBezTo>
                    <a:lnTo>
                      <a:pt x="250317" y="372389"/>
                    </a:lnTo>
                    <a:lnTo>
                      <a:pt x="258547" y="372389"/>
                    </a:lnTo>
                    <a:lnTo>
                      <a:pt x="281864" y="377876"/>
                    </a:lnTo>
                    <a:lnTo>
                      <a:pt x="290780" y="375132"/>
                    </a:lnTo>
                    <a:lnTo>
                      <a:pt x="299009" y="372389"/>
                    </a:lnTo>
                    <a:lnTo>
                      <a:pt x="299009" y="373075"/>
                    </a:lnTo>
                    <a:cubicBezTo>
                      <a:pt x="315926" y="368960"/>
                      <a:pt x="329184" y="364617"/>
                      <a:pt x="338786" y="360045"/>
                    </a:cubicBezTo>
                    <a:cubicBezTo>
                      <a:pt x="337871" y="354558"/>
                      <a:pt x="336957" y="345414"/>
                      <a:pt x="336042" y="332613"/>
                    </a:cubicBezTo>
                    <a:cubicBezTo>
                      <a:pt x="339700" y="320725"/>
                      <a:pt x="342900" y="313410"/>
                      <a:pt x="345644" y="310667"/>
                    </a:cubicBezTo>
                    <a:lnTo>
                      <a:pt x="341529" y="309295"/>
                    </a:lnTo>
                    <a:cubicBezTo>
                      <a:pt x="341529" y="309753"/>
                      <a:pt x="339929" y="310439"/>
                      <a:pt x="336728" y="311353"/>
                    </a:cubicBezTo>
                    <a:cubicBezTo>
                      <a:pt x="332613" y="313182"/>
                      <a:pt x="327355" y="314782"/>
                      <a:pt x="320955" y="316153"/>
                    </a:cubicBezTo>
                    <a:lnTo>
                      <a:pt x="308610" y="324383"/>
                    </a:lnTo>
                    <a:cubicBezTo>
                      <a:pt x="307239" y="323011"/>
                      <a:pt x="305638" y="322326"/>
                      <a:pt x="303810" y="322326"/>
                    </a:cubicBezTo>
                    <a:cubicBezTo>
                      <a:pt x="302438" y="322326"/>
                      <a:pt x="299695" y="325983"/>
                      <a:pt x="295580" y="333298"/>
                    </a:cubicBezTo>
                    <a:lnTo>
                      <a:pt x="288036" y="335356"/>
                    </a:lnTo>
                    <a:lnTo>
                      <a:pt x="285979" y="335356"/>
                    </a:lnTo>
                    <a:cubicBezTo>
                      <a:pt x="285522" y="335356"/>
                      <a:pt x="285293" y="334670"/>
                      <a:pt x="285293" y="333298"/>
                    </a:cubicBezTo>
                    <a:cubicBezTo>
                      <a:pt x="281635" y="334670"/>
                      <a:pt x="279807" y="336042"/>
                      <a:pt x="279807" y="337413"/>
                    </a:cubicBezTo>
                    <a:cubicBezTo>
                      <a:pt x="260147" y="335584"/>
                      <a:pt x="250317" y="331927"/>
                      <a:pt x="250317" y="326441"/>
                    </a:cubicBezTo>
                    <a:cubicBezTo>
                      <a:pt x="243459" y="319582"/>
                      <a:pt x="236373" y="316153"/>
                      <a:pt x="229058" y="316153"/>
                    </a:cubicBezTo>
                    <a:cubicBezTo>
                      <a:pt x="223114" y="312953"/>
                      <a:pt x="216713" y="305867"/>
                      <a:pt x="209855" y="294894"/>
                    </a:cubicBezTo>
                    <a:cubicBezTo>
                      <a:pt x="206198" y="288493"/>
                      <a:pt x="204369" y="283921"/>
                      <a:pt x="204369" y="281178"/>
                    </a:cubicBezTo>
                    <a:lnTo>
                      <a:pt x="204369" y="277063"/>
                    </a:lnTo>
                    <a:cubicBezTo>
                      <a:pt x="206655" y="274320"/>
                      <a:pt x="208026" y="269976"/>
                      <a:pt x="208484" y="264033"/>
                    </a:cubicBezTo>
                    <a:cubicBezTo>
                      <a:pt x="208941" y="264033"/>
                      <a:pt x="211227" y="261747"/>
                      <a:pt x="215342" y="257175"/>
                    </a:cubicBezTo>
                    <a:cubicBezTo>
                      <a:pt x="220371" y="251688"/>
                      <a:pt x="226543" y="244830"/>
                      <a:pt x="233858" y="236601"/>
                    </a:cubicBezTo>
                    <a:cubicBezTo>
                      <a:pt x="235230" y="236601"/>
                      <a:pt x="240945" y="233172"/>
                      <a:pt x="251003" y="226314"/>
                    </a:cubicBezTo>
                    <a:cubicBezTo>
                      <a:pt x="255118" y="226314"/>
                      <a:pt x="258776" y="228600"/>
                      <a:pt x="261976" y="233172"/>
                    </a:cubicBezTo>
                    <a:cubicBezTo>
                      <a:pt x="262890" y="233172"/>
                      <a:pt x="264262" y="232714"/>
                      <a:pt x="266091" y="231800"/>
                    </a:cubicBezTo>
                    <a:cubicBezTo>
                      <a:pt x="275235" y="232714"/>
                      <a:pt x="283236" y="233400"/>
                      <a:pt x="290094" y="233857"/>
                    </a:cubicBezTo>
                    <a:cubicBezTo>
                      <a:pt x="296037" y="234315"/>
                      <a:pt x="300381" y="234543"/>
                      <a:pt x="303124" y="234543"/>
                    </a:cubicBezTo>
                    <a:cubicBezTo>
                      <a:pt x="329642" y="225399"/>
                      <a:pt x="363246" y="220827"/>
                      <a:pt x="403936" y="220827"/>
                    </a:cubicBezTo>
                    <a:lnTo>
                      <a:pt x="403936" y="221513"/>
                    </a:lnTo>
                    <a:lnTo>
                      <a:pt x="407365" y="220141"/>
                    </a:lnTo>
                    <a:cubicBezTo>
                      <a:pt x="416509" y="221056"/>
                      <a:pt x="421310" y="221513"/>
                      <a:pt x="421767" y="221513"/>
                    </a:cubicBezTo>
                    <a:cubicBezTo>
                      <a:pt x="422682" y="221513"/>
                      <a:pt x="423139" y="221284"/>
                      <a:pt x="423139" y="220827"/>
                    </a:cubicBezTo>
                    <a:lnTo>
                      <a:pt x="428625" y="221513"/>
                    </a:lnTo>
                    <a:cubicBezTo>
                      <a:pt x="443713" y="221513"/>
                      <a:pt x="454686" y="220370"/>
                      <a:pt x="461544" y="218084"/>
                    </a:cubicBezTo>
                    <a:cubicBezTo>
                      <a:pt x="462001" y="218084"/>
                      <a:pt x="462230" y="218770"/>
                      <a:pt x="462230" y="220141"/>
                    </a:cubicBezTo>
                    <a:cubicBezTo>
                      <a:pt x="465887" y="219227"/>
                      <a:pt x="468859" y="218541"/>
                      <a:pt x="471145" y="218084"/>
                    </a:cubicBezTo>
                    <a:cubicBezTo>
                      <a:pt x="472974" y="217627"/>
                      <a:pt x="474345" y="217398"/>
                      <a:pt x="475260" y="217398"/>
                    </a:cubicBezTo>
                    <a:cubicBezTo>
                      <a:pt x="477089" y="217398"/>
                      <a:pt x="478460" y="217627"/>
                      <a:pt x="479375" y="218084"/>
                    </a:cubicBezTo>
                    <a:close/>
                    <a:moveTo>
                      <a:pt x="2819400" y="135102"/>
                    </a:moveTo>
                    <a:cubicBezTo>
                      <a:pt x="2818029" y="137845"/>
                      <a:pt x="2816429" y="142189"/>
                      <a:pt x="2814599" y="148132"/>
                    </a:cubicBezTo>
                    <a:cubicBezTo>
                      <a:pt x="2812313" y="156362"/>
                      <a:pt x="2810028" y="165506"/>
                      <a:pt x="2807741" y="175564"/>
                    </a:cubicBezTo>
                    <a:cubicBezTo>
                      <a:pt x="2807284" y="175564"/>
                      <a:pt x="2807056" y="177622"/>
                      <a:pt x="2807056" y="181737"/>
                    </a:cubicBezTo>
                    <a:cubicBezTo>
                      <a:pt x="2807970" y="182651"/>
                      <a:pt x="2809342" y="183108"/>
                      <a:pt x="2811171" y="183108"/>
                    </a:cubicBezTo>
                    <a:lnTo>
                      <a:pt x="2822143" y="183108"/>
                    </a:lnTo>
                    <a:cubicBezTo>
                      <a:pt x="2837231" y="181737"/>
                      <a:pt x="2844775" y="177622"/>
                      <a:pt x="2844775" y="170764"/>
                    </a:cubicBezTo>
                    <a:cubicBezTo>
                      <a:pt x="2845232" y="169392"/>
                      <a:pt x="2847747" y="166420"/>
                      <a:pt x="2852318" y="161848"/>
                    </a:cubicBezTo>
                    <a:lnTo>
                      <a:pt x="2855747" y="158419"/>
                    </a:lnTo>
                    <a:lnTo>
                      <a:pt x="2859863" y="154305"/>
                    </a:lnTo>
                    <a:cubicBezTo>
                      <a:pt x="2863063" y="150190"/>
                      <a:pt x="2866492" y="146532"/>
                      <a:pt x="2870149" y="143332"/>
                    </a:cubicBezTo>
                    <a:lnTo>
                      <a:pt x="2870149" y="142646"/>
                    </a:lnTo>
                    <a:cubicBezTo>
                      <a:pt x="2856433" y="143560"/>
                      <a:pt x="2848661" y="144932"/>
                      <a:pt x="2846832" y="146761"/>
                    </a:cubicBezTo>
                    <a:lnTo>
                      <a:pt x="2846146" y="146761"/>
                    </a:lnTo>
                    <a:cubicBezTo>
                      <a:pt x="2845232" y="146761"/>
                      <a:pt x="2844775" y="146304"/>
                      <a:pt x="2844775" y="145389"/>
                    </a:cubicBezTo>
                    <a:lnTo>
                      <a:pt x="2843403" y="146761"/>
                    </a:lnTo>
                    <a:cubicBezTo>
                      <a:pt x="2838374" y="146761"/>
                      <a:pt x="2831516" y="143332"/>
                      <a:pt x="2822829" y="136474"/>
                    </a:cubicBezTo>
                    <a:lnTo>
                      <a:pt x="2821457" y="135788"/>
                    </a:lnTo>
                    <a:close/>
                    <a:moveTo>
                      <a:pt x="3132125" y="117271"/>
                    </a:moveTo>
                    <a:cubicBezTo>
                      <a:pt x="3132125" y="118186"/>
                      <a:pt x="3131439" y="118643"/>
                      <a:pt x="3130067" y="118643"/>
                    </a:cubicBezTo>
                    <a:lnTo>
                      <a:pt x="3125267" y="117957"/>
                    </a:lnTo>
                    <a:cubicBezTo>
                      <a:pt x="3121609" y="120243"/>
                      <a:pt x="3114751" y="122072"/>
                      <a:pt x="3104693" y="123444"/>
                    </a:cubicBezTo>
                    <a:cubicBezTo>
                      <a:pt x="3104693" y="126187"/>
                      <a:pt x="3096006" y="128016"/>
                      <a:pt x="3078633" y="128930"/>
                    </a:cubicBezTo>
                    <a:lnTo>
                      <a:pt x="3074517" y="128244"/>
                    </a:lnTo>
                    <a:lnTo>
                      <a:pt x="3066974" y="128244"/>
                    </a:lnTo>
                    <a:cubicBezTo>
                      <a:pt x="3064688" y="128244"/>
                      <a:pt x="3062631" y="128473"/>
                      <a:pt x="3060801" y="128930"/>
                    </a:cubicBezTo>
                    <a:lnTo>
                      <a:pt x="3055315" y="128244"/>
                    </a:lnTo>
                    <a:lnTo>
                      <a:pt x="3053943" y="128244"/>
                    </a:lnTo>
                    <a:cubicBezTo>
                      <a:pt x="3053487" y="128244"/>
                      <a:pt x="3052801" y="128473"/>
                      <a:pt x="3051887" y="128930"/>
                    </a:cubicBezTo>
                    <a:cubicBezTo>
                      <a:pt x="3042742" y="127558"/>
                      <a:pt x="3029026" y="126873"/>
                      <a:pt x="3010738" y="126873"/>
                    </a:cubicBezTo>
                    <a:lnTo>
                      <a:pt x="3005252" y="126873"/>
                    </a:lnTo>
                    <a:cubicBezTo>
                      <a:pt x="3003423" y="126873"/>
                      <a:pt x="2999994" y="127558"/>
                      <a:pt x="2994965" y="128930"/>
                    </a:cubicBezTo>
                    <a:lnTo>
                      <a:pt x="2984678" y="128244"/>
                    </a:lnTo>
                    <a:lnTo>
                      <a:pt x="2979877" y="130302"/>
                    </a:lnTo>
                    <a:cubicBezTo>
                      <a:pt x="2978049" y="129387"/>
                      <a:pt x="2976905" y="128930"/>
                      <a:pt x="2976448" y="128930"/>
                    </a:cubicBezTo>
                    <a:lnTo>
                      <a:pt x="2973705" y="130302"/>
                    </a:lnTo>
                    <a:lnTo>
                      <a:pt x="2970962" y="128930"/>
                    </a:lnTo>
                    <a:cubicBezTo>
                      <a:pt x="2966390" y="130759"/>
                      <a:pt x="2964104" y="132588"/>
                      <a:pt x="2964104" y="134416"/>
                    </a:cubicBezTo>
                    <a:lnTo>
                      <a:pt x="2955874" y="132359"/>
                    </a:lnTo>
                    <a:lnTo>
                      <a:pt x="2952445" y="132359"/>
                    </a:lnTo>
                    <a:cubicBezTo>
                      <a:pt x="2951074" y="132816"/>
                      <a:pt x="2950388" y="133731"/>
                      <a:pt x="2950388" y="135102"/>
                    </a:cubicBezTo>
                    <a:cubicBezTo>
                      <a:pt x="2953131" y="140589"/>
                      <a:pt x="2957703" y="146532"/>
                      <a:pt x="2964104" y="152933"/>
                    </a:cubicBezTo>
                    <a:lnTo>
                      <a:pt x="2964104" y="154990"/>
                    </a:lnTo>
                    <a:cubicBezTo>
                      <a:pt x="2963189" y="162306"/>
                      <a:pt x="2960903" y="167792"/>
                      <a:pt x="2957246" y="171450"/>
                    </a:cubicBezTo>
                    <a:cubicBezTo>
                      <a:pt x="2959075" y="171907"/>
                      <a:pt x="2959989" y="172593"/>
                      <a:pt x="2959989" y="173507"/>
                    </a:cubicBezTo>
                    <a:cubicBezTo>
                      <a:pt x="2986049" y="171221"/>
                      <a:pt x="3002966" y="170078"/>
                      <a:pt x="3010738" y="170078"/>
                    </a:cubicBezTo>
                    <a:lnTo>
                      <a:pt x="3010738" y="167335"/>
                    </a:lnTo>
                    <a:lnTo>
                      <a:pt x="3007995" y="162534"/>
                    </a:lnTo>
                    <a:cubicBezTo>
                      <a:pt x="3009367" y="161620"/>
                      <a:pt x="3010053" y="160477"/>
                      <a:pt x="3010053" y="159105"/>
                    </a:cubicBezTo>
                    <a:cubicBezTo>
                      <a:pt x="3008681" y="159105"/>
                      <a:pt x="3007995" y="158419"/>
                      <a:pt x="3007995" y="157048"/>
                    </a:cubicBezTo>
                    <a:cubicBezTo>
                      <a:pt x="3013024" y="153847"/>
                      <a:pt x="3017596" y="151561"/>
                      <a:pt x="3021711" y="150190"/>
                    </a:cubicBezTo>
                    <a:cubicBezTo>
                      <a:pt x="3030855" y="149733"/>
                      <a:pt x="3035427" y="147218"/>
                      <a:pt x="3035427" y="142646"/>
                    </a:cubicBezTo>
                    <a:lnTo>
                      <a:pt x="3044343" y="142646"/>
                    </a:lnTo>
                    <a:cubicBezTo>
                      <a:pt x="3047543" y="142646"/>
                      <a:pt x="3049372" y="142875"/>
                      <a:pt x="3049829" y="143332"/>
                    </a:cubicBezTo>
                    <a:lnTo>
                      <a:pt x="3051887" y="142646"/>
                    </a:lnTo>
                    <a:cubicBezTo>
                      <a:pt x="3056458" y="142646"/>
                      <a:pt x="3062859" y="143560"/>
                      <a:pt x="3071089" y="145389"/>
                    </a:cubicBezTo>
                    <a:cubicBezTo>
                      <a:pt x="3071089" y="144018"/>
                      <a:pt x="3072232" y="143332"/>
                      <a:pt x="3074517" y="143332"/>
                    </a:cubicBezTo>
                    <a:cubicBezTo>
                      <a:pt x="3083662" y="149733"/>
                      <a:pt x="3092806" y="153619"/>
                      <a:pt x="3101950" y="154990"/>
                    </a:cubicBezTo>
                    <a:cubicBezTo>
                      <a:pt x="3106979" y="160934"/>
                      <a:pt x="3109493" y="164363"/>
                      <a:pt x="3109493" y="165277"/>
                    </a:cubicBezTo>
                    <a:cubicBezTo>
                      <a:pt x="3108579" y="171221"/>
                      <a:pt x="3108122" y="174879"/>
                      <a:pt x="3108122" y="176250"/>
                    </a:cubicBezTo>
                    <a:cubicBezTo>
                      <a:pt x="3113151" y="172593"/>
                      <a:pt x="3128239" y="167563"/>
                      <a:pt x="3153385" y="161163"/>
                    </a:cubicBezTo>
                    <a:cubicBezTo>
                      <a:pt x="3154756" y="160248"/>
                      <a:pt x="3157728" y="159791"/>
                      <a:pt x="3162300" y="159791"/>
                    </a:cubicBezTo>
                    <a:cubicBezTo>
                      <a:pt x="3161386" y="157962"/>
                      <a:pt x="3160929" y="156362"/>
                      <a:pt x="3160929" y="154990"/>
                    </a:cubicBezTo>
                    <a:cubicBezTo>
                      <a:pt x="3159100" y="154990"/>
                      <a:pt x="3158185" y="155448"/>
                      <a:pt x="3158185" y="156362"/>
                    </a:cubicBezTo>
                    <a:lnTo>
                      <a:pt x="3149956" y="154990"/>
                    </a:lnTo>
                    <a:lnTo>
                      <a:pt x="3146527" y="154990"/>
                    </a:lnTo>
                    <a:lnTo>
                      <a:pt x="3141040" y="156362"/>
                    </a:lnTo>
                    <a:lnTo>
                      <a:pt x="3141040" y="154990"/>
                    </a:lnTo>
                    <a:cubicBezTo>
                      <a:pt x="3143783" y="152247"/>
                      <a:pt x="3146298" y="147447"/>
                      <a:pt x="3148584" y="140589"/>
                    </a:cubicBezTo>
                    <a:cubicBezTo>
                      <a:pt x="3156814" y="135102"/>
                      <a:pt x="3162757" y="128244"/>
                      <a:pt x="3166415" y="120015"/>
                    </a:cubicBezTo>
                    <a:cubicBezTo>
                      <a:pt x="3160929" y="118643"/>
                      <a:pt x="3157957" y="117957"/>
                      <a:pt x="3157499" y="117957"/>
                    </a:cubicBezTo>
                    <a:lnTo>
                      <a:pt x="3156128" y="117957"/>
                    </a:lnTo>
                    <a:lnTo>
                      <a:pt x="3153385" y="118643"/>
                    </a:lnTo>
                    <a:cubicBezTo>
                      <a:pt x="3141955" y="117729"/>
                      <a:pt x="3134868" y="117271"/>
                      <a:pt x="3132125" y="117271"/>
                    </a:cubicBezTo>
                    <a:close/>
                    <a:moveTo>
                      <a:pt x="2030883" y="113157"/>
                    </a:moveTo>
                    <a:lnTo>
                      <a:pt x="2030197" y="115214"/>
                    </a:lnTo>
                    <a:cubicBezTo>
                      <a:pt x="2030197" y="117043"/>
                      <a:pt x="2030883" y="117957"/>
                      <a:pt x="2032254" y="117957"/>
                    </a:cubicBezTo>
                    <a:lnTo>
                      <a:pt x="2033626" y="117957"/>
                    </a:lnTo>
                    <a:lnTo>
                      <a:pt x="2033626" y="115214"/>
                    </a:lnTo>
                    <a:cubicBezTo>
                      <a:pt x="2033626" y="113842"/>
                      <a:pt x="2032711" y="113157"/>
                      <a:pt x="2030883" y="113157"/>
                    </a:cubicBezTo>
                    <a:close/>
                    <a:moveTo>
                      <a:pt x="279807" y="29489"/>
                    </a:moveTo>
                    <a:lnTo>
                      <a:pt x="279807" y="30861"/>
                    </a:lnTo>
                    <a:lnTo>
                      <a:pt x="281864" y="29489"/>
                    </a:lnTo>
                    <a:cubicBezTo>
                      <a:pt x="285522" y="30861"/>
                      <a:pt x="287351" y="32232"/>
                      <a:pt x="287351" y="33604"/>
                    </a:cubicBezTo>
                    <a:lnTo>
                      <a:pt x="292837" y="31546"/>
                    </a:lnTo>
                    <a:cubicBezTo>
                      <a:pt x="294666" y="31546"/>
                      <a:pt x="296266" y="32232"/>
                      <a:pt x="297637" y="33604"/>
                    </a:cubicBezTo>
                    <a:lnTo>
                      <a:pt x="299009" y="31546"/>
                    </a:lnTo>
                    <a:cubicBezTo>
                      <a:pt x="301752" y="32918"/>
                      <a:pt x="303124" y="33832"/>
                      <a:pt x="303124" y="34290"/>
                    </a:cubicBezTo>
                    <a:lnTo>
                      <a:pt x="305181" y="33604"/>
                    </a:lnTo>
                    <a:cubicBezTo>
                      <a:pt x="307010" y="33604"/>
                      <a:pt x="309982" y="37261"/>
                      <a:pt x="314097" y="44577"/>
                    </a:cubicBezTo>
                    <a:cubicBezTo>
                      <a:pt x="326441" y="46405"/>
                      <a:pt x="332842" y="48234"/>
                      <a:pt x="333299" y="50063"/>
                    </a:cubicBezTo>
                    <a:cubicBezTo>
                      <a:pt x="333756" y="50063"/>
                      <a:pt x="333985" y="49834"/>
                      <a:pt x="333985" y="49377"/>
                    </a:cubicBezTo>
                    <a:cubicBezTo>
                      <a:pt x="339471" y="49377"/>
                      <a:pt x="346558" y="53263"/>
                      <a:pt x="355245" y="61036"/>
                    </a:cubicBezTo>
                    <a:cubicBezTo>
                      <a:pt x="363932" y="62407"/>
                      <a:pt x="372618" y="68808"/>
                      <a:pt x="381305" y="80238"/>
                    </a:cubicBezTo>
                    <a:cubicBezTo>
                      <a:pt x="381762" y="80238"/>
                      <a:pt x="384277" y="83667"/>
                      <a:pt x="388849" y="90525"/>
                    </a:cubicBezTo>
                    <a:lnTo>
                      <a:pt x="388849" y="96012"/>
                    </a:lnTo>
                    <a:lnTo>
                      <a:pt x="386106" y="99441"/>
                    </a:lnTo>
                    <a:lnTo>
                      <a:pt x="386106" y="102870"/>
                    </a:lnTo>
                    <a:cubicBezTo>
                      <a:pt x="388392" y="102870"/>
                      <a:pt x="389763" y="103098"/>
                      <a:pt x="390221" y="103555"/>
                    </a:cubicBezTo>
                    <a:cubicBezTo>
                      <a:pt x="393421" y="103098"/>
                      <a:pt x="396850" y="102870"/>
                      <a:pt x="400508" y="102870"/>
                    </a:cubicBezTo>
                    <a:lnTo>
                      <a:pt x="410109" y="102870"/>
                    </a:lnTo>
                    <a:cubicBezTo>
                      <a:pt x="411480" y="102870"/>
                      <a:pt x="412852" y="103098"/>
                      <a:pt x="414224" y="103555"/>
                    </a:cubicBezTo>
                    <a:cubicBezTo>
                      <a:pt x="415138" y="103098"/>
                      <a:pt x="416738" y="102870"/>
                      <a:pt x="419024" y="102870"/>
                    </a:cubicBezTo>
                    <a:lnTo>
                      <a:pt x="419024" y="103555"/>
                    </a:lnTo>
                    <a:lnTo>
                      <a:pt x="421082" y="102870"/>
                    </a:lnTo>
                    <a:lnTo>
                      <a:pt x="425196" y="103555"/>
                    </a:lnTo>
                    <a:lnTo>
                      <a:pt x="427254" y="102870"/>
                    </a:lnTo>
                    <a:lnTo>
                      <a:pt x="428625" y="102870"/>
                    </a:lnTo>
                    <a:cubicBezTo>
                      <a:pt x="429540" y="102870"/>
                      <a:pt x="429997" y="103098"/>
                      <a:pt x="429997" y="103555"/>
                    </a:cubicBezTo>
                    <a:cubicBezTo>
                      <a:pt x="435026" y="103098"/>
                      <a:pt x="438684" y="102412"/>
                      <a:pt x="440970" y="101498"/>
                    </a:cubicBezTo>
                    <a:cubicBezTo>
                      <a:pt x="442799" y="102412"/>
                      <a:pt x="444170" y="102870"/>
                      <a:pt x="445084" y="102870"/>
                    </a:cubicBezTo>
                    <a:cubicBezTo>
                      <a:pt x="445999" y="101955"/>
                      <a:pt x="446913" y="101498"/>
                      <a:pt x="447828" y="101498"/>
                    </a:cubicBezTo>
                    <a:cubicBezTo>
                      <a:pt x="447828" y="102870"/>
                      <a:pt x="448742" y="103555"/>
                      <a:pt x="450571" y="103555"/>
                    </a:cubicBezTo>
                    <a:cubicBezTo>
                      <a:pt x="452857" y="102184"/>
                      <a:pt x="454914" y="101498"/>
                      <a:pt x="456743" y="101498"/>
                    </a:cubicBezTo>
                    <a:lnTo>
                      <a:pt x="456743" y="102870"/>
                    </a:lnTo>
                    <a:lnTo>
                      <a:pt x="458801" y="101498"/>
                    </a:lnTo>
                    <a:lnTo>
                      <a:pt x="467030" y="101498"/>
                    </a:lnTo>
                    <a:lnTo>
                      <a:pt x="473888" y="102870"/>
                    </a:lnTo>
                    <a:cubicBezTo>
                      <a:pt x="477546" y="101498"/>
                      <a:pt x="479375" y="100355"/>
                      <a:pt x="479375" y="99441"/>
                    </a:cubicBezTo>
                    <a:lnTo>
                      <a:pt x="484861" y="100812"/>
                    </a:lnTo>
                    <a:lnTo>
                      <a:pt x="488976" y="100812"/>
                    </a:lnTo>
                    <a:cubicBezTo>
                      <a:pt x="493548" y="100812"/>
                      <a:pt x="496748" y="99212"/>
                      <a:pt x="498577" y="96012"/>
                    </a:cubicBezTo>
                    <a:lnTo>
                      <a:pt x="506121" y="97383"/>
                    </a:lnTo>
                    <a:lnTo>
                      <a:pt x="508864" y="97383"/>
                    </a:lnTo>
                    <a:cubicBezTo>
                      <a:pt x="512064" y="94183"/>
                      <a:pt x="515265" y="92583"/>
                      <a:pt x="518465" y="92583"/>
                    </a:cubicBezTo>
                    <a:cubicBezTo>
                      <a:pt x="519380" y="94869"/>
                      <a:pt x="520980" y="96697"/>
                      <a:pt x="523266" y="98069"/>
                    </a:cubicBezTo>
                    <a:cubicBezTo>
                      <a:pt x="524180" y="97612"/>
                      <a:pt x="525095" y="97383"/>
                      <a:pt x="526009" y="97383"/>
                    </a:cubicBezTo>
                    <a:lnTo>
                      <a:pt x="528752" y="98069"/>
                    </a:lnTo>
                    <a:cubicBezTo>
                      <a:pt x="531038" y="96697"/>
                      <a:pt x="533324" y="96012"/>
                      <a:pt x="535610" y="96012"/>
                    </a:cubicBezTo>
                    <a:cubicBezTo>
                      <a:pt x="536067" y="96469"/>
                      <a:pt x="536296" y="99441"/>
                      <a:pt x="536296" y="104927"/>
                    </a:cubicBezTo>
                    <a:lnTo>
                      <a:pt x="545897" y="99441"/>
                    </a:lnTo>
                    <a:cubicBezTo>
                      <a:pt x="545897" y="100812"/>
                      <a:pt x="547726" y="101955"/>
                      <a:pt x="551384" y="102870"/>
                    </a:cubicBezTo>
                    <a:lnTo>
                      <a:pt x="551384" y="109042"/>
                    </a:lnTo>
                    <a:cubicBezTo>
                      <a:pt x="571043" y="113614"/>
                      <a:pt x="580873" y="118186"/>
                      <a:pt x="580873" y="122758"/>
                    </a:cubicBezTo>
                    <a:cubicBezTo>
                      <a:pt x="595961" y="130530"/>
                      <a:pt x="603961" y="135559"/>
                      <a:pt x="604876" y="137845"/>
                    </a:cubicBezTo>
                    <a:cubicBezTo>
                      <a:pt x="608991" y="137845"/>
                      <a:pt x="611048" y="139446"/>
                      <a:pt x="611048" y="142646"/>
                    </a:cubicBezTo>
                    <a:lnTo>
                      <a:pt x="613791" y="139903"/>
                    </a:lnTo>
                    <a:lnTo>
                      <a:pt x="615163" y="142646"/>
                    </a:lnTo>
                    <a:lnTo>
                      <a:pt x="615163" y="143332"/>
                    </a:lnTo>
                    <a:cubicBezTo>
                      <a:pt x="611048" y="145161"/>
                      <a:pt x="608076" y="153162"/>
                      <a:pt x="606247" y="167335"/>
                    </a:cubicBezTo>
                    <a:cubicBezTo>
                      <a:pt x="599847" y="172364"/>
                      <a:pt x="595275" y="174879"/>
                      <a:pt x="592532" y="174879"/>
                    </a:cubicBezTo>
                    <a:lnTo>
                      <a:pt x="590474" y="173507"/>
                    </a:lnTo>
                    <a:cubicBezTo>
                      <a:pt x="588645" y="176250"/>
                      <a:pt x="580873" y="179222"/>
                      <a:pt x="567157" y="182422"/>
                    </a:cubicBezTo>
                    <a:cubicBezTo>
                      <a:pt x="567157" y="183337"/>
                      <a:pt x="565100" y="185166"/>
                      <a:pt x="560985" y="187909"/>
                    </a:cubicBezTo>
                    <a:cubicBezTo>
                      <a:pt x="557327" y="183794"/>
                      <a:pt x="552527" y="181279"/>
                      <a:pt x="546583" y="180365"/>
                    </a:cubicBezTo>
                    <a:lnTo>
                      <a:pt x="545897" y="182422"/>
                    </a:lnTo>
                    <a:lnTo>
                      <a:pt x="539725" y="181051"/>
                    </a:lnTo>
                    <a:cubicBezTo>
                      <a:pt x="538811" y="181965"/>
                      <a:pt x="537667" y="182422"/>
                      <a:pt x="536296" y="182422"/>
                    </a:cubicBezTo>
                    <a:cubicBezTo>
                      <a:pt x="536296" y="180137"/>
                      <a:pt x="532867" y="178308"/>
                      <a:pt x="526009" y="176936"/>
                    </a:cubicBezTo>
                    <a:cubicBezTo>
                      <a:pt x="526009" y="179222"/>
                      <a:pt x="525552" y="180365"/>
                      <a:pt x="524637" y="180365"/>
                    </a:cubicBezTo>
                    <a:lnTo>
                      <a:pt x="521894" y="180365"/>
                    </a:lnTo>
                    <a:lnTo>
                      <a:pt x="521894" y="177622"/>
                    </a:lnTo>
                    <a:lnTo>
                      <a:pt x="510236" y="177622"/>
                    </a:lnTo>
                    <a:lnTo>
                      <a:pt x="507492" y="180365"/>
                    </a:lnTo>
                    <a:cubicBezTo>
                      <a:pt x="505663" y="180365"/>
                      <a:pt x="504749" y="179451"/>
                      <a:pt x="504749" y="177622"/>
                    </a:cubicBezTo>
                    <a:lnTo>
                      <a:pt x="500634" y="180365"/>
                    </a:lnTo>
                    <a:lnTo>
                      <a:pt x="493776" y="178993"/>
                    </a:lnTo>
                    <a:lnTo>
                      <a:pt x="488290" y="180365"/>
                    </a:lnTo>
                    <a:cubicBezTo>
                      <a:pt x="488290" y="179908"/>
                      <a:pt x="487604" y="179222"/>
                      <a:pt x="486233" y="178308"/>
                    </a:cubicBezTo>
                    <a:cubicBezTo>
                      <a:pt x="484861" y="177393"/>
                      <a:pt x="482804" y="176479"/>
                      <a:pt x="480060" y="175564"/>
                    </a:cubicBezTo>
                    <a:lnTo>
                      <a:pt x="477317" y="175564"/>
                    </a:lnTo>
                    <a:cubicBezTo>
                      <a:pt x="475946" y="176022"/>
                      <a:pt x="474803" y="176707"/>
                      <a:pt x="473888" y="177622"/>
                    </a:cubicBezTo>
                    <a:cubicBezTo>
                      <a:pt x="472974" y="178079"/>
                      <a:pt x="472517" y="178536"/>
                      <a:pt x="472517" y="178993"/>
                    </a:cubicBezTo>
                    <a:cubicBezTo>
                      <a:pt x="465659" y="178079"/>
                      <a:pt x="462230" y="176936"/>
                      <a:pt x="462230" y="175564"/>
                    </a:cubicBezTo>
                    <a:cubicBezTo>
                      <a:pt x="461315" y="176479"/>
                      <a:pt x="460172" y="176936"/>
                      <a:pt x="458801" y="176936"/>
                    </a:cubicBezTo>
                    <a:cubicBezTo>
                      <a:pt x="455600" y="176479"/>
                      <a:pt x="454000" y="174879"/>
                      <a:pt x="454000" y="172135"/>
                    </a:cubicBezTo>
                    <a:cubicBezTo>
                      <a:pt x="452628" y="172593"/>
                      <a:pt x="450114" y="173736"/>
                      <a:pt x="446456" y="175564"/>
                    </a:cubicBezTo>
                    <a:cubicBezTo>
                      <a:pt x="445999" y="175564"/>
                      <a:pt x="445770" y="175336"/>
                      <a:pt x="445770" y="174879"/>
                    </a:cubicBezTo>
                    <a:cubicBezTo>
                      <a:pt x="439827" y="177622"/>
                      <a:pt x="435255" y="178993"/>
                      <a:pt x="432054" y="178993"/>
                    </a:cubicBezTo>
                    <a:cubicBezTo>
                      <a:pt x="432054" y="177622"/>
                      <a:pt x="430911" y="176479"/>
                      <a:pt x="428625" y="175564"/>
                    </a:cubicBezTo>
                    <a:lnTo>
                      <a:pt x="424511" y="178993"/>
                    </a:lnTo>
                    <a:cubicBezTo>
                      <a:pt x="418567" y="176250"/>
                      <a:pt x="415138" y="174879"/>
                      <a:pt x="414224" y="174879"/>
                    </a:cubicBezTo>
                    <a:cubicBezTo>
                      <a:pt x="414224" y="176250"/>
                      <a:pt x="413080" y="176936"/>
                      <a:pt x="410795" y="176936"/>
                    </a:cubicBezTo>
                    <a:lnTo>
                      <a:pt x="407365" y="176250"/>
                    </a:lnTo>
                    <a:lnTo>
                      <a:pt x="404622" y="176250"/>
                    </a:lnTo>
                    <a:lnTo>
                      <a:pt x="401879" y="175564"/>
                    </a:lnTo>
                    <a:cubicBezTo>
                      <a:pt x="401879" y="176936"/>
                      <a:pt x="401193" y="177622"/>
                      <a:pt x="399822" y="177622"/>
                    </a:cubicBezTo>
                    <a:lnTo>
                      <a:pt x="397079" y="177622"/>
                    </a:lnTo>
                    <a:lnTo>
                      <a:pt x="397079" y="176936"/>
                    </a:lnTo>
                    <a:lnTo>
                      <a:pt x="398450" y="174879"/>
                    </a:lnTo>
                    <a:lnTo>
                      <a:pt x="397079" y="174879"/>
                    </a:lnTo>
                    <a:lnTo>
                      <a:pt x="391592" y="175564"/>
                    </a:lnTo>
                    <a:cubicBezTo>
                      <a:pt x="390678" y="175107"/>
                      <a:pt x="389763" y="174879"/>
                      <a:pt x="388849" y="174879"/>
                    </a:cubicBezTo>
                    <a:cubicBezTo>
                      <a:pt x="388849" y="176250"/>
                      <a:pt x="386563" y="177165"/>
                      <a:pt x="381991" y="177622"/>
                    </a:cubicBezTo>
                    <a:lnTo>
                      <a:pt x="381991" y="176936"/>
                    </a:lnTo>
                    <a:lnTo>
                      <a:pt x="380619" y="177622"/>
                    </a:lnTo>
                    <a:cubicBezTo>
                      <a:pt x="377419" y="175793"/>
                      <a:pt x="374904" y="174879"/>
                      <a:pt x="373076" y="174879"/>
                    </a:cubicBezTo>
                    <a:lnTo>
                      <a:pt x="364846" y="175564"/>
                    </a:lnTo>
                    <a:cubicBezTo>
                      <a:pt x="364846" y="175107"/>
                      <a:pt x="364389" y="174879"/>
                      <a:pt x="363474" y="174879"/>
                    </a:cubicBezTo>
                    <a:cubicBezTo>
                      <a:pt x="363474" y="175793"/>
                      <a:pt x="361417" y="177622"/>
                      <a:pt x="357302" y="180365"/>
                    </a:cubicBezTo>
                    <a:lnTo>
                      <a:pt x="353873" y="180365"/>
                    </a:lnTo>
                    <a:lnTo>
                      <a:pt x="347015" y="176936"/>
                    </a:lnTo>
                    <a:cubicBezTo>
                      <a:pt x="347015" y="178308"/>
                      <a:pt x="345186" y="179451"/>
                      <a:pt x="341529" y="180365"/>
                    </a:cubicBezTo>
                    <a:cubicBezTo>
                      <a:pt x="341529" y="178536"/>
                      <a:pt x="340614" y="177622"/>
                      <a:pt x="338786" y="177622"/>
                    </a:cubicBezTo>
                    <a:cubicBezTo>
                      <a:pt x="338786" y="179451"/>
                      <a:pt x="337871" y="180594"/>
                      <a:pt x="336042" y="181051"/>
                    </a:cubicBezTo>
                    <a:lnTo>
                      <a:pt x="333299" y="181051"/>
                    </a:lnTo>
                    <a:cubicBezTo>
                      <a:pt x="331928" y="181051"/>
                      <a:pt x="331242" y="179908"/>
                      <a:pt x="331242" y="177622"/>
                    </a:cubicBezTo>
                    <a:lnTo>
                      <a:pt x="327813" y="177622"/>
                    </a:lnTo>
                    <a:cubicBezTo>
                      <a:pt x="327813" y="178079"/>
                      <a:pt x="327355" y="179222"/>
                      <a:pt x="326441" y="181051"/>
                    </a:cubicBezTo>
                    <a:lnTo>
                      <a:pt x="315468" y="177622"/>
                    </a:lnTo>
                    <a:cubicBezTo>
                      <a:pt x="314554" y="179908"/>
                      <a:pt x="312268" y="181051"/>
                      <a:pt x="308610" y="181051"/>
                    </a:cubicBezTo>
                    <a:cubicBezTo>
                      <a:pt x="304038" y="180594"/>
                      <a:pt x="301752" y="179451"/>
                      <a:pt x="301752" y="177622"/>
                    </a:cubicBezTo>
                    <a:lnTo>
                      <a:pt x="299009" y="178993"/>
                    </a:lnTo>
                    <a:lnTo>
                      <a:pt x="297637" y="178993"/>
                    </a:lnTo>
                    <a:cubicBezTo>
                      <a:pt x="296723" y="178993"/>
                      <a:pt x="296266" y="178536"/>
                      <a:pt x="296266" y="177622"/>
                    </a:cubicBezTo>
                    <a:cubicBezTo>
                      <a:pt x="293980" y="180365"/>
                      <a:pt x="286893" y="182422"/>
                      <a:pt x="275006" y="183794"/>
                    </a:cubicBezTo>
                    <a:lnTo>
                      <a:pt x="268834" y="182422"/>
                    </a:lnTo>
                    <a:lnTo>
                      <a:pt x="266091" y="183794"/>
                    </a:lnTo>
                    <a:cubicBezTo>
                      <a:pt x="264262" y="182880"/>
                      <a:pt x="262662" y="182422"/>
                      <a:pt x="261290" y="182422"/>
                    </a:cubicBezTo>
                    <a:lnTo>
                      <a:pt x="258547" y="185166"/>
                    </a:lnTo>
                    <a:lnTo>
                      <a:pt x="251003" y="183794"/>
                    </a:lnTo>
                    <a:lnTo>
                      <a:pt x="248260" y="185166"/>
                    </a:lnTo>
                    <a:lnTo>
                      <a:pt x="248260" y="183794"/>
                    </a:lnTo>
                    <a:lnTo>
                      <a:pt x="245517" y="185166"/>
                    </a:lnTo>
                    <a:lnTo>
                      <a:pt x="242774" y="183794"/>
                    </a:lnTo>
                    <a:cubicBezTo>
                      <a:pt x="242774" y="184708"/>
                      <a:pt x="239802" y="186080"/>
                      <a:pt x="233858" y="187909"/>
                    </a:cubicBezTo>
                    <a:lnTo>
                      <a:pt x="226314" y="186537"/>
                    </a:lnTo>
                    <a:lnTo>
                      <a:pt x="218771" y="187909"/>
                    </a:lnTo>
                    <a:lnTo>
                      <a:pt x="218771" y="186537"/>
                    </a:lnTo>
                    <a:cubicBezTo>
                      <a:pt x="217399" y="187452"/>
                      <a:pt x="216256" y="188137"/>
                      <a:pt x="215342" y="188595"/>
                    </a:cubicBezTo>
                    <a:cubicBezTo>
                      <a:pt x="214427" y="189052"/>
                      <a:pt x="213741" y="189280"/>
                      <a:pt x="213284" y="189280"/>
                    </a:cubicBezTo>
                    <a:lnTo>
                      <a:pt x="210541" y="188595"/>
                    </a:lnTo>
                    <a:lnTo>
                      <a:pt x="207798" y="188595"/>
                    </a:lnTo>
                    <a:lnTo>
                      <a:pt x="204369" y="187909"/>
                    </a:lnTo>
                    <a:cubicBezTo>
                      <a:pt x="202083" y="189738"/>
                      <a:pt x="200025" y="190652"/>
                      <a:pt x="198197" y="190652"/>
                    </a:cubicBezTo>
                    <a:cubicBezTo>
                      <a:pt x="197282" y="189738"/>
                      <a:pt x="196139" y="189280"/>
                      <a:pt x="194768" y="189280"/>
                    </a:cubicBezTo>
                    <a:lnTo>
                      <a:pt x="194082" y="190652"/>
                    </a:lnTo>
                    <a:cubicBezTo>
                      <a:pt x="193625" y="191109"/>
                      <a:pt x="192939" y="191566"/>
                      <a:pt x="192024" y="192024"/>
                    </a:cubicBezTo>
                    <a:lnTo>
                      <a:pt x="186538" y="191338"/>
                    </a:lnTo>
                    <a:cubicBezTo>
                      <a:pt x="186538" y="193167"/>
                      <a:pt x="184938" y="194081"/>
                      <a:pt x="181737" y="194081"/>
                    </a:cubicBezTo>
                    <a:lnTo>
                      <a:pt x="181737" y="194767"/>
                    </a:lnTo>
                    <a:cubicBezTo>
                      <a:pt x="181737" y="197510"/>
                      <a:pt x="183338" y="200711"/>
                      <a:pt x="186538" y="204368"/>
                    </a:cubicBezTo>
                    <a:lnTo>
                      <a:pt x="186538" y="205054"/>
                    </a:lnTo>
                    <a:cubicBezTo>
                      <a:pt x="186538" y="205968"/>
                      <a:pt x="185852" y="207568"/>
                      <a:pt x="184481" y="209854"/>
                    </a:cubicBezTo>
                    <a:cubicBezTo>
                      <a:pt x="185852" y="210312"/>
                      <a:pt x="186538" y="211455"/>
                      <a:pt x="186538" y="213283"/>
                    </a:cubicBezTo>
                    <a:cubicBezTo>
                      <a:pt x="185166" y="213283"/>
                      <a:pt x="184481" y="213969"/>
                      <a:pt x="184481" y="215341"/>
                    </a:cubicBezTo>
                    <a:cubicBezTo>
                      <a:pt x="187224" y="215341"/>
                      <a:pt x="188824" y="215569"/>
                      <a:pt x="189281" y="216027"/>
                    </a:cubicBezTo>
                    <a:lnTo>
                      <a:pt x="188595" y="218084"/>
                    </a:lnTo>
                    <a:lnTo>
                      <a:pt x="188595" y="231114"/>
                    </a:lnTo>
                    <a:lnTo>
                      <a:pt x="186538" y="233857"/>
                    </a:lnTo>
                    <a:lnTo>
                      <a:pt x="186538" y="234543"/>
                    </a:lnTo>
                    <a:lnTo>
                      <a:pt x="189281" y="239344"/>
                    </a:lnTo>
                    <a:lnTo>
                      <a:pt x="189281" y="242087"/>
                    </a:lnTo>
                    <a:lnTo>
                      <a:pt x="188595" y="247573"/>
                    </a:lnTo>
                    <a:cubicBezTo>
                      <a:pt x="190881" y="247573"/>
                      <a:pt x="192024" y="248259"/>
                      <a:pt x="192024" y="249631"/>
                    </a:cubicBezTo>
                    <a:lnTo>
                      <a:pt x="192024" y="259918"/>
                    </a:lnTo>
                    <a:cubicBezTo>
                      <a:pt x="192024" y="261290"/>
                      <a:pt x="189281" y="263118"/>
                      <a:pt x="183795" y="265404"/>
                    </a:cubicBezTo>
                    <a:cubicBezTo>
                      <a:pt x="183795" y="268605"/>
                      <a:pt x="185624" y="271348"/>
                      <a:pt x="189281" y="273634"/>
                    </a:cubicBezTo>
                    <a:lnTo>
                      <a:pt x="189281" y="277749"/>
                    </a:lnTo>
                    <a:lnTo>
                      <a:pt x="181737" y="285293"/>
                    </a:lnTo>
                    <a:cubicBezTo>
                      <a:pt x="182652" y="288036"/>
                      <a:pt x="183109" y="289636"/>
                      <a:pt x="183109" y="290093"/>
                    </a:cubicBezTo>
                    <a:cubicBezTo>
                      <a:pt x="181737" y="290093"/>
                      <a:pt x="181052" y="291007"/>
                      <a:pt x="181052" y="292836"/>
                    </a:cubicBezTo>
                    <a:lnTo>
                      <a:pt x="181052" y="293522"/>
                    </a:lnTo>
                    <a:cubicBezTo>
                      <a:pt x="182880" y="293522"/>
                      <a:pt x="183795" y="294208"/>
                      <a:pt x="183795" y="295579"/>
                    </a:cubicBezTo>
                    <a:lnTo>
                      <a:pt x="183795" y="296951"/>
                    </a:lnTo>
                    <a:lnTo>
                      <a:pt x="181737" y="300380"/>
                    </a:lnTo>
                    <a:lnTo>
                      <a:pt x="181737" y="305181"/>
                    </a:lnTo>
                    <a:lnTo>
                      <a:pt x="184481" y="305181"/>
                    </a:lnTo>
                    <a:cubicBezTo>
                      <a:pt x="184481" y="304266"/>
                      <a:pt x="185166" y="302895"/>
                      <a:pt x="186538" y="301066"/>
                    </a:cubicBezTo>
                    <a:cubicBezTo>
                      <a:pt x="189738" y="302438"/>
                      <a:pt x="191339" y="303809"/>
                      <a:pt x="191339" y="305181"/>
                    </a:cubicBezTo>
                    <a:lnTo>
                      <a:pt x="191339" y="310667"/>
                    </a:lnTo>
                    <a:cubicBezTo>
                      <a:pt x="191339" y="312496"/>
                      <a:pt x="190424" y="313410"/>
                      <a:pt x="188595" y="313410"/>
                    </a:cubicBezTo>
                    <a:lnTo>
                      <a:pt x="189281" y="314782"/>
                    </a:lnTo>
                    <a:lnTo>
                      <a:pt x="188595" y="316839"/>
                    </a:lnTo>
                    <a:lnTo>
                      <a:pt x="189281" y="319582"/>
                    </a:lnTo>
                    <a:lnTo>
                      <a:pt x="188595" y="326441"/>
                    </a:lnTo>
                    <a:lnTo>
                      <a:pt x="188595" y="327126"/>
                    </a:lnTo>
                    <a:cubicBezTo>
                      <a:pt x="191339" y="327126"/>
                      <a:pt x="192710" y="328955"/>
                      <a:pt x="192710" y="332613"/>
                    </a:cubicBezTo>
                    <a:cubicBezTo>
                      <a:pt x="190881" y="334441"/>
                      <a:pt x="189510" y="335356"/>
                      <a:pt x="188595" y="335356"/>
                    </a:cubicBezTo>
                    <a:lnTo>
                      <a:pt x="188595" y="337413"/>
                    </a:lnTo>
                    <a:cubicBezTo>
                      <a:pt x="192253" y="337413"/>
                      <a:pt x="194082" y="338556"/>
                      <a:pt x="194082" y="340842"/>
                    </a:cubicBezTo>
                    <a:cubicBezTo>
                      <a:pt x="190881" y="345414"/>
                      <a:pt x="187452" y="347700"/>
                      <a:pt x="183795" y="347700"/>
                    </a:cubicBezTo>
                    <a:lnTo>
                      <a:pt x="183795" y="348386"/>
                    </a:lnTo>
                    <a:lnTo>
                      <a:pt x="184481" y="351129"/>
                    </a:lnTo>
                    <a:lnTo>
                      <a:pt x="183109" y="351815"/>
                    </a:lnTo>
                    <a:lnTo>
                      <a:pt x="181737" y="351815"/>
                    </a:lnTo>
                    <a:lnTo>
                      <a:pt x="181737" y="353872"/>
                    </a:lnTo>
                    <a:cubicBezTo>
                      <a:pt x="185395" y="357530"/>
                      <a:pt x="187224" y="359588"/>
                      <a:pt x="187224" y="360045"/>
                    </a:cubicBezTo>
                    <a:lnTo>
                      <a:pt x="187224" y="362102"/>
                    </a:lnTo>
                    <a:lnTo>
                      <a:pt x="184481" y="365531"/>
                    </a:lnTo>
                    <a:lnTo>
                      <a:pt x="186538" y="373075"/>
                    </a:lnTo>
                    <a:lnTo>
                      <a:pt x="184481" y="373761"/>
                    </a:lnTo>
                    <a:lnTo>
                      <a:pt x="183109" y="374446"/>
                    </a:lnTo>
                    <a:lnTo>
                      <a:pt x="183109" y="375818"/>
                    </a:lnTo>
                    <a:cubicBezTo>
                      <a:pt x="185852" y="375818"/>
                      <a:pt x="187910" y="378104"/>
                      <a:pt x="189281" y="382676"/>
                    </a:cubicBezTo>
                    <a:lnTo>
                      <a:pt x="189281" y="383362"/>
                    </a:lnTo>
                    <a:lnTo>
                      <a:pt x="178308" y="396392"/>
                    </a:lnTo>
                    <a:lnTo>
                      <a:pt x="178308" y="397078"/>
                    </a:lnTo>
                    <a:lnTo>
                      <a:pt x="178994" y="397078"/>
                    </a:lnTo>
                    <a:cubicBezTo>
                      <a:pt x="181280" y="397078"/>
                      <a:pt x="184023" y="395478"/>
                      <a:pt x="187224" y="392277"/>
                    </a:cubicBezTo>
                    <a:lnTo>
                      <a:pt x="188595" y="392277"/>
                    </a:lnTo>
                    <a:cubicBezTo>
                      <a:pt x="190424" y="392735"/>
                      <a:pt x="191339" y="393420"/>
                      <a:pt x="191339" y="394335"/>
                    </a:cubicBezTo>
                    <a:lnTo>
                      <a:pt x="188595" y="397764"/>
                    </a:lnTo>
                    <a:lnTo>
                      <a:pt x="188595" y="399135"/>
                    </a:lnTo>
                    <a:cubicBezTo>
                      <a:pt x="191339" y="399135"/>
                      <a:pt x="192710" y="400050"/>
                      <a:pt x="192710" y="401879"/>
                    </a:cubicBezTo>
                    <a:cubicBezTo>
                      <a:pt x="192710" y="403250"/>
                      <a:pt x="191567" y="403936"/>
                      <a:pt x="189281" y="403936"/>
                    </a:cubicBezTo>
                    <a:lnTo>
                      <a:pt x="191339" y="405307"/>
                    </a:lnTo>
                    <a:lnTo>
                      <a:pt x="189281" y="412165"/>
                    </a:lnTo>
                    <a:cubicBezTo>
                      <a:pt x="191110" y="412165"/>
                      <a:pt x="192024" y="412623"/>
                      <a:pt x="192024" y="413537"/>
                    </a:cubicBezTo>
                    <a:lnTo>
                      <a:pt x="184481" y="423824"/>
                    </a:lnTo>
                    <a:cubicBezTo>
                      <a:pt x="187224" y="423824"/>
                      <a:pt x="188595" y="424510"/>
                      <a:pt x="188595" y="425881"/>
                    </a:cubicBezTo>
                    <a:lnTo>
                      <a:pt x="188595" y="426567"/>
                    </a:lnTo>
                    <a:cubicBezTo>
                      <a:pt x="188595" y="428396"/>
                      <a:pt x="187910" y="429310"/>
                      <a:pt x="186538" y="429310"/>
                    </a:cubicBezTo>
                    <a:lnTo>
                      <a:pt x="183109" y="429310"/>
                    </a:lnTo>
                    <a:lnTo>
                      <a:pt x="181737" y="433425"/>
                    </a:lnTo>
                    <a:cubicBezTo>
                      <a:pt x="188595" y="433425"/>
                      <a:pt x="192024" y="435254"/>
                      <a:pt x="192024" y="438912"/>
                    </a:cubicBezTo>
                    <a:cubicBezTo>
                      <a:pt x="190196" y="441198"/>
                      <a:pt x="189281" y="443941"/>
                      <a:pt x="189281" y="447141"/>
                    </a:cubicBezTo>
                    <a:lnTo>
                      <a:pt x="189281" y="450570"/>
                    </a:lnTo>
                    <a:lnTo>
                      <a:pt x="191339" y="458800"/>
                    </a:lnTo>
                    <a:cubicBezTo>
                      <a:pt x="189053" y="458800"/>
                      <a:pt x="187681" y="459714"/>
                      <a:pt x="187224" y="461543"/>
                    </a:cubicBezTo>
                    <a:lnTo>
                      <a:pt x="187224" y="474573"/>
                    </a:lnTo>
                    <a:cubicBezTo>
                      <a:pt x="187224" y="477774"/>
                      <a:pt x="187910" y="480517"/>
                      <a:pt x="189281" y="482803"/>
                    </a:cubicBezTo>
                    <a:cubicBezTo>
                      <a:pt x="189281" y="484632"/>
                      <a:pt x="187681" y="487375"/>
                      <a:pt x="184481" y="491033"/>
                    </a:cubicBezTo>
                    <a:lnTo>
                      <a:pt x="184481" y="492404"/>
                    </a:lnTo>
                    <a:cubicBezTo>
                      <a:pt x="189510" y="492404"/>
                      <a:pt x="192024" y="493318"/>
                      <a:pt x="192024" y="495147"/>
                    </a:cubicBezTo>
                    <a:lnTo>
                      <a:pt x="192024" y="497205"/>
                    </a:lnTo>
                    <a:cubicBezTo>
                      <a:pt x="192024" y="500862"/>
                      <a:pt x="188595" y="507263"/>
                      <a:pt x="181737" y="516407"/>
                    </a:cubicBezTo>
                    <a:lnTo>
                      <a:pt x="183795" y="517093"/>
                    </a:lnTo>
                    <a:lnTo>
                      <a:pt x="183109" y="523951"/>
                    </a:lnTo>
                    <a:lnTo>
                      <a:pt x="173508" y="523951"/>
                    </a:lnTo>
                    <a:cubicBezTo>
                      <a:pt x="171222" y="525322"/>
                      <a:pt x="169393" y="527380"/>
                      <a:pt x="168021" y="530123"/>
                    </a:cubicBezTo>
                    <a:cubicBezTo>
                      <a:pt x="170307" y="534695"/>
                      <a:pt x="171450" y="537438"/>
                      <a:pt x="171450" y="538353"/>
                    </a:cubicBezTo>
                    <a:cubicBezTo>
                      <a:pt x="165964" y="538810"/>
                      <a:pt x="163221" y="539953"/>
                      <a:pt x="163221" y="541782"/>
                    </a:cubicBezTo>
                    <a:lnTo>
                      <a:pt x="163221" y="543153"/>
                    </a:lnTo>
                    <a:lnTo>
                      <a:pt x="165278" y="543153"/>
                    </a:lnTo>
                    <a:lnTo>
                      <a:pt x="172822" y="541782"/>
                    </a:lnTo>
                    <a:lnTo>
                      <a:pt x="176251" y="547268"/>
                    </a:lnTo>
                    <a:cubicBezTo>
                      <a:pt x="174422" y="549554"/>
                      <a:pt x="172822" y="551612"/>
                      <a:pt x="171450" y="553440"/>
                    </a:cubicBezTo>
                    <a:cubicBezTo>
                      <a:pt x="170536" y="554812"/>
                      <a:pt x="170079" y="555726"/>
                      <a:pt x="170079" y="556183"/>
                    </a:cubicBezTo>
                    <a:cubicBezTo>
                      <a:pt x="170536" y="556183"/>
                      <a:pt x="170993" y="556412"/>
                      <a:pt x="171450" y="556869"/>
                    </a:cubicBezTo>
                    <a:cubicBezTo>
                      <a:pt x="172365" y="557327"/>
                      <a:pt x="173051" y="558012"/>
                      <a:pt x="173508" y="558927"/>
                    </a:cubicBezTo>
                    <a:cubicBezTo>
                      <a:pt x="173508" y="566699"/>
                      <a:pt x="171679" y="570585"/>
                      <a:pt x="168021" y="570585"/>
                    </a:cubicBezTo>
                    <a:cubicBezTo>
                      <a:pt x="164364" y="571500"/>
                      <a:pt x="162535" y="572871"/>
                      <a:pt x="162535" y="574700"/>
                    </a:cubicBezTo>
                    <a:cubicBezTo>
                      <a:pt x="164364" y="574700"/>
                      <a:pt x="165278" y="575157"/>
                      <a:pt x="165278" y="576072"/>
                    </a:cubicBezTo>
                    <a:lnTo>
                      <a:pt x="165278" y="578129"/>
                    </a:lnTo>
                    <a:lnTo>
                      <a:pt x="163221" y="580187"/>
                    </a:lnTo>
                    <a:cubicBezTo>
                      <a:pt x="165050" y="580187"/>
                      <a:pt x="166421" y="582015"/>
                      <a:pt x="167336" y="585673"/>
                    </a:cubicBezTo>
                    <a:cubicBezTo>
                      <a:pt x="167336" y="588416"/>
                      <a:pt x="162764" y="593674"/>
                      <a:pt x="153620" y="601446"/>
                    </a:cubicBezTo>
                    <a:cubicBezTo>
                      <a:pt x="153620" y="601904"/>
                      <a:pt x="152477" y="603732"/>
                      <a:pt x="150191" y="606933"/>
                    </a:cubicBezTo>
                    <a:lnTo>
                      <a:pt x="152248" y="610362"/>
                    </a:lnTo>
                    <a:lnTo>
                      <a:pt x="152248" y="611047"/>
                    </a:lnTo>
                    <a:lnTo>
                      <a:pt x="144704" y="615848"/>
                    </a:lnTo>
                    <a:lnTo>
                      <a:pt x="144704" y="617220"/>
                    </a:lnTo>
                    <a:cubicBezTo>
                      <a:pt x="147905" y="617220"/>
                      <a:pt x="149505" y="617906"/>
                      <a:pt x="149505" y="619277"/>
                    </a:cubicBezTo>
                    <a:lnTo>
                      <a:pt x="146762" y="620649"/>
                    </a:lnTo>
                    <a:lnTo>
                      <a:pt x="143333" y="620649"/>
                    </a:lnTo>
                    <a:lnTo>
                      <a:pt x="143333" y="617220"/>
                    </a:lnTo>
                    <a:lnTo>
                      <a:pt x="140589" y="617220"/>
                    </a:lnTo>
                    <a:lnTo>
                      <a:pt x="141275" y="624764"/>
                    </a:lnTo>
                    <a:cubicBezTo>
                      <a:pt x="139446" y="625678"/>
                      <a:pt x="138303" y="626135"/>
                      <a:pt x="137846" y="626135"/>
                    </a:cubicBezTo>
                    <a:lnTo>
                      <a:pt x="137846" y="628193"/>
                    </a:lnTo>
                    <a:lnTo>
                      <a:pt x="140589" y="628193"/>
                    </a:lnTo>
                    <a:lnTo>
                      <a:pt x="140589" y="628878"/>
                    </a:lnTo>
                    <a:cubicBezTo>
                      <a:pt x="140589" y="630250"/>
                      <a:pt x="138989" y="631850"/>
                      <a:pt x="135789" y="633679"/>
                    </a:cubicBezTo>
                    <a:lnTo>
                      <a:pt x="133731" y="632993"/>
                    </a:lnTo>
                    <a:lnTo>
                      <a:pt x="132360" y="632307"/>
                    </a:lnTo>
                    <a:cubicBezTo>
                      <a:pt x="130074" y="638708"/>
                      <a:pt x="127788" y="641908"/>
                      <a:pt x="125502" y="641908"/>
                    </a:cubicBezTo>
                    <a:lnTo>
                      <a:pt x="125502" y="647395"/>
                    </a:lnTo>
                    <a:cubicBezTo>
                      <a:pt x="120015" y="654253"/>
                      <a:pt x="115215" y="658825"/>
                      <a:pt x="111100" y="661111"/>
                    </a:cubicBezTo>
                    <a:cubicBezTo>
                      <a:pt x="110186" y="661111"/>
                      <a:pt x="109728" y="660654"/>
                      <a:pt x="109728" y="659739"/>
                    </a:cubicBezTo>
                    <a:cubicBezTo>
                      <a:pt x="106071" y="661111"/>
                      <a:pt x="98070" y="665912"/>
                      <a:pt x="85725" y="674141"/>
                    </a:cubicBezTo>
                    <a:cubicBezTo>
                      <a:pt x="85268" y="674141"/>
                      <a:pt x="85040" y="673912"/>
                      <a:pt x="85040" y="673455"/>
                    </a:cubicBezTo>
                    <a:lnTo>
                      <a:pt x="74067" y="674141"/>
                    </a:lnTo>
                    <a:lnTo>
                      <a:pt x="72009" y="674141"/>
                    </a:lnTo>
                    <a:cubicBezTo>
                      <a:pt x="63780" y="674141"/>
                      <a:pt x="52350" y="668197"/>
                      <a:pt x="37719" y="656310"/>
                    </a:cubicBezTo>
                    <a:cubicBezTo>
                      <a:pt x="34976" y="640308"/>
                      <a:pt x="33147" y="632307"/>
                      <a:pt x="32233" y="632307"/>
                    </a:cubicBezTo>
                    <a:cubicBezTo>
                      <a:pt x="31319" y="632307"/>
                      <a:pt x="30176" y="630936"/>
                      <a:pt x="28804" y="628193"/>
                    </a:cubicBezTo>
                    <a:lnTo>
                      <a:pt x="26747" y="628878"/>
                    </a:lnTo>
                    <a:cubicBezTo>
                      <a:pt x="25375" y="628421"/>
                      <a:pt x="24003" y="627964"/>
                      <a:pt x="22632" y="627507"/>
                    </a:cubicBezTo>
                    <a:cubicBezTo>
                      <a:pt x="21717" y="627050"/>
                      <a:pt x="21260" y="626592"/>
                      <a:pt x="21260" y="626135"/>
                    </a:cubicBezTo>
                    <a:cubicBezTo>
                      <a:pt x="24461" y="622935"/>
                      <a:pt x="27432" y="621335"/>
                      <a:pt x="30176" y="621335"/>
                    </a:cubicBezTo>
                    <a:cubicBezTo>
                      <a:pt x="30176" y="623620"/>
                      <a:pt x="34062" y="624764"/>
                      <a:pt x="41834" y="624764"/>
                    </a:cubicBezTo>
                    <a:cubicBezTo>
                      <a:pt x="41834" y="623849"/>
                      <a:pt x="37262" y="621563"/>
                      <a:pt x="28118" y="617906"/>
                    </a:cubicBezTo>
                    <a:cubicBezTo>
                      <a:pt x="28118" y="615619"/>
                      <a:pt x="31319" y="613791"/>
                      <a:pt x="37719" y="612419"/>
                    </a:cubicBezTo>
                    <a:cubicBezTo>
                      <a:pt x="37719" y="611505"/>
                      <a:pt x="38177" y="611047"/>
                      <a:pt x="39091" y="611047"/>
                    </a:cubicBezTo>
                    <a:lnTo>
                      <a:pt x="47321" y="611047"/>
                    </a:lnTo>
                    <a:cubicBezTo>
                      <a:pt x="47321" y="606933"/>
                      <a:pt x="50292" y="599846"/>
                      <a:pt x="56236" y="589788"/>
                    </a:cubicBezTo>
                    <a:cubicBezTo>
                      <a:pt x="67666" y="567842"/>
                      <a:pt x="77496" y="543610"/>
                      <a:pt x="85725" y="517093"/>
                    </a:cubicBezTo>
                    <a:cubicBezTo>
                      <a:pt x="85725" y="516179"/>
                      <a:pt x="87097" y="514350"/>
                      <a:pt x="89840" y="511606"/>
                    </a:cubicBezTo>
                    <a:lnTo>
                      <a:pt x="87783" y="508177"/>
                    </a:lnTo>
                    <a:lnTo>
                      <a:pt x="87783" y="506806"/>
                    </a:lnTo>
                    <a:cubicBezTo>
                      <a:pt x="90983" y="499948"/>
                      <a:pt x="92583" y="490118"/>
                      <a:pt x="92583" y="477316"/>
                    </a:cubicBezTo>
                    <a:lnTo>
                      <a:pt x="93955" y="476631"/>
                    </a:lnTo>
                    <a:cubicBezTo>
                      <a:pt x="94412" y="476173"/>
                      <a:pt x="94869" y="475488"/>
                      <a:pt x="95327" y="474573"/>
                    </a:cubicBezTo>
                    <a:cubicBezTo>
                      <a:pt x="94869" y="467715"/>
                      <a:pt x="93955" y="464286"/>
                      <a:pt x="92583" y="464286"/>
                    </a:cubicBezTo>
                    <a:cubicBezTo>
                      <a:pt x="89383" y="466115"/>
                      <a:pt x="87097" y="471373"/>
                      <a:pt x="85725" y="480060"/>
                    </a:cubicBezTo>
                    <a:lnTo>
                      <a:pt x="80239" y="497891"/>
                    </a:lnTo>
                    <a:lnTo>
                      <a:pt x="82296" y="500634"/>
                    </a:lnTo>
                    <a:lnTo>
                      <a:pt x="82296" y="501320"/>
                    </a:lnTo>
                    <a:cubicBezTo>
                      <a:pt x="79553" y="501320"/>
                      <a:pt x="76353" y="503834"/>
                      <a:pt x="72695" y="508863"/>
                    </a:cubicBezTo>
                    <a:lnTo>
                      <a:pt x="69266" y="508863"/>
                    </a:lnTo>
                    <a:cubicBezTo>
                      <a:pt x="64237" y="520750"/>
                      <a:pt x="55093" y="528752"/>
                      <a:pt x="41834" y="532866"/>
                    </a:cubicBezTo>
                    <a:lnTo>
                      <a:pt x="33605" y="540410"/>
                    </a:lnTo>
                    <a:cubicBezTo>
                      <a:pt x="22175" y="540410"/>
                      <a:pt x="16460" y="538124"/>
                      <a:pt x="16460" y="533552"/>
                    </a:cubicBezTo>
                    <a:cubicBezTo>
                      <a:pt x="16460" y="531266"/>
                      <a:pt x="15545" y="530123"/>
                      <a:pt x="13716" y="530123"/>
                    </a:cubicBezTo>
                    <a:lnTo>
                      <a:pt x="12345" y="532181"/>
                    </a:lnTo>
                    <a:cubicBezTo>
                      <a:pt x="4572" y="523037"/>
                      <a:pt x="686" y="514350"/>
                      <a:pt x="686" y="506120"/>
                    </a:cubicBezTo>
                    <a:lnTo>
                      <a:pt x="686" y="495147"/>
                    </a:lnTo>
                    <a:cubicBezTo>
                      <a:pt x="686" y="492404"/>
                      <a:pt x="458" y="490804"/>
                      <a:pt x="0" y="490347"/>
                    </a:cubicBezTo>
                    <a:lnTo>
                      <a:pt x="2058" y="481431"/>
                    </a:lnTo>
                    <a:cubicBezTo>
                      <a:pt x="1143" y="479602"/>
                      <a:pt x="686" y="478231"/>
                      <a:pt x="686" y="477316"/>
                    </a:cubicBezTo>
                    <a:cubicBezTo>
                      <a:pt x="1601" y="474116"/>
                      <a:pt x="2515" y="470916"/>
                      <a:pt x="3429" y="467715"/>
                    </a:cubicBezTo>
                    <a:lnTo>
                      <a:pt x="4801" y="464972"/>
                    </a:lnTo>
                    <a:lnTo>
                      <a:pt x="5487" y="462915"/>
                    </a:lnTo>
                    <a:lnTo>
                      <a:pt x="5487" y="460857"/>
                    </a:lnTo>
                    <a:lnTo>
                      <a:pt x="2744" y="457428"/>
                    </a:lnTo>
                    <a:cubicBezTo>
                      <a:pt x="5487" y="445998"/>
                      <a:pt x="8687" y="440283"/>
                      <a:pt x="12345" y="440283"/>
                    </a:cubicBezTo>
                    <a:cubicBezTo>
                      <a:pt x="13259" y="441198"/>
                      <a:pt x="14631" y="441655"/>
                      <a:pt x="16460" y="441655"/>
                    </a:cubicBezTo>
                    <a:cubicBezTo>
                      <a:pt x="16460" y="437997"/>
                      <a:pt x="23318" y="435254"/>
                      <a:pt x="37034" y="433425"/>
                    </a:cubicBezTo>
                    <a:cubicBezTo>
                      <a:pt x="44349" y="423367"/>
                      <a:pt x="53493" y="415366"/>
                      <a:pt x="64466" y="409422"/>
                    </a:cubicBezTo>
                    <a:cubicBezTo>
                      <a:pt x="68580" y="409422"/>
                      <a:pt x="74753" y="405993"/>
                      <a:pt x="82982" y="399135"/>
                    </a:cubicBezTo>
                    <a:cubicBezTo>
                      <a:pt x="89840" y="394106"/>
                      <a:pt x="93269" y="389991"/>
                      <a:pt x="93269" y="386791"/>
                    </a:cubicBezTo>
                    <a:cubicBezTo>
                      <a:pt x="94641" y="384048"/>
                      <a:pt x="95327" y="381762"/>
                      <a:pt x="95327" y="379933"/>
                    </a:cubicBezTo>
                    <a:cubicBezTo>
                      <a:pt x="95327" y="379476"/>
                      <a:pt x="94869" y="378333"/>
                      <a:pt x="93955" y="376504"/>
                    </a:cubicBezTo>
                    <a:cubicBezTo>
                      <a:pt x="94412" y="370103"/>
                      <a:pt x="95784" y="363702"/>
                      <a:pt x="98070" y="357301"/>
                    </a:cubicBezTo>
                    <a:lnTo>
                      <a:pt x="98070" y="351815"/>
                    </a:lnTo>
                    <a:lnTo>
                      <a:pt x="95327" y="348386"/>
                    </a:lnTo>
                    <a:cubicBezTo>
                      <a:pt x="95784" y="348386"/>
                      <a:pt x="96012" y="348157"/>
                      <a:pt x="96012" y="347700"/>
                    </a:cubicBezTo>
                    <a:cubicBezTo>
                      <a:pt x="95098" y="347700"/>
                      <a:pt x="93041" y="345414"/>
                      <a:pt x="89840" y="340842"/>
                    </a:cubicBezTo>
                    <a:lnTo>
                      <a:pt x="87783" y="344271"/>
                    </a:lnTo>
                    <a:lnTo>
                      <a:pt x="85725" y="346329"/>
                    </a:lnTo>
                    <a:cubicBezTo>
                      <a:pt x="84811" y="347243"/>
                      <a:pt x="84354" y="347929"/>
                      <a:pt x="84354" y="348386"/>
                    </a:cubicBezTo>
                    <a:cubicBezTo>
                      <a:pt x="84811" y="349758"/>
                      <a:pt x="85040" y="350901"/>
                      <a:pt x="85040" y="351815"/>
                    </a:cubicBezTo>
                    <a:cubicBezTo>
                      <a:pt x="85040" y="353187"/>
                      <a:pt x="83211" y="356387"/>
                      <a:pt x="79553" y="361416"/>
                    </a:cubicBezTo>
                    <a:lnTo>
                      <a:pt x="74067" y="360045"/>
                    </a:lnTo>
                    <a:lnTo>
                      <a:pt x="72695" y="360045"/>
                    </a:lnTo>
                    <a:lnTo>
                      <a:pt x="64466" y="367588"/>
                    </a:lnTo>
                    <a:cubicBezTo>
                      <a:pt x="61722" y="366217"/>
                      <a:pt x="60351" y="364388"/>
                      <a:pt x="60351" y="362102"/>
                    </a:cubicBezTo>
                    <a:lnTo>
                      <a:pt x="58293" y="362102"/>
                    </a:lnTo>
                    <a:lnTo>
                      <a:pt x="54864" y="364159"/>
                    </a:lnTo>
                    <a:lnTo>
                      <a:pt x="51435" y="362102"/>
                    </a:lnTo>
                    <a:lnTo>
                      <a:pt x="49378" y="362102"/>
                    </a:lnTo>
                    <a:cubicBezTo>
                      <a:pt x="45720" y="365760"/>
                      <a:pt x="43663" y="367588"/>
                      <a:pt x="43206" y="367588"/>
                    </a:cubicBezTo>
                    <a:cubicBezTo>
                      <a:pt x="43206" y="366674"/>
                      <a:pt x="40005" y="361873"/>
                      <a:pt x="33605" y="353187"/>
                    </a:cubicBezTo>
                    <a:cubicBezTo>
                      <a:pt x="22175" y="336270"/>
                      <a:pt x="16460" y="320725"/>
                      <a:pt x="16460" y="306552"/>
                    </a:cubicBezTo>
                    <a:cubicBezTo>
                      <a:pt x="16002" y="306552"/>
                      <a:pt x="15774" y="306324"/>
                      <a:pt x="15774" y="305867"/>
                    </a:cubicBezTo>
                    <a:lnTo>
                      <a:pt x="15774" y="301066"/>
                    </a:lnTo>
                    <a:cubicBezTo>
                      <a:pt x="15774" y="297408"/>
                      <a:pt x="15088" y="291922"/>
                      <a:pt x="13716" y="284607"/>
                    </a:cubicBezTo>
                    <a:lnTo>
                      <a:pt x="15774" y="284607"/>
                    </a:lnTo>
                    <a:cubicBezTo>
                      <a:pt x="14402" y="282778"/>
                      <a:pt x="13259" y="277520"/>
                      <a:pt x="12345" y="268833"/>
                    </a:cubicBezTo>
                    <a:cubicBezTo>
                      <a:pt x="12802" y="268376"/>
                      <a:pt x="14631" y="268147"/>
                      <a:pt x="17831" y="268147"/>
                    </a:cubicBezTo>
                    <a:lnTo>
                      <a:pt x="17831" y="263347"/>
                    </a:lnTo>
                    <a:cubicBezTo>
                      <a:pt x="16460" y="263347"/>
                      <a:pt x="14631" y="260604"/>
                      <a:pt x="12345" y="255117"/>
                    </a:cubicBezTo>
                    <a:cubicBezTo>
                      <a:pt x="14631" y="242773"/>
                      <a:pt x="24003" y="236601"/>
                      <a:pt x="40463" y="236601"/>
                    </a:cubicBezTo>
                    <a:cubicBezTo>
                      <a:pt x="40920" y="234772"/>
                      <a:pt x="41606" y="233857"/>
                      <a:pt x="42520" y="233857"/>
                    </a:cubicBezTo>
                    <a:cubicBezTo>
                      <a:pt x="42977" y="233857"/>
                      <a:pt x="43206" y="234086"/>
                      <a:pt x="43206" y="234543"/>
                    </a:cubicBezTo>
                    <a:lnTo>
                      <a:pt x="45949" y="233857"/>
                    </a:lnTo>
                    <a:lnTo>
                      <a:pt x="60351" y="233857"/>
                    </a:lnTo>
                    <a:cubicBezTo>
                      <a:pt x="68580" y="238429"/>
                      <a:pt x="76810" y="243916"/>
                      <a:pt x="85040" y="250317"/>
                    </a:cubicBezTo>
                    <a:cubicBezTo>
                      <a:pt x="85040" y="251688"/>
                      <a:pt x="84811" y="252374"/>
                      <a:pt x="84354" y="252374"/>
                    </a:cubicBezTo>
                    <a:cubicBezTo>
                      <a:pt x="87097" y="256489"/>
                      <a:pt x="88469" y="260146"/>
                      <a:pt x="88469" y="263347"/>
                    </a:cubicBezTo>
                    <a:cubicBezTo>
                      <a:pt x="89840" y="263347"/>
                      <a:pt x="90526" y="262432"/>
                      <a:pt x="90526" y="260604"/>
                    </a:cubicBezTo>
                    <a:lnTo>
                      <a:pt x="89840" y="255117"/>
                    </a:lnTo>
                    <a:lnTo>
                      <a:pt x="92583" y="254431"/>
                    </a:lnTo>
                    <a:lnTo>
                      <a:pt x="93269" y="254431"/>
                    </a:lnTo>
                    <a:cubicBezTo>
                      <a:pt x="94641" y="254431"/>
                      <a:pt x="95555" y="256489"/>
                      <a:pt x="96012" y="260604"/>
                    </a:cubicBezTo>
                    <a:cubicBezTo>
                      <a:pt x="95555" y="261518"/>
                      <a:pt x="94869" y="262204"/>
                      <a:pt x="93955" y="262661"/>
                    </a:cubicBezTo>
                    <a:cubicBezTo>
                      <a:pt x="93498" y="263118"/>
                      <a:pt x="93041" y="263347"/>
                      <a:pt x="92583" y="263347"/>
                    </a:cubicBezTo>
                    <a:lnTo>
                      <a:pt x="92583" y="266776"/>
                    </a:lnTo>
                    <a:cubicBezTo>
                      <a:pt x="94869" y="266319"/>
                      <a:pt x="96698" y="265633"/>
                      <a:pt x="98070" y="264718"/>
                    </a:cubicBezTo>
                    <a:cubicBezTo>
                      <a:pt x="98984" y="264261"/>
                      <a:pt x="99441" y="263804"/>
                      <a:pt x="99441" y="263347"/>
                    </a:cubicBezTo>
                    <a:cubicBezTo>
                      <a:pt x="99441" y="248716"/>
                      <a:pt x="100127" y="232943"/>
                      <a:pt x="101499" y="216027"/>
                    </a:cubicBezTo>
                    <a:lnTo>
                      <a:pt x="100813" y="213283"/>
                    </a:lnTo>
                    <a:lnTo>
                      <a:pt x="101499" y="207797"/>
                    </a:lnTo>
                    <a:cubicBezTo>
                      <a:pt x="100127" y="198653"/>
                      <a:pt x="99213" y="193395"/>
                      <a:pt x="98756" y="192024"/>
                    </a:cubicBezTo>
                    <a:lnTo>
                      <a:pt x="99441" y="190652"/>
                    </a:lnTo>
                    <a:lnTo>
                      <a:pt x="99441" y="189280"/>
                    </a:lnTo>
                    <a:cubicBezTo>
                      <a:pt x="93041" y="183794"/>
                      <a:pt x="89840" y="180822"/>
                      <a:pt x="89840" y="180365"/>
                    </a:cubicBezTo>
                    <a:lnTo>
                      <a:pt x="89840" y="177622"/>
                    </a:lnTo>
                    <a:lnTo>
                      <a:pt x="90526" y="175564"/>
                    </a:lnTo>
                    <a:cubicBezTo>
                      <a:pt x="90069" y="175564"/>
                      <a:pt x="89612" y="175336"/>
                      <a:pt x="89154" y="174879"/>
                    </a:cubicBezTo>
                    <a:lnTo>
                      <a:pt x="87783" y="172135"/>
                    </a:lnTo>
                    <a:cubicBezTo>
                      <a:pt x="87783" y="169849"/>
                      <a:pt x="88697" y="166192"/>
                      <a:pt x="90526" y="161163"/>
                    </a:cubicBezTo>
                    <a:cubicBezTo>
                      <a:pt x="89612" y="157048"/>
                      <a:pt x="85497" y="152704"/>
                      <a:pt x="78182" y="148132"/>
                    </a:cubicBezTo>
                    <a:cubicBezTo>
                      <a:pt x="79553" y="144475"/>
                      <a:pt x="81611" y="141274"/>
                      <a:pt x="84354" y="138531"/>
                    </a:cubicBezTo>
                    <a:lnTo>
                      <a:pt x="82982" y="135788"/>
                    </a:lnTo>
                    <a:lnTo>
                      <a:pt x="82982" y="135102"/>
                    </a:lnTo>
                    <a:cubicBezTo>
                      <a:pt x="86640" y="123215"/>
                      <a:pt x="92126" y="117271"/>
                      <a:pt x="99441" y="117271"/>
                    </a:cubicBezTo>
                    <a:cubicBezTo>
                      <a:pt x="103099" y="114528"/>
                      <a:pt x="106985" y="113157"/>
                      <a:pt x="111100" y="113157"/>
                    </a:cubicBezTo>
                    <a:cubicBezTo>
                      <a:pt x="119787" y="119557"/>
                      <a:pt x="124587" y="122758"/>
                      <a:pt x="125502" y="122758"/>
                    </a:cubicBezTo>
                    <a:lnTo>
                      <a:pt x="127559" y="122072"/>
                    </a:lnTo>
                    <a:lnTo>
                      <a:pt x="128931" y="122072"/>
                    </a:lnTo>
                    <a:lnTo>
                      <a:pt x="128931" y="122758"/>
                    </a:lnTo>
                    <a:cubicBezTo>
                      <a:pt x="144476" y="119557"/>
                      <a:pt x="160020" y="117500"/>
                      <a:pt x="175565" y="116586"/>
                    </a:cubicBezTo>
                    <a:lnTo>
                      <a:pt x="176937" y="117271"/>
                    </a:lnTo>
                    <a:lnTo>
                      <a:pt x="178308" y="117271"/>
                    </a:lnTo>
                    <a:lnTo>
                      <a:pt x="194082" y="114528"/>
                    </a:lnTo>
                    <a:lnTo>
                      <a:pt x="194082" y="116586"/>
                    </a:lnTo>
                    <a:cubicBezTo>
                      <a:pt x="194539" y="115671"/>
                      <a:pt x="200711" y="114757"/>
                      <a:pt x="212598" y="113842"/>
                    </a:cubicBezTo>
                    <a:cubicBezTo>
                      <a:pt x="214427" y="113842"/>
                      <a:pt x="215570" y="114071"/>
                      <a:pt x="216027" y="114528"/>
                    </a:cubicBezTo>
                    <a:cubicBezTo>
                      <a:pt x="218313" y="114071"/>
                      <a:pt x="220828" y="113842"/>
                      <a:pt x="223571" y="113842"/>
                    </a:cubicBezTo>
                    <a:lnTo>
                      <a:pt x="239345" y="113842"/>
                    </a:lnTo>
                    <a:cubicBezTo>
                      <a:pt x="241173" y="113842"/>
                      <a:pt x="242545" y="113614"/>
                      <a:pt x="243459" y="113157"/>
                    </a:cubicBezTo>
                    <a:cubicBezTo>
                      <a:pt x="244374" y="113614"/>
                      <a:pt x="245974" y="113842"/>
                      <a:pt x="248260" y="113842"/>
                    </a:cubicBezTo>
                    <a:lnTo>
                      <a:pt x="250317" y="113842"/>
                    </a:lnTo>
                    <a:cubicBezTo>
                      <a:pt x="251232" y="97383"/>
                      <a:pt x="253289" y="89154"/>
                      <a:pt x="256489" y="89154"/>
                    </a:cubicBezTo>
                    <a:cubicBezTo>
                      <a:pt x="256489" y="84582"/>
                      <a:pt x="253289" y="77724"/>
                      <a:pt x="246888" y="68580"/>
                    </a:cubicBezTo>
                    <a:cubicBezTo>
                      <a:pt x="246888" y="64008"/>
                      <a:pt x="244602" y="59664"/>
                      <a:pt x="240030" y="55549"/>
                    </a:cubicBezTo>
                    <a:cubicBezTo>
                      <a:pt x="249174" y="45034"/>
                      <a:pt x="254204" y="39776"/>
                      <a:pt x="255118" y="39776"/>
                    </a:cubicBezTo>
                    <a:lnTo>
                      <a:pt x="255118" y="41148"/>
                    </a:lnTo>
                    <a:lnTo>
                      <a:pt x="271577" y="30861"/>
                    </a:lnTo>
                    <a:close/>
                    <a:moveTo>
                      <a:pt x="1873149" y="26060"/>
                    </a:moveTo>
                    <a:cubicBezTo>
                      <a:pt x="1878635" y="26517"/>
                      <a:pt x="1882521" y="27660"/>
                      <a:pt x="1884807" y="29489"/>
                    </a:cubicBezTo>
                    <a:lnTo>
                      <a:pt x="1893037" y="29489"/>
                    </a:lnTo>
                    <a:cubicBezTo>
                      <a:pt x="1893951" y="29489"/>
                      <a:pt x="1895551" y="29946"/>
                      <a:pt x="1897837" y="30861"/>
                    </a:cubicBezTo>
                    <a:cubicBezTo>
                      <a:pt x="1901495" y="31775"/>
                      <a:pt x="1905381" y="32918"/>
                      <a:pt x="1909496" y="34290"/>
                    </a:cubicBezTo>
                    <a:lnTo>
                      <a:pt x="1916354" y="31546"/>
                    </a:lnTo>
                    <a:cubicBezTo>
                      <a:pt x="1917268" y="31546"/>
                      <a:pt x="1923669" y="32232"/>
                      <a:pt x="1935556" y="33604"/>
                    </a:cubicBezTo>
                    <a:cubicBezTo>
                      <a:pt x="1935556" y="32232"/>
                      <a:pt x="1936013" y="31546"/>
                      <a:pt x="1936928" y="31546"/>
                    </a:cubicBezTo>
                    <a:cubicBezTo>
                      <a:pt x="1948358" y="31546"/>
                      <a:pt x="1961845" y="36347"/>
                      <a:pt x="1977390" y="45948"/>
                    </a:cubicBezTo>
                    <a:cubicBezTo>
                      <a:pt x="1985620" y="47777"/>
                      <a:pt x="1989735" y="49606"/>
                      <a:pt x="1989735" y="51435"/>
                    </a:cubicBezTo>
                    <a:lnTo>
                      <a:pt x="1989735" y="54178"/>
                    </a:lnTo>
                    <a:cubicBezTo>
                      <a:pt x="1987906" y="56007"/>
                      <a:pt x="1985620" y="60121"/>
                      <a:pt x="1982877" y="66522"/>
                    </a:cubicBezTo>
                    <a:cubicBezTo>
                      <a:pt x="1983333" y="66979"/>
                      <a:pt x="1983563" y="68122"/>
                      <a:pt x="1983563" y="69951"/>
                    </a:cubicBezTo>
                    <a:cubicBezTo>
                      <a:pt x="1981733" y="69951"/>
                      <a:pt x="1979676" y="75666"/>
                      <a:pt x="1977390" y="87096"/>
                    </a:cubicBezTo>
                    <a:cubicBezTo>
                      <a:pt x="1976476" y="87096"/>
                      <a:pt x="1975333" y="88239"/>
                      <a:pt x="1973961" y="90525"/>
                    </a:cubicBezTo>
                    <a:lnTo>
                      <a:pt x="1973961" y="105613"/>
                    </a:lnTo>
                    <a:cubicBezTo>
                      <a:pt x="1972132" y="111556"/>
                      <a:pt x="1971218" y="114757"/>
                      <a:pt x="1971218" y="115214"/>
                    </a:cubicBezTo>
                    <a:lnTo>
                      <a:pt x="1971218" y="131673"/>
                    </a:lnTo>
                    <a:lnTo>
                      <a:pt x="1969846" y="139217"/>
                    </a:lnTo>
                    <a:cubicBezTo>
                      <a:pt x="1970761" y="140131"/>
                      <a:pt x="1971218" y="141046"/>
                      <a:pt x="1971218" y="141960"/>
                    </a:cubicBezTo>
                    <a:cubicBezTo>
                      <a:pt x="1970761" y="145618"/>
                      <a:pt x="1970075" y="147447"/>
                      <a:pt x="1969161" y="147447"/>
                    </a:cubicBezTo>
                    <a:cubicBezTo>
                      <a:pt x="1969161" y="149275"/>
                      <a:pt x="1969389" y="151790"/>
                      <a:pt x="1969846" y="154990"/>
                    </a:cubicBezTo>
                    <a:cubicBezTo>
                      <a:pt x="1970303" y="159562"/>
                      <a:pt x="1970989" y="164820"/>
                      <a:pt x="1971904" y="170764"/>
                    </a:cubicBezTo>
                    <a:lnTo>
                      <a:pt x="1971904" y="172821"/>
                    </a:lnTo>
                    <a:cubicBezTo>
                      <a:pt x="1971904" y="174650"/>
                      <a:pt x="1971675" y="176022"/>
                      <a:pt x="1971218" y="176936"/>
                    </a:cubicBezTo>
                    <a:cubicBezTo>
                      <a:pt x="1973961" y="185166"/>
                      <a:pt x="1975333" y="189966"/>
                      <a:pt x="1975333" y="191338"/>
                    </a:cubicBezTo>
                    <a:lnTo>
                      <a:pt x="1980819" y="191338"/>
                    </a:lnTo>
                    <a:cubicBezTo>
                      <a:pt x="1981276" y="191338"/>
                      <a:pt x="1981505" y="191566"/>
                      <a:pt x="1981505" y="192024"/>
                    </a:cubicBezTo>
                    <a:cubicBezTo>
                      <a:pt x="1984248" y="191109"/>
                      <a:pt x="1985620" y="190423"/>
                      <a:pt x="1985620" y="189966"/>
                    </a:cubicBezTo>
                    <a:lnTo>
                      <a:pt x="1988363" y="191338"/>
                    </a:lnTo>
                    <a:lnTo>
                      <a:pt x="2004822" y="189966"/>
                    </a:lnTo>
                    <a:cubicBezTo>
                      <a:pt x="2027682" y="197739"/>
                      <a:pt x="2039112" y="206654"/>
                      <a:pt x="2039112" y="216712"/>
                    </a:cubicBezTo>
                    <a:cubicBezTo>
                      <a:pt x="2040484" y="220370"/>
                      <a:pt x="2041169" y="222656"/>
                      <a:pt x="2041169" y="223570"/>
                    </a:cubicBezTo>
                    <a:lnTo>
                      <a:pt x="2039798" y="223570"/>
                    </a:lnTo>
                    <a:cubicBezTo>
                      <a:pt x="2039798" y="224942"/>
                      <a:pt x="2042084" y="227685"/>
                      <a:pt x="2046656" y="231800"/>
                    </a:cubicBezTo>
                    <a:lnTo>
                      <a:pt x="2046656" y="233857"/>
                    </a:lnTo>
                    <a:lnTo>
                      <a:pt x="2041169" y="240030"/>
                    </a:lnTo>
                    <a:cubicBezTo>
                      <a:pt x="2042998" y="240487"/>
                      <a:pt x="2043913" y="241401"/>
                      <a:pt x="2043913" y="242773"/>
                    </a:cubicBezTo>
                    <a:lnTo>
                      <a:pt x="2043913" y="243459"/>
                    </a:lnTo>
                    <a:cubicBezTo>
                      <a:pt x="2043913" y="246659"/>
                      <a:pt x="2042313" y="249859"/>
                      <a:pt x="2039112" y="253060"/>
                    </a:cubicBezTo>
                    <a:lnTo>
                      <a:pt x="2039112" y="256489"/>
                    </a:lnTo>
                    <a:cubicBezTo>
                      <a:pt x="2033626" y="261061"/>
                      <a:pt x="2030883" y="263576"/>
                      <a:pt x="2030883" y="264033"/>
                    </a:cubicBezTo>
                    <a:lnTo>
                      <a:pt x="2030883" y="269519"/>
                    </a:lnTo>
                    <a:cubicBezTo>
                      <a:pt x="2027682" y="269519"/>
                      <a:pt x="2024710" y="273634"/>
                      <a:pt x="2021967" y="281864"/>
                    </a:cubicBezTo>
                    <a:cubicBezTo>
                      <a:pt x="2016938" y="285521"/>
                      <a:pt x="2013052" y="287350"/>
                      <a:pt x="2010309" y="287350"/>
                    </a:cubicBezTo>
                    <a:lnTo>
                      <a:pt x="2007565" y="286664"/>
                    </a:lnTo>
                    <a:cubicBezTo>
                      <a:pt x="2004365" y="288036"/>
                      <a:pt x="2001622" y="288721"/>
                      <a:pt x="1999336" y="288721"/>
                    </a:cubicBezTo>
                    <a:cubicBezTo>
                      <a:pt x="1997507" y="287807"/>
                      <a:pt x="1996364" y="287350"/>
                      <a:pt x="1995907" y="287350"/>
                    </a:cubicBezTo>
                    <a:cubicBezTo>
                      <a:pt x="1994992" y="287350"/>
                      <a:pt x="1994535" y="287807"/>
                      <a:pt x="1994535" y="288721"/>
                    </a:cubicBezTo>
                    <a:cubicBezTo>
                      <a:pt x="1989049" y="288264"/>
                      <a:pt x="1985163" y="287578"/>
                      <a:pt x="1982877" y="286664"/>
                    </a:cubicBezTo>
                    <a:lnTo>
                      <a:pt x="1980133" y="292150"/>
                    </a:lnTo>
                    <a:lnTo>
                      <a:pt x="1980133" y="292836"/>
                    </a:lnTo>
                    <a:cubicBezTo>
                      <a:pt x="1980133" y="294665"/>
                      <a:pt x="1980362" y="296265"/>
                      <a:pt x="1980819" y="297637"/>
                    </a:cubicBezTo>
                    <a:lnTo>
                      <a:pt x="1980133" y="299694"/>
                    </a:lnTo>
                    <a:lnTo>
                      <a:pt x="1980819" y="302438"/>
                    </a:lnTo>
                    <a:lnTo>
                      <a:pt x="1980133" y="303809"/>
                    </a:lnTo>
                    <a:lnTo>
                      <a:pt x="1980819" y="309981"/>
                    </a:lnTo>
                    <a:lnTo>
                      <a:pt x="1980819" y="316153"/>
                    </a:lnTo>
                    <a:lnTo>
                      <a:pt x="1980133" y="318211"/>
                    </a:lnTo>
                    <a:cubicBezTo>
                      <a:pt x="1983791" y="323697"/>
                      <a:pt x="1994307" y="327812"/>
                      <a:pt x="2011680" y="330555"/>
                    </a:cubicBezTo>
                    <a:cubicBezTo>
                      <a:pt x="2023110" y="333298"/>
                      <a:pt x="2033169" y="339014"/>
                      <a:pt x="2041855" y="347700"/>
                    </a:cubicBezTo>
                    <a:cubicBezTo>
                      <a:pt x="2041855" y="349529"/>
                      <a:pt x="2042998" y="351358"/>
                      <a:pt x="2045284" y="353187"/>
                    </a:cubicBezTo>
                    <a:cubicBezTo>
                      <a:pt x="2048027" y="351815"/>
                      <a:pt x="2049856" y="351129"/>
                      <a:pt x="2050771" y="351129"/>
                    </a:cubicBezTo>
                    <a:lnTo>
                      <a:pt x="2048027" y="347700"/>
                    </a:lnTo>
                    <a:lnTo>
                      <a:pt x="2048027" y="346329"/>
                    </a:lnTo>
                    <a:lnTo>
                      <a:pt x="2050085" y="344957"/>
                    </a:lnTo>
                    <a:cubicBezTo>
                      <a:pt x="2048256" y="344957"/>
                      <a:pt x="2047342" y="343814"/>
                      <a:pt x="2047342" y="341528"/>
                    </a:cubicBezTo>
                    <a:lnTo>
                      <a:pt x="2047342" y="338785"/>
                    </a:lnTo>
                    <a:lnTo>
                      <a:pt x="2050771" y="338785"/>
                    </a:lnTo>
                    <a:lnTo>
                      <a:pt x="2050771" y="336727"/>
                    </a:lnTo>
                    <a:lnTo>
                      <a:pt x="2046656" y="331241"/>
                    </a:lnTo>
                    <a:lnTo>
                      <a:pt x="2047342" y="325755"/>
                    </a:lnTo>
                    <a:lnTo>
                      <a:pt x="2039112" y="314782"/>
                    </a:lnTo>
                    <a:lnTo>
                      <a:pt x="2039798" y="309296"/>
                    </a:lnTo>
                    <a:cubicBezTo>
                      <a:pt x="2038883" y="309296"/>
                      <a:pt x="2037741" y="307924"/>
                      <a:pt x="2036369" y="305181"/>
                    </a:cubicBezTo>
                    <a:lnTo>
                      <a:pt x="2036369" y="303809"/>
                    </a:lnTo>
                    <a:cubicBezTo>
                      <a:pt x="2038655" y="303809"/>
                      <a:pt x="2039798" y="303352"/>
                      <a:pt x="2039798" y="302438"/>
                    </a:cubicBezTo>
                    <a:lnTo>
                      <a:pt x="2039798" y="301066"/>
                    </a:lnTo>
                    <a:lnTo>
                      <a:pt x="2036369" y="294894"/>
                    </a:lnTo>
                    <a:cubicBezTo>
                      <a:pt x="2038655" y="285293"/>
                      <a:pt x="2040484" y="280492"/>
                      <a:pt x="2041855" y="280492"/>
                    </a:cubicBezTo>
                    <a:cubicBezTo>
                      <a:pt x="2045056" y="280949"/>
                      <a:pt x="2046656" y="281406"/>
                      <a:pt x="2046656" y="281864"/>
                    </a:cubicBezTo>
                    <a:lnTo>
                      <a:pt x="2048027" y="281178"/>
                    </a:lnTo>
                    <a:lnTo>
                      <a:pt x="2058315" y="281864"/>
                    </a:lnTo>
                    <a:cubicBezTo>
                      <a:pt x="2063344" y="281864"/>
                      <a:pt x="2067916" y="278892"/>
                      <a:pt x="2072031" y="272948"/>
                    </a:cubicBezTo>
                    <a:cubicBezTo>
                      <a:pt x="2072488" y="272948"/>
                      <a:pt x="2072716" y="273405"/>
                      <a:pt x="2072716" y="274320"/>
                    </a:cubicBezTo>
                    <a:lnTo>
                      <a:pt x="2074774" y="272948"/>
                    </a:lnTo>
                    <a:lnTo>
                      <a:pt x="2080946" y="272948"/>
                    </a:lnTo>
                    <a:lnTo>
                      <a:pt x="2097405" y="285978"/>
                    </a:lnTo>
                    <a:lnTo>
                      <a:pt x="2155013" y="281864"/>
                    </a:lnTo>
                    <a:lnTo>
                      <a:pt x="2155013" y="283235"/>
                    </a:lnTo>
                    <a:cubicBezTo>
                      <a:pt x="2155927" y="282321"/>
                      <a:pt x="2157755" y="281864"/>
                      <a:pt x="2160499" y="281864"/>
                    </a:cubicBezTo>
                    <a:lnTo>
                      <a:pt x="2160499" y="281178"/>
                    </a:lnTo>
                    <a:cubicBezTo>
                      <a:pt x="2160499" y="280720"/>
                      <a:pt x="2160270" y="279349"/>
                      <a:pt x="2159813" y="277063"/>
                    </a:cubicBezTo>
                    <a:cubicBezTo>
                      <a:pt x="2159356" y="274777"/>
                      <a:pt x="2158899" y="271576"/>
                      <a:pt x="2158441" y="267462"/>
                    </a:cubicBezTo>
                    <a:lnTo>
                      <a:pt x="2158441" y="254431"/>
                    </a:lnTo>
                    <a:lnTo>
                      <a:pt x="2157755" y="254431"/>
                    </a:lnTo>
                    <a:cubicBezTo>
                      <a:pt x="2157755" y="260832"/>
                      <a:pt x="2151355" y="265861"/>
                      <a:pt x="2138553" y="269519"/>
                    </a:cubicBezTo>
                    <a:cubicBezTo>
                      <a:pt x="2129866" y="268147"/>
                      <a:pt x="2121865" y="267462"/>
                      <a:pt x="2114550" y="267462"/>
                    </a:cubicBezTo>
                    <a:cubicBezTo>
                      <a:pt x="2110893" y="266090"/>
                      <a:pt x="2107692" y="263347"/>
                      <a:pt x="2104949" y="259232"/>
                    </a:cubicBezTo>
                    <a:lnTo>
                      <a:pt x="2103577" y="259232"/>
                    </a:lnTo>
                    <a:cubicBezTo>
                      <a:pt x="2101291" y="259232"/>
                      <a:pt x="2099920" y="259461"/>
                      <a:pt x="2099463" y="259918"/>
                    </a:cubicBezTo>
                    <a:lnTo>
                      <a:pt x="2096033" y="259232"/>
                    </a:lnTo>
                    <a:cubicBezTo>
                      <a:pt x="2088718" y="259232"/>
                      <a:pt x="2082546" y="260832"/>
                      <a:pt x="2077517" y="264033"/>
                    </a:cubicBezTo>
                    <a:cubicBezTo>
                      <a:pt x="2075688" y="264033"/>
                      <a:pt x="2069973" y="257860"/>
                      <a:pt x="2060372" y="245516"/>
                    </a:cubicBezTo>
                    <a:cubicBezTo>
                      <a:pt x="2058543" y="245516"/>
                      <a:pt x="2055800" y="240715"/>
                      <a:pt x="2052142" y="231114"/>
                    </a:cubicBezTo>
                    <a:cubicBezTo>
                      <a:pt x="2051228" y="231114"/>
                      <a:pt x="2048942" y="226314"/>
                      <a:pt x="2045284" y="216712"/>
                    </a:cubicBezTo>
                    <a:cubicBezTo>
                      <a:pt x="2041169" y="216712"/>
                      <a:pt x="2038883" y="213055"/>
                      <a:pt x="2038426" y="205740"/>
                    </a:cubicBezTo>
                    <a:lnTo>
                      <a:pt x="2039112" y="202996"/>
                    </a:lnTo>
                    <a:lnTo>
                      <a:pt x="2039112" y="201625"/>
                    </a:lnTo>
                    <a:cubicBezTo>
                      <a:pt x="2037741" y="201625"/>
                      <a:pt x="2036597" y="199339"/>
                      <a:pt x="2035683" y="194767"/>
                    </a:cubicBezTo>
                    <a:lnTo>
                      <a:pt x="2036369" y="194767"/>
                    </a:lnTo>
                    <a:cubicBezTo>
                      <a:pt x="2033169" y="187909"/>
                      <a:pt x="2029511" y="182651"/>
                      <a:pt x="2025396" y="178993"/>
                    </a:cubicBezTo>
                    <a:lnTo>
                      <a:pt x="2025396" y="178308"/>
                    </a:lnTo>
                    <a:cubicBezTo>
                      <a:pt x="2025396" y="177393"/>
                      <a:pt x="2026311" y="176936"/>
                      <a:pt x="2028139" y="176936"/>
                    </a:cubicBezTo>
                    <a:lnTo>
                      <a:pt x="2022653" y="169392"/>
                    </a:lnTo>
                    <a:lnTo>
                      <a:pt x="2024025" y="161163"/>
                    </a:lnTo>
                    <a:lnTo>
                      <a:pt x="2019910" y="158419"/>
                    </a:lnTo>
                    <a:lnTo>
                      <a:pt x="2021967" y="152933"/>
                    </a:lnTo>
                    <a:cubicBezTo>
                      <a:pt x="2017852" y="139217"/>
                      <a:pt x="2015795" y="130302"/>
                      <a:pt x="2015795" y="126187"/>
                    </a:cubicBezTo>
                    <a:cubicBezTo>
                      <a:pt x="2021739" y="122986"/>
                      <a:pt x="2024710" y="117271"/>
                      <a:pt x="2024710" y="109042"/>
                    </a:cubicBezTo>
                    <a:lnTo>
                      <a:pt x="2025396" y="109042"/>
                    </a:lnTo>
                    <a:cubicBezTo>
                      <a:pt x="2031340" y="109042"/>
                      <a:pt x="2037512" y="111556"/>
                      <a:pt x="2043913" y="116586"/>
                    </a:cubicBezTo>
                    <a:cubicBezTo>
                      <a:pt x="2046656" y="116586"/>
                      <a:pt x="2048027" y="117043"/>
                      <a:pt x="2048027" y="117957"/>
                    </a:cubicBezTo>
                    <a:cubicBezTo>
                      <a:pt x="2058086" y="111099"/>
                      <a:pt x="2071573" y="106070"/>
                      <a:pt x="2088490" y="102870"/>
                    </a:cubicBezTo>
                    <a:lnTo>
                      <a:pt x="2091233" y="102870"/>
                    </a:lnTo>
                    <a:cubicBezTo>
                      <a:pt x="2099920" y="102870"/>
                      <a:pt x="2109521" y="110642"/>
                      <a:pt x="2120037" y="126187"/>
                    </a:cubicBezTo>
                    <a:cubicBezTo>
                      <a:pt x="2125066" y="130302"/>
                      <a:pt x="2132381" y="145161"/>
                      <a:pt x="2141982" y="170764"/>
                    </a:cubicBezTo>
                    <a:lnTo>
                      <a:pt x="2157755" y="237286"/>
                    </a:lnTo>
                    <a:lnTo>
                      <a:pt x="2157755" y="237972"/>
                    </a:lnTo>
                    <a:lnTo>
                      <a:pt x="2158441" y="237972"/>
                    </a:lnTo>
                    <a:lnTo>
                      <a:pt x="2158441" y="201625"/>
                    </a:lnTo>
                    <a:cubicBezTo>
                      <a:pt x="2158441" y="193852"/>
                      <a:pt x="2154783" y="186080"/>
                      <a:pt x="2147468" y="178308"/>
                    </a:cubicBezTo>
                    <a:cubicBezTo>
                      <a:pt x="2147468" y="177393"/>
                      <a:pt x="2147925" y="176936"/>
                      <a:pt x="2148840" y="176936"/>
                    </a:cubicBezTo>
                    <a:lnTo>
                      <a:pt x="2147468" y="170764"/>
                    </a:lnTo>
                    <a:lnTo>
                      <a:pt x="2147468" y="170078"/>
                    </a:lnTo>
                    <a:lnTo>
                      <a:pt x="2148154" y="168706"/>
                    </a:lnTo>
                    <a:cubicBezTo>
                      <a:pt x="2148611" y="168249"/>
                      <a:pt x="2149297" y="167792"/>
                      <a:pt x="2150212" y="167335"/>
                    </a:cubicBezTo>
                    <a:cubicBezTo>
                      <a:pt x="2150212" y="162306"/>
                      <a:pt x="2147468" y="157048"/>
                      <a:pt x="2141982" y="151561"/>
                    </a:cubicBezTo>
                    <a:cubicBezTo>
                      <a:pt x="2141982" y="147447"/>
                      <a:pt x="2143811" y="144246"/>
                      <a:pt x="2147468" y="141960"/>
                    </a:cubicBezTo>
                    <a:cubicBezTo>
                      <a:pt x="2148840" y="141960"/>
                      <a:pt x="2151355" y="142875"/>
                      <a:pt x="2155013" y="144703"/>
                    </a:cubicBezTo>
                    <a:lnTo>
                      <a:pt x="2155013" y="125501"/>
                    </a:lnTo>
                    <a:lnTo>
                      <a:pt x="2148840" y="84353"/>
                    </a:lnTo>
                    <a:lnTo>
                      <a:pt x="2148840" y="67208"/>
                    </a:lnTo>
                    <a:cubicBezTo>
                      <a:pt x="2140153" y="58064"/>
                      <a:pt x="2135810" y="51892"/>
                      <a:pt x="2135810" y="48691"/>
                    </a:cubicBezTo>
                    <a:lnTo>
                      <a:pt x="2135810" y="45948"/>
                    </a:lnTo>
                    <a:cubicBezTo>
                      <a:pt x="2138096" y="45948"/>
                      <a:pt x="2140382" y="44119"/>
                      <a:pt x="2142668" y="40462"/>
                    </a:cubicBezTo>
                    <a:lnTo>
                      <a:pt x="2147468" y="34290"/>
                    </a:lnTo>
                    <a:lnTo>
                      <a:pt x="2157070" y="37033"/>
                    </a:lnTo>
                    <a:lnTo>
                      <a:pt x="2164613" y="40462"/>
                    </a:lnTo>
                    <a:cubicBezTo>
                      <a:pt x="2165528" y="40462"/>
                      <a:pt x="2165985" y="40005"/>
                      <a:pt x="2165985" y="39090"/>
                    </a:cubicBezTo>
                    <a:cubicBezTo>
                      <a:pt x="2166899" y="39090"/>
                      <a:pt x="2184501" y="43891"/>
                      <a:pt x="2218792" y="53492"/>
                    </a:cubicBezTo>
                    <a:lnTo>
                      <a:pt x="2224964" y="51435"/>
                    </a:lnTo>
                    <a:cubicBezTo>
                      <a:pt x="2227250" y="52806"/>
                      <a:pt x="2228393" y="53721"/>
                      <a:pt x="2228393" y="54178"/>
                    </a:cubicBezTo>
                    <a:lnTo>
                      <a:pt x="2230450" y="53492"/>
                    </a:lnTo>
                    <a:lnTo>
                      <a:pt x="2231136" y="53492"/>
                    </a:lnTo>
                    <a:cubicBezTo>
                      <a:pt x="2257197" y="57150"/>
                      <a:pt x="2270227" y="62865"/>
                      <a:pt x="2270227" y="70637"/>
                    </a:cubicBezTo>
                    <a:cubicBezTo>
                      <a:pt x="2271598" y="70637"/>
                      <a:pt x="2272284" y="72694"/>
                      <a:pt x="2272284" y="76809"/>
                    </a:cubicBezTo>
                    <a:cubicBezTo>
                      <a:pt x="2272284" y="87325"/>
                      <a:pt x="2270455" y="92583"/>
                      <a:pt x="2266798" y="92583"/>
                    </a:cubicBezTo>
                    <a:lnTo>
                      <a:pt x="2268855" y="109042"/>
                    </a:lnTo>
                    <a:lnTo>
                      <a:pt x="2268169" y="115214"/>
                    </a:lnTo>
                    <a:lnTo>
                      <a:pt x="2268855" y="120700"/>
                    </a:lnTo>
                    <a:lnTo>
                      <a:pt x="2261311" y="152933"/>
                    </a:lnTo>
                    <a:cubicBezTo>
                      <a:pt x="2262683" y="152933"/>
                      <a:pt x="2263369" y="153390"/>
                      <a:pt x="2263369" y="154305"/>
                    </a:cubicBezTo>
                    <a:lnTo>
                      <a:pt x="2261997" y="162534"/>
                    </a:lnTo>
                    <a:cubicBezTo>
                      <a:pt x="2262911" y="167563"/>
                      <a:pt x="2263369" y="170307"/>
                      <a:pt x="2263369" y="170764"/>
                    </a:cubicBezTo>
                    <a:lnTo>
                      <a:pt x="2261311" y="172821"/>
                    </a:lnTo>
                    <a:lnTo>
                      <a:pt x="2261997" y="178308"/>
                    </a:lnTo>
                    <a:lnTo>
                      <a:pt x="2261997" y="187909"/>
                    </a:lnTo>
                    <a:lnTo>
                      <a:pt x="2261311" y="191338"/>
                    </a:lnTo>
                    <a:lnTo>
                      <a:pt x="2261311" y="194081"/>
                    </a:lnTo>
                    <a:cubicBezTo>
                      <a:pt x="2260854" y="195453"/>
                      <a:pt x="2260625" y="196367"/>
                      <a:pt x="2260625" y="196824"/>
                    </a:cubicBezTo>
                    <a:lnTo>
                      <a:pt x="2260625" y="198882"/>
                    </a:lnTo>
                    <a:cubicBezTo>
                      <a:pt x="2269313" y="182880"/>
                      <a:pt x="2277542" y="174879"/>
                      <a:pt x="2285314" y="174879"/>
                    </a:cubicBezTo>
                    <a:cubicBezTo>
                      <a:pt x="2288515" y="164363"/>
                      <a:pt x="2290801" y="159105"/>
                      <a:pt x="2292172" y="159105"/>
                    </a:cubicBezTo>
                    <a:cubicBezTo>
                      <a:pt x="2294001" y="160477"/>
                      <a:pt x="2295830" y="161163"/>
                      <a:pt x="2297659" y="161163"/>
                    </a:cubicBezTo>
                    <a:cubicBezTo>
                      <a:pt x="2303145" y="148818"/>
                      <a:pt x="2310232" y="130759"/>
                      <a:pt x="2318918" y="106984"/>
                    </a:cubicBezTo>
                    <a:cubicBezTo>
                      <a:pt x="2327605" y="96012"/>
                      <a:pt x="2335378" y="90525"/>
                      <a:pt x="2342236" y="90525"/>
                    </a:cubicBezTo>
                    <a:lnTo>
                      <a:pt x="2344293" y="90525"/>
                    </a:lnTo>
                    <a:cubicBezTo>
                      <a:pt x="2350237" y="90525"/>
                      <a:pt x="2356866" y="93726"/>
                      <a:pt x="2364181" y="100126"/>
                    </a:cubicBezTo>
                    <a:lnTo>
                      <a:pt x="2367611" y="98755"/>
                    </a:lnTo>
                    <a:cubicBezTo>
                      <a:pt x="2389099" y="103327"/>
                      <a:pt x="2399843" y="106756"/>
                      <a:pt x="2399843" y="109042"/>
                    </a:cubicBezTo>
                    <a:cubicBezTo>
                      <a:pt x="2408530" y="113157"/>
                      <a:pt x="2416759" y="120472"/>
                      <a:pt x="2424532" y="130987"/>
                    </a:cubicBezTo>
                    <a:cubicBezTo>
                      <a:pt x="2430475" y="139674"/>
                      <a:pt x="2433447" y="146989"/>
                      <a:pt x="2433447" y="152933"/>
                    </a:cubicBezTo>
                    <a:lnTo>
                      <a:pt x="2433447" y="156362"/>
                    </a:lnTo>
                    <a:cubicBezTo>
                      <a:pt x="2432990" y="157276"/>
                      <a:pt x="2432533" y="158419"/>
                      <a:pt x="2432075" y="159791"/>
                    </a:cubicBezTo>
                    <a:cubicBezTo>
                      <a:pt x="2431161" y="162077"/>
                      <a:pt x="2430475" y="164592"/>
                      <a:pt x="2430018" y="167335"/>
                    </a:cubicBezTo>
                    <a:lnTo>
                      <a:pt x="2430704" y="169392"/>
                    </a:lnTo>
                    <a:cubicBezTo>
                      <a:pt x="2421560" y="173964"/>
                      <a:pt x="2416988" y="177622"/>
                      <a:pt x="2416988" y="180365"/>
                    </a:cubicBezTo>
                    <a:cubicBezTo>
                      <a:pt x="2416988" y="184023"/>
                      <a:pt x="2406472" y="193395"/>
                      <a:pt x="2385441" y="208483"/>
                    </a:cubicBezTo>
                    <a:cubicBezTo>
                      <a:pt x="2381326" y="208483"/>
                      <a:pt x="2377669" y="211455"/>
                      <a:pt x="2374469" y="217398"/>
                    </a:cubicBezTo>
                    <a:cubicBezTo>
                      <a:pt x="2366239" y="217398"/>
                      <a:pt x="2359838" y="221284"/>
                      <a:pt x="2355266" y="229057"/>
                    </a:cubicBezTo>
                    <a:cubicBezTo>
                      <a:pt x="2351608" y="232714"/>
                      <a:pt x="2344065" y="236143"/>
                      <a:pt x="2332635" y="239344"/>
                    </a:cubicBezTo>
                    <a:cubicBezTo>
                      <a:pt x="2332635" y="242544"/>
                      <a:pt x="2325319" y="245973"/>
                      <a:pt x="2310689" y="249631"/>
                    </a:cubicBezTo>
                    <a:lnTo>
                      <a:pt x="2306574" y="248945"/>
                    </a:lnTo>
                    <a:lnTo>
                      <a:pt x="2302459" y="248945"/>
                    </a:lnTo>
                    <a:lnTo>
                      <a:pt x="2296287" y="248259"/>
                    </a:lnTo>
                    <a:cubicBezTo>
                      <a:pt x="2290801" y="251460"/>
                      <a:pt x="2286229" y="253060"/>
                      <a:pt x="2282571" y="253060"/>
                    </a:cubicBezTo>
                    <a:cubicBezTo>
                      <a:pt x="2275256" y="253060"/>
                      <a:pt x="2266112" y="247802"/>
                      <a:pt x="2255139" y="237286"/>
                    </a:cubicBezTo>
                    <a:lnTo>
                      <a:pt x="2255139" y="236601"/>
                    </a:lnTo>
                    <a:cubicBezTo>
                      <a:pt x="2254225" y="236601"/>
                      <a:pt x="2252625" y="237744"/>
                      <a:pt x="2250339" y="240030"/>
                    </a:cubicBezTo>
                    <a:lnTo>
                      <a:pt x="2251710" y="242773"/>
                    </a:lnTo>
                    <a:lnTo>
                      <a:pt x="2249653" y="243459"/>
                    </a:lnTo>
                    <a:lnTo>
                      <a:pt x="2253082" y="266776"/>
                    </a:lnTo>
                    <a:lnTo>
                      <a:pt x="2253082" y="270205"/>
                    </a:lnTo>
                    <a:cubicBezTo>
                      <a:pt x="2254911" y="270205"/>
                      <a:pt x="2255825" y="270891"/>
                      <a:pt x="2255825" y="272262"/>
                    </a:cubicBezTo>
                    <a:lnTo>
                      <a:pt x="2257882" y="270205"/>
                    </a:lnTo>
                    <a:lnTo>
                      <a:pt x="2266798" y="270205"/>
                    </a:lnTo>
                    <a:cubicBezTo>
                      <a:pt x="2268627" y="270205"/>
                      <a:pt x="2270227" y="269976"/>
                      <a:pt x="2271598" y="269519"/>
                    </a:cubicBezTo>
                    <a:cubicBezTo>
                      <a:pt x="2272055" y="269976"/>
                      <a:pt x="2273427" y="270205"/>
                      <a:pt x="2275713" y="270205"/>
                    </a:cubicBezTo>
                    <a:cubicBezTo>
                      <a:pt x="2277542" y="270205"/>
                      <a:pt x="2278456" y="269976"/>
                      <a:pt x="2278456" y="269519"/>
                    </a:cubicBezTo>
                    <a:lnTo>
                      <a:pt x="2283943" y="270205"/>
                    </a:lnTo>
                    <a:cubicBezTo>
                      <a:pt x="2316404" y="270205"/>
                      <a:pt x="2338121" y="272719"/>
                      <a:pt x="2349093" y="277749"/>
                    </a:cubicBezTo>
                    <a:cubicBezTo>
                      <a:pt x="2350008" y="276834"/>
                      <a:pt x="2351380" y="276377"/>
                      <a:pt x="2353209" y="276377"/>
                    </a:cubicBezTo>
                    <a:lnTo>
                      <a:pt x="2354580" y="276377"/>
                    </a:lnTo>
                    <a:cubicBezTo>
                      <a:pt x="2375611" y="284607"/>
                      <a:pt x="2388413" y="295351"/>
                      <a:pt x="2392985" y="308610"/>
                    </a:cubicBezTo>
                    <a:cubicBezTo>
                      <a:pt x="2395271" y="312724"/>
                      <a:pt x="2397557" y="314782"/>
                      <a:pt x="2399843" y="314782"/>
                    </a:cubicBezTo>
                    <a:cubicBezTo>
                      <a:pt x="2407615" y="322097"/>
                      <a:pt x="2411501" y="331012"/>
                      <a:pt x="2411501" y="341528"/>
                    </a:cubicBezTo>
                    <a:cubicBezTo>
                      <a:pt x="2412873" y="341528"/>
                      <a:pt x="2413559" y="344500"/>
                      <a:pt x="2413559" y="350444"/>
                    </a:cubicBezTo>
                    <a:lnTo>
                      <a:pt x="2413559" y="351129"/>
                    </a:lnTo>
                    <a:lnTo>
                      <a:pt x="2412873" y="353187"/>
                    </a:lnTo>
                    <a:cubicBezTo>
                      <a:pt x="2414245" y="353187"/>
                      <a:pt x="2414931" y="354101"/>
                      <a:pt x="2414931" y="355930"/>
                    </a:cubicBezTo>
                    <a:lnTo>
                      <a:pt x="2414931" y="362102"/>
                    </a:lnTo>
                    <a:lnTo>
                      <a:pt x="2413559" y="367588"/>
                    </a:lnTo>
                    <a:cubicBezTo>
                      <a:pt x="2415388" y="367588"/>
                      <a:pt x="2416302" y="368274"/>
                      <a:pt x="2416302" y="369646"/>
                    </a:cubicBezTo>
                    <a:cubicBezTo>
                      <a:pt x="2416302" y="370560"/>
                      <a:pt x="2415845" y="371017"/>
                      <a:pt x="2414931" y="371017"/>
                    </a:cubicBezTo>
                    <a:lnTo>
                      <a:pt x="2416302" y="373075"/>
                    </a:lnTo>
                    <a:lnTo>
                      <a:pt x="2416302" y="377876"/>
                    </a:lnTo>
                    <a:cubicBezTo>
                      <a:pt x="2416302" y="378790"/>
                      <a:pt x="2415845" y="379247"/>
                      <a:pt x="2414931" y="379247"/>
                    </a:cubicBezTo>
                    <a:cubicBezTo>
                      <a:pt x="2416302" y="382447"/>
                      <a:pt x="2416988" y="385648"/>
                      <a:pt x="2416988" y="388848"/>
                    </a:cubicBezTo>
                    <a:cubicBezTo>
                      <a:pt x="2416988" y="389306"/>
                      <a:pt x="2416759" y="389534"/>
                      <a:pt x="2416302" y="389534"/>
                    </a:cubicBezTo>
                    <a:lnTo>
                      <a:pt x="2416988" y="398450"/>
                    </a:lnTo>
                    <a:lnTo>
                      <a:pt x="2416988" y="414909"/>
                    </a:lnTo>
                    <a:cubicBezTo>
                      <a:pt x="2416988" y="415366"/>
                      <a:pt x="2416759" y="415594"/>
                      <a:pt x="2416302" y="415594"/>
                    </a:cubicBezTo>
                    <a:cubicBezTo>
                      <a:pt x="2416759" y="416052"/>
                      <a:pt x="2417445" y="421309"/>
                      <a:pt x="2418359" y="431368"/>
                    </a:cubicBezTo>
                    <a:lnTo>
                      <a:pt x="2416988" y="436854"/>
                    </a:lnTo>
                    <a:lnTo>
                      <a:pt x="2418359" y="438912"/>
                    </a:lnTo>
                    <a:cubicBezTo>
                      <a:pt x="2418359" y="441198"/>
                      <a:pt x="2417217" y="444169"/>
                      <a:pt x="2414931" y="447827"/>
                    </a:cubicBezTo>
                    <a:lnTo>
                      <a:pt x="2416302" y="455371"/>
                    </a:lnTo>
                    <a:cubicBezTo>
                      <a:pt x="2414473" y="455371"/>
                      <a:pt x="2413559" y="456514"/>
                      <a:pt x="2413559" y="458800"/>
                    </a:cubicBezTo>
                    <a:cubicBezTo>
                      <a:pt x="2415388" y="462915"/>
                      <a:pt x="2416302" y="465429"/>
                      <a:pt x="2416302" y="466344"/>
                    </a:cubicBezTo>
                    <a:lnTo>
                      <a:pt x="2414931" y="469773"/>
                    </a:lnTo>
                    <a:cubicBezTo>
                      <a:pt x="2415845" y="470687"/>
                      <a:pt x="2416302" y="472059"/>
                      <a:pt x="2416302" y="473887"/>
                    </a:cubicBezTo>
                    <a:lnTo>
                      <a:pt x="2414931" y="473887"/>
                    </a:lnTo>
                    <a:cubicBezTo>
                      <a:pt x="2415845" y="475716"/>
                      <a:pt x="2416302" y="476859"/>
                      <a:pt x="2416302" y="477316"/>
                    </a:cubicBezTo>
                    <a:cubicBezTo>
                      <a:pt x="2415845" y="478231"/>
                      <a:pt x="2415388" y="479602"/>
                      <a:pt x="2414931" y="481431"/>
                    </a:cubicBezTo>
                    <a:cubicBezTo>
                      <a:pt x="2415845" y="484632"/>
                      <a:pt x="2416302" y="486460"/>
                      <a:pt x="2416302" y="486918"/>
                    </a:cubicBezTo>
                    <a:lnTo>
                      <a:pt x="2414931" y="486918"/>
                    </a:lnTo>
                    <a:lnTo>
                      <a:pt x="2416302" y="488975"/>
                    </a:lnTo>
                    <a:cubicBezTo>
                      <a:pt x="2415388" y="491261"/>
                      <a:pt x="2414702" y="493318"/>
                      <a:pt x="2414245" y="495147"/>
                    </a:cubicBezTo>
                    <a:cubicBezTo>
                      <a:pt x="2413787" y="496519"/>
                      <a:pt x="2413559" y="497433"/>
                      <a:pt x="2413559" y="497891"/>
                    </a:cubicBezTo>
                    <a:lnTo>
                      <a:pt x="2413559" y="504063"/>
                    </a:lnTo>
                    <a:cubicBezTo>
                      <a:pt x="2413559" y="505891"/>
                      <a:pt x="2414473" y="506806"/>
                      <a:pt x="2416302" y="506806"/>
                    </a:cubicBezTo>
                    <a:cubicBezTo>
                      <a:pt x="2416302" y="507263"/>
                      <a:pt x="2416073" y="508863"/>
                      <a:pt x="2415616" y="511606"/>
                    </a:cubicBezTo>
                    <a:lnTo>
                      <a:pt x="2414245" y="516407"/>
                    </a:lnTo>
                    <a:lnTo>
                      <a:pt x="2412873" y="523265"/>
                    </a:lnTo>
                    <a:lnTo>
                      <a:pt x="2413559" y="525322"/>
                    </a:lnTo>
                    <a:cubicBezTo>
                      <a:pt x="2413559" y="528066"/>
                      <a:pt x="2411959" y="531723"/>
                      <a:pt x="2408758" y="536295"/>
                    </a:cubicBezTo>
                    <a:lnTo>
                      <a:pt x="2410816" y="542468"/>
                    </a:lnTo>
                    <a:cubicBezTo>
                      <a:pt x="2409444" y="542925"/>
                      <a:pt x="2405787" y="550926"/>
                      <a:pt x="2399843" y="566470"/>
                    </a:cubicBezTo>
                    <a:cubicBezTo>
                      <a:pt x="2396185" y="566470"/>
                      <a:pt x="2391385" y="571043"/>
                      <a:pt x="2385441" y="580187"/>
                    </a:cubicBezTo>
                    <a:cubicBezTo>
                      <a:pt x="2382241" y="582930"/>
                      <a:pt x="2379955" y="587959"/>
                      <a:pt x="2378583" y="595274"/>
                    </a:cubicBezTo>
                    <a:cubicBezTo>
                      <a:pt x="2375840" y="595274"/>
                      <a:pt x="2368982" y="600532"/>
                      <a:pt x="2358009" y="611047"/>
                    </a:cubicBezTo>
                    <a:cubicBezTo>
                      <a:pt x="2336521" y="616991"/>
                      <a:pt x="2322119" y="619963"/>
                      <a:pt x="2314804" y="619963"/>
                    </a:cubicBezTo>
                    <a:lnTo>
                      <a:pt x="2304517" y="619963"/>
                    </a:lnTo>
                    <a:cubicBezTo>
                      <a:pt x="2304517" y="621335"/>
                      <a:pt x="2301316" y="623392"/>
                      <a:pt x="2294915" y="626135"/>
                    </a:cubicBezTo>
                    <a:cubicBezTo>
                      <a:pt x="2294915" y="631164"/>
                      <a:pt x="2286000" y="634593"/>
                      <a:pt x="2268169" y="636422"/>
                    </a:cubicBezTo>
                    <a:lnTo>
                      <a:pt x="2255139" y="636422"/>
                    </a:lnTo>
                    <a:cubicBezTo>
                      <a:pt x="2251481" y="636422"/>
                      <a:pt x="2249653" y="635508"/>
                      <a:pt x="2249653" y="633679"/>
                    </a:cubicBezTo>
                    <a:cubicBezTo>
                      <a:pt x="2248281" y="634136"/>
                      <a:pt x="2247138" y="634365"/>
                      <a:pt x="2246224" y="634365"/>
                    </a:cubicBezTo>
                    <a:cubicBezTo>
                      <a:pt x="2237994" y="634365"/>
                      <a:pt x="2229079" y="633908"/>
                      <a:pt x="2219478" y="632993"/>
                    </a:cubicBezTo>
                    <a:lnTo>
                      <a:pt x="2213991" y="633679"/>
                    </a:lnTo>
                    <a:lnTo>
                      <a:pt x="2200275" y="633679"/>
                    </a:lnTo>
                    <a:cubicBezTo>
                      <a:pt x="2185187" y="633679"/>
                      <a:pt x="2161185" y="636193"/>
                      <a:pt x="2128266" y="641223"/>
                    </a:cubicBezTo>
                    <a:lnTo>
                      <a:pt x="2104949" y="641223"/>
                    </a:lnTo>
                    <a:lnTo>
                      <a:pt x="2096033" y="641908"/>
                    </a:lnTo>
                    <a:lnTo>
                      <a:pt x="2096033" y="641223"/>
                    </a:lnTo>
                    <a:cubicBezTo>
                      <a:pt x="2095119" y="641223"/>
                      <a:pt x="2094662" y="641451"/>
                      <a:pt x="2094662" y="641908"/>
                    </a:cubicBezTo>
                    <a:lnTo>
                      <a:pt x="2072716" y="639165"/>
                    </a:lnTo>
                    <a:cubicBezTo>
                      <a:pt x="2072259" y="640537"/>
                      <a:pt x="2072031" y="641680"/>
                      <a:pt x="2072031" y="642594"/>
                    </a:cubicBezTo>
                    <a:lnTo>
                      <a:pt x="2068601" y="642594"/>
                    </a:lnTo>
                    <a:cubicBezTo>
                      <a:pt x="2068144" y="642137"/>
                      <a:pt x="2065858" y="640994"/>
                      <a:pt x="2061743" y="639165"/>
                    </a:cubicBezTo>
                    <a:cubicBezTo>
                      <a:pt x="2056714" y="636879"/>
                      <a:pt x="2050771" y="634365"/>
                      <a:pt x="2043913" y="631621"/>
                    </a:cubicBezTo>
                    <a:cubicBezTo>
                      <a:pt x="2031568" y="620191"/>
                      <a:pt x="2021510" y="613791"/>
                      <a:pt x="2013737" y="612419"/>
                    </a:cubicBezTo>
                    <a:cubicBezTo>
                      <a:pt x="2013737" y="611962"/>
                      <a:pt x="2013280" y="611733"/>
                      <a:pt x="2012366" y="611733"/>
                    </a:cubicBezTo>
                    <a:lnTo>
                      <a:pt x="2013737" y="608990"/>
                    </a:lnTo>
                    <a:lnTo>
                      <a:pt x="2012366" y="600760"/>
                    </a:lnTo>
                    <a:lnTo>
                      <a:pt x="2013737" y="598017"/>
                    </a:lnTo>
                    <a:lnTo>
                      <a:pt x="2008251" y="600760"/>
                    </a:lnTo>
                    <a:lnTo>
                      <a:pt x="2007565" y="600760"/>
                    </a:lnTo>
                    <a:lnTo>
                      <a:pt x="2002079" y="595274"/>
                    </a:lnTo>
                    <a:lnTo>
                      <a:pt x="2002079" y="593217"/>
                    </a:lnTo>
                    <a:lnTo>
                      <a:pt x="2011680" y="587045"/>
                    </a:lnTo>
                    <a:cubicBezTo>
                      <a:pt x="2007108" y="587045"/>
                      <a:pt x="2004365" y="583158"/>
                      <a:pt x="2003451" y="575386"/>
                    </a:cubicBezTo>
                    <a:cubicBezTo>
                      <a:pt x="2004365" y="573557"/>
                      <a:pt x="2005279" y="572643"/>
                      <a:pt x="2006194" y="572643"/>
                    </a:cubicBezTo>
                    <a:lnTo>
                      <a:pt x="2008251" y="574014"/>
                    </a:lnTo>
                    <a:lnTo>
                      <a:pt x="2008251" y="571957"/>
                    </a:lnTo>
                    <a:cubicBezTo>
                      <a:pt x="2005965" y="571957"/>
                      <a:pt x="2004822" y="571043"/>
                      <a:pt x="2004822" y="569214"/>
                    </a:cubicBezTo>
                    <a:cubicBezTo>
                      <a:pt x="2006651" y="569214"/>
                      <a:pt x="2007565" y="568528"/>
                      <a:pt x="2007565" y="567156"/>
                    </a:cubicBezTo>
                    <a:lnTo>
                      <a:pt x="2003451" y="562356"/>
                    </a:lnTo>
                    <a:cubicBezTo>
                      <a:pt x="2013052" y="547268"/>
                      <a:pt x="2019453" y="538353"/>
                      <a:pt x="2022653" y="535610"/>
                    </a:cubicBezTo>
                    <a:cubicBezTo>
                      <a:pt x="2024939" y="535610"/>
                      <a:pt x="2032940" y="532181"/>
                      <a:pt x="2046656" y="525322"/>
                    </a:cubicBezTo>
                    <a:lnTo>
                      <a:pt x="2050771" y="525322"/>
                    </a:lnTo>
                    <a:cubicBezTo>
                      <a:pt x="2054428" y="526237"/>
                      <a:pt x="2057857" y="526923"/>
                      <a:pt x="2061058" y="527380"/>
                    </a:cubicBezTo>
                    <a:cubicBezTo>
                      <a:pt x="2063801" y="527837"/>
                      <a:pt x="2065858" y="528066"/>
                      <a:pt x="2067230" y="528066"/>
                    </a:cubicBezTo>
                    <a:lnTo>
                      <a:pt x="2200275" y="528066"/>
                    </a:lnTo>
                    <a:cubicBezTo>
                      <a:pt x="2231365" y="528066"/>
                      <a:pt x="2262454" y="525322"/>
                      <a:pt x="2293544" y="519836"/>
                    </a:cubicBezTo>
                    <a:cubicBezTo>
                      <a:pt x="2293087" y="516179"/>
                      <a:pt x="2291258" y="512521"/>
                      <a:pt x="2288057" y="508863"/>
                    </a:cubicBezTo>
                    <a:cubicBezTo>
                      <a:pt x="2305888" y="507492"/>
                      <a:pt x="2314804" y="504291"/>
                      <a:pt x="2314804" y="499262"/>
                    </a:cubicBezTo>
                    <a:lnTo>
                      <a:pt x="2314804" y="438912"/>
                    </a:lnTo>
                    <a:cubicBezTo>
                      <a:pt x="2312517" y="439369"/>
                      <a:pt x="2310917" y="439597"/>
                      <a:pt x="2310003" y="439597"/>
                    </a:cubicBezTo>
                    <a:lnTo>
                      <a:pt x="2307946" y="438912"/>
                    </a:lnTo>
                    <a:cubicBezTo>
                      <a:pt x="2302917" y="439826"/>
                      <a:pt x="2300402" y="440969"/>
                      <a:pt x="2300402" y="442341"/>
                    </a:cubicBezTo>
                    <a:lnTo>
                      <a:pt x="2301773" y="442341"/>
                    </a:lnTo>
                    <a:cubicBezTo>
                      <a:pt x="2304059" y="442341"/>
                      <a:pt x="2305431" y="442112"/>
                      <a:pt x="2305888" y="441655"/>
                    </a:cubicBezTo>
                    <a:cubicBezTo>
                      <a:pt x="2307260" y="442112"/>
                      <a:pt x="2308403" y="442569"/>
                      <a:pt x="2309317" y="443027"/>
                    </a:cubicBezTo>
                    <a:cubicBezTo>
                      <a:pt x="2310232" y="443484"/>
                      <a:pt x="2310689" y="443941"/>
                      <a:pt x="2310689" y="444398"/>
                    </a:cubicBezTo>
                    <a:lnTo>
                      <a:pt x="2310689" y="445084"/>
                    </a:lnTo>
                    <a:cubicBezTo>
                      <a:pt x="2307489" y="452399"/>
                      <a:pt x="2304517" y="456057"/>
                      <a:pt x="2301773" y="456057"/>
                    </a:cubicBezTo>
                    <a:lnTo>
                      <a:pt x="2301773" y="460857"/>
                    </a:lnTo>
                    <a:cubicBezTo>
                      <a:pt x="2301773" y="470001"/>
                      <a:pt x="2295830" y="479831"/>
                      <a:pt x="2283943" y="490347"/>
                    </a:cubicBezTo>
                    <a:cubicBezTo>
                      <a:pt x="2270227" y="497662"/>
                      <a:pt x="2248053" y="501319"/>
                      <a:pt x="2217420" y="501319"/>
                    </a:cubicBezTo>
                    <a:cubicBezTo>
                      <a:pt x="2188617" y="508635"/>
                      <a:pt x="2169643" y="512292"/>
                      <a:pt x="2160499" y="512292"/>
                    </a:cubicBezTo>
                    <a:lnTo>
                      <a:pt x="2146783" y="512292"/>
                    </a:lnTo>
                    <a:cubicBezTo>
                      <a:pt x="2144497" y="512750"/>
                      <a:pt x="2142211" y="513207"/>
                      <a:pt x="2139925" y="513664"/>
                    </a:cubicBezTo>
                    <a:cubicBezTo>
                      <a:pt x="2138553" y="514121"/>
                      <a:pt x="2136953" y="514578"/>
                      <a:pt x="2135124" y="515035"/>
                    </a:cubicBezTo>
                    <a:lnTo>
                      <a:pt x="2130323" y="515721"/>
                    </a:lnTo>
                    <a:lnTo>
                      <a:pt x="2104949" y="515721"/>
                    </a:lnTo>
                    <a:cubicBezTo>
                      <a:pt x="2086204" y="510692"/>
                      <a:pt x="2073631" y="504748"/>
                      <a:pt x="2067230" y="497891"/>
                    </a:cubicBezTo>
                    <a:lnTo>
                      <a:pt x="2067230" y="495147"/>
                    </a:lnTo>
                    <a:cubicBezTo>
                      <a:pt x="2063572" y="495147"/>
                      <a:pt x="2061515" y="490575"/>
                      <a:pt x="2061058" y="481431"/>
                    </a:cubicBezTo>
                    <a:cubicBezTo>
                      <a:pt x="2057400" y="479145"/>
                      <a:pt x="2055571" y="477774"/>
                      <a:pt x="2055571" y="477316"/>
                    </a:cubicBezTo>
                    <a:lnTo>
                      <a:pt x="2055571" y="473887"/>
                    </a:lnTo>
                    <a:lnTo>
                      <a:pt x="2056257" y="471830"/>
                    </a:lnTo>
                    <a:cubicBezTo>
                      <a:pt x="2053057" y="471830"/>
                      <a:pt x="2051228" y="466572"/>
                      <a:pt x="2050771" y="456057"/>
                    </a:cubicBezTo>
                    <a:lnTo>
                      <a:pt x="2047342" y="447827"/>
                    </a:lnTo>
                    <a:cubicBezTo>
                      <a:pt x="2049628" y="446456"/>
                      <a:pt x="2056029" y="445312"/>
                      <a:pt x="2066544" y="444398"/>
                    </a:cubicBezTo>
                    <a:lnTo>
                      <a:pt x="2066544" y="443027"/>
                    </a:lnTo>
                    <a:cubicBezTo>
                      <a:pt x="2056943" y="434797"/>
                      <a:pt x="2052142" y="429996"/>
                      <a:pt x="2052142" y="428625"/>
                    </a:cubicBezTo>
                    <a:cubicBezTo>
                      <a:pt x="2052142" y="428167"/>
                      <a:pt x="2052371" y="427939"/>
                      <a:pt x="2052828" y="427939"/>
                    </a:cubicBezTo>
                    <a:lnTo>
                      <a:pt x="2052142" y="425881"/>
                    </a:lnTo>
                    <a:lnTo>
                      <a:pt x="2052142" y="421081"/>
                    </a:lnTo>
                    <a:cubicBezTo>
                      <a:pt x="2052142" y="415594"/>
                      <a:pt x="2055343" y="412394"/>
                      <a:pt x="2061743" y="411480"/>
                    </a:cubicBezTo>
                    <a:cubicBezTo>
                      <a:pt x="2066315" y="412394"/>
                      <a:pt x="2070202" y="413080"/>
                      <a:pt x="2073402" y="413537"/>
                    </a:cubicBezTo>
                    <a:cubicBezTo>
                      <a:pt x="2075688" y="414452"/>
                      <a:pt x="2077288" y="414909"/>
                      <a:pt x="2078203" y="414909"/>
                    </a:cubicBezTo>
                    <a:cubicBezTo>
                      <a:pt x="2082317" y="412165"/>
                      <a:pt x="2094433" y="410108"/>
                      <a:pt x="2114550" y="408736"/>
                    </a:cubicBezTo>
                    <a:lnTo>
                      <a:pt x="2114550" y="409422"/>
                    </a:lnTo>
                    <a:cubicBezTo>
                      <a:pt x="2119579" y="408965"/>
                      <a:pt x="2122094" y="408051"/>
                      <a:pt x="2122094" y="406679"/>
                    </a:cubicBezTo>
                    <a:lnTo>
                      <a:pt x="2133067" y="408736"/>
                    </a:lnTo>
                    <a:lnTo>
                      <a:pt x="2146783" y="408736"/>
                    </a:lnTo>
                    <a:lnTo>
                      <a:pt x="2153641" y="409422"/>
                    </a:lnTo>
                    <a:lnTo>
                      <a:pt x="2194789" y="401193"/>
                    </a:lnTo>
                    <a:lnTo>
                      <a:pt x="2197532" y="402564"/>
                    </a:lnTo>
                    <a:cubicBezTo>
                      <a:pt x="2197532" y="400735"/>
                      <a:pt x="2219021" y="399592"/>
                      <a:pt x="2261997" y="399135"/>
                    </a:cubicBezTo>
                    <a:lnTo>
                      <a:pt x="2266798" y="400507"/>
                    </a:lnTo>
                    <a:cubicBezTo>
                      <a:pt x="2268627" y="399592"/>
                      <a:pt x="2270227" y="399135"/>
                      <a:pt x="2271598" y="399135"/>
                    </a:cubicBezTo>
                    <a:cubicBezTo>
                      <a:pt x="2278456" y="399135"/>
                      <a:pt x="2286229" y="401193"/>
                      <a:pt x="2294915" y="405307"/>
                    </a:cubicBezTo>
                    <a:lnTo>
                      <a:pt x="2296973" y="404622"/>
                    </a:lnTo>
                    <a:lnTo>
                      <a:pt x="2298345" y="403936"/>
                    </a:lnTo>
                    <a:lnTo>
                      <a:pt x="2301773" y="408736"/>
                    </a:lnTo>
                    <a:lnTo>
                      <a:pt x="2299716" y="411480"/>
                    </a:lnTo>
                    <a:lnTo>
                      <a:pt x="2299716" y="414909"/>
                    </a:lnTo>
                    <a:cubicBezTo>
                      <a:pt x="2301545" y="412623"/>
                      <a:pt x="2303603" y="411480"/>
                      <a:pt x="2305888" y="411480"/>
                    </a:cubicBezTo>
                    <a:lnTo>
                      <a:pt x="2310003" y="411480"/>
                    </a:lnTo>
                    <a:lnTo>
                      <a:pt x="2314804" y="415594"/>
                    </a:lnTo>
                    <a:lnTo>
                      <a:pt x="2316861" y="414909"/>
                    </a:lnTo>
                    <a:cubicBezTo>
                      <a:pt x="2316404" y="413537"/>
                      <a:pt x="2315947" y="410794"/>
                      <a:pt x="2315489" y="406679"/>
                    </a:cubicBezTo>
                    <a:cubicBezTo>
                      <a:pt x="2315032" y="401193"/>
                      <a:pt x="2314575" y="394335"/>
                      <a:pt x="2314118" y="386105"/>
                    </a:cubicBezTo>
                    <a:cubicBezTo>
                      <a:pt x="2304059" y="375589"/>
                      <a:pt x="2289887" y="367360"/>
                      <a:pt x="2271598" y="361416"/>
                    </a:cubicBezTo>
                    <a:lnTo>
                      <a:pt x="2260625" y="358673"/>
                    </a:lnTo>
                    <a:lnTo>
                      <a:pt x="2249653" y="358673"/>
                    </a:lnTo>
                    <a:cubicBezTo>
                      <a:pt x="2168271" y="366445"/>
                      <a:pt x="2121179" y="376047"/>
                      <a:pt x="2108378" y="387477"/>
                    </a:cubicBezTo>
                    <a:cubicBezTo>
                      <a:pt x="2103806" y="387477"/>
                      <a:pt x="2097863" y="388391"/>
                      <a:pt x="2090547" y="390220"/>
                    </a:cubicBezTo>
                    <a:cubicBezTo>
                      <a:pt x="2069059" y="386105"/>
                      <a:pt x="2058315" y="377418"/>
                      <a:pt x="2058315" y="364159"/>
                    </a:cubicBezTo>
                    <a:lnTo>
                      <a:pt x="2055571" y="362102"/>
                    </a:lnTo>
                    <a:lnTo>
                      <a:pt x="2053514" y="360045"/>
                    </a:lnTo>
                    <a:lnTo>
                      <a:pt x="2050085" y="357987"/>
                    </a:lnTo>
                    <a:lnTo>
                      <a:pt x="2048027" y="357987"/>
                    </a:lnTo>
                    <a:cubicBezTo>
                      <a:pt x="2050771" y="376275"/>
                      <a:pt x="2053057" y="386105"/>
                      <a:pt x="2054885" y="387477"/>
                    </a:cubicBezTo>
                    <a:lnTo>
                      <a:pt x="2054885" y="389534"/>
                    </a:lnTo>
                    <a:cubicBezTo>
                      <a:pt x="2052599" y="391820"/>
                      <a:pt x="2050085" y="400507"/>
                      <a:pt x="2047342" y="415594"/>
                    </a:cubicBezTo>
                    <a:cubicBezTo>
                      <a:pt x="2042313" y="416966"/>
                      <a:pt x="2037969" y="420395"/>
                      <a:pt x="2034311" y="425881"/>
                    </a:cubicBezTo>
                    <a:cubicBezTo>
                      <a:pt x="2034311" y="431368"/>
                      <a:pt x="2027682" y="437769"/>
                      <a:pt x="2014423" y="445084"/>
                    </a:cubicBezTo>
                    <a:cubicBezTo>
                      <a:pt x="2014423" y="447370"/>
                      <a:pt x="2010537" y="448741"/>
                      <a:pt x="2002765" y="449199"/>
                    </a:cubicBezTo>
                    <a:cubicBezTo>
                      <a:pt x="1997278" y="447827"/>
                      <a:pt x="1990877" y="442798"/>
                      <a:pt x="1983563" y="434111"/>
                    </a:cubicBezTo>
                    <a:cubicBezTo>
                      <a:pt x="1983563" y="435940"/>
                      <a:pt x="1983333" y="436854"/>
                      <a:pt x="1982877" y="436854"/>
                    </a:cubicBezTo>
                    <a:lnTo>
                      <a:pt x="1985620" y="451256"/>
                    </a:lnTo>
                    <a:cubicBezTo>
                      <a:pt x="1984248" y="475031"/>
                      <a:pt x="1982877" y="486918"/>
                      <a:pt x="1981505" y="486918"/>
                    </a:cubicBezTo>
                    <a:lnTo>
                      <a:pt x="1982877" y="497891"/>
                    </a:lnTo>
                    <a:lnTo>
                      <a:pt x="1982877" y="508177"/>
                    </a:lnTo>
                    <a:cubicBezTo>
                      <a:pt x="1982877" y="510006"/>
                      <a:pt x="1983105" y="511378"/>
                      <a:pt x="1983563" y="512292"/>
                    </a:cubicBezTo>
                    <a:cubicBezTo>
                      <a:pt x="1983105" y="513664"/>
                      <a:pt x="1982419" y="517322"/>
                      <a:pt x="1981505" y="523265"/>
                    </a:cubicBezTo>
                    <a:lnTo>
                      <a:pt x="1985620" y="545896"/>
                    </a:lnTo>
                    <a:cubicBezTo>
                      <a:pt x="1984248" y="558698"/>
                      <a:pt x="1983105" y="569214"/>
                      <a:pt x="1982191" y="577443"/>
                    </a:cubicBezTo>
                    <a:cubicBezTo>
                      <a:pt x="1981276" y="583844"/>
                      <a:pt x="1980591" y="587045"/>
                      <a:pt x="1980133" y="587045"/>
                    </a:cubicBezTo>
                    <a:lnTo>
                      <a:pt x="1980819" y="589102"/>
                    </a:lnTo>
                    <a:lnTo>
                      <a:pt x="1975333" y="615162"/>
                    </a:lnTo>
                    <a:cubicBezTo>
                      <a:pt x="1975790" y="616077"/>
                      <a:pt x="1976019" y="617448"/>
                      <a:pt x="1976019" y="619277"/>
                    </a:cubicBezTo>
                    <a:cubicBezTo>
                      <a:pt x="1975561" y="619277"/>
                      <a:pt x="1973275" y="624992"/>
                      <a:pt x="1969161" y="636422"/>
                    </a:cubicBezTo>
                    <a:cubicBezTo>
                      <a:pt x="1966417" y="637794"/>
                      <a:pt x="1963217" y="643280"/>
                      <a:pt x="1959559" y="652881"/>
                    </a:cubicBezTo>
                    <a:cubicBezTo>
                      <a:pt x="1954987" y="654253"/>
                      <a:pt x="1952701" y="655625"/>
                      <a:pt x="1952701" y="656996"/>
                    </a:cubicBezTo>
                    <a:lnTo>
                      <a:pt x="1956130" y="661111"/>
                    </a:lnTo>
                    <a:cubicBezTo>
                      <a:pt x="1955216" y="663397"/>
                      <a:pt x="1954530" y="665226"/>
                      <a:pt x="1954073" y="666597"/>
                    </a:cubicBezTo>
                    <a:cubicBezTo>
                      <a:pt x="1953616" y="667512"/>
                      <a:pt x="1953159" y="667969"/>
                      <a:pt x="1952701" y="667969"/>
                    </a:cubicBezTo>
                    <a:lnTo>
                      <a:pt x="1949958" y="667969"/>
                    </a:lnTo>
                    <a:lnTo>
                      <a:pt x="1947901" y="666597"/>
                    </a:lnTo>
                    <a:lnTo>
                      <a:pt x="1939671" y="675513"/>
                    </a:lnTo>
                    <a:lnTo>
                      <a:pt x="1935556" y="672084"/>
                    </a:lnTo>
                    <a:cubicBezTo>
                      <a:pt x="1932813" y="672998"/>
                      <a:pt x="1931213" y="673455"/>
                      <a:pt x="1930756" y="673455"/>
                    </a:cubicBezTo>
                    <a:lnTo>
                      <a:pt x="1927327" y="667969"/>
                    </a:lnTo>
                    <a:cubicBezTo>
                      <a:pt x="1926869" y="667969"/>
                      <a:pt x="1923898" y="670483"/>
                      <a:pt x="1918411" y="675513"/>
                    </a:cubicBezTo>
                    <a:lnTo>
                      <a:pt x="1914297" y="672084"/>
                    </a:lnTo>
                    <a:cubicBezTo>
                      <a:pt x="1912468" y="672998"/>
                      <a:pt x="1910867" y="673455"/>
                      <a:pt x="1909496" y="673455"/>
                    </a:cubicBezTo>
                    <a:cubicBezTo>
                      <a:pt x="1909039" y="670255"/>
                      <a:pt x="1907210" y="667969"/>
                      <a:pt x="1904009" y="666597"/>
                    </a:cubicBezTo>
                    <a:lnTo>
                      <a:pt x="1899895" y="669341"/>
                    </a:lnTo>
                    <a:lnTo>
                      <a:pt x="1897151" y="669341"/>
                    </a:lnTo>
                    <a:cubicBezTo>
                      <a:pt x="1893037" y="669341"/>
                      <a:pt x="1888236" y="660882"/>
                      <a:pt x="1882750" y="643966"/>
                    </a:cubicBezTo>
                    <a:lnTo>
                      <a:pt x="1883435" y="641908"/>
                    </a:lnTo>
                    <a:cubicBezTo>
                      <a:pt x="1883435" y="640080"/>
                      <a:pt x="1882293" y="637337"/>
                      <a:pt x="1880007" y="633679"/>
                    </a:cubicBezTo>
                    <a:lnTo>
                      <a:pt x="1880007" y="628878"/>
                    </a:lnTo>
                    <a:cubicBezTo>
                      <a:pt x="1880007" y="619734"/>
                      <a:pt x="1880921" y="615162"/>
                      <a:pt x="1882750" y="615162"/>
                    </a:cubicBezTo>
                    <a:cubicBezTo>
                      <a:pt x="1882750" y="604189"/>
                      <a:pt x="1878178" y="591388"/>
                      <a:pt x="1869034" y="576758"/>
                    </a:cubicBezTo>
                    <a:cubicBezTo>
                      <a:pt x="1871320" y="570814"/>
                      <a:pt x="1874063" y="567842"/>
                      <a:pt x="1877263" y="567842"/>
                    </a:cubicBezTo>
                    <a:lnTo>
                      <a:pt x="1877263" y="567156"/>
                    </a:lnTo>
                    <a:cubicBezTo>
                      <a:pt x="1877263" y="566242"/>
                      <a:pt x="1875892" y="565099"/>
                      <a:pt x="1873149" y="563727"/>
                    </a:cubicBezTo>
                    <a:cubicBezTo>
                      <a:pt x="1873149" y="559612"/>
                      <a:pt x="1876349" y="554126"/>
                      <a:pt x="1882750" y="547268"/>
                    </a:cubicBezTo>
                    <a:cubicBezTo>
                      <a:pt x="1881378" y="544068"/>
                      <a:pt x="1880007" y="542468"/>
                      <a:pt x="1878635" y="542468"/>
                    </a:cubicBezTo>
                    <a:cubicBezTo>
                      <a:pt x="1879549" y="536981"/>
                      <a:pt x="1880235" y="534238"/>
                      <a:pt x="1880692" y="534238"/>
                    </a:cubicBezTo>
                    <a:lnTo>
                      <a:pt x="1878635" y="526008"/>
                    </a:lnTo>
                    <a:lnTo>
                      <a:pt x="1880007" y="523951"/>
                    </a:lnTo>
                    <a:cubicBezTo>
                      <a:pt x="1879092" y="523037"/>
                      <a:pt x="1878635" y="521665"/>
                      <a:pt x="1878635" y="519836"/>
                    </a:cubicBezTo>
                    <a:lnTo>
                      <a:pt x="1880692" y="519150"/>
                    </a:lnTo>
                    <a:lnTo>
                      <a:pt x="1880007" y="517093"/>
                    </a:lnTo>
                    <a:lnTo>
                      <a:pt x="1880692" y="506806"/>
                    </a:lnTo>
                    <a:cubicBezTo>
                      <a:pt x="1880235" y="503606"/>
                      <a:pt x="1880007" y="500862"/>
                      <a:pt x="1880007" y="498576"/>
                    </a:cubicBezTo>
                    <a:lnTo>
                      <a:pt x="1880007" y="493776"/>
                    </a:lnTo>
                    <a:lnTo>
                      <a:pt x="1880692" y="491718"/>
                    </a:lnTo>
                    <a:lnTo>
                      <a:pt x="1880007" y="488975"/>
                    </a:lnTo>
                    <a:lnTo>
                      <a:pt x="1880692" y="482803"/>
                    </a:lnTo>
                    <a:cubicBezTo>
                      <a:pt x="1878406" y="465887"/>
                      <a:pt x="1876577" y="456743"/>
                      <a:pt x="1875206" y="455371"/>
                    </a:cubicBezTo>
                    <a:lnTo>
                      <a:pt x="1878635" y="447141"/>
                    </a:lnTo>
                    <a:cubicBezTo>
                      <a:pt x="1878178" y="445770"/>
                      <a:pt x="1877949" y="443941"/>
                      <a:pt x="1877949" y="441655"/>
                    </a:cubicBezTo>
                    <a:lnTo>
                      <a:pt x="1877263" y="441655"/>
                    </a:lnTo>
                    <a:cubicBezTo>
                      <a:pt x="1868577" y="446227"/>
                      <a:pt x="1862404" y="454685"/>
                      <a:pt x="1858747" y="467029"/>
                    </a:cubicBezTo>
                    <a:cubicBezTo>
                      <a:pt x="1858289" y="467029"/>
                      <a:pt x="1856232" y="470458"/>
                      <a:pt x="1852575" y="477316"/>
                    </a:cubicBezTo>
                    <a:cubicBezTo>
                      <a:pt x="1834744" y="497433"/>
                      <a:pt x="1818513" y="509778"/>
                      <a:pt x="1803883" y="514350"/>
                    </a:cubicBezTo>
                    <a:cubicBezTo>
                      <a:pt x="1785138" y="521665"/>
                      <a:pt x="1773022" y="525322"/>
                      <a:pt x="1767535" y="525322"/>
                    </a:cubicBezTo>
                    <a:lnTo>
                      <a:pt x="1767535" y="523951"/>
                    </a:lnTo>
                    <a:lnTo>
                      <a:pt x="1766164" y="525322"/>
                    </a:lnTo>
                    <a:cubicBezTo>
                      <a:pt x="1764792" y="525322"/>
                      <a:pt x="1763192" y="521436"/>
                      <a:pt x="1761363" y="513664"/>
                    </a:cubicBezTo>
                    <a:lnTo>
                      <a:pt x="1759992" y="513664"/>
                    </a:lnTo>
                    <a:lnTo>
                      <a:pt x="1761363" y="508177"/>
                    </a:lnTo>
                    <a:lnTo>
                      <a:pt x="1761363" y="497205"/>
                    </a:lnTo>
                    <a:cubicBezTo>
                      <a:pt x="1757705" y="497205"/>
                      <a:pt x="1755648" y="491947"/>
                      <a:pt x="1755191" y="481431"/>
                    </a:cubicBezTo>
                    <a:cubicBezTo>
                      <a:pt x="1753819" y="481431"/>
                      <a:pt x="1753134" y="480745"/>
                      <a:pt x="1753134" y="479374"/>
                    </a:cubicBezTo>
                    <a:lnTo>
                      <a:pt x="1753134" y="478002"/>
                    </a:lnTo>
                    <a:lnTo>
                      <a:pt x="1753819" y="472516"/>
                    </a:lnTo>
                    <a:cubicBezTo>
                      <a:pt x="1750162" y="472516"/>
                      <a:pt x="1748333" y="470001"/>
                      <a:pt x="1748333" y="464972"/>
                    </a:cubicBezTo>
                    <a:cubicBezTo>
                      <a:pt x="1749247" y="464058"/>
                      <a:pt x="1749705" y="462686"/>
                      <a:pt x="1749705" y="460857"/>
                    </a:cubicBezTo>
                    <a:cubicBezTo>
                      <a:pt x="1749247" y="460857"/>
                      <a:pt x="1747876" y="459714"/>
                      <a:pt x="1745590" y="457428"/>
                    </a:cubicBezTo>
                    <a:lnTo>
                      <a:pt x="1745590" y="456057"/>
                    </a:lnTo>
                    <a:cubicBezTo>
                      <a:pt x="1745590" y="454685"/>
                      <a:pt x="1746961" y="453999"/>
                      <a:pt x="1749705" y="453999"/>
                    </a:cubicBezTo>
                    <a:lnTo>
                      <a:pt x="1749705" y="453313"/>
                    </a:lnTo>
                    <a:cubicBezTo>
                      <a:pt x="1746504" y="453313"/>
                      <a:pt x="1744904" y="451942"/>
                      <a:pt x="1744904" y="449199"/>
                    </a:cubicBezTo>
                    <a:cubicBezTo>
                      <a:pt x="1745361" y="448284"/>
                      <a:pt x="1745590" y="446913"/>
                      <a:pt x="1745590" y="445084"/>
                    </a:cubicBezTo>
                    <a:cubicBezTo>
                      <a:pt x="1745133" y="445084"/>
                      <a:pt x="1744904" y="444855"/>
                      <a:pt x="1744904" y="444398"/>
                    </a:cubicBezTo>
                    <a:cubicBezTo>
                      <a:pt x="1750847" y="437083"/>
                      <a:pt x="1756334" y="433425"/>
                      <a:pt x="1761363" y="433425"/>
                    </a:cubicBezTo>
                    <a:cubicBezTo>
                      <a:pt x="1763649" y="424738"/>
                      <a:pt x="1766621" y="420395"/>
                      <a:pt x="1770279" y="420395"/>
                    </a:cubicBezTo>
                    <a:cubicBezTo>
                      <a:pt x="1773479" y="420395"/>
                      <a:pt x="1777822" y="417652"/>
                      <a:pt x="1783309" y="412165"/>
                    </a:cubicBezTo>
                    <a:cubicBezTo>
                      <a:pt x="1788795" y="411251"/>
                      <a:pt x="1791538" y="410108"/>
                      <a:pt x="1791538" y="408736"/>
                    </a:cubicBezTo>
                    <a:cubicBezTo>
                      <a:pt x="1790624" y="408736"/>
                      <a:pt x="1790167" y="408051"/>
                      <a:pt x="1790167" y="406679"/>
                    </a:cubicBezTo>
                    <a:cubicBezTo>
                      <a:pt x="1795196" y="403479"/>
                      <a:pt x="1798853" y="401650"/>
                      <a:pt x="1801139" y="401193"/>
                    </a:cubicBezTo>
                    <a:cubicBezTo>
                      <a:pt x="1801139" y="400735"/>
                      <a:pt x="1800682" y="400507"/>
                      <a:pt x="1799768" y="400507"/>
                    </a:cubicBezTo>
                    <a:lnTo>
                      <a:pt x="1802511" y="388848"/>
                    </a:lnTo>
                    <a:lnTo>
                      <a:pt x="1801139" y="384734"/>
                    </a:lnTo>
                    <a:cubicBezTo>
                      <a:pt x="1813941" y="372389"/>
                      <a:pt x="1827429" y="357301"/>
                      <a:pt x="1841602" y="339471"/>
                    </a:cubicBezTo>
                    <a:cubicBezTo>
                      <a:pt x="1841602" y="337185"/>
                      <a:pt x="1842745" y="334441"/>
                      <a:pt x="1845031" y="331241"/>
                    </a:cubicBezTo>
                    <a:lnTo>
                      <a:pt x="1842287" y="330555"/>
                    </a:lnTo>
                    <a:cubicBezTo>
                      <a:pt x="1844573" y="318211"/>
                      <a:pt x="1847317" y="309296"/>
                      <a:pt x="1850517" y="303809"/>
                    </a:cubicBezTo>
                    <a:cubicBezTo>
                      <a:pt x="1848688" y="300151"/>
                      <a:pt x="1847317" y="298323"/>
                      <a:pt x="1846402" y="298323"/>
                    </a:cubicBezTo>
                    <a:lnTo>
                      <a:pt x="1838859" y="298323"/>
                    </a:lnTo>
                    <a:cubicBezTo>
                      <a:pt x="1829715" y="302895"/>
                      <a:pt x="1824914" y="305181"/>
                      <a:pt x="1824457" y="305181"/>
                    </a:cubicBezTo>
                    <a:lnTo>
                      <a:pt x="1816227" y="303809"/>
                    </a:lnTo>
                    <a:cubicBezTo>
                      <a:pt x="1814398" y="304724"/>
                      <a:pt x="1813027" y="305181"/>
                      <a:pt x="1812113" y="305181"/>
                    </a:cubicBezTo>
                    <a:cubicBezTo>
                      <a:pt x="1804340" y="299237"/>
                      <a:pt x="1794281" y="293293"/>
                      <a:pt x="1781937" y="287350"/>
                    </a:cubicBezTo>
                    <a:cubicBezTo>
                      <a:pt x="1781023" y="283692"/>
                      <a:pt x="1776908" y="279349"/>
                      <a:pt x="1769593" y="274320"/>
                    </a:cubicBezTo>
                    <a:lnTo>
                      <a:pt x="1762049" y="261975"/>
                    </a:lnTo>
                    <a:lnTo>
                      <a:pt x="1764792" y="259232"/>
                    </a:lnTo>
                    <a:cubicBezTo>
                      <a:pt x="1764335" y="257860"/>
                      <a:pt x="1764106" y="256717"/>
                      <a:pt x="1764106" y="255803"/>
                    </a:cubicBezTo>
                    <a:cubicBezTo>
                      <a:pt x="1764563" y="255803"/>
                      <a:pt x="1765249" y="255346"/>
                      <a:pt x="1766164" y="254431"/>
                    </a:cubicBezTo>
                    <a:cubicBezTo>
                      <a:pt x="1767078" y="252603"/>
                      <a:pt x="1768221" y="250545"/>
                      <a:pt x="1769593" y="248259"/>
                    </a:cubicBezTo>
                    <a:lnTo>
                      <a:pt x="1755877" y="228371"/>
                    </a:lnTo>
                    <a:cubicBezTo>
                      <a:pt x="1755877" y="226999"/>
                      <a:pt x="1757934" y="226314"/>
                      <a:pt x="1762049" y="226314"/>
                    </a:cubicBezTo>
                    <a:lnTo>
                      <a:pt x="1762049" y="223570"/>
                    </a:lnTo>
                    <a:cubicBezTo>
                      <a:pt x="1759306" y="219456"/>
                      <a:pt x="1757934" y="214884"/>
                      <a:pt x="1757934" y="209854"/>
                    </a:cubicBezTo>
                    <a:cubicBezTo>
                      <a:pt x="1763878" y="206654"/>
                      <a:pt x="1767993" y="203911"/>
                      <a:pt x="1770279" y="201625"/>
                    </a:cubicBezTo>
                    <a:lnTo>
                      <a:pt x="1772336" y="201625"/>
                    </a:lnTo>
                    <a:cubicBezTo>
                      <a:pt x="1777365" y="201625"/>
                      <a:pt x="1785595" y="200711"/>
                      <a:pt x="1797025" y="198882"/>
                    </a:cubicBezTo>
                    <a:cubicBezTo>
                      <a:pt x="1800225" y="203911"/>
                      <a:pt x="1804797" y="206425"/>
                      <a:pt x="1810741" y="206425"/>
                    </a:cubicBezTo>
                    <a:cubicBezTo>
                      <a:pt x="1813941" y="205054"/>
                      <a:pt x="1816684" y="204368"/>
                      <a:pt x="1818970" y="204368"/>
                    </a:cubicBezTo>
                    <a:lnTo>
                      <a:pt x="1819656" y="204368"/>
                    </a:lnTo>
                    <a:cubicBezTo>
                      <a:pt x="1820113" y="204368"/>
                      <a:pt x="1820342" y="204825"/>
                      <a:pt x="1820342" y="205740"/>
                    </a:cubicBezTo>
                    <a:cubicBezTo>
                      <a:pt x="1823542" y="203911"/>
                      <a:pt x="1832229" y="201625"/>
                      <a:pt x="1846402" y="198882"/>
                    </a:cubicBezTo>
                    <a:cubicBezTo>
                      <a:pt x="1846402" y="198424"/>
                      <a:pt x="1846631" y="198196"/>
                      <a:pt x="1847088" y="198196"/>
                    </a:cubicBezTo>
                    <a:cubicBezTo>
                      <a:pt x="1849374" y="198196"/>
                      <a:pt x="1852117" y="199110"/>
                      <a:pt x="1855318" y="200939"/>
                    </a:cubicBezTo>
                    <a:lnTo>
                      <a:pt x="1863547" y="196824"/>
                    </a:lnTo>
                    <a:lnTo>
                      <a:pt x="1863547" y="193395"/>
                    </a:lnTo>
                    <a:cubicBezTo>
                      <a:pt x="1863547" y="190652"/>
                      <a:pt x="1863319" y="188823"/>
                      <a:pt x="1862861" y="187909"/>
                    </a:cubicBezTo>
                    <a:lnTo>
                      <a:pt x="1863547" y="180365"/>
                    </a:lnTo>
                    <a:lnTo>
                      <a:pt x="1863547" y="173507"/>
                    </a:lnTo>
                    <a:lnTo>
                      <a:pt x="1862861" y="161848"/>
                    </a:lnTo>
                    <a:cubicBezTo>
                      <a:pt x="1863319" y="161848"/>
                      <a:pt x="1863547" y="161620"/>
                      <a:pt x="1863547" y="161163"/>
                    </a:cubicBezTo>
                    <a:cubicBezTo>
                      <a:pt x="1861719" y="159791"/>
                      <a:pt x="1860804" y="157276"/>
                      <a:pt x="1860804" y="153619"/>
                    </a:cubicBezTo>
                    <a:lnTo>
                      <a:pt x="1860804" y="151561"/>
                    </a:lnTo>
                    <a:lnTo>
                      <a:pt x="1861490" y="144703"/>
                    </a:lnTo>
                    <a:cubicBezTo>
                      <a:pt x="1861033" y="143332"/>
                      <a:pt x="1860804" y="141732"/>
                      <a:pt x="1860804" y="139903"/>
                    </a:cubicBezTo>
                    <a:cubicBezTo>
                      <a:pt x="1860804" y="139446"/>
                      <a:pt x="1861033" y="139217"/>
                      <a:pt x="1861490" y="139217"/>
                    </a:cubicBezTo>
                    <a:lnTo>
                      <a:pt x="1860804" y="130987"/>
                    </a:lnTo>
                    <a:lnTo>
                      <a:pt x="1860804" y="114528"/>
                    </a:lnTo>
                    <a:lnTo>
                      <a:pt x="1858747" y="106984"/>
                    </a:lnTo>
                    <a:lnTo>
                      <a:pt x="1860804" y="104241"/>
                    </a:lnTo>
                    <a:cubicBezTo>
                      <a:pt x="1859433" y="103327"/>
                      <a:pt x="1858747" y="101955"/>
                      <a:pt x="1858747" y="100126"/>
                    </a:cubicBezTo>
                    <a:lnTo>
                      <a:pt x="1861490" y="95326"/>
                    </a:lnTo>
                    <a:cubicBezTo>
                      <a:pt x="1859661" y="95326"/>
                      <a:pt x="1858747" y="94411"/>
                      <a:pt x="1858747" y="92583"/>
                    </a:cubicBezTo>
                    <a:lnTo>
                      <a:pt x="1858747" y="90525"/>
                    </a:lnTo>
                    <a:lnTo>
                      <a:pt x="1860804" y="87782"/>
                    </a:lnTo>
                    <a:cubicBezTo>
                      <a:pt x="1859433" y="87782"/>
                      <a:pt x="1857604" y="85953"/>
                      <a:pt x="1855318" y="82296"/>
                    </a:cubicBezTo>
                    <a:lnTo>
                      <a:pt x="1856689" y="78867"/>
                    </a:lnTo>
                    <a:lnTo>
                      <a:pt x="1852575" y="69951"/>
                    </a:lnTo>
                    <a:lnTo>
                      <a:pt x="1852575" y="65151"/>
                    </a:lnTo>
                    <a:cubicBezTo>
                      <a:pt x="1852575" y="63322"/>
                      <a:pt x="1853489" y="62407"/>
                      <a:pt x="1855318" y="62407"/>
                    </a:cubicBezTo>
                    <a:lnTo>
                      <a:pt x="1853260" y="60350"/>
                    </a:lnTo>
                    <a:lnTo>
                      <a:pt x="1855318" y="58978"/>
                    </a:lnTo>
                    <a:lnTo>
                      <a:pt x="1846402" y="43205"/>
                    </a:lnTo>
                    <a:lnTo>
                      <a:pt x="1846402" y="40462"/>
                    </a:lnTo>
                    <a:cubicBezTo>
                      <a:pt x="1848688" y="36804"/>
                      <a:pt x="1852803" y="33832"/>
                      <a:pt x="1858747" y="31546"/>
                    </a:cubicBezTo>
                    <a:cubicBezTo>
                      <a:pt x="1859204" y="32004"/>
                      <a:pt x="1862176" y="32232"/>
                      <a:pt x="1867662" y="32232"/>
                    </a:cubicBezTo>
                    <a:cubicBezTo>
                      <a:pt x="1867662" y="30403"/>
                      <a:pt x="1869491" y="28346"/>
                      <a:pt x="1873149" y="26060"/>
                    </a:cubicBezTo>
                    <a:close/>
                    <a:moveTo>
                      <a:pt x="1183462" y="24003"/>
                    </a:moveTo>
                    <a:cubicBezTo>
                      <a:pt x="1203579" y="32689"/>
                      <a:pt x="1223925" y="40690"/>
                      <a:pt x="1244499" y="48006"/>
                    </a:cubicBezTo>
                    <a:cubicBezTo>
                      <a:pt x="1256843" y="58064"/>
                      <a:pt x="1263015" y="65379"/>
                      <a:pt x="1263015" y="69951"/>
                    </a:cubicBezTo>
                    <a:lnTo>
                      <a:pt x="1263015" y="77495"/>
                    </a:lnTo>
                    <a:cubicBezTo>
                      <a:pt x="1263015" y="80238"/>
                      <a:pt x="1262101" y="82524"/>
                      <a:pt x="1260272" y="84353"/>
                    </a:cubicBezTo>
                    <a:lnTo>
                      <a:pt x="1266444" y="88468"/>
                    </a:lnTo>
                    <a:cubicBezTo>
                      <a:pt x="1274674" y="87096"/>
                      <a:pt x="1283132" y="86410"/>
                      <a:pt x="1291819" y="86410"/>
                    </a:cubicBezTo>
                    <a:cubicBezTo>
                      <a:pt x="1303706" y="87782"/>
                      <a:pt x="1310107" y="88468"/>
                      <a:pt x="1311021" y="88468"/>
                    </a:cubicBezTo>
                    <a:cubicBezTo>
                      <a:pt x="1311021" y="86639"/>
                      <a:pt x="1315822" y="85725"/>
                      <a:pt x="1325423" y="85725"/>
                    </a:cubicBezTo>
                    <a:lnTo>
                      <a:pt x="1342568" y="85725"/>
                    </a:lnTo>
                    <a:cubicBezTo>
                      <a:pt x="1351255" y="85725"/>
                      <a:pt x="1358341" y="84810"/>
                      <a:pt x="1363828" y="82981"/>
                    </a:cubicBezTo>
                    <a:lnTo>
                      <a:pt x="1363828" y="80924"/>
                    </a:lnTo>
                    <a:cubicBezTo>
                      <a:pt x="1361085" y="80924"/>
                      <a:pt x="1359713" y="80010"/>
                      <a:pt x="1359713" y="78181"/>
                    </a:cubicBezTo>
                    <a:lnTo>
                      <a:pt x="1359713" y="76809"/>
                    </a:lnTo>
                    <a:lnTo>
                      <a:pt x="1361770" y="76809"/>
                    </a:lnTo>
                    <a:cubicBezTo>
                      <a:pt x="1361770" y="79552"/>
                      <a:pt x="1371829" y="81610"/>
                      <a:pt x="1391945" y="82981"/>
                    </a:cubicBezTo>
                    <a:cubicBezTo>
                      <a:pt x="1394689" y="84353"/>
                      <a:pt x="1401318" y="86182"/>
                      <a:pt x="1411834" y="88468"/>
                    </a:cubicBezTo>
                    <a:lnTo>
                      <a:pt x="1413891" y="87782"/>
                    </a:lnTo>
                    <a:lnTo>
                      <a:pt x="1415949" y="88468"/>
                    </a:lnTo>
                    <a:cubicBezTo>
                      <a:pt x="1418235" y="87553"/>
                      <a:pt x="1420521" y="86868"/>
                      <a:pt x="1422807" y="86410"/>
                    </a:cubicBezTo>
                    <a:lnTo>
                      <a:pt x="1424864" y="85725"/>
                    </a:lnTo>
                    <a:lnTo>
                      <a:pt x="1425550" y="85725"/>
                    </a:lnTo>
                    <a:cubicBezTo>
                      <a:pt x="1428293" y="90297"/>
                      <a:pt x="1436523" y="94411"/>
                      <a:pt x="1450239" y="98069"/>
                    </a:cubicBezTo>
                    <a:cubicBezTo>
                      <a:pt x="1457554" y="107213"/>
                      <a:pt x="1461211" y="119100"/>
                      <a:pt x="1461211" y="133731"/>
                    </a:cubicBezTo>
                    <a:cubicBezTo>
                      <a:pt x="1457097" y="141960"/>
                      <a:pt x="1451610" y="146075"/>
                      <a:pt x="1444752" y="146075"/>
                    </a:cubicBezTo>
                    <a:cubicBezTo>
                      <a:pt x="1444752" y="148361"/>
                      <a:pt x="1441323" y="150190"/>
                      <a:pt x="1434465" y="151561"/>
                    </a:cubicBezTo>
                    <a:cubicBezTo>
                      <a:pt x="1433551" y="151561"/>
                      <a:pt x="1433093" y="151104"/>
                      <a:pt x="1433093" y="150190"/>
                    </a:cubicBezTo>
                    <a:cubicBezTo>
                      <a:pt x="1430807" y="152019"/>
                      <a:pt x="1428521" y="152933"/>
                      <a:pt x="1426235" y="152933"/>
                    </a:cubicBezTo>
                    <a:cubicBezTo>
                      <a:pt x="1424407" y="152019"/>
                      <a:pt x="1423264" y="151561"/>
                      <a:pt x="1422807" y="151561"/>
                    </a:cubicBezTo>
                    <a:cubicBezTo>
                      <a:pt x="1421892" y="152019"/>
                      <a:pt x="1419377" y="153847"/>
                      <a:pt x="1415263" y="157048"/>
                    </a:cubicBezTo>
                    <a:lnTo>
                      <a:pt x="1412519" y="157048"/>
                    </a:lnTo>
                    <a:cubicBezTo>
                      <a:pt x="1412062" y="157048"/>
                      <a:pt x="1409319" y="156362"/>
                      <a:pt x="1404290" y="154990"/>
                    </a:cubicBezTo>
                    <a:lnTo>
                      <a:pt x="1400175" y="154990"/>
                    </a:lnTo>
                    <a:cubicBezTo>
                      <a:pt x="1391488" y="156362"/>
                      <a:pt x="1385088" y="158191"/>
                      <a:pt x="1380973" y="160477"/>
                    </a:cubicBezTo>
                    <a:lnTo>
                      <a:pt x="1378915" y="159791"/>
                    </a:lnTo>
                    <a:cubicBezTo>
                      <a:pt x="1378458" y="159791"/>
                      <a:pt x="1378229" y="160020"/>
                      <a:pt x="1378229" y="160477"/>
                    </a:cubicBezTo>
                    <a:lnTo>
                      <a:pt x="1372743" y="159791"/>
                    </a:lnTo>
                    <a:lnTo>
                      <a:pt x="1367257" y="160477"/>
                    </a:lnTo>
                    <a:lnTo>
                      <a:pt x="1364513" y="159791"/>
                    </a:lnTo>
                    <a:cubicBezTo>
                      <a:pt x="1364056" y="159791"/>
                      <a:pt x="1363828" y="160020"/>
                      <a:pt x="1363828" y="160477"/>
                    </a:cubicBezTo>
                    <a:lnTo>
                      <a:pt x="1355598" y="159791"/>
                    </a:lnTo>
                    <a:lnTo>
                      <a:pt x="1348740" y="159791"/>
                    </a:lnTo>
                    <a:cubicBezTo>
                      <a:pt x="1348283" y="159791"/>
                      <a:pt x="1348054" y="159334"/>
                      <a:pt x="1348054" y="158419"/>
                    </a:cubicBezTo>
                    <a:cubicBezTo>
                      <a:pt x="1345311" y="158877"/>
                      <a:pt x="1343939" y="159562"/>
                      <a:pt x="1343939" y="160477"/>
                    </a:cubicBezTo>
                    <a:lnTo>
                      <a:pt x="1330909" y="158419"/>
                    </a:lnTo>
                    <a:cubicBezTo>
                      <a:pt x="1329081" y="159334"/>
                      <a:pt x="1327709" y="159791"/>
                      <a:pt x="1326795" y="159791"/>
                    </a:cubicBezTo>
                    <a:lnTo>
                      <a:pt x="1326795" y="158419"/>
                    </a:lnTo>
                    <a:lnTo>
                      <a:pt x="1324051" y="159791"/>
                    </a:lnTo>
                    <a:lnTo>
                      <a:pt x="1321308" y="159791"/>
                    </a:lnTo>
                    <a:cubicBezTo>
                      <a:pt x="1319937" y="159791"/>
                      <a:pt x="1319251" y="159334"/>
                      <a:pt x="1319251" y="158419"/>
                    </a:cubicBezTo>
                    <a:cubicBezTo>
                      <a:pt x="1318793" y="158419"/>
                      <a:pt x="1318565" y="158877"/>
                      <a:pt x="1318565" y="159791"/>
                    </a:cubicBezTo>
                    <a:cubicBezTo>
                      <a:pt x="1304849" y="157505"/>
                      <a:pt x="1297991" y="156133"/>
                      <a:pt x="1297991" y="155676"/>
                    </a:cubicBezTo>
                    <a:cubicBezTo>
                      <a:pt x="1296162" y="157505"/>
                      <a:pt x="1294333" y="158419"/>
                      <a:pt x="1292505" y="158419"/>
                    </a:cubicBezTo>
                    <a:lnTo>
                      <a:pt x="1290447" y="157048"/>
                    </a:lnTo>
                    <a:lnTo>
                      <a:pt x="1287704" y="158419"/>
                    </a:lnTo>
                    <a:cubicBezTo>
                      <a:pt x="1287247" y="158419"/>
                      <a:pt x="1287018" y="157962"/>
                      <a:pt x="1287018" y="157048"/>
                    </a:cubicBezTo>
                    <a:lnTo>
                      <a:pt x="1281532" y="158419"/>
                    </a:lnTo>
                    <a:lnTo>
                      <a:pt x="1271931" y="158419"/>
                    </a:lnTo>
                    <a:cubicBezTo>
                      <a:pt x="1270102" y="158419"/>
                      <a:pt x="1268044" y="157505"/>
                      <a:pt x="1265758" y="155676"/>
                    </a:cubicBezTo>
                    <a:cubicBezTo>
                      <a:pt x="1262101" y="155676"/>
                      <a:pt x="1259586" y="157734"/>
                      <a:pt x="1258215" y="161848"/>
                    </a:cubicBezTo>
                    <a:lnTo>
                      <a:pt x="1258215" y="165963"/>
                    </a:lnTo>
                    <a:cubicBezTo>
                      <a:pt x="1258215" y="167792"/>
                      <a:pt x="1258900" y="168706"/>
                      <a:pt x="1260272" y="168706"/>
                    </a:cubicBezTo>
                    <a:cubicBezTo>
                      <a:pt x="1260729" y="168706"/>
                      <a:pt x="1260958" y="168249"/>
                      <a:pt x="1260958" y="167335"/>
                    </a:cubicBezTo>
                    <a:lnTo>
                      <a:pt x="1269187" y="168706"/>
                    </a:lnTo>
                    <a:lnTo>
                      <a:pt x="1282217" y="168706"/>
                    </a:lnTo>
                    <a:cubicBezTo>
                      <a:pt x="1283589" y="168706"/>
                      <a:pt x="1284275" y="169164"/>
                      <a:pt x="1284275" y="170078"/>
                    </a:cubicBezTo>
                    <a:cubicBezTo>
                      <a:pt x="1284732" y="170078"/>
                      <a:pt x="1284961" y="169621"/>
                      <a:pt x="1284961" y="168706"/>
                    </a:cubicBezTo>
                    <a:lnTo>
                      <a:pt x="1290447" y="170078"/>
                    </a:lnTo>
                    <a:lnTo>
                      <a:pt x="1297305" y="170078"/>
                    </a:lnTo>
                    <a:cubicBezTo>
                      <a:pt x="1299134" y="170078"/>
                      <a:pt x="1300505" y="169621"/>
                      <a:pt x="1301420" y="168706"/>
                    </a:cubicBezTo>
                    <a:cubicBezTo>
                      <a:pt x="1303249" y="169621"/>
                      <a:pt x="1304849" y="170078"/>
                      <a:pt x="1306221" y="170078"/>
                    </a:cubicBezTo>
                    <a:lnTo>
                      <a:pt x="1308964" y="169392"/>
                    </a:lnTo>
                    <a:lnTo>
                      <a:pt x="1311021" y="169392"/>
                    </a:lnTo>
                    <a:lnTo>
                      <a:pt x="1313079" y="168706"/>
                    </a:lnTo>
                    <a:cubicBezTo>
                      <a:pt x="1313536" y="168706"/>
                      <a:pt x="1313764" y="169164"/>
                      <a:pt x="1313764" y="170078"/>
                    </a:cubicBezTo>
                    <a:lnTo>
                      <a:pt x="1319251" y="168706"/>
                    </a:lnTo>
                    <a:lnTo>
                      <a:pt x="1345997" y="168706"/>
                    </a:lnTo>
                    <a:cubicBezTo>
                      <a:pt x="1346454" y="168706"/>
                      <a:pt x="1346683" y="169164"/>
                      <a:pt x="1346683" y="170078"/>
                    </a:cubicBezTo>
                    <a:lnTo>
                      <a:pt x="1348740" y="168706"/>
                    </a:lnTo>
                    <a:cubicBezTo>
                      <a:pt x="1354227" y="169621"/>
                      <a:pt x="1357198" y="170078"/>
                      <a:pt x="1357655" y="170078"/>
                    </a:cubicBezTo>
                    <a:lnTo>
                      <a:pt x="1359713" y="168706"/>
                    </a:lnTo>
                    <a:cubicBezTo>
                      <a:pt x="1362456" y="169621"/>
                      <a:pt x="1364056" y="170078"/>
                      <a:pt x="1364513" y="170078"/>
                    </a:cubicBezTo>
                    <a:lnTo>
                      <a:pt x="1365199" y="170078"/>
                    </a:lnTo>
                    <a:lnTo>
                      <a:pt x="1378229" y="161848"/>
                    </a:lnTo>
                    <a:cubicBezTo>
                      <a:pt x="1379144" y="164592"/>
                      <a:pt x="1381887" y="167335"/>
                      <a:pt x="1386459" y="170078"/>
                    </a:cubicBezTo>
                    <a:cubicBezTo>
                      <a:pt x="1386459" y="169164"/>
                      <a:pt x="1387145" y="168706"/>
                      <a:pt x="1388516" y="168706"/>
                    </a:cubicBezTo>
                    <a:cubicBezTo>
                      <a:pt x="1388516" y="169164"/>
                      <a:pt x="1388974" y="169621"/>
                      <a:pt x="1389888" y="170078"/>
                    </a:cubicBezTo>
                    <a:cubicBezTo>
                      <a:pt x="1391260" y="170535"/>
                      <a:pt x="1392860" y="170992"/>
                      <a:pt x="1394689" y="171450"/>
                    </a:cubicBezTo>
                    <a:lnTo>
                      <a:pt x="1394689" y="172821"/>
                    </a:lnTo>
                    <a:lnTo>
                      <a:pt x="1396060" y="172821"/>
                    </a:lnTo>
                    <a:lnTo>
                      <a:pt x="1398803" y="171450"/>
                    </a:lnTo>
                    <a:cubicBezTo>
                      <a:pt x="1398803" y="172821"/>
                      <a:pt x="1403375" y="174650"/>
                      <a:pt x="1412519" y="176936"/>
                    </a:cubicBezTo>
                    <a:cubicBezTo>
                      <a:pt x="1415263" y="184708"/>
                      <a:pt x="1419606" y="189509"/>
                      <a:pt x="1425550" y="191338"/>
                    </a:cubicBezTo>
                    <a:lnTo>
                      <a:pt x="1428979" y="195453"/>
                    </a:lnTo>
                    <a:lnTo>
                      <a:pt x="1427607" y="197510"/>
                    </a:lnTo>
                    <a:cubicBezTo>
                      <a:pt x="1431265" y="197510"/>
                      <a:pt x="1433093" y="198653"/>
                      <a:pt x="1433093" y="200939"/>
                    </a:cubicBezTo>
                    <a:lnTo>
                      <a:pt x="1433093" y="202311"/>
                    </a:lnTo>
                    <a:lnTo>
                      <a:pt x="1431722" y="205054"/>
                    </a:lnTo>
                    <a:cubicBezTo>
                      <a:pt x="1432179" y="205054"/>
                      <a:pt x="1432636" y="205282"/>
                      <a:pt x="1433093" y="205740"/>
                    </a:cubicBezTo>
                    <a:cubicBezTo>
                      <a:pt x="1434008" y="206197"/>
                      <a:pt x="1434694" y="206883"/>
                      <a:pt x="1435151" y="207797"/>
                    </a:cubicBezTo>
                    <a:lnTo>
                      <a:pt x="1435151" y="208483"/>
                    </a:lnTo>
                    <a:lnTo>
                      <a:pt x="1434465" y="211226"/>
                    </a:lnTo>
                    <a:cubicBezTo>
                      <a:pt x="1436294" y="211683"/>
                      <a:pt x="1437208" y="213969"/>
                      <a:pt x="1437208" y="218084"/>
                    </a:cubicBezTo>
                    <a:lnTo>
                      <a:pt x="1437208" y="218770"/>
                    </a:lnTo>
                    <a:lnTo>
                      <a:pt x="1421435" y="229057"/>
                    </a:lnTo>
                    <a:cubicBezTo>
                      <a:pt x="1412291" y="229057"/>
                      <a:pt x="1403833" y="232486"/>
                      <a:pt x="1396060" y="239344"/>
                    </a:cubicBezTo>
                    <a:lnTo>
                      <a:pt x="1385773" y="235915"/>
                    </a:lnTo>
                    <a:cubicBezTo>
                      <a:pt x="1383487" y="236372"/>
                      <a:pt x="1380973" y="237515"/>
                      <a:pt x="1378229" y="239344"/>
                    </a:cubicBezTo>
                    <a:lnTo>
                      <a:pt x="1370686" y="235915"/>
                    </a:lnTo>
                    <a:lnTo>
                      <a:pt x="1370000" y="237972"/>
                    </a:lnTo>
                    <a:cubicBezTo>
                      <a:pt x="1367714" y="237972"/>
                      <a:pt x="1363599" y="236143"/>
                      <a:pt x="1357655" y="232486"/>
                    </a:cubicBezTo>
                    <a:cubicBezTo>
                      <a:pt x="1355827" y="232943"/>
                      <a:pt x="1354455" y="233400"/>
                      <a:pt x="1353541" y="233857"/>
                    </a:cubicBezTo>
                    <a:cubicBezTo>
                      <a:pt x="1349883" y="231571"/>
                      <a:pt x="1339367" y="229514"/>
                      <a:pt x="1321994" y="227685"/>
                    </a:cubicBezTo>
                    <a:cubicBezTo>
                      <a:pt x="1321994" y="227228"/>
                      <a:pt x="1321765" y="226999"/>
                      <a:pt x="1321308" y="226999"/>
                    </a:cubicBezTo>
                    <a:cubicBezTo>
                      <a:pt x="1321308" y="228371"/>
                      <a:pt x="1320394" y="229057"/>
                      <a:pt x="1318565" y="229057"/>
                    </a:cubicBezTo>
                    <a:lnTo>
                      <a:pt x="1306221" y="229057"/>
                    </a:lnTo>
                    <a:cubicBezTo>
                      <a:pt x="1304849" y="229057"/>
                      <a:pt x="1303249" y="228600"/>
                      <a:pt x="1301420" y="227685"/>
                    </a:cubicBezTo>
                    <a:cubicBezTo>
                      <a:pt x="1300505" y="228600"/>
                      <a:pt x="1299134" y="229057"/>
                      <a:pt x="1297305" y="229057"/>
                    </a:cubicBezTo>
                    <a:lnTo>
                      <a:pt x="1295248" y="229057"/>
                    </a:lnTo>
                    <a:cubicBezTo>
                      <a:pt x="1293419" y="229057"/>
                      <a:pt x="1291133" y="228828"/>
                      <a:pt x="1288390" y="228371"/>
                    </a:cubicBezTo>
                    <a:lnTo>
                      <a:pt x="1279474" y="227685"/>
                    </a:lnTo>
                    <a:lnTo>
                      <a:pt x="1276731" y="229057"/>
                    </a:lnTo>
                    <a:lnTo>
                      <a:pt x="1273988" y="227685"/>
                    </a:lnTo>
                    <a:lnTo>
                      <a:pt x="1271245" y="228371"/>
                    </a:lnTo>
                    <a:lnTo>
                      <a:pt x="1267816" y="228371"/>
                    </a:lnTo>
                    <a:lnTo>
                      <a:pt x="1264387" y="229057"/>
                    </a:lnTo>
                    <a:lnTo>
                      <a:pt x="1255471" y="229057"/>
                    </a:lnTo>
                    <a:cubicBezTo>
                      <a:pt x="1255471" y="229514"/>
                      <a:pt x="1255243" y="229743"/>
                      <a:pt x="1254785" y="229743"/>
                    </a:cubicBezTo>
                    <a:lnTo>
                      <a:pt x="1256843" y="237286"/>
                    </a:lnTo>
                    <a:lnTo>
                      <a:pt x="1252728" y="240030"/>
                    </a:lnTo>
                    <a:cubicBezTo>
                      <a:pt x="1251357" y="239572"/>
                      <a:pt x="1250213" y="239344"/>
                      <a:pt x="1249299" y="239344"/>
                    </a:cubicBezTo>
                    <a:lnTo>
                      <a:pt x="1249299" y="241401"/>
                    </a:lnTo>
                    <a:cubicBezTo>
                      <a:pt x="1252042" y="241858"/>
                      <a:pt x="1253414" y="243001"/>
                      <a:pt x="1253414" y="244830"/>
                    </a:cubicBezTo>
                    <a:cubicBezTo>
                      <a:pt x="1251585" y="246659"/>
                      <a:pt x="1250671" y="248488"/>
                      <a:pt x="1250671" y="250317"/>
                    </a:cubicBezTo>
                    <a:lnTo>
                      <a:pt x="1256843" y="250317"/>
                    </a:lnTo>
                    <a:cubicBezTo>
                      <a:pt x="1258672" y="250317"/>
                      <a:pt x="1260958" y="250545"/>
                      <a:pt x="1263701" y="251002"/>
                    </a:cubicBezTo>
                    <a:lnTo>
                      <a:pt x="1267816" y="251002"/>
                    </a:lnTo>
                    <a:lnTo>
                      <a:pt x="1271931" y="251688"/>
                    </a:lnTo>
                    <a:lnTo>
                      <a:pt x="1274674" y="250317"/>
                    </a:lnTo>
                    <a:cubicBezTo>
                      <a:pt x="1275588" y="250317"/>
                      <a:pt x="1276045" y="250774"/>
                      <a:pt x="1276045" y="251688"/>
                    </a:cubicBezTo>
                    <a:cubicBezTo>
                      <a:pt x="1285647" y="249859"/>
                      <a:pt x="1295934" y="248945"/>
                      <a:pt x="1306906" y="248945"/>
                    </a:cubicBezTo>
                    <a:cubicBezTo>
                      <a:pt x="1319251" y="249402"/>
                      <a:pt x="1325423" y="251460"/>
                      <a:pt x="1325423" y="255117"/>
                    </a:cubicBezTo>
                    <a:lnTo>
                      <a:pt x="1332281" y="255117"/>
                    </a:lnTo>
                    <a:lnTo>
                      <a:pt x="1332281" y="253060"/>
                    </a:lnTo>
                    <a:cubicBezTo>
                      <a:pt x="1329081" y="253060"/>
                      <a:pt x="1327480" y="252145"/>
                      <a:pt x="1327480" y="250317"/>
                    </a:cubicBezTo>
                    <a:lnTo>
                      <a:pt x="1329538" y="248945"/>
                    </a:lnTo>
                    <a:lnTo>
                      <a:pt x="1332967" y="248945"/>
                    </a:lnTo>
                    <a:cubicBezTo>
                      <a:pt x="1334338" y="248945"/>
                      <a:pt x="1335939" y="249402"/>
                      <a:pt x="1337767" y="250317"/>
                    </a:cubicBezTo>
                    <a:cubicBezTo>
                      <a:pt x="1339596" y="249402"/>
                      <a:pt x="1340739" y="248945"/>
                      <a:pt x="1341196" y="248945"/>
                    </a:cubicBezTo>
                    <a:cubicBezTo>
                      <a:pt x="1348511" y="248945"/>
                      <a:pt x="1353769" y="250545"/>
                      <a:pt x="1356970" y="253746"/>
                    </a:cubicBezTo>
                    <a:lnTo>
                      <a:pt x="1356970" y="251688"/>
                    </a:lnTo>
                    <a:lnTo>
                      <a:pt x="1357655" y="251688"/>
                    </a:lnTo>
                    <a:cubicBezTo>
                      <a:pt x="1361313" y="251688"/>
                      <a:pt x="1364742" y="253060"/>
                      <a:pt x="1367943" y="255803"/>
                    </a:cubicBezTo>
                    <a:cubicBezTo>
                      <a:pt x="1373886" y="255346"/>
                      <a:pt x="1378001" y="253517"/>
                      <a:pt x="1380287" y="250317"/>
                    </a:cubicBezTo>
                    <a:lnTo>
                      <a:pt x="1383716" y="250317"/>
                    </a:lnTo>
                    <a:cubicBezTo>
                      <a:pt x="1385088" y="252145"/>
                      <a:pt x="1389431" y="253746"/>
                      <a:pt x="1396746" y="255117"/>
                    </a:cubicBezTo>
                    <a:cubicBezTo>
                      <a:pt x="1396746" y="253746"/>
                      <a:pt x="1398346" y="252145"/>
                      <a:pt x="1401547" y="250317"/>
                    </a:cubicBezTo>
                    <a:lnTo>
                      <a:pt x="1406347" y="250317"/>
                    </a:lnTo>
                    <a:lnTo>
                      <a:pt x="1410462" y="253746"/>
                    </a:lnTo>
                    <a:lnTo>
                      <a:pt x="1411834" y="253746"/>
                    </a:lnTo>
                    <a:cubicBezTo>
                      <a:pt x="1414577" y="253746"/>
                      <a:pt x="1417320" y="252145"/>
                      <a:pt x="1420063" y="248945"/>
                    </a:cubicBezTo>
                    <a:cubicBezTo>
                      <a:pt x="1420978" y="248945"/>
                      <a:pt x="1421435" y="250545"/>
                      <a:pt x="1421435" y="253746"/>
                    </a:cubicBezTo>
                    <a:lnTo>
                      <a:pt x="1431036" y="251688"/>
                    </a:lnTo>
                    <a:cubicBezTo>
                      <a:pt x="1431493" y="252603"/>
                      <a:pt x="1431722" y="253974"/>
                      <a:pt x="1431722" y="255803"/>
                    </a:cubicBezTo>
                    <a:lnTo>
                      <a:pt x="1437208" y="255117"/>
                    </a:lnTo>
                    <a:cubicBezTo>
                      <a:pt x="1446352" y="257860"/>
                      <a:pt x="1452753" y="259232"/>
                      <a:pt x="1456411" y="259232"/>
                    </a:cubicBezTo>
                    <a:lnTo>
                      <a:pt x="1472184" y="268833"/>
                    </a:lnTo>
                    <a:lnTo>
                      <a:pt x="1477671" y="274320"/>
                    </a:lnTo>
                    <a:lnTo>
                      <a:pt x="1476299" y="277749"/>
                    </a:lnTo>
                    <a:cubicBezTo>
                      <a:pt x="1481785" y="277749"/>
                      <a:pt x="1484757" y="279349"/>
                      <a:pt x="1485214" y="282549"/>
                    </a:cubicBezTo>
                    <a:lnTo>
                      <a:pt x="1484529" y="283921"/>
                    </a:lnTo>
                    <a:lnTo>
                      <a:pt x="1483843" y="285292"/>
                    </a:lnTo>
                    <a:cubicBezTo>
                      <a:pt x="1483385" y="287121"/>
                      <a:pt x="1482928" y="288950"/>
                      <a:pt x="1482471" y="290779"/>
                    </a:cubicBezTo>
                    <a:lnTo>
                      <a:pt x="1484529" y="290779"/>
                    </a:lnTo>
                    <a:lnTo>
                      <a:pt x="1484529" y="294208"/>
                    </a:lnTo>
                    <a:cubicBezTo>
                      <a:pt x="1479957" y="294665"/>
                      <a:pt x="1477671" y="296037"/>
                      <a:pt x="1477671" y="298323"/>
                    </a:cubicBezTo>
                    <a:lnTo>
                      <a:pt x="1479042" y="301066"/>
                    </a:lnTo>
                    <a:cubicBezTo>
                      <a:pt x="1479042" y="306095"/>
                      <a:pt x="1476756" y="310667"/>
                      <a:pt x="1472184" y="314782"/>
                    </a:cubicBezTo>
                    <a:lnTo>
                      <a:pt x="1473556" y="316839"/>
                    </a:lnTo>
                    <a:cubicBezTo>
                      <a:pt x="1473556" y="320040"/>
                      <a:pt x="1463040" y="323012"/>
                      <a:pt x="1442009" y="325755"/>
                    </a:cubicBezTo>
                    <a:cubicBezTo>
                      <a:pt x="1442009" y="328041"/>
                      <a:pt x="1441323" y="329184"/>
                      <a:pt x="1439951" y="329184"/>
                    </a:cubicBezTo>
                    <a:lnTo>
                      <a:pt x="1437208" y="329184"/>
                    </a:lnTo>
                    <a:lnTo>
                      <a:pt x="1434465" y="326440"/>
                    </a:lnTo>
                    <a:lnTo>
                      <a:pt x="1431036" y="329184"/>
                    </a:lnTo>
                    <a:lnTo>
                      <a:pt x="1425550" y="325069"/>
                    </a:lnTo>
                    <a:lnTo>
                      <a:pt x="1424178" y="325069"/>
                    </a:lnTo>
                    <a:lnTo>
                      <a:pt x="1422807" y="327812"/>
                    </a:lnTo>
                    <a:cubicBezTo>
                      <a:pt x="1423721" y="327812"/>
                      <a:pt x="1424178" y="328269"/>
                      <a:pt x="1424178" y="329184"/>
                    </a:cubicBezTo>
                    <a:lnTo>
                      <a:pt x="1420749" y="331241"/>
                    </a:lnTo>
                    <a:lnTo>
                      <a:pt x="1404976" y="331241"/>
                    </a:lnTo>
                    <a:cubicBezTo>
                      <a:pt x="1403147" y="331241"/>
                      <a:pt x="1402233" y="330555"/>
                      <a:pt x="1402233" y="329184"/>
                    </a:cubicBezTo>
                    <a:lnTo>
                      <a:pt x="1394689" y="330555"/>
                    </a:lnTo>
                    <a:cubicBezTo>
                      <a:pt x="1392403" y="330555"/>
                      <a:pt x="1389202" y="329641"/>
                      <a:pt x="1385088" y="327812"/>
                    </a:cubicBezTo>
                    <a:lnTo>
                      <a:pt x="1383716" y="330555"/>
                    </a:lnTo>
                    <a:cubicBezTo>
                      <a:pt x="1373200" y="329641"/>
                      <a:pt x="1367943" y="328269"/>
                      <a:pt x="1367943" y="326440"/>
                    </a:cubicBezTo>
                    <a:cubicBezTo>
                      <a:pt x="1367485" y="326440"/>
                      <a:pt x="1367257" y="326898"/>
                      <a:pt x="1367257" y="327812"/>
                    </a:cubicBezTo>
                    <a:cubicBezTo>
                      <a:pt x="1333881" y="325983"/>
                      <a:pt x="1317193" y="324154"/>
                      <a:pt x="1317193" y="322326"/>
                    </a:cubicBezTo>
                    <a:lnTo>
                      <a:pt x="1315136" y="323012"/>
                    </a:lnTo>
                    <a:cubicBezTo>
                      <a:pt x="1310107" y="322554"/>
                      <a:pt x="1305306" y="322326"/>
                      <a:pt x="1300734" y="322326"/>
                    </a:cubicBezTo>
                    <a:lnTo>
                      <a:pt x="1293190" y="322326"/>
                    </a:lnTo>
                    <a:lnTo>
                      <a:pt x="1291819" y="323012"/>
                    </a:lnTo>
                    <a:cubicBezTo>
                      <a:pt x="1290904" y="322554"/>
                      <a:pt x="1289304" y="322326"/>
                      <a:pt x="1287018" y="322326"/>
                    </a:cubicBezTo>
                    <a:lnTo>
                      <a:pt x="1282217" y="322326"/>
                    </a:lnTo>
                    <a:lnTo>
                      <a:pt x="1276731" y="323012"/>
                    </a:lnTo>
                    <a:cubicBezTo>
                      <a:pt x="1275817" y="322554"/>
                      <a:pt x="1274902" y="322326"/>
                      <a:pt x="1273988" y="322326"/>
                    </a:cubicBezTo>
                    <a:lnTo>
                      <a:pt x="1269187" y="323012"/>
                    </a:lnTo>
                    <a:lnTo>
                      <a:pt x="1265758" y="323012"/>
                    </a:lnTo>
                    <a:cubicBezTo>
                      <a:pt x="1265758" y="321640"/>
                      <a:pt x="1265073" y="320954"/>
                      <a:pt x="1263701" y="320954"/>
                    </a:cubicBezTo>
                    <a:cubicBezTo>
                      <a:pt x="1260958" y="323697"/>
                      <a:pt x="1257529" y="325069"/>
                      <a:pt x="1253414" y="325069"/>
                    </a:cubicBezTo>
                    <a:lnTo>
                      <a:pt x="1249299" y="320954"/>
                    </a:lnTo>
                    <a:lnTo>
                      <a:pt x="1245184" y="323012"/>
                    </a:lnTo>
                    <a:lnTo>
                      <a:pt x="1243127" y="322326"/>
                    </a:lnTo>
                    <a:cubicBezTo>
                      <a:pt x="1242670" y="322326"/>
                      <a:pt x="1242441" y="322554"/>
                      <a:pt x="1242441" y="323012"/>
                    </a:cubicBezTo>
                    <a:cubicBezTo>
                      <a:pt x="1232383" y="322554"/>
                      <a:pt x="1226668" y="321868"/>
                      <a:pt x="1225296" y="320954"/>
                    </a:cubicBezTo>
                    <a:cubicBezTo>
                      <a:pt x="1221181" y="323697"/>
                      <a:pt x="1218209" y="325069"/>
                      <a:pt x="1216381" y="325069"/>
                    </a:cubicBezTo>
                    <a:lnTo>
                      <a:pt x="1215009" y="322326"/>
                    </a:lnTo>
                    <a:cubicBezTo>
                      <a:pt x="1202665" y="324154"/>
                      <a:pt x="1187806" y="325069"/>
                      <a:pt x="1170432" y="325069"/>
                    </a:cubicBezTo>
                    <a:lnTo>
                      <a:pt x="1167003" y="322326"/>
                    </a:lnTo>
                    <a:lnTo>
                      <a:pt x="1164946" y="322326"/>
                    </a:lnTo>
                    <a:lnTo>
                      <a:pt x="1160145" y="325755"/>
                    </a:lnTo>
                    <a:lnTo>
                      <a:pt x="1157402" y="325755"/>
                    </a:lnTo>
                    <a:cubicBezTo>
                      <a:pt x="1155573" y="325755"/>
                      <a:pt x="1153516" y="325526"/>
                      <a:pt x="1151230" y="325069"/>
                    </a:cubicBezTo>
                    <a:cubicBezTo>
                      <a:pt x="1132942" y="326440"/>
                      <a:pt x="1121055" y="327812"/>
                      <a:pt x="1115568" y="329184"/>
                    </a:cubicBezTo>
                    <a:lnTo>
                      <a:pt x="1113511" y="325755"/>
                    </a:lnTo>
                    <a:cubicBezTo>
                      <a:pt x="1107567" y="327126"/>
                      <a:pt x="1103452" y="327812"/>
                      <a:pt x="1101166" y="327812"/>
                    </a:cubicBezTo>
                    <a:lnTo>
                      <a:pt x="1095680" y="326440"/>
                    </a:lnTo>
                    <a:cubicBezTo>
                      <a:pt x="1095680" y="328269"/>
                      <a:pt x="1095223" y="329184"/>
                      <a:pt x="1094308" y="329184"/>
                    </a:cubicBezTo>
                    <a:lnTo>
                      <a:pt x="1082650" y="327812"/>
                    </a:lnTo>
                    <a:cubicBezTo>
                      <a:pt x="1082650" y="328726"/>
                      <a:pt x="1082421" y="329184"/>
                      <a:pt x="1081964" y="329184"/>
                    </a:cubicBezTo>
                    <a:lnTo>
                      <a:pt x="1079907" y="326440"/>
                    </a:lnTo>
                    <a:cubicBezTo>
                      <a:pt x="1078992" y="326440"/>
                      <a:pt x="1077621" y="326898"/>
                      <a:pt x="1075792" y="327812"/>
                    </a:cubicBezTo>
                    <a:cubicBezTo>
                      <a:pt x="1073506" y="328726"/>
                      <a:pt x="1070991" y="329869"/>
                      <a:pt x="1068248" y="331241"/>
                    </a:cubicBezTo>
                    <a:cubicBezTo>
                      <a:pt x="1062761" y="331241"/>
                      <a:pt x="1060018" y="331698"/>
                      <a:pt x="1060018" y="332613"/>
                    </a:cubicBezTo>
                    <a:lnTo>
                      <a:pt x="1054532" y="331241"/>
                    </a:lnTo>
                    <a:lnTo>
                      <a:pt x="1050417" y="331241"/>
                    </a:lnTo>
                    <a:cubicBezTo>
                      <a:pt x="1012927" y="333070"/>
                      <a:pt x="994181" y="336499"/>
                      <a:pt x="994181" y="341528"/>
                    </a:cubicBezTo>
                    <a:cubicBezTo>
                      <a:pt x="990981" y="341528"/>
                      <a:pt x="985723" y="344500"/>
                      <a:pt x="978408" y="350443"/>
                    </a:cubicBezTo>
                    <a:cubicBezTo>
                      <a:pt x="973836" y="350443"/>
                      <a:pt x="969721" y="348615"/>
                      <a:pt x="966064" y="344957"/>
                    </a:cubicBezTo>
                    <a:lnTo>
                      <a:pt x="966064" y="342214"/>
                    </a:lnTo>
                    <a:lnTo>
                      <a:pt x="967435" y="340156"/>
                    </a:lnTo>
                    <a:cubicBezTo>
                      <a:pt x="961949" y="339242"/>
                      <a:pt x="959206" y="338099"/>
                      <a:pt x="959206" y="336727"/>
                    </a:cubicBezTo>
                    <a:lnTo>
                      <a:pt x="959206" y="336042"/>
                    </a:lnTo>
                    <a:cubicBezTo>
                      <a:pt x="959206" y="335127"/>
                      <a:pt x="959434" y="334670"/>
                      <a:pt x="959891" y="334670"/>
                    </a:cubicBezTo>
                    <a:cubicBezTo>
                      <a:pt x="959891" y="325526"/>
                      <a:pt x="956005" y="320954"/>
                      <a:pt x="948233" y="320954"/>
                    </a:cubicBezTo>
                    <a:cubicBezTo>
                      <a:pt x="930402" y="311353"/>
                      <a:pt x="920801" y="305866"/>
                      <a:pt x="919429" y="304495"/>
                    </a:cubicBezTo>
                    <a:cubicBezTo>
                      <a:pt x="919887" y="303580"/>
                      <a:pt x="920344" y="302895"/>
                      <a:pt x="920801" y="302438"/>
                    </a:cubicBezTo>
                    <a:lnTo>
                      <a:pt x="922173" y="301752"/>
                    </a:lnTo>
                    <a:lnTo>
                      <a:pt x="926973" y="301752"/>
                    </a:lnTo>
                    <a:lnTo>
                      <a:pt x="931774" y="305181"/>
                    </a:lnTo>
                    <a:lnTo>
                      <a:pt x="932459" y="305181"/>
                    </a:lnTo>
                    <a:lnTo>
                      <a:pt x="937946" y="304495"/>
                    </a:lnTo>
                    <a:cubicBezTo>
                      <a:pt x="937489" y="298551"/>
                      <a:pt x="932917" y="293751"/>
                      <a:pt x="924230" y="290093"/>
                    </a:cubicBezTo>
                    <a:lnTo>
                      <a:pt x="924230" y="288721"/>
                    </a:lnTo>
                    <a:cubicBezTo>
                      <a:pt x="924230" y="286436"/>
                      <a:pt x="926973" y="285292"/>
                      <a:pt x="932459" y="285292"/>
                    </a:cubicBezTo>
                    <a:lnTo>
                      <a:pt x="931774" y="283235"/>
                    </a:lnTo>
                    <a:lnTo>
                      <a:pt x="931774" y="282549"/>
                    </a:lnTo>
                    <a:cubicBezTo>
                      <a:pt x="935431" y="277063"/>
                      <a:pt x="938175" y="274320"/>
                      <a:pt x="940003" y="274320"/>
                    </a:cubicBezTo>
                    <a:lnTo>
                      <a:pt x="937946" y="270205"/>
                    </a:lnTo>
                    <a:cubicBezTo>
                      <a:pt x="939317" y="266547"/>
                      <a:pt x="948690" y="262661"/>
                      <a:pt x="966064" y="258546"/>
                    </a:cubicBezTo>
                    <a:cubicBezTo>
                      <a:pt x="973379" y="259918"/>
                      <a:pt x="978408" y="261975"/>
                      <a:pt x="981151" y="264718"/>
                    </a:cubicBezTo>
                    <a:cubicBezTo>
                      <a:pt x="1010869" y="262432"/>
                      <a:pt x="1032815" y="260375"/>
                      <a:pt x="1046988" y="258546"/>
                    </a:cubicBezTo>
                    <a:cubicBezTo>
                      <a:pt x="1047445" y="258546"/>
                      <a:pt x="1047674" y="258775"/>
                      <a:pt x="1047674" y="259232"/>
                    </a:cubicBezTo>
                    <a:lnTo>
                      <a:pt x="1087450" y="255117"/>
                    </a:lnTo>
                    <a:lnTo>
                      <a:pt x="1089508" y="255803"/>
                    </a:lnTo>
                    <a:cubicBezTo>
                      <a:pt x="1092251" y="255346"/>
                      <a:pt x="1095223" y="255117"/>
                      <a:pt x="1098423" y="255117"/>
                    </a:cubicBezTo>
                    <a:lnTo>
                      <a:pt x="1110767" y="255117"/>
                    </a:lnTo>
                    <a:cubicBezTo>
                      <a:pt x="1113053" y="255117"/>
                      <a:pt x="1114654" y="255346"/>
                      <a:pt x="1115568" y="255803"/>
                    </a:cubicBezTo>
                    <a:cubicBezTo>
                      <a:pt x="1116025" y="255346"/>
                      <a:pt x="1117168" y="255117"/>
                      <a:pt x="1118997" y="255117"/>
                    </a:cubicBezTo>
                    <a:lnTo>
                      <a:pt x="1118997" y="255803"/>
                    </a:lnTo>
                    <a:lnTo>
                      <a:pt x="1126541" y="253746"/>
                    </a:lnTo>
                    <a:cubicBezTo>
                      <a:pt x="1126998" y="253746"/>
                      <a:pt x="1127227" y="254203"/>
                      <a:pt x="1127227" y="255117"/>
                    </a:cubicBezTo>
                    <a:lnTo>
                      <a:pt x="1133399" y="253746"/>
                    </a:lnTo>
                    <a:lnTo>
                      <a:pt x="1140943" y="253746"/>
                    </a:lnTo>
                    <a:cubicBezTo>
                      <a:pt x="1140943" y="253289"/>
                      <a:pt x="1141400" y="251688"/>
                      <a:pt x="1142314" y="248945"/>
                    </a:cubicBezTo>
                    <a:cubicBezTo>
                      <a:pt x="1140943" y="248945"/>
                      <a:pt x="1139800" y="246888"/>
                      <a:pt x="1138885" y="242773"/>
                    </a:cubicBezTo>
                    <a:lnTo>
                      <a:pt x="1140257" y="235915"/>
                    </a:lnTo>
                    <a:lnTo>
                      <a:pt x="1132027" y="235915"/>
                    </a:lnTo>
                    <a:cubicBezTo>
                      <a:pt x="1130199" y="235915"/>
                      <a:pt x="1126769" y="235229"/>
                      <a:pt x="1121740" y="233857"/>
                    </a:cubicBezTo>
                    <a:cubicBezTo>
                      <a:pt x="1121740" y="235686"/>
                      <a:pt x="1116254" y="237058"/>
                      <a:pt x="1105281" y="237972"/>
                    </a:cubicBezTo>
                    <a:cubicBezTo>
                      <a:pt x="1104367" y="237972"/>
                      <a:pt x="1103909" y="237744"/>
                      <a:pt x="1103909" y="237286"/>
                    </a:cubicBezTo>
                    <a:lnTo>
                      <a:pt x="1086765" y="240030"/>
                    </a:lnTo>
                    <a:lnTo>
                      <a:pt x="1086765" y="239344"/>
                    </a:lnTo>
                    <a:cubicBezTo>
                      <a:pt x="1086307" y="239344"/>
                      <a:pt x="1084021" y="239801"/>
                      <a:pt x="1079907" y="240715"/>
                    </a:cubicBezTo>
                    <a:lnTo>
                      <a:pt x="1075106" y="241401"/>
                    </a:lnTo>
                    <a:lnTo>
                      <a:pt x="1068934" y="242773"/>
                    </a:lnTo>
                    <a:lnTo>
                      <a:pt x="1066876" y="241401"/>
                    </a:lnTo>
                    <a:cubicBezTo>
                      <a:pt x="1063676" y="241401"/>
                      <a:pt x="1052475" y="243916"/>
                      <a:pt x="1033272" y="248945"/>
                    </a:cubicBezTo>
                    <a:cubicBezTo>
                      <a:pt x="1030072" y="240258"/>
                      <a:pt x="1026871" y="235915"/>
                      <a:pt x="1023671" y="235915"/>
                    </a:cubicBezTo>
                    <a:cubicBezTo>
                      <a:pt x="1018185" y="232257"/>
                      <a:pt x="1014527" y="227457"/>
                      <a:pt x="1012698" y="221513"/>
                    </a:cubicBezTo>
                    <a:cubicBezTo>
                      <a:pt x="996696" y="213741"/>
                      <a:pt x="988695" y="207340"/>
                      <a:pt x="988695" y="202311"/>
                    </a:cubicBezTo>
                    <a:cubicBezTo>
                      <a:pt x="990067" y="202311"/>
                      <a:pt x="990753" y="201625"/>
                      <a:pt x="990753" y="200253"/>
                    </a:cubicBezTo>
                    <a:cubicBezTo>
                      <a:pt x="989381" y="200253"/>
                      <a:pt x="988695" y="199339"/>
                      <a:pt x="988695" y="197510"/>
                    </a:cubicBezTo>
                    <a:lnTo>
                      <a:pt x="988695" y="192024"/>
                    </a:lnTo>
                    <a:cubicBezTo>
                      <a:pt x="988695" y="191566"/>
                      <a:pt x="989152" y="191109"/>
                      <a:pt x="990067" y="190652"/>
                    </a:cubicBezTo>
                    <a:cubicBezTo>
                      <a:pt x="991438" y="190195"/>
                      <a:pt x="993267" y="189738"/>
                      <a:pt x="995553" y="189280"/>
                    </a:cubicBezTo>
                    <a:cubicBezTo>
                      <a:pt x="994181" y="186537"/>
                      <a:pt x="993496" y="184480"/>
                      <a:pt x="993496" y="183108"/>
                    </a:cubicBezTo>
                    <a:lnTo>
                      <a:pt x="995553" y="181737"/>
                    </a:lnTo>
                    <a:lnTo>
                      <a:pt x="998982" y="181737"/>
                    </a:lnTo>
                    <a:lnTo>
                      <a:pt x="1004469" y="183108"/>
                    </a:lnTo>
                    <a:cubicBezTo>
                      <a:pt x="1004469" y="181737"/>
                      <a:pt x="1006526" y="181051"/>
                      <a:pt x="1010641" y="181051"/>
                    </a:cubicBezTo>
                    <a:lnTo>
                      <a:pt x="1009955" y="178993"/>
                    </a:lnTo>
                    <a:lnTo>
                      <a:pt x="1014755" y="175564"/>
                    </a:lnTo>
                    <a:lnTo>
                      <a:pt x="1018185" y="175564"/>
                    </a:lnTo>
                    <a:cubicBezTo>
                      <a:pt x="1027329" y="175564"/>
                      <a:pt x="1034187" y="177393"/>
                      <a:pt x="1038759" y="181051"/>
                    </a:cubicBezTo>
                    <a:lnTo>
                      <a:pt x="1041502" y="181051"/>
                    </a:lnTo>
                    <a:cubicBezTo>
                      <a:pt x="1043331" y="177850"/>
                      <a:pt x="1051560" y="176250"/>
                      <a:pt x="1066191" y="176250"/>
                    </a:cubicBezTo>
                    <a:lnTo>
                      <a:pt x="1066191" y="176936"/>
                    </a:lnTo>
                    <a:cubicBezTo>
                      <a:pt x="1068934" y="176022"/>
                      <a:pt x="1071220" y="175564"/>
                      <a:pt x="1073049" y="175564"/>
                    </a:cubicBezTo>
                    <a:cubicBezTo>
                      <a:pt x="1073049" y="176479"/>
                      <a:pt x="1073506" y="176936"/>
                      <a:pt x="1074420" y="176936"/>
                    </a:cubicBezTo>
                    <a:cubicBezTo>
                      <a:pt x="1075335" y="176022"/>
                      <a:pt x="1076249" y="175564"/>
                      <a:pt x="1077163" y="175564"/>
                    </a:cubicBezTo>
                    <a:lnTo>
                      <a:pt x="1087450" y="175564"/>
                    </a:lnTo>
                    <a:lnTo>
                      <a:pt x="1094308" y="174193"/>
                    </a:lnTo>
                    <a:cubicBezTo>
                      <a:pt x="1095223" y="175107"/>
                      <a:pt x="1097051" y="175564"/>
                      <a:pt x="1099795" y="175564"/>
                    </a:cubicBezTo>
                    <a:lnTo>
                      <a:pt x="1101166" y="174193"/>
                    </a:lnTo>
                    <a:cubicBezTo>
                      <a:pt x="1102538" y="174193"/>
                      <a:pt x="1103224" y="174650"/>
                      <a:pt x="1103224" y="175564"/>
                    </a:cubicBezTo>
                    <a:cubicBezTo>
                      <a:pt x="1121969" y="172364"/>
                      <a:pt x="1136828" y="170764"/>
                      <a:pt x="1147801" y="170764"/>
                    </a:cubicBezTo>
                    <a:lnTo>
                      <a:pt x="1147801" y="168706"/>
                    </a:lnTo>
                    <a:cubicBezTo>
                      <a:pt x="1147801" y="167335"/>
                      <a:pt x="1146658" y="162763"/>
                      <a:pt x="1144372" y="154990"/>
                    </a:cubicBezTo>
                    <a:cubicBezTo>
                      <a:pt x="1141629" y="154990"/>
                      <a:pt x="1139800" y="155219"/>
                      <a:pt x="1138885" y="155676"/>
                    </a:cubicBezTo>
                    <a:cubicBezTo>
                      <a:pt x="1134313" y="155219"/>
                      <a:pt x="1132027" y="154762"/>
                      <a:pt x="1132027" y="154305"/>
                    </a:cubicBezTo>
                    <a:lnTo>
                      <a:pt x="1105281" y="158419"/>
                    </a:lnTo>
                    <a:lnTo>
                      <a:pt x="1105281" y="157048"/>
                    </a:lnTo>
                    <a:cubicBezTo>
                      <a:pt x="1103909" y="157962"/>
                      <a:pt x="1102309" y="158648"/>
                      <a:pt x="1100481" y="159105"/>
                    </a:cubicBezTo>
                    <a:cubicBezTo>
                      <a:pt x="1099566" y="159562"/>
                      <a:pt x="1098652" y="159791"/>
                      <a:pt x="1097737" y="159791"/>
                    </a:cubicBezTo>
                    <a:cubicBezTo>
                      <a:pt x="1090879" y="158877"/>
                      <a:pt x="1087450" y="157962"/>
                      <a:pt x="1087450" y="157048"/>
                    </a:cubicBezTo>
                    <a:cubicBezTo>
                      <a:pt x="1085621" y="157505"/>
                      <a:pt x="1082878" y="157962"/>
                      <a:pt x="1079221" y="158419"/>
                    </a:cubicBezTo>
                    <a:cubicBezTo>
                      <a:pt x="1074649" y="159334"/>
                      <a:pt x="1069391" y="160020"/>
                      <a:pt x="1063447" y="160477"/>
                    </a:cubicBezTo>
                    <a:cubicBezTo>
                      <a:pt x="1062076" y="160477"/>
                      <a:pt x="1061390" y="159791"/>
                      <a:pt x="1061390" y="158419"/>
                    </a:cubicBezTo>
                    <a:cubicBezTo>
                      <a:pt x="1049960" y="158877"/>
                      <a:pt x="1043331" y="160020"/>
                      <a:pt x="1041502" y="161848"/>
                    </a:cubicBezTo>
                    <a:cubicBezTo>
                      <a:pt x="1040587" y="161848"/>
                      <a:pt x="1040130" y="161391"/>
                      <a:pt x="1040130" y="160477"/>
                    </a:cubicBezTo>
                    <a:cubicBezTo>
                      <a:pt x="1039673" y="160477"/>
                      <a:pt x="1038530" y="160934"/>
                      <a:pt x="1036701" y="161848"/>
                    </a:cubicBezTo>
                    <a:lnTo>
                      <a:pt x="1026414" y="160477"/>
                    </a:lnTo>
                    <a:lnTo>
                      <a:pt x="1023671" y="161848"/>
                    </a:lnTo>
                    <a:lnTo>
                      <a:pt x="1022299" y="160477"/>
                    </a:lnTo>
                    <a:cubicBezTo>
                      <a:pt x="1012241" y="160934"/>
                      <a:pt x="1006297" y="162077"/>
                      <a:pt x="1004469" y="163906"/>
                    </a:cubicBezTo>
                    <a:cubicBezTo>
                      <a:pt x="990753" y="158877"/>
                      <a:pt x="975436" y="147904"/>
                      <a:pt x="958520" y="130987"/>
                    </a:cubicBezTo>
                    <a:lnTo>
                      <a:pt x="958520" y="130302"/>
                    </a:lnTo>
                    <a:cubicBezTo>
                      <a:pt x="961263" y="126187"/>
                      <a:pt x="962635" y="122758"/>
                      <a:pt x="962635" y="120015"/>
                    </a:cubicBezTo>
                    <a:lnTo>
                      <a:pt x="961263" y="113157"/>
                    </a:lnTo>
                    <a:cubicBezTo>
                      <a:pt x="963092" y="113157"/>
                      <a:pt x="964692" y="110185"/>
                      <a:pt x="966064" y="104241"/>
                    </a:cubicBezTo>
                    <a:cubicBezTo>
                      <a:pt x="973836" y="93268"/>
                      <a:pt x="983895" y="86639"/>
                      <a:pt x="996239" y="84353"/>
                    </a:cubicBezTo>
                    <a:lnTo>
                      <a:pt x="1002411" y="85725"/>
                    </a:lnTo>
                    <a:lnTo>
                      <a:pt x="1004469" y="85725"/>
                    </a:lnTo>
                    <a:lnTo>
                      <a:pt x="1012012" y="84353"/>
                    </a:lnTo>
                    <a:lnTo>
                      <a:pt x="1012012" y="85725"/>
                    </a:lnTo>
                    <a:lnTo>
                      <a:pt x="1014755" y="84353"/>
                    </a:lnTo>
                    <a:lnTo>
                      <a:pt x="1015441" y="84353"/>
                    </a:lnTo>
                    <a:cubicBezTo>
                      <a:pt x="1017270" y="84353"/>
                      <a:pt x="1018185" y="84810"/>
                      <a:pt x="1018185" y="85725"/>
                    </a:cubicBezTo>
                    <a:lnTo>
                      <a:pt x="1023671" y="84353"/>
                    </a:lnTo>
                    <a:lnTo>
                      <a:pt x="1026414" y="84353"/>
                    </a:lnTo>
                    <a:cubicBezTo>
                      <a:pt x="1039216" y="84353"/>
                      <a:pt x="1049731" y="85496"/>
                      <a:pt x="1057961" y="87782"/>
                    </a:cubicBezTo>
                    <a:cubicBezTo>
                      <a:pt x="1058418" y="87782"/>
                      <a:pt x="1058647" y="87325"/>
                      <a:pt x="1058647" y="86410"/>
                    </a:cubicBezTo>
                    <a:cubicBezTo>
                      <a:pt x="1064133" y="87325"/>
                      <a:pt x="1067334" y="87782"/>
                      <a:pt x="1068248" y="87782"/>
                    </a:cubicBezTo>
                    <a:lnTo>
                      <a:pt x="1081964" y="86410"/>
                    </a:lnTo>
                    <a:lnTo>
                      <a:pt x="1084021" y="87782"/>
                    </a:lnTo>
                    <a:lnTo>
                      <a:pt x="1086765" y="86410"/>
                    </a:lnTo>
                    <a:lnTo>
                      <a:pt x="1090193" y="87096"/>
                    </a:lnTo>
                    <a:lnTo>
                      <a:pt x="1092251" y="87096"/>
                    </a:lnTo>
                    <a:lnTo>
                      <a:pt x="1094994" y="87782"/>
                    </a:lnTo>
                    <a:lnTo>
                      <a:pt x="1099795" y="86410"/>
                    </a:lnTo>
                    <a:lnTo>
                      <a:pt x="1101166" y="87782"/>
                    </a:lnTo>
                    <a:cubicBezTo>
                      <a:pt x="1102538" y="87782"/>
                      <a:pt x="1103224" y="87325"/>
                      <a:pt x="1103224" y="86410"/>
                    </a:cubicBezTo>
                    <a:lnTo>
                      <a:pt x="1116254" y="87782"/>
                    </a:lnTo>
                    <a:lnTo>
                      <a:pt x="1123112" y="87782"/>
                    </a:lnTo>
                    <a:cubicBezTo>
                      <a:pt x="1124026" y="87782"/>
                      <a:pt x="1124483" y="88011"/>
                      <a:pt x="1124483" y="88468"/>
                    </a:cubicBezTo>
                    <a:lnTo>
                      <a:pt x="1126541" y="87782"/>
                    </a:lnTo>
                    <a:lnTo>
                      <a:pt x="1129284" y="87782"/>
                    </a:lnTo>
                    <a:cubicBezTo>
                      <a:pt x="1129741" y="87782"/>
                      <a:pt x="1129970" y="88011"/>
                      <a:pt x="1129970" y="88468"/>
                    </a:cubicBezTo>
                    <a:cubicBezTo>
                      <a:pt x="1130427" y="88468"/>
                      <a:pt x="1130656" y="88239"/>
                      <a:pt x="1130656" y="87782"/>
                    </a:cubicBezTo>
                    <a:cubicBezTo>
                      <a:pt x="1139343" y="88696"/>
                      <a:pt x="1144600" y="89382"/>
                      <a:pt x="1146429" y="89839"/>
                    </a:cubicBezTo>
                    <a:cubicBezTo>
                      <a:pt x="1151001" y="89382"/>
                      <a:pt x="1153287" y="88696"/>
                      <a:pt x="1153287" y="87782"/>
                    </a:cubicBezTo>
                    <a:cubicBezTo>
                      <a:pt x="1152830" y="74066"/>
                      <a:pt x="1151001" y="67208"/>
                      <a:pt x="1147801" y="67208"/>
                    </a:cubicBezTo>
                    <a:lnTo>
                      <a:pt x="1149172" y="65151"/>
                    </a:lnTo>
                    <a:lnTo>
                      <a:pt x="1146429" y="61722"/>
                    </a:lnTo>
                    <a:lnTo>
                      <a:pt x="1147801" y="56235"/>
                    </a:lnTo>
                    <a:cubicBezTo>
                      <a:pt x="1146429" y="56235"/>
                      <a:pt x="1145743" y="55321"/>
                      <a:pt x="1145743" y="53492"/>
                    </a:cubicBezTo>
                    <a:cubicBezTo>
                      <a:pt x="1147115" y="52120"/>
                      <a:pt x="1148715" y="51435"/>
                      <a:pt x="1150544" y="51435"/>
                    </a:cubicBezTo>
                    <a:lnTo>
                      <a:pt x="1150544" y="50749"/>
                    </a:lnTo>
                    <a:cubicBezTo>
                      <a:pt x="1150544" y="50292"/>
                      <a:pt x="1148029" y="47548"/>
                      <a:pt x="1143000" y="42519"/>
                    </a:cubicBezTo>
                    <a:lnTo>
                      <a:pt x="1145743" y="41833"/>
                    </a:lnTo>
                    <a:lnTo>
                      <a:pt x="1147801" y="41833"/>
                    </a:lnTo>
                    <a:cubicBezTo>
                      <a:pt x="1148715" y="41833"/>
                      <a:pt x="1149172" y="42062"/>
                      <a:pt x="1149172" y="42519"/>
                    </a:cubicBezTo>
                    <a:lnTo>
                      <a:pt x="1151230" y="41833"/>
                    </a:lnTo>
                    <a:lnTo>
                      <a:pt x="1151915" y="41833"/>
                    </a:lnTo>
                    <a:cubicBezTo>
                      <a:pt x="1153744" y="41833"/>
                      <a:pt x="1155345" y="43205"/>
                      <a:pt x="1156716" y="45948"/>
                    </a:cubicBezTo>
                    <a:lnTo>
                      <a:pt x="1159459" y="45262"/>
                    </a:lnTo>
                    <a:lnTo>
                      <a:pt x="1160145" y="45262"/>
                    </a:lnTo>
                    <a:cubicBezTo>
                      <a:pt x="1161059" y="45262"/>
                      <a:pt x="1161517" y="45491"/>
                      <a:pt x="1161517" y="45948"/>
                    </a:cubicBezTo>
                    <a:cubicBezTo>
                      <a:pt x="1169289" y="39090"/>
                      <a:pt x="1174090" y="35661"/>
                      <a:pt x="1175919" y="35661"/>
                    </a:cubicBezTo>
                    <a:lnTo>
                      <a:pt x="1175919" y="30175"/>
                    </a:lnTo>
                    <a:cubicBezTo>
                      <a:pt x="1175919" y="29718"/>
                      <a:pt x="1178433" y="27660"/>
                      <a:pt x="1183462" y="24003"/>
                    </a:cubicBezTo>
                    <a:close/>
                    <a:moveTo>
                      <a:pt x="2924328" y="0"/>
                    </a:moveTo>
                    <a:cubicBezTo>
                      <a:pt x="2935757" y="3200"/>
                      <a:pt x="2941473" y="6629"/>
                      <a:pt x="2941473" y="10287"/>
                    </a:cubicBezTo>
                    <a:cubicBezTo>
                      <a:pt x="2943759" y="8458"/>
                      <a:pt x="2945359" y="7543"/>
                      <a:pt x="2946273" y="7543"/>
                    </a:cubicBezTo>
                    <a:lnTo>
                      <a:pt x="2949016" y="7543"/>
                    </a:lnTo>
                    <a:cubicBezTo>
                      <a:pt x="2949016" y="3429"/>
                      <a:pt x="2949931" y="1371"/>
                      <a:pt x="2951759" y="1371"/>
                    </a:cubicBezTo>
                    <a:cubicBezTo>
                      <a:pt x="2951759" y="2743"/>
                      <a:pt x="2961361" y="5715"/>
                      <a:pt x="2980563" y="10287"/>
                    </a:cubicBezTo>
                    <a:lnTo>
                      <a:pt x="2980563" y="11658"/>
                    </a:lnTo>
                    <a:lnTo>
                      <a:pt x="2986049" y="10287"/>
                    </a:lnTo>
                    <a:lnTo>
                      <a:pt x="2990850" y="10287"/>
                    </a:lnTo>
                    <a:lnTo>
                      <a:pt x="3007309" y="15773"/>
                    </a:lnTo>
                    <a:lnTo>
                      <a:pt x="3016911" y="28803"/>
                    </a:lnTo>
                    <a:lnTo>
                      <a:pt x="3016225" y="34975"/>
                    </a:lnTo>
                    <a:cubicBezTo>
                      <a:pt x="3023540" y="42748"/>
                      <a:pt x="3027197" y="47777"/>
                      <a:pt x="3027197" y="50063"/>
                    </a:cubicBezTo>
                    <a:cubicBezTo>
                      <a:pt x="3026740" y="52806"/>
                      <a:pt x="3025826" y="54178"/>
                      <a:pt x="3024454" y="54178"/>
                    </a:cubicBezTo>
                    <a:lnTo>
                      <a:pt x="3029255" y="66522"/>
                    </a:lnTo>
                    <a:cubicBezTo>
                      <a:pt x="3059430" y="62407"/>
                      <a:pt x="3095549" y="59207"/>
                      <a:pt x="3137611" y="56921"/>
                    </a:cubicBezTo>
                    <a:cubicBezTo>
                      <a:pt x="3139440" y="57835"/>
                      <a:pt x="3140812" y="58293"/>
                      <a:pt x="3141726" y="58293"/>
                    </a:cubicBezTo>
                    <a:cubicBezTo>
                      <a:pt x="3146298" y="58293"/>
                      <a:pt x="3150184" y="56692"/>
                      <a:pt x="3153385" y="53492"/>
                    </a:cubicBezTo>
                    <a:lnTo>
                      <a:pt x="3154071" y="53492"/>
                    </a:lnTo>
                    <a:cubicBezTo>
                      <a:pt x="3158185" y="53492"/>
                      <a:pt x="3161386" y="54406"/>
                      <a:pt x="3163672" y="56235"/>
                    </a:cubicBezTo>
                    <a:lnTo>
                      <a:pt x="3171901" y="54178"/>
                    </a:lnTo>
                    <a:cubicBezTo>
                      <a:pt x="3179674" y="54178"/>
                      <a:pt x="3198876" y="62407"/>
                      <a:pt x="3229509" y="78867"/>
                    </a:cubicBezTo>
                    <a:cubicBezTo>
                      <a:pt x="3250083" y="98069"/>
                      <a:pt x="3261513" y="109728"/>
                      <a:pt x="3263799" y="113842"/>
                    </a:cubicBezTo>
                    <a:lnTo>
                      <a:pt x="3263799" y="123444"/>
                    </a:lnTo>
                    <a:cubicBezTo>
                      <a:pt x="3265170" y="129387"/>
                      <a:pt x="3266542" y="133731"/>
                      <a:pt x="3267913" y="136474"/>
                    </a:cubicBezTo>
                    <a:lnTo>
                      <a:pt x="3267913" y="144703"/>
                    </a:lnTo>
                    <a:cubicBezTo>
                      <a:pt x="3267913" y="145161"/>
                      <a:pt x="3267456" y="145389"/>
                      <a:pt x="3266542" y="145389"/>
                    </a:cubicBezTo>
                    <a:lnTo>
                      <a:pt x="3269285" y="150190"/>
                    </a:lnTo>
                    <a:cubicBezTo>
                      <a:pt x="3268371" y="152476"/>
                      <a:pt x="3267913" y="153847"/>
                      <a:pt x="3267913" y="154305"/>
                    </a:cubicBezTo>
                    <a:cubicBezTo>
                      <a:pt x="3270657" y="154305"/>
                      <a:pt x="3272257" y="159562"/>
                      <a:pt x="3272714" y="170078"/>
                    </a:cubicBezTo>
                    <a:lnTo>
                      <a:pt x="3267913" y="172821"/>
                    </a:lnTo>
                    <a:lnTo>
                      <a:pt x="3270657" y="183108"/>
                    </a:lnTo>
                    <a:cubicBezTo>
                      <a:pt x="3269285" y="183565"/>
                      <a:pt x="3267456" y="183794"/>
                      <a:pt x="3265170" y="183794"/>
                    </a:cubicBezTo>
                    <a:lnTo>
                      <a:pt x="3265170" y="186537"/>
                    </a:lnTo>
                    <a:lnTo>
                      <a:pt x="3266542" y="189966"/>
                    </a:lnTo>
                    <a:lnTo>
                      <a:pt x="3266542" y="192709"/>
                    </a:lnTo>
                    <a:cubicBezTo>
                      <a:pt x="3257398" y="195453"/>
                      <a:pt x="3252825" y="198882"/>
                      <a:pt x="3252825" y="202996"/>
                    </a:cubicBezTo>
                    <a:lnTo>
                      <a:pt x="3254197" y="202996"/>
                    </a:lnTo>
                    <a:cubicBezTo>
                      <a:pt x="3260598" y="205282"/>
                      <a:pt x="3263799" y="207340"/>
                      <a:pt x="3263799" y="209169"/>
                    </a:cubicBezTo>
                    <a:cubicBezTo>
                      <a:pt x="3263799" y="209626"/>
                      <a:pt x="3263341" y="210083"/>
                      <a:pt x="3262427" y="210540"/>
                    </a:cubicBezTo>
                    <a:cubicBezTo>
                      <a:pt x="3260598" y="210997"/>
                      <a:pt x="3258998" y="211455"/>
                      <a:pt x="3257626" y="211912"/>
                    </a:cubicBezTo>
                    <a:lnTo>
                      <a:pt x="3258312" y="222199"/>
                    </a:lnTo>
                    <a:cubicBezTo>
                      <a:pt x="3251454" y="229514"/>
                      <a:pt x="3246425" y="233172"/>
                      <a:pt x="3243225" y="233172"/>
                    </a:cubicBezTo>
                    <a:lnTo>
                      <a:pt x="3240481" y="233172"/>
                    </a:lnTo>
                    <a:lnTo>
                      <a:pt x="3242539" y="235915"/>
                    </a:lnTo>
                    <a:lnTo>
                      <a:pt x="3242539" y="236601"/>
                    </a:lnTo>
                    <a:cubicBezTo>
                      <a:pt x="3240710" y="236601"/>
                      <a:pt x="3239338" y="236829"/>
                      <a:pt x="3238424" y="237286"/>
                    </a:cubicBezTo>
                    <a:cubicBezTo>
                      <a:pt x="3237967" y="236829"/>
                      <a:pt x="3236595" y="236601"/>
                      <a:pt x="3234309" y="236601"/>
                    </a:cubicBezTo>
                    <a:cubicBezTo>
                      <a:pt x="3234309" y="237972"/>
                      <a:pt x="3230195" y="239115"/>
                      <a:pt x="3221965" y="240030"/>
                    </a:cubicBezTo>
                    <a:lnTo>
                      <a:pt x="3223337" y="242773"/>
                    </a:lnTo>
                    <a:cubicBezTo>
                      <a:pt x="3223337" y="244602"/>
                      <a:pt x="3222651" y="245516"/>
                      <a:pt x="3221279" y="245516"/>
                    </a:cubicBezTo>
                    <a:lnTo>
                      <a:pt x="3212363" y="245516"/>
                    </a:lnTo>
                    <a:cubicBezTo>
                      <a:pt x="3209163" y="245516"/>
                      <a:pt x="3207563" y="245745"/>
                      <a:pt x="3207563" y="246202"/>
                    </a:cubicBezTo>
                    <a:lnTo>
                      <a:pt x="3202077" y="245516"/>
                    </a:lnTo>
                    <a:cubicBezTo>
                      <a:pt x="3188361" y="245516"/>
                      <a:pt x="3177388" y="244602"/>
                      <a:pt x="3169158" y="242773"/>
                    </a:cubicBezTo>
                    <a:cubicBezTo>
                      <a:pt x="3164129" y="244602"/>
                      <a:pt x="3157728" y="245516"/>
                      <a:pt x="3149956" y="245516"/>
                    </a:cubicBezTo>
                    <a:lnTo>
                      <a:pt x="3148584" y="242773"/>
                    </a:lnTo>
                    <a:lnTo>
                      <a:pt x="3146527" y="243459"/>
                    </a:lnTo>
                    <a:cubicBezTo>
                      <a:pt x="3145155" y="243001"/>
                      <a:pt x="3144012" y="242773"/>
                      <a:pt x="3143098" y="242773"/>
                    </a:cubicBezTo>
                    <a:lnTo>
                      <a:pt x="3141726" y="245516"/>
                    </a:lnTo>
                    <a:lnTo>
                      <a:pt x="3135554" y="243459"/>
                    </a:lnTo>
                    <a:cubicBezTo>
                      <a:pt x="3133725" y="243459"/>
                      <a:pt x="3128925" y="245516"/>
                      <a:pt x="3121152" y="249631"/>
                    </a:cubicBezTo>
                    <a:cubicBezTo>
                      <a:pt x="3114294" y="249174"/>
                      <a:pt x="3108351" y="247802"/>
                      <a:pt x="3103321" y="245516"/>
                    </a:cubicBezTo>
                    <a:cubicBezTo>
                      <a:pt x="3099664" y="245516"/>
                      <a:pt x="3092806" y="251688"/>
                      <a:pt x="3082747" y="264033"/>
                    </a:cubicBezTo>
                    <a:cubicBezTo>
                      <a:pt x="3078175" y="268605"/>
                      <a:pt x="3073375" y="272262"/>
                      <a:pt x="3068345" y="275005"/>
                    </a:cubicBezTo>
                    <a:cubicBezTo>
                      <a:pt x="3068345" y="277749"/>
                      <a:pt x="3067659" y="279120"/>
                      <a:pt x="3066288" y="279120"/>
                    </a:cubicBezTo>
                    <a:lnTo>
                      <a:pt x="3066288" y="281178"/>
                    </a:lnTo>
                    <a:cubicBezTo>
                      <a:pt x="3066288" y="283006"/>
                      <a:pt x="3078175" y="285750"/>
                      <a:pt x="3101950" y="289407"/>
                    </a:cubicBezTo>
                    <a:lnTo>
                      <a:pt x="3107436" y="287350"/>
                    </a:lnTo>
                    <a:lnTo>
                      <a:pt x="3119781" y="287350"/>
                    </a:lnTo>
                    <a:lnTo>
                      <a:pt x="3119781" y="283921"/>
                    </a:lnTo>
                    <a:cubicBezTo>
                      <a:pt x="3118409" y="283921"/>
                      <a:pt x="3117723" y="283006"/>
                      <a:pt x="3117723" y="281178"/>
                    </a:cubicBezTo>
                    <a:cubicBezTo>
                      <a:pt x="3117723" y="280721"/>
                      <a:pt x="3119781" y="279806"/>
                      <a:pt x="3123895" y="278434"/>
                    </a:cubicBezTo>
                    <a:cubicBezTo>
                      <a:pt x="3128010" y="276606"/>
                      <a:pt x="3133497" y="275005"/>
                      <a:pt x="3140355" y="273634"/>
                    </a:cubicBezTo>
                    <a:cubicBezTo>
                      <a:pt x="3158643" y="273634"/>
                      <a:pt x="3172359" y="288036"/>
                      <a:pt x="3181503" y="316839"/>
                    </a:cubicBezTo>
                    <a:cubicBezTo>
                      <a:pt x="3181503" y="326898"/>
                      <a:pt x="3181959" y="332841"/>
                      <a:pt x="3182874" y="334670"/>
                    </a:cubicBezTo>
                    <a:cubicBezTo>
                      <a:pt x="3182874" y="335584"/>
                      <a:pt x="3182417" y="336042"/>
                      <a:pt x="3181503" y="336042"/>
                    </a:cubicBezTo>
                    <a:lnTo>
                      <a:pt x="3182874" y="347700"/>
                    </a:lnTo>
                    <a:lnTo>
                      <a:pt x="3182874" y="355930"/>
                    </a:lnTo>
                    <a:cubicBezTo>
                      <a:pt x="3182874" y="360502"/>
                      <a:pt x="3181274" y="365531"/>
                      <a:pt x="3178073" y="371017"/>
                    </a:cubicBezTo>
                    <a:lnTo>
                      <a:pt x="3171901" y="370332"/>
                    </a:lnTo>
                    <a:lnTo>
                      <a:pt x="3167787" y="370332"/>
                    </a:lnTo>
                    <a:cubicBezTo>
                      <a:pt x="3163672" y="370332"/>
                      <a:pt x="3160929" y="372160"/>
                      <a:pt x="3159557" y="375818"/>
                    </a:cubicBezTo>
                    <a:lnTo>
                      <a:pt x="3173959" y="382676"/>
                    </a:lnTo>
                    <a:cubicBezTo>
                      <a:pt x="3179903" y="380847"/>
                      <a:pt x="3183789" y="378561"/>
                      <a:pt x="3185617" y="375818"/>
                    </a:cubicBezTo>
                    <a:lnTo>
                      <a:pt x="3193847" y="375132"/>
                    </a:lnTo>
                    <a:cubicBezTo>
                      <a:pt x="3196133" y="376504"/>
                      <a:pt x="3198876" y="377876"/>
                      <a:pt x="3202077" y="379247"/>
                    </a:cubicBezTo>
                    <a:cubicBezTo>
                      <a:pt x="3207106" y="381076"/>
                      <a:pt x="3212592" y="382905"/>
                      <a:pt x="3218536" y="384734"/>
                    </a:cubicBezTo>
                    <a:cubicBezTo>
                      <a:pt x="3224479" y="391591"/>
                      <a:pt x="3228365" y="395020"/>
                      <a:pt x="3230195" y="395020"/>
                    </a:cubicBezTo>
                    <a:lnTo>
                      <a:pt x="3234309" y="401193"/>
                    </a:lnTo>
                    <a:lnTo>
                      <a:pt x="3232937" y="405993"/>
                    </a:lnTo>
                    <a:cubicBezTo>
                      <a:pt x="3232937" y="408279"/>
                      <a:pt x="3238195" y="412165"/>
                      <a:pt x="3248711" y="417652"/>
                    </a:cubicBezTo>
                    <a:lnTo>
                      <a:pt x="3249397" y="420395"/>
                    </a:lnTo>
                    <a:lnTo>
                      <a:pt x="3249397" y="421081"/>
                    </a:lnTo>
                    <a:lnTo>
                      <a:pt x="3248711" y="428625"/>
                    </a:lnTo>
                    <a:cubicBezTo>
                      <a:pt x="3252368" y="435026"/>
                      <a:pt x="3254197" y="439369"/>
                      <a:pt x="3254197" y="441655"/>
                    </a:cubicBezTo>
                    <a:cubicBezTo>
                      <a:pt x="3249625" y="445770"/>
                      <a:pt x="3246882" y="447827"/>
                      <a:pt x="3245967" y="447827"/>
                    </a:cubicBezTo>
                    <a:lnTo>
                      <a:pt x="3238424" y="447827"/>
                    </a:lnTo>
                    <a:cubicBezTo>
                      <a:pt x="3238424" y="451485"/>
                      <a:pt x="3235223" y="453313"/>
                      <a:pt x="3228823" y="453313"/>
                    </a:cubicBezTo>
                    <a:lnTo>
                      <a:pt x="3226765" y="453313"/>
                    </a:lnTo>
                    <a:lnTo>
                      <a:pt x="3218536" y="452628"/>
                    </a:lnTo>
                    <a:cubicBezTo>
                      <a:pt x="3217621" y="453085"/>
                      <a:pt x="3216707" y="453313"/>
                      <a:pt x="3215793" y="453313"/>
                    </a:cubicBezTo>
                    <a:cubicBezTo>
                      <a:pt x="3214421" y="452856"/>
                      <a:pt x="3213278" y="452628"/>
                      <a:pt x="3212363" y="452628"/>
                    </a:cubicBezTo>
                    <a:lnTo>
                      <a:pt x="3212363" y="453313"/>
                    </a:lnTo>
                    <a:lnTo>
                      <a:pt x="3213049" y="456743"/>
                    </a:lnTo>
                    <a:lnTo>
                      <a:pt x="3210992" y="457428"/>
                    </a:lnTo>
                    <a:lnTo>
                      <a:pt x="3162300" y="457428"/>
                    </a:lnTo>
                    <a:cubicBezTo>
                      <a:pt x="3158185" y="457428"/>
                      <a:pt x="3154071" y="457200"/>
                      <a:pt x="3149956" y="456743"/>
                    </a:cubicBezTo>
                    <a:cubicBezTo>
                      <a:pt x="3149499" y="457200"/>
                      <a:pt x="3146755" y="457428"/>
                      <a:pt x="3141726" y="457428"/>
                    </a:cubicBezTo>
                    <a:cubicBezTo>
                      <a:pt x="3141269" y="456971"/>
                      <a:pt x="3141040" y="455600"/>
                      <a:pt x="3141040" y="453313"/>
                    </a:cubicBezTo>
                    <a:lnTo>
                      <a:pt x="3137611" y="453313"/>
                    </a:lnTo>
                    <a:cubicBezTo>
                      <a:pt x="3133954" y="454228"/>
                      <a:pt x="3130753" y="455142"/>
                      <a:pt x="3128010" y="456057"/>
                    </a:cubicBezTo>
                    <a:lnTo>
                      <a:pt x="3125953" y="456743"/>
                    </a:lnTo>
                    <a:lnTo>
                      <a:pt x="3119781" y="456743"/>
                    </a:lnTo>
                    <a:lnTo>
                      <a:pt x="3115666" y="453313"/>
                    </a:lnTo>
                    <a:lnTo>
                      <a:pt x="3114980" y="453313"/>
                    </a:lnTo>
                    <a:cubicBezTo>
                      <a:pt x="3112694" y="453313"/>
                      <a:pt x="3110408" y="454457"/>
                      <a:pt x="3108122" y="456743"/>
                    </a:cubicBezTo>
                    <a:cubicBezTo>
                      <a:pt x="3108122" y="454457"/>
                      <a:pt x="3107207" y="453313"/>
                      <a:pt x="3105379" y="453313"/>
                    </a:cubicBezTo>
                    <a:cubicBezTo>
                      <a:pt x="3104921" y="453313"/>
                      <a:pt x="3104007" y="453542"/>
                      <a:pt x="3102636" y="453999"/>
                    </a:cubicBezTo>
                    <a:cubicBezTo>
                      <a:pt x="3100807" y="454457"/>
                      <a:pt x="3098749" y="455371"/>
                      <a:pt x="3096463" y="456743"/>
                    </a:cubicBezTo>
                    <a:cubicBezTo>
                      <a:pt x="3094177" y="454457"/>
                      <a:pt x="3091663" y="453313"/>
                      <a:pt x="3088919" y="453313"/>
                    </a:cubicBezTo>
                    <a:cubicBezTo>
                      <a:pt x="3088463" y="453313"/>
                      <a:pt x="3088233" y="454228"/>
                      <a:pt x="3088233" y="456057"/>
                    </a:cubicBezTo>
                    <a:cubicBezTo>
                      <a:pt x="3081375" y="454228"/>
                      <a:pt x="3077489" y="453085"/>
                      <a:pt x="3076575" y="452628"/>
                    </a:cubicBezTo>
                    <a:cubicBezTo>
                      <a:pt x="3075661" y="453085"/>
                      <a:pt x="3074060" y="453313"/>
                      <a:pt x="3071775" y="453313"/>
                    </a:cubicBezTo>
                    <a:lnTo>
                      <a:pt x="3064917" y="451256"/>
                    </a:lnTo>
                    <a:cubicBezTo>
                      <a:pt x="3064917" y="452628"/>
                      <a:pt x="3063316" y="453313"/>
                      <a:pt x="3060116" y="453313"/>
                    </a:cubicBezTo>
                    <a:lnTo>
                      <a:pt x="3060116" y="457428"/>
                    </a:lnTo>
                    <a:lnTo>
                      <a:pt x="3082747" y="459486"/>
                    </a:lnTo>
                    <a:lnTo>
                      <a:pt x="3082747" y="461543"/>
                    </a:lnTo>
                    <a:lnTo>
                      <a:pt x="3080004" y="464972"/>
                    </a:lnTo>
                    <a:lnTo>
                      <a:pt x="3080004" y="467029"/>
                    </a:lnTo>
                    <a:lnTo>
                      <a:pt x="3105379" y="480745"/>
                    </a:lnTo>
                    <a:cubicBezTo>
                      <a:pt x="3119095" y="487146"/>
                      <a:pt x="3128010" y="492175"/>
                      <a:pt x="3132125" y="495833"/>
                    </a:cubicBezTo>
                    <a:cubicBezTo>
                      <a:pt x="3165043" y="510006"/>
                      <a:pt x="3195675" y="519836"/>
                      <a:pt x="3224022" y="525322"/>
                    </a:cubicBezTo>
                    <a:lnTo>
                      <a:pt x="3244596" y="533552"/>
                    </a:lnTo>
                    <a:lnTo>
                      <a:pt x="3274086" y="556183"/>
                    </a:lnTo>
                    <a:cubicBezTo>
                      <a:pt x="3274086" y="558012"/>
                      <a:pt x="3277743" y="563270"/>
                      <a:pt x="3285058" y="571957"/>
                    </a:cubicBezTo>
                    <a:cubicBezTo>
                      <a:pt x="3285058" y="576072"/>
                      <a:pt x="3285744" y="578129"/>
                      <a:pt x="3287116" y="578129"/>
                    </a:cubicBezTo>
                    <a:lnTo>
                      <a:pt x="3285744" y="590473"/>
                    </a:lnTo>
                    <a:lnTo>
                      <a:pt x="3285744" y="597331"/>
                    </a:lnTo>
                    <a:cubicBezTo>
                      <a:pt x="3285744" y="600075"/>
                      <a:pt x="3284144" y="601446"/>
                      <a:pt x="3280944" y="601446"/>
                    </a:cubicBezTo>
                    <a:cubicBezTo>
                      <a:pt x="3283687" y="604189"/>
                      <a:pt x="3285058" y="606475"/>
                      <a:pt x="3285058" y="608304"/>
                    </a:cubicBezTo>
                    <a:cubicBezTo>
                      <a:pt x="3277743" y="608762"/>
                      <a:pt x="3272028" y="610819"/>
                      <a:pt x="3267913" y="614477"/>
                    </a:cubicBezTo>
                    <a:lnTo>
                      <a:pt x="3269285" y="619277"/>
                    </a:lnTo>
                    <a:cubicBezTo>
                      <a:pt x="3267913" y="620191"/>
                      <a:pt x="3266313" y="620877"/>
                      <a:pt x="3264484" y="621335"/>
                    </a:cubicBezTo>
                    <a:cubicBezTo>
                      <a:pt x="3263113" y="621792"/>
                      <a:pt x="3261513" y="622020"/>
                      <a:pt x="3259683" y="622020"/>
                    </a:cubicBezTo>
                    <a:cubicBezTo>
                      <a:pt x="3260598" y="626135"/>
                      <a:pt x="3261970" y="628193"/>
                      <a:pt x="3263799" y="628193"/>
                    </a:cubicBezTo>
                    <a:lnTo>
                      <a:pt x="3263799" y="628878"/>
                    </a:lnTo>
                    <a:cubicBezTo>
                      <a:pt x="3263799" y="629793"/>
                      <a:pt x="3262427" y="630936"/>
                      <a:pt x="3259683" y="632307"/>
                    </a:cubicBezTo>
                    <a:cubicBezTo>
                      <a:pt x="3259683" y="631393"/>
                      <a:pt x="3259227" y="630936"/>
                      <a:pt x="3258312" y="630936"/>
                    </a:cubicBezTo>
                    <a:lnTo>
                      <a:pt x="3259683" y="628878"/>
                    </a:lnTo>
                    <a:lnTo>
                      <a:pt x="3259683" y="628193"/>
                    </a:lnTo>
                    <a:lnTo>
                      <a:pt x="3256255" y="628193"/>
                    </a:lnTo>
                    <a:cubicBezTo>
                      <a:pt x="3253969" y="628193"/>
                      <a:pt x="3248711" y="630479"/>
                      <a:pt x="3240481" y="635050"/>
                    </a:cubicBezTo>
                    <a:cubicBezTo>
                      <a:pt x="3232252" y="635050"/>
                      <a:pt x="3224251" y="631621"/>
                      <a:pt x="3216479" y="624764"/>
                    </a:cubicBezTo>
                    <a:lnTo>
                      <a:pt x="3213735" y="624764"/>
                    </a:lnTo>
                    <a:cubicBezTo>
                      <a:pt x="3213735" y="628878"/>
                      <a:pt x="3212821" y="630936"/>
                      <a:pt x="3210992" y="630936"/>
                    </a:cubicBezTo>
                    <a:lnTo>
                      <a:pt x="3210306" y="630936"/>
                    </a:lnTo>
                    <a:lnTo>
                      <a:pt x="3201391" y="626135"/>
                    </a:lnTo>
                    <a:lnTo>
                      <a:pt x="3200019" y="626135"/>
                    </a:lnTo>
                    <a:lnTo>
                      <a:pt x="3196590" y="628878"/>
                    </a:lnTo>
                    <a:lnTo>
                      <a:pt x="3195904" y="628878"/>
                    </a:lnTo>
                    <a:lnTo>
                      <a:pt x="3191789" y="626135"/>
                    </a:lnTo>
                    <a:lnTo>
                      <a:pt x="3191104" y="626135"/>
                    </a:lnTo>
                    <a:lnTo>
                      <a:pt x="3187675" y="628878"/>
                    </a:lnTo>
                    <a:cubicBezTo>
                      <a:pt x="3168472" y="617906"/>
                      <a:pt x="3157042" y="612419"/>
                      <a:pt x="3153385" y="612419"/>
                    </a:cubicBezTo>
                    <a:cubicBezTo>
                      <a:pt x="3152013" y="611962"/>
                      <a:pt x="3150870" y="611276"/>
                      <a:pt x="3149956" y="610362"/>
                    </a:cubicBezTo>
                    <a:cubicBezTo>
                      <a:pt x="3149041" y="609904"/>
                      <a:pt x="3148584" y="609447"/>
                      <a:pt x="3148584" y="608990"/>
                    </a:cubicBezTo>
                    <a:lnTo>
                      <a:pt x="3157499" y="608990"/>
                    </a:lnTo>
                    <a:cubicBezTo>
                      <a:pt x="3150641" y="603961"/>
                      <a:pt x="3140355" y="599160"/>
                      <a:pt x="3126639" y="594588"/>
                    </a:cubicBezTo>
                    <a:cubicBezTo>
                      <a:pt x="3126639" y="597331"/>
                      <a:pt x="3125953" y="598703"/>
                      <a:pt x="3124581" y="598703"/>
                    </a:cubicBezTo>
                    <a:cubicBezTo>
                      <a:pt x="3121381" y="598703"/>
                      <a:pt x="3115895" y="595960"/>
                      <a:pt x="3108122" y="590473"/>
                    </a:cubicBezTo>
                    <a:cubicBezTo>
                      <a:pt x="3098521" y="589559"/>
                      <a:pt x="3081604" y="577443"/>
                      <a:pt x="3057373" y="554126"/>
                    </a:cubicBezTo>
                    <a:cubicBezTo>
                      <a:pt x="3057373" y="553669"/>
                      <a:pt x="3055087" y="551383"/>
                      <a:pt x="3050515" y="547268"/>
                    </a:cubicBezTo>
                    <a:cubicBezTo>
                      <a:pt x="3044114" y="542239"/>
                      <a:pt x="3036341" y="536524"/>
                      <a:pt x="3027197" y="530123"/>
                    </a:cubicBezTo>
                    <a:lnTo>
                      <a:pt x="3024454" y="530123"/>
                    </a:lnTo>
                    <a:lnTo>
                      <a:pt x="3026512" y="532181"/>
                    </a:lnTo>
                    <a:lnTo>
                      <a:pt x="3026512" y="534238"/>
                    </a:lnTo>
                    <a:cubicBezTo>
                      <a:pt x="3024225" y="545211"/>
                      <a:pt x="3022854" y="550697"/>
                      <a:pt x="3022397" y="550697"/>
                    </a:cubicBezTo>
                    <a:cubicBezTo>
                      <a:pt x="3023768" y="553897"/>
                      <a:pt x="3025140" y="563041"/>
                      <a:pt x="3026512" y="578129"/>
                    </a:cubicBezTo>
                    <a:lnTo>
                      <a:pt x="3023768" y="606933"/>
                    </a:lnTo>
                    <a:cubicBezTo>
                      <a:pt x="3024225" y="607847"/>
                      <a:pt x="3024454" y="609447"/>
                      <a:pt x="3024454" y="611733"/>
                    </a:cubicBezTo>
                    <a:lnTo>
                      <a:pt x="3023768" y="611733"/>
                    </a:lnTo>
                    <a:lnTo>
                      <a:pt x="3024454" y="613791"/>
                    </a:lnTo>
                    <a:cubicBezTo>
                      <a:pt x="3024454" y="616077"/>
                      <a:pt x="3022625" y="622249"/>
                      <a:pt x="3018968" y="632307"/>
                    </a:cubicBezTo>
                    <a:lnTo>
                      <a:pt x="3021025" y="635050"/>
                    </a:lnTo>
                    <a:lnTo>
                      <a:pt x="3021025" y="636422"/>
                    </a:lnTo>
                    <a:cubicBezTo>
                      <a:pt x="3021025" y="638251"/>
                      <a:pt x="3020339" y="639851"/>
                      <a:pt x="3018968" y="641223"/>
                    </a:cubicBezTo>
                    <a:cubicBezTo>
                      <a:pt x="3020339" y="641680"/>
                      <a:pt x="3021025" y="642823"/>
                      <a:pt x="3021025" y="644652"/>
                    </a:cubicBezTo>
                    <a:cubicBezTo>
                      <a:pt x="3021025" y="648766"/>
                      <a:pt x="3013939" y="657225"/>
                      <a:pt x="2999765" y="670026"/>
                    </a:cubicBezTo>
                    <a:cubicBezTo>
                      <a:pt x="2999765" y="675056"/>
                      <a:pt x="2996565" y="677799"/>
                      <a:pt x="2990164" y="678256"/>
                    </a:cubicBezTo>
                    <a:cubicBezTo>
                      <a:pt x="2990164" y="677341"/>
                      <a:pt x="2987421" y="674827"/>
                      <a:pt x="2981935" y="670712"/>
                    </a:cubicBezTo>
                    <a:lnTo>
                      <a:pt x="2984678" y="667283"/>
                    </a:lnTo>
                    <a:cubicBezTo>
                      <a:pt x="2975534" y="664997"/>
                      <a:pt x="2970047" y="663168"/>
                      <a:pt x="2968219" y="661797"/>
                    </a:cubicBezTo>
                    <a:cubicBezTo>
                      <a:pt x="2968219" y="665454"/>
                      <a:pt x="2967304" y="667283"/>
                      <a:pt x="2965475" y="667283"/>
                    </a:cubicBezTo>
                    <a:cubicBezTo>
                      <a:pt x="2963647" y="667283"/>
                      <a:pt x="2961818" y="664311"/>
                      <a:pt x="2959989" y="658368"/>
                    </a:cubicBezTo>
                    <a:cubicBezTo>
                      <a:pt x="2960903" y="656539"/>
                      <a:pt x="2961361" y="654939"/>
                      <a:pt x="2961361" y="653567"/>
                    </a:cubicBezTo>
                    <a:cubicBezTo>
                      <a:pt x="2954960" y="646709"/>
                      <a:pt x="2949931" y="642137"/>
                      <a:pt x="2946273" y="639851"/>
                    </a:cubicBezTo>
                    <a:cubicBezTo>
                      <a:pt x="2943073" y="635279"/>
                      <a:pt x="2940329" y="628421"/>
                      <a:pt x="2938043" y="619277"/>
                    </a:cubicBezTo>
                    <a:cubicBezTo>
                      <a:pt x="2938043" y="613333"/>
                      <a:pt x="2939415" y="606018"/>
                      <a:pt x="2942158" y="597331"/>
                    </a:cubicBezTo>
                    <a:cubicBezTo>
                      <a:pt x="2942158" y="596874"/>
                      <a:pt x="2941930" y="596646"/>
                      <a:pt x="2941473" y="596646"/>
                    </a:cubicBezTo>
                    <a:cubicBezTo>
                      <a:pt x="2943759" y="571043"/>
                      <a:pt x="2946045" y="553897"/>
                      <a:pt x="2948331" y="545211"/>
                    </a:cubicBezTo>
                    <a:lnTo>
                      <a:pt x="2946959" y="541782"/>
                    </a:lnTo>
                    <a:lnTo>
                      <a:pt x="2947645" y="539724"/>
                    </a:lnTo>
                    <a:lnTo>
                      <a:pt x="2948331" y="538353"/>
                    </a:lnTo>
                    <a:lnTo>
                      <a:pt x="2946273" y="536981"/>
                    </a:lnTo>
                    <a:cubicBezTo>
                      <a:pt x="2945816" y="538353"/>
                      <a:pt x="2944673" y="539953"/>
                      <a:pt x="2942844" y="541782"/>
                    </a:cubicBezTo>
                    <a:cubicBezTo>
                      <a:pt x="2939644" y="544982"/>
                      <a:pt x="2935986" y="547954"/>
                      <a:pt x="2931871" y="550697"/>
                    </a:cubicBezTo>
                    <a:cubicBezTo>
                      <a:pt x="2931871" y="552983"/>
                      <a:pt x="2924785" y="557784"/>
                      <a:pt x="2910611" y="565099"/>
                    </a:cubicBezTo>
                    <a:cubicBezTo>
                      <a:pt x="2910611" y="566928"/>
                      <a:pt x="2901010" y="573100"/>
                      <a:pt x="2881808" y="583616"/>
                    </a:cubicBezTo>
                    <a:cubicBezTo>
                      <a:pt x="2878150" y="588645"/>
                      <a:pt x="2868092" y="594588"/>
                      <a:pt x="2851633" y="601446"/>
                    </a:cubicBezTo>
                    <a:cubicBezTo>
                      <a:pt x="2849347" y="600532"/>
                      <a:pt x="2847747" y="600075"/>
                      <a:pt x="2846832" y="600075"/>
                    </a:cubicBezTo>
                    <a:lnTo>
                      <a:pt x="2848889" y="602818"/>
                    </a:lnTo>
                    <a:cubicBezTo>
                      <a:pt x="2847061" y="604189"/>
                      <a:pt x="2846146" y="606018"/>
                      <a:pt x="2846146" y="608304"/>
                    </a:cubicBezTo>
                    <a:lnTo>
                      <a:pt x="2843403" y="608304"/>
                    </a:lnTo>
                    <a:cubicBezTo>
                      <a:pt x="2842031" y="608304"/>
                      <a:pt x="2841346" y="607847"/>
                      <a:pt x="2841346" y="606933"/>
                    </a:cubicBezTo>
                    <a:lnTo>
                      <a:pt x="2790597" y="630936"/>
                    </a:lnTo>
                    <a:cubicBezTo>
                      <a:pt x="2784653" y="636879"/>
                      <a:pt x="2775966" y="639851"/>
                      <a:pt x="2764536" y="639851"/>
                    </a:cubicBezTo>
                    <a:cubicBezTo>
                      <a:pt x="2764536" y="638022"/>
                      <a:pt x="2764079" y="637108"/>
                      <a:pt x="2763165" y="637108"/>
                    </a:cubicBezTo>
                    <a:lnTo>
                      <a:pt x="2754935" y="637108"/>
                    </a:lnTo>
                    <a:cubicBezTo>
                      <a:pt x="2751735" y="639851"/>
                      <a:pt x="2747391" y="641223"/>
                      <a:pt x="2741905" y="641223"/>
                    </a:cubicBezTo>
                    <a:cubicBezTo>
                      <a:pt x="2741447" y="640308"/>
                      <a:pt x="2741219" y="638937"/>
                      <a:pt x="2741219" y="637108"/>
                    </a:cubicBezTo>
                    <a:lnTo>
                      <a:pt x="2737790" y="637108"/>
                    </a:lnTo>
                    <a:lnTo>
                      <a:pt x="2735047" y="639851"/>
                    </a:lnTo>
                    <a:lnTo>
                      <a:pt x="2732989" y="639851"/>
                    </a:lnTo>
                    <a:cubicBezTo>
                      <a:pt x="2719273" y="634365"/>
                      <a:pt x="2712415" y="627964"/>
                      <a:pt x="2712415" y="620649"/>
                    </a:cubicBezTo>
                    <a:lnTo>
                      <a:pt x="2711044" y="602818"/>
                    </a:lnTo>
                    <a:cubicBezTo>
                      <a:pt x="2711501" y="598246"/>
                      <a:pt x="2716759" y="592074"/>
                      <a:pt x="2726817" y="584301"/>
                    </a:cubicBezTo>
                    <a:cubicBezTo>
                      <a:pt x="2727731" y="582015"/>
                      <a:pt x="2728875" y="580872"/>
                      <a:pt x="2730246" y="580872"/>
                    </a:cubicBezTo>
                    <a:cubicBezTo>
                      <a:pt x="2728417" y="578129"/>
                      <a:pt x="2727503" y="575386"/>
                      <a:pt x="2727503" y="572643"/>
                    </a:cubicBezTo>
                    <a:cubicBezTo>
                      <a:pt x="2727503" y="564870"/>
                      <a:pt x="2731161" y="560984"/>
                      <a:pt x="2738475" y="560984"/>
                    </a:cubicBezTo>
                    <a:cubicBezTo>
                      <a:pt x="2738475" y="561441"/>
                      <a:pt x="2739161" y="561670"/>
                      <a:pt x="2740533" y="561670"/>
                    </a:cubicBezTo>
                    <a:cubicBezTo>
                      <a:pt x="2740533" y="560298"/>
                      <a:pt x="2740990" y="559612"/>
                      <a:pt x="2741905" y="559612"/>
                    </a:cubicBezTo>
                    <a:cubicBezTo>
                      <a:pt x="2745105" y="560984"/>
                      <a:pt x="2747391" y="561670"/>
                      <a:pt x="2748763" y="561670"/>
                    </a:cubicBezTo>
                    <a:cubicBezTo>
                      <a:pt x="2749677" y="561670"/>
                      <a:pt x="2754935" y="558698"/>
                      <a:pt x="2764536" y="552754"/>
                    </a:cubicBezTo>
                    <a:lnTo>
                      <a:pt x="2772766" y="553440"/>
                    </a:lnTo>
                    <a:cubicBezTo>
                      <a:pt x="2774137" y="550697"/>
                      <a:pt x="2780767" y="546811"/>
                      <a:pt x="2792654" y="541782"/>
                    </a:cubicBezTo>
                    <a:lnTo>
                      <a:pt x="2794711" y="542468"/>
                    </a:lnTo>
                    <a:lnTo>
                      <a:pt x="2796083" y="542468"/>
                    </a:lnTo>
                    <a:cubicBezTo>
                      <a:pt x="2796540" y="541096"/>
                      <a:pt x="2810942" y="534238"/>
                      <a:pt x="2839288" y="521893"/>
                    </a:cubicBezTo>
                    <a:cubicBezTo>
                      <a:pt x="2839288" y="520065"/>
                      <a:pt x="2851175" y="510921"/>
                      <a:pt x="2874950" y="494462"/>
                    </a:cubicBezTo>
                    <a:cubicBezTo>
                      <a:pt x="2875864" y="491261"/>
                      <a:pt x="2879522" y="488975"/>
                      <a:pt x="2885923" y="487604"/>
                    </a:cubicBezTo>
                    <a:cubicBezTo>
                      <a:pt x="2893238" y="479374"/>
                      <a:pt x="2896895" y="474116"/>
                      <a:pt x="2896895" y="471830"/>
                    </a:cubicBezTo>
                    <a:lnTo>
                      <a:pt x="2895524" y="471830"/>
                    </a:lnTo>
                    <a:cubicBezTo>
                      <a:pt x="2893695" y="476402"/>
                      <a:pt x="2890495" y="478688"/>
                      <a:pt x="2885923" y="478688"/>
                    </a:cubicBezTo>
                    <a:cubicBezTo>
                      <a:pt x="2885923" y="476859"/>
                      <a:pt x="2885008" y="475945"/>
                      <a:pt x="2883179" y="475945"/>
                    </a:cubicBezTo>
                    <a:lnTo>
                      <a:pt x="2880437" y="475945"/>
                    </a:lnTo>
                    <a:cubicBezTo>
                      <a:pt x="2876321" y="478688"/>
                      <a:pt x="2868092" y="481203"/>
                      <a:pt x="2855747" y="483489"/>
                    </a:cubicBezTo>
                    <a:cubicBezTo>
                      <a:pt x="2855747" y="482117"/>
                      <a:pt x="2855519" y="481431"/>
                      <a:pt x="2855062" y="481431"/>
                    </a:cubicBezTo>
                    <a:cubicBezTo>
                      <a:pt x="2855062" y="483260"/>
                      <a:pt x="2854147" y="484175"/>
                      <a:pt x="2852318" y="484175"/>
                    </a:cubicBezTo>
                    <a:lnTo>
                      <a:pt x="2851633" y="484175"/>
                    </a:lnTo>
                    <a:lnTo>
                      <a:pt x="2851633" y="483489"/>
                    </a:lnTo>
                    <a:lnTo>
                      <a:pt x="2852318" y="480745"/>
                    </a:lnTo>
                    <a:lnTo>
                      <a:pt x="2851633" y="480745"/>
                    </a:lnTo>
                    <a:cubicBezTo>
                      <a:pt x="2846603" y="480745"/>
                      <a:pt x="2841346" y="483489"/>
                      <a:pt x="2835859" y="488975"/>
                    </a:cubicBezTo>
                    <a:cubicBezTo>
                      <a:pt x="2831745" y="488975"/>
                      <a:pt x="2829459" y="489204"/>
                      <a:pt x="2829001" y="489661"/>
                    </a:cubicBezTo>
                    <a:cubicBezTo>
                      <a:pt x="2828087" y="487832"/>
                      <a:pt x="2827630" y="486689"/>
                      <a:pt x="2827630" y="486232"/>
                    </a:cubicBezTo>
                    <a:lnTo>
                      <a:pt x="2826944" y="486232"/>
                    </a:lnTo>
                    <a:cubicBezTo>
                      <a:pt x="2812771" y="489889"/>
                      <a:pt x="2803855" y="492861"/>
                      <a:pt x="2800198" y="495147"/>
                    </a:cubicBezTo>
                    <a:cubicBezTo>
                      <a:pt x="2799283" y="495604"/>
                      <a:pt x="2797455" y="495833"/>
                      <a:pt x="2794711" y="495833"/>
                    </a:cubicBezTo>
                    <a:lnTo>
                      <a:pt x="2791968" y="495147"/>
                    </a:lnTo>
                    <a:lnTo>
                      <a:pt x="2788539" y="494462"/>
                    </a:lnTo>
                    <a:lnTo>
                      <a:pt x="2785110" y="494462"/>
                    </a:lnTo>
                    <a:cubicBezTo>
                      <a:pt x="2785110" y="495833"/>
                      <a:pt x="2788996" y="496976"/>
                      <a:pt x="2796769" y="497891"/>
                    </a:cubicBezTo>
                    <a:lnTo>
                      <a:pt x="2796769" y="499948"/>
                    </a:lnTo>
                    <a:cubicBezTo>
                      <a:pt x="2796769" y="503606"/>
                      <a:pt x="2795854" y="505663"/>
                      <a:pt x="2794025" y="506120"/>
                    </a:cubicBezTo>
                    <a:cubicBezTo>
                      <a:pt x="2786253" y="506120"/>
                      <a:pt x="2776881" y="504063"/>
                      <a:pt x="2765908" y="499948"/>
                    </a:cubicBezTo>
                    <a:cubicBezTo>
                      <a:pt x="2765908" y="500862"/>
                      <a:pt x="2764993" y="501320"/>
                      <a:pt x="2763165" y="501320"/>
                    </a:cubicBezTo>
                    <a:cubicBezTo>
                      <a:pt x="2760879" y="501320"/>
                      <a:pt x="2757221" y="499948"/>
                      <a:pt x="2752192" y="497205"/>
                    </a:cubicBezTo>
                    <a:lnTo>
                      <a:pt x="2747391" y="497891"/>
                    </a:lnTo>
                    <a:cubicBezTo>
                      <a:pt x="2744648" y="497891"/>
                      <a:pt x="2735961" y="493318"/>
                      <a:pt x="2721331" y="484175"/>
                    </a:cubicBezTo>
                    <a:cubicBezTo>
                      <a:pt x="2713558" y="476402"/>
                      <a:pt x="2705100" y="465201"/>
                      <a:pt x="2695956" y="450570"/>
                    </a:cubicBezTo>
                    <a:cubicBezTo>
                      <a:pt x="2695499" y="450570"/>
                      <a:pt x="2691155" y="445084"/>
                      <a:pt x="2682926" y="434111"/>
                    </a:cubicBezTo>
                    <a:cubicBezTo>
                      <a:pt x="2682926" y="426796"/>
                      <a:pt x="2685212" y="418566"/>
                      <a:pt x="2689784" y="409422"/>
                    </a:cubicBezTo>
                    <a:cubicBezTo>
                      <a:pt x="2689784" y="408051"/>
                      <a:pt x="2695728" y="404164"/>
                      <a:pt x="2707615" y="397764"/>
                    </a:cubicBezTo>
                    <a:cubicBezTo>
                      <a:pt x="2707615" y="396392"/>
                      <a:pt x="2711729" y="394563"/>
                      <a:pt x="2719959" y="392277"/>
                    </a:cubicBezTo>
                    <a:cubicBezTo>
                      <a:pt x="2720873" y="389991"/>
                      <a:pt x="2724303" y="388848"/>
                      <a:pt x="2730246" y="388848"/>
                    </a:cubicBezTo>
                    <a:lnTo>
                      <a:pt x="2737790" y="388848"/>
                    </a:lnTo>
                    <a:cubicBezTo>
                      <a:pt x="2739619" y="388848"/>
                      <a:pt x="2740533" y="389534"/>
                      <a:pt x="2740533" y="390906"/>
                    </a:cubicBezTo>
                    <a:lnTo>
                      <a:pt x="2738475" y="392963"/>
                    </a:lnTo>
                    <a:lnTo>
                      <a:pt x="2747391" y="394335"/>
                    </a:lnTo>
                    <a:lnTo>
                      <a:pt x="2748763" y="394335"/>
                    </a:lnTo>
                    <a:cubicBezTo>
                      <a:pt x="2750591" y="393878"/>
                      <a:pt x="2752421" y="391363"/>
                      <a:pt x="2754249" y="386791"/>
                    </a:cubicBezTo>
                    <a:lnTo>
                      <a:pt x="2753563" y="384734"/>
                    </a:lnTo>
                    <a:lnTo>
                      <a:pt x="2752878" y="382676"/>
                    </a:lnTo>
                    <a:lnTo>
                      <a:pt x="2754249" y="382676"/>
                    </a:lnTo>
                    <a:cubicBezTo>
                      <a:pt x="2751506" y="378561"/>
                      <a:pt x="2749677" y="372389"/>
                      <a:pt x="2748763" y="364159"/>
                    </a:cubicBezTo>
                    <a:cubicBezTo>
                      <a:pt x="2748763" y="345414"/>
                      <a:pt x="2755621" y="333298"/>
                      <a:pt x="2769337" y="327812"/>
                    </a:cubicBezTo>
                    <a:cubicBezTo>
                      <a:pt x="2772995" y="327812"/>
                      <a:pt x="2781909" y="324612"/>
                      <a:pt x="2796083" y="318211"/>
                    </a:cubicBezTo>
                    <a:lnTo>
                      <a:pt x="2802255" y="319582"/>
                    </a:lnTo>
                    <a:lnTo>
                      <a:pt x="2829687" y="315468"/>
                    </a:lnTo>
                    <a:cubicBezTo>
                      <a:pt x="2834716" y="316382"/>
                      <a:pt x="2837688" y="316839"/>
                      <a:pt x="2838603" y="316839"/>
                    </a:cubicBezTo>
                    <a:cubicBezTo>
                      <a:pt x="2838603" y="315011"/>
                      <a:pt x="2840203" y="313182"/>
                      <a:pt x="2843403" y="311353"/>
                    </a:cubicBezTo>
                    <a:lnTo>
                      <a:pt x="2848889" y="314096"/>
                    </a:lnTo>
                    <a:lnTo>
                      <a:pt x="2852318" y="308610"/>
                    </a:lnTo>
                    <a:cubicBezTo>
                      <a:pt x="2846832" y="308610"/>
                      <a:pt x="2835859" y="298780"/>
                      <a:pt x="2819400" y="279120"/>
                    </a:cubicBezTo>
                    <a:lnTo>
                      <a:pt x="2818714" y="273634"/>
                    </a:lnTo>
                    <a:lnTo>
                      <a:pt x="2818714" y="270205"/>
                    </a:lnTo>
                    <a:lnTo>
                      <a:pt x="2819400" y="262661"/>
                    </a:lnTo>
                    <a:cubicBezTo>
                      <a:pt x="2799741" y="265404"/>
                      <a:pt x="2783510" y="268147"/>
                      <a:pt x="2770708" y="270891"/>
                    </a:cubicBezTo>
                    <a:cubicBezTo>
                      <a:pt x="2759279" y="272719"/>
                      <a:pt x="2751963" y="274320"/>
                      <a:pt x="2748763" y="275691"/>
                    </a:cubicBezTo>
                    <a:cubicBezTo>
                      <a:pt x="2748763" y="277063"/>
                      <a:pt x="2745333" y="278892"/>
                      <a:pt x="2738475" y="281178"/>
                    </a:cubicBezTo>
                    <a:cubicBezTo>
                      <a:pt x="2734818" y="275691"/>
                      <a:pt x="2731846" y="271576"/>
                      <a:pt x="2729561" y="268833"/>
                    </a:cubicBezTo>
                    <a:cubicBezTo>
                      <a:pt x="2726817" y="266090"/>
                      <a:pt x="2725217" y="264719"/>
                      <a:pt x="2724759" y="264719"/>
                    </a:cubicBezTo>
                    <a:cubicBezTo>
                      <a:pt x="2722931" y="264719"/>
                      <a:pt x="2716530" y="257632"/>
                      <a:pt x="2705557" y="243459"/>
                    </a:cubicBezTo>
                    <a:cubicBezTo>
                      <a:pt x="2691841" y="237972"/>
                      <a:pt x="2684983" y="228142"/>
                      <a:pt x="2684983" y="213969"/>
                    </a:cubicBezTo>
                    <a:cubicBezTo>
                      <a:pt x="2683612" y="213969"/>
                      <a:pt x="2682926" y="213055"/>
                      <a:pt x="2682926" y="211226"/>
                    </a:cubicBezTo>
                    <a:cubicBezTo>
                      <a:pt x="2682926" y="210769"/>
                      <a:pt x="2683383" y="210083"/>
                      <a:pt x="2684297" y="209169"/>
                    </a:cubicBezTo>
                    <a:cubicBezTo>
                      <a:pt x="2685212" y="208254"/>
                      <a:pt x="2686355" y="207111"/>
                      <a:pt x="2687727" y="205740"/>
                    </a:cubicBezTo>
                    <a:cubicBezTo>
                      <a:pt x="2686812" y="203454"/>
                      <a:pt x="2686355" y="201853"/>
                      <a:pt x="2686355" y="200939"/>
                    </a:cubicBezTo>
                    <a:cubicBezTo>
                      <a:pt x="2688641" y="195910"/>
                      <a:pt x="2693899" y="193395"/>
                      <a:pt x="2702129" y="193395"/>
                    </a:cubicBezTo>
                    <a:cubicBezTo>
                      <a:pt x="2711272" y="191566"/>
                      <a:pt x="2715845" y="189280"/>
                      <a:pt x="2715845" y="186537"/>
                    </a:cubicBezTo>
                    <a:cubicBezTo>
                      <a:pt x="2713558" y="186537"/>
                      <a:pt x="2711272" y="181279"/>
                      <a:pt x="2708987" y="170764"/>
                    </a:cubicBezTo>
                    <a:lnTo>
                      <a:pt x="2709672" y="168021"/>
                    </a:lnTo>
                    <a:lnTo>
                      <a:pt x="2710358" y="166649"/>
                    </a:lnTo>
                    <a:cubicBezTo>
                      <a:pt x="2709443" y="166649"/>
                      <a:pt x="2707843" y="165049"/>
                      <a:pt x="2705557" y="161848"/>
                    </a:cubicBezTo>
                    <a:cubicBezTo>
                      <a:pt x="2705557" y="161391"/>
                      <a:pt x="2706243" y="161163"/>
                      <a:pt x="2707615" y="161163"/>
                    </a:cubicBezTo>
                    <a:lnTo>
                      <a:pt x="2705557" y="154990"/>
                    </a:lnTo>
                    <a:lnTo>
                      <a:pt x="2705557" y="150190"/>
                    </a:lnTo>
                    <a:lnTo>
                      <a:pt x="2713787" y="110413"/>
                    </a:lnTo>
                    <a:cubicBezTo>
                      <a:pt x="2713787" y="109499"/>
                      <a:pt x="2713330" y="109042"/>
                      <a:pt x="2712415" y="109042"/>
                    </a:cubicBezTo>
                    <a:lnTo>
                      <a:pt x="2713787" y="103555"/>
                    </a:lnTo>
                    <a:lnTo>
                      <a:pt x="2712415" y="100812"/>
                    </a:lnTo>
                    <a:cubicBezTo>
                      <a:pt x="2713787" y="100812"/>
                      <a:pt x="2714473" y="99669"/>
                      <a:pt x="2714473" y="97383"/>
                    </a:cubicBezTo>
                    <a:lnTo>
                      <a:pt x="2713787" y="95326"/>
                    </a:lnTo>
                    <a:cubicBezTo>
                      <a:pt x="2714701" y="89839"/>
                      <a:pt x="2716759" y="87096"/>
                      <a:pt x="2719959" y="87096"/>
                    </a:cubicBezTo>
                    <a:cubicBezTo>
                      <a:pt x="2719959" y="87553"/>
                      <a:pt x="2720416" y="87782"/>
                      <a:pt x="2721331" y="87782"/>
                    </a:cubicBezTo>
                    <a:cubicBezTo>
                      <a:pt x="2721331" y="87325"/>
                      <a:pt x="2721559" y="87096"/>
                      <a:pt x="2722017" y="87096"/>
                    </a:cubicBezTo>
                    <a:cubicBezTo>
                      <a:pt x="2721559" y="86182"/>
                      <a:pt x="2721331" y="85267"/>
                      <a:pt x="2721331" y="84353"/>
                    </a:cubicBezTo>
                    <a:lnTo>
                      <a:pt x="2722017" y="81610"/>
                    </a:lnTo>
                    <a:cubicBezTo>
                      <a:pt x="2721559" y="80238"/>
                      <a:pt x="2721331" y="79095"/>
                      <a:pt x="2721331" y="78181"/>
                    </a:cubicBezTo>
                    <a:cubicBezTo>
                      <a:pt x="2721788" y="74980"/>
                      <a:pt x="2722931" y="73380"/>
                      <a:pt x="2724759" y="73380"/>
                    </a:cubicBezTo>
                    <a:cubicBezTo>
                      <a:pt x="2731617" y="73380"/>
                      <a:pt x="2739847" y="76123"/>
                      <a:pt x="2749449" y="81610"/>
                    </a:cubicBezTo>
                    <a:lnTo>
                      <a:pt x="2754935" y="80924"/>
                    </a:lnTo>
                    <a:cubicBezTo>
                      <a:pt x="2754935" y="81838"/>
                      <a:pt x="2755849" y="82296"/>
                      <a:pt x="2757678" y="82296"/>
                    </a:cubicBezTo>
                    <a:cubicBezTo>
                      <a:pt x="2758135" y="81838"/>
                      <a:pt x="2759964" y="81610"/>
                      <a:pt x="2763165" y="81610"/>
                    </a:cubicBezTo>
                    <a:cubicBezTo>
                      <a:pt x="2763165" y="83439"/>
                      <a:pt x="2764079" y="84582"/>
                      <a:pt x="2765908" y="85039"/>
                    </a:cubicBezTo>
                    <a:lnTo>
                      <a:pt x="2769337" y="85039"/>
                    </a:lnTo>
                    <a:lnTo>
                      <a:pt x="2777566" y="82296"/>
                    </a:lnTo>
                    <a:cubicBezTo>
                      <a:pt x="2780309" y="84124"/>
                      <a:pt x="2783281" y="87553"/>
                      <a:pt x="2786482" y="92583"/>
                    </a:cubicBezTo>
                    <a:lnTo>
                      <a:pt x="2792654" y="92583"/>
                    </a:lnTo>
                    <a:cubicBezTo>
                      <a:pt x="2794940" y="92583"/>
                      <a:pt x="2796083" y="90525"/>
                      <a:pt x="2796083" y="86410"/>
                    </a:cubicBezTo>
                    <a:cubicBezTo>
                      <a:pt x="2803398" y="86410"/>
                      <a:pt x="2807056" y="86868"/>
                      <a:pt x="2807056" y="87782"/>
                    </a:cubicBezTo>
                    <a:cubicBezTo>
                      <a:pt x="2811171" y="86868"/>
                      <a:pt x="2832887" y="84582"/>
                      <a:pt x="2872207" y="80924"/>
                    </a:cubicBezTo>
                    <a:lnTo>
                      <a:pt x="2877693" y="81610"/>
                    </a:lnTo>
                    <a:cubicBezTo>
                      <a:pt x="2879522" y="79781"/>
                      <a:pt x="2888666" y="77952"/>
                      <a:pt x="2905125" y="76123"/>
                    </a:cubicBezTo>
                    <a:cubicBezTo>
                      <a:pt x="2905125" y="74752"/>
                      <a:pt x="2904668" y="74066"/>
                      <a:pt x="2903753" y="74066"/>
                    </a:cubicBezTo>
                    <a:cubicBezTo>
                      <a:pt x="2903753" y="72694"/>
                      <a:pt x="2904439" y="68351"/>
                      <a:pt x="2905811" y="61036"/>
                    </a:cubicBezTo>
                    <a:cubicBezTo>
                      <a:pt x="2906725" y="52806"/>
                      <a:pt x="2908554" y="42519"/>
                      <a:pt x="2911297" y="30175"/>
                    </a:cubicBezTo>
                    <a:lnTo>
                      <a:pt x="2911297" y="24003"/>
                    </a:lnTo>
                    <a:cubicBezTo>
                      <a:pt x="2909468" y="20802"/>
                      <a:pt x="2908554" y="18059"/>
                      <a:pt x="2908554" y="15773"/>
                    </a:cubicBezTo>
                    <a:cubicBezTo>
                      <a:pt x="2913583" y="14401"/>
                      <a:pt x="2916098" y="11201"/>
                      <a:pt x="2916098" y="6172"/>
                    </a:cubicBezTo>
                    <a:cubicBezTo>
                      <a:pt x="2916098" y="4343"/>
                      <a:pt x="2918841" y="2286"/>
                      <a:pt x="2924328" y="0"/>
                    </a:cubicBezTo>
                    <a:close/>
                  </a:path>
                </a:pathLst>
              </a:custGeom>
              <a:solidFill>
                <a:schemeClr val="accent6"/>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a:endParaRPr lang="zh-CN" altLang="en-US" sz="5400" spc="-300" dirty="0">
                  <a:solidFill>
                    <a:schemeClr val="accent6"/>
                  </a:solidFill>
                </a:endParaRPr>
              </a:p>
            </p:txBody>
          </p:sp>
        </p:grpSp>
      </p:grpSp>
      <p:sp>
        <p:nvSpPr>
          <p:cNvPr id="40" name="矩形 39">
            <a:extLst>
              <a:ext uri="{FF2B5EF4-FFF2-40B4-BE49-F238E27FC236}">
                <a16:creationId xmlns:a16="http://schemas.microsoft.com/office/drawing/2014/main" xmlns="" id="{3EB2E5E2-56D8-499C-A5BA-0DBE1AF60FF1}"/>
              </a:ext>
            </a:extLst>
          </p:cNvPr>
          <p:cNvSpPr>
            <a:spLocks/>
          </p:cNvSpPr>
          <p:nvPr/>
        </p:nvSpPr>
        <p:spPr>
          <a:xfrm>
            <a:off x="5085947" y="6006120"/>
            <a:ext cx="2020105" cy="307777"/>
          </a:xfrm>
          <a:prstGeom prst="rect">
            <a:avLst/>
          </a:prstGeom>
        </p:spPr>
        <p:txBody>
          <a:bodyPr wrap="none" anchor="ctr">
            <a:spAutoFit/>
          </a:bodyPr>
          <a:lstStyle/>
          <a:p>
            <a:pPr algn="ctr"/>
            <a:r>
              <a:rPr lang="en-US" altLang="zh-CN" sz="1400" b="1" kern="2400" smtClean="0">
                <a:ln w="19050">
                  <a:noFill/>
                </a:ln>
                <a:solidFill>
                  <a:srgbClr val="EFEFF8"/>
                </a:solidFill>
                <a:latin typeface="Sitka Small" panose="02000505000000020004" pitchFamily="2" charset="0"/>
                <a:ea typeface="华文中宋" panose="02010600040101010101" pitchFamily="2" charset="-122"/>
              </a:rPr>
              <a:t>De</a:t>
            </a:r>
            <a:r>
              <a:rPr lang="en-US" altLang="zh-CN" sz="100" b="1" kern="2400" smtClean="0">
                <a:ln w="19050">
                  <a:noFill/>
                </a:ln>
                <a:solidFill>
                  <a:srgbClr val="EFEFF8"/>
                </a:solidFill>
                <a:latin typeface="Sitka Small" panose="02000505000000020004" pitchFamily="2" charset="0"/>
                <a:ea typeface="华文中宋" panose="02010600040101010101" pitchFamily="2" charset="-122"/>
              </a:rPr>
              <a:t> </a:t>
            </a:r>
            <a:r>
              <a:rPr lang="en-US" altLang="zh-CN" sz="1400" b="1" kern="2400" smtClean="0">
                <a:ln w="19050">
                  <a:noFill/>
                </a:ln>
                <a:solidFill>
                  <a:srgbClr val="EFEFF8"/>
                </a:solidFill>
                <a:latin typeface="Sitka Small" panose="02000505000000020004" pitchFamily="2" charset="0"/>
                <a:ea typeface="华文中宋" panose="02010600040101010101" pitchFamily="2" charset="-122"/>
              </a:rPr>
              <a:t>signed </a:t>
            </a:r>
            <a:r>
              <a:rPr lang="en-US" altLang="zh-CN" sz="1400" b="1" kern="2400" dirty="0">
                <a:ln w="19050">
                  <a:noFill/>
                </a:ln>
                <a:solidFill>
                  <a:srgbClr val="EFEFF8"/>
                </a:solidFill>
                <a:latin typeface="Sitka Small" panose="02000505000000020004" pitchFamily="2" charset="0"/>
                <a:ea typeface="华文中宋" panose="02010600040101010101" pitchFamily="2" charset="-122"/>
              </a:rPr>
              <a:t>By iSlide</a:t>
            </a:r>
            <a:endParaRPr lang="zh-CN" altLang="en-US" sz="1400" b="1" kern="2400" dirty="0">
              <a:ln w="19050">
                <a:noFill/>
              </a:ln>
              <a:solidFill>
                <a:srgbClr val="EFEFF8"/>
              </a:solidFill>
              <a:latin typeface="Sitka Small" panose="02000505000000020004" pitchFamily="2" charset="0"/>
              <a:ea typeface="华文中宋" panose="02010600040101010101" pitchFamily="2" charset="-122"/>
            </a:endParaRPr>
          </a:p>
        </p:txBody>
      </p:sp>
      <p:pic>
        <p:nvPicPr>
          <p:cNvPr id="5" name="图片 4" descr="图片包含 看着, 黑暗, 打开, 红色&#10;&#10;描述已自动生成">
            <a:extLst>
              <a:ext uri="{FF2B5EF4-FFF2-40B4-BE49-F238E27FC236}">
                <a16:creationId xmlns:a16="http://schemas.microsoft.com/office/drawing/2014/main" xmlns="" id="{B8B35549-7027-4879-9E77-D0A3945A781F}"/>
              </a:ext>
            </a:extLst>
          </p:cNvPr>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3814717" y="3454840"/>
            <a:ext cx="4562567" cy="2213904"/>
          </a:xfrm>
          <a:prstGeom prst="rect">
            <a:avLst/>
          </a:prstGeom>
        </p:spPr>
      </p:pic>
    </p:spTree>
    <p:custDataLst>
      <p:tags r:id="rId1"/>
    </p:custDataLst>
    <p:extLst>
      <p:ext uri="{BB962C8B-B14F-4D97-AF65-F5344CB8AC3E}">
        <p14:creationId xmlns:p14="http://schemas.microsoft.com/office/powerpoint/2010/main" val="284021271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矩形 9">
            <a:extLst>
              <a:ext uri="{FF2B5EF4-FFF2-40B4-BE49-F238E27FC236}">
                <a16:creationId xmlns:a16="http://schemas.microsoft.com/office/drawing/2014/main" xmlns="" id="{3EDB6805-CF66-445A-87C5-980D2820016D}"/>
              </a:ext>
            </a:extLst>
          </p:cNvPr>
          <p:cNvSpPr/>
          <p:nvPr/>
        </p:nvSpPr>
        <p:spPr>
          <a:xfrm>
            <a:off x="658813" y="121841"/>
            <a:ext cx="5291822" cy="5885063"/>
          </a:xfrm>
          <a:prstGeom prst="rect">
            <a:avLst/>
          </a:prstGeom>
          <a:pattFill prst="pct10">
            <a:fgClr>
              <a:schemeClr val="tx2">
                <a:lumMod val="10000"/>
                <a:lumOff val="90000"/>
              </a:schemeClr>
            </a:fgClr>
            <a:bgClr>
              <a:schemeClr val="bg1"/>
            </a:bgClr>
          </a:pattFill>
          <a:ln w="762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4400">
              <a:solidFill>
                <a:schemeClr val="accent1"/>
              </a:solidFill>
              <a:latin typeface="字魂43号-国潮手书" panose="00000500000000000000" pitchFamily="2" charset="-122"/>
              <a:ea typeface="字魂43号-国潮手书" panose="00000500000000000000" pitchFamily="2" charset="-122"/>
            </a:endParaRPr>
          </a:p>
        </p:txBody>
      </p:sp>
      <p:sp>
        <p:nvSpPr>
          <p:cNvPr id="36" name="任意多边形: 形状 35">
            <a:extLst>
              <a:ext uri="{FF2B5EF4-FFF2-40B4-BE49-F238E27FC236}">
                <a16:creationId xmlns:a16="http://schemas.microsoft.com/office/drawing/2014/main" xmlns="" id="{7057D401-B36E-4982-BDB3-40FF223247E1}"/>
              </a:ext>
            </a:extLst>
          </p:cNvPr>
          <p:cNvSpPr/>
          <p:nvPr/>
        </p:nvSpPr>
        <p:spPr>
          <a:xfrm>
            <a:off x="762000" y="474440"/>
            <a:ext cx="5346700" cy="5943600"/>
          </a:xfrm>
          <a:custGeom>
            <a:avLst/>
            <a:gdLst>
              <a:gd name="connsiteX0" fmla="*/ 4457700 w 5346700"/>
              <a:gd name="connsiteY0" fmla="*/ 876300 h 5943600"/>
              <a:gd name="connsiteX1" fmla="*/ 5346700 w 5346700"/>
              <a:gd name="connsiteY1" fmla="*/ 2362200 h 5943600"/>
              <a:gd name="connsiteX2" fmla="*/ 5270500 w 5346700"/>
              <a:gd name="connsiteY2" fmla="*/ 3619500 h 5943600"/>
              <a:gd name="connsiteX3" fmla="*/ 4826000 w 5346700"/>
              <a:gd name="connsiteY3" fmla="*/ 3987800 h 5943600"/>
              <a:gd name="connsiteX4" fmla="*/ 4597400 w 5346700"/>
              <a:gd name="connsiteY4" fmla="*/ 4038600 h 5943600"/>
              <a:gd name="connsiteX5" fmla="*/ 4165600 w 5346700"/>
              <a:gd name="connsiteY5" fmla="*/ 5257800 h 5943600"/>
              <a:gd name="connsiteX6" fmla="*/ 4635500 w 5346700"/>
              <a:gd name="connsiteY6" fmla="*/ 5651500 h 5943600"/>
              <a:gd name="connsiteX7" fmla="*/ 4572000 w 5346700"/>
              <a:gd name="connsiteY7" fmla="*/ 5943600 h 5943600"/>
              <a:gd name="connsiteX8" fmla="*/ 3327400 w 5346700"/>
              <a:gd name="connsiteY8" fmla="*/ 5803900 h 5943600"/>
              <a:gd name="connsiteX9" fmla="*/ 2984500 w 5346700"/>
              <a:gd name="connsiteY9" fmla="*/ 5943600 h 5943600"/>
              <a:gd name="connsiteX10" fmla="*/ 2362200 w 5346700"/>
              <a:gd name="connsiteY10" fmla="*/ 5892800 h 5943600"/>
              <a:gd name="connsiteX11" fmla="*/ 2108200 w 5346700"/>
              <a:gd name="connsiteY11" fmla="*/ 5930900 h 5943600"/>
              <a:gd name="connsiteX12" fmla="*/ 1358900 w 5346700"/>
              <a:gd name="connsiteY12" fmla="*/ 5930900 h 5943600"/>
              <a:gd name="connsiteX13" fmla="*/ 1346200 w 5346700"/>
              <a:gd name="connsiteY13" fmla="*/ 5588000 h 5943600"/>
              <a:gd name="connsiteX14" fmla="*/ 1714500 w 5346700"/>
              <a:gd name="connsiteY14" fmla="*/ 5245100 h 5943600"/>
              <a:gd name="connsiteX15" fmla="*/ 1447800 w 5346700"/>
              <a:gd name="connsiteY15" fmla="*/ 4356100 h 5943600"/>
              <a:gd name="connsiteX16" fmla="*/ 1473200 w 5346700"/>
              <a:gd name="connsiteY16" fmla="*/ 3467100 h 5943600"/>
              <a:gd name="connsiteX17" fmla="*/ 723900 w 5346700"/>
              <a:gd name="connsiteY17" fmla="*/ 3581400 h 5943600"/>
              <a:gd name="connsiteX18" fmla="*/ 114300 w 5346700"/>
              <a:gd name="connsiteY18" fmla="*/ 3352800 h 5943600"/>
              <a:gd name="connsiteX19" fmla="*/ 0 w 5346700"/>
              <a:gd name="connsiteY19" fmla="*/ 2794000 h 5943600"/>
              <a:gd name="connsiteX20" fmla="*/ 622300 w 5346700"/>
              <a:gd name="connsiteY20" fmla="*/ 1905000 h 5943600"/>
              <a:gd name="connsiteX21" fmla="*/ 1397000 w 5346700"/>
              <a:gd name="connsiteY21" fmla="*/ 1308100 h 5943600"/>
              <a:gd name="connsiteX22" fmla="*/ 1917700 w 5346700"/>
              <a:gd name="connsiteY22" fmla="*/ 939800 h 5943600"/>
              <a:gd name="connsiteX23" fmla="*/ 1854200 w 5346700"/>
              <a:gd name="connsiteY23" fmla="*/ 482600 h 5943600"/>
              <a:gd name="connsiteX24" fmla="*/ 2019300 w 5346700"/>
              <a:gd name="connsiteY24" fmla="*/ 355600 h 5943600"/>
              <a:gd name="connsiteX25" fmla="*/ 2286000 w 5346700"/>
              <a:gd name="connsiteY25" fmla="*/ 457200 h 5943600"/>
              <a:gd name="connsiteX26" fmla="*/ 2705100 w 5346700"/>
              <a:gd name="connsiteY26" fmla="*/ 50800 h 5943600"/>
              <a:gd name="connsiteX27" fmla="*/ 3416300 w 5346700"/>
              <a:gd name="connsiteY27" fmla="*/ 0 h 5943600"/>
              <a:gd name="connsiteX28" fmla="*/ 3771900 w 5346700"/>
              <a:gd name="connsiteY28" fmla="*/ 292100 h 5943600"/>
              <a:gd name="connsiteX29" fmla="*/ 4089400 w 5346700"/>
              <a:gd name="connsiteY29" fmla="*/ 342900 h 5943600"/>
              <a:gd name="connsiteX30" fmla="*/ 4254500 w 5346700"/>
              <a:gd name="connsiteY30" fmla="*/ 673100 h 5943600"/>
              <a:gd name="connsiteX31" fmla="*/ 4457700 w 5346700"/>
              <a:gd name="connsiteY31" fmla="*/ 876300 h 5943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5346700" h="5943600">
                <a:moveTo>
                  <a:pt x="4457700" y="876300"/>
                </a:moveTo>
                <a:lnTo>
                  <a:pt x="5346700" y="2362200"/>
                </a:lnTo>
                <a:lnTo>
                  <a:pt x="5270500" y="3619500"/>
                </a:lnTo>
                <a:lnTo>
                  <a:pt x="4826000" y="3987800"/>
                </a:lnTo>
                <a:lnTo>
                  <a:pt x="4597400" y="4038600"/>
                </a:lnTo>
                <a:lnTo>
                  <a:pt x="4165600" y="5257800"/>
                </a:lnTo>
                <a:lnTo>
                  <a:pt x="4635500" y="5651500"/>
                </a:lnTo>
                <a:lnTo>
                  <a:pt x="4572000" y="5943600"/>
                </a:lnTo>
                <a:lnTo>
                  <a:pt x="3327400" y="5803900"/>
                </a:lnTo>
                <a:lnTo>
                  <a:pt x="2984500" y="5943600"/>
                </a:lnTo>
                <a:lnTo>
                  <a:pt x="2362200" y="5892800"/>
                </a:lnTo>
                <a:lnTo>
                  <a:pt x="2108200" y="5930900"/>
                </a:lnTo>
                <a:lnTo>
                  <a:pt x="1358900" y="5930900"/>
                </a:lnTo>
                <a:lnTo>
                  <a:pt x="1346200" y="5588000"/>
                </a:lnTo>
                <a:lnTo>
                  <a:pt x="1714500" y="5245100"/>
                </a:lnTo>
                <a:lnTo>
                  <a:pt x="1447800" y="4356100"/>
                </a:lnTo>
                <a:lnTo>
                  <a:pt x="1473200" y="3467100"/>
                </a:lnTo>
                <a:lnTo>
                  <a:pt x="723900" y="3581400"/>
                </a:lnTo>
                <a:lnTo>
                  <a:pt x="114300" y="3352800"/>
                </a:lnTo>
                <a:lnTo>
                  <a:pt x="0" y="2794000"/>
                </a:lnTo>
                <a:lnTo>
                  <a:pt x="622300" y="1905000"/>
                </a:lnTo>
                <a:lnTo>
                  <a:pt x="1397000" y="1308100"/>
                </a:lnTo>
                <a:lnTo>
                  <a:pt x="1917700" y="939800"/>
                </a:lnTo>
                <a:lnTo>
                  <a:pt x="1854200" y="482600"/>
                </a:lnTo>
                <a:lnTo>
                  <a:pt x="2019300" y="355600"/>
                </a:lnTo>
                <a:lnTo>
                  <a:pt x="2286000" y="457200"/>
                </a:lnTo>
                <a:lnTo>
                  <a:pt x="2705100" y="50800"/>
                </a:lnTo>
                <a:lnTo>
                  <a:pt x="3416300" y="0"/>
                </a:lnTo>
                <a:lnTo>
                  <a:pt x="3771900" y="292100"/>
                </a:lnTo>
                <a:lnTo>
                  <a:pt x="4089400" y="342900"/>
                </a:lnTo>
                <a:lnTo>
                  <a:pt x="4254500" y="673100"/>
                </a:lnTo>
                <a:lnTo>
                  <a:pt x="4457700" y="876300"/>
                </a:lnTo>
                <a:close/>
              </a:path>
            </a:pathLst>
          </a:custGeom>
          <a:solidFill>
            <a:schemeClr val="tx2">
              <a:lumMod val="25000"/>
              <a:lumOff val="75000"/>
              <a:alpha val="6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p>
        </p:txBody>
      </p:sp>
      <p:sp>
        <p:nvSpPr>
          <p:cNvPr id="5" name="矩形 4">
            <a:extLst>
              <a:ext uri="{FF2B5EF4-FFF2-40B4-BE49-F238E27FC236}">
                <a16:creationId xmlns:a16="http://schemas.microsoft.com/office/drawing/2014/main" xmlns="" id="{9B0E1035-7F49-4AF5-94B6-3766C88B03A2}"/>
              </a:ext>
            </a:extLst>
          </p:cNvPr>
          <p:cNvSpPr/>
          <p:nvPr/>
        </p:nvSpPr>
        <p:spPr>
          <a:xfrm>
            <a:off x="6241366" y="5003290"/>
            <a:ext cx="5291821" cy="1052647"/>
          </a:xfrm>
          <a:prstGeom prst="rect">
            <a:avLst/>
          </a:prstGeom>
          <a:pattFill prst="pct80">
            <a:fgClr>
              <a:schemeClr val="accent1"/>
            </a:fgClr>
            <a:bgClr>
              <a:schemeClr val="accent1">
                <a:lumMod val="75000"/>
                <a:lumOff val="25000"/>
              </a:schemeClr>
            </a:bgClr>
          </a:pattFill>
          <a:ln>
            <a:noFill/>
          </a:ln>
        </p:spPr>
        <p:style>
          <a:lnRef idx="2">
            <a:schemeClr val="accent1">
              <a:shade val="50000"/>
            </a:schemeClr>
          </a:lnRef>
          <a:fillRef idx="1">
            <a:schemeClr val="accent1"/>
          </a:fillRef>
          <a:effectRef idx="0">
            <a:schemeClr val="accent1"/>
          </a:effectRef>
          <a:fontRef idx="minor">
            <a:schemeClr val="lt1"/>
          </a:fontRef>
        </p:style>
        <p:txBody>
          <a:bodyPr bIns="144000" rtlCol="0" anchor="ctr" anchorCtr="1"/>
          <a:lstStyle/>
          <a:p>
            <a:pPr algn="ctr"/>
            <a:r>
              <a:rPr lang="en-US" altLang="zh-CN" sz="7200" smtClean="0">
                <a:solidFill>
                  <a:schemeClr val="bg1"/>
                </a:solidFill>
                <a:latin typeface="字魂43号-国潮手书" panose="00000500000000000000" pitchFamily="2" charset="-122"/>
                <a:ea typeface="字魂43号-国潮手书" panose="00000500000000000000" pitchFamily="2" charset="-122"/>
              </a:rPr>
              <a:t>3</a:t>
            </a:r>
            <a:r>
              <a:rPr lang="en-US" altLang="zh-CN" sz="100" smtClean="0">
                <a:solidFill>
                  <a:schemeClr val="bg1"/>
                </a:solidFill>
                <a:latin typeface="字魂43号-国潮手书" panose="00000500000000000000" pitchFamily="2" charset="-122"/>
                <a:ea typeface="字魂43号-国潮手书" panose="00000500000000000000" pitchFamily="2" charset="-122"/>
              </a:rPr>
              <a:t> </a:t>
            </a:r>
            <a:r>
              <a:rPr lang="en-US" altLang="zh-CN" sz="7200" smtClean="0">
                <a:solidFill>
                  <a:schemeClr val="bg1"/>
                </a:solidFill>
                <a:latin typeface="字魂43号-国潮手书" panose="00000500000000000000" pitchFamily="2" charset="-122"/>
                <a:ea typeface="字魂43号-国潮手书" panose="00000500000000000000" pitchFamily="2" charset="-122"/>
              </a:rPr>
              <a:t>9,000,000</a:t>
            </a:r>
            <a:endParaRPr lang="zh-CN" altLang="en-US" sz="7200" dirty="0">
              <a:solidFill>
                <a:schemeClr val="bg1"/>
              </a:solidFill>
              <a:latin typeface="字魂43号-国潮手书" panose="00000500000000000000" pitchFamily="2" charset="-122"/>
              <a:ea typeface="字魂43号-国潮手书" panose="00000500000000000000" pitchFamily="2" charset="-122"/>
            </a:endParaRPr>
          </a:p>
        </p:txBody>
      </p:sp>
      <p:sp>
        <p:nvSpPr>
          <p:cNvPr id="8" name="椭圆 7">
            <a:extLst>
              <a:ext uri="{FF2B5EF4-FFF2-40B4-BE49-F238E27FC236}">
                <a16:creationId xmlns:a16="http://schemas.microsoft.com/office/drawing/2014/main" xmlns="" id="{A13962DA-BE47-4229-884F-A0301CA89675}"/>
              </a:ext>
            </a:extLst>
          </p:cNvPr>
          <p:cNvSpPr/>
          <p:nvPr/>
        </p:nvSpPr>
        <p:spPr>
          <a:xfrm>
            <a:off x="11017652" y="5466674"/>
            <a:ext cx="412348" cy="412348"/>
          </a:xfrm>
          <a:prstGeom prst="ellipse">
            <a:avLst/>
          </a:prstGeom>
          <a:solidFill>
            <a:schemeClr val="bg1"/>
          </a:solidFill>
          <a:ln w="571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000" b="1" dirty="0">
                <a:solidFill>
                  <a:schemeClr val="accent1"/>
                </a:solidFill>
              </a:rPr>
              <a:t>人</a:t>
            </a:r>
          </a:p>
        </p:txBody>
      </p:sp>
      <p:grpSp>
        <p:nvGrpSpPr>
          <p:cNvPr id="19" name="组合 18">
            <a:extLst>
              <a:ext uri="{FF2B5EF4-FFF2-40B4-BE49-F238E27FC236}">
                <a16:creationId xmlns:a16="http://schemas.microsoft.com/office/drawing/2014/main" xmlns="" id="{55421A54-BD44-4799-B89A-66A733FBE2BF}"/>
              </a:ext>
            </a:extLst>
          </p:cNvPr>
          <p:cNvGrpSpPr/>
          <p:nvPr/>
        </p:nvGrpSpPr>
        <p:grpSpPr>
          <a:xfrm>
            <a:off x="6128725" y="4413687"/>
            <a:ext cx="2244525" cy="707886"/>
            <a:chOff x="5394949" y="4155574"/>
            <a:chExt cx="2244525" cy="707886"/>
          </a:xfrm>
        </p:grpSpPr>
        <p:sp>
          <p:nvSpPr>
            <p:cNvPr id="17" name="矩形 16">
              <a:extLst>
                <a:ext uri="{FF2B5EF4-FFF2-40B4-BE49-F238E27FC236}">
                  <a16:creationId xmlns:a16="http://schemas.microsoft.com/office/drawing/2014/main" xmlns="" id="{90F1071A-F43B-4961-87CC-FF2F54B4FEDA}"/>
                </a:ext>
              </a:extLst>
            </p:cNvPr>
            <p:cNvSpPr/>
            <p:nvPr/>
          </p:nvSpPr>
          <p:spPr>
            <a:xfrm>
              <a:off x="5394949" y="4155574"/>
              <a:ext cx="2244525" cy="707886"/>
            </a:xfrm>
            <a:prstGeom prst="rect">
              <a:avLst/>
            </a:prstGeom>
          </p:spPr>
          <p:txBody>
            <a:bodyPr wrap="none">
              <a:spAutoFit/>
            </a:bodyPr>
            <a:lstStyle/>
            <a:p>
              <a:r>
                <a:rPr lang="zh-CN" altLang="en-US" sz="4000" smtClean="0">
                  <a:ln w="82550">
                    <a:solidFill>
                      <a:schemeClr val="accent3"/>
                    </a:solidFill>
                  </a:ln>
                  <a:solidFill>
                    <a:schemeClr val="accent1"/>
                  </a:solidFill>
                  <a:latin typeface="字魂43号-国潮手书" panose="00000500000000000000" pitchFamily="2" charset="-122"/>
                  <a:ea typeface="字魂43号-国潮手书" panose="00000500000000000000" pitchFamily="2" charset="-122"/>
                </a:rPr>
                <a:t>死</a:t>
              </a:r>
              <a:r>
                <a:rPr lang="zh-CN" altLang="en-US" sz="100" smtClean="0">
                  <a:ln w="82550">
                    <a:solidFill>
                      <a:schemeClr val="accent3"/>
                    </a:solidFill>
                  </a:ln>
                  <a:solidFill>
                    <a:schemeClr val="accent1"/>
                  </a:solidFill>
                  <a:latin typeface="字魂43号-国潮手书" panose="00000500000000000000" pitchFamily="2" charset="-122"/>
                  <a:ea typeface="字魂43号-国潮手书" panose="00000500000000000000" pitchFamily="2" charset="-122"/>
                </a:rPr>
                <a:t> </a:t>
              </a:r>
              <a:r>
                <a:rPr lang="zh-CN" altLang="en-US" sz="4000" smtClean="0">
                  <a:ln w="82550">
                    <a:solidFill>
                      <a:schemeClr val="accent3"/>
                    </a:solidFill>
                  </a:ln>
                  <a:solidFill>
                    <a:schemeClr val="accent1"/>
                  </a:solidFill>
                  <a:latin typeface="字魂43号-国潮手书" panose="00000500000000000000" pitchFamily="2" charset="-122"/>
                  <a:ea typeface="字魂43号-国潮手书" panose="00000500000000000000" pitchFamily="2" charset="-122"/>
                </a:rPr>
                <a:t>亡</a:t>
              </a:r>
              <a:r>
                <a:rPr lang="zh-CN" altLang="en-US" sz="4000" dirty="0">
                  <a:ln w="82550">
                    <a:solidFill>
                      <a:schemeClr val="accent3"/>
                    </a:solidFill>
                  </a:ln>
                  <a:solidFill>
                    <a:schemeClr val="accent1"/>
                  </a:solidFill>
                  <a:latin typeface="字魂43号-国潮手书" panose="00000500000000000000" pitchFamily="2" charset="-122"/>
                  <a:ea typeface="字魂43号-国潮手书" panose="00000500000000000000" pitchFamily="2" charset="-122"/>
                </a:rPr>
                <a:t>人数</a:t>
              </a:r>
            </a:p>
          </p:txBody>
        </p:sp>
        <p:sp>
          <p:nvSpPr>
            <p:cNvPr id="18" name="Rectangle 16_1">
              <a:extLst>
                <a:ext uri="{FF2B5EF4-FFF2-40B4-BE49-F238E27FC236}">
                  <a16:creationId xmlns:a16="http://schemas.microsoft.com/office/drawing/2014/main" xmlns="" id="{9B6F2971-3485-4089-8236-AA2B06687DB9}"/>
                </a:ext>
              </a:extLst>
            </p:cNvPr>
            <p:cNvSpPr/>
            <p:nvPr/>
          </p:nvSpPr>
          <p:spPr>
            <a:xfrm>
              <a:off x="5394949" y="4155574"/>
              <a:ext cx="2244525" cy="707886"/>
            </a:xfrm>
            <a:prstGeom prst="rect">
              <a:avLst/>
            </a:prstGeom>
          </p:spPr>
          <p:txBody>
            <a:bodyPr wrap="none">
              <a:spAutoFit/>
            </a:bodyPr>
            <a:lstStyle/>
            <a:p>
              <a:r>
                <a:rPr lang="zh-CN" altLang="en-US" sz="4000" smtClean="0">
                  <a:ln w="82550">
                    <a:noFill/>
                  </a:ln>
                  <a:solidFill>
                    <a:schemeClr val="accent1"/>
                  </a:solidFill>
                  <a:latin typeface="字魂43号-国潮手书" panose="00000500000000000000" pitchFamily="2" charset="-122"/>
                  <a:ea typeface="字魂43号-国潮手书" panose="00000500000000000000" pitchFamily="2" charset="-122"/>
                </a:rPr>
                <a:t>死</a:t>
              </a:r>
              <a:r>
                <a:rPr lang="zh-CN" altLang="en-US" sz="100" smtClean="0">
                  <a:ln w="82550">
                    <a:noFill/>
                  </a:ln>
                  <a:solidFill>
                    <a:schemeClr val="accent1"/>
                  </a:solidFill>
                  <a:latin typeface="字魂43号-国潮手书" panose="00000500000000000000" pitchFamily="2" charset="-122"/>
                  <a:ea typeface="字魂43号-国潮手书" panose="00000500000000000000" pitchFamily="2" charset="-122"/>
                </a:rPr>
                <a:t> </a:t>
              </a:r>
              <a:r>
                <a:rPr lang="zh-CN" altLang="en-US" sz="4000" smtClean="0">
                  <a:ln w="82550">
                    <a:noFill/>
                  </a:ln>
                  <a:solidFill>
                    <a:schemeClr val="accent1"/>
                  </a:solidFill>
                  <a:latin typeface="字魂43号-国潮手书" panose="00000500000000000000" pitchFamily="2" charset="-122"/>
                  <a:ea typeface="字魂43号-国潮手书" panose="00000500000000000000" pitchFamily="2" charset="-122"/>
                </a:rPr>
                <a:t>亡</a:t>
              </a:r>
              <a:r>
                <a:rPr lang="zh-CN" altLang="en-US" sz="4000" dirty="0">
                  <a:ln w="82550">
                    <a:noFill/>
                  </a:ln>
                  <a:solidFill>
                    <a:schemeClr val="accent1"/>
                  </a:solidFill>
                  <a:latin typeface="字魂43号-国潮手书" panose="00000500000000000000" pitchFamily="2" charset="-122"/>
                  <a:ea typeface="字魂43号-国潮手书" panose="00000500000000000000" pitchFamily="2" charset="-122"/>
                </a:rPr>
                <a:t>人数</a:t>
              </a:r>
            </a:p>
          </p:txBody>
        </p:sp>
      </p:grpSp>
      <p:sp>
        <p:nvSpPr>
          <p:cNvPr id="20" name="矩形 19">
            <a:extLst>
              <a:ext uri="{FF2B5EF4-FFF2-40B4-BE49-F238E27FC236}">
                <a16:creationId xmlns:a16="http://schemas.microsoft.com/office/drawing/2014/main" xmlns="" id="{1FAFDB10-9214-4FB3-859C-2F8DB308B933}"/>
              </a:ext>
            </a:extLst>
          </p:cNvPr>
          <p:cNvSpPr/>
          <p:nvPr/>
        </p:nvSpPr>
        <p:spPr>
          <a:xfrm>
            <a:off x="6241367" y="127757"/>
            <a:ext cx="898662" cy="89866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1" name="insight_171364">
            <a:extLst>
              <a:ext uri="{FF2B5EF4-FFF2-40B4-BE49-F238E27FC236}">
                <a16:creationId xmlns:a16="http://schemas.microsoft.com/office/drawing/2014/main" xmlns="" id="{75F7D4A2-8227-47D6-AD5C-46E77EEC0ED2}"/>
              </a:ext>
            </a:extLst>
          </p:cNvPr>
          <p:cNvSpPr>
            <a:spLocks noChangeAspect="1"/>
          </p:cNvSpPr>
          <p:nvPr/>
        </p:nvSpPr>
        <p:spPr bwMode="auto">
          <a:xfrm>
            <a:off x="6315698" y="244636"/>
            <a:ext cx="674502" cy="706006"/>
          </a:xfrm>
          <a:custGeom>
            <a:avLst/>
            <a:gdLst>
              <a:gd name="T0" fmla="*/ 3991 w 5053"/>
              <a:gd name="T1" fmla="*/ 3172 h 5297"/>
              <a:gd name="T2" fmla="*/ 3367 w 5053"/>
              <a:gd name="T3" fmla="*/ 3376 h 5297"/>
              <a:gd name="T4" fmla="*/ 3328 w 5053"/>
              <a:gd name="T5" fmla="*/ 3404 h 5297"/>
              <a:gd name="T6" fmla="*/ 2124 w 5053"/>
              <a:gd name="T7" fmla="*/ 2701 h 5297"/>
              <a:gd name="T8" fmla="*/ 2127 w 5053"/>
              <a:gd name="T9" fmla="*/ 2640 h 5297"/>
              <a:gd name="T10" fmla="*/ 2124 w 5053"/>
              <a:gd name="T11" fmla="*/ 2580 h 5297"/>
              <a:gd name="T12" fmla="*/ 3316 w 5053"/>
              <a:gd name="T13" fmla="*/ 1884 h 5297"/>
              <a:gd name="T14" fmla="*/ 3355 w 5053"/>
              <a:gd name="T15" fmla="*/ 1913 h 5297"/>
              <a:gd name="T16" fmla="*/ 3991 w 5053"/>
              <a:gd name="T17" fmla="*/ 2125 h 5297"/>
              <a:gd name="T18" fmla="*/ 5053 w 5053"/>
              <a:gd name="T19" fmla="*/ 1062 h 5297"/>
              <a:gd name="T20" fmla="*/ 3991 w 5053"/>
              <a:gd name="T21" fmla="*/ 0 h 5297"/>
              <a:gd name="T22" fmla="*/ 2928 w 5053"/>
              <a:gd name="T23" fmla="*/ 1062 h 5297"/>
              <a:gd name="T24" fmla="*/ 2933 w 5053"/>
              <a:gd name="T25" fmla="*/ 1161 h 5297"/>
              <a:gd name="T26" fmla="*/ 2937 w 5053"/>
              <a:gd name="T27" fmla="*/ 1207 h 5297"/>
              <a:gd name="T28" fmla="*/ 1798 w 5053"/>
              <a:gd name="T29" fmla="*/ 1873 h 5297"/>
              <a:gd name="T30" fmla="*/ 1758 w 5053"/>
              <a:gd name="T31" fmla="*/ 1838 h 5297"/>
              <a:gd name="T32" fmla="*/ 1062 w 5053"/>
              <a:gd name="T33" fmla="*/ 1578 h 5297"/>
              <a:gd name="T34" fmla="*/ 0 w 5053"/>
              <a:gd name="T35" fmla="*/ 2640 h 5297"/>
              <a:gd name="T36" fmla="*/ 1062 w 5053"/>
              <a:gd name="T37" fmla="*/ 3703 h 5297"/>
              <a:gd name="T38" fmla="*/ 1758 w 5053"/>
              <a:gd name="T39" fmla="*/ 3443 h 5297"/>
              <a:gd name="T40" fmla="*/ 1797 w 5053"/>
              <a:gd name="T41" fmla="*/ 3408 h 5297"/>
              <a:gd name="T42" fmla="*/ 2939 w 5053"/>
              <a:gd name="T43" fmla="*/ 4075 h 5297"/>
              <a:gd name="T44" fmla="*/ 2934 w 5053"/>
              <a:gd name="T45" fmla="*/ 4122 h 5297"/>
              <a:gd name="T46" fmla="*/ 2928 w 5053"/>
              <a:gd name="T47" fmla="*/ 4235 h 5297"/>
              <a:gd name="T48" fmla="*/ 3991 w 5053"/>
              <a:gd name="T49" fmla="*/ 5297 h 5297"/>
              <a:gd name="T50" fmla="*/ 5053 w 5053"/>
              <a:gd name="T51" fmla="*/ 4235 h 5297"/>
              <a:gd name="T52" fmla="*/ 3991 w 5053"/>
              <a:gd name="T53" fmla="*/ 3172 h 5297"/>
              <a:gd name="T54" fmla="*/ 3991 w 5053"/>
              <a:gd name="T55" fmla="*/ 589 h 5297"/>
              <a:gd name="T56" fmla="*/ 4464 w 5053"/>
              <a:gd name="T57" fmla="*/ 1062 h 5297"/>
              <a:gd name="T58" fmla="*/ 3991 w 5053"/>
              <a:gd name="T59" fmla="*/ 1536 h 5297"/>
              <a:gd name="T60" fmla="*/ 3517 w 5053"/>
              <a:gd name="T61" fmla="*/ 1062 h 5297"/>
              <a:gd name="T62" fmla="*/ 3991 w 5053"/>
              <a:gd name="T63" fmla="*/ 589 h 5297"/>
              <a:gd name="T64" fmla="*/ 1063 w 5053"/>
              <a:gd name="T65" fmla="*/ 3114 h 5297"/>
              <a:gd name="T66" fmla="*/ 589 w 5053"/>
              <a:gd name="T67" fmla="*/ 2640 h 5297"/>
              <a:gd name="T68" fmla="*/ 1063 w 5053"/>
              <a:gd name="T69" fmla="*/ 2167 h 5297"/>
              <a:gd name="T70" fmla="*/ 1536 w 5053"/>
              <a:gd name="T71" fmla="*/ 2640 h 5297"/>
              <a:gd name="T72" fmla="*/ 1063 w 5053"/>
              <a:gd name="T73" fmla="*/ 3114 h 5297"/>
              <a:gd name="T74" fmla="*/ 3991 w 5053"/>
              <a:gd name="T75" fmla="*/ 4708 h 5297"/>
              <a:gd name="T76" fmla="*/ 3517 w 5053"/>
              <a:gd name="T77" fmla="*/ 4235 h 5297"/>
              <a:gd name="T78" fmla="*/ 3991 w 5053"/>
              <a:gd name="T79" fmla="*/ 3761 h 5297"/>
              <a:gd name="T80" fmla="*/ 4464 w 5053"/>
              <a:gd name="T81" fmla="*/ 4235 h 5297"/>
              <a:gd name="T82" fmla="*/ 3991 w 5053"/>
              <a:gd name="T83" fmla="*/ 4708 h 52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5053" h="5297">
                <a:moveTo>
                  <a:pt x="3991" y="3172"/>
                </a:moveTo>
                <a:cubicBezTo>
                  <a:pt x="3765" y="3172"/>
                  <a:pt x="3549" y="3243"/>
                  <a:pt x="3367" y="3376"/>
                </a:cubicBezTo>
                <a:lnTo>
                  <a:pt x="3328" y="3404"/>
                </a:lnTo>
                <a:lnTo>
                  <a:pt x="2124" y="2701"/>
                </a:lnTo>
                <a:cubicBezTo>
                  <a:pt x="2124" y="2701"/>
                  <a:pt x="2127" y="2679"/>
                  <a:pt x="2127" y="2640"/>
                </a:cubicBezTo>
                <a:cubicBezTo>
                  <a:pt x="2127" y="2602"/>
                  <a:pt x="2124" y="2580"/>
                  <a:pt x="2124" y="2580"/>
                </a:cubicBezTo>
                <a:lnTo>
                  <a:pt x="3316" y="1884"/>
                </a:lnTo>
                <a:lnTo>
                  <a:pt x="3355" y="1913"/>
                </a:lnTo>
                <a:cubicBezTo>
                  <a:pt x="3540" y="2052"/>
                  <a:pt x="3760" y="2125"/>
                  <a:pt x="3991" y="2125"/>
                </a:cubicBezTo>
                <a:cubicBezTo>
                  <a:pt x="4577" y="2125"/>
                  <a:pt x="5053" y="1648"/>
                  <a:pt x="5053" y="1062"/>
                </a:cubicBezTo>
                <a:cubicBezTo>
                  <a:pt x="5053" y="477"/>
                  <a:pt x="4577" y="0"/>
                  <a:pt x="3991" y="0"/>
                </a:cubicBezTo>
                <a:cubicBezTo>
                  <a:pt x="3405" y="0"/>
                  <a:pt x="2928" y="477"/>
                  <a:pt x="2928" y="1062"/>
                </a:cubicBezTo>
                <a:cubicBezTo>
                  <a:pt x="2928" y="1094"/>
                  <a:pt x="2930" y="1126"/>
                  <a:pt x="2933" y="1161"/>
                </a:cubicBezTo>
                <a:lnTo>
                  <a:pt x="2937" y="1207"/>
                </a:lnTo>
                <a:lnTo>
                  <a:pt x="1798" y="1873"/>
                </a:lnTo>
                <a:lnTo>
                  <a:pt x="1758" y="1838"/>
                </a:lnTo>
                <a:cubicBezTo>
                  <a:pt x="1564" y="1670"/>
                  <a:pt x="1318" y="1578"/>
                  <a:pt x="1062" y="1578"/>
                </a:cubicBezTo>
                <a:cubicBezTo>
                  <a:pt x="477" y="1578"/>
                  <a:pt x="0" y="2055"/>
                  <a:pt x="0" y="2640"/>
                </a:cubicBezTo>
                <a:cubicBezTo>
                  <a:pt x="0" y="3226"/>
                  <a:pt x="477" y="3703"/>
                  <a:pt x="1062" y="3703"/>
                </a:cubicBezTo>
                <a:cubicBezTo>
                  <a:pt x="1318" y="3703"/>
                  <a:pt x="1564" y="3611"/>
                  <a:pt x="1758" y="3443"/>
                </a:cubicBezTo>
                <a:lnTo>
                  <a:pt x="1797" y="3408"/>
                </a:lnTo>
                <a:lnTo>
                  <a:pt x="2939" y="4075"/>
                </a:lnTo>
                <a:lnTo>
                  <a:pt x="2934" y="4122"/>
                </a:lnTo>
                <a:cubicBezTo>
                  <a:pt x="2930" y="4160"/>
                  <a:pt x="2928" y="4198"/>
                  <a:pt x="2928" y="4235"/>
                </a:cubicBezTo>
                <a:cubicBezTo>
                  <a:pt x="2928" y="4821"/>
                  <a:pt x="3405" y="5297"/>
                  <a:pt x="3991" y="5297"/>
                </a:cubicBezTo>
                <a:cubicBezTo>
                  <a:pt x="4577" y="5297"/>
                  <a:pt x="5053" y="4821"/>
                  <a:pt x="5053" y="4235"/>
                </a:cubicBezTo>
                <a:cubicBezTo>
                  <a:pt x="5053" y="3649"/>
                  <a:pt x="4577" y="3172"/>
                  <a:pt x="3991" y="3172"/>
                </a:cubicBezTo>
                <a:close/>
                <a:moveTo>
                  <a:pt x="3991" y="589"/>
                </a:moveTo>
                <a:cubicBezTo>
                  <a:pt x="4252" y="589"/>
                  <a:pt x="4464" y="801"/>
                  <a:pt x="4464" y="1062"/>
                </a:cubicBezTo>
                <a:cubicBezTo>
                  <a:pt x="4464" y="1323"/>
                  <a:pt x="4252" y="1536"/>
                  <a:pt x="3991" y="1536"/>
                </a:cubicBezTo>
                <a:cubicBezTo>
                  <a:pt x="3730" y="1536"/>
                  <a:pt x="3517" y="1323"/>
                  <a:pt x="3517" y="1062"/>
                </a:cubicBezTo>
                <a:cubicBezTo>
                  <a:pt x="3517" y="801"/>
                  <a:pt x="3730" y="589"/>
                  <a:pt x="3991" y="589"/>
                </a:cubicBezTo>
                <a:close/>
                <a:moveTo>
                  <a:pt x="1063" y="3114"/>
                </a:moveTo>
                <a:cubicBezTo>
                  <a:pt x="802" y="3114"/>
                  <a:pt x="589" y="2901"/>
                  <a:pt x="589" y="2640"/>
                </a:cubicBezTo>
                <a:cubicBezTo>
                  <a:pt x="589" y="2380"/>
                  <a:pt x="802" y="2167"/>
                  <a:pt x="1063" y="2167"/>
                </a:cubicBezTo>
                <a:cubicBezTo>
                  <a:pt x="1324" y="2167"/>
                  <a:pt x="1536" y="2380"/>
                  <a:pt x="1536" y="2640"/>
                </a:cubicBezTo>
                <a:cubicBezTo>
                  <a:pt x="1536" y="2901"/>
                  <a:pt x="1324" y="3114"/>
                  <a:pt x="1063" y="3114"/>
                </a:cubicBezTo>
                <a:close/>
                <a:moveTo>
                  <a:pt x="3991" y="4708"/>
                </a:moveTo>
                <a:cubicBezTo>
                  <a:pt x="3730" y="4708"/>
                  <a:pt x="3517" y="4496"/>
                  <a:pt x="3517" y="4235"/>
                </a:cubicBezTo>
                <a:cubicBezTo>
                  <a:pt x="3517" y="3974"/>
                  <a:pt x="3730" y="3761"/>
                  <a:pt x="3991" y="3761"/>
                </a:cubicBezTo>
                <a:cubicBezTo>
                  <a:pt x="4252" y="3761"/>
                  <a:pt x="4464" y="3974"/>
                  <a:pt x="4464" y="4235"/>
                </a:cubicBezTo>
                <a:cubicBezTo>
                  <a:pt x="4464" y="4496"/>
                  <a:pt x="4252" y="4708"/>
                  <a:pt x="3991" y="4708"/>
                </a:cubicBezTo>
                <a:close/>
              </a:path>
            </a:pathLst>
          </a:custGeom>
          <a:solidFill>
            <a:schemeClr val="accent3"/>
          </a:solidFill>
          <a:ln>
            <a:noFill/>
          </a:ln>
        </p:spPr>
        <p:txBody>
          <a:bodyPr/>
          <a:lstStyle/>
          <a:p>
            <a:endParaRPr lang="zh-CN" altLang="en-US"/>
          </a:p>
        </p:txBody>
      </p:sp>
      <p:sp>
        <p:nvSpPr>
          <p:cNvPr id="22" name="矩形 21">
            <a:extLst>
              <a:ext uri="{FF2B5EF4-FFF2-40B4-BE49-F238E27FC236}">
                <a16:creationId xmlns:a16="http://schemas.microsoft.com/office/drawing/2014/main" xmlns="" id="{D00759DC-5BE4-4736-8ABE-2B0D36051592}"/>
              </a:ext>
            </a:extLst>
          </p:cNvPr>
          <p:cNvSpPr/>
          <p:nvPr/>
        </p:nvSpPr>
        <p:spPr>
          <a:xfrm>
            <a:off x="7092455" y="481146"/>
            <a:ext cx="4440732" cy="1023668"/>
          </a:xfrm>
          <a:prstGeom prst="rect">
            <a:avLst/>
          </a:prstGeom>
          <a:pattFill prst="dkUpDiag">
            <a:fgClr>
              <a:schemeClr val="accent2"/>
            </a:fgClr>
            <a:bgClr>
              <a:schemeClr val="accent2">
                <a:lumMod val="60000"/>
                <a:lumOff val="40000"/>
              </a:schemeClr>
            </a:bgClr>
          </a:pattFill>
          <a:ln w="381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nSpc>
                <a:spcPct val="90000"/>
              </a:lnSpc>
            </a:pPr>
            <a:r>
              <a:rPr lang="zh-CN" altLang="en-US" sz="3200" smtClean="0">
                <a:solidFill>
                  <a:schemeClr val="accent3"/>
                </a:solidFill>
                <a:latin typeface="字魂43号-国潮手书" panose="00000500000000000000" pitchFamily="2" charset="-122"/>
                <a:ea typeface="字魂43号-国潮手书" panose="00000500000000000000" pitchFamily="2" charset="-122"/>
              </a:rPr>
              <a:t>通</a:t>
            </a:r>
            <a:r>
              <a:rPr lang="zh-CN" altLang="en-US" sz="100" smtClean="0">
                <a:solidFill>
                  <a:schemeClr val="accent3"/>
                </a:solidFill>
                <a:latin typeface="字魂43号-国潮手书" panose="00000500000000000000" pitchFamily="2" charset="-122"/>
                <a:ea typeface="字魂43号-国潮手书" panose="00000500000000000000" pitchFamily="2" charset="-122"/>
              </a:rPr>
              <a:t> </a:t>
            </a:r>
            <a:r>
              <a:rPr lang="zh-CN" altLang="en-US" sz="3200" smtClean="0">
                <a:solidFill>
                  <a:schemeClr val="accent3"/>
                </a:solidFill>
                <a:latin typeface="字魂43号-国潮手书" panose="00000500000000000000" pitchFamily="2" charset="-122"/>
                <a:ea typeface="字魂43号-国潮手书" panose="00000500000000000000" pitchFamily="2" charset="-122"/>
              </a:rPr>
              <a:t>过</a:t>
            </a:r>
            <a:r>
              <a:rPr lang="zh-CN" altLang="en-US" sz="3200" dirty="0">
                <a:solidFill>
                  <a:schemeClr val="accent3"/>
                </a:solidFill>
                <a:latin typeface="字魂43号-国潮手书" panose="00000500000000000000" pitchFamily="2" charset="-122"/>
                <a:ea typeface="字魂43号-国潮手书" panose="00000500000000000000" pitchFamily="2" charset="-122"/>
              </a:rPr>
              <a:t>血液、精液、阴道分泌液、乳汁等传播</a:t>
            </a:r>
          </a:p>
        </p:txBody>
      </p:sp>
      <p:sp>
        <p:nvSpPr>
          <p:cNvPr id="23" name="矩形 22">
            <a:extLst>
              <a:ext uri="{FF2B5EF4-FFF2-40B4-BE49-F238E27FC236}">
                <a16:creationId xmlns:a16="http://schemas.microsoft.com/office/drawing/2014/main" xmlns="" id="{E3333F5D-4870-4578-A430-58D14E79705B}"/>
              </a:ext>
            </a:extLst>
          </p:cNvPr>
          <p:cNvSpPr/>
          <p:nvPr/>
        </p:nvSpPr>
        <p:spPr>
          <a:xfrm>
            <a:off x="7140029" y="45260"/>
            <a:ext cx="1976823" cy="461665"/>
          </a:xfrm>
          <a:prstGeom prst="rect">
            <a:avLst/>
          </a:prstGeom>
        </p:spPr>
        <p:txBody>
          <a:bodyPr wrap="none">
            <a:spAutoFit/>
          </a:bodyPr>
          <a:lstStyle/>
          <a:p>
            <a:r>
              <a:rPr lang="zh-CN" altLang="en-US" sz="2400" smtClean="0">
                <a:solidFill>
                  <a:schemeClr val="accent1"/>
                </a:solidFill>
                <a:latin typeface="字魂43号-国潮手书" panose="00000500000000000000" pitchFamily="2" charset="-122"/>
                <a:ea typeface="字魂43号-国潮手书" panose="00000500000000000000" pitchFamily="2" charset="-122"/>
              </a:rPr>
              <a:t>传</a:t>
            </a:r>
            <a:r>
              <a:rPr lang="zh-CN" altLang="en-US" sz="100" smtClean="0">
                <a:solidFill>
                  <a:schemeClr val="accent1"/>
                </a:solidFill>
                <a:latin typeface="字魂43号-国潮手书" panose="00000500000000000000" pitchFamily="2" charset="-122"/>
                <a:ea typeface="字魂43号-国潮手书" panose="00000500000000000000" pitchFamily="2" charset="-122"/>
              </a:rPr>
              <a:t> </a:t>
            </a:r>
            <a:r>
              <a:rPr lang="en-US" altLang="zh-CN" sz="2400" smtClean="0">
                <a:solidFill>
                  <a:schemeClr val="accent1"/>
                </a:solidFill>
                <a:latin typeface="字魂43号-国潮手书" panose="00000500000000000000" pitchFamily="2" charset="-122"/>
                <a:ea typeface="字魂43号-国潮手书" panose="00000500000000000000" pitchFamily="2" charset="-122"/>
              </a:rPr>
              <a:t>/</a:t>
            </a:r>
            <a:r>
              <a:rPr lang="zh-CN" altLang="en-US" sz="2400" dirty="0">
                <a:solidFill>
                  <a:schemeClr val="accent1"/>
                </a:solidFill>
                <a:latin typeface="字魂43号-国潮手书" panose="00000500000000000000" pitchFamily="2" charset="-122"/>
                <a:ea typeface="字魂43号-国潮手书" panose="00000500000000000000" pitchFamily="2" charset="-122"/>
              </a:rPr>
              <a:t>播</a:t>
            </a:r>
            <a:r>
              <a:rPr lang="en-US" altLang="zh-CN" sz="2400" dirty="0">
                <a:solidFill>
                  <a:schemeClr val="accent1"/>
                </a:solidFill>
                <a:latin typeface="字魂43号-国潮手书" panose="00000500000000000000" pitchFamily="2" charset="-122"/>
                <a:ea typeface="字魂43号-国潮手书" panose="00000500000000000000" pitchFamily="2" charset="-122"/>
              </a:rPr>
              <a:t>/</a:t>
            </a:r>
            <a:r>
              <a:rPr lang="zh-CN" altLang="en-US" sz="2400" dirty="0">
                <a:solidFill>
                  <a:schemeClr val="accent1"/>
                </a:solidFill>
                <a:latin typeface="字魂43号-国潮手书" panose="00000500000000000000" pitchFamily="2" charset="-122"/>
                <a:ea typeface="字魂43号-国潮手书" panose="00000500000000000000" pitchFamily="2" charset="-122"/>
              </a:rPr>
              <a:t>方</a:t>
            </a:r>
            <a:r>
              <a:rPr lang="en-US" altLang="zh-CN" sz="2400" dirty="0">
                <a:solidFill>
                  <a:schemeClr val="accent1"/>
                </a:solidFill>
                <a:latin typeface="字魂43号-国潮手书" panose="00000500000000000000" pitchFamily="2" charset="-122"/>
                <a:ea typeface="字魂43号-国潮手书" panose="00000500000000000000" pitchFamily="2" charset="-122"/>
              </a:rPr>
              <a:t>/</a:t>
            </a:r>
            <a:r>
              <a:rPr lang="zh-CN" altLang="en-US" sz="2400" dirty="0">
                <a:solidFill>
                  <a:schemeClr val="accent1"/>
                </a:solidFill>
                <a:latin typeface="字魂43号-国潮手书" panose="00000500000000000000" pitchFamily="2" charset="-122"/>
                <a:ea typeface="字魂43号-国潮手书" panose="00000500000000000000" pitchFamily="2" charset="-122"/>
              </a:rPr>
              <a:t>法</a:t>
            </a:r>
            <a:endParaRPr lang="zh-CN" altLang="en-US" sz="2400" dirty="0">
              <a:latin typeface="字魂43号-国潮手书" panose="00000500000000000000" pitchFamily="2" charset="-122"/>
              <a:ea typeface="字魂43号-国潮手书" panose="00000500000000000000" pitchFamily="2" charset="-122"/>
            </a:endParaRPr>
          </a:p>
        </p:txBody>
      </p:sp>
      <p:sp>
        <p:nvSpPr>
          <p:cNvPr id="24" name="矩形 23">
            <a:extLst>
              <a:ext uri="{FF2B5EF4-FFF2-40B4-BE49-F238E27FC236}">
                <a16:creationId xmlns:a16="http://schemas.microsoft.com/office/drawing/2014/main" xmlns="" id="{4E29A559-0342-4272-A681-24C524A4F0A2}"/>
              </a:ext>
            </a:extLst>
          </p:cNvPr>
          <p:cNvSpPr/>
          <p:nvPr/>
        </p:nvSpPr>
        <p:spPr>
          <a:xfrm>
            <a:off x="6241367" y="3115988"/>
            <a:ext cx="898662" cy="89866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5" name="矩形 24">
            <a:extLst>
              <a:ext uri="{FF2B5EF4-FFF2-40B4-BE49-F238E27FC236}">
                <a16:creationId xmlns:a16="http://schemas.microsoft.com/office/drawing/2014/main" xmlns="" id="{F90CD708-F705-40C1-A4D0-92CA930ADBC9}"/>
              </a:ext>
            </a:extLst>
          </p:cNvPr>
          <p:cNvSpPr/>
          <p:nvPr/>
        </p:nvSpPr>
        <p:spPr>
          <a:xfrm>
            <a:off x="7092454" y="3521779"/>
            <a:ext cx="2908025" cy="739136"/>
          </a:xfrm>
          <a:prstGeom prst="rect">
            <a:avLst/>
          </a:prstGeom>
          <a:pattFill prst="dkUpDiag">
            <a:fgClr>
              <a:schemeClr val="accent2"/>
            </a:fgClr>
            <a:bgClr>
              <a:schemeClr val="accent2">
                <a:lumMod val="60000"/>
                <a:lumOff val="40000"/>
              </a:schemeClr>
            </a:bgClr>
          </a:pattFill>
          <a:ln w="381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r>
              <a:rPr lang="en-US" altLang="zh-CN" sz="3600">
                <a:solidFill>
                  <a:schemeClr val="accent3"/>
                </a:solidFill>
                <a:latin typeface="字魂43号-国潮手书" panose="00000500000000000000" pitchFamily="2" charset="-122"/>
                <a:ea typeface="字魂43号-国潮手书" panose="00000500000000000000" pitchFamily="2" charset="-122"/>
              </a:rPr>
              <a:t> </a:t>
            </a:r>
            <a:r>
              <a:rPr lang="en-US" altLang="zh-CN" sz="100" smtClean="0">
                <a:solidFill>
                  <a:schemeClr val="accent3"/>
                </a:solidFill>
                <a:latin typeface="字魂43号-国潮手书" panose="00000500000000000000" pitchFamily="2" charset="-122"/>
                <a:ea typeface="字魂43号-国潮手书" panose="00000500000000000000" pitchFamily="2" charset="-122"/>
              </a:rPr>
              <a:t> </a:t>
            </a:r>
            <a:r>
              <a:rPr lang="en-US" altLang="zh-CN" sz="3600" smtClean="0">
                <a:solidFill>
                  <a:schemeClr val="accent3"/>
                </a:solidFill>
                <a:latin typeface="字魂43号-国潮手书" panose="00000500000000000000" pitchFamily="2" charset="-122"/>
                <a:ea typeface="字魂43号-国潮手书" panose="00000500000000000000" pitchFamily="2" charset="-122"/>
              </a:rPr>
              <a:t>25</a:t>
            </a:r>
            <a:r>
              <a:rPr lang="en-US" altLang="zh-CN" sz="3600" dirty="0">
                <a:solidFill>
                  <a:schemeClr val="accent3"/>
                </a:solidFill>
                <a:latin typeface="字魂43号-国潮手书" panose="00000500000000000000" pitchFamily="2" charset="-122"/>
                <a:ea typeface="字魂43号-国潮手书" panose="00000500000000000000" pitchFamily="2" charset="-122"/>
              </a:rPr>
              <a:t>%</a:t>
            </a:r>
            <a:r>
              <a:rPr lang="zh-CN" altLang="en-US" sz="3600" dirty="0">
                <a:solidFill>
                  <a:schemeClr val="accent3"/>
                </a:solidFill>
                <a:latin typeface="字魂43号-国潮手书" panose="00000500000000000000" pitchFamily="2" charset="-122"/>
                <a:ea typeface="字魂43号-国潮手书" panose="00000500000000000000" pitchFamily="2" charset="-122"/>
              </a:rPr>
              <a:t>左右</a:t>
            </a:r>
          </a:p>
        </p:txBody>
      </p:sp>
      <p:sp>
        <p:nvSpPr>
          <p:cNvPr id="26" name="矩形 25">
            <a:extLst>
              <a:ext uri="{FF2B5EF4-FFF2-40B4-BE49-F238E27FC236}">
                <a16:creationId xmlns:a16="http://schemas.microsoft.com/office/drawing/2014/main" xmlns="" id="{221E630D-3F3A-4D5D-A1BC-044A3A8504E7}"/>
              </a:ext>
            </a:extLst>
          </p:cNvPr>
          <p:cNvSpPr/>
          <p:nvPr/>
        </p:nvSpPr>
        <p:spPr>
          <a:xfrm>
            <a:off x="7140029" y="3033491"/>
            <a:ext cx="1484702" cy="461665"/>
          </a:xfrm>
          <a:prstGeom prst="rect">
            <a:avLst/>
          </a:prstGeom>
        </p:spPr>
        <p:txBody>
          <a:bodyPr wrap="none">
            <a:spAutoFit/>
          </a:bodyPr>
          <a:lstStyle/>
          <a:p>
            <a:r>
              <a:rPr lang="zh-CN" altLang="en-US" sz="2400" smtClean="0">
                <a:solidFill>
                  <a:schemeClr val="accent1"/>
                </a:solidFill>
                <a:latin typeface="字魂43号-国潮手书" panose="00000500000000000000" pitchFamily="2" charset="-122"/>
                <a:ea typeface="字魂43号-国潮手书" panose="00000500000000000000" pitchFamily="2" charset="-122"/>
              </a:rPr>
              <a:t>病</a:t>
            </a:r>
            <a:r>
              <a:rPr lang="zh-CN" altLang="en-US" sz="100" smtClean="0">
                <a:solidFill>
                  <a:schemeClr val="accent1"/>
                </a:solidFill>
                <a:latin typeface="字魂43号-国潮手书" panose="00000500000000000000" pitchFamily="2" charset="-122"/>
                <a:ea typeface="字魂43号-国潮手书" panose="00000500000000000000" pitchFamily="2" charset="-122"/>
              </a:rPr>
              <a:t> </a:t>
            </a:r>
            <a:r>
              <a:rPr lang="en-US" altLang="zh-CN" sz="2400" smtClean="0">
                <a:solidFill>
                  <a:schemeClr val="accent1"/>
                </a:solidFill>
                <a:latin typeface="字魂43号-国潮手书" panose="00000500000000000000" pitchFamily="2" charset="-122"/>
                <a:ea typeface="字魂43号-国潮手书" panose="00000500000000000000" pitchFamily="2" charset="-122"/>
              </a:rPr>
              <a:t>/</a:t>
            </a:r>
            <a:r>
              <a:rPr lang="zh-CN" altLang="en-US" sz="2400" dirty="0">
                <a:solidFill>
                  <a:schemeClr val="accent1"/>
                </a:solidFill>
                <a:latin typeface="字魂43号-国潮手书" panose="00000500000000000000" pitchFamily="2" charset="-122"/>
                <a:ea typeface="字魂43号-国潮手书" panose="00000500000000000000" pitchFamily="2" charset="-122"/>
              </a:rPr>
              <a:t>死</a:t>
            </a:r>
            <a:r>
              <a:rPr lang="en-US" altLang="zh-CN" sz="2400" dirty="0">
                <a:solidFill>
                  <a:schemeClr val="accent1"/>
                </a:solidFill>
                <a:latin typeface="字魂43号-国潮手书" panose="00000500000000000000" pitchFamily="2" charset="-122"/>
                <a:ea typeface="字魂43号-国潮手书" panose="00000500000000000000" pitchFamily="2" charset="-122"/>
              </a:rPr>
              <a:t>/</a:t>
            </a:r>
            <a:r>
              <a:rPr lang="zh-CN" altLang="en-US" sz="2400" dirty="0">
                <a:solidFill>
                  <a:schemeClr val="accent1"/>
                </a:solidFill>
                <a:latin typeface="字魂43号-国潮手书" panose="00000500000000000000" pitchFamily="2" charset="-122"/>
                <a:ea typeface="字魂43号-国潮手书" panose="00000500000000000000" pitchFamily="2" charset="-122"/>
              </a:rPr>
              <a:t>率</a:t>
            </a:r>
            <a:endParaRPr lang="zh-CN" altLang="en-US" sz="2400" dirty="0">
              <a:latin typeface="字魂43号-国潮手书" panose="00000500000000000000" pitchFamily="2" charset="-122"/>
              <a:ea typeface="字魂43号-国潮手书" panose="00000500000000000000" pitchFamily="2" charset="-122"/>
            </a:endParaRPr>
          </a:p>
        </p:txBody>
      </p:sp>
      <p:sp>
        <p:nvSpPr>
          <p:cNvPr id="27" name="skull-and-crossbones_63646">
            <a:extLst>
              <a:ext uri="{FF2B5EF4-FFF2-40B4-BE49-F238E27FC236}">
                <a16:creationId xmlns:a16="http://schemas.microsoft.com/office/drawing/2014/main" xmlns="" id="{4DB23C96-99AE-4A50-B308-924973D0DDB0}"/>
              </a:ext>
            </a:extLst>
          </p:cNvPr>
          <p:cNvSpPr>
            <a:spLocks noChangeAspect="1"/>
          </p:cNvSpPr>
          <p:nvPr/>
        </p:nvSpPr>
        <p:spPr bwMode="auto">
          <a:xfrm>
            <a:off x="6384269" y="3300522"/>
            <a:ext cx="657202" cy="598055"/>
          </a:xfrm>
          <a:custGeom>
            <a:avLst/>
            <a:gdLst>
              <a:gd name="connsiteX0" fmla="*/ 373273 h 605239"/>
              <a:gd name="connsiteY0" fmla="*/ 373273 h 605239"/>
              <a:gd name="connsiteX1" fmla="*/ 373273 h 605239"/>
              <a:gd name="connsiteY1" fmla="*/ 373273 h 605239"/>
              <a:gd name="connsiteX2" fmla="*/ 373273 h 605239"/>
              <a:gd name="connsiteY2" fmla="*/ 373273 h 605239"/>
              <a:gd name="connsiteX3" fmla="*/ 373273 h 605239"/>
              <a:gd name="connsiteY3" fmla="*/ 373273 h 605239"/>
              <a:gd name="connsiteX4" fmla="*/ 373273 h 605239"/>
              <a:gd name="connsiteY4" fmla="*/ 373273 h 605239"/>
              <a:gd name="connsiteX5" fmla="*/ 373273 h 605239"/>
              <a:gd name="connsiteY5" fmla="*/ 373273 h 605239"/>
              <a:gd name="connsiteX6" fmla="*/ 373273 h 605239"/>
              <a:gd name="connsiteY6" fmla="*/ 373273 h 605239"/>
              <a:gd name="connsiteX7" fmla="*/ 373273 h 605239"/>
              <a:gd name="connsiteY7" fmla="*/ 373273 h 605239"/>
              <a:gd name="connsiteX8" fmla="*/ 373273 h 605239"/>
              <a:gd name="connsiteY8" fmla="*/ 373273 h 605239"/>
              <a:gd name="connsiteX9" fmla="*/ 373273 h 605239"/>
              <a:gd name="connsiteY9" fmla="*/ 373273 h 605239"/>
              <a:gd name="connsiteX10" fmla="*/ 373273 h 605239"/>
              <a:gd name="connsiteY10" fmla="*/ 373273 h 605239"/>
              <a:gd name="connsiteX11" fmla="*/ 373273 h 605239"/>
              <a:gd name="connsiteY11" fmla="*/ 373273 h 605239"/>
              <a:gd name="connsiteX12" fmla="*/ 373273 h 605239"/>
              <a:gd name="connsiteY12" fmla="*/ 373273 h 605239"/>
              <a:gd name="connsiteX13" fmla="*/ 373273 h 605239"/>
              <a:gd name="connsiteY13" fmla="*/ 373273 h 605239"/>
              <a:gd name="connsiteX14" fmla="*/ 373273 h 605239"/>
              <a:gd name="connsiteY14" fmla="*/ 373273 h 605239"/>
              <a:gd name="connsiteX15" fmla="*/ 373273 h 605239"/>
              <a:gd name="connsiteY15" fmla="*/ 373273 h 605239"/>
              <a:gd name="connsiteX16" fmla="*/ 373273 h 605239"/>
              <a:gd name="connsiteY16" fmla="*/ 373273 h 605239"/>
              <a:gd name="connsiteX17" fmla="*/ 373273 h 605239"/>
              <a:gd name="connsiteY17" fmla="*/ 373273 h 605239"/>
              <a:gd name="connsiteX18" fmla="*/ 373273 h 605239"/>
              <a:gd name="connsiteY18" fmla="*/ 373273 h 605239"/>
              <a:gd name="connsiteX19" fmla="*/ 373273 h 605239"/>
              <a:gd name="connsiteY19" fmla="*/ 373273 h 605239"/>
              <a:gd name="connsiteX20" fmla="*/ 373273 h 605239"/>
              <a:gd name="connsiteY20" fmla="*/ 373273 h 605239"/>
              <a:gd name="connsiteX21" fmla="*/ 373273 h 605239"/>
              <a:gd name="connsiteY21" fmla="*/ 373273 h 605239"/>
              <a:gd name="connsiteX22" fmla="*/ 373273 h 605239"/>
              <a:gd name="connsiteY22" fmla="*/ 373273 h 605239"/>
              <a:gd name="connsiteX23" fmla="*/ 373273 h 605239"/>
              <a:gd name="connsiteY23" fmla="*/ 373273 h 605239"/>
              <a:gd name="connsiteX24" fmla="*/ 373273 h 605239"/>
              <a:gd name="connsiteY24" fmla="*/ 373273 h 605239"/>
              <a:gd name="connsiteX25" fmla="*/ 373273 h 605239"/>
              <a:gd name="connsiteY25" fmla="*/ 373273 h 605239"/>
              <a:gd name="connsiteX26" fmla="*/ 373273 h 605239"/>
              <a:gd name="connsiteY26" fmla="*/ 373273 h 605239"/>
              <a:gd name="connsiteX27" fmla="*/ 373273 h 605239"/>
              <a:gd name="connsiteY27" fmla="*/ 373273 h 605239"/>
              <a:gd name="connsiteX28" fmla="*/ 373273 h 605239"/>
              <a:gd name="connsiteY28" fmla="*/ 373273 h 605239"/>
              <a:gd name="connsiteX29" fmla="*/ 373273 h 605239"/>
              <a:gd name="connsiteY29" fmla="*/ 373273 h 605239"/>
              <a:gd name="connsiteX30" fmla="*/ 373273 h 605239"/>
              <a:gd name="connsiteY30" fmla="*/ 373273 h 605239"/>
              <a:gd name="connsiteX31" fmla="*/ 373273 h 605239"/>
              <a:gd name="connsiteY31" fmla="*/ 373273 h 605239"/>
              <a:gd name="connsiteX32" fmla="*/ 373273 h 605239"/>
              <a:gd name="connsiteY32" fmla="*/ 373273 h 605239"/>
              <a:gd name="connsiteX33" fmla="*/ 373273 h 605239"/>
              <a:gd name="connsiteY33" fmla="*/ 373273 h 605239"/>
              <a:gd name="connsiteX34" fmla="*/ 373273 h 605239"/>
              <a:gd name="connsiteY34" fmla="*/ 373273 h 605239"/>
              <a:gd name="connsiteX35" fmla="*/ 373273 h 605239"/>
              <a:gd name="connsiteY35" fmla="*/ 373273 h 605239"/>
              <a:gd name="connsiteX36" fmla="*/ 373273 h 605239"/>
              <a:gd name="connsiteY36" fmla="*/ 373273 h 605239"/>
              <a:gd name="connsiteX37" fmla="*/ 373273 h 605239"/>
              <a:gd name="connsiteY37" fmla="*/ 373273 h 605239"/>
              <a:gd name="connsiteX38" fmla="*/ 373273 h 605239"/>
              <a:gd name="connsiteY38" fmla="*/ 373273 h 605239"/>
              <a:gd name="connsiteX39" fmla="*/ 373273 h 605239"/>
              <a:gd name="connsiteY39" fmla="*/ 373273 h 605239"/>
              <a:gd name="connsiteX40" fmla="*/ 373273 h 605239"/>
              <a:gd name="connsiteY40" fmla="*/ 373273 h 605239"/>
              <a:gd name="connsiteX41" fmla="*/ 373273 h 605239"/>
              <a:gd name="connsiteY41" fmla="*/ 373273 h 605239"/>
              <a:gd name="connsiteX42" fmla="*/ 373273 h 605239"/>
              <a:gd name="connsiteY42" fmla="*/ 373273 h 605239"/>
              <a:gd name="connsiteX43" fmla="*/ 373273 h 605239"/>
              <a:gd name="connsiteY43" fmla="*/ 373273 h 605239"/>
              <a:gd name="connsiteX44" fmla="*/ 373273 h 605239"/>
              <a:gd name="connsiteY44" fmla="*/ 373273 h 605239"/>
              <a:gd name="connsiteX45" fmla="*/ 373273 h 605239"/>
              <a:gd name="connsiteY45" fmla="*/ 373273 h 605239"/>
              <a:gd name="connsiteX46" fmla="*/ 373273 h 605239"/>
              <a:gd name="connsiteY46" fmla="*/ 373273 h 605239"/>
              <a:gd name="connsiteX47" fmla="*/ 373273 h 605239"/>
              <a:gd name="connsiteY47" fmla="*/ 373273 h 605239"/>
              <a:gd name="connsiteX48" fmla="*/ 373273 h 605239"/>
              <a:gd name="connsiteY48" fmla="*/ 373273 h 605239"/>
              <a:gd name="connsiteX49" fmla="*/ 373273 h 605239"/>
              <a:gd name="connsiteY49" fmla="*/ 373273 h 605239"/>
              <a:gd name="connsiteX50" fmla="*/ 373273 h 605239"/>
              <a:gd name="connsiteY50" fmla="*/ 373273 h 605239"/>
              <a:gd name="connsiteX51" fmla="*/ 373273 h 605239"/>
              <a:gd name="connsiteY51" fmla="*/ 373273 h 605239"/>
              <a:gd name="connsiteX52" fmla="*/ 373273 h 605239"/>
              <a:gd name="connsiteY52" fmla="*/ 373273 h 605239"/>
              <a:gd name="connsiteX53" fmla="*/ 373273 h 605239"/>
              <a:gd name="connsiteY53" fmla="*/ 373273 h 605239"/>
              <a:gd name="connsiteX54" fmla="*/ 373273 h 605239"/>
              <a:gd name="connsiteY54" fmla="*/ 373273 h 605239"/>
              <a:gd name="connsiteX55" fmla="*/ 373273 h 605239"/>
              <a:gd name="connsiteY55" fmla="*/ 373273 h 605239"/>
              <a:gd name="connsiteX56" fmla="*/ 373273 h 605239"/>
              <a:gd name="connsiteY56" fmla="*/ 373273 h 605239"/>
              <a:gd name="connsiteX57" fmla="*/ 373273 h 605239"/>
              <a:gd name="connsiteY57" fmla="*/ 373273 h 605239"/>
              <a:gd name="connsiteX58" fmla="*/ 373273 h 605239"/>
              <a:gd name="connsiteY58" fmla="*/ 373273 h 605239"/>
              <a:gd name="connsiteX59" fmla="*/ 373273 h 605239"/>
              <a:gd name="connsiteY59" fmla="*/ 373273 h 605239"/>
              <a:gd name="connsiteX60" fmla="*/ 373273 h 605239"/>
              <a:gd name="connsiteY60" fmla="*/ 373273 h 605239"/>
              <a:gd name="connsiteX61" fmla="*/ 373273 h 605239"/>
              <a:gd name="connsiteY61" fmla="*/ 373273 h 605239"/>
              <a:gd name="connsiteX62" fmla="*/ 373273 h 605239"/>
              <a:gd name="connsiteY62" fmla="*/ 373273 h 605239"/>
              <a:gd name="connsiteX63" fmla="*/ 373273 h 605239"/>
              <a:gd name="connsiteY63" fmla="*/ 373273 h 605239"/>
              <a:gd name="connsiteX64" fmla="*/ 373273 h 605239"/>
              <a:gd name="connsiteY64" fmla="*/ 373273 h 605239"/>
              <a:gd name="connsiteX65" fmla="*/ 373273 h 605239"/>
              <a:gd name="connsiteY65" fmla="*/ 373273 h 605239"/>
              <a:gd name="connsiteX66" fmla="*/ 373273 h 605239"/>
              <a:gd name="connsiteY66" fmla="*/ 373273 h 605239"/>
              <a:gd name="connsiteX67" fmla="*/ 373273 h 605239"/>
              <a:gd name="connsiteY67" fmla="*/ 373273 h 605239"/>
              <a:gd name="connsiteX68" fmla="*/ 373273 h 605239"/>
              <a:gd name="connsiteY68" fmla="*/ 373273 h 605239"/>
              <a:gd name="connsiteX69" fmla="*/ 373273 h 605239"/>
              <a:gd name="connsiteY69" fmla="*/ 373273 h 605239"/>
              <a:gd name="connsiteX70" fmla="*/ 373273 h 605239"/>
              <a:gd name="connsiteY70" fmla="*/ 373273 h 605239"/>
              <a:gd name="connsiteX71" fmla="*/ 373273 h 605239"/>
              <a:gd name="connsiteY71" fmla="*/ 373273 h 605239"/>
              <a:gd name="connsiteX72" fmla="*/ 373273 h 605239"/>
              <a:gd name="connsiteY72" fmla="*/ 373273 h 605239"/>
              <a:gd name="connsiteX73" fmla="*/ 373273 h 605239"/>
              <a:gd name="connsiteY73" fmla="*/ 373273 h 605239"/>
              <a:gd name="connsiteX74" fmla="*/ 373273 h 605239"/>
              <a:gd name="connsiteY74" fmla="*/ 373273 h 605239"/>
              <a:gd name="connsiteX75" fmla="*/ 373273 h 605239"/>
              <a:gd name="connsiteY75" fmla="*/ 373273 h 605239"/>
              <a:gd name="connsiteX76" fmla="*/ 373273 h 605239"/>
              <a:gd name="connsiteY76" fmla="*/ 373273 h 605239"/>
              <a:gd name="connsiteX77" fmla="*/ 373273 h 605239"/>
              <a:gd name="connsiteY77" fmla="*/ 373273 h 605239"/>
              <a:gd name="connsiteX78" fmla="*/ 373273 h 605239"/>
              <a:gd name="connsiteY78" fmla="*/ 373273 h 605239"/>
              <a:gd name="connsiteX79" fmla="*/ 373273 h 605239"/>
              <a:gd name="connsiteY79" fmla="*/ 373273 h 605239"/>
              <a:gd name="connsiteX80" fmla="*/ 373273 h 605239"/>
              <a:gd name="connsiteY80" fmla="*/ 373273 h 605239"/>
              <a:gd name="connsiteX81" fmla="*/ 373273 h 605239"/>
              <a:gd name="connsiteY81" fmla="*/ 373273 h 605239"/>
              <a:gd name="connsiteX82" fmla="*/ 373273 h 605239"/>
              <a:gd name="connsiteY82" fmla="*/ 373273 h 605239"/>
              <a:gd name="connsiteX83" fmla="*/ 373273 h 605239"/>
              <a:gd name="connsiteY83" fmla="*/ 373273 h 605239"/>
              <a:gd name="connsiteX84" fmla="*/ 373273 h 605239"/>
              <a:gd name="connsiteY84" fmla="*/ 373273 h 605239"/>
              <a:gd name="connsiteX85" fmla="*/ 373273 h 605239"/>
              <a:gd name="connsiteY85" fmla="*/ 373273 h 605239"/>
              <a:gd name="connsiteX86" fmla="*/ 373273 h 605239"/>
              <a:gd name="connsiteY86" fmla="*/ 373273 h 605239"/>
              <a:gd name="connsiteX87" fmla="*/ 373273 h 605239"/>
              <a:gd name="connsiteY87" fmla="*/ 373273 h 605239"/>
              <a:gd name="connsiteX88" fmla="*/ 373273 h 605239"/>
              <a:gd name="connsiteY88" fmla="*/ 373273 h 605239"/>
              <a:gd name="connsiteX89" fmla="*/ 373273 h 605239"/>
              <a:gd name="connsiteY89" fmla="*/ 373273 h 605239"/>
              <a:gd name="connsiteX90" fmla="*/ 373273 h 605239"/>
              <a:gd name="connsiteY90" fmla="*/ 373273 h 605239"/>
              <a:gd name="connsiteX91" fmla="*/ 373273 h 605239"/>
              <a:gd name="connsiteY91" fmla="*/ 373273 h 605239"/>
              <a:gd name="connsiteX92" fmla="*/ 373273 h 605239"/>
              <a:gd name="connsiteY92" fmla="*/ 373273 h 605239"/>
              <a:gd name="connsiteX93" fmla="*/ 373273 h 605239"/>
              <a:gd name="connsiteY93" fmla="*/ 373273 h 605239"/>
              <a:gd name="connsiteX94" fmla="*/ 373273 h 605239"/>
              <a:gd name="connsiteY94" fmla="*/ 373273 h 605239"/>
              <a:gd name="connsiteX95" fmla="*/ 373273 h 605239"/>
              <a:gd name="connsiteY95" fmla="*/ 373273 h 605239"/>
              <a:gd name="connsiteX96" fmla="*/ 373273 h 605239"/>
              <a:gd name="connsiteY96" fmla="*/ 373273 h 605239"/>
              <a:gd name="connsiteX97" fmla="*/ 373273 h 605239"/>
              <a:gd name="connsiteY97" fmla="*/ 373273 h 605239"/>
              <a:gd name="connsiteX98" fmla="*/ 373273 h 605239"/>
              <a:gd name="connsiteY98" fmla="*/ 373273 h 605239"/>
              <a:gd name="connsiteX99" fmla="*/ 373273 h 605239"/>
              <a:gd name="connsiteY99" fmla="*/ 373273 h 605239"/>
              <a:gd name="connsiteX100" fmla="*/ 373273 h 605239"/>
              <a:gd name="connsiteY100" fmla="*/ 373273 h 605239"/>
              <a:gd name="connsiteX101" fmla="*/ 373273 h 605239"/>
              <a:gd name="connsiteY101" fmla="*/ 373273 h 605239"/>
              <a:gd name="connsiteX102" fmla="*/ 373273 h 605239"/>
              <a:gd name="connsiteY102" fmla="*/ 373273 h 605239"/>
              <a:gd name="connsiteX103" fmla="*/ 373273 h 605239"/>
              <a:gd name="connsiteY103" fmla="*/ 373273 h 605239"/>
              <a:gd name="connsiteX104" fmla="*/ 373273 h 605239"/>
              <a:gd name="connsiteY104" fmla="*/ 373273 h 605239"/>
              <a:gd name="connsiteX105" fmla="*/ 373273 h 605239"/>
              <a:gd name="connsiteY105" fmla="*/ 373273 h 605239"/>
              <a:gd name="connsiteX106" fmla="*/ 373273 h 605239"/>
              <a:gd name="connsiteY106" fmla="*/ 373273 h 605239"/>
              <a:gd name="connsiteX107" fmla="*/ 373273 h 605239"/>
              <a:gd name="connsiteY107" fmla="*/ 373273 h 605239"/>
              <a:gd name="connsiteX108" fmla="*/ 373273 h 605239"/>
              <a:gd name="connsiteY108" fmla="*/ 373273 h 605239"/>
              <a:gd name="connsiteX109" fmla="*/ 373273 h 605239"/>
              <a:gd name="connsiteY109" fmla="*/ 373273 h 605239"/>
              <a:gd name="connsiteX110" fmla="*/ 373273 h 605239"/>
              <a:gd name="connsiteY110" fmla="*/ 373273 h 605239"/>
              <a:gd name="connsiteX111" fmla="*/ 373273 h 605239"/>
              <a:gd name="connsiteY111" fmla="*/ 373273 h 605239"/>
              <a:gd name="connsiteX112" fmla="*/ 373273 h 605239"/>
              <a:gd name="connsiteY112" fmla="*/ 373273 h 605239"/>
              <a:gd name="connsiteX113" fmla="*/ 373273 h 605239"/>
              <a:gd name="connsiteY113" fmla="*/ 373273 h 605239"/>
              <a:gd name="connsiteX114" fmla="*/ 373273 h 605239"/>
              <a:gd name="connsiteY114" fmla="*/ 373273 h 605239"/>
              <a:gd name="connsiteX115" fmla="*/ 373273 h 605239"/>
              <a:gd name="connsiteY115" fmla="*/ 373273 h 605239"/>
              <a:gd name="connsiteX116" fmla="*/ 373273 h 605239"/>
              <a:gd name="connsiteY116" fmla="*/ 373273 h 605239"/>
              <a:gd name="connsiteX117" fmla="*/ 373273 h 605239"/>
              <a:gd name="connsiteY117" fmla="*/ 373273 h 605239"/>
              <a:gd name="connsiteX118" fmla="*/ 373273 h 605239"/>
              <a:gd name="connsiteY118" fmla="*/ 373273 h 6052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Lst>
            <a:rect l="l" t="t" r="r" b="b"/>
            <a:pathLst>
              <a:path w="607618" h="552934">
                <a:moveTo>
                  <a:pt x="508081" y="400980"/>
                </a:moveTo>
                <a:lnTo>
                  <a:pt x="536578" y="426011"/>
                </a:lnTo>
                <a:cubicBezTo>
                  <a:pt x="543478" y="418701"/>
                  <a:pt x="553012" y="413969"/>
                  <a:pt x="563863" y="413232"/>
                </a:cubicBezTo>
                <a:cubicBezTo>
                  <a:pt x="586513" y="411760"/>
                  <a:pt x="606055" y="428955"/>
                  <a:pt x="607530" y="451515"/>
                </a:cubicBezTo>
                <a:cubicBezTo>
                  <a:pt x="609005" y="474126"/>
                  <a:pt x="591780" y="493583"/>
                  <a:pt x="569183" y="495055"/>
                </a:cubicBezTo>
                <a:cubicBezTo>
                  <a:pt x="562862" y="495476"/>
                  <a:pt x="556805" y="494424"/>
                  <a:pt x="551327" y="492268"/>
                </a:cubicBezTo>
                <a:cubicBezTo>
                  <a:pt x="554066" y="497316"/>
                  <a:pt x="555857" y="503153"/>
                  <a:pt x="556278" y="509306"/>
                </a:cubicBezTo>
                <a:cubicBezTo>
                  <a:pt x="557647" y="531865"/>
                  <a:pt x="540476" y="551374"/>
                  <a:pt x="517826" y="552847"/>
                </a:cubicBezTo>
                <a:cubicBezTo>
                  <a:pt x="495228" y="554319"/>
                  <a:pt x="475686" y="537124"/>
                  <a:pt x="474211" y="514564"/>
                </a:cubicBezTo>
                <a:cubicBezTo>
                  <a:pt x="473474" y="502785"/>
                  <a:pt x="477793" y="491795"/>
                  <a:pt x="485378" y="483802"/>
                </a:cubicBezTo>
                <a:lnTo>
                  <a:pt x="445293" y="448570"/>
                </a:lnTo>
                <a:close/>
                <a:moveTo>
                  <a:pt x="99433" y="400980"/>
                </a:moveTo>
                <a:lnTo>
                  <a:pt x="162326" y="448570"/>
                </a:lnTo>
                <a:lnTo>
                  <a:pt x="122188" y="483802"/>
                </a:lnTo>
                <a:cubicBezTo>
                  <a:pt x="129773" y="491795"/>
                  <a:pt x="134145" y="502733"/>
                  <a:pt x="133355" y="514564"/>
                </a:cubicBezTo>
                <a:cubicBezTo>
                  <a:pt x="131880" y="537124"/>
                  <a:pt x="112391" y="554319"/>
                  <a:pt x="89741" y="552847"/>
                </a:cubicBezTo>
                <a:cubicBezTo>
                  <a:pt x="67091" y="551374"/>
                  <a:pt x="49866" y="531865"/>
                  <a:pt x="51341" y="509306"/>
                </a:cubicBezTo>
                <a:cubicBezTo>
                  <a:pt x="51710" y="503153"/>
                  <a:pt x="53448" y="497369"/>
                  <a:pt x="56240" y="492268"/>
                </a:cubicBezTo>
                <a:cubicBezTo>
                  <a:pt x="50762" y="494424"/>
                  <a:pt x="44651" y="495476"/>
                  <a:pt x="38436" y="495055"/>
                </a:cubicBezTo>
                <a:cubicBezTo>
                  <a:pt x="15786" y="493583"/>
                  <a:pt x="-1386" y="474126"/>
                  <a:pt x="89" y="451515"/>
                </a:cubicBezTo>
                <a:cubicBezTo>
                  <a:pt x="1564" y="428955"/>
                  <a:pt x="21053" y="411760"/>
                  <a:pt x="43703" y="413232"/>
                </a:cubicBezTo>
                <a:cubicBezTo>
                  <a:pt x="54502" y="413969"/>
                  <a:pt x="64036" y="418701"/>
                  <a:pt x="70936" y="426011"/>
                </a:cubicBezTo>
                <a:close/>
                <a:moveTo>
                  <a:pt x="315562" y="371654"/>
                </a:moveTo>
                <a:cubicBezTo>
                  <a:pt x="313356" y="372299"/>
                  <a:pt x="311526" y="374218"/>
                  <a:pt x="311526" y="377005"/>
                </a:cubicBezTo>
                <a:lnTo>
                  <a:pt x="311526" y="408664"/>
                </a:lnTo>
                <a:cubicBezTo>
                  <a:pt x="311526" y="411714"/>
                  <a:pt x="314054" y="414239"/>
                  <a:pt x="317161" y="414239"/>
                </a:cubicBezTo>
                <a:lnTo>
                  <a:pt x="337807" y="414239"/>
                </a:lnTo>
                <a:cubicBezTo>
                  <a:pt x="342231" y="414239"/>
                  <a:pt x="344970" y="409295"/>
                  <a:pt x="342494" y="405561"/>
                </a:cubicBezTo>
                <a:lnTo>
                  <a:pt x="321849" y="373955"/>
                </a:lnTo>
                <a:cubicBezTo>
                  <a:pt x="320348" y="371641"/>
                  <a:pt x="317767" y="371010"/>
                  <a:pt x="315562" y="371654"/>
                </a:cubicBezTo>
                <a:close/>
                <a:moveTo>
                  <a:pt x="291973" y="371615"/>
                </a:moveTo>
                <a:cubicBezTo>
                  <a:pt x="289774" y="370958"/>
                  <a:pt x="287193" y="371589"/>
                  <a:pt x="285666" y="373955"/>
                </a:cubicBezTo>
                <a:lnTo>
                  <a:pt x="265020" y="405561"/>
                </a:lnTo>
                <a:cubicBezTo>
                  <a:pt x="262598" y="409348"/>
                  <a:pt x="265231" y="414239"/>
                  <a:pt x="269760" y="414239"/>
                </a:cubicBezTo>
                <a:lnTo>
                  <a:pt x="290406" y="414239"/>
                </a:lnTo>
                <a:cubicBezTo>
                  <a:pt x="293461" y="414239"/>
                  <a:pt x="295989" y="411714"/>
                  <a:pt x="295989" y="408664"/>
                </a:cubicBezTo>
                <a:lnTo>
                  <a:pt x="295989" y="377005"/>
                </a:lnTo>
                <a:cubicBezTo>
                  <a:pt x="295989" y="374218"/>
                  <a:pt x="294172" y="372272"/>
                  <a:pt x="291973" y="371615"/>
                </a:cubicBezTo>
                <a:close/>
                <a:moveTo>
                  <a:pt x="263704" y="263307"/>
                </a:moveTo>
                <a:cubicBezTo>
                  <a:pt x="252327" y="262887"/>
                  <a:pt x="240688" y="263833"/>
                  <a:pt x="229628" y="266778"/>
                </a:cubicBezTo>
                <a:cubicBezTo>
                  <a:pt x="228732" y="266989"/>
                  <a:pt x="227837" y="267199"/>
                  <a:pt x="226994" y="267514"/>
                </a:cubicBezTo>
                <a:cubicBezTo>
                  <a:pt x="215671" y="270775"/>
                  <a:pt x="204927" y="276402"/>
                  <a:pt x="196342" y="284448"/>
                </a:cubicBezTo>
                <a:cubicBezTo>
                  <a:pt x="188494" y="291916"/>
                  <a:pt x="182648" y="301382"/>
                  <a:pt x="178856" y="311479"/>
                </a:cubicBezTo>
                <a:cubicBezTo>
                  <a:pt x="176960" y="316528"/>
                  <a:pt x="175591" y="321787"/>
                  <a:pt x="174590" y="327098"/>
                </a:cubicBezTo>
                <a:cubicBezTo>
                  <a:pt x="173747" y="331779"/>
                  <a:pt x="172009" y="338300"/>
                  <a:pt x="173695" y="342928"/>
                </a:cubicBezTo>
                <a:cubicBezTo>
                  <a:pt x="173905" y="343559"/>
                  <a:pt x="174221" y="344190"/>
                  <a:pt x="174590" y="344821"/>
                </a:cubicBezTo>
                <a:cubicBezTo>
                  <a:pt x="176433" y="347871"/>
                  <a:pt x="179699" y="349869"/>
                  <a:pt x="183596" y="349869"/>
                </a:cubicBezTo>
                <a:lnTo>
                  <a:pt x="263282" y="349869"/>
                </a:lnTo>
                <a:cubicBezTo>
                  <a:pt x="266864" y="349869"/>
                  <a:pt x="270076" y="348081"/>
                  <a:pt x="271972" y="345241"/>
                </a:cubicBezTo>
                <a:cubicBezTo>
                  <a:pt x="272394" y="344716"/>
                  <a:pt x="272710" y="344137"/>
                  <a:pt x="272973" y="343506"/>
                </a:cubicBezTo>
                <a:cubicBezTo>
                  <a:pt x="273552" y="342244"/>
                  <a:pt x="273816" y="340929"/>
                  <a:pt x="273816" y="339457"/>
                </a:cubicBezTo>
                <a:lnTo>
                  <a:pt x="273816" y="305274"/>
                </a:lnTo>
                <a:lnTo>
                  <a:pt x="273816" y="273825"/>
                </a:lnTo>
                <a:cubicBezTo>
                  <a:pt x="273816" y="268145"/>
                  <a:pt x="269339" y="263518"/>
                  <a:pt x="263704" y="263307"/>
                </a:cubicBezTo>
                <a:close/>
                <a:moveTo>
                  <a:pt x="343916" y="263202"/>
                </a:moveTo>
                <a:cubicBezTo>
                  <a:pt x="338228" y="263412"/>
                  <a:pt x="333804" y="268145"/>
                  <a:pt x="333804" y="273720"/>
                </a:cubicBezTo>
                <a:lnTo>
                  <a:pt x="333804" y="305221"/>
                </a:lnTo>
                <a:lnTo>
                  <a:pt x="333804" y="339351"/>
                </a:lnTo>
                <a:cubicBezTo>
                  <a:pt x="333804" y="340771"/>
                  <a:pt x="334068" y="342191"/>
                  <a:pt x="334647" y="343453"/>
                </a:cubicBezTo>
                <a:cubicBezTo>
                  <a:pt x="334910" y="343979"/>
                  <a:pt x="335279" y="344610"/>
                  <a:pt x="335595" y="345189"/>
                </a:cubicBezTo>
                <a:cubicBezTo>
                  <a:pt x="337491" y="347976"/>
                  <a:pt x="340651" y="349817"/>
                  <a:pt x="344338" y="349817"/>
                </a:cubicBezTo>
                <a:lnTo>
                  <a:pt x="424024" y="349817"/>
                </a:lnTo>
                <a:cubicBezTo>
                  <a:pt x="427816" y="349817"/>
                  <a:pt x="431187" y="347766"/>
                  <a:pt x="433030" y="344768"/>
                </a:cubicBezTo>
                <a:cubicBezTo>
                  <a:pt x="433346" y="344190"/>
                  <a:pt x="433715" y="343559"/>
                  <a:pt x="433925" y="342875"/>
                </a:cubicBezTo>
                <a:cubicBezTo>
                  <a:pt x="435558" y="338247"/>
                  <a:pt x="433873" y="331726"/>
                  <a:pt x="433030" y="327046"/>
                </a:cubicBezTo>
                <a:cubicBezTo>
                  <a:pt x="432029" y="321681"/>
                  <a:pt x="430607" y="316423"/>
                  <a:pt x="428711" y="311374"/>
                </a:cubicBezTo>
                <a:cubicBezTo>
                  <a:pt x="424919" y="301277"/>
                  <a:pt x="419178" y="291811"/>
                  <a:pt x="411226" y="284396"/>
                </a:cubicBezTo>
                <a:cubicBezTo>
                  <a:pt x="402693" y="276349"/>
                  <a:pt x="391949" y="270722"/>
                  <a:pt x="380626" y="267409"/>
                </a:cubicBezTo>
                <a:cubicBezTo>
                  <a:pt x="379730" y="267199"/>
                  <a:pt x="378888" y="266936"/>
                  <a:pt x="377940" y="266726"/>
                </a:cubicBezTo>
                <a:cubicBezTo>
                  <a:pt x="366932" y="263781"/>
                  <a:pt x="355293" y="262781"/>
                  <a:pt x="343916" y="263202"/>
                </a:cubicBezTo>
                <a:close/>
                <a:moveTo>
                  <a:pt x="303784" y="60996"/>
                </a:moveTo>
                <a:cubicBezTo>
                  <a:pt x="355082" y="61049"/>
                  <a:pt x="401956" y="79876"/>
                  <a:pt x="437875" y="111008"/>
                </a:cubicBezTo>
                <a:cubicBezTo>
                  <a:pt x="457362" y="127942"/>
                  <a:pt x="473689" y="148557"/>
                  <a:pt x="485698" y="171697"/>
                </a:cubicBezTo>
                <a:cubicBezTo>
                  <a:pt x="500234" y="199832"/>
                  <a:pt x="508450" y="231648"/>
                  <a:pt x="508450" y="265463"/>
                </a:cubicBezTo>
                <a:lnTo>
                  <a:pt x="508450" y="359441"/>
                </a:lnTo>
                <a:cubicBezTo>
                  <a:pt x="508450" y="366014"/>
                  <a:pt x="505343" y="372167"/>
                  <a:pt x="500076" y="376164"/>
                </a:cubicBezTo>
                <a:lnTo>
                  <a:pt x="489384" y="384315"/>
                </a:lnTo>
                <a:lnTo>
                  <a:pt x="426605" y="431909"/>
                </a:lnTo>
                <a:lnTo>
                  <a:pt x="414122" y="441375"/>
                </a:lnTo>
                <a:lnTo>
                  <a:pt x="414122" y="491650"/>
                </a:lnTo>
                <a:cubicBezTo>
                  <a:pt x="414122" y="503325"/>
                  <a:pt x="404695" y="512686"/>
                  <a:pt x="393055" y="512686"/>
                </a:cubicBezTo>
                <a:lnTo>
                  <a:pt x="303889" y="512686"/>
                </a:lnTo>
                <a:lnTo>
                  <a:pt x="214670" y="512686"/>
                </a:lnTo>
                <a:cubicBezTo>
                  <a:pt x="203031" y="512686"/>
                  <a:pt x="193603" y="503325"/>
                  <a:pt x="193603" y="491650"/>
                </a:cubicBezTo>
                <a:lnTo>
                  <a:pt x="193603" y="441480"/>
                </a:lnTo>
                <a:lnTo>
                  <a:pt x="181121" y="432014"/>
                </a:lnTo>
                <a:lnTo>
                  <a:pt x="118341" y="384368"/>
                </a:lnTo>
                <a:lnTo>
                  <a:pt x="107544" y="376164"/>
                </a:lnTo>
                <a:cubicBezTo>
                  <a:pt x="102277" y="372167"/>
                  <a:pt x="99170" y="366014"/>
                  <a:pt x="99170" y="359441"/>
                </a:cubicBezTo>
                <a:lnTo>
                  <a:pt x="99170" y="265463"/>
                </a:lnTo>
                <a:cubicBezTo>
                  <a:pt x="99170" y="231648"/>
                  <a:pt x="107386" y="199779"/>
                  <a:pt x="121922" y="171697"/>
                </a:cubicBezTo>
                <a:cubicBezTo>
                  <a:pt x="133878" y="148505"/>
                  <a:pt x="150205" y="127942"/>
                  <a:pt x="169745" y="111008"/>
                </a:cubicBezTo>
                <a:cubicBezTo>
                  <a:pt x="205717" y="79876"/>
                  <a:pt x="252538" y="60996"/>
                  <a:pt x="303784" y="60996"/>
                </a:cubicBezTo>
                <a:close/>
                <a:moveTo>
                  <a:pt x="89719" y="160"/>
                </a:moveTo>
                <a:cubicBezTo>
                  <a:pt x="112364" y="-1313"/>
                  <a:pt x="131849" y="15886"/>
                  <a:pt x="133324" y="38451"/>
                </a:cubicBezTo>
                <a:cubicBezTo>
                  <a:pt x="134113" y="50233"/>
                  <a:pt x="129743" y="61226"/>
                  <a:pt x="122159" y="69221"/>
                </a:cubicBezTo>
                <a:lnTo>
                  <a:pt x="151176" y="94678"/>
                </a:lnTo>
                <a:cubicBezTo>
                  <a:pt x="147964" y="97571"/>
                  <a:pt x="144804" y="100516"/>
                  <a:pt x="141697" y="103619"/>
                </a:cubicBezTo>
                <a:cubicBezTo>
                  <a:pt x="126320" y="118978"/>
                  <a:pt x="113312" y="136230"/>
                  <a:pt x="102938" y="155060"/>
                </a:cubicBezTo>
                <a:lnTo>
                  <a:pt x="70919" y="126973"/>
                </a:lnTo>
                <a:cubicBezTo>
                  <a:pt x="64020" y="134231"/>
                  <a:pt x="54488" y="139018"/>
                  <a:pt x="43693" y="139701"/>
                </a:cubicBezTo>
                <a:cubicBezTo>
                  <a:pt x="20995" y="141174"/>
                  <a:pt x="1458" y="124027"/>
                  <a:pt x="89" y="101516"/>
                </a:cubicBezTo>
                <a:cubicBezTo>
                  <a:pt x="-1386" y="78899"/>
                  <a:pt x="15782" y="59437"/>
                  <a:pt x="38427" y="57965"/>
                </a:cubicBezTo>
                <a:cubicBezTo>
                  <a:pt x="44746" y="57544"/>
                  <a:pt x="50749" y="58596"/>
                  <a:pt x="56226" y="60752"/>
                </a:cubicBezTo>
                <a:cubicBezTo>
                  <a:pt x="53488" y="55703"/>
                  <a:pt x="51750" y="49865"/>
                  <a:pt x="51329" y="43711"/>
                </a:cubicBezTo>
                <a:cubicBezTo>
                  <a:pt x="49907" y="21146"/>
                  <a:pt x="67127" y="1632"/>
                  <a:pt x="89719" y="160"/>
                </a:cubicBezTo>
                <a:close/>
                <a:moveTo>
                  <a:pt x="517847" y="89"/>
                </a:moveTo>
                <a:cubicBezTo>
                  <a:pt x="540544" y="1562"/>
                  <a:pt x="557765" y="21025"/>
                  <a:pt x="556290" y="43645"/>
                </a:cubicBezTo>
                <a:cubicBezTo>
                  <a:pt x="555922" y="49800"/>
                  <a:pt x="554184" y="55533"/>
                  <a:pt x="551340" y="60689"/>
                </a:cubicBezTo>
                <a:cubicBezTo>
                  <a:pt x="556817" y="58479"/>
                  <a:pt x="562926" y="57427"/>
                  <a:pt x="569192" y="57848"/>
                </a:cubicBezTo>
                <a:cubicBezTo>
                  <a:pt x="591785" y="59321"/>
                  <a:pt x="609005" y="78837"/>
                  <a:pt x="607530" y="101404"/>
                </a:cubicBezTo>
                <a:cubicBezTo>
                  <a:pt x="606056" y="124024"/>
                  <a:pt x="586518" y="141173"/>
                  <a:pt x="563926" y="139700"/>
                </a:cubicBezTo>
                <a:cubicBezTo>
                  <a:pt x="553131" y="139016"/>
                  <a:pt x="543546" y="134229"/>
                  <a:pt x="536700" y="126970"/>
                </a:cubicBezTo>
                <a:lnTo>
                  <a:pt x="504681" y="155060"/>
                </a:lnTo>
                <a:cubicBezTo>
                  <a:pt x="494254" y="136228"/>
                  <a:pt x="481299" y="118974"/>
                  <a:pt x="465922" y="103613"/>
                </a:cubicBezTo>
                <a:cubicBezTo>
                  <a:pt x="462815" y="100510"/>
                  <a:pt x="459655" y="97564"/>
                  <a:pt x="456443" y="94618"/>
                </a:cubicBezTo>
                <a:lnTo>
                  <a:pt x="485407" y="69158"/>
                </a:lnTo>
                <a:cubicBezTo>
                  <a:pt x="477824" y="61162"/>
                  <a:pt x="473506" y="50220"/>
                  <a:pt x="474243" y="38385"/>
                </a:cubicBezTo>
                <a:cubicBezTo>
                  <a:pt x="475717" y="15765"/>
                  <a:pt x="495255" y="-1384"/>
                  <a:pt x="517847" y="89"/>
                </a:cubicBezTo>
                <a:close/>
              </a:path>
            </a:pathLst>
          </a:custGeom>
          <a:solidFill>
            <a:schemeClr val="accent3"/>
          </a:solidFill>
          <a:ln>
            <a:noFill/>
          </a:ln>
        </p:spPr>
      </p:sp>
      <p:sp>
        <p:nvSpPr>
          <p:cNvPr id="28" name="矩形 27">
            <a:extLst>
              <a:ext uri="{FF2B5EF4-FFF2-40B4-BE49-F238E27FC236}">
                <a16:creationId xmlns:a16="http://schemas.microsoft.com/office/drawing/2014/main" xmlns="" id="{EE8E0B04-B1A7-4957-928A-06DF48A7AFA4}"/>
              </a:ext>
            </a:extLst>
          </p:cNvPr>
          <p:cNvSpPr/>
          <p:nvPr/>
        </p:nvSpPr>
        <p:spPr>
          <a:xfrm>
            <a:off x="6241367" y="1771873"/>
            <a:ext cx="898662" cy="89866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9" name="insight_171364">
            <a:extLst>
              <a:ext uri="{FF2B5EF4-FFF2-40B4-BE49-F238E27FC236}">
                <a16:creationId xmlns:a16="http://schemas.microsoft.com/office/drawing/2014/main" xmlns="" id="{4F1C3314-2685-403A-BCB5-7BC47F519D10}"/>
              </a:ext>
            </a:extLst>
          </p:cNvPr>
          <p:cNvSpPr>
            <a:spLocks noChangeAspect="1"/>
          </p:cNvSpPr>
          <p:nvPr/>
        </p:nvSpPr>
        <p:spPr bwMode="auto">
          <a:xfrm>
            <a:off x="6338453" y="1927739"/>
            <a:ext cx="628992" cy="628034"/>
          </a:xfrm>
          <a:custGeom>
            <a:avLst/>
            <a:gdLst>
              <a:gd name="T0" fmla="*/ 1867 w 3733"/>
              <a:gd name="T1" fmla="*/ 3733 h 3733"/>
              <a:gd name="T2" fmla="*/ 3733 w 3733"/>
              <a:gd name="T3" fmla="*/ 1867 h 3733"/>
              <a:gd name="T4" fmla="*/ 1867 w 3733"/>
              <a:gd name="T5" fmla="*/ 0 h 3733"/>
              <a:gd name="T6" fmla="*/ 0 w 3733"/>
              <a:gd name="T7" fmla="*/ 1867 h 3733"/>
              <a:gd name="T8" fmla="*/ 1867 w 3733"/>
              <a:gd name="T9" fmla="*/ 3733 h 3733"/>
              <a:gd name="T10" fmla="*/ 1000 w 3733"/>
              <a:gd name="T11" fmla="*/ 1668 h 3733"/>
              <a:gd name="T12" fmla="*/ 1667 w 3733"/>
              <a:gd name="T13" fmla="*/ 1668 h 3733"/>
              <a:gd name="T14" fmla="*/ 1667 w 3733"/>
              <a:gd name="T15" fmla="*/ 1001 h 3733"/>
              <a:gd name="T16" fmla="*/ 1867 w 3733"/>
              <a:gd name="T17" fmla="*/ 801 h 3733"/>
              <a:gd name="T18" fmla="*/ 2067 w 3733"/>
              <a:gd name="T19" fmla="*/ 1001 h 3733"/>
              <a:gd name="T20" fmla="*/ 2067 w 3733"/>
              <a:gd name="T21" fmla="*/ 1868 h 3733"/>
              <a:gd name="T22" fmla="*/ 1867 w 3733"/>
              <a:gd name="T23" fmla="*/ 2068 h 3733"/>
              <a:gd name="T24" fmla="*/ 1000 w 3733"/>
              <a:gd name="T25" fmla="*/ 2068 h 3733"/>
              <a:gd name="T26" fmla="*/ 800 w 3733"/>
              <a:gd name="T27" fmla="*/ 1868 h 3733"/>
              <a:gd name="T28" fmla="*/ 1000 w 3733"/>
              <a:gd name="T29" fmla="*/ 1668 h 37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733" h="3733">
                <a:moveTo>
                  <a:pt x="1867" y="3733"/>
                </a:moveTo>
                <a:cubicBezTo>
                  <a:pt x="2896" y="3733"/>
                  <a:pt x="3733" y="2896"/>
                  <a:pt x="3733" y="1867"/>
                </a:cubicBezTo>
                <a:cubicBezTo>
                  <a:pt x="3733" y="837"/>
                  <a:pt x="2896" y="0"/>
                  <a:pt x="1867" y="0"/>
                </a:cubicBezTo>
                <a:cubicBezTo>
                  <a:pt x="837" y="0"/>
                  <a:pt x="0" y="837"/>
                  <a:pt x="0" y="1867"/>
                </a:cubicBezTo>
                <a:cubicBezTo>
                  <a:pt x="0" y="2896"/>
                  <a:pt x="837" y="3733"/>
                  <a:pt x="1867" y="3733"/>
                </a:cubicBezTo>
                <a:close/>
                <a:moveTo>
                  <a:pt x="1000" y="1668"/>
                </a:moveTo>
                <a:lnTo>
                  <a:pt x="1667" y="1668"/>
                </a:lnTo>
                <a:lnTo>
                  <a:pt x="1667" y="1001"/>
                </a:lnTo>
                <a:cubicBezTo>
                  <a:pt x="1667" y="891"/>
                  <a:pt x="1756" y="801"/>
                  <a:pt x="1867" y="801"/>
                </a:cubicBezTo>
                <a:cubicBezTo>
                  <a:pt x="1977" y="801"/>
                  <a:pt x="2067" y="891"/>
                  <a:pt x="2067" y="1001"/>
                </a:cubicBezTo>
                <a:lnTo>
                  <a:pt x="2067" y="1868"/>
                </a:lnTo>
                <a:cubicBezTo>
                  <a:pt x="2067" y="1978"/>
                  <a:pt x="1977" y="2068"/>
                  <a:pt x="1867" y="2068"/>
                </a:cubicBezTo>
                <a:lnTo>
                  <a:pt x="1000" y="2068"/>
                </a:lnTo>
                <a:cubicBezTo>
                  <a:pt x="890" y="2068"/>
                  <a:pt x="800" y="1978"/>
                  <a:pt x="800" y="1868"/>
                </a:cubicBezTo>
                <a:cubicBezTo>
                  <a:pt x="800" y="1757"/>
                  <a:pt x="890" y="1668"/>
                  <a:pt x="1000" y="1668"/>
                </a:cubicBezTo>
                <a:close/>
              </a:path>
            </a:pathLst>
          </a:custGeom>
          <a:solidFill>
            <a:schemeClr val="accent3"/>
          </a:solidFill>
          <a:ln>
            <a:noFill/>
          </a:ln>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30" name="矩形 29">
            <a:extLst>
              <a:ext uri="{FF2B5EF4-FFF2-40B4-BE49-F238E27FC236}">
                <a16:creationId xmlns:a16="http://schemas.microsoft.com/office/drawing/2014/main" xmlns="" id="{CCA936F6-65CC-4C0A-B2CF-4718F84C5715}"/>
              </a:ext>
            </a:extLst>
          </p:cNvPr>
          <p:cNvSpPr/>
          <p:nvPr/>
        </p:nvSpPr>
        <p:spPr>
          <a:xfrm>
            <a:off x="7092455" y="2125262"/>
            <a:ext cx="3823196" cy="739136"/>
          </a:xfrm>
          <a:prstGeom prst="rect">
            <a:avLst/>
          </a:prstGeom>
          <a:pattFill prst="dkUpDiag">
            <a:fgClr>
              <a:schemeClr val="accent2"/>
            </a:fgClr>
            <a:bgClr>
              <a:schemeClr val="accent2">
                <a:lumMod val="60000"/>
                <a:lumOff val="40000"/>
              </a:schemeClr>
            </a:bgClr>
          </a:patt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altLang="zh-CN" sz="3600">
                <a:solidFill>
                  <a:schemeClr val="accent3"/>
                </a:solidFill>
                <a:latin typeface="字魂43号-国潮手书" panose="00000500000000000000" pitchFamily="2" charset="-122"/>
                <a:ea typeface="字魂43号-国潮手书" panose="00000500000000000000" pitchFamily="2" charset="-122"/>
              </a:rPr>
              <a:t> </a:t>
            </a:r>
            <a:r>
              <a:rPr lang="en-US" altLang="zh-CN" sz="100" smtClean="0">
                <a:solidFill>
                  <a:schemeClr val="accent3"/>
                </a:solidFill>
                <a:latin typeface="字魂43号-国潮手书" panose="00000500000000000000" pitchFamily="2" charset="-122"/>
                <a:ea typeface="字魂43号-国潮手书" panose="00000500000000000000" pitchFamily="2" charset="-122"/>
              </a:rPr>
              <a:t> </a:t>
            </a:r>
            <a:r>
              <a:rPr lang="en-US" altLang="zh-CN" sz="3600" smtClean="0">
                <a:solidFill>
                  <a:schemeClr val="accent3"/>
                </a:solidFill>
                <a:latin typeface="字魂43号-国潮手书" panose="00000500000000000000" pitchFamily="2" charset="-122"/>
                <a:ea typeface="字魂43号-国潮手书" panose="00000500000000000000" pitchFamily="2" charset="-122"/>
              </a:rPr>
              <a:t>8-9</a:t>
            </a:r>
            <a:r>
              <a:rPr lang="zh-CN" altLang="en-US" sz="3600" dirty="0">
                <a:solidFill>
                  <a:schemeClr val="accent3"/>
                </a:solidFill>
                <a:latin typeface="字魂43号-国潮手书" panose="00000500000000000000" pitchFamily="2" charset="-122"/>
                <a:ea typeface="字魂43号-国潮手书" panose="00000500000000000000" pitchFamily="2" charset="-122"/>
              </a:rPr>
              <a:t>年</a:t>
            </a:r>
          </a:p>
        </p:txBody>
      </p:sp>
      <p:sp>
        <p:nvSpPr>
          <p:cNvPr id="31" name="矩形 30">
            <a:extLst>
              <a:ext uri="{FF2B5EF4-FFF2-40B4-BE49-F238E27FC236}">
                <a16:creationId xmlns:a16="http://schemas.microsoft.com/office/drawing/2014/main" xmlns="" id="{057C0420-DB37-40C7-8D0E-3DB8EB9377C0}"/>
              </a:ext>
            </a:extLst>
          </p:cNvPr>
          <p:cNvSpPr/>
          <p:nvPr/>
        </p:nvSpPr>
        <p:spPr>
          <a:xfrm>
            <a:off x="7140029" y="1689376"/>
            <a:ext cx="1484702" cy="461665"/>
          </a:xfrm>
          <a:prstGeom prst="rect">
            <a:avLst/>
          </a:prstGeom>
        </p:spPr>
        <p:txBody>
          <a:bodyPr wrap="none">
            <a:spAutoFit/>
          </a:bodyPr>
          <a:lstStyle/>
          <a:p>
            <a:r>
              <a:rPr lang="zh-CN" altLang="en-US" sz="2400" smtClean="0">
                <a:solidFill>
                  <a:schemeClr val="accent1"/>
                </a:solidFill>
                <a:latin typeface="字魂43号-国潮手书" panose="00000500000000000000" pitchFamily="2" charset="-122"/>
                <a:ea typeface="字魂43号-国潮手书" panose="00000500000000000000" pitchFamily="2" charset="-122"/>
              </a:rPr>
              <a:t>潜</a:t>
            </a:r>
            <a:r>
              <a:rPr lang="zh-CN" altLang="en-US" sz="100" smtClean="0">
                <a:solidFill>
                  <a:schemeClr val="accent1"/>
                </a:solidFill>
                <a:latin typeface="字魂43号-国潮手书" panose="00000500000000000000" pitchFamily="2" charset="-122"/>
                <a:ea typeface="字魂43号-国潮手书" panose="00000500000000000000" pitchFamily="2" charset="-122"/>
              </a:rPr>
              <a:t> </a:t>
            </a:r>
            <a:r>
              <a:rPr lang="en-US" altLang="zh-CN" sz="2400" smtClean="0">
                <a:solidFill>
                  <a:schemeClr val="accent1"/>
                </a:solidFill>
                <a:latin typeface="字魂43号-国潮手书" panose="00000500000000000000" pitchFamily="2" charset="-122"/>
                <a:ea typeface="字魂43号-国潮手书" panose="00000500000000000000" pitchFamily="2" charset="-122"/>
              </a:rPr>
              <a:t>/</a:t>
            </a:r>
            <a:r>
              <a:rPr lang="zh-CN" altLang="en-US" sz="2400" dirty="0">
                <a:solidFill>
                  <a:schemeClr val="accent1"/>
                </a:solidFill>
                <a:latin typeface="字魂43号-国潮手书" panose="00000500000000000000" pitchFamily="2" charset="-122"/>
                <a:ea typeface="字魂43号-国潮手书" panose="00000500000000000000" pitchFamily="2" charset="-122"/>
              </a:rPr>
              <a:t>伏</a:t>
            </a:r>
            <a:r>
              <a:rPr lang="en-US" altLang="zh-CN" sz="2400" dirty="0">
                <a:solidFill>
                  <a:schemeClr val="accent1"/>
                </a:solidFill>
                <a:latin typeface="字魂43号-国潮手书" panose="00000500000000000000" pitchFamily="2" charset="-122"/>
                <a:ea typeface="字魂43号-国潮手书" panose="00000500000000000000" pitchFamily="2" charset="-122"/>
              </a:rPr>
              <a:t>/</a:t>
            </a:r>
            <a:r>
              <a:rPr lang="zh-CN" altLang="en-US" sz="2400" dirty="0">
                <a:solidFill>
                  <a:schemeClr val="accent1"/>
                </a:solidFill>
                <a:latin typeface="字魂43号-国潮手书" panose="00000500000000000000" pitchFamily="2" charset="-122"/>
                <a:ea typeface="字魂43号-国潮手书" panose="00000500000000000000" pitchFamily="2" charset="-122"/>
              </a:rPr>
              <a:t>期</a:t>
            </a:r>
            <a:endParaRPr lang="zh-CN" altLang="en-US" sz="2400" dirty="0">
              <a:latin typeface="字魂43号-国潮手书" panose="00000500000000000000" pitchFamily="2" charset="-122"/>
              <a:ea typeface="字魂43号-国潮手书" panose="00000500000000000000" pitchFamily="2" charset="-122"/>
            </a:endParaRPr>
          </a:p>
        </p:txBody>
      </p:sp>
      <p:pic>
        <p:nvPicPr>
          <p:cNvPr id="3" name="图片 2" descr="图片包含 窗户, 室内, 动物, 猿&#10;&#10;描述已自动生成">
            <a:extLst>
              <a:ext uri="{FF2B5EF4-FFF2-40B4-BE49-F238E27FC236}">
                <a16:creationId xmlns:a16="http://schemas.microsoft.com/office/drawing/2014/main" xmlns="" id="{E3BB87D1-7525-4BA0-AF30-D3ED5BF38CE2}"/>
              </a:ext>
            </a:extLst>
          </p:cNvPr>
          <p:cNvPicPr>
            <a:picLocks/>
          </p:cNvPicPr>
          <p:nvPr/>
        </p:nvPicPr>
        <p:blipFill>
          <a:blip r:embed="rId4">
            <a:extLst>
              <a:ext uri="{28A0092B-C50C-407E-A947-70E740481C1C}">
                <a14:useLocalDpi xmlns:a14="http://schemas.microsoft.com/office/drawing/2010/main" val="0"/>
              </a:ext>
            </a:extLst>
          </a:blip>
          <a:stretch>
            <a:fillRect/>
          </a:stretch>
        </p:blipFill>
        <p:spPr>
          <a:xfrm>
            <a:off x="856928" y="577088"/>
            <a:ext cx="5404464" cy="5885063"/>
          </a:xfrm>
          <a:prstGeom prst="rect">
            <a:avLst/>
          </a:prstGeom>
        </p:spPr>
      </p:pic>
      <p:sp>
        <p:nvSpPr>
          <p:cNvPr id="15" name="矩形 14">
            <a:extLst>
              <a:ext uri="{FF2B5EF4-FFF2-40B4-BE49-F238E27FC236}">
                <a16:creationId xmlns:a16="http://schemas.microsoft.com/office/drawing/2014/main" xmlns="" id="{0FBD4ABC-3996-4EA5-A769-DCA95341AB40}"/>
              </a:ext>
            </a:extLst>
          </p:cNvPr>
          <p:cNvSpPr/>
          <p:nvPr/>
        </p:nvSpPr>
        <p:spPr>
          <a:xfrm>
            <a:off x="2342920" y="577427"/>
            <a:ext cx="461665" cy="1068562"/>
          </a:xfrm>
          <a:prstGeom prst="rect">
            <a:avLst/>
          </a:prstGeom>
        </p:spPr>
        <p:txBody>
          <a:bodyPr vert="eaVert" wrap="none">
            <a:spAutoFit/>
          </a:bodyPr>
          <a:lstStyle/>
          <a:p>
            <a:r>
              <a:rPr lang="zh-CN" altLang="en-US" smtClean="0">
                <a:solidFill>
                  <a:schemeClr val="accent1"/>
                </a:solidFill>
                <a:latin typeface="字魂43号-国潮手书" panose="00000500000000000000" pitchFamily="2" charset="-122"/>
                <a:ea typeface="字魂43号-国潮手书" panose="00000500000000000000" pitchFamily="2" charset="-122"/>
              </a:rPr>
              <a:t>传</a:t>
            </a:r>
            <a:r>
              <a:rPr lang="zh-CN" altLang="en-US" sz="100" smtClean="0">
                <a:solidFill>
                  <a:schemeClr val="accent1"/>
                </a:solidFill>
                <a:latin typeface="字魂43号-国潮手书" panose="00000500000000000000" pitchFamily="2" charset="-122"/>
                <a:ea typeface="字魂43号-国潮手书" panose="00000500000000000000" pitchFamily="2" charset="-122"/>
              </a:rPr>
              <a:t> </a:t>
            </a:r>
            <a:r>
              <a:rPr lang="en-US" altLang="zh-CN" smtClean="0">
                <a:solidFill>
                  <a:schemeClr val="accent1"/>
                </a:solidFill>
                <a:latin typeface="字魂43号-国潮手书" panose="00000500000000000000" pitchFamily="2" charset="-122"/>
                <a:ea typeface="字魂43号-国潮手书" panose="00000500000000000000" pitchFamily="2" charset="-122"/>
              </a:rPr>
              <a:t>/</a:t>
            </a:r>
            <a:r>
              <a:rPr lang="zh-CN" altLang="en-US" dirty="0">
                <a:solidFill>
                  <a:schemeClr val="accent1"/>
                </a:solidFill>
                <a:latin typeface="字魂43号-国潮手书" panose="00000500000000000000" pitchFamily="2" charset="-122"/>
                <a:ea typeface="字魂43号-国潮手书" panose="00000500000000000000" pitchFamily="2" charset="-122"/>
              </a:rPr>
              <a:t>染</a:t>
            </a:r>
            <a:r>
              <a:rPr lang="en-US" altLang="zh-CN" dirty="0">
                <a:solidFill>
                  <a:schemeClr val="accent1"/>
                </a:solidFill>
                <a:latin typeface="字魂43号-国潮手书" panose="00000500000000000000" pitchFamily="2" charset="-122"/>
                <a:ea typeface="字魂43号-国潮手书" panose="00000500000000000000" pitchFamily="2" charset="-122"/>
              </a:rPr>
              <a:t>/</a:t>
            </a:r>
            <a:r>
              <a:rPr lang="zh-CN" altLang="en-US" dirty="0">
                <a:solidFill>
                  <a:schemeClr val="accent1"/>
                </a:solidFill>
                <a:latin typeface="字魂43号-国潮手书" panose="00000500000000000000" pitchFamily="2" charset="-122"/>
                <a:ea typeface="字魂43号-国潮手书" panose="00000500000000000000" pitchFamily="2" charset="-122"/>
              </a:rPr>
              <a:t>源</a:t>
            </a:r>
          </a:p>
        </p:txBody>
      </p:sp>
      <p:sp>
        <p:nvSpPr>
          <p:cNvPr id="35" name="矩形 34">
            <a:extLst>
              <a:ext uri="{FF2B5EF4-FFF2-40B4-BE49-F238E27FC236}">
                <a16:creationId xmlns:a16="http://schemas.microsoft.com/office/drawing/2014/main" xmlns="" id="{BA2A8FC8-17B2-49C8-B962-FB5A9E5F0677}"/>
              </a:ext>
            </a:extLst>
          </p:cNvPr>
          <p:cNvSpPr/>
          <p:nvPr/>
        </p:nvSpPr>
        <p:spPr>
          <a:xfrm>
            <a:off x="-2877693" y="704574"/>
            <a:ext cx="5682278" cy="5651948"/>
          </a:xfrm>
          <a:prstGeom prst="rect">
            <a:avLst/>
          </a:prstGeom>
          <a:noFill/>
        </p:spPr>
        <p:txBody>
          <a:bodyPr vert="eaVert" wrap="square">
            <a:noAutofit/>
          </a:bodyPr>
          <a:lstStyle/>
          <a:p>
            <a:pPr algn="ctr"/>
            <a:r>
              <a:rPr lang="zh-CN" altLang="en-US" sz="13800" smtClean="0">
                <a:solidFill>
                  <a:schemeClr val="tx2">
                    <a:lumMod val="75000"/>
                    <a:lumOff val="25000"/>
                  </a:schemeClr>
                </a:solidFill>
                <a:latin typeface="字魂43号-国潮手书" panose="00000500000000000000" pitchFamily="2" charset="-122"/>
                <a:ea typeface="字魂43号-国潮手书" panose="00000500000000000000" pitchFamily="2" charset="-122"/>
              </a:rPr>
              <a:t>黑</a:t>
            </a:r>
            <a:r>
              <a:rPr lang="zh-CN" altLang="en-US" sz="100" smtClean="0">
                <a:solidFill>
                  <a:schemeClr val="tx2">
                    <a:lumMod val="75000"/>
                    <a:lumOff val="25000"/>
                  </a:schemeClr>
                </a:solidFill>
                <a:latin typeface="字魂43号-国潮手书" panose="00000500000000000000" pitchFamily="2" charset="-122"/>
                <a:ea typeface="字魂43号-国潮手书" panose="00000500000000000000" pitchFamily="2" charset="-122"/>
              </a:rPr>
              <a:t> </a:t>
            </a:r>
            <a:r>
              <a:rPr lang="zh-CN" altLang="en-US" sz="13800" smtClean="0">
                <a:solidFill>
                  <a:schemeClr val="tx2">
                    <a:lumMod val="75000"/>
                    <a:lumOff val="25000"/>
                  </a:schemeClr>
                </a:solidFill>
                <a:latin typeface="字魂43号-国潮手书" panose="00000500000000000000" pitchFamily="2" charset="-122"/>
                <a:ea typeface="字魂43号-国潮手书" panose="00000500000000000000" pitchFamily="2" charset="-122"/>
              </a:rPr>
              <a:t>猩</a:t>
            </a:r>
            <a:r>
              <a:rPr lang="zh-CN" altLang="en-US" sz="13800" dirty="0">
                <a:solidFill>
                  <a:schemeClr val="tx2">
                    <a:lumMod val="75000"/>
                    <a:lumOff val="25000"/>
                  </a:schemeClr>
                </a:solidFill>
                <a:latin typeface="字魂43号-国潮手书" panose="00000500000000000000" pitchFamily="2" charset="-122"/>
                <a:ea typeface="字魂43号-国潮手书" panose="00000500000000000000" pitchFamily="2" charset="-122"/>
              </a:rPr>
              <a:t>猩</a:t>
            </a:r>
          </a:p>
        </p:txBody>
      </p:sp>
      <p:sp>
        <p:nvSpPr>
          <p:cNvPr id="32" name="任意多边形: 形状 31">
            <a:extLst>
              <a:ext uri="{FF2B5EF4-FFF2-40B4-BE49-F238E27FC236}">
                <a16:creationId xmlns:a16="http://schemas.microsoft.com/office/drawing/2014/main" xmlns="" id="{E9310E38-1006-48DD-A82C-679703D8DDFC}"/>
              </a:ext>
            </a:extLst>
          </p:cNvPr>
          <p:cNvSpPr/>
          <p:nvPr/>
        </p:nvSpPr>
        <p:spPr>
          <a:xfrm>
            <a:off x="807709" y="255484"/>
            <a:ext cx="2080999" cy="516739"/>
          </a:xfrm>
          <a:custGeom>
            <a:avLst/>
            <a:gdLst>
              <a:gd name="connsiteX0" fmla="*/ 2558091 w 5001078"/>
              <a:gd name="connsiteY0" fmla="*/ 592868 h 1241833"/>
              <a:gd name="connsiteX1" fmla="*/ 2426091 w 5001078"/>
              <a:gd name="connsiteY1" fmla="*/ 659401 h 1241833"/>
              <a:gd name="connsiteX2" fmla="*/ 2378059 w 5001078"/>
              <a:gd name="connsiteY2" fmla="*/ 839788 h 1241833"/>
              <a:gd name="connsiteX3" fmla="*/ 2424313 w 5001078"/>
              <a:gd name="connsiteY3" fmla="*/ 1006654 h 1241833"/>
              <a:gd name="connsiteX4" fmla="*/ 2551686 w 5001078"/>
              <a:gd name="connsiteY4" fmla="*/ 1065360 h 1241833"/>
              <a:gd name="connsiteX5" fmla="*/ 2676925 w 5001078"/>
              <a:gd name="connsiteY5" fmla="*/ 1003452 h 1241833"/>
              <a:gd name="connsiteX6" fmla="*/ 2726024 w 5001078"/>
              <a:gd name="connsiteY6" fmla="*/ 842634 h 1241833"/>
              <a:gd name="connsiteX7" fmla="*/ 2726024 w 5001078"/>
              <a:gd name="connsiteY7" fmla="*/ 777168 h 1241833"/>
              <a:gd name="connsiteX8" fmla="*/ 2677993 w 5001078"/>
              <a:gd name="connsiteY8" fmla="*/ 645169 h 1241833"/>
              <a:gd name="connsiteX9" fmla="*/ 2558091 w 5001078"/>
              <a:gd name="connsiteY9" fmla="*/ 592868 h 1241833"/>
              <a:gd name="connsiteX10" fmla="*/ 3505446 w 5001078"/>
              <a:gd name="connsiteY10" fmla="*/ 573655 h 1241833"/>
              <a:gd name="connsiteX11" fmla="*/ 3400843 w 5001078"/>
              <a:gd name="connsiteY11" fmla="*/ 622043 h 1241833"/>
              <a:gd name="connsiteX12" fmla="*/ 3343917 w 5001078"/>
              <a:gd name="connsiteY12" fmla="*/ 750128 h 1241833"/>
              <a:gd name="connsiteX13" fmla="*/ 3648475 w 5001078"/>
              <a:gd name="connsiteY13" fmla="*/ 750128 h 1241833"/>
              <a:gd name="connsiteX14" fmla="*/ 3505446 w 5001078"/>
              <a:gd name="connsiteY14" fmla="*/ 573655 h 1241833"/>
              <a:gd name="connsiteX15" fmla="*/ 1760153 w 5001078"/>
              <a:gd name="connsiteY15" fmla="*/ 435608 h 1241833"/>
              <a:gd name="connsiteX16" fmla="*/ 1989283 w 5001078"/>
              <a:gd name="connsiteY16" fmla="*/ 435608 h 1241833"/>
              <a:gd name="connsiteX17" fmla="*/ 1989283 w 5001078"/>
              <a:gd name="connsiteY17" fmla="*/ 1222620 h 1241833"/>
              <a:gd name="connsiteX18" fmla="*/ 1760153 w 5001078"/>
              <a:gd name="connsiteY18" fmla="*/ 1222620 h 1241833"/>
              <a:gd name="connsiteX19" fmla="*/ 17078 w 5001078"/>
              <a:gd name="connsiteY19" fmla="*/ 435608 h 1241833"/>
              <a:gd name="connsiteX20" fmla="*/ 246208 w 5001078"/>
              <a:gd name="connsiteY20" fmla="*/ 435608 h 1241833"/>
              <a:gd name="connsiteX21" fmla="*/ 246208 w 5001078"/>
              <a:gd name="connsiteY21" fmla="*/ 1222620 h 1241833"/>
              <a:gd name="connsiteX22" fmla="*/ 17078 w 5001078"/>
              <a:gd name="connsiteY22" fmla="*/ 1222620 h 1241833"/>
              <a:gd name="connsiteX23" fmla="*/ 3506869 w 5001078"/>
              <a:gd name="connsiteY23" fmla="*/ 416395 h 1241833"/>
              <a:gd name="connsiteX24" fmla="*/ 3768377 w 5001078"/>
              <a:gd name="connsiteY24" fmla="*/ 517796 h 1241833"/>
              <a:gd name="connsiteX25" fmla="*/ 3862662 w 5001078"/>
              <a:gd name="connsiteY25" fmla="*/ 796381 h 1241833"/>
              <a:gd name="connsiteX26" fmla="*/ 3862662 w 5001078"/>
              <a:gd name="connsiteY26" fmla="*/ 893868 h 1241833"/>
              <a:gd name="connsiteX27" fmla="*/ 3344628 w 5001078"/>
              <a:gd name="connsiteY27" fmla="*/ 893868 h 1241833"/>
              <a:gd name="connsiteX28" fmla="*/ 3565219 w 5001078"/>
              <a:gd name="connsiteY28" fmla="*/ 1076745 h 1241833"/>
              <a:gd name="connsiteX29" fmla="*/ 3795061 w 5001078"/>
              <a:gd name="connsiteY29" fmla="*/ 1012703 h 1241833"/>
              <a:gd name="connsiteX30" fmla="*/ 3795061 w 5001078"/>
              <a:gd name="connsiteY30" fmla="*/ 1181348 h 1241833"/>
              <a:gd name="connsiteX31" fmla="*/ 3513274 w 5001078"/>
              <a:gd name="connsiteY31" fmla="*/ 1241833 h 1241833"/>
              <a:gd name="connsiteX32" fmla="*/ 3221169 w 5001078"/>
              <a:gd name="connsiteY32" fmla="*/ 1135807 h 1241833"/>
              <a:gd name="connsiteX33" fmla="*/ 3116921 w 5001078"/>
              <a:gd name="connsiteY33" fmla="*/ 840499 h 1241833"/>
              <a:gd name="connsiteX34" fmla="*/ 3227929 w 5001078"/>
              <a:gd name="connsiteY34" fmla="*/ 534162 h 1241833"/>
              <a:gd name="connsiteX35" fmla="*/ 3506869 w 5001078"/>
              <a:gd name="connsiteY35" fmla="*/ 416395 h 1241833"/>
              <a:gd name="connsiteX36" fmla="*/ 4744735 w 5001078"/>
              <a:gd name="connsiteY36" fmla="*/ 353465 h 1241833"/>
              <a:gd name="connsiteX37" fmla="*/ 4801132 w 5001078"/>
              <a:gd name="connsiteY37" fmla="*/ 353465 h 1241833"/>
              <a:gd name="connsiteX38" fmla="*/ 4801132 w 5001078"/>
              <a:gd name="connsiteY38" fmla="*/ 424660 h 1241833"/>
              <a:gd name="connsiteX39" fmla="*/ 4744735 w 5001078"/>
              <a:gd name="connsiteY39" fmla="*/ 424660 h 1241833"/>
              <a:gd name="connsiteX40" fmla="*/ 4548747 w 5001078"/>
              <a:gd name="connsiteY40" fmla="*/ 353465 h 1241833"/>
              <a:gd name="connsiteX41" fmla="*/ 4604744 w 5001078"/>
              <a:gd name="connsiteY41" fmla="*/ 353465 h 1241833"/>
              <a:gd name="connsiteX42" fmla="*/ 4604744 w 5001078"/>
              <a:gd name="connsiteY42" fmla="*/ 424660 h 1241833"/>
              <a:gd name="connsiteX43" fmla="*/ 4548747 w 5001078"/>
              <a:gd name="connsiteY43" fmla="*/ 424660 h 1241833"/>
              <a:gd name="connsiteX44" fmla="*/ 4689538 w 5001078"/>
              <a:gd name="connsiteY44" fmla="*/ 304667 h 1241833"/>
              <a:gd name="connsiteX45" fmla="*/ 4689538 w 5001078"/>
              <a:gd name="connsiteY45" fmla="*/ 492255 h 1241833"/>
              <a:gd name="connsiteX46" fmla="*/ 4744734 w 5001078"/>
              <a:gd name="connsiteY46" fmla="*/ 492255 h 1241833"/>
              <a:gd name="connsiteX47" fmla="*/ 4744734 w 5001078"/>
              <a:gd name="connsiteY47" fmla="*/ 473456 h 1241833"/>
              <a:gd name="connsiteX48" fmla="*/ 4801131 w 5001078"/>
              <a:gd name="connsiteY48" fmla="*/ 473456 h 1241833"/>
              <a:gd name="connsiteX49" fmla="*/ 4801131 w 5001078"/>
              <a:gd name="connsiteY49" fmla="*/ 492255 h 1241833"/>
              <a:gd name="connsiteX50" fmla="*/ 4856327 w 5001078"/>
              <a:gd name="connsiteY50" fmla="*/ 492255 h 1241833"/>
              <a:gd name="connsiteX51" fmla="*/ 4856327 w 5001078"/>
              <a:gd name="connsiteY51" fmla="*/ 304667 h 1241833"/>
              <a:gd name="connsiteX52" fmla="*/ 4493550 w 5001078"/>
              <a:gd name="connsiteY52" fmla="*/ 304667 h 1241833"/>
              <a:gd name="connsiteX53" fmla="*/ 4493550 w 5001078"/>
              <a:gd name="connsiteY53" fmla="*/ 492255 h 1241833"/>
              <a:gd name="connsiteX54" fmla="*/ 4548746 w 5001078"/>
              <a:gd name="connsiteY54" fmla="*/ 492255 h 1241833"/>
              <a:gd name="connsiteX55" fmla="*/ 4548746 w 5001078"/>
              <a:gd name="connsiteY55" fmla="*/ 473456 h 1241833"/>
              <a:gd name="connsiteX56" fmla="*/ 4604743 w 5001078"/>
              <a:gd name="connsiteY56" fmla="*/ 473456 h 1241833"/>
              <a:gd name="connsiteX57" fmla="*/ 4604743 w 5001078"/>
              <a:gd name="connsiteY57" fmla="*/ 492255 h 1241833"/>
              <a:gd name="connsiteX58" fmla="*/ 4659939 w 5001078"/>
              <a:gd name="connsiteY58" fmla="*/ 492255 h 1241833"/>
              <a:gd name="connsiteX59" fmla="*/ 4659939 w 5001078"/>
              <a:gd name="connsiteY59" fmla="*/ 304667 h 1241833"/>
              <a:gd name="connsiteX60" fmla="*/ 4590345 w 5001078"/>
              <a:gd name="connsiteY60" fmla="*/ 171076 h 1241833"/>
              <a:gd name="connsiteX61" fmla="*/ 4759934 w 5001078"/>
              <a:gd name="connsiteY61" fmla="*/ 171076 h 1241833"/>
              <a:gd name="connsiteX62" fmla="*/ 4759934 w 5001078"/>
              <a:gd name="connsiteY62" fmla="*/ 223073 h 1241833"/>
              <a:gd name="connsiteX63" fmla="*/ 4590345 w 5001078"/>
              <a:gd name="connsiteY63" fmla="*/ 223073 h 1241833"/>
              <a:gd name="connsiteX64" fmla="*/ 4531147 w 5001078"/>
              <a:gd name="connsiteY64" fmla="*/ 120678 h 1241833"/>
              <a:gd name="connsiteX65" fmla="*/ 4531147 w 5001078"/>
              <a:gd name="connsiteY65" fmla="*/ 273469 h 1241833"/>
              <a:gd name="connsiteX66" fmla="*/ 4819130 w 5001078"/>
              <a:gd name="connsiteY66" fmla="*/ 273469 h 1241833"/>
              <a:gd name="connsiteX67" fmla="*/ 4819130 w 5001078"/>
              <a:gd name="connsiteY67" fmla="*/ 120678 h 1241833"/>
              <a:gd name="connsiteX68" fmla="*/ 4215316 w 5001078"/>
              <a:gd name="connsiteY68" fmla="*/ 106679 h 1241833"/>
              <a:gd name="connsiteX69" fmla="*/ 4215316 w 5001078"/>
              <a:gd name="connsiteY69" fmla="*/ 241871 h 1241833"/>
              <a:gd name="connsiteX70" fmla="*/ 4138520 w 5001078"/>
              <a:gd name="connsiteY70" fmla="*/ 241871 h 1241833"/>
              <a:gd name="connsiteX71" fmla="*/ 4138520 w 5001078"/>
              <a:gd name="connsiteY71" fmla="*/ 141477 h 1241833"/>
              <a:gd name="connsiteX72" fmla="*/ 4082524 w 5001078"/>
              <a:gd name="connsiteY72" fmla="*/ 141477 h 1241833"/>
              <a:gd name="connsiteX73" fmla="*/ 4082524 w 5001078"/>
              <a:gd name="connsiteY73" fmla="*/ 294667 h 1241833"/>
              <a:gd name="connsiteX74" fmla="*/ 4215316 w 5001078"/>
              <a:gd name="connsiteY74" fmla="*/ 294667 h 1241833"/>
              <a:gd name="connsiteX75" fmla="*/ 4215316 w 5001078"/>
              <a:gd name="connsiteY75" fmla="*/ 427459 h 1241833"/>
              <a:gd name="connsiteX76" fmla="*/ 4124121 w 5001078"/>
              <a:gd name="connsiteY76" fmla="*/ 427459 h 1241833"/>
              <a:gd name="connsiteX77" fmla="*/ 4124121 w 5001078"/>
              <a:gd name="connsiteY77" fmla="*/ 329465 h 1241833"/>
              <a:gd name="connsiteX78" fmla="*/ 4068125 w 5001078"/>
              <a:gd name="connsiteY78" fmla="*/ 329465 h 1241833"/>
              <a:gd name="connsiteX79" fmla="*/ 4068125 w 5001078"/>
              <a:gd name="connsiteY79" fmla="*/ 480256 h 1241833"/>
              <a:gd name="connsiteX80" fmla="*/ 4366906 w 5001078"/>
              <a:gd name="connsiteY80" fmla="*/ 480256 h 1241833"/>
              <a:gd name="connsiteX81" fmla="*/ 4366906 w 5001078"/>
              <a:gd name="connsiteY81" fmla="*/ 499055 h 1241833"/>
              <a:gd name="connsiteX82" fmla="*/ 4422903 w 5001078"/>
              <a:gd name="connsiteY82" fmla="*/ 499055 h 1241833"/>
              <a:gd name="connsiteX83" fmla="*/ 4422903 w 5001078"/>
              <a:gd name="connsiteY83" fmla="*/ 329465 h 1241833"/>
              <a:gd name="connsiteX84" fmla="*/ 4366906 w 5001078"/>
              <a:gd name="connsiteY84" fmla="*/ 329465 h 1241833"/>
              <a:gd name="connsiteX85" fmla="*/ 4366906 w 5001078"/>
              <a:gd name="connsiteY85" fmla="*/ 427459 h 1241833"/>
              <a:gd name="connsiteX86" fmla="*/ 4275312 w 5001078"/>
              <a:gd name="connsiteY86" fmla="*/ 427459 h 1241833"/>
              <a:gd name="connsiteX87" fmla="*/ 4275312 w 5001078"/>
              <a:gd name="connsiteY87" fmla="*/ 294667 h 1241833"/>
              <a:gd name="connsiteX88" fmla="*/ 4408504 w 5001078"/>
              <a:gd name="connsiteY88" fmla="*/ 294667 h 1241833"/>
              <a:gd name="connsiteX89" fmla="*/ 4408504 w 5001078"/>
              <a:gd name="connsiteY89" fmla="*/ 141477 h 1241833"/>
              <a:gd name="connsiteX90" fmla="*/ 4352507 w 5001078"/>
              <a:gd name="connsiteY90" fmla="*/ 141477 h 1241833"/>
              <a:gd name="connsiteX91" fmla="*/ 4352507 w 5001078"/>
              <a:gd name="connsiteY91" fmla="*/ 241871 h 1241833"/>
              <a:gd name="connsiteX92" fmla="*/ 4275312 w 5001078"/>
              <a:gd name="connsiteY92" fmla="*/ 241871 h 1241833"/>
              <a:gd name="connsiteX93" fmla="*/ 4275312 w 5001078"/>
              <a:gd name="connsiteY93" fmla="*/ 106679 h 1241833"/>
              <a:gd name="connsiteX94" fmla="*/ 853716 w 5001078"/>
              <a:gd name="connsiteY94" fmla="*/ 101875 h 1241833"/>
              <a:gd name="connsiteX95" fmla="*/ 1124829 w 5001078"/>
              <a:gd name="connsiteY95" fmla="*/ 143858 h 1241833"/>
              <a:gd name="connsiteX96" fmla="*/ 1124829 w 5001078"/>
              <a:gd name="connsiteY96" fmla="*/ 364449 h 1241833"/>
              <a:gd name="connsiteX97" fmla="*/ 865101 w 5001078"/>
              <a:gd name="connsiteY97" fmla="*/ 289021 h 1241833"/>
              <a:gd name="connsiteX98" fmla="*/ 726342 w 5001078"/>
              <a:gd name="connsiteY98" fmla="*/ 320687 h 1241833"/>
              <a:gd name="connsiteX99" fmla="*/ 674396 w 5001078"/>
              <a:gd name="connsiteY99" fmla="*/ 405721 h 1241833"/>
              <a:gd name="connsiteX100" fmla="*/ 709976 w 5001078"/>
              <a:gd name="connsiteY100" fmla="*/ 484351 h 1241833"/>
              <a:gd name="connsiteX101" fmla="*/ 885737 w 5001078"/>
              <a:gd name="connsiteY101" fmla="*/ 581483 h 1241833"/>
              <a:gd name="connsiteX102" fmla="*/ 1111665 w 5001078"/>
              <a:gd name="connsiteY102" fmla="*/ 730204 h 1241833"/>
              <a:gd name="connsiteX103" fmla="*/ 1173217 w 5001078"/>
              <a:gd name="connsiteY103" fmla="*/ 916639 h 1241833"/>
              <a:gd name="connsiteX104" fmla="*/ 1060787 w 5001078"/>
              <a:gd name="connsiteY104" fmla="*/ 1158578 h 1241833"/>
              <a:gd name="connsiteX105" fmla="*/ 741285 w 5001078"/>
              <a:gd name="connsiteY105" fmla="*/ 1241833 h 1241833"/>
              <a:gd name="connsiteX106" fmla="*/ 431034 w 5001078"/>
              <a:gd name="connsiteY106" fmla="*/ 1180637 h 1241833"/>
              <a:gd name="connsiteX107" fmla="*/ 431034 w 5001078"/>
              <a:gd name="connsiteY107" fmla="*/ 945102 h 1241833"/>
              <a:gd name="connsiteX108" fmla="*/ 733458 w 5001078"/>
              <a:gd name="connsiteY108" fmla="*/ 1055398 h 1241833"/>
              <a:gd name="connsiteX109" fmla="*/ 877909 w 5001078"/>
              <a:gd name="connsiteY109" fmla="*/ 1022309 h 1241833"/>
              <a:gd name="connsiteX110" fmla="*/ 926297 w 5001078"/>
              <a:gd name="connsiteY110" fmla="*/ 937275 h 1241833"/>
              <a:gd name="connsiteX111" fmla="*/ 887872 w 5001078"/>
              <a:gd name="connsiteY111" fmla="*/ 852596 h 1241833"/>
              <a:gd name="connsiteX112" fmla="*/ 685070 w 5001078"/>
              <a:gd name="connsiteY112" fmla="*/ 744435 h 1241833"/>
              <a:gd name="connsiteX113" fmla="*/ 426765 w 5001078"/>
              <a:gd name="connsiteY113" fmla="*/ 425646 h 1241833"/>
              <a:gd name="connsiteX114" fmla="*/ 543821 w 5001078"/>
              <a:gd name="connsiteY114" fmla="*/ 186909 h 1241833"/>
              <a:gd name="connsiteX115" fmla="*/ 853716 w 5001078"/>
              <a:gd name="connsiteY115" fmla="*/ 101875 h 1241833"/>
              <a:gd name="connsiteX116" fmla="*/ 1876142 w 5001078"/>
              <a:gd name="connsiteY116" fmla="*/ 62738 h 1241833"/>
              <a:gd name="connsiteX117" fmla="*/ 1972917 w 5001078"/>
              <a:gd name="connsiteY117" fmla="*/ 96538 h 1241833"/>
              <a:gd name="connsiteX118" fmla="*/ 2009919 w 5001078"/>
              <a:gd name="connsiteY118" fmla="*/ 181572 h 1241833"/>
              <a:gd name="connsiteX119" fmla="*/ 1972205 w 5001078"/>
              <a:gd name="connsiteY119" fmla="*/ 268030 h 1241833"/>
              <a:gd name="connsiteX120" fmla="*/ 1876142 w 5001078"/>
              <a:gd name="connsiteY120" fmla="*/ 302541 h 1241833"/>
              <a:gd name="connsiteX121" fmla="*/ 1780789 w 5001078"/>
              <a:gd name="connsiteY121" fmla="*/ 267674 h 1241833"/>
              <a:gd name="connsiteX122" fmla="*/ 1743075 w 5001078"/>
              <a:gd name="connsiteY122" fmla="*/ 181572 h 1241833"/>
              <a:gd name="connsiteX123" fmla="*/ 1780434 w 5001078"/>
              <a:gd name="connsiteY123" fmla="*/ 95826 h 1241833"/>
              <a:gd name="connsiteX124" fmla="*/ 1876142 w 5001078"/>
              <a:gd name="connsiteY124" fmla="*/ 62738 h 1241833"/>
              <a:gd name="connsiteX125" fmla="*/ 133066 w 5001078"/>
              <a:gd name="connsiteY125" fmla="*/ 62738 h 1241833"/>
              <a:gd name="connsiteX126" fmla="*/ 229842 w 5001078"/>
              <a:gd name="connsiteY126" fmla="*/ 96538 h 1241833"/>
              <a:gd name="connsiteX127" fmla="*/ 266844 w 5001078"/>
              <a:gd name="connsiteY127" fmla="*/ 181572 h 1241833"/>
              <a:gd name="connsiteX128" fmla="*/ 229130 w 5001078"/>
              <a:gd name="connsiteY128" fmla="*/ 268030 h 1241833"/>
              <a:gd name="connsiteX129" fmla="*/ 133066 w 5001078"/>
              <a:gd name="connsiteY129" fmla="*/ 302541 h 1241833"/>
              <a:gd name="connsiteX130" fmla="*/ 37714 w 5001078"/>
              <a:gd name="connsiteY130" fmla="*/ 267674 h 1241833"/>
              <a:gd name="connsiteX131" fmla="*/ 0 w 5001078"/>
              <a:gd name="connsiteY131" fmla="*/ 181572 h 1241833"/>
              <a:gd name="connsiteX132" fmla="*/ 37358 w 5001078"/>
              <a:gd name="connsiteY132" fmla="*/ 95826 h 1241833"/>
              <a:gd name="connsiteX133" fmla="*/ 133066 w 5001078"/>
              <a:gd name="connsiteY133" fmla="*/ 62738 h 1241833"/>
              <a:gd name="connsiteX134" fmla="*/ 2722467 w 5001078"/>
              <a:gd name="connsiteY134" fmla="*/ 57756 h 1241833"/>
              <a:gd name="connsiteX135" fmla="*/ 2951597 w 5001078"/>
              <a:gd name="connsiteY135" fmla="*/ 57756 h 1241833"/>
              <a:gd name="connsiteX136" fmla="*/ 2951597 w 5001078"/>
              <a:gd name="connsiteY136" fmla="*/ 1222620 h 1241833"/>
              <a:gd name="connsiteX137" fmla="*/ 2722467 w 5001078"/>
              <a:gd name="connsiteY137" fmla="*/ 1222620 h 1241833"/>
              <a:gd name="connsiteX138" fmla="*/ 2722467 w 5001078"/>
              <a:gd name="connsiteY138" fmla="*/ 1111613 h 1241833"/>
              <a:gd name="connsiteX139" fmla="*/ 2718909 w 5001078"/>
              <a:gd name="connsiteY139" fmla="*/ 1111613 h 1241833"/>
              <a:gd name="connsiteX140" fmla="*/ 2472700 w 5001078"/>
              <a:gd name="connsiteY140" fmla="*/ 1241833 h 1241833"/>
              <a:gd name="connsiteX141" fmla="*/ 2233964 w 5001078"/>
              <a:gd name="connsiteY141" fmla="*/ 1135807 h 1241833"/>
              <a:gd name="connsiteX142" fmla="*/ 2145371 w 5001078"/>
              <a:gd name="connsiteY142" fmla="*/ 846904 h 1241833"/>
              <a:gd name="connsiteX143" fmla="*/ 2244637 w 5001078"/>
              <a:gd name="connsiteY143" fmla="*/ 534874 h 1241833"/>
              <a:gd name="connsiteX144" fmla="*/ 2504010 w 5001078"/>
              <a:gd name="connsiteY144" fmla="*/ 416395 h 1241833"/>
              <a:gd name="connsiteX145" fmla="*/ 2718909 w 5001078"/>
              <a:gd name="connsiteY145" fmla="*/ 527402 h 1241833"/>
              <a:gd name="connsiteX146" fmla="*/ 2722467 w 5001078"/>
              <a:gd name="connsiteY146" fmla="*/ 527402 h 1241833"/>
              <a:gd name="connsiteX147" fmla="*/ 1331528 w 5001078"/>
              <a:gd name="connsiteY147" fmla="*/ 57756 h 1241833"/>
              <a:gd name="connsiteX148" fmla="*/ 1560658 w 5001078"/>
              <a:gd name="connsiteY148" fmla="*/ 57756 h 1241833"/>
              <a:gd name="connsiteX149" fmla="*/ 1560658 w 5001078"/>
              <a:gd name="connsiteY149" fmla="*/ 1222620 h 1241833"/>
              <a:gd name="connsiteX150" fmla="*/ 1331528 w 5001078"/>
              <a:gd name="connsiteY150" fmla="*/ 1222620 h 1241833"/>
              <a:gd name="connsiteX151" fmla="*/ 3977005 w 5001078"/>
              <a:gd name="connsiteY151" fmla="*/ 0 h 1241833"/>
              <a:gd name="connsiteX152" fmla="*/ 4064410 w 5001078"/>
              <a:gd name="connsiteY152" fmla="*/ 0 h 1241833"/>
              <a:gd name="connsiteX153" fmla="*/ 4345410 w 5001078"/>
              <a:gd name="connsiteY153" fmla="*/ 0 h 1241833"/>
              <a:gd name="connsiteX154" fmla="*/ 4901149 w 5001078"/>
              <a:gd name="connsiteY154" fmla="*/ 0 h 1241833"/>
              <a:gd name="connsiteX155" fmla="*/ 5001078 w 5001078"/>
              <a:gd name="connsiteY155" fmla="*/ 99929 h 1241833"/>
              <a:gd name="connsiteX156" fmla="*/ 5001078 w 5001078"/>
              <a:gd name="connsiteY156" fmla="*/ 349746 h 1241833"/>
              <a:gd name="connsiteX157" fmla="*/ 5001078 w 5001078"/>
              <a:gd name="connsiteY157" fmla="*/ 499636 h 1241833"/>
              <a:gd name="connsiteX158" fmla="*/ 4901149 w 5001078"/>
              <a:gd name="connsiteY158" fmla="*/ 599565 h 1241833"/>
              <a:gd name="connsiteX159" fmla="*/ 4345410 w 5001078"/>
              <a:gd name="connsiteY159" fmla="*/ 599565 h 1241833"/>
              <a:gd name="connsiteX160" fmla="*/ 4045260 w 5001078"/>
              <a:gd name="connsiteY160" fmla="*/ 718051 h 1241833"/>
              <a:gd name="connsiteX161" fmla="*/ 4064410 w 5001078"/>
              <a:gd name="connsiteY161" fmla="*/ 599565 h 1241833"/>
              <a:gd name="connsiteX162" fmla="*/ 3977005 w 5001078"/>
              <a:gd name="connsiteY162" fmla="*/ 599565 h 1241833"/>
              <a:gd name="connsiteX163" fmla="*/ 3877076 w 5001078"/>
              <a:gd name="connsiteY163" fmla="*/ 499636 h 1241833"/>
              <a:gd name="connsiteX164" fmla="*/ 3877076 w 5001078"/>
              <a:gd name="connsiteY164" fmla="*/ 349746 h 1241833"/>
              <a:gd name="connsiteX165" fmla="*/ 3877076 w 5001078"/>
              <a:gd name="connsiteY165" fmla="*/ 99929 h 1241833"/>
              <a:gd name="connsiteX166" fmla="*/ 3977005 w 5001078"/>
              <a:gd name="connsiteY166" fmla="*/ 0 h 12418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Lst>
            <a:rect l="l" t="t" r="r" b="b"/>
            <a:pathLst>
              <a:path w="5001078" h="1241833">
                <a:moveTo>
                  <a:pt x="2558091" y="592868"/>
                </a:moveTo>
                <a:cubicBezTo>
                  <a:pt x="2502113" y="592868"/>
                  <a:pt x="2458113" y="615046"/>
                  <a:pt x="2426091" y="659401"/>
                </a:cubicBezTo>
                <a:cubicBezTo>
                  <a:pt x="2394070" y="703757"/>
                  <a:pt x="2378059" y="763885"/>
                  <a:pt x="2378059" y="839788"/>
                </a:cubicBezTo>
                <a:cubicBezTo>
                  <a:pt x="2378059" y="911895"/>
                  <a:pt x="2393477" y="967517"/>
                  <a:pt x="2424313" y="1006654"/>
                </a:cubicBezTo>
                <a:cubicBezTo>
                  <a:pt x="2455148" y="1045791"/>
                  <a:pt x="2497606" y="1065360"/>
                  <a:pt x="2551686" y="1065360"/>
                </a:cubicBezTo>
                <a:cubicBezTo>
                  <a:pt x="2602446" y="1065360"/>
                  <a:pt x="2644192" y="1044724"/>
                  <a:pt x="2676925" y="1003452"/>
                </a:cubicBezTo>
                <a:cubicBezTo>
                  <a:pt x="2709658" y="962180"/>
                  <a:pt x="2726024" y="908574"/>
                  <a:pt x="2726024" y="842634"/>
                </a:cubicBezTo>
                <a:lnTo>
                  <a:pt x="2726024" y="777168"/>
                </a:lnTo>
                <a:cubicBezTo>
                  <a:pt x="2726024" y="724037"/>
                  <a:pt x="2710014" y="680037"/>
                  <a:pt x="2677993" y="645169"/>
                </a:cubicBezTo>
                <a:cubicBezTo>
                  <a:pt x="2645971" y="610302"/>
                  <a:pt x="2606004" y="592868"/>
                  <a:pt x="2558091" y="592868"/>
                </a:cubicBezTo>
                <a:close/>
                <a:moveTo>
                  <a:pt x="3505446" y="573655"/>
                </a:moveTo>
                <a:cubicBezTo>
                  <a:pt x="3466072" y="573655"/>
                  <a:pt x="3431205" y="589784"/>
                  <a:pt x="3400843" y="622043"/>
                </a:cubicBezTo>
                <a:cubicBezTo>
                  <a:pt x="3370483" y="654301"/>
                  <a:pt x="3351507" y="696997"/>
                  <a:pt x="3343917" y="750128"/>
                </a:cubicBezTo>
                <a:lnTo>
                  <a:pt x="3648475" y="750128"/>
                </a:lnTo>
                <a:cubicBezTo>
                  <a:pt x="3648475" y="632480"/>
                  <a:pt x="3600799" y="573655"/>
                  <a:pt x="3505446" y="573655"/>
                </a:cubicBezTo>
                <a:close/>
                <a:moveTo>
                  <a:pt x="1760153" y="435608"/>
                </a:moveTo>
                <a:lnTo>
                  <a:pt x="1989283" y="435608"/>
                </a:lnTo>
                <a:lnTo>
                  <a:pt x="1989283" y="1222620"/>
                </a:lnTo>
                <a:lnTo>
                  <a:pt x="1760153" y="1222620"/>
                </a:lnTo>
                <a:close/>
                <a:moveTo>
                  <a:pt x="17078" y="435608"/>
                </a:moveTo>
                <a:lnTo>
                  <a:pt x="246208" y="435608"/>
                </a:lnTo>
                <a:lnTo>
                  <a:pt x="246208" y="1222620"/>
                </a:lnTo>
                <a:lnTo>
                  <a:pt x="17078" y="1222620"/>
                </a:lnTo>
                <a:close/>
                <a:moveTo>
                  <a:pt x="3506869" y="416395"/>
                </a:moveTo>
                <a:cubicBezTo>
                  <a:pt x="3618351" y="416395"/>
                  <a:pt x="3705520" y="450195"/>
                  <a:pt x="3768377" y="517796"/>
                </a:cubicBezTo>
                <a:cubicBezTo>
                  <a:pt x="3831233" y="585396"/>
                  <a:pt x="3862662" y="678258"/>
                  <a:pt x="3862662" y="796381"/>
                </a:cubicBezTo>
                <a:lnTo>
                  <a:pt x="3862662" y="893868"/>
                </a:lnTo>
                <a:lnTo>
                  <a:pt x="3344628" y="893868"/>
                </a:lnTo>
                <a:cubicBezTo>
                  <a:pt x="3352693" y="1015786"/>
                  <a:pt x="3426223" y="1076745"/>
                  <a:pt x="3565219" y="1076745"/>
                </a:cubicBezTo>
                <a:cubicBezTo>
                  <a:pt x="3652033" y="1076745"/>
                  <a:pt x="3728647" y="1055398"/>
                  <a:pt x="3795061" y="1012703"/>
                </a:cubicBezTo>
                <a:lnTo>
                  <a:pt x="3795061" y="1181348"/>
                </a:lnTo>
                <a:cubicBezTo>
                  <a:pt x="3723429" y="1221671"/>
                  <a:pt x="3629499" y="1241833"/>
                  <a:pt x="3513274" y="1241833"/>
                </a:cubicBezTo>
                <a:cubicBezTo>
                  <a:pt x="3388035" y="1241833"/>
                  <a:pt x="3290667" y="1206491"/>
                  <a:pt x="3221169" y="1135807"/>
                </a:cubicBezTo>
                <a:cubicBezTo>
                  <a:pt x="3151671" y="1065123"/>
                  <a:pt x="3116921" y="966687"/>
                  <a:pt x="3116921" y="840499"/>
                </a:cubicBezTo>
                <a:cubicBezTo>
                  <a:pt x="3116921" y="714786"/>
                  <a:pt x="3153924" y="612674"/>
                  <a:pt x="3227929" y="534162"/>
                </a:cubicBezTo>
                <a:cubicBezTo>
                  <a:pt x="3301933" y="455651"/>
                  <a:pt x="3394914" y="416395"/>
                  <a:pt x="3506869" y="416395"/>
                </a:cubicBezTo>
                <a:close/>
                <a:moveTo>
                  <a:pt x="4744735" y="353465"/>
                </a:moveTo>
                <a:lnTo>
                  <a:pt x="4801132" y="353465"/>
                </a:lnTo>
                <a:lnTo>
                  <a:pt x="4801132" y="424660"/>
                </a:lnTo>
                <a:lnTo>
                  <a:pt x="4744735" y="424660"/>
                </a:lnTo>
                <a:close/>
                <a:moveTo>
                  <a:pt x="4548747" y="353465"/>
                </a:moveTo>
                <a:lnTo>
                  <a:pt x="4604744" y="353465"/>
                </a:lnTo>
                <a:lnTo>
                  <a:pt x="4604744" y="424660"/>
                </a:lnTo>
                <a:lnTo>
                  <a:pt x="4548747" y="424660"/>
                </a:lnTo>
                <a:close/>
                <a:moveTo>
                  <a:pt x="4689538" y="304667"/>
                </a:moveTo>
                <a:lnTo>
                  <a:pt x="4689538" y="492255"/>
                </a:lnTo>
                <a:lnTo>
                  <a:pt x="4744734" y="492255"/>
                </a:lnTo>
                <a:lnTo>
                  <a:pt x="4744734" y="473456"/>
                </a:lnTo>
                <a:lnTo>
                  <a:pt x="4801131" y="473456"/>
                </a:lnTo>
                <a:lnTo>
                  <a:pt x="4801131" y="492255"/>
                </a:lnTo>
                <a:lnTo>
                  <a:pt x="4856327" y="492255"/>
                </a:lnTo>
                <a:lnTo>
                  <a:pt x="4856327" y="304667"/>
                </a:lnTo>
                <a:close/>
                <a:moveTo>
                  <a:pt x="4493550" y="304667"/>
                </a:moveTo>
                <a:lnTo>
                  <a:pt x="4493550" y="492255"/>
                </a:lnTo>
                <a:lnTo>
                  <a:pt x="4548746" y="492255"/>
                </a:lnTo>
                <a:lnTo>
                  <a:pt x="4548746" y="473456"/>
                </a:lnTo>
                <a:lnTo>
                  <a:pt x="4604743" y="473456"/>
                </a:lnTo>
                <a:lnTo>
                  <a:pt x="4604743" y="492255"/>
                </a:lnTo>
                <a:lnTo>
                  <a:pt x="4659939" y="492255"/>
                </a:lnTo>
                <a:lnTo>
                  <a:pt x="4659939" y="304667"/>
                </a:lnTo>
                <a:close/>
                <a:moveTo>
                  <a:pt x="4590345" y="171076"/>
                </a:moveTo>
                <a:lnTo>
                  <a:pt x="4759934" y="171076"/>
                </a:lnTo>
                <a:lnTo>
                  <a:pt x="4759934" y="223073"/>
                </a:lnTo>
                <a:lnTo>
                  <a:pt x="4590345" y="223073"/>
                </a:lnTo>
                <a:close/>
                <a:moveTo>
                  <a:pt x="4531147" y="120678"/>
                </a:moveTo>
                <a:lnTo>
                  <a:pt x="4531147" y="273469"/>
                </a:lnTo>
                <a:lnTo>
                  <a:pt x="4819130" y="273469"/>
                </a:lnTo>
                <a:lnTo>
                  <a:pt x="4819130" y="120678"/>
                </a:lnTo>
                <a:close/>
                <a:moveTo>
                  <a:pt x="4215316" y="106679"/>
                </a:moveTo>
                <a:lnTo>
                  <a:pt x="4215316" y="241871"/>
                </a:lnTo>
                <a:lnTo>
                  <a:pt x="4138520" y="241871"/>
                </a:lnTo>
                <a:lnTo>
                  <a:pt x="4138520" y="141477"/>
                </a:lnTo>
                <a:lnTo>
                  <a:pt x="4082524" y="141477"/>
                </a:lnTo>
                <a:lnTo>
                  <a:pt x="4082524" y="294667"/>
                </a:lnTo>
                <a:lnTo>
                  <a:pt x="4215316" y="294667"/>
                </a:lnTo>
                <a:lnTo>
                  <a:pt x="4215316" y="427459"/>
                </a:lnTo>
                <a:lnTo>
                  <a:pt x="4124121" y="427459"/>
                </a:lnTo>
                <a:lnTo>
                  <a:pt x="4124121" y="329465"/>
                </a:lnTo>
                <a:lnTo>
                  <a:pt x="4068125" y="329465"/>
                </a:lnTo>
                <a:lnTo>
                  <a:pt x="4068125" y="480256"/>
                </a:lnTo>
                <a:lnTo>
                  <a:pt x="4366906" y="480256"/>
                </a:lnTo>
                <a:lnTo>
                  <a:pt x="4366906" y="499055"/>
                </a:lnTo>
                <a:lnTo>
                  <a:pt x="4422903" y="499055"/>
                </a:lnTo>
                <a:lnTo>
                  <a:pt x="4422903" y="329465"/>
                </a:lnTo>
                <a:lnTo>
                  <a:pt x="4366906" y="329465"/>
                </a:lnTo>
                <a:lnTo>
                  <a:pt x="4366906" y="427459"/>
                </a:lnTo>
                <a:lnTo>
                  <a:pt x="4275312" y="427459"/>
                </a:lnTo>
                <a:lnTo>
                  <a:pt x="4275312" y="294667"/>
                </a:lnTo>
                <a:lnTo>
                  <a:pt x="4408504" y="294667"/>
                </a:lnTo>
                <a:lnTo>
                  <a:pt x="4408504" y="141477"/>
                </a:lnTo>
                <a:lnTo>
                  <a:pt x="4352507" y="141477"/>
                </a:lnTo>
                <a:lnTo>
                  <a:pt x="4352507" y="241871"/>
                </a:lnTo>
                <a:lnTo>
                  <a:pt x="4275312" y="241871"/>
                </a:lnTo>
                <a:lnTo>
                  <a:pt x="4275312" y="106679"/>
                </a:lnTo>
                <a:close/>
                <a:moveTo>
                  <a:pt x="853716" y="101875"/>
                </a:moveTo>
                <a:cubicBezTo>
                  <a:pt x="961402" y="101875"/>
                  <a:pt x="1051773" y="115869"/>
                  <a:pt x="1124829" y="143858"/>
                </a:cubicBezTo>
                <a:lnTo>
                  <a:pt x="1124829" y="364449"/>
                </a:lnTo>
                <a:cubicBezTo>
                  <a:pt x="1050824" y="314164"/>
                  <a:pt x="964248" y="289021"/>
                  <a:pt x="865101" y="289021"/>
                </a:cubicBezTo>
                <a:cubicBezTo>
                  <a:pt x="807225" y="289021"/>
                  <a:pt x="760972" y="299577"/>
                  <a:pt x="726342" y="320687"/>
                </a:cubicBezTo>
                <a:cubicBezTo>
                  <a:pt x="691712" y="341797"/>
                  <a:pt x="674396" y="370142"/>
                  <a:pt x="674396" y="405721"/>
                </a:cubicBezTo>
                <a:cubicBezTo>
                  <a:pt x="674396" y="434185"/>
                  <a:pt x="686256" y="460395"/>
                  <a:pt x="709976" y="484351"/>
                </a:cubicBezTo>
                <a:cubicBezTo>
                  <a:pt x="733695" y="508308"/>
                  <a:pt x="792282" y="540685"/>
                  <a:pt x="885737" y="581483"/>
                </a:cubicBezTo>
                <a:cubicBezTo>
                  <a:pt x="995321" y="628447"/>
                  <a:pt x="1070630" y="678021"/>
                  <a:pt x="1111665" y="730204"/>
                </a:cubicBezTo>
                <a:cubicBezTo>
                  <a:pt x="1152700" y="782387"/>
                  <a:pt x="1173217" y="844532"/>
                  <a:pt x="1173217" y="916639"/>
                </a:cubicBezTo>
                <a:cubicBezTo>
                  <a:pt x="1173217" y="1022428"/>
                  <a:pt x="1135740" y="1103074"/>
                  <a:pt x="1060787" y="1158578"/>
                </a:cubicBezTo>
                <a:cubicBezTo>
                  <a:pt x="985833" y="1214081"/>
                  <a:pt x="879333" y="1241833"/>
                  <a:pt x="741285" y="1241833"/>
                </a:cubicBezTo>
                <a:cubicBezTo>
                  <a:pt x="615098" y="1241833"/>
                  <a:pt x="511681" y="1221434"/>
                  <a:pt x="431034" y="1180637"/>
                </a:cubicBezTo>
                <a:lnTo>
                  <a:pt x="431034" y="945102"/>
                </a:lnTo>
                <a:cubicBezTo>
                  <a:pt x="519745" y="1018633"/>
                  <a:pt x="620553" y="1055398"/>
                  <a:pt x="733458" y="1055398"/>
                </a:cubicBezTo>
                <a:cubicBezTo>
                  <a:pt x="797500" y="1055398"/>
                  <a:pt x="845651" y="1044368"/>
                  <a:pt x="877909" y="1022309"/>
                </a:cubicBezTo>
                <a:cubicBezTo>
                  <a:pt x="910168" y="1000250"/>
                  <a:pt x="926297" y="971905"/>
                  <a:pt x="926297" y="937275"/>
                </a:cubicBezTo>
                <a:cubicBezTo>
                  <a:pt x="926297" y="907388"/>
                  <a:pt x="913489" y="879162"/>
                  <a:pt x="887872" y="852596"/>
                </a:cubicBezTo>
                <a:cubicBezTo>
                  <a:pt x="862255" y="826030"/>
                  <a:pt x="794654" y="789977"/>
                  <a:pt x="685070" y="744435"/>
                </a:cubicBezTo>
                <a:cubicBezTo>
                  <a:pt x="512867" y="671379"/>
                  <a:pt x="426765" y="565116"/>
                  <a:pt x="426765" y="425646"/>
                </a:cubicBezTo>
                <a:cubicBezTo>
                  <a:pt x="426765" y="323177"/>
                  <a:pt x="465783" y="243599"/>
                  <a:pt x="543821" y="186909"/>
                </a:cubicBezTo>
                <a:cubicBezTo>
                  <a:pt x="621858" y="130219"/>
                  <a:pt x="725156" y="101875"/>
                  <a:pt x="853716" y="101875"/>
                </a:cubicBezTo>
                <a:close/>
                <a:moveTo>
                  <a:pt x="1876142" y="62738"/>
                </a:moveTo>
                <a:cubicBezTo>
                  <a:pt x="1915990" y="62738"/>
                  <a:pt x="1948249" y="74004"/>
                  <a:pt x="1972917" y="96538"/>
                </a:cubicBezTo>
                <a:cubicBezTo>
                  <a:pt x="1997585" y="119071"/>
                  <a:pt x="2009919" y="147416"/>
                  <a:pt x="2009919" y="181572"/>
                </a:cubicBezTo>
                <a:cubicBezTo>
                  <a:pt x="2009919" y="216203"/>
                  <a:pt x="1997348" y="245022"/>
                  <a:pt x="1972205" y="268030"/>
                </a:cubicBezTo>
                <a:cubicBezTo>
                  <a:pt x="1947063" y="291038"/>
                  <a:pt x="1915041" y="302541"/>
                  <a:pt x="1876142" y="302541"/>
                </a:cubicBezTo>
                <a:cubicBezTo>
                  <a:pt x="1837716" y="302541"/>
                  <a:pt x="1805932" y="290919"/>
                  <a:pt x="1780789" y="267674"/>
                </a:cubicBezTo>
                <a:cubicBezTo>
                  <a:pt x="1755647" y="244429"/>
                  <a:pt x="1743075" y="215728"/>
                  <a:pt x="1743075" y="181572"/>
                </a:cubicBezTo>
                <a:cubicBezTo>
                  <a:pt x="1743075" y="146467"/>
                  <a:pt x="1755528" y="117885"/>
                  <a:pt x="1780434" y="95826"/>
                </a:cubicBezTo>
                <a:cubicBezTo>
                  <a:pt x="1805339" y="73767"/>
                  <a:pt x="1837242" y="62738"/>
                  <a:pt x="1876142" y="62738"/>
                </a:cubicBezTo>
                <a:close/>
                <a:moveTo>
                  <a:pt x="133066" y="62738"/>
                </a:moveTo>
                <a:cubicBezTo>
                  <a:pt x="172915" y="62738"/>
                  <a:pt x="205174" y="74004"/>
                  <a:pt x="229842" y="96538"/>
                </a:cubicBezTo>
                <a:cubicBezTo>
                  <a:pt x="254510" y="119071"/>
                  <a:pt x="266844" y="147416"/>
                  <a:pt x="266844" y="181572"/>
                </a:cubicBezTo>
                <a:cubicBezTo>
                  <a:pt x="266844" y="216203"/>
                  <a:pt x="254273" y="245022"/>
                  <a:pt x="229130" y="268030"/>
                </a:cubicBezTo>
                <a:cubicBezTo>
                  <a:pt x="203988" y="291038"/>
                  <a:pt x="171966" y="302541"/>
                  <a:pt x="133066" y="302541"/>
                </a:cubicBezTo>
                <a:cubicBezTo>
                  <a:pt x="94641" y="302541"/>
                  <a:pt x="62857" y="290919"/>
                  <a:pt x="37714" y="267674"/>
                </a:cubicBezTo>
                <a:cubicBezTo>
                  <a:pt x="12572" y="244429"/>
                  <a:pt x="0" y="215728"/>
                  <a:pt x="0" y="181572"/>
                </a:cubicBezTo>
                <a:cubicBezTo>
                  <a:pt x="0" y="146467"/>
                  <a:pt x="12453" y="117885"/>
                  <a:pt x="37358" y="95826"/>
                </a:cubicBezTo>
                <a:cubicBezTo>
                  <a:pt x="62264" y="73767"/>
                  <a:pt x="94167" y="62738"/>
                  <a:pt x="133066" y="62738"/>
                </a:cubicBezTo>
                <a:close/>
                <a:moveTo>
                  <a:pt x="2722467" y="57756"/>
                </a:moveTo>
                <a:lnTo>
                  <a:pt x="2951597" y="57756"/>
                </a:lnTo>
                <a:lnTo>
                  <a:pt x="2951597" y="1222620"/>
                </a:lnTo>
                <a:lnTo>
                  <a:pt x="2722467" y="1222620"/>
                </a:lnTo>
                <a:lnTo>
                  <a:pt x="2722467" y="1111613"/>
                </a:lnTo>
                <a:lnTo>
                  <a:pt x="2718909" y="1111613"/>
                </a:lnTo>
                <a:cubicBezTo>
                  <a:pt x="2663405" y="1198426"/>
                  <a:pt x="2581335" y="1241833"/>
                  <a:pt x="2472700" y="1241833"/>
                </a:cubicBezTo>
                <a:cubicBezTo>
                  <a:pt x="2372604" y="1241833"/>
                  <a:pt x="2293025" y="1206491"/>
                  <a:pt x="2233964" y="1135807"/>
                </a:cubicBezTo>
                <a:cubicBezTo>
                  <a:pt x="2174902" y="1065123"/>
                  <a:pt x="2145371" y="968822"/>
                  <a:pt x="2145371" y="846904"/>
                </a:cubicBezTo>
                <a:cubicBezTo>
                  <a:pt x="2145371" y="717870"/>
                  <a:pt x="2178460" y="613860"/>
                  <a:pt x="2244637" y="534874"/>
                </a:cubicBezTo>
                <a:cubicBezTo>
                  <a:pt x="2310815" y="455888"/>
                  <a:pt x="2397272" y="416395"/>
                  <a:pt x="2504010" y="416395"/>
                </a:cubicBezTo>
                <a:cubicBezTo>
                  <a:pt x="2606478" y="416395"/>
                  <a:pt x="2678111" y="453397"/>
                  <a:pt x="2718909" y="527402"/>
                </a:cubicBezTo>
                <a:lnTo>
                  <a:pt x="2722467" y="527402"/>
                </a:lnTo>
                <a:close/>
                <a:moveTo>
                  <a:pt x="1331528" y="57756"/>
                </a:moveTo>
                <a:lnTo>
                  <a:pt x="1560658" y="57756"/>
                </a:lnTo>
                <a:lnTo>
                  <a:pt x="1560658" y="1222620"/>
                </a:lnTo>
                <a:lnTo>
                  <a:pt x="1331528" y="1222620"/>
                </a:lnTo>
                <a:close/>
                <a:moveTo>
                  <a:pt x="3977005" y="0"/>
                </a:moveTo>
                <a:lnTo>
                  <a:pt x="4064410" y="0"/>
                </a:lnTo>
                <a:lnTo>
                  <a:pt x="4345410" y="0"/>
                </a:lnTo>
                <a:lnTo>
                  <a:pt x="4901149" y="0"/>
                </a:lnTo>
                <a:cubicBezTo>
                  <a:pt x="4956338" y="0"/>
                  <a:pt x="5001078" y="44740"/>
                  <a:pt x="5001078" y="99929"/>
                </a:cubicBezTo>
                <a:lnTo>
                  <a:pt x="5001078" y="349746"/>
                </a:lnTo>
                <a:lnTo>
                  <a:pt x="5001078" y="499636"/>
                </a:lnTo>
                <a:cubicBezTo>
                  <a:pt x="5001078" y="554825"/>
                  <a:pt x="4956338" y="599565"/>
                  <a:pt x="4901149" y="599565"/>
                </a:cubicBezTo>
                <a:lnTo>
                  <a:pt x="4345410" y="599565"/>
                </a:lnTo>
                <a:lnTo>
                  <a:pt x="4045260" y="718051"/>
                </a:lnTo>
                <a:lnTo>
                  <a:pt x="4064410" y="599565"/>
                </a:lnTo>
                <a:lnTo>
                  <a:pt x="3977005" y="599565"/>
                </a:lnTo>
                <a:cubicBezTo>
                  <a:pt x="3921816" y="599565"/>
                  <a:pt x="3877076" y="554825"/>
                  <a:pt x="3877076" y="499636"/>
                </a:cubicBezTo>
                <a:lnTo>
                  <a:pt x="3877076" y="349746"/>
                </a:lnTo>
                <a:lnTo>
                  <a:pt x="3877076" y="99929"/>
                </a:lnTo>
                <a:cubicBezTo>
                  <a:pt x="3877076" y="44740"/>
                  <a:pt x="3921816" y="0"/>
                  <a:pt x="3977005" y="0"/>
                </a:cubicBezTo>
                <a:close/>
              </a:path>
            </a:pathLst>
          </a:custGeom>
          <a:blipFill dpi="0" rotWithShape="1">
            <a:blip r:embed="rId5" cstate="print">
              <a:alphaModFix amt="37000"/>
              <a:duotone>
                <a:schemeClr val="accent1">
                  <a:shade val="45000"/>
                  <a:satMod val="135000"/>
                </a:schemeClr>
                <a:prstClr val="white"/>
              </a:duotone>
              <a:extLst>
                <a:ext uri="{28A0092B-C50C-407E-A947-70E740481C1C}">
                  <a14:useLocalDpi xmlns:a14="http://schemas.microsoft.com/office/drawing/2010/main" val="0"/>
                </a:ext>
              </a:extLst>
            </a:blip>
            <a:srcRect/>
            <a:tile tx="0" ty="0" sx="100000" sy="100000" flip="none" algn="tl"/>
          </a:blip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a:endParaRPr lang="zh-CN" altLang="en-US" sz="2800" dirty="0">
              <a:solidFill>
                <a:schemeClr val="accent3"/>
              </a:solidFill>
            </a:endParaRPr>
          </a:p>
        </p:txBody>
      </p:sp>
    </p:spTree>
    <p:custDataLst>
      <p:tags r:id="rId1"/>
    </p:custDataLst>
    <p:extLst>
      <p:ext uri="{BB962C8B-B14F-4D97-AF65-F5344CB8AC3E}">
        <p14:creationId xmlns:p14="http://schemas.microsoft.com/office/powerpoint/2010/main" val="133327297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矩形 19">
            <a:extLst>
              <a:ext uri="{FF2B5EF4-FFF2-40B4-BE49-F238E27FC236}">
                <a16:creationId xmlns:a16="http://schemas.microsoft.com/office/drawing/2014/main" xmlns="" id="{58C05224-A365-43A3-9FD4-F1F6A775B5C7}"/>
              </a:ext>
            </a:extLst>
          </p:cNvPr>
          <p:cNvSpPr/>
          <p:nvPr/>
        </p:nvSpPr>
        <p:spPr>
          <a:xfrm>
            <a:off x="705307" y="5385913"/>
            <a:ext cx="10781387" cy="1265021"/>
          </a:xfrm>
          <a:prstGeom prst="rect">
            <a:avLst/>
          </a:prstGeom>
          <a:pattFill prst="pct10">
            <a:fgClr>
              <a:schemeClr val="accent3"/>
            </a:fgClr>
            <a:bgClr>
              <a:schemeClr val="accent6"/>
            </a:bgClr>
          </a:pattFill>
          <a:ln w="762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288000" tIns="0" rIns="288000" rtlCol="0" anchor="ctr"/>
          <a:lstStyle/>
          <a:p>
            <a:pPr>
              <a:lnSpc>
                <a:spcPct val="150000"/>
              </a:lnSpc>
            </a:pPr>
            <a:r>
              <a:rPr lang="zh-CN" altLang="en-US" sz="2000" dirty="0">
                <a:solidFill>
                  <a:schemeClr val="accent1"/>
                </a:solidFill>
                <a:latin typeface="字魂43号-国潮手书" panose="00000500000000000000" pitchFamily="2" charset="-122"/>
                <a:ea typeface="字魂43号-国潮手书" panose="00000500000000000000" pitchFamily="2" charset="-122"/>
              </a:rPr>
              <a:t>埃</a:t>
            </a:r>
            <a:r>
              <a:rPr lang="zh-CN" altLang="en-US" sz="2000">
                <a:solidFill>
                  <a:schemeClr val="accent1"/>
                </a:solidFill>
                <a:latin typeface="字魂43号-国潮手书" panose="00000500000000000000" pitchFamily="2" charset="-122"/>
                <a:ea typeface="字魂43号-国潮手书" panose="00000500000000000000" pitchFamily="2" charset="-122"/>
              </a:rPr>
              <a:t>博</a:t>
            </a:r>
            <a:r>
              <a:rPr lang="zh-CN" altLang="en-US" sz="2000" smtClean="0">
                <a:solidFill>
                  <a:schemeClr val="accent1"/>
                </a:solidFill>
                <a:latin typeface="字魂43号-国潮手书" panose="00000500000000000000" pitchFamily="2" charset="-122"/>
                <a:ea typeface="字魂43号-国潮手书" panose="00000500000000000000" pitchFamily="2" charset="-122"/>
              </a:rPr>
              <a:t>拉</a:t>
            </a:r>
            <a:r>
              <a:rPr lang="zh-CN" altLang="en-US" sz="100" smtClean="0">
                <a:solidFill>
                  <a:schemeClr val="accent1"/>
                </a:solidFill>
                <a:latin typeface="字魂43号-国潮手书" panose="00000500000000000000" pitchFamily="2" charset="-122"/>
                <a:ea typeface="字魂43号-国潮手书" panose="00000500000000000000" pitchFamily="2" charset="-122"/>
              </a:rPr>
              <a:t> </a:t>
            </a:r>
            <a:r>
              <a:rPr lang="zh-CN" altLang="en-US" sz="2000" smtClean="0">
                <a:solidFill>
                  <a:schemeClr val="accent1"/>
                </a:solidFill>
                <a:latin typeface="字魂43号-国潮手书" panose="00000500000000000000" pitchFamily="2" charset="-122"/>
                <a:ea typeface="字魂43号-国潮手书" panose="00000500000000000000" pitchFamily="2" charset="-122"/>
              </a:rPr>
              <a:t>病</a:t>
            </a:r>
            <a:r>
              <a:rPr lang="zh-CN" altLang="en-US" sz="2000" dirty="0">
                <a:solidFill>
                  <a:schemeClr val="accent1"/>
                </a:solidFill>
                <a:latin typeface="字魂43号-国潮手书" panose="00000500000000000000" pitchFamily="2" charset="-122"/>
                <a:ea typeface="字魂43号-国潮手书" panose="00000500000000000000" pitchFamily="2" charset="-122"/>
              </a:rPr>
              <a:t>毒</a:t>
            </a:r>
            <a:r>
              <a:rPr lang="zh-CN" altLang="en-US" sz="2000" dirty="0">
                <a:solidFill>
                  <a:schemeClr val="accent2"/>
                </a:solidFill>
                <a:latin typeface="字魂43号-国潮手书" panose="00000500000000000000" pitchFamily="2" charset="-122"/>
                <a:ea typeface="字魂43号-国潮手书" panose="00000500000000000000" pitchFamily="2" charset="-122"/>
              </a:rPr>
              <a:t>以致死率高、传染性强和发病周期短著称。</a:t>
            </a:r>
            <a:r>
              <a:rPr lang="zh-CN" altLang="en-US" sz="2000" dirty="0">
                <a:solidFill>
                  <a:schemeClr val="accent1"/>
                </a:solidFill>
                <a:latin typeface="字魂43号-国潮手书" panose="00000500000000000000" pitchFamily="2" charset="-122"/>
                <a:ea typeface="字魂43号-国潮手书" panose="00000500000000000000" pitchFamily="2" charset="-122"/>
              </a:rPr>
              <a:t>目前还没有可以广泛推行的治愈方法和预防疫苗。</a:t>
            </a:r>
          </a:p>
        </p:txBody>
      </p:sp>
      <p:sp>
        <p:nvSpPr>
          <p:cNvPr id="6" name="矩形 5">
            <a:extLst>
              <a:ext uri="{FF2B5EF4-FFF2-40B4-BE49-F238E27FC236}">
                <a16:creationId xmlns:a16="http://schemas.microsoft.com/office/drawing/2014/main" xmlns="" id="{582A2692-388C-4DE6-A8BE-D6DA38051256}"/>
              </a:ext>
            </a:extLst>
          </p:cNvPr>
          <p:cNvSpPr/>
          <p:nvPr/>
        </p:nvSpPr>
        <p:spPr>
          <a:xfrm>
            <a:off x="2481870" y="3641639"/>
            <a:ext cx="7633821" cy="1446550"/>
          </a:xfrm>
          <a:prstGeom prst="rect">
            <a:avLst/>
          </a:prstGeom>
          <a:noFill/>
        </p:spPr>
        <p:txBody>
          <a:bodyPr wrap="none">
            <a:spAutoFit/>
          </a:bodyPr>
          <a:lstStyle/>
          <a:p>
            <a:r>
              <a:rPr lang="en-US" altLang="zh-CN" sz="8800" smtClean="0">
                <a:ln w="19050">
                  <a:solidFill>
                    <a:schemeClr val="accent3">
                      <a:lumMod val="50000"/>
                      <a:alpha val="60000"/>
                    </a:schemeClr>
                  </a:solidFill>
                </a:ln>
                <a:noFill/>
                <a:latin typeface="字魂43号-国潮手书" panose="00000500000000000000" pitchFamily="2" charset="-122"/>
                <a:ea typeface="字魂43号-国潮手书" panose="00000500000000000000" pitchFamily="2" charset="-122"/>
              </a:rPr>
              <a:t>E</a:t>
            </a:r>
            <a:r>
              <a:rPr lang="en-US" altLang="zh-CN" sz="100" smtClean="0">
                <a:ln w="19050">
                  <a:solidFill>
                    <a:schemeClr val="accent3">
                      <a:lumMod val="50000"/>
                      <a:alpha val="60000"/>
                    </a:schemeClr>
                  </a:solidFill>
                </a:ln>
                <a:noFill/>
                <a:latin typeface="字魂43号-国潮手书" panose="00000500000000000000" pitchFamily="2" charset="-122"/>
                <a:ea typeface="字魂43号-国潮手书" panose="00000500000000000000" pitchFamily="2" charset="-122"/>
              </a:rPr>
              <a:t> </a:t>
            </a:r>
            <a:r>
              <a:rPr lang="en-US" altLang="zh-CN" sz="8800" smtClean="0">
                <a:ln w="19050">
                  <a:solidFill>
                    <a:schemeClr val="accent3">
                      <a:lumMod val="50000"/>
                      <a:alpha val="60000"/>
                    </a:schemeClr>
                  </a:solidFill>
                </a:ln>
                <a:noFill/>
                <a:latin typeface="字魂43号-国潮手书" panose="00000500000000000000" pitchFamily="2" charset="-122"/>
                <a:ea typeface="字魂43号-国潮手书" panose="00000500000000000000" pitchFamily="2" charset="-122"/>
              </a:rPr>
              <a:t>BOLA </a:t>
            </a:r>
            <a:r>
              <a:rPr lang="en-US" altLang="zh-CN" sz="8800" dirty="0">
                <a:ln w="19050">
                  <a:solidFill>
                    <a:schemeClr val="accent3">
                      <a:lumMod val="50000"/>
                      <a:alpha val="60000"/>
                    </a:schemeClr>
                  </a:solidFill>
                </a:ln>
                <a:noFill/>
                <a:latin typeface="字魂43号-国潮手书" panose="00000500000000000000" pitchFamily="2" charset="-122"/>
                <a:ea typeface="字魂43号-国潮手书" panose="00000500000000000000" pitchFamily="2" charset="-122"/>
              </a:rPr>
              <a:t>VIRUS</a:t>
            </a:r>
            <a:endParaRPr lang="zh-CN" altLang="en-US" sz="8800" dirty="0">
              <a:ln w="19050">
                <a:solidFill>
                  <a:schemeClr val="accent3">
                    <a:lumMod val="50000"/>
                    <a:alpha val="60000"/>
                  </a:schemeClr>
                </a:solidFill>
              </a:ln>
              <a:noFill/>
              <a:latin typeface="字魂43号-国潮手书" panose="00000500000000000000" pitchFamily="2" charset="-122"/>
              <a:ea typeface="字魂43号-国潮手书" panose="00000500000000000000" pitchFamily="2" charset="-122"/>
            </a:endParaRPr>
          </a:p>
        </p:txBody>
      </p:sp>
      <p:sp>
        <p:nvSpPr>
          <p:cNvPr id="2" name="矩形 1">
            <a:extLst>
              <a:ext uri="{FF2B5EF4-FFF2-40B4-BE49-F238E27FC236}">
                <a16:creationId xmlns:a16="http://schemas.microsoft.com/office/drawing/2014/main" xmlns="" id="{798F68EF-DC66-4295-A65C-CC91BF41F022}"/>
              </a:ext>
            </a:extLst>
          </p:cNvPr>
          <p:cNvSpPr/>
          <p:nvPr/>
        </p:nvSpPr>
        <p:spPr>
          <a:xfrm>
            <a:off x="1350952" y="2249790"/>
            <a:ext cx="9490097" cy="2323713"/>
          </a:xfrm>
          <a:prstGeom prst="rect">
            <a:avLst/>
          </a:prstGeom>
        </p:spPr>
        <p:txBody>
          <a:bodyPr wrap="none">
            <a:spAutoFit/>
          </a:bodyPr>
          <a:lstStyle/>
          <a:p>
            <a:pPr algn="ctr"/>
            <a:r>
              <a:rPr lang="zh-CN" altLang="en-US" sz="14500" smtClean="0">
                <a:ln w="73025">
                  <a:solidFill>
                    <a:schemeClr val="accent3"/>
                  </a:solidFill>
                </a:ln>
                <a:solidFill>
                  <a:schemeClr val="accent1"/>
                </a:solidFill>
                <a:latin typeface="字魂43号-国潮手书" panose="00000500000000000000" pitchFamily="2" charset="-122"/>
                <a:ea typeface="字魂43号-国潮手书" panose="00000500000000000000" pitchFamily="2" charset="-122"/>
              </a:rPr>
              <a:t>埃</a:t>
            </a:r>
            <a:r>
              <a:rPr lang="zh-CN" altLang="en-US" sz="100" smtClean="0">
                <a:ln w="73025">
                  <a:solidFill>
                    <a:schemeClr val="accent3"/>
                  </a:solidFill>
                </a:ln>
                <a:solidFill>
                  <a:schemeClr val="accent1"/>
                </a:solidFill>
                <a:latin typeface="字魂43号-国潮手书" panose="00000500000000000000" pitchFamily="2" charset="-122"/>
                <a:ea typeface="字魂43号-国潮手书" panose="00000500000000000000" pitchFamily="2" charset="-122"/>
              </a:rPr>
              <a:t> </a:t>
            </a:r>
            <a:r>
              <a:rPr lang="zh-CN" altLang="en-US" sz="14500" smtClean="0">
                <a:ln w="73025">
                  <a:solidFill>
                    <a:schemeClr val="accent3"/>
                  </a:solidFill>
                </a:ln>
                <a:solidFill>
                  <a:schemeClr val="accent1"/>
                </a:solidFill>
                <a:latin typeface="字魂43号-国潮手书" panose="00000500000000000000" pitchFamily="2" charset="-122"/>
                <a:ea typeface="字魂43号-国潮手书" panose="00000500000000000000" pitchFamily="2" charset="-122"/>
              </a:rPr>
              <a:t>博</a:t>
            </a:r>
            <a:r>
              <a:rPr lang="zh-CN" altLang="en-US" sz="14500" dirty="0">
                <a:ln w="73025">
                  <a:solidFill>
                    <a:schemeClr val="accent3"/>
                  </a:solidFill>
                </a:ln>
                <a:solidFill>
                  <a:schemeClr val="accent1"/>
                </a:solidFill>
                <a:latin typeface="字魂43号-国潮手书" panose="00000500000000000000" pitchFamily="2" charset="-122"/>
                <a:ea typeface="字魂43号-国潮手书" panose="00000500000000000000" pitchFamily="2" charset="-122"/>
              </a:rPr>
              <a:t>拉病毒</a:t>
            </a:r>
          </a:p>
        </p:txBody>
      </p:sp>
      <p:grpSp>
        <p:nvGrpSpPr>
          <p:cNvPr id="86" name="组合 85">
            <a:extLst>
              <a:ext uri="{FF2B5EF4-FFF2-40B4-BE49-F238E27FC236}">
                <a16:creationId xmlns:a16="http://schemas.microsoft.com/office/drawing/2014/main" xmlns="" id="{E84D6F0B-FC5C-427B-A379-50F2CCB1CB4D}"/>
              </a:ext>
            </a:extLst>
          </p:cNvPr>
          <p:cNvGrpSpPr/>
          <p:nvPr/>
        </p:nvGrpSpPr>
        <p:grpSpPr>
          <a:xfrm>
            <a:off x="3810000" y="292741"/>
            <a:ext cx="4572000" cy="2058822"/>
            <a:chOff x="4238287" y="320041"/>
            <a:chExt cx="3715426" cy="1673099"/>
          </a:xfrm>
        </p:grpSpPr>
        <p:grpSp>
          <p:nvGrpSpPr>
            <p:cNvPr id="42" name="组合 41">
              <a:extLst>
                <a:ext uri="{FF2B5EF4-FFF2-40B4-BE49-F238E27FC236}">
                  <a16:creationId xmlns:a16="http://schemas.microsoft.com/office/drawing/2014/main" xmlns="" id="{72B272D6-3BA0-41FD-993B-632298863B86}"/>
                </a:ext>
              </a:extLst>
            </p:cNvPr>
            <p:cNvGrpSpPr/>
            <p:nvPr/>
          </p:nvGrpSpPr>
          <p:grpSpPr>
            <a:xfrm>
              <a:off x="4238287" y="952501"/>
              <a:ext cx="3715426" cy="783418"/>
              <a:chOff x="3410465" y="952501"/>
              <a:chExt cx="3715426" cy="783418"/>
            </a:xfrm>
          </p:grpSpPr>
          <p:grpSp>
            <p:nvGrpSpPr>
              <p:cNvPr id="41" name="组合 40">
                <a:extLst>
                  <a:ext uri="{FF2B5EF4-FFF2-40B4-BE49-F238E27FC236}">
                    <a16:creationId xmlns:a16="http://schemas.microsoft.com/office/drawing/2014/main" xmlns="" id="{5420EFA0-0F87-4F62-93A9-7B4F5E831FDE}"/>
                  </a:ext>
                </a:extLst>
              </p:cNvPr>
              <p:cNvGrpSpPr/>
              <p:nvPr/>
            </p:nvGrpSpPr>
            <p:grpSpPr>
              <a:xfrm>
                <a:off x="3822376" y="952501"/>
                <a:ext cx="2891604" cy="783418"/>
                <a:chOff x="3848100" y="952501"/>
                <a:chExt cx="2891604" cy="783418"/>
              </a:xfrm>
            </p:grpSpPr>
            <p:sp>
              <p:nvSpPr>
                <p:cNvPr id="12" name="椭圆 11">
                  <a:extLst>
                    <a:ext uri="{FF2B5EF4-FFF2-40B4-BE49-F238E27FC236}">
                      <a16:creationId xmlns:a16="http://schemas.microsoft.com/office/drawing/2014/main" xmlns="" id="{F6687041-D317-4848-BF9E-AD97CDBD03B9}"/>
                    </a:ext>
                  </a:extLst>
                </p:cNvPr>
                <p:cNvSpPr/>
                <p:nvPr/>
              </p:nvSpPr>
              <p:spPr>
                <a:xfrm>
                  <a:off x="3848100" y="952501"/>
                  <a:ext cx="783420" cy="783418"/>
                </a:xfrm>
                <a:prstGeom prst="ellipse">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32" name="Oval 11_1">
                  <a:extLst>
                    <a:ext uri="{FF2B5EF4-FFF2-40B4-BE49-F238E27FC236}">
                      <a16:creationId xmlns:a16="http://schemas.microsoft.com/office/drawing/2014/main" xmlns="" id="{D0C854B7-B1D4-4C3E-A28C-5460C33F4A52}"/>
                    </a:ext>
                  </a:extLst>
                </p:cNvPr>
                <p:cNvSpPr/>
                <p:nvPr/>
              </p:nvSpPr>
              <p:spPr>
                <a:xfrm>
                  <a:off x="3878580" y="982981"/>
                  <a:ext cx="722460" cy="722458"/>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33" name="椭圆 32">
                  <a:extLst>
                    <a:ext uri="{FF2B5EF4-FFF2-40B4-BE49-F238E27FC236}">
                      <a16:creationId xmlns:a16="http://schemas.microsoft.com/office/drawing/2014/main" xmlns="" id="{5489DBB0-4D8C-4E7A-BDEE-6A8F85123952}"/>
                    </a:ext>
                  </a:extLst>
                </p:cNvPr>
                <p:cNvSpPr/>
                <p:nvPr/>
              </p:nvSpPr>
              <p:spPr>
                <a:xfrm>
                  <a:off x="4550828" y="952501"/>
                  <a:ext cx="783420" cy="783418"/>
                </a:xfrm>
                <a:prstGeom prst="ellipse">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34" name="Oval 11_1">
                  <a:extLst>
                    <a:ext uri="{FF2B5EF4-FFF2-40B4-BE49-F238E27FC236}">
                      <a16:creationId xmlns:a16="http://schemas.microsoft.com/office/drawing/2014/main" xmlns="" id="{D9A3E32A-B45D-48DF-9BC7-8C78F3CC65C1}"/>
                    </a:ext>
                  </a:extLst>
                </p:cNvPr>
                <p:cNvSpPr/>
                <p:nvPr/>
              </p:nvSpPr>
              <p:spPr>
                <a:xfrm>
                  <a:off x="4581308" y="982981"/>
                  <a:ext cx="722460" cy="722458"/>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35" name="椭圆 34">
                  <a:extLst>
                    <a:ext uri="{FF2B5EF4-FFF2-40B4-BE49-F238E27FC236}">
                      <a16:creationId xmlns:a16="http://schemas.microsoft.com/office/drawing/2014/main" xmlns="" id="{81080A5B-58DC-491A-A071-8FBFA4704243}"/>
                    </a:ext>
                  </a:extLst>
                </p:cNvPr>
                <p:cNvSpPr/>
                <p:nvPr/>
              </p:nvSpPr>
              <p:spPr>
                <a:xfrm>
                  <a:off x="5253556" y="952501"/>
                  <a:ext cx="783420" cy="783418"/>
                </a:xfrm>
                <a:prstGeom prst="ellipse">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36" name="Oval 11_1">
                  <a:extLst>
                    <a:ext uri="{FF2B5EF4-FFF2-40B4-BE49-F238E27FC236}">
                      <a16:creationId xmlns:a16="http://schemas.microsoft.com/office/drawing/2014/main" xmlns="" id="{F0DA09EA-39AC-4149-A67E-5B79577DBBA2}"/>
                    </a:ext>
                  </a:extLst>
                </p:cNvPr>
                <p:cNvSpPr/>
                <p:nvPr/>
              </p:nvSpPr>
              <p:spPr>
                <a:xfrm>
                  <a:off x="5284036" y="982981"/>
                  <a:ext cx="722460" cy="722458"/>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37" name="椭圆 36">
                  <a:extLst>
                    <a:ext uri="{FF2B5EF4-FFF2-40B4-BE49-F238E27FC236}">
                      <a16:creationId xmlns:a16="http://schemas.microsoft.com/office/drawing/2014/main" xmlns="" id="{1F347F55-2599-4AF7-814B-DAE101C19621}"/>
                    </a:ext>
                  </a:extLst>
                </p:cNvPr>
                <p:cNvSpPr/>
                <p:nvPr/>
              </p:nvSpPr>
              <p:spPr>
                <a:xfrm>
                  <a:off x="5956284" y="952501"/>
                  <a:ext cx="783420" cy="783418"/>
                </a:xfrm>
                <a:prstGeom prst="ellipse">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38" name="Oval 11_1">
                  <a:extLst>
                    <a:ext uri="{FF2B5EF4-FFF2-40B4-BE49-F238E27FC236}">
                      <a16:creationId xmlns:a16="http://schemas.microsoft.com/office/drawing/2014/main" xmlns="" id="{1BC41210-0A83-4D72-84F9-DFA2E63BDA9F}"/>
                    </a:ext>
                  </a:extLst>
                </p:cNvPr>
                <p:cNvSpPr/>
                <p:nvPr/>
              </p:nvSpPr>
              <p:spPr>
                <a:xfrm>
                  <a:off x="5986764" y="982981"/>
                  <a:ext cx="722460" cy="722458"/>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grpSp>
          <p:grpSp>
            <p:nvGrpSpPr>
              <p:cNvPr id="40" name="组合 39">
                <a:extLst>
                  <a:ext uri="{FF2B5EF4-FFF2-40B4-BE49-F238E27FC236}">
                    <a16:creationId xmlns:a16="http://schemas.microsoft.com/office/drawing/2014/main" xmlns="" id="{9589940D-E09D-4DAD-B1E7-46EE5E8DC08A}"/>
                  </a:ext>
                </a:extLst>
              </p:cNvPr>
              <p:cNvGrpSpPr/>
              <p:nvPr/>
            </p:nvGrpSpPr>
            <p:grpSpPr>
              <a:xfrm>
                <a:off x="3410465" y="1270070"/>
                <a:ext cx="3715426" cy="148281"/>
                <a:chOff x="3410465" y="1198605"/>
                <a:chExt cx="3715426" cy="148281"/>
              </a:xfrm>
            </p:grpSpPr>
            <p:sp>
              <p:nvSpPr>
                <p:cNvPr id="30" name="椭圆 29">
                  <a:extLst>
                    <a:ext uri="{FF2B5EF4-FFF2-40B4-BE49-F238E27FC236}">
                      <a16:creationId xmlns:a16="http://schemas.microsoft.com/office/drawing/2014/main" xmlns="" id="{4BC1A7DB-8556-4D48-9F07-3D59B8DAC4B5}"/>
                    </a:ext>
                  </a:extLst>
                </p:cNvPr>
                <p:cNvSpPr/>
                <p:nvPr/>
              </p:nvSpPr>
              <p:spPr>
                <a:xfrm>
                  <a:off x="3410465" y="1198605"/>
                  <a:ext cx="148281" cy="148281"/>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39" name="椭圆 38">
                  <a:extLst>
                    <a:ext uri="{FF2B5EF4-FFF2-40B4-BE49-F238E27FC236}">
                      <a16:creationId xmlns:a16="http://schemas.microsoft.com/office/drawing/2014/main" xmlns="" id="{B2CEAF87-8BF4-4AC3-B0F1-908199879E64}"/>
                    </a:ext>
                  </a:extLst>
                </p:cNvPr>
                <p:cNvSpPr/>
                <p:nvPr/>
              </p:nvSpPr>
              <p:spPr>
                <a:xfrm>
                  <a:off x="6977610" y="1198605"/>
                  <a:ext cx="148281" cy="148281"/>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grpSp>
        </p:grpSp>
        <p:sp>
          <p:nvSpPr>
            <p:cNvPr id="43" name="矩形 42">
              <a:extLst>
                <a:ext uri="{FF2B5EF4-FFF2-40B4-BE49-F238E27FC236}">
                  <a16:creationId xmlns:a16="http://schemas.microsoft.com/office/drawing/2014/main" xmlns="" id="{B5621210-C86D-46B1-8B34-7494F4D72658}"/>
                </a:ext>
              </a:extLst>
            </p:cNvPr>
            <p:cNvSpPr/>
            <p:nvPr/>
          </p:nvSpPr>
          <p:spPr>
            <a:xfrm>
              <a:off x="4478216" y="925359"/>
              <a:ext cx="3194424" cy="750343"/>
            </a:xfrm>
            <a:prstGeom prst="rect">
              <a:avLst/>
            </a:prstGeom>
          </p:spPr>
          <p:txBody>
            <a:bodyPr wrap="none">
              <a:spAutoFit/>
            </a:bodyPr>
            <a:lstStyle/>
            <a:p>
              <a:pPr algn="ctr"/>
              <a:r>
                <a:rPr lang="zh-CN" altLang="en-US" sz="5400" spc="-300" smtClean="0">
                  <a:solidFill>
                    <a:schemeClr val="accent6"/>
                  </a:solidFill>
                  <a:latin typeface="字魂43号-国潮手书" panose="00000500000000000000" pitchFamily="2" charset="-122"/>
                  <a:ea typeface="字魂43号-国潮手书" panose="00000500000000000000" pitchFamily="2" charset="-122"/>
                </a:rPr>
                <a:t>病</a:t>
              </a:r>
              <a:r>
                <a:rPr lang="zh-CN" altLang="en-US" sz="100" spc="-300" smtClean="0">
                  <a:solidFill>
                    <a:schemeClr val="accent6"/>
                  </a:solidFill>
                  <a:latin typeface="字魂43号-国潮手书" panose="00000500000000000000" pitchFamily="2" charset="-122"/>
                  <a:ea typeface="字魂43号-国潮手书" panose="00000500000000000000" pitchFamily="2" charset="-122"/>
                </a:rPr>
                <a:t> </a:t>
              </a:r>
              <a:r>
                <a:rPr lang="zh-CN" altLang="en-US" sz="5400" spc="-300" smtClean="0">
                  <a:solidFill>
                    <a:schemeClr val="accent6"/>
                  </a:solidFill>
                  <a:latin typeface="字魂43号-国潮手书" panose="00000500000000000000" pitchFamily="2" charset="-122"/>
                  <a:ea typeface="字魂43号-国潮手书" panose="00000500000000000000" pitchFamily="2" charset="-122"/>
                </a:rPr>
                <a:t> </a:t>
              </a:r>
              <a:r>
                <a:rPr lang="zh-CN" altLang="en-US" sz="5400" spc="-300" dirty="0">
                  <a:solidFill>
                    <a:schemeClr val="accent6"/>
                  </a:solidFill>
                  <a:latin typeface="字魂43号-国潮手书" panose="00000500000000000000" pitchFamily="2" charset="-122"/>
                  <a:ea typeface="字魂43号-国潮手书" panose="00000500000000000000" pitchFamily="2" charset="-122"/>
                </a:rPr>
                <a:t>毒 档 案</a:t>
              </a:r>
              <a:endParaRPr lang="zh-CN" altLang="en-US" sz="5400" spc="-300" dirty="0">
                <a:solidFill>
                  <a:schemeClr val="accent6"/>
                </a:solidFill>
              </a:endParaRPr>
            </a:p>
          </p:txBody>
        </p:sp>
        <p:grpSp>
          <p:nvGrpSpPr>
            <p:cNvPr id="67" name="组合 66">
              <a:extLst>
                <a:ext uri="{FF2B5EF4-FFF2-40B4-BE49-F238E27FC236}">
                  <a16:creationId xmlns:a16="http://schemas.microsoft.com/office/drawing/2014/main" xmlns="" id="{04DC4F6E-5F7D-4A96-A006-F2FAE7C496DB}"/>
                </a:ext>
              </a:extLst>
            </p:cNvPr>
            <p:cNvGrpSpPr/>
            <p:nvPr/>
          </p:nvGrpSpPr>
          <p:grpSpPr>
            <a:xfrm>
              <a:off x="5794966" y="320041"/>
              <a:ext cx="582336" cy="647700"/>
              <a:chOff x="5791403" y="7419975"/>
              <a:chExt cx="582336" cy="647700"/>
            </a:xfrm>
          </p:grpSpPr>
          <p:grpSp>
            <p:nvGrpSpPr>
              <p:cNvPr id="49" name="Group 47_1">
                <a:extLst>
                  <a:ext uri="{FF2B5EF4-FFF2-40B4-BE49-F238E27FC236}">
                    <a16:creationId xmlns:a16="http://schemas.microsoft.com/office/drawing/2014/main" xmlns="" id="{59BA073D-D0D8-405D-902D-9376DBC29A62}"/>
                  </a:ext>
                </a:extLst>
              </p:cNvPr>
              <p:cNvGrpSpPr/>
              <p:nvPr/>
            </p:nvGrpSpPr>
            <p:grpSpPr>
              <a:xfrm rot="20669181">
                <a:off x="5944529" y="7557411"/>
                <a:ext cx="45719" cy="495300"/>
                <a:chOff x="5981700" y="7419975"/>
                <a:chExt cx="0" cy="647700"/>
              </a:xfrm>
            </p:grpSpPr>
            <p:cxnSp>
              <p:nvCxnSpPr>
                <p:cNvPr id="50" name="直接连接符 49">
                  <a:extLst>
                    <a:ext uri="{FF2B5EF4-FFF2-40B4-BE49-F238E27FC236}">
                      <a16:creationId xmlns:a16="http://schemas.microsoft.com/office/drawing/2014/main" xmlns="" id="{0E4B11B5-3058-42AB-8525-A9013D1B02A0}"/>
                    </a:ext>
                  </a:extLst>
                </p:cNvPr>
                <p:cNvCxnSpPr/>
                <p:nvPr/>
              </p:nvCxnSpPr>
              <p:spPr>
                <a:xfrm flipV="1">
                  <a:off x="5981700" y="7629525"/>
                  <a:ext cx="0" cy="438150"/>
                </a:xfrm>
                <a:prstGeom prst="line">
                  <a:avLst/>
                </a:prstGeom>
                <a:ln>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51" name="直接连接符 50">
                  <a:extLst>
                    <a:ext uri="{FF2B5EF4-FFF2-40B4-BE49-F238E27FC236}">
                      <a16:creationId xmlns:a16="http://schemas.microsoft.com/office/drawing/2014/main" xmlns="" id="{1B21B352-0E76-40AF-B7B4-FB606507C702}"/>
                    </a:ext>
                  </a:extLst>
                </p:cNvPr>
                <p:cNvCxnSpPr>
                  <a:cxnSpLocks/>
                </p:cNvCxnSpPr>
                <p:nvPr/>
              </p:nvCxnSpPr>
              <p:spPr>
                <a:xfrm flipV="1">
                  <a:off x="5981700" y="7419975"/>
                  <a:ext cx="0" cy="114300"/>
                </a:xfrm>
                <a:prstGeom prst="line">
                  <a:avLst/>
                </a:prstGeom>
                <a:ln>
                  <a:solidFill>
                    <a:schemeClr val="accent2"/>
                  </a:solidFill>
                </a:ln>
              </p:spPr>
              <p:style>
                <a:lnRef idx="1">
                  <a:schemeClr val="accent1"/>
                </a:lnRef>
                <a:fillRef idx="0">
                  <a:schemeClr val="accent1"/>
                </a:fillRef>
                <a:effectRef idx="0">
                  <a:schemeClr val="accent1"/>
                </a:effectRef>
                <a:fontRef idx="minor">
                  <a:schemeClr val="tx1"/>
                </a:fontRef>
              </p:style>
            </p:cxnSp>
          </p:grpSp>
          <p:grpSp>
            <p:nvGrpSpPr>
              <p:cNvPr id="52" name="Group 47_1">
                <a:extLst>
                  <a:ext uri="{FF2B5EF4-FFF2-40B4-BE49-F238E27FC236}">
                    <a16:creationId xmlns:a16="http://schemas.microsoft.com/office/drawing/2014/main" xmlns="" id="{2C3FFCCE-2549-4FF8-B82F-B021EB5B6B20}"/>
                  </a:ext>
                </a:extLst>
              </p:cNvPr>
              <p:cNvGrpSpPr/>
              <p:nvPr/>
            </p:nvGrpSpPr>
            <p:grpSpPr>
              <a:xfrm rot="19328688">
                <a:off x="5791403" y="7664450"/>
                <a:ext cx="48318" cy="368300"/>
                <a:chOff x="5981700" y="7419975"/>
                <a:chExt cx="0" cy="647700"/>
              </a:xfrm>
            </p:grpSpPr>
            <p:cxnSp>
              <p:nvCxnSpPr>
                <p:cNvPr id="53" name="直接连接符 52">
                  <a:extLst>
                    <a:ext uri="{FF2B5EF4-FFF2-40B4-BE49-F238E27FC236}">
                      <a16:creationId xmlns:a16="http://schemas.microsoft.com/office/drawing/2014/main" xmlns="" id="{71CE3DCA-ECBB-435C-BF37-62F5263FCD8F}"/>
                    </a:ext>
                  </a:extLst>
                </p:cNvPr>
                <p:cNvCxnSpPr/>
                <p:nvPr/>
              </p:nvCxnSpPr>
              <p:spPr>
                <a:xfrm flipV="1">
                  <a:off x="5981700" y="7629525"/>
                  <a:ext cx="0" cy="438150"/>
                </a:xfrm>
                <a:prstGeom prst="line">
                  <a:avLst/>
                </a:prstGeom>
                <a:ln>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54" name="直接连接符 53">
                  <a:extLst>
                    <a:ext uri="{FF2B5EF4-FFF2-40B4-BE49-F238E27FC236}">
                      <a16:creationId xmlns:a16="http://schemas.microsoft.com/office/drawing/2014/main" xmlns="" id="{EBDBEB36-F903-4ECC-A878-85F6623D1E86}"/>
                    </a:ext>
                  </a:extLst>
                </p:cNvPr>
                <p:cNvCxnSpPr>
                  <a:cxnSpLocks/>
                </p:cNvCxnSpPr>
                <p:nvPr/>
              </p:nvCxnSpPr>
              <p:spPr>
                <a:xfrm flipV="1">
                  <a:off x="5981700" y="7419975"/>
                  <a:ext cx="0" cy="114300"/>
                </a:xfrm>
                <a:prstGeom prst="line">
                  <a:avLst/>
                </a:prstGeom>
                <a:ln>
                  <a:solidFill>
                    <a:schemeClr val="accent2"/>
                  </a:solidFill>
                </a:ln>
              </p:spPr>
              <p:style>
                <a:lnRef idx="1">
                  <a:schemeClr val="accent1"/>
                </a:lnRef>
                <a:fillRef idx="0">
                  <a:schemeClr val="accent1"/>
                </a:fillRef>
                <a:effectRef idx="0">
                  <a:schemeClr val="accent1"/>
                </a:effectRef>
                <a:fontRef idx="minor">
                  <a:schemeClr val="tx1"/>
                </a:fontRef>
              </p:style>
            </p:cxnSp>
          </p:grpSp>
          <p:grpSp>
            <p:nvGrpSpPr>
              <p:cNvPr id="58" name="组合 57">
                <a:extLst>
                  <a:ext uri="{FF2B5EF4-FFF2-40B4-BE49-F238E27FC236}">
                    <a16:creationId xmlns:a16="http://schemas.microsoft.com/office/drawing/2014/main" xmlns="" id="{E5F61537-0B59-43BC-A488-46294FCB6977}"/>
                  </a:ext>
                </a:extLst>
              </p:cNvPr>
              <p:cNvGrpSpPr/>
              <p:nvPr/>
            </p:nvGrpSpPr>
            <p:grpSpPr>
              <a:xfrm flipH="1">
                <a:off x="6082571" y="7419975"/>
                <a:ext cx="0" cy="647700"/>
                <a:chOff x="5981700" y="7419975"/>
                <a:chExt cx="0" cy="647700"/>
              </a:xfrm>
            </p:grpSpPr>
            <p:cxnSp>
              <p:nvCxnSpPr>
                <p:cNvPr id="65" name="直接连接符 64">
                  <a:extLst>
                    <a:ext uri="{FF2B5EF4-FFF2-40B4-BE49-F238E27FC236}">
                      <a16:creationId xmlns:a16="http://schemas.microsoft.com/office/drawing/2014/main" xmlns="" id="{F42EA785-B73A-42E8-828F-5EBB78BDDFF8}"/>
                    </a:ext>
                  </a:extLst>
                </p:cNvPr>
                <p:cNvCxnSpPr/>
                <p:nvPr/>
              </p:nvCxnSpPr>
              <p:spPr>
                <a:xfrm flipV="1">
                  <a:off x="5981700" y="7629525"/>
                  <a:ext cx="0" cy="438150"/>
                </a:xfrm>
                <a:prstGeom prst="line">
                  <a:avLst/>
                </a:prstGeom>
                <a:ln>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66" name="直接连接符 65">
                  <a:extLst>
                    <a:ext uri="{FF2B5EF4-FFF2-40B4-BE49-F238E27FC236}">
                      <a16:creationId xmlns:a16="http://schemas.microsoft.com/office/drawing/2014/main" xmlns="" id="{D761DAF3-C265-4FAF-ABA0-763832CC4A0E}"/>
                    </a:ext>
                  </a:extLst>
                </p:cNvPr>
                <p:cNvCxnSpPr>
                  <a:cxnSpLocks/>
                </p:cNvCxnSpPr>
                <p:nvPr/>
              </p:nvCxnSpPr>
              <p:spPr>
                <a:xfrm flipV="1">
                  <a:off x="5981700" y="7419975"/>
                  <a:ext cx="0" cy="114300"/>
                </a:xfrm>
                <a:prstGeom prst="line">
                  <a:avLst/>
                </a:prstGeom>
                <a:ln>
                  <a:solidFill>
                    <a:schemeClr val="accent2"/>
                  </a:solidFill>
                </a:ln>
              </p:spPr>
              <p:style>
                <a:lnRef idx="1">
                  <a:schemeClr val="accent1"/>
                </a:lnRef>
                <a:fillRef idx="0">
                  <a:schemeClr val="accent1"/>
                </a:fillRef>
                <a:effectRef idx="0">
                  <a:schemeClr val="accent1"/>
                </a:effectRef>
                <a:fontRef idx="minor">
                  <a:schemeClr val="tx1"/>
                </a:fontRef>
              </p:style>
            </p:cxnSp>
          </p:grpSp>
          <p:grpSp>
            <p:nvGrpSpPr>
              <p:cNvPr id="59" name="Group 47_1">
                <a:extLst>
                  <a:ext uri="{FF2B5EF4-FFF2-40B4-BE49-F238E27FC236}">
                    <a16:creationId xmlns:a16="http://schemas.microsoft.com/office/drawing/2014/main" xmlns="" id="{237D4C80-B9D8-4288-AA46-B2AAC8A8AE10}"/>
                  </a:ext>
                </a:extLst>
              </p:cNvPr>
              <p:cNvGrpSpPr/>
              <p:nvPr/>
            </p:nvGrpSpPr>
            <p:grpSpPr>
              <a:xfrm rot="930819" flipH="1">
                <a:off x="6174894" y="7557411"/>
                <a:ext cx="45719" cy="495300"/>
                <a:chOff x="5981700" y="7419975"/>
                <a:chExt cx="0" cy="647700"/>
              </a:xfrm>
            </p:grpSpPr>
            <p:cxnSp>
              <p:nvCxnSpPr>
                <p:cNvPr id="63" name="直接连接符 62">
                  <a:extLst>
                    <a:ext uri="{FF2B5EF4-FFF2-40B4-BE49-F238E27FC236}">
                      <a16:creationId xmlns:a16="http://schemas.microsoft.com/office/drawing/2014/main" xmlns="" id="{60742599-E2B4-4BDF-91A6-F13E79C583EB}"/>
                    </a:ext>
                  </a:extLst>
                </p:cNvPr>
                <p:cNvCxnSpPr/>
                <p:nvPr/>
              </p:nvCxnSpPr>
              <p:spPr>
                <a:xfrm flipV="1">
                  <a:off x="5981700" y="7629525"/>
                  <a:ext cx="0" cy="438150"/>
                </a:xfrm>
                <a:prstGeom prst="line">
                  <a:avLst/>
                </a:prstGeom>
                <a:ln>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64" name="直接连接符 63">
                  <a:extLst>
                    <a:ext uri="{FF2B5EF4-FFF2-40B4-BE49-F238E27FC236}">
                      <a16:creationId xmlns:a16="http://schemas.microsoft.com/office/drawing/2014/main" xmlns="" id="{8B299316-42F5-41C9-8092-2AB8D9B523AA}"/>
                    </a:ext>
                  </a:extLst>
                </p:cNvPr>
                <p:cNvCxnSpPr>
                  <a:cxnSpLocks/>
                </p:cNvCxnSpPr>
                <p:nvPr/>
              </p:nvCxnSpPr>
              <p:spPr>
                <a:xfrm flipV="1">
                  <a:off x="5981700" y="7419975"/>
                  <a:ext cx="0" cy="114300"/>
                </a:xfrm>
                <a:prstGeom prst="line">
                  <a:avLst/>
                </a:prstGeom>
                <a:ln>
                  <a:solidFill>
                    <a:schemeClr val="accent2"/>
                  </a:solidFill>
                </a:ln>
              </p:spPr>
              <p:style>
                <a:lnRef idx="1">
                  <a:schemeClr val="accent1"/>
                </a:lnRef>
                <a:fillRef idx="0">
                  <a:schemeClr val="accent1"/>
                </a:fillRef>
                <a:effectRef idx="0">
                  <a:schemeClr val="accent1"/>
                </a:effectRef>
                <a:fontRef idx="minor">
                  <a:schemeClr val="tx1"/>
                </a:fontRef>
              </p:style>
            </p:cxnSp>
          </p:grpSp>
          <p:grpSp>
            <p:nvGrpSpPr>
              <p:cNvPr id="60" name="Group 47_1">
                <a:extLst>
                  <a:ext uri="{FF2B5EF4-FFF2-40B4-BE49-F238E27FC236}">
                    <a16:creationId xmlns:a16="http://schemas.microsoft.com/office/drawing/2014/main" xmlns="" id="{04FB2612-44D7-4E9E-9DBB-80CA16E759C3}"/>
                  </a:ext>
                </a:extLst>
              </p:cNvPr>
              <p:cNvGrpSpPr/>
              <p:nvPr/>
            </p:nvGrpSpPr>
            <p:grpSpPr>
              <a:xfrm rot="2271312" flipH="1">
                <a:off x="6325421" y="7664450"/>
                <a:ext cx="48318" cy="368300"/>
                <a:chOff x="5981700" y="7419975"/>
                <a:chExt cx="0" cy="647700"/>
              </a:xfrm>
            </p:grpSpPr>
            <p:cxnSp>
              <p:nvCxnSpPr>
                <p:cNvPr id="61" name="直接连接符 60">
                  <a:extLst>
                    <a:ext uri="{FF2B5EF4-FFF2-40B4-BE49-F238E27FC236}">
                      <a16:creationId xmlns:a16="http://schemas.microsoft.com/office/drawing/2014/main" xmlns="" id="{07C7808C-1842-4061-BD4A-396C79A7C208}"/>
                    </a:ext>
                  </a:extLst>
                </p:cNvPr>
                <p:cNvCxnSpPr/>
                <p:nvPr/>
              </p:nvCxnSpPr>
              <p:spPr>
                <a:xfrm flipV="1">
                  <a:off x="5981700" y="7629525"/>
                  <a:ext cx="0" cy="438150"/>
                </a:xfrm>
                <a:prstGeom prst="line">
                  <a:avLst/>
                </a:prstGeom>
                <a:ln>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62" name="直接连接符 61">
                  <a:extLst>
                    <a:ext uri="{FF2B5EF4-FFF2-40B4-BE49-F238E27FC236}">
                      <a16:creationId xmlns:a16="http://schemas.microsoft.com/office/drawing/2014/main" xmlns="" id="{22AA4C9E-1D2C-4B80-B7EE-6002F9728381}"/>
                    </a:ext>
                  </a:extLst>
                </p:cNvPr>
                <p:cNvCxnSpPr>
                  <a:cxnSpLocks/>
                </p:cNvCxnSpPr>
                <p:nvPr/>
              </p:nvCxnSpPr>
              <p:spPr>
                <a:xfrm flipV="1">
                  <a:off x="5981700" y="7419975"/>
                  <a:ext cx="0" cy="114300"/>
                </a:xfrm>
                <a:prstGeom prst="line">
                  <a:avLst/>
                </a:prstGeom>
                <a:ln>
                  <a:solidFill>
                    <a:schemeClr val="accent2"/>
                  </a:solidFill>
                </a:ln>
              </p:spPr>
              <p:style>
                <a:lnRef idx="1">
                  <a:schemeClr val="accent1"/>
                </a:lnRef>
                <a:fillRef idx="0">
                  <a:schemeClr val="accent1"/>
                </a:fillRef>
                <a:effectRef idx="0">
                  <a:schemeClr val="accent1"/>
                </a:effectRef>
                <a:fontRef idx="minor">
                  <a:schemeClr val="tx1"/>
                </a:fontRef>
              </p:style>
            </p:cxnSp>
          </p:grpSp>
        </p:grpSp>
        <p:grpSp>
          <p:nvGrpSpPr>
            <p:cNvPr id="84" name="组合 83">
              <a:extLst>
                <a:ext uri="{FF2B5EF4-FFF2-40B4-BE49-F238E27FC236}">
                  <a16:creationId xmlns:a16="http://schemas.microsoft.com/office/drawing/2014/main" xmlns="" id="{E856FABC-BF34-43B8-87C0-DCCE4A861E20}"/>
                </a:ext>
              </a:extLst>
            </p:cNvPr>
            <p:cNvGrpSpPr/>
            <p:nvPr/>
          </p:nvGrpSpPr>
          <p:grpSpPr>
            <a:xfrm>
              <a:off x="5948092" y="1755861"/>
              <a:ext cx="276084" cy="237279"/>
              <a:chOff x="5948092" y="1915505"/>
              <a:chExt cx="276084" cy="267523"/>
            </a:xfrm>
          </p:grpSpPr>
          <p:grpSp>
            <p:nvGrpSpPr>
              <p:cNvPr id="69" name="Group 47_1">
                <a:extLst>
                  <a:ext uri="{FF2B5EF4-FFF2-40B4-BE49-F238E27FC236}">
                    <a16:creationId xmlns:a16="http://schemas.microsoft.com/office/drawing/2014/main" xmlns="" id="{EB8B9FD4-B765-4DFF-B595-0619E2E1355D}"/>
                  </a:ext>
                </a:extLst>
              </p:cNvPr>
              <p:cNvGrpSpPr/>
              <p:nvPr/>
            </p:nvGrpSpPr>
            <p:grpSpPr>
              <a:xfrm rot="930819" flipV="1">
                <a:off x="5948092" y="1921686"/>
                <a:ext cx="45719" cy="204576"/>
                <a:chOff x="5981700" y="7419975"/>
                <a:chExt cx="0" cy="647700"/>
              </a:xfrm>
            </p:grpSpPr>
            <p:cxnSp>
              <p:nvCxnSpPr>
                <p:cNvPr id="82" name="直接连接符 81">
                  <a:extLst>
                    <a:ext uri="{FF2B5EF4-FFF2-40B4-BE49-F238E27FC236}">
                      <a16:creationId xmlns:a16="http://schemas.microsoft.com/office/drawing/2014/main" xmlns="" id="{D8B1D415-1633-4166-B92E-D16B3CF2B6D9}"/>
                    </a:ext>
                  </a:extLst>
                </p:cNvPr>
                <p:cNvCxnSpPr/>
                <p:nvPr/>
              </p:nvCxnSpPr>
              <p:spPr>
                <a:xfrm flipV="1">
                  <a:off x="5981700" y="7629525"/>
                  <a:ext cx="0" cy="438150"/>
                </a:xfrm>
                <a:prstGeom prst="line">
                  <a:avLst/>
                </a:prstGeom>
                <a:ln>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83" name="直接连接符 82">
                  <a:extLst>
                    <a:ext uri="{FF2B5EF4-FFF2-40B4-BE49-F238E27FC236}">
                      <a16:creationId xmlns:a16="http://schemas.microsoft.com/office/drawing/2014/main" xmlns="" id="{264FCAD5-AD15-4766-B830-0B38CBE7C5C8}"/>
                    </a:ext>
                  </a:extLst>
                </p:cNvPr>
                <p:cNvCxnSpPr>
                  <a:cxnSpLocks/>
                </p:cNvCxnSpPr>
                <p:nvPr/>
              </p:nvCxnSpPr>
              <p:spPr>
                <a:xfrm flipV="1">
                  <a:off x="5981700" y="7419975"/>
                  <a:ext cx="0" cy="114300"/>
                </a:xfrm>
                <a:prstGeom prst="line">
                  <a:avLst/>
                </a:prstGeom>
                <a:ln>
                  <a:solidFill>
                    <a:schemeClr val="accent2"/>
                  </a:solidFill>
                </a:ln>
              </p:spPr>
              <p:style>
                <a:lnRef idx="1">
                  <a:schemeClr val="accent1"/>
                </a:lnRef>
                <a:fillRef idx="0">
                  <a:schemeClr val="accent1"/>
                </a:fillRef>
                <a:effectRef idx="0">
                  <a:schemeClr val="accent1"/>
                </a:effectRef>
                <a:fontRef idx="minor">
                  <a:schemeClr val="tx1"/>
                </a:fontRef>
              </p:style>
            </p:cxnSp>
          </p:grpSp>
          <p:grpSp>
            <p:nvGrpSpPr>
              <p:cNvPr id="71" name="组合 70">
                <a:extLst>
                  <a:ext uri="{FF2B5EF4-FFF2-40B4-BE49-F238E27FC236}">
                    <a16:creationId xmlns:a16="http://schemas.microsoft.com/office/drawing/2014/main" xmlns="" id="{C0186168-6DFF-45D5-90AA-F88C75DFFD5A}"/>
                  </a:ext>
                </a:extLst>
              </p:cNvPr>
              <p:cNvGrpSpPr/>
              <p:nvPr/>
            </p:nvGrpSpPr>
            <p:grpSpPr>
              <a:xfrm flipH="1" flipV="1">
                <a:off x="6086134" y="1915505"/>
                <a:ext cx="0" cy="267523"/>
                <a:chOff x="5981700" y="7419975"/>
                <a:chExt cx="0" cy="647700"/>
              </a:xfrm>
            </p:grpSpPr>
            <p:cxnSp>
              <p:nvCxnSpPr>
                <p:cNvPr id="78" name="直接连接符 77">
                  <a:extLst>
                    <a:ext uri="{FF2B5EF4-FFF2-40B4-BE49-F238E27FC236}">
                      <a16:creationId xmlns:a16="http://schemas.microsoft.com/office/drawing/2014/main" xmlns="" id="{4732CAC9-6BC6-4840-8A8A-061B46839122}"/>
                    </a:ext>
                  </a:extLst>
                </p:cNvPr>
                <p:cNvCxnSpPr/>
                <p:nvPr/>
              </p:nvCxnSpPr>
              <p:spPr>
                <a:xfrm flipV="1">
                  <a:off x="5981700" y="7629525"/>
                  <a:ext cx="0" cy="438150"/>
                </a:xfrm>
                <a:prstGeom prst="line">
                  <a:avLst/>
                </a:prstGeom>
                <a:ln>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79" name="直接连接符 78">
                  <a:extLst>
                    <a:ext uri="{FF2B5EF4-FFF2-40B4-BE49-F238E27FC236}">
                      <a16:creationId xmlns:a16="http://schemas.microsoft.com/office/drawing/2014/main" xmlns="" id="{B5C52A56-E6A9-40B1-8F1C-2871998034CB}"/>
                    </a:ext>
                  </a:extLst>
                </p:cNvPr>
                <p:cNvCxnSpPr>
                  <a:cxnSpLocks/>
                </p:cNvCxnSpPr>
                <p:nvPr/>
              </p:nvCxnSpPr>
              <p:spPr>
                <a:xfrm flipV="1">
                  <a:off x="5981700" y="7419975"/>
                  <a:ext cx="0" cy="114300"/>
                </a:xfrm>
                <a:prstGeom prst="line">
                  <a:avLst/>
                </a:prstGeom>
                <a:ln>
                  <a:solidFill>
                    <a:schemeClr val="accent2"/>
                  </a:solidFill>
                </a:ln>
              </p:spPr>
              <p:style>
                <a:lnRef idx="1">
                  <a:schemeClr val="accent1"/>
                </a:lnRef>
                <a:fillRef idx="0">
                  <a:schemeClr val="accent1"/>
                </a:fillRef>
                <a:effectRef idx="0">
                  <a:schemeClr val="accent1"/>
                </a:effectRef>
                <a:fontRef idx="minor">
                  <a:schemeClr val="tx1"/>
                </a:fontRef>
              </p:style>
            </p:cxnSp>
          </p:grpSp>
          <p:grpSp>
            <p:nvGrpSpPr>
              <p:cNvPr id="72" name="Group 47_1">
                <a:extLst>
                  <a:ext uri="{FF2B5EF4-FFF2-40B4-BE49-F238E27FC236}">
                    <a16:creationId xmlns:a16="http://schemas.microsoft.com/office/drawing/2014/main" xmlns="" id="{7B2BE6AB-F4A3-4C39-8112-15FDD767E8EB}"/>
                  </a:ext>
                </a:extLst>
              </p:cNvPr>
              <p:cNvGrpSpPr/>
              <p:nvPr/>
            </p:nvGrpSpPr>
            <p:grpSpPr>
              <a:xfrm rot="20669181" flipH="1" flipV="1">
                <a:off x="6178457" y="1921686"/>
                <a:ext cx="45719" cy="204576"/>
                <a:chOff x="5981700" y="7419975"/>
                <a:chExt cx="0" cy="647700"/>
              </a:xfrm>
            </p:grpSpPr>
            <p:cxnSp>
              <p:nvCxnSpPr>
                <p:cNvPr id="76" name="直接连接符 75">
                  <a:extLst>
                    <a:ext uri="{FF2B5EF4-FFF2-40B4-BE49-F238E27FC236}">
                      <a16:creationId xmlns:a16="http://schemas.microsoft.com/office/drawing/2014/main" xmlns="" id="{F1E5C8BE-EB11-49E3-A615-D614A6FFA91D}"/>
                    </a:ext>
                  </a:extLst>
                </p:cNvPr>
                <p:cNvCxnSpPr/>
                <p:nvPr/>
              </p:nvCxnSpPr>
              <p:spPr>
                <a:xfrm flipV="1">
                  <a:off x="5981700" y="7629525"/>
                  <a:ext cx="0" cy="438150"/>
                </a:xfrm>
                <a:prstGeom prst="line">
                  <a:avLst/>
                </a:prstGeom>
                <a:ln>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77" name="直接连接符 76">
                  <a:extLst>
                    <a:ext uri="{FF2B5EF4-FFF2-40B4-BE49-F238E27FC236}">
                      <a16:creationId xmlns:a16="http://schemas.microsoft.com/office/drawing/2014/main" xmlns="" id="{467E8BFE-708C-4CB3-B284-3990DF91EA2B}"/>
                    </a:ext>
                  </a:extLst>
                </p:cNvPr>
                <p:cNvCxnSpPr>
                  <a:cxnSpLocks/>
                </p:cNvCxnSpPr>
                <p:nvPr/>
              </p:nvCxnSpPr>
              <p:spPr>
                <a:xfrm flipV="1">
                  <a:off x="5981700" y="7419975"/>
                  <a:ext cx="0" cy="114300"/>
                </a:xfrm>
                <a:prstGeom prst="line">
                  <a:avLst/>
                </a:prstGeom>
                <a:ln>
                  <a:solidFill>
                    <a:schemeClr val="accent2"/>
                  </a:solidFill>
                </a:ln>
              </p:spPr>
              <p:style>
                <a:lnRef idx="1">
                  <a:schemeClr val="accent1"/>
                </a:lnRef>
                <a:fillRef idx="0">
                  <a:schemeClr val="accent1"/>
                </a:fillRef>
                <a:effectRef idx="0">
                  <a:schemeClr val="accent1"/>
                </a:effectRef>
                <a:fontRef idx="minor">
                  <a:schemeClr val="tx1"/>
                </a:fontRef>
              </p:style>
            </p:cxnSp>
          </p:grpSp>
        </p:grpSp>
      </p:grpSp>
      <p:sp>
        <p:nvSpPr>
          <p:cNvPr id="85" name="Rectangle 1_1">
            <a:extLst>
              <a:ext uri="{FF2B5EF4-FFF2-40B4-BE49-F238E27FC236}">
                <a16:creationId xmlns:a16="http://schemas.microsoft.com/office/drawing/2014/main" xmlns="" id="{7DEB2C22-9851-4577-8AD4-93FC6E390ED0}"/>
              </a:ext>
            </a:extLst>
          </p:cNvPr>
          <p:cNvSpPr/>
          <p:nvPr/>
        </p:nvSpPr>
        <p:spPr>
          <a:xfrm>
            <a:off x="1350952" y="2249790"/>
            <a:ext cx="9490097" cy="2323713"/>
          </a:xfrm>
          <a:prstGeom prst="rect">
            <a:avLst/>
          </a:prstGeom>
        </p:spPr>
        <p:txBody>
          <a:bodyPr wrap="none">
            <a:spAutoFit/>
          </a:bodyPr>
          <a:lstStyle/>
          <a:p>
            <a:pPr algn="ctr"/>
            <a:r>
              <a:rPr lang="zh-CN" altLang="en-US" sz="14500">
                <a:ln w="73025">
                  <a:noFill/>
                </a:ln>
                <a:solidFill>
                  <a:schemeClr val="accent1"/>
                </a:solidFill>
                <a:latin typeface="字魂43号-国潮手书" panose="00000500000000000000" pitchFamily="2" charset="-122"/>
                <a:ea typeface="字魂43号-国潮手书" panose="00000500000000000000" pitchFamily="2" charset="-122"/>
              </a:rPr>
              <a:t>埃</a:t>
            </a:r>
            <a:r>
              <a:rPr lang="zh-CN" altLang="en-US" sz="14500" smtClean="0">
                <a:ln w="73025">
                  <a:noFill/>
                </a:ln>
                <a:solidFill>
                  <a:schemeClr val="accent1"/>
                </a:solidFill>
                <a:latin typeface="字魂43号-国潮手书" panose="00000500000000000000" pitchFamily="2" charset="-122"/>
                <a:ea typeface="字魂43号-国潮手书" panose="00000500000000000000" pitchFamily="2" charset="-122"/>
              </a:rPr>
              <a:t>博</a:t>
            </a:r>
            <a:r>
              <a:rPr lang="zh-CN" altLang="en-US" sz="100" smtClean="0">
                <a:ln w="73025">
                  <a:noFill/>
                </a:ln>
                <a:solidFill>
                  <a:schemeClr val="accent1"/>
                </a:solidFill>
                <a:latin typeface="字魂43号-国潮手书" panose="00000500000000000000" pitchFamily="2" charset="-122"/>
                <a:ea typeface="字魂43号-国潮手书" panose="00000500000000000000" pitchFamily="2" charset="-122"/>
              </a:rPr>
              <a:t> </a:t>
            </a:r>
            <a:r>
              <a:rPr lang="zh-CN" altLang="en-US" sz="14500" smtClean="0">
                <a:ln w="73025">
                  <a:noFill/>
                </a:ln>
                <a:solidFill>
                  <a:schemeClr val="accent1"/>
                </a:solidFill>
                <a:latin typeface="字魂43号-国潮手书" panose="00000500000000000000" pitchFamily="2" charset="-122"/>
                <a:ea typeface="字魂43号-国潮手书" panose="00000500000000000000" pitchFamily="2" charset="-122"/>
              </a:rPr>
              <a:t>拉</a:t>
            </a:r>
            <a:r>
              <a:rPr lang="zh-CN" altLang="en-US" sz="14500" dirty="0">
                <a:ln w="73025">
                  <a:noFill/>
                </a:ln>
                <a:solidFill>
                  <a:schemeClr val="accent1"/>
                </a:solidFill>
                <a:latin typeface="字魂43号-国潮手书" panose="00000500000000000000" pitchFamily="2" charset="-122"/>
                <a:ea typeface="字魂43号-国潮手书" panose="00000500000000000000" pitchFamily="2" charset="-122"/>
              </a:rPr>
              <a:t>病毒</a:t>
            </a:r>
          </a:p>
        </p:txBody>
      </p:sp>
      <p:sp>
        <p:nvSpPr>
          <p:cNvPr id="56" name="矩形 55">
            <a:extLst>
              <a:ext uri="{FF2B5EF4-FFF2-40B4-BE49-F238E27FC236}">
                <a16:creationId xmlns:a16="http://schemas.microsoft.com/office/drawing/2014/main" xmlns="" id="{0ED6558A-CEBF-4C35-AFDE-EF53D2FD42F6}"/>
              </a:ext>
            </a:extLst>
          </p:cNvPr>
          <p:cNvSpPr>
            <a:spLocks/>
          </p:cNvSpPr>
          <p:nvPr/>
        </p:nvSpPr>
        <p:spPr>
          <a:xfrm>
            <a:off x="5390518" y="5051304"/>
            <a:ext cx="1410964" cy="261610"/>
          </a:xfrm>
          <a:prstGeom prst="rect">
            <a:avLst/>
          </a:prstGeom>
        </p:spPr>
        <p:txBody>
          <a:bodyPr wrap="none" anchor="ctr">
            <a:spAutoFit/>
          </a:bodyPr>
          <a:lstStyle/>
          <a:p>
            <a:pPr algn="ctr"/>
            <a:r>
              <a:rPr lang="en-US" altLang="zh-CN" sz="1100" kern="0" smtClean="0">
                <a:solidFill>
                  <a:srgbClr val="444263"/>
                </a:solidFill>
                <a:cs typeface="Arial" charset="0"/>
              </a:rPr>
              <a:t>Designe</a:t>
            </a:r>
            <a:r>
              <a:rPr lang="en-US" altLang="zh-CN" sz="100" kern="0" smtClean="0">
                <a:solidFill>
                  <a:srgbClr val="444263"/>
                </a:solidFill>
                <a:cs typeface="Arial" charset="0"/>
              </a:rPr>
              <a:t> </a:t>
            </a:r>
            <a:r>
              <a:rPr lang="en-US" altLang="zh-CN" sz="1100" kern="0" smtClean="0">
                <a:solidFill>
                  <a:srgbClr val="444263"/>
                </a:solidFill>
                <a:cs typeface="Arial" charset="0"/>
              </a:rPr>
              <a:t>d </a:t>
            </a:r>
            <a:r>
              <a:rPr lang="en-US" altLang="zh-CN" sz="1100" kern="0" dirty="0">
                <a:solidFill>
                  <a:srgbClr val="444263"/>
                </a:solidFill>
                <a:cs typeface="Arial" charset="0"/>
              </a:rPr>
              <a:t>By iSlide</a:t>
            </a:r>
            <a:endParaRPr lang="zh-CN" altLang="en-US" sz="1100" dirty="0">
              <a:solidFill>
                <a:srgbClr val="444263"/>
              </a:solidFill>
            </a:endParaRPr>
          </a:p>
        </p:txBody>
      </p:sp>
    </p:spTree>
    <p:custDataLst>
      <p:tags r:id="rId1"/>
    </p:custDataLst>
    <p:extLst>
      <p:ext uri="{BB962C8B-B14F-4D97-AF65-F5344CB8AC3E}">
        <p14:creationId xmlns:p14="http://schemas.microsoft.com/office/powerpoint/2010/main" val="34154987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 name="任意多边形: 形状 38">
            <a:extLst>
              <a:ext uri="{FF2B5EF4-FFF2-40B4-BE49-F238E27FC236}">
                <a16:creationId xmlns:a16="http://schemas.microsoft.com/office/drawing/2014/main" xmlns="" id="{166E40D0-0BB7-45A4-A9D0-F81D9FBCEC07}"/>
              </a:ext>
            </a:extLst>
          </p:cNvPr>
          <p:cNvSpPr/>
          <p:nvPr/>
        </p:nvSpPr>
        <p:spPr>
          <a:xfrm>
            <a:off x="184615" y="3797296"/>
            <a:ext cx="11899988" cy="3026350"/>
          </a:xfrm>
          <a:custGeom>
            <a:avLst/>
            <a:gdLst/>
            <a:ahLst/>
            <a:cxnLst/>
            <a:rect l="l" t="t" r="r" b="b"/>
            <a:pathLst>
              <a:path w="14229931" h="3618891">
                <a:moveTo>
                  <a:pt x="5714914" y="3524041"/>
                </a:moveTo>
                <a:lnTo>
                  <a:pt x="5707618" y="3549577"/>
                </a:lnTo>
                <a:lnTo>
                  <a:pt x="5714914" y="3549577"/>
                </a:lnTo>
                <a:cubicBezTo>
                  <a:pt x="5739235" y="3537417"/>
                  <a:pt x="5753827" y="3531337"/>
                  <a:pt x="5758691" y="3531337"/>
                </a:cubicBezTo>
                <a:lnTo>
                  <a:pt x="5758691" y="3524041"/>
                </a:lnTo>
                <a:close/>
                <a:moveTo>
                  <a:pt x="9445276" y="3308804"/>
                </a:moveTo>
                <a:cubicBezTo>
                  <a:pt x="9428251" y="3313668"/>
                  <a:pt x="9413658" y="3317316"/>
                  <a:pt x="9401499" y="3319748"/>
                </a:cubicBezTo>
                <a:cubicBezTo>
                  <a:pt x="9391770" y="3322180"/>
                  <a:pt x="9384474" y="3323396"/>
                  <a:pt x="9379610" y="3323396"/>
                </a:cubicBezTo>
                <a:lnTo>
                  <a:pt x="9379610" y="3327045"/>
                </a:lnTo>
                <a:lnTo>
                  <a:pt x="9405147" y="3327045"/>
                </a:lnTo>
                <a:cubicBezTo>
                  <a:pt x="9417306" y="3327045"/>
                  <a:pt x="9424603" y="3325828"/>
                  <a:pt x="9427035" y="3323396"/>
                </a:cubicBezTo>
                <a:lnTo>
                  <a:pt x="9445276" y="3327045"/>
                </a:lnTo>
                <a:lnTo>
                  <a:pt x="9452572" y="3327045"/>
                </a:lnTo>
                <a:cubicBezTo>
                  <a:pt x="9455004" y="3327045"/>
                  <a:pt x="9456220" y="3325828"/>
                  <a:pt x="9456220" y="3323396"/>
                </a:cubicBezTo>
                <a:lnTo>
                  <a:pt x="9485404" y="3327045"/>
                </a:lnTo>
                <a:lnTo>
                  <a:pt x="9602143" y="3327045"/>
                </a:lnTo>
                <a:lnTo>
                  <a:pt x="9645919" y="3330693"/>
                </a:lnTo>
                <a:cubicBezTo>
                  <a:pt x="9648352" y="3330693"/>
                  <a:pt x="9649568" y="3329476"/>
                  <a:pt x="9649568" y="3327045"/>
                </a:cubicBezTo>
                <a:cubicBezTo>
                  <a:pt x="9744418" y="3331909"/>
                  <a:pt x="9791843" y="3341637"/>
                  <a:pt x="9791843" y="3356229"/>
                </a:cubicBezTo>
                <a:lnTo>
                  <a:pt x="9802786" y="3345285"/>
                </a:lnTo>
                <a:lnTo>
                  <a:pt x="9890340" y="3356229"/>
                </a:lnTo>
                <a:cubicBezTo>
                  <a:pt x="9914661" y="3341637"/>
                  <a:pt x="9941414" y="3331909"/>
                  <a:pt x="9970598" y="3327045"/>
                </a:cubicBezTo>
                <a:lnTo>
                  <a:pt x="9970598" y="3323396"/>
                </a:lnTo>
                <a:lnTo>
                  <a:pt x="9937765" y="3323396"/>
                </a:lnTo>
                <a:cubicBezTo>
                  <a:pt x="9928037" y="3323396"/>
                  <a:pt x="9923173" y="3325828"/>
                  <a:pt x="9923173" y="3330693"/>
                </a:cubicBezTo>
                <a:cubicBezTo>
                  <a:pt x="9825891" y="3325828"/>
                  <a:pt x="9757794" y="3323396"/>
                  <a:pt x="9718881" y="3323396"/>
                </a:cubicBezTo>
                <a:lnTo>
                  <a:pt x="9704289" y="3312452"/>
                </a:lnTo>
                <a:cubicBezTo>
                  <a:pt x="9701856" y="3312452"/>
                  <a:pt x="9700640" y="3316100"/>
                  <a:pt x="9700640" y="3323396"/>
                </a:cubicBezTo>
                <a:cubicBezTo>
                  <a:pt x="9642272" y="3316100"/>
                  <a:pt x="9609439" y="3311236"/>
                  <a:pt x="9602143" y="3308804"/>
                </a:cubicBezTo>
                <a:lnTo>
                  <a:pt x="9569310" y="3312452"/>
                </a:lnTo>
                <a:lnTo>
                  <a:pt x="9562014" y="3312452"/>
                </a:lnTo>
                <a:cubicBezTo>
                  <a:pt x="9549854" y="3312452"/>
                  <a:pt x="9542558" y="3311236"/>
                  <a:pt x="9540126" y="3308804"/>
                </a:cubicBezTo>
                <a:lnTo>
                  <a:pt x="9521885" y="3312452"/>
                </a:lnTo>
                <a:lnTo>
                  <a:pt x="9514589" y="3312452"/>
                </a:lnTo>
                <a:cubicBezTo>
                  <a:pt x="9497564" y="3310020"/>
                  <a:pt x="9481756" y="3308804"/>
                  <a:pt x="9467164" y="3308804"/>
                </a:cubicBezTo>
                <a:close/>
                <a:moveTo>
                  <a:pt x="3235843" y="3257731"/>
                </a:moveTo>
                <a:cubicBezTo>
                  <a:pt x="3245571" y="3257731"/>
                  <a:pt x="3250435" y="3262595"/>
                  <a:pt x="3250435" y="3272324"/>
                </a:cubicBezTo>
                <a:lnTo>
                  <a:pt x="3250435" y="3305156"/>
                </a:lnTo>
                <a:cubicBezTo>
                  <a:pt x="3250435" y="3312452"/>
                  <a:pt x="3245571" y="3316100"/>
                  <a:pt x="3235843" y="3316100"/>
                </a:cubicBezTo>
                <a:lnTo>
                  <a:pt x="3217603" y="3316100"/>
                </a:lnTo>
                <a:cubicBezTo>
                  <a:pt x="3210306" y="3316100"/>
                  <a:pt x="3206658" y="3312452"/>
                  <a:pt x="3206658" y="3305156"/>
                </a:cubicBezTo>
                <a:cubicBezTo>
                  <a:pt x="3213955" y="3290564"/>
                  <a:pt x="3220034" y="3278404"/>
                  <a:pt x="3224899" y="3268675"/>
                </a:cubicBezTo>
                <a:cubicBezTo>
                  <a:pt x="3229763" y="3261379"/>
                  <a:pt x="3233411" y="3257731"/>
                  <a:pt x="3235843" y="3257731"/>
                </a:cubicBezTo>
                <a:close/>
                <a:moveTo>
                  <a:pt x="4821136" y="2750649"/>
                </a:moveTo>
                <a:lnTo>
                  <a:pt x="4799247" y="2757945"/>
                </a:lnTo>
                <a:lnTo>
                  <a:pt x="4664269" y="2757945"/>
                </a:lnTo>
                <a:lnTo>
                  <a:pt x="4635084" y="2765241"/>
                </a:lnTo>
                <a:cubicBezTo>
                  <a:pt x="4637516" y="2777401"/>
                  <a:pt x="4638733" y="2788346"/>
                  <a:pt x="4638733" y="2798074"/>
                </a:cubicBezTo>
                <a:lnTo>
                  <a:pt x="4638733" y="2812666"/>
                </a:lnTo>
                <a:cubicBezTo>
                  <a:pt x="4631436" y="2875899"/>
                  <a:pt x="4622924" y="2912380"/>
                  <a:pt x="4613196" y="2922108"/>
                </a:cubicBezTo>
                <a:lnTo>
                  <a:pt x="4624140" y="2933052"/>
                </a:lnTo>
                <a:lnTo>
                  <a:pt x="4613196" y="2943997"/>
                </a:lnTo>
                <a:cubicBezTo>
                  <a:pt x="4613196" y="2973181"/>
                  <a:pt x="4626572" y="2991422"/>
                  <a:pt x="4653325" y="2998718"/>
                </a:cubicBezTo>
                <a:cubicBezTo>
                  <a:pt x="4697102" y="2988990"/>
                  <a:pt x="4759119" y="2982910"/>
                  <a:pt x="4839376" y="2980477"/>
                </a:cubicBezTo>
                <a:cubicBezTo>
                  <a:pt x="4846673" y="2980477"/>
                  <a:pt x="4866129" y="2982910"/>
                  <a:pt x="4897745" y="2987773"/>
                </a:cubicBezTo>
                <a:cubicBezTo>
                  <a:pt x="4914770" y="2987773"/>
                  <a:pt x="4930579" y="2988990"/>
                  <a:pt x="4945171" y="2991422"/>
                </a:cubicBezTo>
                <a:cubicBezTo>
                  <a:pt x="4964627" y="2993854"/>
                  <a:pt x="4984083" y="2996286"/>
                  <a:pt x="5003539" y="2998718"/>
                </a:cubicBezTo>
                <a:lnTo>
                  <a:pt x="5010835" y="2984125"/>
                </a:lnTo>
                <a:lnTo>
                  <a:pt x="5010835" y="2980477"/>
                </a:lnTo>
                <a:cubicBezTo>
                  <a:pt x="4993811" y="2963453"/>
                  <a:pt x="4981651" y="2929404"/>
                  <a:pt x="4974355" y="2878331"/>
                </a:cubicBezTo>
                <a:cubicBezTo>
                  <a:pt x="4920851" y="2861307"/>
                  <a:pt x="4894097" y="2847931"/>
                  <a:pt x="4894097" y="2838202"/>
                </a:cubicBezTo>
                <a:lnTo>
                  <a:pt x="4894097" y="2830906"/>
                </a:lnTo>
                <a:cubicBezTo>
                  <a:pt x="4928146" y="2787129"/>
                  <a:pt x="4964627" y="2765241"/>
                  <a:pt x="5003539" y="2765241"/>
                </a:cubicBezTo>
                <a:lnTo>
                  <a:pt x="5003539" y="2754297"/>
                </a:lnTo>
                <a:lnTo>
                  <a:pt x="4974355" y="2750649"/>
                </a:lnTo>
                <a:lnTo>
                  <a:pt x="4948818" y="2754297"/>
                </a:lnTo>
                <a:cubicBezTo>
                  <a:pt x="4943955" y="2751865"/>
                  <a:pt x="4939090" y="2750649"/>
                  <a:pt x="4934227" y="2750649"/>
                </a:cubicBezTo>
                <a:lnTo>
                  <a:pt x="4905042" y="2754297"/>
                </a:lnTo>
                <a:lnTo>
                  <a:pt x="4890449" y="2750649"/>
                </a:lnTo>
                <a:lnTo>
                  <a:pt x="4883153" y="2750649"/>
                </a:lnTo>
                <a:lnTo>
                  <a:pt x="4872209" y="2754297"/>
                </a:lnTo>
                <a:lnTo>
                  <a:pt x="4835728" y="2750649"/>
                </a:lnTo>
                <a:close/>
                <a:moveTo>
                  <a:pt x="5430365" y="2728760"/>
                </a:moveTo>
                <a:lnTo>
                  <a:pt x="5430365" y="2736056"/>
                </a:lnTo>
                <a:cubicBezTo>
                  <a:pt x="5471710" y="2765241"/>
                  <a:pt x="5500893" y="2805370"/>
                  <a:pt x="5517919" y="2856443"/>
                </a:cubicBezTo>
                <a:lnTo>
                  <a:pt x="5517919" y="2903868"/>
                </a:lnTo>
                <a:lnTo>
                  <a:pt x="5510622" y="2914812"/>
                </a:lnTo>
                <a:lnTo>
                  <a:pt x="5517919" y="2914812"/>
                </a:lnTo>
                <a:lnTo>
                  <a:pt x="5543455" y="2896572"/>
                </a:lnTo>
                <a:lnTo>
                  <a:pt x="5550751" y="2896572"/>
                </a:lnTo>
                <a:lnTo>
                  <a:pt x="5550751" y="2914812"/>
                </a:lnTo>
                <a:cubicBezTo>
                  <a:pt x="5550751" y="2922108"/>
                  <a:pt x="5548319" y="2925756"/>
                  <a:pt x="5543455" y="2925756"/>
                </a:cubicBezTo>
                <a:lnTo>
                  <a:pt x="5521566" y="2925756"/>
                </a:lnTo>
                <a:lnTo>
                  <a:pt x="5510622" y="2943997"/>
                </a:lnTo>
                <a:lnTo>
                  <a:pt x="5510622" y="2980477"/>
                </a:lnTo>
                <a:cubicBezTo>
                  <a:pt x="5515486" y="2980477"/>
                  <a:pt x="5526430" y="2986558"/>
                  <a:pt x="5543455" y="2998718"/>
                </a:cubicBezTo>
                <a:lnTo>
                  <a:pt x="5547103" y="2998718"/>
                </a:lnTo>
                <a:cubicBezTo>
                  <a:pt x="5547103" y="2979262"/>
                  <a:pt x="5551967" y="2969533"/>
                  <a:pt x="5561695" y="2969533"/>
                </a:cubicBezTo>
                <a:lnTo>
                  <a:pt x="5605472" y="2976829"/>
                </a:lnTo>
                <a:cubicBezTo>
                  <a:pt x="5646817" y="2962237"/>
                  <a:pt x="5678434" y="2954941"/>
                  <a:pt x="5700322" y="2954941"/>
                </a:cubicBezTo>
                <a:lnTo>
                  <a:pt x="5733155" y="2965885"/>
                </a:lnTo>
                <a:lnTo>
                  <a:pt x="5733155" y="2954941"/>
                </a:lnTo>
                <a:cubicBezTo>
                  <a:pt x="5723426" y="2945213"/>
                  <a:pt x="5718563" y="2934268"/>
                  <a:pt x="5718563" y="2922108"/>
                </a:cubicBezTo>
                <a:lnTo>
                  <a:pt x="5718563" y="2914812"/>
                </a:lnTo>
                <a:cubicBezTo>
                  <a:pt x="5718563" y="2902652"/>
                  <a:pt x="5735587" y="2896572"/>
                  <a:pt x="5769635" y="2896572"/>
                </a:cubicBezTo>
                <a:lnTo>
                  <a:pt x="5769635" y="2892924"/>
                </a:lnTo>
                <a:cubicBezTo>
                  <a:pt x="5759907" y="2892924"/>
                  <a:pt x="5748963" y="2883195"/>
                  <a:pt x="5736804" y="2863739"/>
                </a:cubicBezTo>
                <a:cubicBezTo>
                  <a:pt x="5758691" y="2812666"/>
                  <a:pt x="5769635" y="2779833"/>
                  <a:pt x="5769635" y="2765241"/>
                </a:cubicBezTo>
                <a:lnTo>
                  <a:pt x="5758691" y="2757945"/>
                </a:lnTo>
                <a:lnTo>
                  <a:pt x="5729507" y="2757945"/>
                </a:lnTo>
                <a:lnTo>
                  <a:pt x="5689378" y="2765241"/>
                </a:lnTo>
                <a:lnTo>
                  <a:pt x="5674786" y="2757945"/>
                </a:lnTo>
                <a:lnTo>
                  <a:pt x="5663841" y="2761593"/>
                </a:lnTo>
                <a:lnTo>
                  <a:pt x="5656545" y="2765241"/>
                </a:lnTo>
                <a:cubicBezTo>
                  <a:pt x="5656545" y="2757945"/>
                  <a:pt x="5649249" y="2754297"/>
                  <a:pt x="5634657" y="2754297"/>
                </a:cubicBezTo>
                <a:lnTo>
                  <a:pt x="5605472" y="2757945"/>
                </a:lnTo>
                <a:cubicBezTo>
                  <a:pt x="5605472" y="2753081"/>
                  <a:pt x="5594528" y="2747001"/>
                  <a:pt x="5572640" y="2739704"/>
                </a:cubicBezTo>
                <a:cubicBezTo>
                  <a:pt x="5567775" y="2739704"/>
                  <a:pt x="5565343" y="2743353"/>
                  <a:pt x="5565343" y="2750649"/>
                </a:cubicBezTo>
                <a:lnTo>
                  <a:pt x="5521566" y="2739704"/>
                </a:lnTo>
                <a:lnTo>
                  <a:pt x="5488734" y="2739704"/>
                </a:lnTo>
                <a:lnTo>
                  <a:pt x="5470493" y="2728760"/>
                </a:lnTo>
                <a:close/>
                <a:moveTo>
                  <a:pt x="4693454" y="2400433"/>
                </a:moveTo>
                <a:lnTo>
                  <a:pt x="4693454" y="2407730"/>
                </a:lnTo>
                <a:lnTo>
                  <a:pt x="4711694" y="2407730"/>
                </a:lnTo>
                <a:lnTo>
                  <a:pt x="4711694" y="2400433"/>
                </a:lnTo>
                <a:close/>
                <a:moveTo>
                  <a:pt x="1816742" y="2254510"/>
                </a:moveTo>
                <a:lnTo>
                  <a:pt x="1791205" y="2269103"/>
                </a:lnTo>
                <a:lnTo>
                  <a:pt x="1787557" y="2269103"/>
                </a:lnTo>
                <a:lnTo>
                  <a:pt x="1769317" y="2261807"/>
                </a:lnTo>
                <a:lnTo>
                  <a:pt x="1754724" y="2261807"/>
                </a:lnTo>
                <a:cubicBezTo>
                  <a:pt x="1727972" y="2261807"/>
                  <a:pt x="1712164" y="2267887"/>
                  <a:pt x="1707299" y="2280047"/>
                </a:cubicBezTo>
                <a:lnTo>
                  <a:pt x="1678115" y="2269103"/>
                </a:lnTo>
                <a:lnTo>
                  <a:pt x="1670819" y="2269103"/>
                </a:lnTo>
                <a:cubicBezTo>
                  <a:pt x="1631906" y="2278831"/>
                  <a:pt x="1612449" y="2301935"/>
                  <a:pt x="1612449" y="2338416"/>
                </a:cubicBezTo>
                <a:cubicBezTo>
                  <a:pt x="1612449" y="2365169"/>
                  <a:pt x="1608801" y="2378545"/>
                  <a:pt x="1601505" y="2378545"/>
                </a:cubicBezTo>
                <a:cubicBezTo>
                  <a:pt x="1608801" y="2393137"/>
                  <a:pt x="1612449" y="2406514"/>
                  <a:pt x="1612449" y="2418674"/>
                </a:cubicBezTo>
                <a:lnTo>
                  <a:pt x="1612449" y="2440562"/>
                </a:lnTo>
                <a:cubicBezTo>
                  <a:pt x="1610017" y="2452722"/>
                  <a:pt x="1607585" y="2463667"/>
                  <a:pt x="1605153" y="2473395"/>
                </a:cubicBezTo>
                <a:cubicBezTo>
                  <a:pt x="1602721" y="2480691"/>
                  <a:pt x="1601505" y="2485555"/>
                  <a:pt x="1601505" y="2487987"/>
                </a:cubicBezTo>
                <a:cubicBezTo>
                  <a:pt x="1603937" y="2500147"/>
                  <a:pt x="1605153" y="2511092"/>
                  <a:pt x="1605153" y="2520820"/>
                </a:cubicBezTo>
                <a:lnTo>
                  <a:pt x="1605153" y="2535412"/>
                </a:lnTo>
                <a:lnTo>
                  <a:pt x="1612449" y="2535412"/>
                </a:lnTo>
                <a:cubicBezTo>
                  <a:pt x="1736484" y="2464883"/>
                  <a:pt x="1798502" y="2398001"/>
                  <a:pt x="1798502" y="2334768"/>
                </a:cubicBezTo>
                <a:cubicBezTo>
                  <a:pt x="1800934" y="2334768"/>
                  <a:pt x="1810661" y="2312880"/>
                  <a:pt x="1827686" y="2269103"/>
                </a:cubicBezTo>
                <a:lnTo>
                  <a:pt x="1827686" y="2254510"/>
                </a:lnTo>
                <a:close/>
                <a:moveTo>
                  <a:pt x="10098281" y="2236270"/>
                </a:moveTo>
                <a:cubicBezTo>
                  <a:pt x="10086121" y="2236270"/>
                  <a:pt x="10071528" y="2260591"/>
                  <a:pt x="10054503" y="2309231"/>
                </a:cubicBezTo>
                <a:lnTo>
                  <a:pt x="10061800" y="2312880"/>
                </a:lnTo>
                <a:lnTo>
                  <a:pt x="10087336" y="2294639"/>
                </a:lnTo>
                <a:lnTo>
                  <a:pt x="10109225" y="2294639"/>
                </a:lnTo>
                <a:cubicBezTo>
                  <a:pt x="10116522" y="2275183"/>
                  <a:pt x="10120169" y="2255727"/>
                  <a:pt x="10120169" y="2236270"/>
                </a:cubicBezTo>
                <a:close/>
                <a:moveTo>
                  <a:pt x="4810191" y="2225326"/>
                </a:moveTo>
                <a:cubicBezTo>
                  <a:pt x="4810191" y="2235054"/>
                  <a:pt x="4795599" y="2239918"/>
                  <a:pt x="4766415" y="2239918"/>
                </a:cubicBezTo>
                <a:lnTo>
                  <a:pt x="4781007" y="2261807"/>
                </a:lnTo>
                <a:lnTo>
                  <a:pt x="4751822" y="2316528"/>
                </a:lnTo>
                <a:cubicBezTo>
                  <a:pt x="4768847" y="2316528"/>
                  <a:pt x="4777360" y="2331120"/>
                  <a:pt x="4777360" y="2360305"/>
                </a:cubicBezTo>
                <a:lnTo>
                  <a:pt x="4770063" y="2396785"/>
                </a:lnTo>
                <a:lnTo>
                  <a:pt x="4791952" y="2407730"/>
                </a:lnTo>
                <a:lnTo>
                  <a:pt x="4824784" y="2400433"/>
                </a:lnTo>
                <a:cubicBezTo>
                  <a:pt x="4829649" y="2400433"/>
                  <a:pt x="4832080" y="2402866"/>
                  <a:pt x="4832080" y="2407730"/>
                </a:cubicBezTo>
                <a:lnTo>
                  <a:pt x="4890449" y="2400433"/>
                </a:lnTo>
                <a:lnTo>
                  <a:pt x="4967059" y="2400433"/>
                </a:lnTo>
                <a:lnTo>
                  <a:pt x="4978004" y="2407730"/>
                </a:lnTo>
                <a:lnTo>
                  <a:pt x="4978004" y="2400433"/>
                </a:lnTo>
                <a:cubicBezTo>
                  <a:pt x="4968275" y="2368817"/>
                  <a:pt x="4960979" y="2320176"/>
                  <a:pt x="4956114" y="2254510"/>
                </a:cubicBezTo>
                <a:lnTo>
                  <a:pt x="4963410" y="2232622"/>
                </a:lnTo>
                <a:lnTo>
                  <a:pt x="4945171" y="2225326"/>
                </a:lnTo>
                <a:lnTo>
                  <a:pt x="4890449" y="2225326"/>
                </a:lnTo>
                <a:cubicBezTo>
                  <a:pt x="4880721" y="2235054"/>
                  <a:pt x="4870993" y="2239918"/>
                  <a:pt x="4861264" y="2239918"/>
                </a:cubicBezTo>
                <a:cubicBezTo>
                  <a:pt x="4853969" y="2237486"/>
                  <a:pt x="4847888" y="2235054"/>
                  <a:pt x="4843025" y="2232622"/>
                </a:cubicBezTo>
                <a:cubicBezTo>
                  <a:pt x="4838160" y="2230190"/>
                  <a:pt x="4835728" y="2227758"/>
                  <a:pt x="4835728" y="2225326"/>
                </a:cubicBezTo>
                <a:lnTo>
                  <a:pt x="4824784" y="2228974"/>
                </a:lnTo>
                <a:close/>
                <a:moveTo>
                  <a:pt x="5817060" y="2181549"/>
                </a:moveTo>
                <a:cubicBezTo>
                  <a:pt x="5773283" y="2186413"/>
                  <a:pt x="5748963" y="2192493"/>
                  <a:pt x="5744099" y="2199789"/>
                </a:cubicBezTo>
                <a:lnTo>
                  <a:pt x="5736804" y="2199789"/>
                </a:lnTo>
                <a:cubicBezTo>
                  <a:pt x="5734370" y="2199789"/>
                  <a:pt x="5733155" y="2197357"/>
                  <a:pt x="5733155" y="2192493"/>
                </a:cubicBezTo>
                <a:lnTo>
                  <a:pt x="5718563" y="2199789"/>
                </a:lnTo>
                <a:lnTo>
                  <a:pt x="5660193" y="2192493"/>
                </a:lnTo>
                <a:cubicBezTo>
                  <a:pt x="5660193" y="2197357"/>
                  <a:pt x="5658977" y="2199789"/>
                  <a:pt x="5656545" y="2199789"/>
                </a:cubicBezTo>
                <a:cubicBezTo>
                  <a:pt x="5656545" y="2190061"/>
                  <a:pt x="5652897" y="2185197"/>
                  <a:pt x="5645601" y="2185197"/>
                </a:cubicBezTo>
                <a:cubicBezTo>
                  <a:pt x="5645601" y="2197357"/>
                  <a:pt x="5640736" y="2203437"/>
                  <a:pt x="5631009" y="2203437"/>
                </a:cubicBezTo>
                <a:lnTo>
                  <a:pt x="5583584" y="2203437"/>
                </a:lnTo>
                <a:lnTo>
                  <a:pt x="5565343" y="2192493"/>
                </a:lnTo>
                <a:cubicBezTo>
                  <a:pt x="5565343" y="2197357"/>
                  <a:pt x="5558047" y="2203437"/>
                  <a:pt x="5543455" y="2210734"/>
                </a:cubicBezTo>
                <a:lnTo>
                  <a:pt x="5510622" y="2203437"/>
                </a:lnTo>
                <a:lnTo>
                  <a:pt x="5470493" y="2203437"/>
                </a:lnTo>
                <a:lnTo>
                  <a:pt x="5463197" y="2225326"/>
                </a:lnTo>
                <a:cubicBezTo>
                  <a:pt x="5480221" y="2225326"/>
                  <a:pt x="5499678" y="2254510"/>
                  <a:pt x="5521566" y="2312880"/>
                </a:cubicBezTo>
                <a:lnTo>
                  <a:pt x="5525214" y="2331120"/>
                </a:lnTo>
                <a:lnTo>
                  <a:pt x="5525214" y="2345712"/>
                </a:lnTo>
                <a:cubicBezTo>
                  <a:pt x="5527647" y="2353008"/>
                  <a:pt x="5528863" y="2357873"/>
                  <a:pt x="5528863" y="2360305"/>
                </a:cubicBezTo>
                <a:cubicBezTo>
                  <a:pt x="5521566" y="2370033"/>
                  <a:pt x="5517919" y="2382193"/>
                  <a:pt x="5517919" y="2396785"/>
                </a:cubicBezTo>
                <a:lnTo>
                  <a:pt x="5616416" y="2396785"/>
                </a:lnTo>
                <a:cubicBezTo>
                  <a:pt x="5618848" y="2396785"/>
                  <a:pt x="5620064" y="2398001"/>
                  <a:pt x="5620064" y="2400433"/>
                </a:cubicBezTo>
                <a:lnTo>
                  <a:pt x="5663841" y="2389489"/>
                </a:lnTo>
                <a:cubicBezTo>
                  <a:pt x="5702754" y="2394353"/>
                  <a:pt x="5725859" y="2396785"/>
                  <a:pt x="5733155" y="2396785"/>
                </a:cubicBezTo>
                <a:lnTo>
                  <a:pt x="5736804" y="2396785"/>
                </a:lnTo>
                <a:cubicBezTo>
                  <a:pt x="5758691" y="2396785"/>
                  <a:pt x="5784228" y="2393137"/>
                  <a:pt x="5813413" y="2385841"/>
                </a:cubicBezTo>
                <a:lnTo>
                  <a:pt x="5802468" y="2353008"/>
                </a:lnTo>
                <a:cubicBezTo>
                  <a:pt x="5802468" y="2345712"/>
                  <a:pt x="5808548" y="2342064"/>
                  <a:pt x="5820708" y="2342064"/>
                </a:cubicBezTo>
                <a:lnTo>
                  <a:pt x="5817060" y="2331120"/>
                </a:lnTo>
                <a:lnTo>
                  <a:pt x="5820708" y="2294639"/>
                </a:lnTo>
                <a:cubicBezTo>
                  <a:pt x="5808548" y="2275183"/>
                  <a:pt x="5802468" y="2263023"/>
                  <a:pt x="5802468" y="2258158"/>
                </a:cubicBezTo>
                <a:lnTo>
                  <a:pt x="5809764" y="2239918"/>
                </a:lnTo>
                <a:lnTo>
                  <a:pt x="5817060" y="2225326"/>
                </a:lnTo>
                <a:cubicBezTo>
                  <a:pt x="5819492" y="2218030"/>
                  <a:pt x="5820708" y="2213166"/>
                  <a:pt x="5820708" y="2210734"/>
                </a:cubicBezTo>
                <a:cubicBezTo>
                  <a:pt x="5818277" y="2205869"/>
                  <a:pt x="5817060" y="2196141"/>
                  <a:pt x="5817060" y="2181549"/>
                </a:cubicBezTo>
                <a:close/>
                <a:moveTo>
                  <a:pt x="2495284" y="2181549"/>
                </a:moveTo>
                <a:cubicBezTo>
                  <a:pt x="2419890" y="2191277"/>
                  <a:pt x="2382193" y="2209518"/>
                  <a:pt x="2382193" y="2236270"/>
                </a:cubicBezTo>
                <a:cubicBezTo>
                  <a:pt x="2382193" y="2255727"/>
                  <a:pt x="2368817" y="2289775"/>
                  <a:pt x="2342065" y="2338416"/>
                </a:cubicBezTo>
                <a:lnTo>
                  <a:pt x="2345713" y="2349360"/>
                </a:lnTo>
                <a:lnTo>
                  <a:pt x="2345713" y="2400433"/>
                </a:lnTo>
                <a:cubicBezTo>
                  <a:pt x="2345713" y="2417458"/>
                  <a:pt x="2344497" y="2434482"/>
                  <a:pt x="2342065" y="2451507"/>
                </a:cubicBezTo>
                <a:cubicBezTo>
                  <a:pt x="2380977" y="2480691"/>
                  <a:pt x="2461235" y="2508660"/>
                  <a:pt x="2582838" y="2535412"/>
                </a:cubicBezTo>
                <a:cubicBezTo>
                  <a:pt x="2633910" y="2586485"/>
                  <a:pt x="2684983" y="2658231"/>
                  <a:pt x="2736057" y="2750649"/>
                </a:cubicBezTo>
                <a:cubicBezTo>
                  <a:pt x="2738489" y="2755513"/>
                  <a:pt x="2742137" y="2759161"/>
                  <a:pt x="2747001" y="2761593"/>
                </a:cubicBezTo>
                <a:cubicBezTo>
                  <a:pt x="2749433" y="2764025"/>
                  <a:pt x="2751865" y="2765241"/>
                  <a:pt x="2754297" y="2765241"/>
                </a:cubicBezTo>
                <a:cubicBezTo>
                  <a:pt x="2761593" y="2765241"/>
                  <a:pt x="2765241" y="2762809"/>
                  <a:pt x="2765241" y="2757945"/>
                </a:cubicBezTo>
                <a:lnTo>
                  <a:pt x="2765241" y="2747001"/>
                </a:lnTo>
                <a:cubicBezTo>
                  <a:pt x="2765241" y="2734840"/>
                  <a:pt x="2762809" y="2726328"/>
                  <a:pt x="2757945" y="2721464"/>
                </a:cubicBezTo>
                <a:cubicBezTo>
                  <a:pt x="2762809" y="2706872"/>
                  <a:pt x="2765241" y="2698359"/>
                  <a:pt x="2765241" y="2695928"/>
                </a:cubicBezTo>
                <a:lnTo>
                  <a:pt x="2765241" y="2681335"/>
                </a:lnTo>
                <a:cubicBezTo>
                  <a:pt x="2765241" y="2676471"/>
                  <a:pt x="2761593" y="2674039"/>
                  <a:pt x="2754297" y="2674039"/>
                </a:cubicBezTo>
                <a:lnTo>
                  <a:pt x="2754297" y="2666743"/>
                </a:lnTo>
                <a:lnTo>
                  <a:pt x="2757945" y="2652151"/>
                </a:lnTo>
                <a:lnTo>
                  <a:pt x="2754297" y="2626614"/>
                </a:lnTo>
                <a:lnTo>
                  <a:pt x="2754297" y="2604726"/>
                </a:lnTo>
                <a:cubicBezTo>
                  <a:pt x="2754297" y="2570677"/>
                  <a:pt x="2757945" y="2553653"/>
                  <a:pt x="2765241" y="2553653"/>
                </a:cubicBezTo>
                <a:lnTo>
                  <a:pt x="2757945" y="2539060"/>
                </a:lnTo>
                <a:lnTo>
                  <a:pt x="2757945" y="2524468"/>
                </a:lnTo>
                <a:cubicBezTo>
                  <a:pt x="2757945" y="2519604"/>
                  <a:pt x="2760377" y="2517172"/>
                  <a:pt x="2765241" y="2517172"/>
                </a:cubicBezTo>
                <a:lnTo>
                  <a:pt x="2757945" y="2506228"/>
                </a:lnTo>
                <a:lnTo>
                  <a:pt x="2757945" y="2498932"/>
                </a:lnTo>
                <a:cubicBezTo>
                  <a:pt x="2757945" y="2496499"/>
                  <a:pt x="2760377" y="2495284"/>
                  <a:pt x="2765241" y="2495284"/>
                </a:cubicBezTo>
                <a:lnTo>
                  <a:pt x="2757945" y="2480691"/>
                </a:lnTo>
                <a:lnTo>
                  <a:pt x="2757945" y="2418674"/>
                </a:lnTo>
                <a:cubicBezTo>
                  <a:pt x="2748217" y="2406514"/>
                  <a:pt x="2742137" y="2385841"/>
                  <a:pt x="2739705" y="2356656"/>
                </a:cubicBezTo>
                <a:lnTo>
                  <a:pt x="2743353" y="2345712"/>
                </a:lnTo>
                <a:lnTo>
                  <a:pt x="2747001" y="2338416"/>
                </a:lnTo>
                <a:cubicBezTo>
                  <a:pt x="2739705" y="2338416"/>
                  <a:pt x="2736057" y="2333552"/>
                  <a:pt x="2736057" y="2323824"/>
                </a:cubicBezTo>
                <a:cubicBezTo>
                  <a:pt x="2736057" y="2321392"/>
                  <a:pt x="2737273" y="2320176"/>
                  <a:pt x="2739705" y="2320176"/>
                </a:cubicBezTo>
                <a:cubicBezTo>
                  <a:pt x="2734841" y="2295855"/>
                  <a:pt x="2725113" y="2277615"/>
                  <a:pt x="2710520" y="2265455"/>
                </a:cubicBezTo>
                <a:cubicBezTo>
                  <a:pt x="2695928" y="2226542"/>
                  <a:pt x="2674039" y="2207085"/>
                  <a:pt x="2644855" y="2207085"/>
                </a:cubicBezTo>
                <a:lnTo>
                  <a:pt x="2601078" y="2207085"/>
                </a:lnTo>
                <a:cubicBezTo>
                  <a:pt x="2598646" y="2202221"/>
                  <a:pt x="2569461" y="2193709"/>
                  <a:pt x="2513524" y="2181549"/>
                </a:cubicBezTo>
                <a:close/>
                <a:moveTo>
                  <a:pt x="415881" y="2166957"/>
                </a:moveTo>
                <a:lnTo>
                  <a:pt x="415881" y="2177901"/>
                </a:lnTo>
                <a:lnTo>
                  <a:pt x="426825" y="2177901"/>
                </a:lnTo>
                <a:lnTo>
                  <a:pt x="426825" y="2166957"/>
                </a:lnTo>
                <a:close/>
                <a:moveTo>
                  <a:pt x="11873274" y="2090347"/>
                </a:moveTo>
                <a:cubicBezTo>
                  <a:pt x="11844090" y="2092779"/>
                  <a:pt x="11829497" y="2100075"/>
                  <a:pt x="11829497" y="2112236"/>
                </a:cubicBezTo>
                <a:cubicBezTo>
                  <a:pt x="11841657" y="2114668"/>
                  <a:pt x="11852602" y="2115884"/>
                  <a:pt x="11862330" y="2115884"/>
                </a:cubicBezTo>
                <a:lnTo>
                  <a:pt x="11876922" y="2115884"/>
                </a:lnTo>
                <a:lnTo>
                  <a:pt x="11876922" y="2101291"/>
                </a:lnTo>
                <a:close/>
                <a:moveTo>
                  <a:pt x="12347524" y="1973609"/>
                </a:moveTo>
                <a:cubicBezTo>
                  <a:pt x="12264834" y="1990633"/>
                  <a:pt x="12223490" y="2011305"/>
                  <a:pt x="12223490" y="2035626"/>
                </a:cubicBezTo>
                <a:cubicBezTo>
                  <a:pt x="12223490" y="2042922"/>
                  <a:pt x="12216194" y="2050218"/>
                  <a:pt x="12201601" y="2057515"/>
                </a:cubicBezTo>
                <a:cubicBezTo>
                  <a:pt x="12182143" y="2050218"/>
                  <a:pt x="12166336" y="2046570"/>
                  <a:pt x="12154176" y="2046570"/>
                </a:cubicBezTo>
                <a:lnTo>
                  <a:pt x="12124991" y="2057515"/>
                </a:lnTo>
                <a:lnTo>
                  <a:pt x="12124991" y="2046570"/>
                </a:lnTo>
                <a:cubicBezTo>
                  <a:pt x="12103103" y="2056298"/>
                  <a:pt x="12086078" y="2061163"/>
                  <a:pt x="12073919" y="2061163"/>
                </a:cubicBezTo>
                <a:lnTo>
                  <a:pt x="12041086" y="2057515"/>
                </a:lnTo>
                <a:cubicBezTo>
                  <a:pt x="12041086" y="2079403"/>
                  <a:pt x="12020413" y="2090347"/>
                  <a:pt x="11979069" y="2090347"/>
                </a:cubicBezTo>
                <a:cubicBezTo>
                  <a:pt x="11957180" y="2090347"/>
                  <a:pt x="11942587" y="2093995"/>
                  <a:pt x="11935291" y="2101291"/>
                </a:cubicBezTo>
                <a:cubicBezTo>
                  <a:pt x="11935291" y="2093995"/>
                  <a:pt x="11931644" y="2090347"/>
                  <a:pt x="11924347" y="2090347"/>
                </a:cubicBezTo>
                <a:lnTo>
                  <a:pt x="11917051" y="2101291"/>
                </a:lnTo>
                <a:lnTo>
                  <a:pt x="11917051" y="2115884"/>
                </a:lnTo>
                <a:lnTo>
                  <a:pt x="11924347" y="2115884"/>
                </a:lnTo>
                <a:cubicBezTo>
                  <a:pt x="12004605" y="2115884"/>
                  <a:pt x="12049598" y="2107371"/>
                  <a:pt x="12059326" y="2090347"/>
                </a:cubicBezTo>
                <a:lnTo>
                  <a:pt x="12066623" y="2090347"/>
                </a:lnTo>
                <a:lnTo>
                  <a:pt x="12088511" y="2112236"/>
                </a:lnTo>
                <a:lnTo>
                  <a:pt x="12095807" y="2112236"/>
                </a:lnTo>
                <a:cubicBezTo>
                  <a:pt x="12115263" y="2112236"/>
                  <a:pt x="12132287" y="2108588"/>
                  <a:pt x="12146879" y="2101291"/>
                </a:cubicBezTo>
                <a:lnTo>
                  <a:pt x="12183361" y="2112236"/>
                </a:lnTo>
                <a:cubicBezTo>
                  <a:pt x="12200384" y="2112236"/>
                  <a:pt x="12223490" y="2107371"/>
                  <a:pt x="12252674" y="2097643"/>
                </a:cubicBezTo>
                <a:lnTo>
                  <a:pt x="12281858" y="2101291"/>
                </a:lnTo>
                <a:cubicBezTo>
                  <a:pt x="12303748" y="2093995"/>
                  <a:pt x="12345092" y="2086699"/>
                  <a:pt x="12405894" y="2079403"/>
                </a:cubicBezTo>
                <a:lnTo>
                  <a:pt x="12405894" y="2046570"/>
                </a:lnTo>
                <a:cubicBezTo>
                  <a:pt x="12401029" y="2031978"/>
                  <a:pt x="12381572" y="2007657"/>
                  <a:pt x="12347524" y="1973609"/>
                </a:cubicBezTo>
                <a:close/>
                <a:moveTo>
                  <a:pt x="13099027" y="1907943"/>
                </a:moveTo>
                <a:cubicBezTo>
                  <a:pt x="13094163" y="1907943"/>
                  <a:pt x="13085651" y="1914023"/>
                  <a:pt x="13073491" y="1926184"/>
                </a:cubicBezTo>
                <a:lnTo>
                  <a:pt x="13091731" y="1940776"/>
                </a:lnTo>
                <a:lnTo>
                  <a:pt x="13102676" y="1937128"/>
                </a:lnTo>
                <a:lnTo>
                  <a:pt x="13109972" y="1937128"/>
                </a:lnTo>
                <a:lnTo>
                  <a:pt x="13109972" y="1918888"/>
                </a:lnTo>
                <a:cubicBezTo>
                  <a:pt x="13109972" y="1911592"/>
                  <a:pt x="13106323" y="1907943"/>
                  <a:pt x="13099027" y="1907943"/>
                </a:cubicBezTo>
                <a:close/>
                <a:moveTo>
                  <a:pt x="12653962" y="1907943"/>
                </a:moveTo>
                <a:lnTo>
                  <a:pt x="12668554" y="1922536"/>
                </a:lnTo>
                <a:lnTo>
                  <a:pt x="12683147" y="1918888"/>
                </a:lnTo>
                <a:lnTo>
                  <a:pt x="12756108" y="1940776"/>
                </a:lnTo>
                <a:lnTo>
                  <a:pt x="12788941" y="1980905"/>
                </a:lnTo>
                <a:lnTo>
                  <a:pt x="12788941" y="2010090"/>
                </a:lnTo>
                <a:lnTo>
                  <a:pt x="12785293" y="2024682"/>
                </a:lnTo>
                <a:cubicBezTo>
                  <a:pt x="12790156" y="2024682"/>
                  <a:pt x="12792589" y="2028330"/>
                  <a:pt x="12792589" y="2035626"/>
                </a:cubicBezTo>
                <a:cubicBezTo>
                  <a:pt x="12790156" y="2035626"/>
                  <a:pt x="12788941" y="2036842"/>
                  <a:pt x="12788941" y="2039274"/>
                </a:cubicBezTo>
                <a:lnTo>
                  <a:pt x="12814478" y="2061163"/>
                </a:lnTo>
                <a:lnTo>
                  <a:pt x="12887439" y="2061163"/>
                </a:lnTo>
                <a:lnTo>
                  <a:pt x="12945808" y="2057515"/>
                </a:lnTo>
                <a:lnTo>
                  <a:pt x="12945808" y="2061163"/>
                </a:lnTo>
                <a:cubicBezTo>
                  <a:pt x="12955537" y="2058730"/>
                  <a:pt x="12962833" y="2057515"/>
                  <a:pt x="12967697" y="2057515"/>
                </a:cubicBezTo>
                <a:cubicBezTo>
                  <a:pt x="13047954" y="2057515"/>
                  <a:pt x="13159829" y="2051434"/>
                  <a:pt x="13303319" y="2039274"/>
                </a:cubicBezTo>
                <a:lnTo>
                  <a:pt x="13328856" y="2046570"/>
                </a:lnTo>
                <a:cubicBezTo>
                  <a:pt x="13331288" y="2046570"/>
                  <a:pt x="13332505" y="2044138"/>
                  <a:pt x="13332505" y="2039274"/>
                </a:cubicBezTo>
                <a:lnTo>
                  <a:pt x="13365337" y="2046570"/>
                </a:lnTo>
                <a:lnTo>
                  <a:pt x="13376281" y="2046570"/>
                </a:lnTo>
                <a:cubicBezTo>
                  <a:pt x="13398169" y="2046570"/>
                  <a:pt x="13410330" y="2040490"/>
                  <a:pt x="13412761" y="2028330"/>
                </a:cubicBezTo>
                <a:lnTo>
                  <a:pt x="13412761" y="2024682"/>
                </a:lnTo>
                <a:lnTo>
                  <a:pt x="13339801" y="1980905"/>
                </a:lnTo>
                <a:lnTo>
                  <a:pt x="13328856" y="1984553"/>
                </a:lnTo>
                <a:lnTo>
                  <a:pt x="13317912" y="1973609"/>
                </a:lnTo>
                <a:lnTo>
                  <a:pt x="13306968" y="1980905"/>
                </a:lnTo>
                <a:lnTo>
                  <a:pt x="13303319" y="1980905"/>
                </a:lnTo>
                <a:cubicBezTo>
                  <a:pt x="13296023" y="1980905"/>
                  <a:pt x="13287512" y="1978473"/>
                  <a:pt x="13277783" y="1973609"/>
                </a:cubicBezTo>
                <a:cubicBezTo>
                  <a:pt x="13268055" y="1978473"/>
                  <a:pt x="13259543" y="1980905"/>
                  <a:pt x="13252247" y="1980905"/>
                </a:cubicBezTo>
                <a:lnTo>
                  <a:pt x="13252247" y="1973609"/>
                </a:lnTo>
                <a:cubicBezTo>
                  <a:pt x="13240087" y="1980905"/>
                  <a:pt x="13229142" y="1984553"/>
                  <a:pt x="13219414" y="1984553"/>
                </a:cubicBezTo>
                <a:cubicBezTo>
                  <a:pt x="13212118" y="1982121"/>
                  <a:pt x="13207254" y="1979689"/>
                  <a:pt x="13204822" y="1977257"/>
                </a:cubicBezTo>
                <a:cubicBezTo>
                  <a:pt x="13199958" y="1974825"/>
                  <a:pt x="13197526" y="1972393"/>
                  <a:pt x="13197526" y="1969961"/>
                </a:cubicBezTo>
                <a:cubicBezTo>
                  <a:pt x="13161044" y="1977257"/>
                  <a:pt x="13142804" y="1985769"/>
                  <a:pt x="13142804" y="1995497"/>
                </a:cubicBezTo>
                <a:lnTo>
                  <a:pt x="13142804" y="1999145"/>
                </a:lnTo>
                <a:lnTo>
                  <a:pt x="13175637" y="1995497"/>
                </a:lnTo>
                <a:lnTo>
                  <a:pt x="13186581" y="1995497"/>
                </a:lnTo>
                <a:lnTo>
                  <a:pt x="13186581" y="1999145"/>
                </a:lnTo>
                <a:cubicBezTo>
                  <a:pt x="13186581" y="2006442"/>
                  <a:pt x="13178070" y="2010090"/>
                  <a:pt x="13161044" y="2010090"/>
                </a:cubicBezTo>
                <a:lnTo>
                  <a:pt x="13171989" y="2028330"/>
                </a:lnTo>
                <a:lnTo>
                  <a:pt x="13171989" y="2035626"/>
                </a:lnTo>
                <a:cubicBezTo>
                  <a:pt x="13157397" y="2035626"/>
                  <a:pt x="13097812" y="2010090"/>
                  <a:pt x="12993233" y="1959017"/>
                </a:cubicBezTo>
                <a:cubicBezTo>
                  <a:pt x="12910543" y="1932264"/>
                  <a:pt x="12850958" y="1918888"/>
                  <a:pt x="12814478" y="1918888"/>
                </a:cubicBezTo>
                <a:cubicBezTo>
                  <a:pt x="12802317" y="1918888"/>
                  <a:pt x="12774349" y="1915240"/>
                  <a:pt x="12730572" y="1907943"/>
                </a:cubicBezTo>
                <a:lnTo>
                  <a:pt x="12705035" y="1911592"/>
                </a:lnTo>
                <a:cubicBezTo>
                  <a:pt x="12695306" y="1909159"/>
                  <a:pt x="12678283" y="1907943"/>
                  <a:pt x="12653962" y="1907943"/>
                </a:cubicBezTo>
                <a:close/>
                <a:moveTo>
                  <a:pt x="4521994" y="1791205"/>
                </a:moveTo>
                <a:cubicBezTo>
                  <a:pt x="4531722" y="1808229"/>
                  <a:pt x="4536586" y="1825254"/>
                  <a:pt x="4536586" y="1842278"/>
                </a:cubicBezTo>
                <a:cubicBezTo>
                  <a:pt x="4531722" y="1847142"/>
                  <a:pt x="4529290" y="1852006"/>
                  <a:pt x="4529290" y="1856870"/>
                </a:cubicBezTo>
                <a:lnTo>
                  <a:pt x="4536586" y="1860518"/>
                </a:lnTo>
                <a:lnTo>
                  <a:pt x="4551179" y="1864167"/>
                </a:lnTo>
                <a:lnTo>
                  <a:pt x="4609548" y="1856870"/>
                </a:lnTo>
                <a:cubicBezTo>
                  <a:pt x="4701965" y="1893351"/>
                  <a:pt x="4755470" y="1911592"/>
                  <a:pt x="4770063" y="1911592"/>
                </a:cubicBezTo>
                <a:cubicBezTo>
                  <a:pt x="4981651" y="1884839"/>
                  <a:pt x="5224856" y="1864167"/>
                  <a:pt x="5499678" y="1849574"/>
                </a:cubicBezTo>
                <a:lnTo>
                  <a:pt x="5499678" y="1856870"/>
                </a:lnTo>
                <a:lnTo>
                  <a:pt x="5510622" y="1849574"/>
                </a:lnTo>
                <a:lnTo>
                  <a:pt x="5536160" y="1849574"/>
                </a:lnTo>
                <a:lnTo>
                  <a:pt x="5572640" y="1856870"/>
                </a:lnTo>
                <a:lnTo>
                  <a:pt x="5605472" y="1845926"/>
                </a:lnTo>
                <a:cubicBezTo>
                  <a:pt x="5612768" y="1845926"/>
                  <a:pt x="5616416" y="1847142"/>
                  <a:pt x="5616416" y="1849574"/>
                </a:cubicBezTo>
                <a:lnTo>
                  <a:pt x="5645601" y="1845926"/>
                </a:lnTo>
                <a:lnTo>
                  <a:pt x="5776932" y="1845926"/>
                </a:lnTo>
                <a:cubicBezTo>
                  <a:pt x="5784228" y="1845926"/>
                  <a:pt x="5787876" y="1847142"/>
                  <a:pt x="5787876" y="1849574"/>
                </a:cubicBezTo>
                <a:cubicBezTo>
                  <a:pt x="5800036" y="1844710"/>
                  <a:pt x="5841381" y="1837414"/>
                  <a:pt x="5911910" y="1827686"/>
                </a:cubicBezTo>
                <a:lnTo>
                  <a:pt x="5911910" y="1820390"/>
                </a:lnTo>
                <a:lnTo>
                  <a:pt x="5933799" y="1827686"/>
                </a:lnTo>
                <a:cubicBezTo>
                  <a:pt x="5980009" y="1827686"/>
                  <a:pt x="6010409" y="1819174"/>
                  <a:pt x="6025000" y="1802149"/>
                </a:cubicBezTo>
                <a:cubicBezTo>
                  <a:pt x="6051753" y="1821606"/>
                  <a:pt x="6104042" y="1837414"/>
                  <a:pt x="6181869" y="1849574"/>
                </a:cubicBezTo>
                <a:cubicBezTo>
                  <a:pt x="6181869" y="1859302"/>
                  <a:pt x="6184300" y="1864167"/>
                  <a:pt x="6189164" y="1864167"/>
                </a:cubicBezTo>
                <a:cubicBezTo>
                  <a:pt x="6191596" y="1859302"/>
                  <a:pt x="6194028" y="1855654"/>
                  <a:pt x="6196460" y="1853222"/>
                </a:cubicBezTo>
                <a:lnTo>
                  <a:pt x="6203756" y="1849574"/>
                </a:lnTo>
                <a:cubicBezTo>
                  <a:pt x="6279150" y="1881191"/>
                  <a:pt x="6316846" y="1907943"/>
                  <a:pt x="6316846" y="1929832"/>
                </a:cubicBezTo>
                <a:lnTo>
                  <a:pt x="6327790" y="1922536"/>
                </a:lnTo>
                <a:lnTo>
                  <a:pt x="6342384" y="1922536"/>
                </a:lnTo>
                <a:cubicBezTo>
                  <a:pt x="6366703" y="1937128"/>
                  <a:pt x="6378864" y="1948072"/>
                  <a:pt x="6378864" y="1955368"/>
                </a:cubicBezTo>
                <a:lnTo>
                  <a:pt x="6367920" y="1973609"/>
                </a:lnTo>
                <a:lnTo>
                  <a:pt x="6367920" y="1977257"/>
                </a:lnTo>
                <a:cubicBezTo>
                  <a:pt x="6387376" y="1977257"/>
                  <a:pt x="6398320" y="1985769"/>
                  <a:pt x="6400752" y="2002793"/>
                </a:cubicBezTo>
                <a:cubicBezTo>
                  <a:pt x="6393457" y="2012521"/>
                  <a:pt x="6389809" y="2023466"/>
                  <a:pt x="6389809" y="2035626"/>
                </a:cubicBezTo>
                <a:lnTo>
                  <a:pt x="6408048" y="2035626"/>
                </a:lnTo>
                <a:cubicBezTo>
                  <a:pt x="6408048" y="2023466"/>
                  <a:pt x="6411696" y="2017386"/>
                  <a:pt x="6418992" y="2017386"/>
                </a:cubicBezTo>
                <a:lnTo>
                  <a:pt x="6455474" y="2046570"/>
                </a:lnTo>
                <a:cubicBezTo>
                  <a:pt x="6455474" y="2056298"/>
                  <a:pt x="6451826" y="2061163"/>
                  <a:pt x="6444530" y="2061163"/>
                </a:cubicBezTo>
                <a:cubicBezTo>
                  <a:pt x="6439665" y="2058730"/>
                  <a:pt x="6436017" y="2057515"/>
                  <a:pt x="6433585" y="2057515"/>
                </a:cubicBezTo>
                <a:lnTo>
                  <a:pt x="6426289" y="2057515"/>
                </a:lnTo>
                <a:lnTo>
                  <a:pt x="6418992" y="2068459"/>
                </a:lnTo>
                <a:lnTo>
                  <a:pt x="6418992" y="2075755"/>
                </a:lnTo>
                <a:lnTo>
                  <a:pt x="6429937" y="2097643"/>
                </a:lnTo>
                <a:lnTo>
                  <a:pt x="6418992" y="2141420"/>
                </a:lnTo>
                <a:cubicBezTo>
                  <a:pt x="6426289" y="2141420"/>
                  <a:pt x="6429937" y="2143852"/>
                  <a:pt x="6429937" y="2148716"/>
                </a:cubicBezTo>
                <a:lnTo>
                  <a:pt x="6418992" y="2170605"/>
                </a:lnTo>
                <a:lnTo>
                  <a:pt x="6418992" y="2174253"/>
                </a:lnTo>
                <a:cubicBezTo>
                  <a:pt x="6426289" y="2213166"/>
                  <a:pt x="6429937" y="2235054"/>
                  <a:pt x="6429937" y="2239918"/>
                </a:cubicBezTo>
                <a:lnTo>
                  <a:pt x="6429937" y="2254510"/>
                </a:lnTo>
                <a:lnTo>
                  <a:pt x="6426289" y="2287343"/>
                </a:lnTo>
                <a:cubicBezTo>
                  <a:pt x="6428720" y="2292207"/>
                  <a:pt x="6429937" y="2300720"/>
                  <a:pt x="6429937" y="2312880"/>
                </a:cubicBezTo>
                <a:cubicBezTo>
                  <a:pt x="6422641" y="2327472"/>
                  <a:pt x="6418992" y="2343280"/>
                  <a:pt x="6418992" y="2360305"/>
                </a:cubicBezTo>
                <a:cubicBezTo>
                  <a:pt x="6428720" y="2355441"/>
                  <a:pt x="6434801" y="2353008"/>
                  <a:pt x="6437233" y="2353008"/>
                </a:cubicBezTo>
                <a:cubicBezTo>
                  <a:pt x="6437233" y="2365169"/>
                  <a:pt x="6444530" y="2371249"/>
                  <a:pt x="6459121" y="2371249"/>
                </a:cubicBezTo>
                <a:cubicBezTo>
                  <a:pt x="6459121" y="2354225"/>
                  <a:pt x="6541812" y="2338416"/>
                  <a:pt x="6707191" y="2323824"/>
                </a:cubicBezTo>
                <a:lnTo>
                  <a:pt x="6791097" y="2323824"/>
                </a:lnTo>
                <a:cubicBezTo>
                  <a:pt x="6793528" y="2323824"/>
                  <a:pt x="6794745" y="2326256"/>
                  <a:pt x="6794745" y="2331120"/>
                </a:cubicBezTo>
                <a:lnTo>
                  <a:pt x="6809337" y="2323824"/>
                </a:lnTo>
                <a:lnTo>
                  <a:pt x="6838521" y="2323824"/>
                </a:lnTo>
                <a:cubicBezTo>
                  <a:pt x="6845818" y="2323824"/>
                  <a:pt x="6849466" y="2328688"/>
                  <a:pt x="6849466" y="2338416"/>
                </a:cubicBezTo>
                <a:lnTo>
                  <a:pt x="6856762" y="2334768"/>
                </a:lnTo>
                <a:lnTo>
                  <a:pt x="6867706" y="2331120"/>
                </a:lnTo>
                <a:cubicBezTo>
                  <a:pt x="6926075" y="2331120"/>
                  <a:pt x="6963771" y="2354225"/>
                  <a:pt x="6980796" y="2400433"/>
                </a:cubicBezTo>
                <a:cubicBezTo>
                  <a:pt x="6988093" y="2400433"/>
                  <a:pt x="6991741" y="2415026"/>
                  <a:pt x="6991741" y="2444210"/>
                </a:cubicBezTo>
                <a:lnTo>
                  <a:pt x="6984444" y="2458803"/>
                </a:lnTo>
                <a:lnTo>
                  <a:pt x="7006333" y="2473395"/>
                </a:lnTo>
                <a:cubicBezTo>
                  <a:pt x="7003901" y="2478259"/>
                  <a:pt x="7001470" y="2481907"/>
                  <a:pt x="6999037" y="2484339"/>
                </a:cubicBezTo>
                <a:lnTo>
                  <a:pt x="6991741" y="2487987"/>
                </a:lnTo>
                <a:lnTo>
                  <a:pt x="6999037" y="2531764"/>
                </a:lnTo>
                <a:lnTo>
                  <a:pt x="6999037" y="2542709"/>
                </a:lnTo>
                <a:cubicBezTo>
                  <a:pt x="6999037" y="2586485"/>
                  <a:pt x="6992957" y="2614454"/>
                  <a:pt x="6980796" y="2626614"/>
                </a:cubicBezTo>
                <a:lnTo>
                  <a:pt x="6980796" y="2637558"/>
                </a:lnTo>
                <a:cubicBezTo>
                  <a:pt x="6992957" y="2637558"/>
                  <a:pt x="6999037" y="2639990"/>
                  <a:pt x="6999037" y="2644855"/>
                </a:cubicBezTo>
                <a:lnTo>
                  <a:pt x="6999037" y="2652151"/>
                </a:lnTo>
                <a:cubicBezTo>
                  <a:pt x="6999037" y="2661879"/>
                  <a:pt x="6986876" y="2671607"/>
                  <a:pt x="6962556" y="2681335"/>
                </a:cubicBezTo>
                <a:cubicBezTo>
                  <a:pt x="6962556" y="2695928"/>
                  <a:pt x="6940668" y="2723896"/>
                  <a:pt x="6896891" y="2765241"/>
                </a:cubicBezTo>
                <a:cubicBezTo>
                  <a:pt x="6896891" y="2784698"/>
                  <a:pt x="6887163" y="2800506"/>
                  <a:pt x="6867706" y="2812666"/>
                </a:cubicBezTo>
                <a:lnTo>
                  <a:pt x="6853114" y="2812666"/>
                </a:lnTo>
                <a:cubicBezTo>
                  <a:pt x="6787448" y="2812666"/>
                  <a:pt x="6754616" y="2809018"/>
                  <a:pt x="6754616" y="2801722"/>
                </a:cubicBezTo>
                <a:lnTo>
                  <a:pt x="6743672" y="2805370"/>
                </a:lnTo>
                <a:lnTo>
                  <a:pt x="6736375" y="2809018"/>
                </a:lnTo>
                <a:cubicBezTo>
                  <a:pt x="6733944" y="2809018"/>
                  <a:pt x="6730295" y="2806586"/>
                  <a:pt x="6725431" y="2801722"/>
                </a:cubicBezTo>
                <a:cubicBezTo>
                  <a:pt x="6715702" y="2796858"/>
                  <a:pt x="6707191" y="2790778"/>
                  <a:pt x="6699895" y="2783481"/>
                </a:cubicBezTo>
                <a:lnTo>
                  <a:pt x="6692598" y="2787129"/>
                </a:lnTo>
                <a:lnTo>
                  <a:pt x="6681654" y="2790778"/>
                </a:lnTo>
                <a:lnTo>
                  <a:pt x="6652470" y="2783481"/>
                </a:lnTo>
                <a:lnTo>
                  <a:pt x="6641525" y="2787129"/>
                </a:lnTo>
                <a:lnTo>
                  <a:pt x="6626933" y="2790778"/>
                </a:lnTo>
                <a:lnTo>
                  <a:pt x="6437233" y="2779833"/>
                </a:lnTo>
                <a:lnTo>
                  <a:pt x="6400752" y="2783481"/>
                </a:lnTo>
                <a:lnTo>
                  <a:pt x="6400752" y="2827258"/>
                </a:lnTo>
                <a:cubicBezTo>
                  <a:pt x="6391024" y="2844283"/>
                  <a:pt x="6381296" y="2862523"/>
                  <a:pt x="6371568" y="2881979"/>
                </a:cubicBezTo>
                <a:cubicBezTo>
                  <a:pt x="6366703" y="2894140"/>
                  <a:pt x="6360624" y="2908732"/>
                  <a:pt x="6353327" y="2925756"/>
                </a:cubicBezTo>
                <a:cubicBezTo>
                  <a:pt x="6382512" y="2935485"/>
                  <a:pt x="6400752" y="2950077"/>
                  <a:pt x="6408048" y="2969533"/>
                </a:cubicBezTo>
                <a:cubicBezTo>
                  <a:pt x="6427505" y="2969533"/>
                  <a:pt x="6437233" y="2978045"/>
                  <a:pt x="6437233" y="2995070"/>
                </a:cubicBezTo>
                <a:lnTo>
                  <a:pt x="6473714" y="2995070"/>
                </a:lnTo>
                <a:cubicBezTo>
                  <a:pt x="6481010" y="2995070"/>
                  <a:pt x="6484658" y="2998718"/>
                  <a:pt x="6484658" y="3006014"/>
                </a:cubicBezTo>
                <a:cubicBezTo>
                  <a:pt x="6457906" y="3020606"/>
                  <a:pt x="6444530" y="3030335"/>
                  <a:pt x="6444530" y="3035199"/>
                </a:cubicBezTo>
                <a:cubicBezTo>
                  <a:pt x="6451826" y="3035199"/>
                  <a:pt x="6455474" y="3042495"/>
                  <a:pt x="6455474" y="3057087"/>
                </a:cubicBezTo>
                <a:cubicBezTo>
                  <a:pt x="6462769" y="3049791"/>
                  <a:pt x="6471282" y="3043711"/>
                  <a:pt x="6481010" y="3038847"/>
                </a:cubicBezTo>
                <a:cubicBezTo>
                  <a:pt x="6485874" y="3036414"/>
                  <a:pt x="6489522" y="3035199"/>
                  <a:pt x="6491954" y="3035199"/>
                </a:cubicBezTo>
                <a:lnTo>
                  <a:pt x="6495603" y="3046143"/>
                </a:lnTo>
                <a:lnTo>
                  <a:pt x="6499250" y="3053439"/>
                </a:lnTo>
                <a:lnTo>
                  <a:pt x="6491954" y="3064383"/>
                </a:lnTo>
                <a:cubicBezTo>
                  <a:pt x="6496818" y="3074111"/>
                  <a:pt x="6499250" y="3082624"/>
                  <a:pt x="6499250" y="3089920"/>
                </a:cubicBezTo>
                <a:cubicBezTo>
                  <a:pt x="6474930" y="3114240"/>
                  <a:pt x="6451826" y="3126401"/>
                  <a:pt x="6429937" y="3126401"/>
                </a:cubicBezTo>
                <a:cubicBezTo>
                  <a:pt x="6432369" y="3136129"/>
                  <a:pt x="6437233" y="3140993"/>
                  <a:pt x="6444530" y="3140993"/>
                </a:cubicBezTo>
                <a:cubicBezTo>
                  <a:pt x="6449393" y="3138561"/>
                  <a:pt x="6454257" y="3137345"/>
                  <a:pt x="6459121" y="3137345"/>
                </a:cubicBezTo>
                <a:lnTo>
                  <a:pt x="6466417" y="3148289"/>
                </a:lnTo>
                <a:lnTo>
                  <a:pt x="6459121" y="3177474"/>
                </a:lnTo>
                <a:cubicBezTo>
                  <a:pt x="6488306" y="3187202"/>
                  <a:pt x="6502898" y="3195714"/>
                  <a:pt x="6502898" y="3203010"/>
                </a:cubicBezTo>
                <a:lnTo>
                  <a:pt x="6502898" y="3213954"/>
                </a:lnTo>
                <a:cubicBezTo>
                  <a:pt x="6502898" y="3221250"/>
                  <a:pt x="6495603" y="3228547"/>
                  <a:pt x="6481010" y="3235843"/>
                </a:cubicBezTo>
                <a:cubicBezTo>
                  <a:pt x="6481010" y="3228547"/>
                  <a:pt x="6476145" y="3224899"/>
                  <a:pt x="6466417" y="3224899"/>
                </a:cubicBezTo>
                <a:cubicBezTo>
                  <a:pt x="6466417" y="3234627"/>
                  <a:pt x="6454257" y="3244355"/>
                  <a:pt x="6429937" y="3254083"/>
                </a:cubicBezTo>
                <a:cubicBezTo>
                  <a:pt x="6429937" y="3263811"/>
                  <a:pt x="6418992" y="3278404"/>
                  <a:pt x="6397104" y="3297860"/>
                </a:cubicBezTo>
                <a:cubicBezTo>
                  <a:pt x="6382512" y="3292996"/>
                  <a:pt x="6374000" y="3290564"/>
                  <a:pt x="6371568" y="3290564"/>
                </a:cubicBezTo>
                <a:cubicBezTo>
                  <a:pt x="6371568" y="3317316"/>
                  <a:pt x="6360624" y="3333125"/>
                  <a:pt x="6338735" y="3337989"/>
                </a:cubicBezTo>
                <a:cubicBezTo>
                  <a:pt x="6316846" y="3335557"/>
                  <a:pt x="6297390" y="3334341"/>
                  <a:pt x="6280366" y="3334341"/>
                </a:cubicBezTo>
                <a:lnTo>
                  <a:pt x="6258477" y="3334341"/>
                </a:lnTo>
                <a:cubicBezTo>
                  <a:pt x="6229293" y="3344069"/>
                  <a:pt x="6203756" y="3357445"/>
                  <a:pt x="6181869" y="3374470"/>
                </a:cubicBezTo>
                <a:cubicBezTo>
                  <a:pt x="6167275" y="3374470"/>
                  <a:pt x="6142956" y="3406086"/>
                  <a:pt x="6108906" y="3469320"/>
                </a:cubicBezTo>
                <a:cubicBezTo>
                  <a:pt x="6057833" y="3542281"/>
                  <a:pt x="6027433" y="3578762"/>
                  <a:pt x="6017705" y="3578762"/>
                </a:cubicBezTo>
                <a:lnTo>
                  <a:pt x="5988520" y="3575114"/>
                </a:lnTo>
                <a:cubicBezTo>
                  <a:pt x="5988520" y="3601866"/>
                  <a:pt x="5972711" y="3615243"/>
                  <a:pt x="5941095" y="3615243"/>
                </a:cubicBezTo>
                <a:lnTo>
                  <a:pt x="5893670" y="3615243"/>
                </a:lnTo>
                <a:cubicBezTo>
                  <a:pt x="5869349" y="3615243"/>
                  <a:pt x="5842597" y="3616459"/>
                  <a:pt x="5813413" y="3618891"/>
                </a:cubicBezTo>
                <a:lnTo>
                  <a:pt x="5813413" y="3615243"/>
                </a:lnTo>
                <a:cubicBezTo>
                  <a:pt x="5813413" y="3607947"/>
                  <a:pt x="5819492" y="3604298"/>
                  <a:pt x="5831654" y="3604298"/>
                </a:cubicBezTo>
                <a:lnTo>
                  <a:pt x="5831654" y="3593354"/>
                </a:lnTo>
                <a:lnTo>
                  <a:pt x="5736804" y="3593354"/>
                </a:lnTo>
                <a:lnTo>
                  <a:pt x="5707618" y="3575114"/>
                </a:lnTo>
                <a:lnTo>
                  <a:pt x="5714914" y="3575114"/>
                </a:lnTo>
                <a:lnTo>
                  <a:pt x="5707618" y="3553225"/>
                </a:lnTo>
                <a:cubicBezTo>
                  <a:pt x="5702754" y="3553225"/>
                  <a:pt x="5691810" y="3565385"/>
                  <a:pt x="5674786" y="3589706"/>
                </a:cubicBezTo>
                <a:cubicBezTo>
                  <a:pt x="5660193" y="3560522"/>
                  <a:pt x="5646817" y="3545929"/>
                  <a:pt x="5634657" y="3545929"/>
                </a:cubicBezTo>
                <a:cubicBezTo>
                  <a:pt x="5634657" y="3548361"/>
                  <a:pt x="5633440" y="3549577"/>
                  <a:pt x="5631009" y="3549577"/>
                </a:cubicBezTo>
                <a:lnTo>
                  <a:pt x="5623713" y="3534985"/>
                </a:lnTo>
                <a:lnTo>
                  <a:pt x="5623713" y="3491208"/>
                </a:lnTo>
                <a:cubicBezTo>
                  <a:pt x="5623713" y="3483912"/>
                  <a:pt x="5626144" y="3475400"/>
                  <a:pt x="5631009" y="3465671"/>
                </a:cubicBezTo>
                <a:cubicBezTo>
                  <a:pt x="5626144" y="3455943"/>
                  <a:pt x="5623713" y="3447431"/>
                  <a:pt x="5623713" y="3440135"/>
                </a:cubicBezTo>
                <a:cubicBezTo>
                  <a:pt x="5640736" y="3427975"/>
                  <a:pt x="5654112" y="3406086"/>
                  <a:pt x="5663841" y="3374470"/>
                </a:cubicBezTo>
                <a:lnTo>
                  <a:pt x="5663841" y="3367173"/>
                </a:lnTo>
                <a:lnTo>
                  <a:pt x="5660193" y="3367173"/>
                </a:lnTo>
                <a:cubicBezTo>
                  <a:pt x="5650464" y="3367173"/>
                  <a:pt x="5645601" y="3369605"/>
                  <a:pt x="5645601" y="3374470"/>
                </a:cubicBezTo>
                <a:lnTo>
                  <a:pt x="5616416" y="3367173"/>
                </a:lnTo>
                <a:lnTo>
                  <a:pt x="5434013" y="3367173"/>
                </a:lnTo>
                <a:cubicBezTo>
                  <a:pt x="5392667" y="3367173"/>
                  <a:pt x="5354970" y="3363525"/>
                  <a:pt x="5320923" y="3356229"/>
                </a:cubicBezTo>
                <a:cubicBezTo>
                  <a:pt x="5316059" y="3368390"/>
                  <a:pt x="5305114" y="3374470"/>
                  <a:pt x="5288090" y="3374470"/>
                </a:cubicBezTo>
                <a:lnTo>
                  <a:pt x="5251609" y="3367173"/>
                </a:lnTo>
                <a:cubicBezTo>
                  <a:pt x="5246744" y="3372038"/>
                  <a:pt x="5241881" y="3374470"/>
                  <a:pt x="5237016" y="3374470"/>
                </a:cubicBezTo>
                <a:lnTo>
                  <a:pt x="5222425" y="3367173"/>
                </a:lnTo>
                <a:cubicBezTo>
                  <a:pt x="5212696" y="3376901"/>
                  <a:pt x="5202968" y="3381766"/>
                  <a:pt x="5193240" y="3381766"/>
                </a:cubicBezTo>
                <a:lnTo>
                  <a:pt x="5174999" y="3367173"/>
                </a:lnTo>
                <a:cubicBezTo>
                  <a:pt x="5174999" y="3376901"/>
                  <a:pt x="5170135" y="3381766"/>
                  <a:pt x="5160407" y="3381766"/>
                </a:cubicBezTo>
                <a:lnTo>
                  <a:pt x="5138519" y="3374470"/>
                </a:lnTo>
                <a:lnTo>
                  <a:pt x="5109333" y="3381766"/>
                </a:lnTo>
                <a:lnTo>
                  <a:pt x="5094741" y="3374470"/>
                </a:lnTo>
                <a:lnTo>
                  <a:pt x="4967059" y="3389062"/>
                </a:lnTo>
                <a:cubicBezTo>
                  <a:pt x="4967059" y="3379334"/>
                  <a:pt x="4963410" y="3374470"/>
                  <a:pt x="4956114" y="3374470"/>
                </a:cubicBezTo>
                <a:cubicBezTo>
                  <a:pt x="4953683" y="3374470"/>
                  <a:pt x="4947603" y="3376901"/>
                  <a:pt x="4937875" y="3381766"/>
                </a:cubicBezTo>
                <a:lnTo>
                  <a:pt x="4912338" y="3374470"/>
                </a:lnTo>
                <a:cubicBezTo>
                  <a:pt x="4890449" y="3379334"/>
                  <a:pt x="4870993" y="3382982"/>
                  <a:pt x="4853969" y="3385414"/>
                </a:cubicBezTo>
                <a:cubicBezTo>
                  <a:pt x="4841808" y="3387846"/>
                  <a:pt x="4832080" y="3389062"/>
                  <a:pt x="4824784" y="3389062"/>
                </a:cubicBezTo>
                <a:cubicBezTo>
                  <a:pt x="4824784" y="3379334"/>
                  <a:pt x="4819920" y="3374470"/>
                  <a:pt x="4810191" y="3374470"/>
                </a:cubicBezTo>
                <a:lnTo>
                  <a:pt x="4806543" y="3374470"/>
                </a:lnTo>
                <a:lnTo>
                  <a:pt x="4781007" y="3392710"/>
                </a:lnTo>
                <a:cubicBezTo>
                  <a:pt x="4773711" y="3392710"/>
                  <a:pt x="4768847" y="3384198"/>
                  <a:pt x="4766415" y="3367173"/>
                </a:cubicBezTo>
                <a:cubicBezTo>
                  <a:pt x="4739662" y="3386630"/>
                  <a:pt x="4721422" y="3396358"/>
                  <a:pt x="4711694" y="3396358"/>
                </a:cubicBezTo>
                <a:lnTo>
                  <a:pt x="4711694" y="3392710"/>
                </a:lnTo>
                <a:lnTo>
                  <a:pt x="4686158" y="3407302"/>
                </a:lnTo>
                <a:cubicBezTo>
                  <a:pt x="4647245" y="3400006"/>
                  <a:pt x="4615628" y="3396358"/>
                  <a:pt x="4591308" y="3396358"/>
                </a:cubicBezTo>
                <a:lnTo>
                  <a:pt x="4551179" y="3396358"/>
                </a:lnTo>
                <a:cubicBezTo>
                  <a:pt x="4546315" y="3396358"/>
                  <a:pt x="4543883" y="3395142"/>
                  <a:pt x="4543883" y="3392710"/>
                </a:cubicBezTo>
                <a:cubicBezTo>
                  <a:pt x="4531722" y="3397574"/>
                  <a:pt x="4525642" y="3402438"/>
                  <a:pt x="4525642" y="3407302"/>
                </a:cubicBezTo>
                <a:cubicBezTo>
                  <a:pt x="4477001" y="3407302"/>
                  <a:pt x="4405256" y="3386630"/>
                  <a:pt x="4310406" y="3345285"/>
                </a:cubicBezTo>
                <a:cubicBezTo>
                  <a:pt x="4235012" y="3345285"/>
                  <a:pt x="4170563" y="3329476"/>
                  <a:pt x="4117058" y="3297860"/>
                </a:cubicBezTo>
                <a:lnTo>
                  <a:pt x="4128002" y="3283268"/>
                </a:lnTo>
                <a:cubicBezTo>
                  <a:pt x="4120706" y="3268675"/>
                  <a:pt x="4114626" y="3261379"/>
                  <a:pt x="4109762" y="3261379"/>
                </a:cubicBezTo>
                <a:lnTo>
                  <a:pt x="4087873" y="3268675"/>
                </a:lnTo>
                <a:cubicBezTo>
                  <a:pt x="4065985" y="3239491"/>
                  <a:pt x="4048960" y="3215170"/>
                  <a:pt x="4036800" y="3195714"/>
                </a:cubicBezTo>
                <a:cubicBezTo>
                  <a:pt x="4024640" y="3178689"/>
                  <a:pt x="4018560" y="3167745"/>
                  <a:pt x="4018560" y="3162881"/>
                </a:cubicBezTo>
                <a:lnTo>
                  <a:pt x="4025856" y="3162881"/>
                </a:lnTo>
                <a:lnTo>
                  <a:pt x="4000319" y="3111808"/>
                </a:lnTo>
                <a:cubicBezTo>
                  <a:pt x="4007615" y="3092352"/>
                  <a:pt x="4013696" y="3082624"/>
                  <a:pt x="4018560" y="3082624"/>
                </a:cubicBezTo>
                <a:lnTo>
                  <a:pt x="4011264" y="3068031"/>
                </a:lnTo>
                <a:lnTo>
                  <a:pt x="4011264" y="3064383"/>
                </a:lnTo>
                <a:cubicBezTo>
                  <a:pt x="4011264" y="3047359"/>
                  <a:pt x="4016128" y="3030335"/>
                  <a:pt x="4025856" y="3013310"/>
                </a:cubicBezTo>
                <a:lnTo>
                  <a:pt x="4018560" y="3006014"/>
                </a:lnTo>
                <a:cubicBezTo>
                  <a:pt x="4023424" y="2996286"/>
                  <a:pt x="4025856" y="2987773"/>
                  <a:pt x="4025856" y="2980477"/>
                </a:cubicBezTo>
                <a:cubicBezTo>
                  <a:pt x="4020992" y="2980477"/>
                  <a:pt x="4018560" y="2979262"/>
                  <a:pt x="4018560" y="2976829"/>
                </a:cubicBezTo>
                <a:cubicBezTo>
                  <a:pt x="4025856" y="2976829"/>
                  <a:pt x="4029504" y="2973181"/>
                  <a:pt x="4029504" y="2965885"/>
                </a:cubicBezTo>
                <a:lnTo>
                  <a:pt x="4018560" y="2943997"/>
                </a:lnTo>
                <a:lnTo>
                  <a:pt x="4018560" y="2940348"/>
                </a:lnTo>
                <a:cubicBezTo>
                  <a:pt x="4018560" y="2937917"/>
                  <a:pt x="4020992" y="2934268"/>
                  <a:pt x="4025856" y="2929404"/>
                </a:cubicBezTo>
                <a:cubicBezTo>
                  <a:pt x="4030720" y="2924540"/>
                  <a:pt x="4036800" y="2918460"/>
                  <a:pt x="4044096" y="2911164"/>
                </a:cubicBezTo>
                <a:lnTo>
                  <a:pt x="4044096" y="2867387"/>
                </a:lnTo>
                <a:cubicBezTo>
                  <a:pt x="3980863" y="2874683"/>
                  <a:pt x="3927358" y="2880763"/>
                  <a:pt x="3883581" y="2885627"/>
                </a:cubicBezTo>
                <a:cubicBezTo>
                  <a:pt x="3847100" y="2890492"/>
                  <a:pt x="3823996" y="2894140"/>
                  <a:pt x="3814267" y="2896572"/>
                </a:cubicBezTo>
                <a:cubicBezTo>
                  <a:pt x="3777787" y="2891708"/>
                  <a:pt x="3744954" y="2881979"/>
                  <a:pt x="3715770" y="2867387"/>
                </a:cubicBezTo>
                <a:lnTo>
                  <a:pt x="3715770" y="2849147"/>
                </a:lnTo>
                <a:cubicBezTo>
                  <a:pt x="3693881" y="2849147"/>
                  <a:pt x="3665913" y="2817530"/>
                  <a:pt x="3631864" y="2754297"/>
                </a:cubicBezTo>
                <a:lnTo>
                  <a:pt x="3631864" y="2750649"/>
                </a:lnTo>
                <a:cubicBezTo>
                  <a:pt x="3631864" y="2721464"/>
                  <a:pt x="3635512" y="2698359"/>
                  <a:pt x="3642808" y="2681335"/>
                </a:cubicBezTo>
                <a:lnTo>
                  <a:pt x="3635512" y="2644855"/>
                </a:lnTo>
                <a:lnTo>
                  <a:pt x="3639160" y="2626614"/>
                </a:lnTo>
                <a:lnTo>
                  <a:pt x="3639160" y="2612022"/>
                </a:lnTo>
                <a:lnTo>
                  <a:pt x="3642808" y="2586485"/>
                </a:lnTo>
                <a:cubicBezTo>
                  <a:pt x="3620920" y="2586485"/>
                  <a:pt x="3608759" y="2585269"/>
                  <a:pt x="3606327" y="2582837"/>
                </a:cubicBezTo>
                <a:lnTo>
                  <a:pt x="3613623" y="2568245"/>
                </a:lnTo>
                <a:lnTo>
                  <a:pt x="3613623" y="2564597"/>
                </a:lnTo>
                <a:lnTo>
                  <a:pt x="3602679" y="2568245"/>
                </a:lnTo>
                <a:cubicBezTo>
                  <a:pt x="3592951" y="2568245"/>
                  <a:pt x="3588087" y="2564597"/>
                  <a:pt x="3588087" y="2557301"/>
                </a:cubicBezTo>
                <a:lnTo>
                  <a:pt x="3588087" y="2528116"/>
                </a:lnTo>
                <a:cubicBezTo>
                  <a:pt x="3588087" y="2515956"/>
                  <a:pt x="3596599" y="2509876"/>
                  <a:pt x="3613623" y="2509876"/>
                </a:cubicBezTo>
                <a:lnTo>
                  <a:pt x="3602679" y="2487987"/>
                </a:lnTo>
                <a:cubicBezTo>
                  <a:pt x="3629432" y="2453939"/>
                  <a:pt x="3657400" y="2436914"/>
                  <a:pt x="3686585" y="2436914"/>
                </a:cubicBezTo>
                <a:lnTo>
                  <a:pt x="3686585" y="2429618"/>
                </a:lnTo>
                <a:cubicBezTo>
                  <a:pt x="3671993" y="2429618"/>
                  <a:pt x="3664697" y="2425970"/>
                  <a:pt x="3664697" y="2418674"/>
                </a:cubicBezTo>
                <a:cubicBezTo>
                  <a:pt x="3679289" y="2384625"/>
                  <a:pt x="3706042" y="2367601"/>
                  <a:pt x="3744954" y="2367601"/>
                </a:cubicBezTo>
                <a:cubicBezTo>
                  <a:pt x="3744954" y="2382193"/>
                  <a:pt x="3815484" y="2389489"/>
                  <a:pt x="3956543" y="2389489"/>
                </a:cubicBezTo>
                <a:lnTo>
                  <a:pt x="4025856" y="2389489"/>
                </a:lnTo>
                <a:cubicBezTo>
                  <a:pt x="4067201" y="2389489"/>
                  <a:pt x="4110977" y="2388273"/>
                  <a:pt x="4157187" y="2385841"/>
                </a:cubicBezTo>
                <a:cubicBezTo>
                  <a:pt x="4159618" y="2356656"/>
                  <a:pt x="4168131" y="2329904"/>
                  <a:pt x="4182723" y="2305583"/>
                </a:cubicBezTo>
                <a:lnTo>
                  <a:pt x="4171779" y="2294639"/>
                </a:lnTo>
                <a:lnTo>
                  <a:pt x="4193667" y="2269103"/>
                </a:lnTo>
                <a:lnTo>
                  <a:pt x="4171779" y="2210734"/>
                </a:lnTo>
                <a:lnTo>
                  <a:pt x="4244741" y="1984553"/>
                </a:lnTo>
                <a:lnTo>
                  <a:pt x="4241092" y="1973609"/>
                </a:lnTo>
                <a:cubicBezTo>
                  <a:pt x="4248389" y="1927400"/>
                  <a:pt x="4276357" y="1893351"/>
                  <a:pt x="4324998" y="1871463"/>
                </a:cubicBezTo>
                <a:cubicBezTo>
                  <a:pt x="4324998" y="1852006"/>
                  <a:pt x="4328646" y="1842278"/>
                  <a:pt x="4335942" y="1842278"/>
                </a:cubicBezTo>
                <a:lnTo>
                  <a:pt x="4387015" y="1882407"/>
                </a:lnTo>
                <a:lnTo>
                  <a:pt x="4394311" y="1882407"/>
                </a:lnTo>
                <a:cubicBezTo>
                  <a:pt x="4404039" y="1882407"/>
                  <a:pt x="4418632" y="1858086"/>
                  <a:pt x="4438088" y="1809445"/>
                </a:cubicBezTo>
                <a:cubicBezTo>
                  <a:pt x="4459977" y="1807013"/>
                  <a:pt x="4487945" y="1800933"/>
                  <a:pt x="4521994" y="1791205"/>
                </a:cubicBezTo>
                <a:close/>
                <a:moveTo>
                  <a:pt x="12599241" y="1287771"/>
                </a:moveTo>
                <a:cubicBezTo>
                  <a:pt x="12540871" y="1299931"/>
                  <a:pt x="12471558" y="1306011"/>
                  <a:pt x="12391300" y="1306011"/>
                </a:cubicBezTo>
                <a:lnTo>
                  <a:pt x="12369412" y="1306011"/>
                </a:lnTo>
                <a:cubicBezTo>
                  <a:pt x="12364547" y="1306011"/>
                  <a:pt x="12356036" y="1302363"/>
                  <a:pt x="12343875" y="1295067"/>
                </a:cubicBezTo>
                <a:lnTo>
                  <a:pt x="12318340" y="1309659"/>
                </a:lnTo>
                <a:cubicBezTo>
                  <a:pt x="12276993" y="1299931"/>
                  <a:pt x="12245378" y="1295067"/>
                  <a:pt x="12223490" y="1295067"/>
                </a:cubicBezTo>
                <a:lnTo>
                  <a:pt x="12216194" y="1295067"/>
                </a:lnTo>
                <a:lnTo>
                  <a:pt x="12216194" y="1306011"/>
                </a:lnTo>
                <a:cubicBezTo>
                  <a:pt x="12240513" y="1306011"/>
                  <a:pt x="12284289" y="1330332"/>
                  <a:pt x="12347524" y="1378973"/>
                </a:cubicBezTo>
                <a:lnTo>
                  <a:pt x="12387653" y="1371676"/>
                </a:lnTo>
                <a:lnTo>
                  <a:pt x="12391300" y="1371676"/>
                </a:lnTo>
                <a:cubicBezTo>
                  <a:pt x="12405894" y="1388701"/>
                  <a:pt x="12425349" y="1397213"/>
                  <a:pt x="12449670" y="1397213"/>
                </a:cubicBezTo>
                <a:lnTo>
                  <a:pt x="12595593" y="1316955"/>
                </a:lnTo>
                <a:cubicBezTo>
                  <a:pt x="12615049" y="1302363"/>
                  <a:pt x="12624778" y="1293851"/>
                  <a:pt x="12624778" y="1291419"/>
                </a:cubicBezTo>
                <a:lnTo>
                  <a:pt x="12624778" y="1287771"/>
                </a:lnTo>
                <a:close/>
                <a:moveTo>
                  <a:pt x="2622966" y="1145496"/>
                </a:moveTo>
                <a:lnTo>
                  <a:pt x="2633910" y="1145496"/>
                </a:lnTo>
                <a:cubicBezTo>
                  <a:pt x="2648503" y="1152792"/>
                  <a:pt x="2655799" y="1162520"/>
                  <a:pt x="2655799" y="1174680"/>
                </a:cubicBezTo>
                <a:lnTo>
                  <a:pt x="2670391" y="1171032"/>
                </a:lnTo>
                <a:lnTo>
                  <a:pt x="2681335" y="1171032"/>
                </a:lnTo>
                <a:cubicBezTo>
                  <a:pt x="2683767" y="1171032"/>
                  <a:pt x="2686200" y="1172248"/>
                  <a:pt x="2688632" y="1174680"/>
                </a:cubicBezTo>
                <a:cubicBezTo>
                  <a:pt x="2693496" y="1177112"/>
                  <a:pt x="2697144" y="1180760"/>
                  <a:pt x="2699576" y="1185625"/>
                </a:cubicBezTo>
                <a:cubicBezTo>
                  <a:pt x="2704440" y="1180760"/>
                  <a:pt x="2747001" y="1172248"/>
                  <a:pt x="2827259" y="1160088"/>
                </a:cubicBezTo>
                <a:cubicBezTo>
                  <a:pt x="2982910" y="1160088"/>
                  <a:pt x="3087488" y="1189273"/>
                  <a:pt x="3140993" y="1247642"/>
                </a:cubicBezTo>
                <a:cubicBezTo>
                  <a:pt x="3153153" y="1250074"/>
                  <a:pt x="3176258" y="1268314"/>
                  <a:pt x="3210306" y="1302363"/>
                </a:cubicBezTo>
                <a:lnTo>
                  <a:pt x="3210306" y="1327900"/>
                </a:lnTo>
                <a:lnTo>
                  <a:pt x="3181122" y="1371676"/>
                </a:lnTo>
                <a:cubicBezTo>
                  <a:pt x="3181122" y="1374108"/>
                  <a:pt x="3190850" y="1385053"/>
                  <a:pt x="3210306" y="1404509"/>
                </a:cubicBezTo>
                <a:cubicBezTo>
                  <a:pt x="3210306" y="1455582"/>
                  <a:pt x="3175041" y="1506655"/>
                  <a:pt x="3104512" y="1557728"/>
                </a:cubicBezTo>
                <a:cubicBezTo>
                  <a:pt x="3087488" y="1557728"/>
                  <a:pt x="3065599" y="1568672"/>
                  <a:pt x="3038846" y="1590561"/>
                </a:cubicBezTo>
                <a:cubicBezTo>
                  <a:pt x="3007230" y="1588129"/>
                  <a:pt x="2991422" y="1584481"/>
                  <a:pt x="2991422" y="1579617"/>
                </a:cubicBezTo>
                <a:lnTo>
                  <a:pt x="2962237" y="1586913"/>
                </a:lnTo>
                <a:lnTo>
                  <a:pt x="2951293" y="1586913"/>
                </a:lnTo>
                <a:cubicBezTo>
                  <a:pt x="2939133" y="1586913"/>
                  <a:pt x="2912380" y="1578401"/>
                  <a:pt x="2871036" y="1561376"/>
                </a:cubicBezTo>
                <a:cubicBezTo>
                  <a:pt x="2812666" y="1605153"/>
                  <a:pt x="2771322" y="1627042"/>
                  <a:pt x="2747001" y="1627042"/>
                </a:cubicBezTo>
                <a:lnTo>
                  <a:pt x="2732409" y="1627042"/>
                </a:lnTo>
                <a:cubicBezTo>
                  <a:pt x="2722680" y="1627042"/>
                  <a:pt x="2711736" y="1628258"/>
                  <a:pt x="2699576" y="1630690"/>
                </a:cubicBezTo>
                <a:cubicBezTo>
                  <a:pt x="2699576" y="1628258"/>
                  <a:pt x="2698360" y="1625826"/>
                  <a:pt x="2695928" y="1623394"/>
                </a:cubicBezTo>
                <a:lnTo>
                  <a:pt x="2681335" y="1616097"/>
                </a:lnTo>
                <a:lnTo>
                  <a:pt x="2663095" y="1616097"/>
                </a:lnTo>
                <a:cubicBezTo>
                  <a:pt x="2646071" y="1623394"/>
                  <a:pt x="2637559" y="1628258"/>
                  <a:pt x="2637559" y="1630690"/>
                </a:cubicBezTo>
                <a:cubicBezTo>
                  <a:pt x="2562165" y="1625826"/>
                  <a:pt x="2505012" y="1616097"/>
                  <a:pt x="2466099" y="1601505"/>
                </a:cubicBezTo>
                <a:lnTo>
                  <a:pt x="2440563" y="1601505"/>
                </a:lnTo>
                <a:cubicBezTo>
                  <a:pt x="2433266" y="1603937"/>
                  <a:pt x="2429618" y="1608801"/>
                  <a:pt x="2429618" y="1616097"/>
                </a:cubicBezTo>
                <a:lnTo>
                  <a:pt x="2429618" y="1645282"/>
                </a:lnTo>
                <a:cubicBezTo>
                  <a:pt x="2436915" y="1655010"/>
                  <a:pt x="2440563" y="1663522"/>
                  <a:pt x="2440563" y="1670819"/>
                </a:cubicBezTo>
                <a:cubicBezTo>
                  <a:pt x="2440563" y="1714595"/>
                  <a:pt x="2422322" y="1771749"/>
                  <a:pt x="2385841" y="1842278"/>
                </a:cubicBezTo>
                <a:cubicBezTo>
                  <a:pt x="2393138" y="1866599"/>
                  <a:pt x="2400434" y="1878759"/>
                  <a:pt x="2407730" y="1878759"/>
                </a:cubicBezTo>
                <a:lnTo>
                  <a:pt x="2429618" y="1878759"/>
                </a:lnTo>
                <a:cubicBezTo>
                  <a:pt x="2432051" y="1878759"/>
                  <a:pt x="2440563" y="1876327"/>
                  <a:pt x="2455155" y="1871463"/>
                </a:cubicBezTo>
                <a:cubicBezTo>
                  <a:pt x="2457587" y="1873895"/>
                  <a:pt x="2481907" y="1877543"/>
                  <a:pt x="2528116" y="1882407"/>
                </a:cubicBezTo>
                <a:cubicBezTo>
                  <a:pt x="2528116" y="1875111"/>
                  <a:pt x="2550005" y="1870247"/>
                  <a:pt x="2593782" y="1867815"/>
                </a:cubicBezTo>
                <a:cubicBezTo>
                  <a:pt x="2698360" y="1867815"/>
                  <a:pt x="2766457" y="1878759"/>
                  <a:pt x="2798074" y="1900647"/>
                </a:cubicBezTo>
                <a:lnTo>
                  <a:pt x="2812666" y="1896999"/>
                </a:lnTo>
                <a:lnTo>
                  <a:pt x="2819963" y="1896999"/>
                </a:lnTo>
                <a:cubicBezTo>
                  <a:pt x="2819963" y="1906727"/>
                  <a:pt x="2863739" y="1917672"/>
                  <a:pt x="2951293" y="1929832"/>
                </a:cubicBezTo>
                <a:cubicBezTo>
                  <a:pt x="2961021" y="1941992"/>
                  <a:pt x="3009662" y="1962665"/>
                  <a:pt x="3097216" y="1991849"/>
                </a:cubicBezTo>
                <a:cubicBezTo>
                  <a:pt x="3097216" y="1996713"/>
                  <a:pt x="3166530" y="2030762"/>
                  <a:pt x="3305157" y="2093995"/>
                </a:cubicBezTo>
                <a:lnTo>
                  <a:pt x="3305157" y="2108588"/>
                </a:lnTo>
                <a:cubicBezTo>
                  <a:pt x="3295428" y="2111019"/>
                  <a:pt x="3290564" y="2121964"/>
                  <a:pt x="3290564" y="2141420"/>
                </a:cubicBezTo>
                <a:cubicBezTo>
                  <a:pt x="3302724" y="2141420"/>
                  <a:pt x="3311237" y="2151148"/>
                  <a:pt x="3316101" y="2170605"/>
                </a:cubicBezTo>
                <a:cubicBezTo>
                  <a:pt x="3330693" y="2170605"/>
                  <a:pt x="3337989" y="2187629"/>
                  <a:pt x="3337989" y="2221678"/>
                </a:cubicBezTo>
                <a:lnTo>
                  <a:pt x="3337989" y="2225326"/>
                </a:lnTo>
                <a:lnTo>
                  <a:pt x="3323397" y="2239918"/>
                </a:lnTo>
                <a:cubicBezTo>
                  <a:pt x="3328261" y="2242350"/>
                  <a:pt x="3331909" y="2244782"/>
                  <a:pt x="3334341" y="2247214"/>
                </a:cubicBezTo>
                <a:lnTo>
                  <a:pt x="3337989" y="2254510"/>
                </a:lnTo>
                <a:lnTo>
                  <a:pt x="3337989" y="2265455"/>
                </a:lnTo>
                <a:cubicBezTo>
                  <a:pt x="3337989" y="2277615"/>
                  <a:pt x="3330693" y="2283695"/>
                  <a:pt x="3316101" y="2283695"/>
                </a:cubicBezTo>
                <a:lnTo>
                  <a:pt x="3316101" y="2309231"/>
                </a:lnTo>
                <a:cubicBezTo>
                  <a:pt x="3328261" y="2321392"/>
                  <a:pt x="3334341" y="2334768"/>
                  <a:pt x="3334341" y="2349360"/>
                </a:cubicBezTo>
                <a:lnTo>
                  <a:pt x="3337989" y="2349360"/>
                </a:lnTo>
                <a:lnTo>
                  <a:pt x="3367174" y="2342064"/>
                </a:lnTo>
                <a:lnTo>
                  <a:pt x="3374470" y="2363953"/>
                </a:lnTo>
                <a:cubicBezTo>
                  <a:pt x="3374470" y="2371249"/>
                  <a:pt x="3367174" y="2384625"/>
                  <a:pt x="3352581" y="2404082"/>
                </a:cubicBezTo>
                <a:cubicBezTo>
                  <a:pt x="3369606" y="2404082"/>
                  <a:pt x="3378118" y="2408946"/>
                  <a:pt x="3378118" y="2418674"/>
                </a:cubicBezTo>
                <a:lnTo>
                  <a:pt x="3352581" y="2440562"/>
                </a:lnTo>
                <a:lnTo>
                  <a:pt x="3367174" y="2455155"/>
                </a:lnTo>
                <a:lnTo>
                  <a:pt x="3367174" y="2480691"/>
                </a:lnTo>
                <a:cubicBezTo>
                  <a:pt x="3367174" y="2490419"/>
                  <a:pt x="3362310" y="2495284"/>
                  <a:pt x="3352581" y="2495284"/>
                </a:cubicBezTo>
                <a:cubicBezTo>
                  <a:pt x="3352581" y="2490419"/>
                  <a:pt x="3351366" y="2487987"/>
                  <a:pt x="3348933" y="2487987"/>
                </a:cubicBezTo>
                <a:lnTo>
                  <a:pt x="3319749" y="2553653"/>
                </a:lnTo>
                <a:cubicBezTo>
                  <a:pt x="3341637" y="2556085"/>
                  <a:pt x="3357445" y="2564597"/>
                  <a:pt x="3367174" y="2579189"/>
                </a:cubicBezTo>
                <a:lnTo>
                  <a:pt x="3337989" y="2612022"/>
                </a:lnTo>
                <a:lnTo>
                  <a:pt x="3337989" y="2663095"/>
                </a:lnTo>
                <a:cubicBezTo>
                  <a:pt x="3357445" y="2675255"/>
                  <a:pt x="3367174" y="2684983"/>
                  <a:pt x="3367174" y="2692280"/>
                </a:cubicBezTo>
                <a:lnTo>
                  <a:pt x="3367174" y="2695928"/>
                </a:lnTo>
                <a:cubicBezTo>
                  <a:pt x="3367174" y="2700792"/>
                  <a:pt x="3365957" y="2703224"/>
                  <a:pt x="3363526" y="2703224"/>
                </a:cubicBezTo>
                <a:cubicBezTo>
                  <a:pt x="3363526" y="2705656"/>
                  <a:pt x="3364742" y="2706872"/>
                  <a:pt x="3367174" y="2706872"/>
                </a:cubicBezTo>
                <a:cubicBezTo>
                  <a:pt x="3367174" y="2721464"/>
                  <a:pt x="3361094" y="2738488"/>
                  <a:pt x="3348933" y="2757945"/>
                </a:cubicBezTo>
                <a:lnTo>
                  <a:pt x="3348933" y="2776185"/>
                </a:lnTo>
                <a:cubicBezTo>
                  <a:pt x="3363526" y="2798074"/>
                  <a:pt x="3373254" y="2809018"/>
                  <a:pt x="3378118" y="2809018"/>
                </a:cubicBezTo>
                <a:cubicBezTo>
                  <a:pt x="3368389" y="2877115"/>
                  <a:pt x="3357445" y="2911164"/>
                  <a:pt x="3345285" y="2911164"/>
                </a:cubicBezTo>
                <a:lnTo>
                  <a:pt x="3348933" y="2943997"/>
                </a:lnTo>
                <a:lnTo>
                  <a:pt x="3348933" y="2965885"/>
                </a:lnTo>
                <a:cubicBezTo>
                  <a:pt x="3331909" y="2987773"/>
                  <a:pt x="3313668" y="3019390"/>
                  <a:pt x="3294212" y="3060735"/>
                </a:cubicBezTo>
                <a:cubicBezTo>
                  <a:pt x="3274756" y="3060735"/>
                  <a:pt x="3265028" y="3066815"/>
                  <a:pt x="3265028" y="3078975"/>
                </a:cubicBezTo>
                <a:cubicBezTo>
                  <a:pt x="3277188" y="3078975"/>
                  <a:pt x="3283268" y="3082624"/>
                  <a:pt x="3283268" y="3089920"/>
                </a:cubicBezTo>
                <a:cubicBezTo>
                  <a:pt x="3273540" y="3106944"/>
                  <a:pt x="3258947" y="3115456"/>
                  <a:pt x="3239491" y="3115456"/>
                </a:cubicBezTo>
                <a:lnTo>
                  <a:pt x="3239491" y="3119104"/>
                </a:lnTo>
                <a:lnTo>
                  <a:pt x="3279620" y="3159233"/>
                </a:lnTo>
                <a:cubicBezTo>
                  <a:pt x="3279620" y="3185986"/>
                  <a:pt x="3251651" y="3209090"/>
                  <a:pt x="3195714" y="3228547"/>
                </a:cubicBezTo>
                <a:lnTo>
                  <a:pt x="3188418" y="3243139"/>
                </a:lnTo>
                <a:cubicBezTo>
                  <a:pt x="3198146" y="3243139"/>
                  <a:pt x="3204226" y="3248003"/>
                  <a:pt x="3206658" y="3257731"/>
                </a:cubicBezTo>
                <a:cubicBezTo>
                  <a:pt x="3184770" y="3279620"/>
                  <a:pt x="3166530" y="3303940"/>
                  <a:pt x="3151937" y="3330693"/>
                </a:cubicBezTo>
                <a:cubicBezTo>
                  <a:pt x="3159233" y="3345285"/>
                  <a:pt x="3162881" y="3361093"/>
                  <a:pt x="3162881" y="3378118"/>
                </a:cubicBezTo>
                <a:cubicBezTo>
                  <a:pt x="3136129" y="3400006"/>
                  <a:pt x="3106944" y="3415815"/>
                  <a:pt x="3075328" y="3425543"/>
                </a:cubicBezTo>
                <a:cubicBezTo>
                  <a:pt x="3046143" y="3459591"/>
                  <a:pt x="3014526" y="3483912"/>
                  <a:pt x="2980478" y="3498504"/>
                </a:cubicBezTo>
                <a:cubicBezTo>
                  <a:pt x="2980478" y="3503368"/>
                  <a:pt x="2974397" y="3509448"/>
                  <a:pt x="2962237" y="3516745"/>
                </a:cubicBezTo>
                <a:cubicBezTo>
                  <a:pt x="2957373" y="3509448"/>
                  <a:pt x="2935485" y="3503368"/>
                  <a:pt x="2896572" y="3498504"/>
                </a:cubicBezTo>
                <a:cubicBezTo>
                  <a:pt x="2879547" y="3505800"/>
                  <a:pt x="2868604" y="3509448"/>
                  <a:pt x="2863739" y="3509448"/>
                </a:cubicBezTo>
                <a:cubicBezTo>
                  <a:pt x="2863739" y="3502152"/>
                  <a:pt x="2858875" y="3498504"/>
                  <a:pt x="2849147" y="3498504"/>
                </a:cubicBezTo>
                <a:cubicBezTo>
                  <a:pt x="2844283" y="3500936"/>
                  <a:pt x="2836987" y="3502152"/>
                  <a:pt x="2827259" y="3502152"/>
                </a:cubicBezTo>
                <a:cubicBezTo>
                  <a:pt x="2824827" y="3497288"/>
                  <a:pt x="2823610" y="3492424"/>
                  <a:pt x="2823610" y="3487560"/>
                </a:cubicBezTo>
                <a:cubicBezTo>
                  <a:pt x="2799290" y="3494856"/>
                  <a:pt x="2783482" y="3498504"/>
                  <a:pt x="2776185" y="3498504"/>
                </a:cubicBezTo>
                <a:cubicBezTo>
                  <a:pt x="2776185" y="3481480"/>
                  <a:pt x="2764025" y="3469320"/>
                  <a:pt x="2739705" y="3462023"/>
                </a:cubicBezTo>
                <a:lnTo>
                  <a:pt x="2728760" y="3469320"/>
                </a:lnTo>
                <a:cubicBezTo>
                  <a:pt x="2648503" y="3457159"/>
                  <a:pt x="2608374" y="3448647"/>
                  <a:pt x="2608374" y="3443783"/>
                </a:cubicBezTo>
                <a:cubicBezTo>
                  <a:pt x="2610806" y="3431623"/>
                  <a:pt x="2613238" y="3421894"/>
                  <a:pt x="2615670" y="3414598"/>
                </a:cubicBezTo>
                <a:cubicBezTo>
                  <a:pt x="2618103" y="3409734"/>
                  <a:pt x="2620534" y="3407302"/>
                  <a:pt x="2622966" y="3407302"/>
                </a:cubicBezTo>
                <a:cubicBezTo>
                  <a:pt x="2622966" y="3397574"/>
                  <a:pt x="2614454" y="3382982"/>
                  <a:pt x="2597429" y="3363525"/>
                </a:cubicBezTo>
                <a:cubicBezTo>
                  <a:pt x="2602294" y="3363525"/>
                  <a:pt x="2608374" y="3357445"/>
                  <a:pt x="2615670" y="3345285"/>
                </a:cubicBezTo>
                <a:lnTo>
                  <a:pt x="2601078" y="3345285"/>
                </a:lnTo>
                <a:lnTo>
                  <a:pt x="2601078" y="3341637"/>
                </a:lnTo>
                <a:cubicBezTo>
                  <a:pt x="2613238" y="3290564"/>
                  <a:pt x="2646071" y="3245571"/>
                  <a:pt x="2699576" y="3206658"/>
                </a:cubicBezTo>
                <a:cubicBezTo>
                  <a:pt x="2711736" y="3199362"/>
                  <a:pt x="2721465" y="3184770"/>
                  <a:pt x="2728760" y="3162881"/>
                </a:cubicBezTo>
                <a:lnTo>
                  <a:pt x="2721465" y="3148289"/>
                </a:lnTo>
                <a:cubicBezTo>
                  <a:pt x="2723897" y="3133697"/>
                  <a:pt x="2736057" y="3115456"/>
                  <a:pt x="2757945" y="3093568"/>
                </a:cubicBezTo>
                <a:cubicBezTo>
                  <a:pt x="2738489" y="3088704"/>
                  <a:pt x="2728760" y="3083839"/>
                  <a:pt x="2728760" y="3078975"/>
                </a:cubicBezTo>
                <a:cubicBezTo>
                  <a:pt x="2736057" y="3066815"/>
                  <a:pt x="2742137" y="3055871"/>
                  <a:pt x="2747001" y="3046143"/>
                </a:cubicBezTo>
                <a:cubicBezTo>
                  <a:pt x="2751865" y="3038847"/>
                  <a:pt x="2754297" y="3033983"/>
                  <a:pt x="2754297" y="3031550"/>
                </a:cubicBezTo>
                <a:cubicBezTo>
                  <a:pt x="2754297" y="3029118"/>
                  <a:pt x="2751865" y="3023038"/>
                  <a:pt x="2747001" y="3013310"/>
                </a:cubicBezTo>
                <a:lnTo>
                  <a:pt x="2757945" y="2929404"/>
                </a:lnTo>
                <a:lnTo>
                  <a:pt x="2754297" y="2918460"/>
                </a:lnTo>
                <a:lnTo>
                  <a:pt x="2754297" y="2911164"/>
                </a:lnTo>
                <a:cubicBezTo>
                  <a:pt x="2759161" y="2899004"/>
                  <a:pt x="2762809" y="2892924"/>
                  <a:pt x="2765241" y="2892924"/>
                </a:cubicBezTo>
                <a:cubicBezTo>
                  <a:pt x="2757945" y="2866171"/>
                  <a:pt x="2754297" y="2850363"/>
                  <a:pt x="2754297" y="2845499"/>
                </a:cubicBezTo>
                <a:lnTo>
                  <a:pt x="2736057" y="2845499"/>
                </a:lnTo>
                <a:cubicBezTo>
                  <a:pt x="2719032" y="2857659"/>
                  <a:pt x="2709304" y="2863739"/>
                  <a:pt x="2706872" y="2863739"/>
                </a:cubicBezTo>
                <a:lnTo>
                  <a:pt x="2706872" y="2881979"/>
                </a:lnTo>
                <a:lnTo>
                  <a:pt x="2736057" y="2918460"/>
                </a:lnTo>
                <a:cubicBezTo>
                  <a:pt x="2728760" y="2935485"/>
                  <a:pt x="2721465" y="2948861"/>
                  <a:pt x="2714168" y="2958589"/>
                </a:cubicBezTo>
                <a:cubicBezTo>
                  <a:pt x="2706872" y="2968317"/>
                  <a:pt x="2702008" y="2973181"/>
                  <a:pt x="2699576" y="2973181"/>
                </a:cubicBezTo>
                <a:lnTo>
                  <a:pt x="2684983" y="2965885"/>
                </a:lnTo>
                <a:cubicBezTo>
                  <a:pt x="2684983" y="2973181"/>
                  <a:pt x="2682551" y="2976829"/>
                  <a:pt x="2677687" y="2976829"/>
                </a:cubicBezTo>
                <a:lnTo>
                  <a:pt x="2663095" y="2976829"/>
                </a:lnTo>
                <a:cubicBezTo>
                  <a:pt x="2650935" y="2976829"/>
                  <a:pt x="2638775" y="2975613"/>
                  <a:pt x="2626614" y="2973181"/>
                </a:cubicBezTo>
                <a:lnTo>
                  <a:pt x="2579189" y="2995070"/>
                </a:lnTo>
                <a:cubicBezTo>
                  <a:pt x="2574325" y="2992638"/>
                  <a:pt x="2565813" y="2991422"/>
                  <a:pt x="2553653" y="2991422"/>
                </a:cubicBezTo>
                <a:cubicBezTo>
                  <a:pt x="2534197" y="3001150"/>
                  <a:pt x="2519604" y="3006014"/>
                  <a:pt x="2509876" y="3006014"/>
                </a:cubicBezTo>
                <a:lnTo>
                  <a:pt x="2455155" y="2976829"/>
                </a:lnTo>
                <a:cubicBezTo>
                  <a:pt x="2384625" y="2923324"/>
                  <a:pt x="2346928" y="2879547"/>
                  <a:pt x="2342065" y="2845499"/>
                </a:cubicBezTo>
                <a:lnTo>
                  <a:pt x="2316528" y="2830906"/>
                </a:lnTo>
                <a:lnTo>
                  <a:pt x="2287343" y="2834554"/>
                </a:lnTo>
                <a:cubicBezTo>
                  <a:pt x="2275183" y="2812666"/>
                  <a:pt x="2249647" y="2793210"/>
                  <a:pt x="2210734" y="2776185"/>
                </a:cubicBezTo>
                <a:cubicBezTo>
                  <a:pt x="2149932" y="2834554"/>
                  <a:pt x="2113452" y="2863739"/>
                  <a:pt x="2101291" y="2863739"/>
                </a:cubicBezTo>
                <a:lnTo>
                  <a:pt x="2090348" y="2867387"/>
                </a:lnTo>
                <a:lnTo>
                  <a:pt x="2079403" y="2867387"/>
                </a:lnTo>
                <a:lnTo>
                  <a:pt x="2068459" y="2871035"/>
                </a:lnTo>
                <a:lnTo>
                  <a:pt x="2024682" y="2852795"/>
                </a:lnTo>
                <a:cubicBezTo>
                  <a:pt x="2022250" y="2852795"/>
                  <a:pt x="2005226" y="2866171"/>
                  <a:pt x="1973609" y="2892924"/>
                </a:cubicBezTo>
                <a:lnTo>
                  <a:pt x="1962665" y="2892924"/>
                </a:lnTo>
                <a:cubicBezTo>
                  <a:pt x="1960233" y="2892924"/>
                  <a:pt x="1959016" y="2891708"/>
                  <a:pt x="1959016" y="2889275"/>
                </a:cubicBezTo>
                <a:lnTo>
                  <a:pt x="1856870" y="2929404"/>
                </a:lnTo>
                <a:lnTo>
                  <a:pt x="1849575" y="2918460"/>
                </a:lnTo>
                <a:cubicBezTo>
                  <a:pt x="1834982" y="2925756"/>
                  <a:pt x="1824038" y="2929404"/>
                  <a:pt x="1816742" y="2929404"/>
                </a:cubicBezTo>
                <a:lnTo>
                  <a:pt x="1776613" y="2903868"/>
                </a:lnTo>
                <a:cubicBezTo>
                  <a:pt x="1776613" y="2896572"/>
                  <a:pt x="1774181" y="2892924"/>
                  <a:pt x="1769317" y="2892924"/>
                </a:cubicBezTo>
                <a:lnTo>
                  <a:pt x="1762021" y="2892924"/>
                </a:lnTo>
                <a:cubicBezTo>
                  <a:pt x="1710948" y="2909948"/>
                  <a:pt x="1678115" y="2918460"/>
                  <a:pt x="1663523" y="2918460"/>
                </a:cubicBezTo>
                <a:cubicBezTo>
                  <a:pt x="1656226" y="2918460"/>
                  <a:pt x="1642850" y="2903868"/>
                  <a:pt x="1623394" y="2874683"/>
                </a:cubicBezTo>
                <a:lnTo>
                  <a:pt x="1623394" y="2863739"/>
                </a:lnTo>
                <a:lnTo>
                  <a:pt x="1656226" y="2834554"/>
                </a:lnTo>
                <a:cubicBezTo>
                  <a:pt x="1629474" y="2829690"/>
                  <a:pt x="1606369" y="2810234"/>
                  <a:pt x="1586913" y="2776185"/>
                </a:cubicBezTo>
                <a:lnTo>
                  <a:pt x="1583265" y="2776185"/>
                </a:lnTo>
                <a:lnTo>
                  <a:pt x="1590561" y="2816314"/>
                </a:lnTo>
                <a:lnTo>
                  <a:pt x="1575969" y="2845499"/>
                </a:lnTo>
                <a:lnTo>
                  <a:pt x="1575969" y="2852795"/>
                </a:lnTo>
                <a:cubicBezTo>
                  <a:pt x="1585697" y="2852795"/>
                  <a:pt x="1590561" y="2858875"/>
                  <a:pt x="1590561" y="2871035"/>
                </a:cubicBezTo>
                <a:lnTo>
                  <a:pt x="1586913" y="2881979"/>
                </a:lnTo>
                <a:lnTo>
                  <a:pt x="1583265" y="2892924"/>
                </a:lnTo>
                <a:lnTo>
                  <a:pt x="1575969" y="2922108"/>
                </a:lnTo>
                <a:lnTo>
                  <a:pt x="1590561" y="2936700"/>
                </a:lnTo>
                <a:lnTo>
                  <a:pt x="1586913" y="2965885"/>
                </a:lnTo>
                <a:cubicBezTo>
                  <a:pt x="1586913" y="2980477"/>
                  <a:pt x="1588129" y="2990206"/>
                  <a:pt x="1590561" y="2995070"/>
                </a:cubicBezTo>
                <a:lnTo>
                  <a:pt x="1586913" y="3031550"/>
                </a:lnTo>
                <a:cubicBezTo>
                  <a:pt x="1586913" y="3060735"/>
                  <a:pt x="1591777" y="3075327"/>
                  <a:pt x="1601505" y="3075327"/>
                </a:cubicBezTo>
                <a:lnTo>
                  <a:pt x="1590561" y="3133697"/>
                </a:lnTo>
                <a:lnTo>
                  <a:pt x="1590561" y="3173826"/>
                </a:lnTo>
                <a:cubicBezTo>
                  <a:pt x="1590561" y="3183554"/>
                  <a:pt x="1588129" y="3188418"/>
                  <a:pt x="1583265" y="3188418"/>
                </a:cubicBezTo>
                <a:lnTo>
                  <a:pt x="1586913" y="3199362"/>
                </a:lnTo>
                <a:lnTo>
                  <a:pt x="1586913" y="3203010"/>
                </a:lnTo>
                <a:cubicBezTo>
                  <a:pt x="1562592" y="3220034"/>
                  <a:pt x="1550432" y="3246787"/>
                  <a:pt x="1550432" y="3283268"/>
                </a:cubicBezTo>
                <a:lnTo>
                  <a:pt x="1488415" y="3312452"/>
                </a:lnTo>
                <a:lnTo>
                  <a:pt x="1477471" y="3308804"/>
                </a:lnTo>
                <a:lnTo>
                  <a:pt x="1470175" y="3305156"/>
                </a:lnTo>
                <a:cubicBezTo>
                  <a:pt x="1438558" y="3341637"/>
                  <a:pt x="1417886" y="3359877"/>
                  <a:pt x="1408157" y="3359877"/>
                </a:cubicBezTo>
                <a:cubicBezTo>
                  <a:pt x="1378973" y="3345285"/>
                  <a:pt x="1364380" y="3329476"/>
                  <a:pt x="1364380" y="3312452"/>
                </a:cubicBezTo>
                <a:lnTo>
                  <a:pt x="1357084" y="3316100"/>
                </a:lnTo>
                <a:cubicBezTo>
                  <a:pt x="1335196" y="3311236"/>
                  <a:pt x="1323035" y="3301508"/>
                  <a:pt x="1320603" y="3286916"/>
                </a:cubicBezTo>
                <a:cubicBezTo>
                  <a:pt x="1315739" y="3284484"/>
                  <a:pt x="1307227" y="3283268"/>
                  <a:pt x="1295067" y="3283268"/>
                </a:cubicBezTo>
                <a:lnTo>
                  <a:pt x="1291419" y="3283268"/>
                </a:lnTo>
                <a:cubicBezTo>
                  <a:pt x="1291419" y="3295428"/>
                  <a:pt x="1286555" y="3301508"/>
                  <a:pt x="1276826" y="3301508"/>
                </a:cubicBezTo>
                <a:lnTo>
                  <a:pt x="1273178" y="3301508"/>
                </a:lnTo>
                <a:cubicBezTo>
                  <a:pt x="1253722" y="3286916"/>
                  <a:pt x="1243994" y="3269891"/>
                  <a:pt x="1243994" y="3250435"/>
                </a:cubicBezTo>
                <a:lnTo>
                  <a:pt x="1229401" y="3257731"/>
                </a:lnTo>
                <a:lnTo>
                  <a:pt x="1218457" y="3257731"/>
                </a:lnTo>
                <a:cubicBezTo>
                  <a:pt x="1218457" y="3238275"/>
                  <a:pt x="1216025" y="3226114"/>
                  <a:pt x="1211161" y="3221250"/>
                </a:cubicBezTo>
                <a:lnTo>
                  <a:pt x="1181977" y="3228547"/>
                </a:lnTo>
                <a:lnTo>
                  <a:pt x="1174681" y="3228547"/>
                </a:lnTo>
                <a:cubicBezTo>
                  <a:pt x="1169816" y="3228547"/>
                  <a:pt x="1161304" y="3215170"/>
                  <a:pt x="1149144" y="3188418"/>
                </a:cubicBezTo>
                <a:cubicBezTo>
                  <a:pt x="1124823" y="3188418"/>
                  <a:pt x="1107799" y="3161665"/>
                  <a:pt x="1098071" y="3108160"/>
                </a:cubicBezTo>
                <a:lnTo>
                  <a:pt x="1105367" y="3057087"/>
                </a:lnTo>
                <a:cubicBezTo>
                  <a:pt x="1095639" y="3057087"/>
                  <a:pt x="1090775" y="3053439"/>
                  <a:pt x="1090775" y="3046143"/>
                </a:cubicBezTo>
                <a:cubicBezTo>
                  <a:pt x="1090775" y="3036414"/>
                  <a:pt x="1093207" y="3019390"/>
                  <a:pt x="1098071" y="2995070"/>
                </a:cubicBezTo>
                <a:cubicBezTo>
                  <a:pt x="1095639" y="2956157"/>
                  <a:pt x="1089559" y="2936700"/>
                  <a:pt x="1079830" y="2936700"/>
                </a:cubicBezTo>
                <a:lnTo>
                  <a:pt x="1087127" y="2903868"/>
                </a:lnTo>
                <a:lnTo>
                  <a:pt x="1087127" y="2838202"/>
                </a:lnTo>
                <a:cubicBezTo>
                  <a:pt x="1087127" y="2828474"/>
                  <a:pt x="1088343" y="2821178"/>
                  <a:pt x="1090775" y="2816314"/>
                </a:cubicBezTo>
                <a:cubicBezTo>
                  <a:pt x="1085911" y="2804154"/>
                  <a:pt x="1082262" y="2798074"/>
                  <a:pt x="1079830" y="2798074"/>
                </a:cubicBezTo>
                <a:lnTo>
                  <a:pt x="1090775" y="2732408"/>
                </a:lnTo>
                <a:cubicBezTo>
                  <a:pt x="1090775" y="2727544"/>
                  <a:pt x="1089559" y="2725112"/>
                  <a:pt x="1087127" y="2725112"/>
                </a:cubicBezTo>
                <a:cubicBezTo>
                  <a:pt x="1089559" y="2695928"/>
                  <a:pt x="1096855" y="2675255"/>
                  <a:pt x="1109015" y="2663095"/>
                </a:cubicBezTo>
                <a:lnTo>
                  <a:pt x="1109015" y="2652151"/>
                </a:lnTo>
                <a:lnTo>
                  <a:pt x="1098071" y="2637558"/>
                </a:lnTo>
                <a:lnTo>
                  <a:pt x="1116311" y="2608374"/>
                </a:lnTo>
                <a:lnTo>
                  <a:pt x="1116311" y="2604726"/>
                </a:lnTo>
                <a:lnTo>
                  <a:pt x="1105367" y="2582837"/>
                </a:lnTo>
                <a:lnTo>
                  <a:pt x="1105367" y="2553653"/>
                </a:lnTo>
                <a:cubicBezTo>
                  <a:pt x="1105367" y="2551220"/>
                  <a:pt x="1106583" y="2550005"/>
                  <a:pt x="1109015" y="2550005"/>
                </a:cubicBezTo>
                <a:lnTo>
                  <a:pt x="1105367" y="2535412"/>
                </a:lnTo>
                <a:cubicBezTo>
                  <a:pt x="1110231" y="2442995"/>
                  <a:pt x="1115095" y="2396785"/>
                  <a:pt x="1119959" y="2396785"/>
                </a:cubicBezTo>
                <a:lnTo>
                  <a:pt x="1116311" y="2385841"/>
                </a:lnTo>
                <a:cubicBezTo>
                  <a:pt x="1123607" y="2344496"/>
                  <a:pt x="1130904" y="2323824"/>
                  <a:pt x="1138200" y="2323824"/>
                </a:cubicBezTo>
                <a:lnTo>
                  <a:pt x="1134551" y="2294639"/>
                </a:lnTo>
                <a:cubicBezTo>
                  <a:pt x="1139416" y="2272751"/>
                  <a:pt x="1144280" y="2241134"/>
                  <a:pt x="1149144" y="2199789"/>
                </a:cubicBezTo>
                <a:lnTo>
                  <a:pt x="1156440" y="2145068"/>
                </a:lnTo>
                <a:lnTo>
                  <a:pt x="1163736" y="2083051"/>
                </a:lnTo>
                <a:lnTo>
                  <a:pt x="1163736" y="2061163"/>
                </a:lnTo>
                <a:cubicBezTo>
                  <a:pt x="1163736" y="2049002"/>
                  <a:pt x="1162520" y="2035626"/>
                  <a:pt x="1160088" y="2021034"/>
                </a:cubicBezTo>
                <a:lnTo>
                  <a:pt x="1163736" y="2010090"/>
                </a:lnTo>
                <a:lnTo>
                  <a:pt x="1163736" y="2002793"/>
                </a:lnTo>
                <a:lnTo>
                  <a:pt x="1181977" y="2002793"/>
                </a:lnTo>
                <a:lnTo>
                  <a:pt x="1200217" y="2013738"/>
                </a:lnTo>
                <a:cubicBezTo>
                  <a:pt x="1212377" y="2013738"/>
                  <a:pt x="1224537" y="2000361"/>
                  <a:pt x="1236698" y="1973609"/>
                </a:cubicBezTo>
                <a:lnTo>
                  <a:pt x="1265883" y="1980905"/>
                </a:lnTo>
                <a:lnTo>
                  <a:pt x="1276826" y="1973609"/>
                </a:lnTo>
                <a:cubicBezTo>
                  <a:pt x="1291419" y="1978473"/>
                  <a:pt x="1299931" y="1980905"/>
                  <a:pt x="1302363" y="1980905"/>
                </a:cubicBezTo>
                <a:cubicBezTo>
                  <a:pt x="1302363" y="1973609"/>
                  <a:pt x="1306011" y="1969961"/>
                  <a:pt x="1313307" y="1969961"/>
                </a:cubicBezTo>
                <a:lnTo>
                  <a:pt x="1331548" y="1980905"/>
                </a:lnTo>
                <a:lnTo>
                  <a:pt x="1375325" y="1980905"/>
                </a:lnTo>
                <a:lnTo>
                  <a:pt x="1499359" y="2010090"/>
                </a:lnTo>
                <a:lnTo>
                  <a:pt x="1546784" y="1995497"/>
                </a:lnTo>
                <a:lnTo>
                  <a:pt x="1590561" y="1980905"/>
                </a:lnTo>
                <a:lnTo>
                  <a:pt x="1590561" y="1984553"/>
                </a:lnTo>
                <a:cubicBezTo>
                  <a:pt x="1680547" y="1962665"/>
                  <a:pt x="1751076" y="1939560"/>
                  <a:pt x="1802149" y="1915240"/>
                </a:cubicBezTo>
                <a:cubicBezTo>
                  <a:pt x="1797285" y="1886055"/>
                  <a:pt x="1792421" y="1837414"/>
                  <a:pt x="1787557" y="1769316"/>
                </a:cubicBezTo>
                <a:cubicBezTo>
                  <a:pt x="1807013" y="1706083"/>
                  <a:pt x="1824038" y="1667171"/>
                  <a:pt x="1838630" y="1652578"/>
                </a:cubicBezTo>
                <a:lnTo>
                  <a:pt x="1816742" y="1645282"/>
                </a:lnTo>
                <a:cubicBezTo>
                  <a:pt x="1816742" y="1647714"/>
                  <a:pt x="1808230" y="1651362"/>
                  <a:pt x="1791205" y="1656226"/>
                </a:cubicBezTo>
                <a:cubicBezTo>
                  <a:pt x="1769317" y="1665954"/>
                  <a:pt x="1741348" y="1674467"/>
                  <a:pt x="1707299" y="1681763"/>
                </a:cubicBezTo>
                <a:lnTo>
                  <a:pt x="1641634" y="1725539"/>
                </a:lnTo>
                <a:cubicBezTo>
                  <a:pt x="1634338" y="1718243"/>
                  <a:pt x="1625826" y="1714595"/>
                  <a:pt x="1616098" y="1714595"/>
                </a:cubicBezTo>
                <a:cubicBezTo>
                  <a:pt x="1608801" y="1714595"/>
                  <a:pt x="1594209" y="1734052"/>
                  <a:pt x="1572321" y="1772965"/>
                </a:cubicBezTo>
                <a:lnTo>
                  <a:pt x="1532192" y="1783909"/>
                </a:lnTo>
                <a:lnTo>
                  <a:pt x="1521247" y="1783909"/>
                </a:lnTo>
                <a:cubicBezTo>
                  <a:pt x="1518815" y="1783909"/>
                  <a:pt x="1517599" y="1780261"/>
                  <a:pt x="1517599" y="1772965"/>
                </a:cubicBezTo>
                <a:cubicBezTo>
                  <a:pt x="1498143" y="1780261"/>
                  <a:pt x="1488415" y="1787557"/>
                  <a:pt x="1488415" y="1794853"/>
                </a:cubicBezTo>
                <a:cubicBezTo>
                  <a:pt x="1383837" y="1785125"/>
                  <a:pt x="1331548" y="1765668"/>
                  <a:pt x="1331548" y="1736484"/>
                </a:cubicBezTo>
                <a:cubicBezTo>
                  <a:pt x="1295067" y="1700003"/>
                  <a:pt x="1257370" y="1681763"/>
                  <a:pt x="1218457" y="1681763"/>
                </a:cubicBezTo>
                <a:cubicBezTo>
                  <a:pt x="1186841" y="1664738"/>
                  <a:pt x="1152792" y="1627042"/>
                  <a:pt x="1116311" y="1568672"/>
                </a:cubicBezTo>
                <a:cubicBezTo>
                  <a:pt x="1096855" y="1534624"/>
                  <a:pt x="1087127" y="1510303"/>
                  <a:pt x="1087127" y="1495711"/>
                </a:cubicBezTo>
                <a:lnTo>
                  <a:pt x="1087127" y="1473822"/>
                </a:lnTo>
                <a:cubicBezTo>
                  <a:pt x="1099287" y="1459230"/>
                  <a:pt x="1106583" y="1436126"/>
                  <a:pt x="1109015" y="1404509"/>
                </a:cubicBezTo>
                <a:cubicBezTo>
                  <a:pt x="1111447" y="1404509"/>
                  <a:pt x="1123607" y="1392349"/>
                  <a:pt x="1145496" y="1368028"/>
                </a:cubicBezTo>
                <a:cubicBezTo>
                  <a:pt x="1172249" y="1338844"/>
                  <a:pt x="1205081" y="1302363"/>
                  <a:pt x="1243994" y="1258586"/>
                </a:cubicBezTo>
                <a:cubicBezTo>
                  <a:pt x="1251290" y="1258586"/>
                  <a:pt x="1281691" y="1240346"/>
                  <a:pt x="1335196" y="1203865"/>
                </a:cubicBezTo>
                <a:cubicBezTo>
                  <a:pt x="1357084" y="1203865"/>
                  <a:pt x="1376541" y="1216025"/>
                  <a:pt x="1393565" y="1240346"/>
                </a:cubicBezTo>
                <a:cubicBezTo>
                  <a:pt x="1398429" y="1240346"/>
                  <a:pt x="1405725" y="1237914"/>
                  <a:pt x="1415453" y="1233050"/>
                </a:cubicBezTo>
                <a:cubicBezTo>
                  <a:pt x="1464095" y="1237914"/>
                  <a:pt x="1506655" y="1241562"/>
                  <a:pt x="1543136" y="1243994"/>
                </a:cubicBezTo>
                <a:cubicBezTo>
                  <a:pt x="1574753" y="1246426"/>
                  <a:pt x="1597857" y="1247642"/>
                  <a:pt x="1612449" y="1247642"/>
                </a:cubicBezTo>
                <a:cubicBezTo>
                  <a:pt x="1753508" y="1199001"/>
                  <a:pt x="1932264" y="1174680"/>
                  <a:pt x="2148716" y="1174680"/>
                </a:cubicBezTo>
                <a:lnTo>
                  <a:pt x="2148716" y="1178328"/>
                </a:lnTo>
                <a:lnTo>
                  <a:pt x="2166957" y="1171032"/>
                </a:lnTo>
                <a:cubicBezTo>
                  <a:pt x="2215597" y="1175897"/>
                  <a:pt x="2241135" y="1178328"/>
                  <a:pt x="2243566" y="1178328"/>
                </a:cubicBezTo>
                <a:cubicBezTo>
                  <a:pt x="2248430" y="1178328"/>
                  <a:pt x="2250862" y="1177112"/>
                  <a:pt x="2250862" y="1174680"/>
                </a:cubicBezTo>
                <a:lnTo>
                  <a:pt x="2280047" y="1178328"/>
                </a:lnTo>
                <a:cubicBezTo>
                  <a:pt x="2360305" y="1178328"/>
                  <a:pt x="2418674" y="1172248"/>
                  <a:pt x="2455155" y="1160088"/>
                </a:cubicBezTo>
                <a:cubicBezTo>
                  <a:pt x="2457587" y="1160088"/>
                  <a:pt x="2458803" y="1163736"/>
                  <a:pt x="2458803" y="1171032"/>
                </a:cubicBezTo>
                <a:cubicBezTo>
                  <a:pt x="2478259" y="1166168"/>
                  <a:pt x="2494068" y="1162520"/>
                  <a:pt x="2506228" y="1160088"/>
                </a:cubicBezTo>
                <a:cubicBezTo>
                  <a:pt x="2515956" y="1157656"/>
                  <a:pt x="2523252" y="1156440"/>
                  <a:pt x="2528116" y="1156440"/>
                </a:cubicBezTo>
                <a:cubicBezTo>
                  <a:pt x="2537845" y="1156440"/>
                  <a:pt x="2545141" y="1157656"/>
                  <a:pt x="2550005" y="1160088"/>
                </a:cubicBezTo>
                <a:close/>
                <a:moveTo>
                  <a:pt x="11741943" y="718671"/>
                </a:moveTo>
                <a:cubicBezTo>
                  <a:pt x="11734647" y="733263"/>
                  <a:pt x="11726134" y="756368"/>
                  <a:pt x="11716407" y="787984"/>
                </a:cubicBezTo>
                <a:cubicBezTo>
                  <a:pt x="11704246" y="831761"/>
                  <a:pt x="11692086" y="880402"/>
                  <a:pt x="11679926" y="933908"/>
                </a:cubicBezTo>
                <a:cubicBezTo>
                  <a:pt x="11677494" y="933908"/>
                  <a:pt x="11676278" y="944852"/>
                  <a:pt x="11676278" y="966740"/>
                </a:cubicBezTo>
                <a:cubicBezTo>
                  <a:pt x="11681141" y="971604"/>
                  <a:pt x="11688439" y="974036"/>
                  <a:pt x="11698167" y="974036"/>
                </a:cubicBezTo>
                <a:lnTo>
                  <a:pt x="11756536" y="974036"/>
                </a:lnTo>
                <a:cubicBezTo>
                  <a:pt x="11836794" y="966740"/>
                  <a:pt x="11876922" y="944852"/>
                  <a:pt x="11876922" y="908371"/>
                </a:cubicBezTo>
                <a:cubicBezTo>
                  <a:pt x="11879354" y="901075"/>
                  <a:pt x="11892731" y="885267"/>
                  <a:pt x="11917051" y="860946"/>
                </a:cubicBezTo>
                <a:lnTo>
                  <a:pt x="11935291" y="842706"/>
                </a:lnTo>
                <a:lnTo>
                  <a:pt x="11957180" y="820817"/>
                </a:lnTo>
                <a:cubicBezTo>
                  <a:pt x="11974204" y="798929"/>
                  <a:pt x="11992444" y="779472"/>
                  <a:pt x="12011901" y="762448"/>
                </a:cubicBezTo>
                <a:lnTo>
                  <a:pt x="12011901" y="758800"/>
                </a:lnTo>
                <a:cubicBezTo>
                  <a:pt x="11938940" y="763664"/>
                  <a:pt x="11897594" y="770960"/>
                  <a:pt x="11887866" y="780688"/>
                </a:cubicBezTo>
                <a:lnTo>
                  <a:pt x="11884219" y="780688"/>
                </a:lnTo>
                <a:cubicBezTo>
                  <a:pt x="11879354" y="780688"/>
                  <a:pt x="11876922" y="778256"/>
                  <a:pt x="11876922" y="773392"/>
                </a:cubicBezTo>
                <a:lnTo>
                  <a:pt x="11869626" y="780688"/>
                </a:lnTo>
                <a:cubicBezTo>
                  <a:pt x="11842873" y="780688"/>
                  <a:pt x="11806392" y="762448"/>
                  <a:pt x="11760184" y="725967"/>
                </a:cubicBezTo>
                <a:lnTo>
                  <a:pt x="11752888" y="722319"/>
                </a:lnTo>
                <a:close/>
                <a:moveTo>
                  <a:pt x="13405465" y="623821"/>
                </a:moveTo>
                <a:cubicBezTo>
                  <a:pt x="13405465" y="628685"/>
                  <a:pt x="13401818" y="631117"/>
                  <a:pt x="13394522" y="631117"/>
                </a:cubicBezTo>
                <a:lnTo>
                  <a:pt x="13368985" y="627469"/>
                </a:lnTo>
                <a:cubicBezTo>
                  <a:pt x="13349529" y="639629"/>
                  <a:pt x="13313048" y="649358"/>
                  <a:pt x="13259543" y="656654"/>
                </a:cubicBezTo>
                <a:cubicBezTo>
                  <a:pt x="13259543" y="671246"/>
                  <a:pt x="13213334" y="680974"/>
                  <a:pt x="13120916" y="685838"/>
                </a:cubicBezTo>
                <a:lnTo>
                  <a:pt x="13099027" y="682190"/>
                </a:lnTo>
                <a:lnTo>
                  <a:pt x="13058898" y="682190"/>
                </a:lnTo>
                <a:cubicBezTo>
                  <a:pt x="13046738" y="682190"/>
                  <a:pt x="13035795" y="683406"/>
                  <a:pt x="13026066" y="685838"/>
                </a:cubicBezTo>
                <a:lnTo>
                  <a:pt x="12996881" y="682190"/>
                </a:lnTo>
                <a:lnTo>
                  <a:pt x="12989585" y="682190"/>
                </a:lnTo>
                <a:cubicBezTo>
                  <a:pt x="12987152" y="682190"/>
                  <a:pt x="12983505" y="683406"/>
                  <a:pt x="12978641" y="685838"/>
                </a:cubicBezTo>
                <a:cubicBezTo>
                  <a:pt x="12930000" y="678542"/>
                  <a:pt x="12857038" y="674894"/>
                  <a:pt x="12759757" y="674894"/>
                </a:cubicBezTo>
                <a:lnTo>
                  <a:pt x="12730572" y="674894"/>
                </a:lnTo>
                <a:cubicBezTo>
                  <a:pt x="12720843" y="674894"/>
                  <a:pt x="12702603" y="678542"/>
                  <a:pt x="12675850" y="685838"/>
                </a:cubicBezTo>
                <a:lnTo>
                  <a:pt x="12621129" y="682190"/>
                </a:lnTo>
                <a:lnTo>
                  <a:pt x="12595593" y="693135"/>
                </a:lnTo>
                <a:cubicBezTo>
                  <a:pt x="12585864" y="688270"/>
                  <a:pt x="12579785" y="685838"/>
                  <a:pt x="12577353" y="685838"/>
                </a:cubicBezTo>
                <a:lnTo>
                  <a:pt x="12562761" y="693135"/>
                </a:lnTo>
                <a:lnTo>
                  <a:pt x="12548168" y="685838"/>
                </a:lnTo>
                <a:cubicBezTo>
                  <a:pt x="12523847" y="695567"/>
                  <a:pt x="12511687" y="705295"/>
                  <a:pt x="12511687" y="715023"/>
                </a:cubicBezTo>
                <a:lnTo>
                  <a:pt x="12467911" y="704079"/>
                </a:lnTo>
                <a:lnTo>
                  <a:pt x="12449670" y="704079"/>
                </a:lnTo>
                <a:cubicBezTo>
                  <a:pt x="12442374" y="706511"/>
                  <a:pt x="12438725" y="711375"/>
                  <a:pt x="12438725" y="718671"/>
                </a:cubicBezTo>
                <a:cubicBezTo>
                  <a:pt x="12453319" y="747856"/>
                  <a:pt x="12477638" y="779472"/>
                  <a:pt x="12511687" y="813521"/>
                </a:cubicBezTo>
                <a:lnTo>
                  <a:pt x="12511687" y="824465"/>
                </a:lnTo>
                <a:cubicBezTo>
                  <a:pt x="12506822" y="863378"/>
                  <a:pt x="12494663" y="892563"/>
                  <a:pt x="12475207" y="912019"/>
                </a:cubicBezTo>
                <a:cubicBezTo>
                  <a:pt x="12484934" y="914451"/>
                  <a:pt x="12489799" y="918099"/>
                  <a:pt x="12489799" y="922963"/>
                </a:cubicBezTo>
                <a:cubicBezTo>
                  <a:pt x="12628425" y="910803"/>
                  <a:pt x="12718412" y="904723"/>
                  <a:pt x="12759757" y="904723"/>
                </a:cubicBezTo>
                <a:lnTo>
                  <a:pt x="12759757" y="890131"/>
                </a:lnTo>
                <a:lnTo>
                  <a:pt x="12745164" y="864594"/>
                </a:lnTo>
                <a:cubicBezTo>
                  <a:pt x="12752460" y="859730"/>
                  <a:pt x="12756108" y="853650"/>
                  <a:pt x="12756108" y="846354"/>
                </a:cubicBezTo>
                <a:cubicBezTo>
                  <a:pt x="12748812" y="846354"/>
                  <a:pt x="12745164" y="842706"/>
                  <a:pt x="12745164" y="835410"/>
                </a:cubicBezTo>
                <a:cubicBezTo>
                  <a:pt x="12771917" y="818385"/>
                  <a:pt x="12796237" y="806225"/>
                  <a:pt x="12818125" y="798929"/>
                </a:cubicBezTo>
                <a:cubicBezTo>
                  <a:pt x="12866767" y="796497"/>
                  <a:pt x="12891087" y="783120"/>
                  <a:pt x="12891087" y="758800"/>
                </a:cubicBezTo>
                <a:lnTo>
                  <a:pt x="12938512" y="758800"/>
                </a:lnTo>
                <a:cubicBezTo>
                  <a:pt x="12955537" y="758800"/>
                  <a:pt x="12965264" y="760016"/>
                  <a:pt x="12967697" y="762448"/>
                </a:cubicBezTo>
                <a:lnTo>
                  <a:pt x="12978641" y="758800"/>
                </a:lnTo>
                <a:cubicBezTo>
                  <a:pt x="13002962" y="758800"/>
                  <a:pt x="13037010" y="763664"/>
                  <a:pt x="13080787" y="773392"/>
                </a:cubicBezTo>
                <a:cubicBezTo>
                  <a:pt x="13080787" y="766096"/>
                  <a:pt x="13086867" y="762448"/>
                  <a:pt x="13099027" y="762448"/>
                </a:cubicBezTo>
                <a:cubicBezTo>
                  <a:pt x="13147668" y="796497"/>
                  <a:pt x="13196309" y="817169"/>
                  <a:pt x="13244951" y="824465"/>
                </a:cubicBezTo>
                <a:cubicBezTo>
                  <a:pt x="13271702" y="856082"/>
                  <a:pt x="13285080" y="874322"/>
                  <a:pt x="13285080" y="879186"/>
                </a:cubicBezTo>
                <a:cubicBezTo>
                  <a:pt x="13280216" y="910803"/>
                  <a:pt x="13277783" y="930259"/>
                  <a:pt x="13277783" y="937556"/>
                </a:cubicBezTo>
                <a:cubicBezTo>
                  <a:pt x="13304535" y="918099"/>
                  <a:pt x="13384793" y="891347"/>
                  <a:pt x="13518556" y="857298"/>
                </a:cubicBezTo>
                <a:cubicBezTo>
                  <a:pt x="13525852" y="852434"/>
                  <a:pt x="13541660" y="850002"/>
                  <a:pt x="13565981" y="850002"/>
                </a:cubicBezTo>
                <a:cubicBezTo>
                  <a:pt x="13561117" y="840273"/>
                  <a:pt x="13558685" y="831761"/>
                  <a:pt x="13558685" y="824465"/>
                </a:cubicBezTo>
                <a:cubicBezTo>
                  <a:pt x="13548956" y="824465"/>
                  <a:pt x="13544093" y="826897"/>
                  <a:pt x="13544093" y="831761"/>
                </a:cubicBezTo>
                <a:lnTo>
                  <a:pt x="13500315" y="824465"/>
                </a:lnTo>
                <a:lnTo>
                  <a:pt x="13482076" y="824465"/>
                </a:lnTo>
                <a:lnTo>
                  <a:pt x="13452890" y="831761"/>
                </a:lnTo>
                <a:lnTo>
                  <a:pt x="13452890" y="824465"/>
                </a:lnTo>
                <a:cubicBezTo>
                  <a:pt x="13467484" y="809873"/>
                  <a:pt x="13480859" y="784336"/>
                  <a:pt x="13493019" y="747856"/>
                </a:cubicBezTo>
                <a:cubicBezTo>
                  <a:pt x="13536797" y="718671"/>
                  <a:pt x="13568413" y="682190"/>
                  <a:pt x="13587869" y="638413"/>
                </a:cubicBezTo>
                <a:cubicBezTo>
                  <a:pt x="13558685" y="631117"/>
                  <a:pt x="13542877" y="627469"/>
                  <a:pt x="13540444" y="627469"/>
                </a:cubicBezTo>
                <a:lnTo>
                  <a:pt x="13533148" y="627469"/>
                </a:lnTo>
                <a:lnTo>
                  <a:pt x="13518556" y="631117"/>
                </a:lnTo>
                <a:cubicBezTo>
                  <a:pt x="13457754" y="626253"/>
                  <a:pt x="13420058" y="623821"/>
                  <a:pt x="13405465" y="623821"/>
                </a:cubicBezTo>
                <a:close/>
                <a:moveTo>
                  <a:pt x="8598922" y="601933"/>
                </a:moveTo>
                <a:lnTo>
                  <a:pt x="8595274" y="612877"/>
                </a:lnTo>
                <a:cubicBezTo>
                  <a:pt x="8595274" y="622605"/>
                  <a:pt x="8598922" y="627469"/>
                  <a:pt x="8606218" y="627469"/>
                </a:cubicBezTo>
                <a:lnTo>
                  <a:pt x="8613514" y="627469"/>
                </a:lnTo>
                <a:lnTo>
                  <a:pt x="8613514" y="612877"/>
                </a:lnTo>
                <a:cubicBezTo>
                  <a:pt x="8613514" y="605581"/>
                  <a:pt x="8608650" y="601933"/>
                  <a:pt x="8598922" y="601933"/>
                </a:cubicBezTo>
                <a:close/>
                <a:moveTo>
                  <a:pt x="1488415" y="156867"/>
                </a:moveTo>
                <a:lnTo>
                  <a:pt x="1488415" y="164163"/>
                </a:lnTo>
                <a:lnTo>
                  <a:pt x="1499359" y="156867"/>
                </a:lnTo>
                <a:cubicBezTo>
                  <a:pt x="1518815" y="164163"/>
                  <a:pt x="1528544" y="171460"/>
                  <a:pt x="1528544" y="178756"/>
                </a:cubicBezTo>
                <a:lnTo>
                  <a:pt x="1557729" y="167812"/>
                </a:lnTo>
                <a:cubicBezTo>
                  <a:pt x="1567457" y="167812"/>
                  <a:pt x="1575969" y="171460"/>
                  <a:pt x="1583265" y="178756"/>
                </a:cubicBezTo>
                <a:lnTo>
                  <a:pt x="1590561" y="167812"/>
                </a:lnTo>
                <a:cubicBezTo>
                  <a:pt x="1605153" y="175108"/>
                  <a:pt x="1612449" y="179972"/>
                  <a:pt x="1612449" y="182404"/>
                </a:cubicBezTo>
                <a:lnTo>
                  <a:pt x="1623394" y="178756"/>
                </a:lnTo>
                <a:cubicBezTo>
                  <a:pt x="1633122" y="178756"/>
                  <a:pt x="1648930" y="198212"/>
                  <a:pt x="1670819" y="237125"/>
                </a:cubicBezTo>
                <a:cubicBezTo>
                  <a:pt x="1736484" y="246853"/>
                  <a:pt x="1770533" y="256581"/>
                  <a:pt x="1772965" y="266310"/>
                </a:cubicBezTo>
                <a:cubicBezTo>
                  <a:pt x="1775397" y="266310"/>
                  <a:pt x="1776613" y="265094"/>
                  <a:pt x="1776613" y="262662"/>
                </a:cubicBezTo>
                <a:cubicBezTo>
                  <a:pt x="1805797" y="262662"/>
                  <a:pt x="1843494" y="283334"/>
                  <a:pt x="1889703" y="324679"/>
                </a:cubicBezTo>
                <a:cubicBezTo>
                  <a:pt x="1935912" y="331975"/>
                  <a:pt x="1982121" y="366024"/>
                  <a:pt x="2028330" y="426825"/>
                </a:cubicBezTo>
                <a:cubicBezTo>
                  <a:pt x="2030762" y="426825"/>
                  <a:pt x="2044138" y="445065"/>
                  <a:pt x="2068459" y="481546"/>
                </a:cubicBezTo>
                <a:lnTo>
                  <a:pt x="2068459" y="510731"/>
                </a:lnTo>
                <a:lnTo>
                  <a:pt x="2053867" y="528971"/>
                </a:lnTo>
                <a:lnTo>
                  <a:pt x="2053867" y="547211"/>
                </a:lnTo>
                <a:cubicBezTo>
                  <a:pt x="2066027" y="547211"/>
                  <a:pt x="2073323" y="548427"/>
                  <a:pt x="2075755" y="550860"/>
                </a:cubicBezTo>
                <a:cubicBezTo>
                  <a:pt x="2092780" y="548427"/>
                  <a:pt x="2111020" y="547211"/>
                  <a:pt x="2130476" y="547211"/>
                </a:cubicBezTo>
                <a:lnTo>
                  <a:pt x="2181549" y="547211"/>
                </a:lnTo>
                <a:cubicBezTo>
                  <a:pt x="2188845" y="547211"/>
                  <a:pt x="2196142" y="548427"/>
                  <a:pt x="2203438" y="550860"/>
                </a:cubicBezTo>
                <a:cubicBezTo>
                  <a:pt x="2208301" y="548427"/>
                  <a:pt x="2216814" y="547211"/>
                  <a:pt x="2228974" y="547211"/>
                </a:cubicBezTo>
                <a:lnTo>
                  <a:pt x="2228974" y="550860"/>
                </a:lnTo>
                <a:lnTo>
                  <a:pt x="2239918" y="547211"/>
                </a:lnTo>
                <a:lnTo>
                  <a:pt x="2261807" y="550860"/>
                </a:lnTo>
                <a:lnTo>
                  <a:pt x="2272751" y="547211"/>
                </a:lnTo>
                <a:lnTo>
                  <a:pt x="2280047" y="547211"/>
                </a:lnTo>
                <a:cubicBezTo>
                  <a:pt x="2284911" y="547211"/>
                  <a:pt x="2287343" y="548427"/>
                  <a:pt x="2287343" y="550860"/>
                </a:cubicBezTo>
                <a:cubicBezTo>
                  <a:pt x="2314096" y="548427"/>
                  <a:pt x="2333552" y="544779"/>
                  <a:pt x="2345713" y="539915"/>
                </a:cubicBezTo>
                <a:cubicBezTo>
                  <a:pt x="2355441" y="544779"/>
                  <a:pt x="2362737" y="547211"/>
                  <a:pt x="2367601" y="547211"/>
                </a:cubicBezTo>
                <a:cubicBezTo>
                  <a:pt x="2372465" y="542348"/>
                  <a:pt x="2377329" y="539915"/>
                  <a:pt x="2382193" y="539915"/>
                </a:cubicBezTo>
                <a:cubicBezTo>
                  <a:pt x="2382193" y="547211"/>
                  <a:pt x="2387058" y="550860"/>
                  <a:pt x="2396786" y="550860"/>
                </a:cubicBezTo>
                <a:cubicBezTo>
                  <a:pt x="2408946" y="543563"/>
                  <a:pt x="2419890" y="539915"/>
                  <a:pt x="2429618" y="539915"/>
                </a:cubicBezTo>
                <a:lnTo>
                  <a:pt x="2429618" y="547211"/>
                </a:lnTo>
                <a:lnTo>
                  <a:pt x="2440563" y="539915"/>
                </a:lnTo>
                <a:lnTo>
                  <a:pt x="2484339" y="539915"/>
                </a:lnTo>
                <a:lnTo>
                  <a:pt x="2520820" y="547211"/>
                </a:lnTo>
                <a:cubicBezTo>
                  <a:pt x="2540277" y="539915"/>
                  <a:pt x="2550005" y="533835"/>
                  <a:pt x="2550005" y="528971"/>
                </a:cubicBezTo>
                <a:lnTo>
                  <a:pt x="2579189" y="536267"/>
                </a:lnTo>
                <a:lnTo>
                  <a:pt x="2601078" y="536267"/>
                </a:lnTo>
                <a:cubicBezTo>
                  <a:pt x="2625398" y="536267"/>
                  <a:pt x="2642422" y="527755"/>
                  <a:pt x="2652151" y="510731"/>
                </a:cubicBezTo>
                <a:lnTo>
                  <a:pt x="2692280" y="518027"/>
                </a:lnTo>
                <a:lnTo>
                  <a:pt x="2706872" y="518027"/>
                </a:lnTo>
                <a:cubicBezTo>
                  <a:pt x="2723897" y="501003"/>
                  <a:pt x="2740921" y="492490"/>
                  <a:pt x="2757945" y="492490"/>
                </a:cubicBezTo>
                <a:cubicBezTo>
                  <a:pt x="2762809" y="504651"/>
                  <a:pt x="2771322" y="514379"/>
                  <a:pt x="2783482" y="521675"/>
                </a:cubicBezTo>
                <a:cubicBezTo>
                  <a:pt x="2788346" y="519243"/>
                  <a:pt x="2793210" y="518027"/>
                  <a:pt x="2798074" y="518027"/>
                </a:cubicBezTo>
                <a:lnTo>
                  <a:pt x="2812666" y="521675"/>
                </a:lnTo>
                <a:cubicBezTo>
                  <a:pt x="2824827" y="514379"/>
                  <a:pt x="2836987" y="510731"/>
                  <a:pt x="2849147" y="510731"/>
                </a:cubicBezTo>
                <a:cubicBezTo>
                  <a:pt x="2851579" y="513163"/>
                  <a:pt x="2852795" y="528971"/>
                  <a:pt x="2852795" y="558156"/>
                </a:cubicBezTo>
                <a:lnTo>
                  <a:pt x="2903868" y="528971"/>
                </a:lnTo>
                <a:cubicBezTo>
                  <a:pt x="2903868" y="536267"/>
                  <a:pt x="2913596" y="542348"/>
                  <a:pt x="2933053" y="547211"/>
                </a:cubicBezTo>
                <a:lnTo>
                  <a:pt x="2933053" y="580044"/>
                </a:lnTo>
                <a:cubicBezTo>
                  <a:pt x="3037631" y="604365"/>
                  <a:pt x="3089920" y="628685"/>
                  <a:pt x="3089920" y="653006"/>
                </a:cubicBezTo>
                <a:cubicBezTo>
                  <a:pt x="3170177" y="694351"/>
                  <a:pt x="3212739" y="721103"/>
                  <a:pt x="3217603" y="733263"/>
                </a:cubicBezTo>
                <a:cubicBezTo>
                  <a:pt x="3239491" y="733263"/>
                  <a:pt x="3250435" y="741775"/>
                  <a:pt x="3250435" y="758800"/>
                </a:cubicBezTo>
                <a:lnTo>
                  <a:pt x="3265028" y="744208"/>
                </a:lnTo>
                <a:lnTo>
                  <a:pt x="3272324" y="758800"/>
                </a:lnTo>
                <a:lnTo>
                  <a:pt x="3272324" y="762448"/>
                </a:lnTo>
                <a:cubicBezTo>
                  <a:pt x="3250435" y="772176"/>
                  <a:pt x="3234627" y="814737"/>
                  <a:pt x="3224899" y="890131"/>
                </a:cubicBezTo>
                <a:cubicBezTo>
                  <a:pt x="3190850" y="916883"/>
                  <a:pt x="3166530" y="930259"/>
                  <a:pt x="3151937" y="930259"/>
                </a:cubicBezTo>
                <a:lnTo>
                  <a:pt x="3140993" y="922963"/>
                </a:lnTo>
                <a:cubicBezTo>
                  <a:pt x="3131265" y="937556"/>
                  <a:pt x="3089920" y="953364"/>
                  <a:pt x="3016958" y="970388"/>
                </a:cubicBezTo>
                <a:cubicBezTo>
                  <a:pt x="3016958" y="975252"/>
                  <a:pt x="3006014" y="984981"/>
                  <a:pt x="2984126" y="999573"/>
                </a:cubicBezTo>
                <a:cubicBezTo>
                  <a:pt x="2964669" y="977684"/>
                  <a:pt x="2939133" y="964308"/>
                  <a:pt x="2907516" y="959444"/>
                </a:cubicBezTo>
                <a:lnTo>
                  <a:pt x="2903868" y="970388"/>
                </a:lnTo>
                <a:lnTo>
                  <a:pt x="2871036" y="963092"/>
                </a:lnTo>
                <a:cubicBezTo>
                  <a:pt x="2866171" y="967956"/>
                  <a:pt x="2860091" y="970388"/>
                  <a:pt x="2852795" y="970388"/>
                </a:cubicBezTo>
                <a:cubicBezTo>
                  <a:pt x="2852795" y="958228"/>
                  <a:pt x="2834555" y="948500"/>
                  <a:pt x="2798074" y="941204"/>
                </a:cubicBezTo>
                <a:cubicBezTo>
                  <a:pt x="2798074" y="953364"/>
                  <a:pt x="2795642" y="959444"/>
                  <a:pt x="2790777" y="959444"/>
                </a:cubicBezTo>
                <a:lnTo>
                  <a:pt x="2776185" y="959444"/>
                </a:lnTo>
                <a:lnTo>
                  <a:pt x="2776185" y="944852"/>
                </a:lnTo>
                <a:lnTo>
                  <a:pt x="2714168" y="944852"/>
                </a:lnTo>
                <a:lnTo>
                  <a:pt x="2699576" y="959444"/>
                </a:lnTo>
                <a:cubicBezTo>
                  <a:pt x="2689848" y="959444"/>
                  <a:pt x="2684983" y="954580"/>
                  <a:pt x="2684983" y="944852"/>
                </a:cubicBezTo>
                <a:lnTo>
                  <a:pt x="2663095" y="959444"/>
                </a:lnTo>
                <a:lnTo>
                  <a:pt x="2626614" y="952148"/>
                </a:lnTo>
                <a:lnTo>
                  <a:pt x="2597429" y="959444"/>
                </a:lnTo>
                <a:cubicBezTo>
                  <a:pt x="2597429" y="957012"/>
                  <a:pt x="2593782" y="953364"/>
                  <a:pt x="2586486" y="948500"/>
                </a:cubicBezTo>
                <a:cubicBezTo>
                  <a:pt x="2579189" y="943636"/>
                  <a:pt x="2568245" y="938771"/>
                  <a:pt x="2553653" y="933908"/>
                </a:cubicBezTo>
                <a:lnTo>
                  <a:pt x="2539061" y="933908"/>
                </a:lnTo>
                <a:cubicBezTo>
                  <a:pt x="2531764" y="936340"/>
                  <a:pt x="2525684" y="939988"/>
                  <a:pt x="2520820" y="944852"/>
                </a:cubicBezTo>
                <a:cubicBezTo>
                  <a:pt x="2515956" y="947284"/>
                  <a:pt x="2513524" y="949716"/>
                  <a:pt x="2513524" y="952148"/>
                </a:cubicBezTo>
                <a:cubicBezTo>
                  <a:pt x="2477043" y="947284"/>
                  <a:pt x="2458803" y="941204"/>
                  <a:pt x="2458803" y="933908"/>
                </a:cubicBezTo>
                <a:cubicBezTo>
                  <a:pt x="2453939" y="938771"/>
                  <a:pt x="2447859" y="941204"/>
                  <a:pt x="2440563" y="941204"/>
                </a:cubicBezTo>
                <a:cubicBezTo>
                  <a:pt x="2423538" y="938771"/>
                  <a:pt x="2415026" y="930259"/>
                  <a:pt x="2415026" y="915667"/>
                </a:cubicBezTo>
                <a:cubicBezTo>
                  <a:pt x="2407730" y="918099"/>
                  <a:pt x="2394353" y="924179"/>
                  <a:pt x="2374897" y="933908"/>
                </a:cubicBezTo>
                <a:cubicBezTo>
                  <a:pt x="2372465" y="933908"/>
                  <a:pt x="2371249" y="932691"/>
                  <a:pt x="2371249" y="930259"/>
                </a:cubicBezTo>
                <a:cubicBezTo>
                  <a:pt x="2339633" y="944852"/>
                  <a:pt x="2315312" y="952148"/>
                  <a:pt x="2298287" y="952148"/>
                </a:cubicBezTo>
                <a:cubicBezTo>
                  <a:pt x="2298287" y="944852"/>
                  <a:pt x="2292207" y="938771"/>
                  <a:pt x="2280047" y="933908"/>
                </a:cubicBezTo>
                <a:lnTo>
                  <a:pt x="2258159" y="952148"/>
                </a:lnTo>
                <a:cubicBezTo>
                  <a:pt x="2226542" y="937556"/>
                  <a:pt x="2208301" y="930259"/>
                  <a:pt x="2203438" y="930259"/>
                </a:cubicBezTo>
                <a:cubicBezTo>
                  <a:pt x="2203438" y="937556"/>
                  <a:pt x="2197358" y="941204"/>
                  <a:pt x="2185197" y="941204"/>
                </a:cubicBezTo>
                <a:lnTo>
                  <a:pt x="2166957" y="937556"/>
                </a:lnTo>
                <a:lnTo>
                  <a:pt x="2152365" y="937556"/>
                </a:lnTo>
                <a:lnTo>
                  <a:pt x="2137772" y="933908"/>
                </a:lnTo>
                <a:cubicBezTo>
                  <a:pt x="2137772" y="941204"/>
                  <a:pt x="2134124" y="944852"/>
                  <a:pt x="2126828" y="944852"/>
                </a:cubicBezTo>
                <a:lnTo>
                  <a:pt x="2112236" y="944852"/>
                </a:lnTo>
                <a:lnTo>
                  <a:pt x="2112236" y="941204"/>
                </a:lnTo>
                <a:lnTo>
                  <a:pt x="2119532" y="930259"/>
                </a:lnTo>
                <a:lnTo>
                  <a:pt x="2112236" y="930259"/>
                </a:lnTo>
                <a:lnTo>
                  <a:pt x="2083051" y="933908"/>
                </a:lnTo>
                <a:cubicBezTo>
                  <a:pt x="2078187" y="931476"/>
                  <a:pt x="2073323" y="930259"/>
                  <a:pt x="2068459" y="930259"/>
                </a:cubicBezTo>
                <a:cubicBezTo>
                  <a:pt x="2068459" y="937556"/>
                  <a:pt x="2056298" y="942419"/>
                  <a:pt x="2031978" y="944852"/>
                </a:cubicBezTo>
                <a:lnTo>
                  <a:pt x="2031978" y="941204"/>
                </a:lnTo>
                <a:lnTo>
                  <a:pt x="2024682" y="944852"/>
                </a:lnTo>
                <a:cubicBezTo>
                  <a:pt x="2007657" y="935123"/>
                  <a:pt x="1994281" y="930259"/>
                  <a:pt x="1984553" y="930259"/>
                </a:cubicBezTo>
                <a:lnTo>
                  <a:pt x="1940776" y="933908"/>
                </a:lnTo>
                <a:cubicBezTo>
                  <a:pt x="1940776" y="931476"/>
                  <a:pt x="1938344" y="930259"/>
                  <a:pt x="1933480" y="930259"/>
                </a:cubicBezTo>
                <a:cubicBezTo>
                  <a:pt x="1933480" y="935123"/>
                  <a:pt x="1922536" y="944852"/>
                  <a:pt x="1900647" y="959444"/>
                </a:cubicBezTo>
                <a:lnTo>
                  <a:pt x="1882407" y="959444"/>
                </a:lnTo>
                <a:lnTo>
                  <a:pt x="1845926" y="941204"/>
                </a:lnTo>
                <a:cubicBezTo>
                  <a:pt x="1845926" y="948500"/>
                  <a:pt x="1836198" y="954580"/>
                  <a:pt x="1816742" y="959444"/>
                </a:cubicBezTo>
                <a:cubicBezTo>
                  <a:pt x="1816742" y="949716"/>
                  <a:pt x="1811878" y="944852"/>
                  <a:pt x="1802149" y="944852"/>
                </a:cubicBezTo>
                <a:cubicBezTo>
                  <a:pt x="1802149" y="954580"/>
                  <a:pt x="1797285" y="960660"/>
                  <a:pt x="1787557" y="963092"/>
                </a:cubicBezTo>
                <a:lnTo>
                  <a:pt x="1772965" y="963092"/>
                </a:lnTo>
                <a:cubicBezTo>
                  <a:pt x="1765669" y="963092"/>
                  <a:pt x="1762021" y="957012"/>
                  <a:pt x="1762021" y="944852"/>
                </a:cubicBezTo>
                <a:lnTo>
                  <a:pt x="1743780" y="944852"/>
                </a:lnTo>
                <a:cubicBezTo>
                  <a:pt x="1743780" y="947284"/>
                  <a:pt x="1741348" y="953364"/>
                  <a:pt x="1736484" y="963092"/>
                </a:cubicBezTo>
                <a:lnTo>
                  <a:pt x="1678115" y="944852"/>
                </a:lnTo>
                <a:cubicBezTo>
                  <a:pt x="1673251" y="957012"/>
                  <a:pt x="1661091" y="963092"/>
                  <a:pt x="1641634" y="963092"/>
                </a:cubicBezTo>
                <a:cubicBezTo>
                  <a:pt x="1617314" y="960660"/>
                  <a:pt x="1605153" y="954580"/>
                  <a:pt x="1605153" y="944852"/>
                </a:cubicBezTo>
                <a:lnTo>
                  <a:pt x="1590561" y="952148"/>
                </a:lnTo>
                <a:lnTo>
                  <a:pt x="1583265" y="952148"/>
                </a:lnTo>
                <a:cubicBezTo>
                  <a:pt x="1578401" y="952148"/>
                  <a:pt x="1575969" y="949716"/>
                  <a:pt x="1575969" y="944852"/>
                </a:cubicBezTo>
                <a:cubicBezTo>
                  <a:pt x="1563808" y="959444"/>
                  <a:pt x="1526112" y="970388"/>
                  <a:pt x="1462878" y="977684"/>
                </a:cubicBezTo>
                <a:lnTo>
                  <a:pt x="1430046" y="970388"/>
                </a:lnTo>
                <a:lnTo>
                  <a:pt x="1415453" y="977684"/>
                </a:lnTo>
                <a:cubicBezTo>
                  <a:pt x="1405725" y="972820"/>
                  <a:pt x="1397213" y="970388"/>
                  <a:pt x="1389917" y="970388"/>
                </a:cubicBezTo>
                <a:lnTo>
                  <a:pt x="1375325" y="984981"/>
                </a:lnTo>
                <a:lnTo>
                  <a:pt x="1335196" y="977684"/>
                </a:lnTo>
                <a:lnTo>
                  <a:pt x="1320603" y="984981"/>
                </a:lnTo>
                <a:lnTo>
                  <a:pt x="1320603" y="977684"/>
                </a:lnTo>
                <a:lnTo>
                  <a:pt x="1306011" y="984981"/>
                </a:lnTo>
                <a:lnTo>
                  <a:pt x="1291419" y="977684"/>
                </a:lnTo>
                <a:cubicBezTo>
                  <a:pt x="1291419" y="982548"/>
                  <a:pt x="1275610" y="989844"/>
                  <a:pt x="1243994" y="999573"/>
                </a:cubicBezTo>
                <a:lnTo>
                  <a:pt x="1203865" y="992277"/>
                </a:lnTo>
                <a:lnTo>
                  <a:pt x="1163736" y="999573"/>
                </a:lnTo>
                <a:lnTo>
                  <a:pt x="1163736" y="992277"/>
                </a:lnTo>
                <a:cubicBezTo>
                  <a:pt x="1156440" y="997141"/>
                  <a:pt x="1150360" y="1000789"/>
                  <a:pt x="1145496" y="1003221"/>
                </a:cubicBezTo>
                <a:cubicBezTo>
                  <a:pt x="1140632" y="1005653"/>
                  <a:pt x="1136984" y="1006869"/>
                  <a:pt x="1134551" y="1006869"/>
                </a:cubicBezTo>
                <a:lnTo>
                  <a:pt x="1119959" y="1003221"/>
                </a:lnTo>
                <a:lnTo>
                  <a:pt x="1105367" y="1003221"/>
                </a:lnTo>
                <a:lnTo>
                  <a:pt x="1087127" y="999573"/>
                </a:lnTo>
                <a:cubicBezTo>
                  <a:pt x="1074966" y="1009301"/>
                  <a:pt x="1064022" y="1014165"/>
                  <a:pt x="1054294" y="1014165"/>
                </a:cubicBezTo>
                <a:cubicBezTo>
                  <a:pt x="1049430" y="1009301"/>
                  <a:pt x="1043350" y="1006869"/>
                  <a:pt x="1036054" y="1006869"/>
                </a:cubicBezTo>
                <a:lnTo>
                  <a:pt x="1032405" y="1014165"/>
                </a:lnTo>
                <a:cubicBezTo>
                  <a:pt x="1029973" y="1016597"/>
                  <a:pt x="1026325" y="1019029"/>
                  <a:pt x="1021461" y="1021461"/>
                </a:cubicBezTo>
                <a:lnTo>
                  <a:pt x="992277" y="1017813"/>
                </a:lnTo>
                <a:cubicBezTo>
                  <a:pt x="992277" y="1027541"/>
                  <a:pt x="983765" y="1032406"/>
                  <a:pt x="966740" y="1032406"/>
                </a:cubicBezTo>
                <a:lnTo>
                  <a:pt x="966740" y="1036054"/>
                </a:lnTo>
                <a:cubicBezTo>
                  <a:pt x="966740" y="1050646"/>
                  <a:pt x="975252" y="1067670"/>
                  <a:pt x="992277" y="1087127"/>
                </a:cubicBezTo>
                <a:lnTo>
                  <a:pt x="992277" y="1090775"/>
                </a:lnTo>
                <a:cubicBezTo>
                  <a:pt x="992277" y="1095639"/>
                  <a:pt x="988628" y="1104151"/>
                  <a:pt x="981332" y="1116311"/>
                </a:cubicBezTo>
                <a:cubicBezTo>
                  <a:pt x="988628" y="1118743"/>
                  <a:pt x="992277" y="1124823"/>
                  <a:pt x="992277" y="1134552"/>
                </a:cubicBezTo>
                <a:cubicBezTo>
                  <a:pt x="984981" y="1134552"/>
                  <a:pt x="981332" y="1138200"/>
                  <a:pt x="981332" y="1145496"/>
                </a:cubicBezTo>
                <a:cubicBezTo>
                  <a:pt x="995925" y="1145496"/>
                  <a:pt x="1004437" y="1146712"/>
                  <a:pt x="1006869" y="1149144"/>
                </a:cubicBezTo>
                <a:lnTo>
                  <a:pt x="1003221" y="1160088"/>
                </a:lnTo>
                <a:lnTo>
                  <a:pt x="1003221" y="1229402"/>
                </a:lnTo>
                <a:lnTo>
                  <a:pt x="992277" y="1243994"/>
                </a:lnTo>
                <a:lnTo>
                  <a:pt x="992277" y="1247642"/>
                </a:lnTo>
                <a:lnTo>
                  <a:pt x="1006869" y="1273178"/>
                </a:lnTo>
                <a:lnTo>
                  <a:pt x="1006869" y="1287771"/>
                </a:lnTo>
                <a:lnTo>
                  <a:pt x="1003221" y="1316955"/>
                </a:lnTo>
                <a:cubicBezTo>
                  <a:pt x="1015381" y="1316955"/>
                  <a:pt x="1021461" y="1320603"/>
                  <a:pt x="1021461" y="1327900"/>
                </a:cubicBezTo>
                <a:lnTo>
                  <a:pt x="1021461" y="1382621"/>
                </a:lnTo>
                <a:cubicBezTo>
                  <a:pt x="1021461" y="1389917"/>
                  <a:pt x="1006869" y="1399645"/>
                  <a:pt x="977684" y="1411805"/>
                </a:cubicBezTo>
                <a:cubicBezTo>
                  <a:pt x="977684" y="1428830"/>
                  <a:pt x="987413" y="1443422"/>
                  <a:pt x="1006869" y="1455582"/>
                </a:cubicBezTo>
                <a:lnTo>
                  <a:pt x="1006869" y="1477470"/>
                </a:lnTo>
                <a:lnTo>
                  <a:pt x="966740" y="1517599"/>
                </a:lnTo>
                <a:cubicBezTo>
                  <a:pt x="971604" y="1532192"/>
                  <a:pt x="974036" y="1540704"/>
                  <a:pt x="974036" y="1543136"/>
                </a:cubicBezTo>
                <a:cubicBezTo>
                  <a:pt x="966740" y="1543136"/>
                  <a:pt x="963092" y="1548000"/>
                  <a:pt x="963092" y="1557728"/>
                </a:cubicBezTo>
                <a:lnTo>
                  <a:pt x="963092" y="1561376"/>
                </a:lnTo>
                <a:cubicBezTo>
                  <a:pt x="972820" y="1561376"/>
                  <a:pt x="977684" y="1565024"/>
                  <a:pt x="977684" y="1572321"/>
                </a:cubicBezTo>
                <a:lnTo>
                  <a:pt x="977684" y="1579617"/>
                </a:lnTo>
                <a:lnTo>
                  <a:pt x="966740" y="1597857"/>
                </a:lnTo>
                <a:lnTo>
                  <a:pt x="966740" y="1623394"/>
                </a:lnTo>
                <a:lnTo>
                  <a:pt x="981332" y="1623394"/>
                </a:lnTo>
                <a:cubicBezTo>
                  <a:pt x="981332" y="1618529"/>
                  <a:pt x="984981" y="1611233"/>
                  <a:pt x="992277" y="1601505"/>
                </a:cubicBezTo>
                <a:cubicBezTo>
                  <a:pt x="1009301" y="1608801"/>
                  <a:pt x="1017813" y="1616097"/>
                  <a:pt x="1017813" y="1623394"/>
                </a:cubicBezTo>
                <a:lnTo>
                  <a:pt x="1017813" y="1652578"/>
                </a:lnTo>
                <a:cubicBezTo>
                  <a:pt x="1017813" y="1662306"/>
                  <a:pt x="1012949" y="1667171"/>
                  <a:pt x="1003221" y="1667171"/>
                </a:cubicBezTo>
                <a:lnTo>
                  <a:pt x="1006869" y="1674467"/>
                </a:lnTo>
                <a:lnTo>
                  <a:pt x="1003221" y="1685411"/>
                </a:lnTo>
                <a:lnTo>
                  <a:pt x="1006869" y="1700003"/>
                </a:lnTo>
                <a:lnTo>
                  <a:pt x="1003221" y="1736484"/>
                </a:lnTo>
                <a:lnTo>
                  <a:pt x="1003221" y="1740132"/>
                </a:lnTo>
                <a:cubicBezTo>
                  <a:pt x="1017813" y="1740132"/>
                  <a:pt x="1025109" y="1749860"/>
                  <a:pt x="1025109" y="1769316"/>
                </a:cubicBezTo>
                <a:cubicBezTo>
                  <a:pt x="1015381" y="1779045"/>
                  <a:pt x="1008085" y="1783909"/>
                  <a:pt x="1003221" y="1783909"/>
                </a:cubicBezTo>
                <a:lnTo>
                  <a:pt x="1003221" y="1794853"/>
                </a:lnTo>
                <a:cubicBezTo>
                  <a:pt x="1022677" y="1794853"/>
                  <a:pt x="1032405" y="1800933"/>
                  <a:pt x="1032405" y="1813093"/>
                </a:cubicBezTo>
                <a:cubicBezTo>
                  <a:pt x="1015381" y="1837414"/>
                  <a:pt x="997141" y="1849574"/>
                  <a:pt x="977684" y="1849574"/>
                </a:cubicBezTo>
                <a:lnTo>
                  <a:pt x="977684" y="1853222"/>
                </a:lnTo>
                <a:lnTo>
                  <a:pt x="981332" y="1867815"/>
                </a:lnTo>
                <a:lnTo>
                  <a:pt x="974036" y="1871463"/>
                </a:lnTo>
                <a:lnTo>
                  <a:pt x="966740" y="1871463"/>
                </a:lnTo>
                <a:lnTo>
                  <a:pt x="966740" y="1882407"/>
                </a:lnTo>
                <a:cubicBezTo>
                  <a:pt x="986197" y="1901863"/>
                  <a:pt x="995925" y="1912807"/>
                  <a:pt x="995925" y="1915240"/>
                </a:cubicBezTo>
                <a:lnTo>
                  <a:pt x="995925" y="1926184"/>
                </a:lnTo>
                <a:lnTo>
                  <a:pt x="981332" y="1944424"/>
                </a:lnTo>
                <a:lnTo>
                  <a:pt x="992277" y="1984553"/>
                </a:lnTo>
                <a:lnTo>
                  <a:pt x="981332" y="1988201"/>
                </a:lnTo>
                <a:lnTo>
                  <a:pt x="974036" y="1991849"/>
                </a:lnTo>
                <a:lnTo>
                  <a:pt x="974036" y="1999145"/>
                </a:lnTo>
                <a:cubicBezTo>
                  <a:pt x="988628" y="1999145"/>
                  <a:pt x="999573" y="2011305"/>
                  <a:pt x="1006869" y="2035626"/>
                </a:cubicBezTo>
                <a:lnTo>
                  <a:pt x="1006869" y="2039274"/>
                </a:lnTo>
                <a:lnTo>
                  <a:pt x="948500" y="2108588"/>
                </a:lnTo>
                <a:lnTo>
                  <a:pt x="948500" y="2112236"/>
                </a:lnTo>
                <a:lnTo>
                  <a:pt x="952148" y="2112236"/>
                </a:lnTo>
                <a:cubicBezTo>
                  <a:pt x="964308" y="2112236"/>
                  <a:pt x="978900" y="2103723"/>
                  <a:pt x="995925" y="2086699"/>
                </a:cubicBezTo>
                <a:lnTo>
                  <a:pt x="1003221" y="2086699"/>
                </a:lnTo>
                <a:cubicBezTo>
                  <a:pt x="1012949" y="2089131"/>
                  <a:pt x="1017813" y="2092779"/>
                  <a:pt x="1017813" y="2097643"/>
                </a:cubicBezTo>
                <a:lnTo>
                  <a:pt x="1003221" y="2115884"/>
                </a:lnTo>
                <a:lnTo>
                  <a:pt x="1003221" y="2123180"/>
                </a:lnTo>
                <a:cubicBezTo>
                  <a:pt x="1017813" y="2123180"/>
                  <a:pt x="1025109" y="2128044"/>
                  <a:pt x="1025109" y="2137772"/>
                </a:cubicBezTo>
                <a:cubicBezTo>
                  <a:pt x="1025109" y="2145068"/>
                  <a:pt x="1019029" y="2148716"/>
                  <a:pt x="1006869" y="2148716"/>
                </a:cubicBezTo>
                <a:lnTo>
                  <a:pt x="1017813" y="2156012"/>
                </a:lnTo>
                <a:lnTo>
                  <a:pt x="1006869" y="2192493"/>
                </a:lnTo>
                <a:cubicBezTo>
                  <a:pt x="1016597" y="2192493"/>
                  <a:pt x="1021461" y="2194925"/>
                  <a:pt x="1021461" y="2199789"/>
                </a:cubicBezTo>
                <a:lnTo>
                  <a:pt x="981332" y="2254510"/>
                </a:lnTo>
                <a:cubicBezTo>
                  <a:pt x="995925" y="2254510"/>
                  <a:pt x="1003221" y="2258158"/>
                  <a:pt x="1003221" y="2265455"/>
                </a:cubicBezTo>
                <a:lnTo>
                  <a:pt x="1003221" y="2269103"/>
                </a:lnTo>
                <a:cubicBezTo>
                  <a:pt x="1003221" y="2278831"/>
                  <a:pt x="999573" y="2283695"/>
                  <a:pt x="992277" y="2283695"/>
                </a:cubicBezTo>
                <a:lnTo>
                  <a:pt x="974036" y="2283695"/>
                </a:lnTo>
                <a:lnTo>
                  <a:pt x="966740" y="2305583"/>
                </a:lnTo>
                <a:cubicBezTo>
                  <a:pt x="1003221" y="2305583"/>
                  <a:pt x="1021461" y="2315312"/>
                  <a:pt x="1021461" y="2334768"/>
                </a:cubicBezTo>
                <a:cubicBezTo>
                  <a:pt x="1011733" y="2346928"/>
                  <a:pt x="1006869" y="2361521"/>
                  <a:pt x="1006869" y="2378545"/>
                </a:cubicBezTo>
                <a:lnTo>
                  <a:pt x="1006869" y="2396785"/>
                </a:lnTo>
                <a:lnTo>
                  <a:pt x="1017813" y="2440562"/>
                </a:lnTo>
                <a:cubicBezTo>
                  <a:pt x="1005653" y="2440562"/>
                  <a:pt x="998357" y="2445426"/>
                  <a:pt x="995925" y="2455155"/>
                </a:cubicBezTo>
                <a:lnTo>
                  <a:pt x="995925" y="2524468"/>
                </a:lnTo>
                <a:cubicBezTo>
                  <a:pt x="995925" y="2541492"/>
                  <a:pt x="999573" y="2556085"/>
                  <a:pt x="1006869" y="2568245"/>
                </a:cubicBezTo>
                <a:cubicBezTo>
                  <a:pt x="1006869" y="2577973"/>
                  <a:pt x="998357" y="2592565"/>
                  <a:pt x="981332" y="2612022"/>
                </a:cubicBezTo>
                <a:lnTo>
                  <a:pt x="981332" y="2619318"/>
                </a:lnTo>
                <a:cubicBezTo>
                  <a:pt x="1008085" y="2619318"/>
                  <a:pt x="1021461" y="2624182"/>
                  <a:pt x="1021461" y="2633910"/>
                </a:cubicBezTo>
                <a:lnTo>
                  <a:pt x="1021461" y="2644855"/>
                </a:lnTo>
                <a:cubicBezTo>
                  <a:pt x="1021461" y="2664311"/>
                  <a:pt x="1003221" y="2698359"/>
                  <a:pt x="966740" y="2747001"/>
                </a:cubicBezTo>
                <a:lnTo>
                  <a:pt x="977684" y="2750649"/>
                </a:lnTo>
                <a:lnTo>
                  <a:pt x="974036" y="2787129"/>
                </a:lnTo>
                <a:lnTo>
                  <a:pt x="922963" y="2787129"/>
                </a:lnTo>
                <a:cubicBezTo>
                  <a:pt x="910803" y="2794426"/>
                  <a:pt x="901075" y="2805370"/>
                  <a:pt x="893779" y="2819962"/>
                </a:cubicBezTo>
                <a:cubicBezTo>
                  <a:pt x="905939" y="2844283"/>
                  <a:pt x="912019" y="2858875"/>
                  <a:pt x="912019" y="2863739"/>
                </a:cubicBezTo>
                <a:cubicBezTo>
                  <a:pt x="882834" y="2866171"/>
                  <a:pt x="868242" y="2872251"/>
                  <a:pt x="868242" y="2881979"/>
                </a:cubicBezTo>
                <a:lnTo>
                  <a:pt x="868242" y="2889275"/>
                </a:lnTo>
                <a:lnTo>
                  <a:pt x="879186" y="2889275"/>
                </a:lnTo>
                <a:lnTo>
                  <a:pt x="919315" y="2881979"/>
                </a:lnTo>
                <a:lnTo>
                  <a:pt x="937555" y="2911164"/>
                </a:lnTo>
                <a:cubicBezTo>
                  <a:pt x="927828" y="2923324"/>
                  <a:pt x="919315" y="2934268"/>
                  <a:pt x="912019" y="2943997"/>
                </a:cubicBezTo>
                <a:cubicBezTo>
                  <a:pt x="907155" y="2951293"/>
                  <a:pt x="904723" y="2956157"/>
                  <a:pt x="904723" y="2958589"/>
                </a:cubicBezTo>
                <a:cubicBezTo>
                  <a:pt x="907155" y="2958589"/>
                  <a:pt x="909587" y="2959805"/>
                  <a:pt x="912019" y="2962237"/>
                </a:cubicBezTo>
                <a:cubicBezTo>
                  <a:pt x="916883" y="2964669"/>
                  <a:pt x="920531" y="2968317"/>
                  <a:pt x="922963" y="2973181"/>
                </a:cubicBezTo>
                <a:cubicBezTo>
                  <a:pt x="922963" y="3014526"/>
                  <a:pt x="913235" y="3035199"/>
                  <a:pt x="893779" y="3035199"/>
                </a:cubicBezTo>
                <a:cubicBezTo>
                  <a:pt x="874322" y="3040063"/>
                  <a:pt x="864594" y="3047359"/>
                  <a:pt x="864594" y="3057087"/>
                </a:cubicBezTo>
                <a:cubicBezTo>
                  <a:pt x="874322" y="3057087"/>
                  <a:pt x="879186" y="3059519"/>
                  <a:pt x="879186" y="3064383"/>
                </a:cubicBezTo>
                <a:lnTo>
                  <a:pt x="879186" y="3075327"/>
                </a:lnTo>
                <a:lnTo>
                  <a:pt x="868242" y="3086272"/>
                </a:lnTo>
                <a:cubicBezTo>
                  <a:pt x="877970" y="3086272"/>
                  <a:pt x="885266" y="3096000"/>
                  <a:pt x="890131" y="3115456"/>
                </a:cubicBezTo>
                <a:cubicBezTo>
                  <a:pt x="890131" y="3130049"/>
                  <a:pt x="865810" y="3158017"/>
                  <a:pt x="817169" y="3199362"/>
                </a:cubicBezTo>
                <a:cubicBezTo>
                  <a:pt x="817169" y="3201794"/>
                  <a:pt x="811089" y="3211522"/>
                  <a:pt x="798929" y="3228547"/>
                </a:cubicBezTo>
                <a:lnTo>
                  <a:pt x="809873" y="3246787"/>
                </a:lnTo>
                <a:lnTo>
                  <a:pt x="809873" y="3250435"/>
                </a:lnTo>
                <a:lnTo>
                  <a:pt x="769744" y="3275972"/>
                </a:lnTo>
                <a:lnTo>
                  <a:pt x="769744" y="3283268"/>
                </a:lnTo>
                <a:cubicBezTo>
                  <a:pt x="786768" y="3283268"/>
                  <a:pt x="795281" y="3286916"/>
                  <a:pt x="795281" y="3294212"/>
                </a:cubicBezTo>
                <a:lnTo>
                  <a:pt x="780688" y="3301508"/>
                </a:lnTo>
                <a:lnTo>
                  <a:pt x="762448" y="3301508"/>
                </a:lnTo>
                <a:lnTo>
                  <a:pt x="762448" y="3283268"/>
                </a:lnTo>
                <a:lnTo>
                  <a:pt x="747856" y="3283268"/>
                </a:lnTo>
                <a:lnTo>
                  <a:pt x="751504" y="3323396"/>
                </a:lnTo>
                <a:cubicBezTo>
                  <a:pt x="741775" y="3328261"/>
                  <a:pt x="735695" y="3330693"/>
                  <a:pt x="733263" y="3330693"/>
                </a:cubicBezTo>
                <a:lnTo>
                  <a:pt x="733263" y="3341637"/>
                </a:lnTo>
                <a:lnTo>
                  <a:pt x="747856" y="3341637"/>
                </a:lnTo>
                <a:lnTo>
                  <a:pt x="747856" y="3345285"/>
                </a:lnTo>
                <a:cubicBezTo>
                  <a:pt x="747856" y="3352581"/>
                  <a:pt x="739343" y="3361093"/>
                  <a:pt x="722319" y="3370821"/>
                </a:cubicBezTo>
                <a:lnTo>
                  <a:pt x="711375" y="3367173"/>
                </a:lnTo>
                <a:lnTo>
                  <a:pt x="704079" y="3363525"/>
                </a:lnTo>
                <a:cubicBezTo>
                  <a:pt x="691919" y="3397574"/>
                  <a:pt x="679758" y="3414598"/>
                  <a:pt x="667598" y="3414598"/>
                </a:cubicBezTo>
                <a:lnTo>
                  <a:pt x="667598" y="3443783"/>
                </a:lnTo>
                <a:cubicBezTo>
                  <a:pt x="638413" y="3480264"/>
                  <a:pt x="612877" y="3504584"/>
                  <a:pt x="590988" y="3516745"/>
                </a:cubicBezTo>
                <a:cubicBezTo>
                  <a:pt x="586124" y="3516745"/>
                  <a:pt x="583692" y="3514312"/>
                  <a:pt x="583692" y="3509448"/>
                </a:cubicBezTo>
                <a:cubicBezTo>
                  <a:pt x="564236" y="3516745"/>
                  <a:pt x="521675" y="3542281"/>
                  <a:pt x="456010" y="3586058"/>
                </a:cubicBezTo>
                <a:cubicBezTo>
                  <a:pt x="453577" y="3586058"/>
                  <a:pt x="452362" y="3584842"/>
                  <a:pt x="452362" y="3582410"/>
                </a:cubicBezTo>
                <a:lnTo>
                  <a:pt x="393992" y="3586058"/>
                </a:lnTo>
                <a:lnTo>
                  <a:pt x="383048" y="3586058"/>
                </a:lnTo>
                <a:cubicBezTo>
                  <a:pt x="339271" y="3586058"/>
                  <a:pt x="278470" y="3554441"/>
                  <a:pt x="200644" y="3491208"/>
                </a:cubicBezTo>
                <a:cubicBezTo>
                  <a:pt x="186052" y="3406086"/>
                  <a:pt x="176324" y="3363525"/>
                  <a:pt x="171460" y="3363525"/>
                </a:cubicBezTo>
                <a:cubicBezTo>
                  <a:pt x="166596" y="3363525"/>
                  <a:pt x="160516" y="3356229"/>
                  <a:pt x="153219" y="3341637"/>
                </a:cubicBezTo>
                <a:lnTo>
                  <a:pt x="142275" y="3345285"/>
                </a:lnTo>
                <a:cubicBezTo>
                  <a:pt x="134979" y="3342853"/>
                  <a:pt x="127683" y="3340421"/>
                  <a:pt x="120387" y="3337989"/>
                </a:cubicBezTo>
                <a:cubicBezTo>
                  <a:pt x="115523" y="3335557"/>
                  <a:pt x="113091" y="3333125"/>
                  <a:pt x="113091" y="3330693"/>
                </a:cubicBezTo>
                <a:cubicBezTo>
                  <a:pt x="130115" y="3313668"/>
                  <a:pt x="145923" y="3305156"/>
                  <a:pt x="160516" y="3305156"/>
                </a:cubicBezTo>
                <a:cubicBezTo>
                  <a:pt x="160516" y="3317316"/>
                  <a:pt x="181188" y="3323396"/>
                  <a:pt x="222533" y="3323396"/>
                </a:cubicBezTo>
                <a:cubicBezTo>
                  <a:pt x="222533" y="3318532"/>
                  <a:pt x="198212" y="3306372"/>
                  <a:pt x="149571" y="3286916"/>
                </a:cubicBezTo>
                <a:cubicBezTo>
                  <a:pt x="149571" y="3274755"/>
                  <a:pt x="166596" y="3265027"/>
                  <a:pt x="200644" y="3257731"/>
                </a:cubicBezTo>
                <a:cubicBezTo>
                  <a:pt x="200644" y="3252867"/>
                  <a:pt x="203076" y="3250435"/>
                  <a:pt x="207940" y="3250435"/>
                </a:cubicBezTo>
                <a:lnTo>
                  <a:pt x="251717" y="3250435"/>
                </a:lnTo>
                <a:cubicBezTo>
                  <a:pt x="251717" y="3228547"/>
                  <a:pt x="267526" y="3190850"/>
                  <a:pt x="299142" y="3137345"/>
                </a:cubicBezTo>
                <a:cubicBezTo>
                  <a:pt x="359944" y="3020606"/>
                  <a:pt x="412233" y="2891708"/>
                  <a:pt x="456010" y="2750649"/>
                </a:cubicBezTo>
                <a:cubicBezTo>
                  <a:pt x="456010" y="2745784"/>
                  <a:pt x="463306" y="2736056"/>
                  <a:pt x="477898" y="2721464"/>
                </a:cubicBezTo>
                <a:lnTo>
                  <a:pt x="466954" y="2703224"/>
                </a:lnTo>
                <a:lnTo>
                  <a:pt x="466954" y="2695928"/>
                </a:lnTo>
                <a:cubicBezTo>
                  <a:pt x="483978" y="2659447"/>
                  <a:pt x="492490" y="2607158"/>
                  <a:pt x="492490" y="2539060"/>
                </a:cubicBezTo>
                <a:lnTo>
                  <a:pt x="499786" y="2535412"/>
                </a:lnTo>
                <a:cubicBezTo>
                  <a:pt x="502218" y="2532980"/>
                  <a:pt x="504651" y="2529332"/>
                  <a:pt x="507083" y="2524468"/>
                </a:cubicBezTo>
                <a:cubicBezTo>
                  <a:pt x="504651" y="2487987"/>
                  <a:pt x="499786" y="2469747"/>
                  <a:pt x="492490" y="2469747"/>
                </a:cubicBezTo>
                <a:cubicBezTo>
                  <a:pt x="475466" y="2479475"/>
                  <a:pt x="463306" y="2507444"/>
                  <a:pt x="456010" y="2553653"/>
                </a:cubicBezTo>
                <a:lnTo>
                  <a:pt x="426825" y="2648503"/>
                </a:lnTo>
                <a:lnTo>
                  <a:pt x="437769" y="2663095"/>
                </a:lnTo>
                <a:lnTo>
                  <a:pt x="437769" y="2666743"/>
                </a:lnTo>
                <a:cubicBezTo>
                  <a:pt x="423177" y="2666743"/>
                  <a:pt x="406153" y="2680119"/>
                  <a:pt x="386696" y="2706872"/>
                </a:cubicBezTo>
                <a:lnTo>
                  <a:pt x="368456" y="2706872"/>
                </a:lnTo>
                <a:cubicBezTo>
                  <a:pt x="341703" y="2770105"/>
                  <a:pt x="293062" y="2812666"/>
                  <a:pt x="222533" y="2834554"/>
                </a:cubicBezTo>
                <a:lnTo>
                  <a:pt x="178756" y="2874683"/>
                </a:lnTo>
                <a:cubicBezTo>
                  <a:pt x="117955" y="2874683"/>
                  <a:pt x="87554" y="2862523"/>
                  <a:pt x="87554" y="2838202"/>
                </a:cubicBezTo>
                <a:cubicBezTo>
                  <a:pt x="87554" y="2826042"/>
                  <a:pt x="82690" y="2819962"/>
                  <a:pt x="72962" y="2819962"/>
                </a:cubicBezTo>
                <a:lnTo>
                  <a:pt x="65666" y="2830906"/>
                </a:lnTo>
                <a:cubicBezTo>
                  <a:pt x="24321" y="2782265"/>
                  <a:pt x="3648" y="2736056"/>
                  <a:pt x="3648" y="2692280"/>
                </a:cubicBezTo>
                <a:lnTo>
                  <a:pt x="3648" y="2633910"/>
                </a:lnTo>
                <a:cubicBezTo>
                  <a:pt x="3648" y="2619318"/>
                  <a:pt x="2432" y="2610806"/>
                  <a:pt x="0" y="2608374"/>
                </a:cubicBezTo>
                <a:lnTo>
                  <a:pt x="10944" y="2560949"/>
                </a:lnTo>
                <a:cubicBezTo>
                  <a:pt x="6080" y="2551220"/>
                  <a:pt x="3648" y="2543924"/>
                  <a:pt x="3648" y="2539060"/>
                </a:cubicBezTo>
                <a:cubicBezTo>
                  <a:pt x="8512" y="2522036"/>
                  <a:pt x="13377" y="2505012"/>
                  <a:pt x="18241" y="2487987"/>
                </a:cubicBezTo>
                <a:lnTo>
                  <a:pt x="25537" y="2473395"/>
                </a:lnTo>
                <a:lnTo>
                  <a:pt x="29185" y="2462451"/>
                </a:lnTo>
                <a:lnTo>
                  <a:pt x="29185" y="2451507"/>
                </a:lnTo>
                <a:lnTo>
                  <a:pt x="14593" y="2433266"/>
                </a:lnTo>
                <a:cubicBezTo>
                  <a:pt x="29185" y="2372465"/>
                  <a:pt x="46209" y="2342064"/>
                  <a:pt x="65666" y="2342064"/>
                </a:cubicBezTo>
                <a:cubicBezTo>
                  <a:pt x="70530" y="2346928"/>
                  <a:pt x="77826" y="2349360"/>
                  <a:pt x="87554" y="2349360"/>
                </a:cubicBezTo>
                <a:cubicBezTo>
                  <a:pt x="87554" y="2329904"/>
                  <a:pt x="124035" y="2315312"/>
                  <a:pt x="196996" y="2305583"/>
                </a:cubicBezTo>
                <a:cubicBezTo>
                  <a:pt x="235909" y="2252078"/>
                  <a:pt x="284550" y="2209518"/>
                  <a:pt x="342919" y="2177901"/>
                </a:cubicBezTo>
                <a:cubicBezTo>
                  <a:pt x="364808" y="2177901"/>
                  <a:pt x="397640" y="2159661"/>
                  <a:pt x="441417" y="2123180"/>
                </a:cubicBezTo>
                <a:cubicBezTo>
                  <a:pt x="477898" y="2096427"/>
                  <a:pt x="496138" y="2074539"/>
                  <a:pt x="496138" y="2057515"/>
                </a:cubicBezTo>
                <a:cubicBezTo>
                  <a:pt x="503435" y="2042922"/>
                  <a:pt x="507083" y="2030762"/>
                  <a:pt x="507083" y="2021034"/>
                </a:cubicBezTo>
                <a:cubicBezTo>
                  <a:pt x="507083" y="2018602"/>
                  <a:pt x="504651" y="2012521"/>
                  <a:pt x="499786" y="2002793"/>
                </a:cubicBezTo>
                <a:cubicBezTo>
                  <a:pt x="502218" y="1968745"/>
                  <a:pt x="509515" y="1934696"/>
                  <a:pt x="521675" y="1900647"/>
                </a:cubicBezTo>
                <a:lnTo>
                  <a:pt x="521675" y="1871463"/>
                </a:lnTo>
                <a:lnTo>
                  <a:pt x="507083" y="1853222"/>
                </a:lnTo>
                <a:cubicBezTo>
                  <a:pt x="509515" y="1853222"/>
                  <a:pt x="510731" y="1852006"/>
                  <a:pt x="510731" y="1849574"/>
                </a:cubicBezTo>
                <a:cubicBezTo>
                  <a:pt x="505867" y="1849574"/>
                  <a:pt x="494922" y="1837414"/>
                  <a:pt x="477898" y="1813093"/>
                </a:cubicBezTo>
                <a:lnTo>
                  <a:pt x="466954" y="1831334"/>
                </a:lnTo>
                <a:lnTo>
                  <a:pt x="456010" y="1842278"/>
                </a:lnTo>
                <a:cubicBezTo>
                  <a:pt x="451146" y="1847142"/>
                  <a:pt x="448713" y="1850790"/>
                  <a:pt x="448713" y="1853222"/>
                </a:cubicBezTo>
                <a:cubicBezTo>
                  <a:pt x="451146" y="1860518"/>
                  <a:pt x="452362" y="1866599"/>
                  <a:pt x="452362" y="1871463"/>
                </a:cubicBezTo>
                <a:cubicBezTo>
                  <a:pt x="452362" y="1878759"/>
                  <a:pt x="442633" y="1895783"/>
                  <a:pt x="423177" y="1922536"/>
                </a:cubicBezTo>
                <a:lnTo>
                  <a:pt x="393992" y="1915240"/>
                </a:lnTo>
                <a:lnTo>
                  <a:pt x="386696" y="1915240"/>
                </a:lnTo>
                <a:lnTo>
                  <a:pt x="342919" y="1955368"/>
                </a:lnTo>
                <a:cubicBezTo>
                  <a:pt x="328327" y="1948072"/>
                  <a:pt x="321031" y="1938344"/>
                  <a:pt x="321031" y="1926184"/>
                </a:cubicBezTo>
                <a:lnTo>
                  <a:pt x="310087" y="1926184"/>
                </a:lnTo>
                <a:lnTo>
                  <a:pt x="291846" y="1937128"/>
                </a:lnTo>
                <a:lnTo>
                  <a:pt x="273606" y="1926184"/>
                </a:lnTo>
                <a:lnTo>
                  <a:pt x="262661" y="1926184"/>
                </a:lnTo>
                <a:cubicBezTo>
                  <a:pt x="243205" y="1945640"/>
                  <a:pt x="232261" y="1955368"/>
                  <a:pt x="229829" y="1955368"/>
                </a:cubicBezTo>
                <a:cubicBezTo>
                  <a:pt x="229829" y="1950504"/>
                  <a:pt x="212805" y="1924968"/>
                  <a:pt x="178756" y="1878759"/>
                </a:cubicBezTo>
                <a:cubicBezTo>
                  <a:pt x="117955" y="1788773"/>
                  <a:pt x="87554" y="1706083"/>
                  <a:pt x="87554" y="1630690"/>
                </a:cubicBezTo>
                <a:cubicBezTo>
                  <a:pt x="85122" y="1630690"/>
                  <a:pt x="83906" y="1629474"/>
                  <a:pt x="83906" y="1627042"/>
                </a:cubicBezTo>
                <a:lnTo>
                  <a:pt x="83906" y="1601505"/>
                </a:lnTo>
                <a:cubicBezTo>
                  <a:pt x="83906" y="1582049"/>
                  <a:pt x="80258" y="1552864"/>
                  <a:pt x="72962" y="1513951"/>
                </a:cubicBezTo>
                <a:lnTo>
                  <a:pt x="83906" y="1513951"/>
                </a:lnTo>
                <a:cubicBezTo>
                  <a:pt x="76610" y="1504223"/>
                  <a:pt x="70530" y="1476254"/>
                  <a:pt x="65666" y="1430046"/>
                </a:cubicBezTo>
                <a:cubicBezTo>
                  <a:pt x="68097" y="1427613"/>
                  <a:pt x="77826" y="1426397"/>
                  <a:pt x="94850" y="1426397"/>
                </a:cubicBezTo>
                <a:lnTo>
                  <a:pt x="94850" y="1400861"/>
                </a:lnTo>
                <a:cubicBezTo>
                  <a:pt x="87554" y="1400861"/>
                  <a:pt x="77826" y="1386269"/>
                  <a:pt x="65666" y="1357084"/>
                </a:cubicBezTo>
                <a:cubicBezTo>
                  <a:pt x="77826" y="1291419"/>
                  <a:pt x="127683" y="1258586"/>
                  <a:pt x="215237" y="1258586"/>
                </a:cubicBezTo>
                <a:cubicBezTo>
                  <a:pt x="217669" y="1248858"/>
                  <a:pt x="221317" y="1243994"/>
                  <a:pt x="226181" y="1243994"/>
                </a:cubicBezTo>
                <a:cubicBezTo>
                  <a:pt x="228613" y="1243994"/>
                  <a:pt x="229829" y="1245210"/>
                  <a:pt x="229829" y="1247642"/>
                </a:cubicBezTo>
                <a:lnTo>
                  <a:pt x="244421" y="1243994"/>
                </a:lnTo>
                <a:lnTo>
                  <a:pt x="321031" y="1243994"/>
                </a:lnTo>
                <a:cubicBezTo>
                  <a:pt x="364808" y="1268314"/>
                  <a:pt x="408585" y="1297499"/>
                  <a:pt x="452362" y="1331548"/>
                </a:cubicBezTo>
                <a:cubicBezTo>
                  <a:pt x="452362" y="1338844"/>
                  <a:pt x="451146" y="1342492"/>
                  <a:pt x="448713" y="1342492"/>
                </a:cubicBezTo>
                <a:cubicBezTo>
                  <a:pt x="463306" y="1364380"/>
                  <a:pt x="470602" y="1383837"/>
                  <a:pt x="470602" y="1400861"/>
                </a:cubicBezTo>
                <a:cubicBezTo>
                  <a:pt x="477898" y="1400861"/>
                  <a:pt x="481546" y="1395997"/>
                  <a:pt x="481546" y="1386269"/>
                </a:cubicBezTo>
                <a:lnTo>
                  <a:pt x="477898" y="1357084"/>
                </a:lnTo>
                <a:lnTo>
                  <a:pt x="492490" y="1353436"/>
                </a:lnTo>
                <a:lnTo>
                  <a:pt x="496138" y="1353436"/>
                </a:lnTo>
                <a:cubicBezTo>
                  <a:pt x="503435" y="1353436"/>
                  <a:pt x="508299" y="1364380"/>
                  <a:pt x="510731" y="1386269"/>
                </a:cubicBezTo>
                <a:cubicBezTo>
                  <a:pt x="508299" y="1391133"/>
                  <a:pt x="504651" y="1394781"/>
                  <a:pt x="499786" y="1397213"/>
                </a:cubicBezTo>
                <a:cubicBezTo>
                  <a:pt x="497354" y="1399645"/>
                  <a:pt x="494922" y="1400861"/>
                  <a:pt x="492490" y="1400861"/>
                </a:cubicBezTo>
                <a:lnTo>
                  <a:pt x="492490" y="1419101"/>
                </a:lnTo>
                <a:cubicBezTo>
                  <a:pt x="504651" y="1416669"/>
                  <a:pt x="514379" y="1413021"/>
                  <a:pt x="521675" y="1408157"/>
                </a:cubicBezTo>
                <a:cubicBezTo>
                  <a:pt x="526539" y="1405725"/>
                  <a:pt x="528971" y="1403293"/>
                  <a:pt x="528971" y="1400861"/>
                </a:cubicBezTo>
                <a:cubicBezTo>
                  <a:pt x="528971" y="1323035"/>
                  <a:pt x="532619" y="1239130"/>
                  <a:pt x="539916" y="1149144"/>
                </a:cubicBezTo>
                <a:lnTo>
                  <a:pt x="536267" y="1134552"/>
                </a:lnTo>
                <a:lnTo>
                  <a:pt x="539916" y="1105367"/>
                </a:lnTo>
                <a:cubicBezTo>
                  <a:pt x="532619" y="1056726"/>
                  <a:pt x="527755" y="1028757"/>
                  <a:pt x="525323" y="1021461"/>
                </a:cubicBezTo>
                <a:lnTo>
                  <a:pt x="528971" y="1014165"/>
                </a:lnTo>
                <a:lnTo>
                  <a:pt x="528971" y="1006869"/>
                </a:lnTo>
                <a:cubicBezTo>
                  <a:pt x="494922" y="977684"/>
                  <a:pt x="477898" y="961876"/>
                  <a:pt x="477898" y="959444"/>
                </a:cubicBezTo>
                <a:lnTo>
                  <a:pt x="477898" y="944852"/>
                </a:lnTo>
                <a:lnTo>
                  <a:pt x="481546" y="933908"/>
                </a:lnTo>
                <a:cubicBezTo>
                  <a:pt x="479114" y="933908"/>
                  <a:pt x="476682" y="932691"/>
                  <a:pt x="474250" y="930259"/>
                </a:cubicBezTo>
                <a:lnTo>
                  <a:pt x="466954" y="915667"/>
                </a:lnTo>
                <a:cubicBezTo>
                  <a:pt x="466954" y="903507"/>
                  <a:pt x="471818" y="884050"/>
                  <a:pt x="481546" y="857298"/>
                </a:cubicBezTo>
                <a:cubicBezTo>
                  <a:pt x="476682" y="835410"/>
                  <a:pt x="454793" y="812305"/>
                  <a:pt x="415881" y="787984"/>
                </a:cubicBezTo>
                <a:cubicBezTo>
                  <a:pt x="423177" y="768528"/>
                  <a:pt x="434121" y="751504"/>
                  <a:pt x="448713" y="736911"/>
                </a:cubicBezTo>
                <a:lnTo>
                  <a:pt x="441417" y="722319"/>
                </a:lnTo>
                <a:lnTo>
                  <a:pt x="441417" y="718671"/>
                </a:lnTo>
                <a:cubicBezTo>
                  <a:pt x="460874" y="655438"/>
                  <a:pt x="490058" y="623821"/>
                  <a:pt x="528971" y="623821"/>
                </a:cubicBezTo>
                <a:cubicBezTo>
                  <a:pt x="548427" y="609229"/>
                  <a:pt x="569100" y="601933"/>
                  <a:pt x="590988" y="601933"/>
                </a:cubicBezTo>
                <a:cubicBezTo>
                  <a:pt x="637197" y="635981"/>
                  <a:pt x="662734" y="653006"/>
                  <a:pt x="667598" y="653006"/>
                </a:cubicBezTo>
                <a:lnTo>
                  <a:pt x="678542" y="649358"/>
                </a:lnTo>
                <a:lnTo>
                  <a:pt x="685838" y="649358"/>
                </a:lnTo>
                <a:lnTo>
                  <a:pt x="685838" y="653006"/>
                </a:lnTo>
                <a:cubicBezTo>
                  <a:pt x="768528" y="635981"/>
                  <a:pt x="851218" y="625037"/>
                  <a:pt x="933907" y="620173"/>
                </a:cubicBezTo>
                <a:lnTo>
                  <a:pt x="941204" y="623821"/>
                </a:lnTo>
                <a:lnTo>
                  <a:pt x="948500" y="623821"/>
                </a:lnTo>
                <a:lnTo>
                  <a:pt x="1032405" y="609229"/>
                </a:lnTo>
                <a:lnTo>
                  <a:pt x="1032405" y="620173"/>
                </a:lnTo>
                <a:cubicBezTo>
                  <a:pt x="1034837" y="615309"/>
                  <a:pt x="1067670" y="610445"/>
                  <a:pt x="1130904" y="605581"/>
                </a:cubicBezTo>
                <a:cubicBezTo>
                  <a:pt x="1140632" y="605581"/>
                  <a:pt x="1146712" y="606797"/>
                  <a:pt x="1149144" y="609229"/>
                </a:cubicBezTo>
                <a:cubicBezTo>
                  <a:pt x="1161304" y="606797"/>
                  <a:pt x="1174681" y="605581"/>
                  <a:pt x="1189273" y="605581"/>
                </a:cubicBezTo>
                <a:lnTo>
                  <a:pt x="1273178" y="605581"/>
                </a:lnTo>
                <a:cubicBezTo>
                  <a:pt x="1282907" y="605581"/>
                  <a:pt x="1290203" y="604365"/>
                  <a:pt x="1295067" y="601933"/>
                </a:cubicBezTo>
                <a:cubicBezTo>
                  <a:pt x="1299931" y="604365"/>
                  <a:pt x="1308443" y="605581"/>
                  <a:pt x="1320603" y="605581"/>
                </a:cubicBezTo>
                <a:lnTo>
                  <a:pt x="1331548" y="605581"/>
                </a:lnTo>
                <a:cubicBezTo>
                  <a:pt x="1336412" y="518027"/>
                  <a:pt x="1347356" y="474250"/>
                  <a:pt x="1364380" y="474250"/>
                </a:cubicBezTo>
                <a:cubicBezTo>
                  <a:pt x="1364380" y="449929"/>
                  <a:pt x="1347356" y="413449"/>
                  <a:pt x="1313307" y="364808"/>
                </a:cubicBezTo>
                <a:cubicBezTo>
                  <a:pt x="1313307" y="340487"/>
                  <a:pt x="1301147" y="317383"/>
                  <a:pt x="1276826" y="295494"/>
                </a:cubicBezTo>
                <a:cubicBezTo>
                  <a:pt x="1325467" y="239557"/>
                  <a:pt x="1352220" y="211588"/>
                  <a:pt x="1357084" y="211588"/>
                </a:cubicBezTo>
                <a:lnTo>
                  <a:pt x="1357084" y="218885"/>
                </a:lnTo>
                <a:lnTo>
                  <a:pt x="1444638" y="164163"/>
                </a:lnTo>
                <a:close/>
                <a:moveTo>
                  <a:pt x="7759865" y="138627"/>
                </a:moveTo>
                <a:cubicBezTo>
                  <a:pt x="7789050" y="141059"/>
                  <a:pt x="7809722" y="147139"/>
                  <a:pt x="7821882" y="156867"/>
                </a:cubicBezTo>
                <a:lnTo>
                  <a:pt x="7865659" y="156867"/>
                </a:lnTo>
                <a:cubicBezTo>
                  <a:pt x="7870523" y="156867"/>
                  <a:pt x="7879036" y="159300"/>
                  <a:pt x="7891196" y="164163"/>
                </a:cubicBezTo>
                <a:cubicBezTo>
                  <a:pt x="7910652" y="169028"/>
                  <a:pt x="7931325" y="175108"/>
                  <a:pt x="7953213" y="182404"/>
                </a:cubicBezTo>
                <a:lnTo>
                  <a:pt x="7989694" y="167812"/>
                </a:lnTo>
                <a:cubicBezTo>
                  <a:pt x="7994557" y="167812"/>
                  <a:pt x="8028606" y="171460"/>
                  <a:pt x="8091840" y="178756"/>
                </a:cubicBezTo>
                <a:cubicBezTo>
                  <a:pt x="8091840" y="171460"/>
                  <a:pt x="8094271" y="167812"/>
                  <a:pt x="8099136" y="167812"/>
                </a:cubicBezTo>
                <a:cubicBezTo>
                  <a:pt x="8159937" y="167812"/>
                  <a:pt x="8231682" y="193348"/>
                  <a:pt x="8314372" y="244421"/>
                </a:cubicBezTo>
                <a:cubicBezTo>
                  <a:pt x="8358149" y="254150"/>
                  <a:pt x="8380038" y="263877"/>
                  <a:pt x="8380038" y="273606"/>
                </a:cubicBezTo>
                <a:lnTo>
                  <a:pt x="8380038" y="288198"/>
                </a:lnTo>
                <a:cubicBezTo>
                  <a:pt x="8370309" y="297927"/>
                  <a:pt x="8358149" y="319815"/>
                  <a:pt x="8343557" y="353864"/>
                </a:cubicBezTo>
                <a:cubicBezTo>
                  <a:pt x="8345988" y="356296"/>
                  <a:pt x="8347205" y="362376"/>
                  <a:pt x="8347205" y="372104"/>
                </a:cubicBezTo>
                <a:cubicBezTo>
                  <a:pt x="8337476" y="372104"/>
                  <a:pt x="8326532" y="402504"/>
                  <a:pt x="8314372" y="463306"/>
                </a:cubicBezTo>
                <a:cubicBezTo>
                  <a:pt x="8309508" y="463306"/>
                  <a:pt x="8303428" y="469386"/>
                  <a:pt x="8296132" y="481546"/>
                </a:cubicBezTo>
                <a:lnTo>
                  <a:pt x="8296132" y="561804"/>
                </a:lnTo>
                <a:cubicBezTo>
                  <a:pt x="8286403" y="593421"/>
                  <a:pt x="8281540" y="610445"/>
                  <a:pt x="8281540" y="612877"/>
                </a:cubicBezTo>
                <a:lnTo>
                  <a:pt x="8281540" y="700431"/>
                </a:lnTo>
                <a:lnTo>
                  <a:pt x="8274244" y="740559"/>
                </a:lnTo>
                <a:cubicBezTo>
                  <a:pt x="8279107" y="745424"/>
                  <a:pt x="8281540" y="750288"/>
                  <a:pt x="8281540" y="755152"/>
                </a:cubicBezTo>
                <a:cubicBezTo>
                  <a:pt x="8279107" y="774608"/>
                  <a:pt x="8275459" y="784336"/>
                  <a:pt x="8270595" y="784336"/>
                </a:cubicBezTo>
                <a:cubicBezTo>
                  <a:pt x="8270595" y="794065"/>
                  <a:pt x="8271811" y="807441"/>
                  <a:pt x="8274244" y="824465"/>
                </a:cubicBezTo>
                <a:cubicBezTo>
                  <a:pt x="8276675" y="848786"/>
                  <a:pt x="8280323" y="876754"/>
                  <a:pt x="8285188" y="908371"/>
                </a:cubicBezTo>
                <a:lnTo>
                  <a:pt x="8285188" y="919315"/>
                </a:lnTo>
                <a:cubicBezTo>
                  <a:pt x="8285188" y="929043"/>
                  <a:pt x="8283971" y="936340"/>
                  <a:pt x="8281540" y="941204"/>
                </a:cubicBezTo>
                <a:cubicBezTo>
                  <a:pt x="8296132" y="984981"/>
                  <a:pt x="8303428" y="1010517"/>
                  <a:pt x="8303428" y="1017813"/>
                </a:cubicBezTo>
                <a:lnTo>
                  <a:pt x="8332613" y="1017813"/>
                </a:lnTo>
                <a:cubicBezTo>
                  <a:pt x="8335044" y="1017813"/>
                  <a:pt x="8336261" y="1019029"/>
                  <a:pt x="8336261" y="1021461"/>
                </a:cubicBezTo>
                <a:cubicBezTo>
                  <a:pt x="8350853" y="1016597"/>
                  <a:pt x="8358149" y="1012949"/>
                  <a:pt x="8358149" y="1010517"/>
                </a:cubicBezTo>
                <a:lnTo>
                  <a:pt x="8372742" y="1017813"/>
                </a:lnTo>
                <a:lnTo>
                  <a:pt x="8460295" y="1010517"/>
                </a:lnTo>
                <a:cubicBezTo>
                  <a:pt x="8581897" y="1051862"/>
                  <a:pt x="8642699" y="1099287"/>
                  <a:pt x="8642699" y="1152792"/>
                </a:cubicBezTo>
                <a:cubicBezTo>
                  <a:pt x="8649995" y="1172248"/>
                  <a:pt x="8653643" y="1184408"/>
                  <a:pt x="8653643" y="1189273"/>
                </a:cubicBezTo>
                <a:lnTo>
                  <a:pt x="8646347" y="1189273"/>
                </a:lnTo>
                <a:cubicBezTo>
                  <a:pt x="8646347" y="1196569"/>
                  <a:pt x="8658507" y="1211161"/>
                  <a:pt x="8682828" y="1233050"/>
                </a:cubicBezTo>
                <a:lnTo>
                  <a:pt x="8682828" y="1243994"/>
                </a:lnTo>
                <a:lnTo>
                  <a:pt x="8653643" y="1276827"/>
                </a:lnTo>
                <a:cubicBezTo>
                  <a:pt x="8663371" y="1279259"/>
                  <a:pt x="8668235" y="1284123"/>
                  <a:pt x="8668235" y="1291419"/>
                </a:cubicBezTo>
                <a:lnTo>
                  <a:pt x="8668235" y="1295067"/>
                </a:lnTo>
                <a:cubicBezTo>
                  <a:pt x="8668235" y="1312091"/>
                  <a:pt x="8659723" y="1329116"/>
                  <a:pt x="8642699" y="1346140"/>
                </a:cubicBezTo>
                <a:lnTo>
                  <a:pt x="8642699" y="1364380"/>
                </a:lnTo>
                <a:cubicBezTo>
                  <a:pt x="8613514" y="1388701"/>
                  <a:pt x="8598922" y="1402077"/>
                  <a:pt x="8598922" y="1404509"/>
                </a:cubicBezTo>
                <a:lnTo>
                  <a:pt x="8598922" y="1433694"/>
                </a:lnTo>
                <a:cubicBezTo>
                  <a:pt x="8581897" y="1433694"/>
                  <a:pt x="8566089" y="1455582"/>
                  <a:pt x="8551497" y="1499359"/>
                </a:cubicBezTo>
                <a:cubicBezTo>
                  <a:pt x="8524744" y="1518815"/>
                  <a:pt x="8504072" y="1528544"/>
                  <a:pt x="8489480" y="1528544"/>
                </a:cubicBezTo>
                <a:lnTo>
                  <a:pt x="8474888" y="1524895"/>
                </a:lnTo>
                <a:cubicBezTo>
                  <a:pt x="8457863" y="1532192"/>
                  <a:pt x="8443270" y="1535840"/>
                  <a:pt x="8431111" y="1535840"/>
                </a:cubicBezTo>
                <a:cubicBezTo>
                  <a:pt x="8421382" y="1530976"/>
                  <a:pt x="8415302" y="1528544"/>
                  <a:pt x="8412870" y="1528544"/>
                </a:cubicBezTo>
                <a:cubicBezTo>
                  <a:pt x="8408006" y="1528544"/>
                  <a:pt x="8405574" y="1530976"/>
                  <a:pt x="8405574" y="1535840"/>
                </a:cubicBezTo>
                <a:cubicBezTo>
                  <a:pt x="8376390" y="1533408"/>
                  <a:pt x="8355716" y="1529760"/>
                  <a:pt x="8343557" y="1524895"/>
                </a:cubicBezTo>
                <a:lnTo>
                  <a:pt x="8328965" y="1554080"/>
                </a:lnTo>
                <a:lnTo>
                  <a:pt x="8328965" y="1557728"/>
                </a:lnTo>
                <a:cubicBezTo>
                  <a:pt x="8328965" y="1567456"/>
                  <a:pt x="8330180" y="1575969"/>
                  <a:pt x="8332613" y="1583265"/>
                </a:cubicBezTo>
                <a:lnTo>
                  <a:pt x="8328965" y="1594209"/>
                </a:lnTo>
                <a:lnTo>
                  <a:pt x="8332613" y="1608801"/>
                </a:lnTo>
                <a:lnTo>
                  <a:pt x="8328965" y="1616097"/>
                </a:lnTo>
                <a:lnTo>
                  <a:pt x="8332613" y="1648930"/>
                </a:lnTo>
                <a:lnTo>
                  <a:pt x="8332613" y="1681763"/>
                </a:lnTo>
                <a:lnTo>
                  <a:pt x="8328965" y="1692707"/>
                </a:lnTo>
                <a:cubicBezTo>
                  <a:pt x="8348420" y="1721891"/>
                  <a:pt x="8404358" y="1743780"/>
                  <a:pt x="8496776" y="1758372"/>
                </a:cubicBezTo>
                <a:cubicBezTo>
                  <a:pt x="8557577" y="1772965"/>
                  <a:pt x="8611082" y="1803365"/>
                  <a:pt x="8657291" y="1849574"/>
                </a:cubicBezTo>
                <a:cubicBezTo>
                  <a:pt x="8657291" y="1859302"/>
                  <a:pt x="8663371" y="1869031"/>
                  <a:pt x="8675532" y="1878759"/>
                </a:cubicBezTo>
                <a:cubicBezTo>
                  <a:pt x="8690124" y="1871463"/>
                  <a:pt x="8699851" y="1867815"/>
                  <a:pt x="8704716" y="1867815"/>
                </a:cubicBezTo>
                <a:lnTo>
                  <a:pt x="8690124" y="1849574"/>
                </a:lnTo>
                <a:lnTo>
                  <a:pt x="8690124" y="1842278"/>
                </a:lnTo>
                <a:lnTo>
                  <a:pt x="8701068" y="1834982"/>
                </a:lnTo>
                <a:cubicBezTo>
                  <a:pt x="8691340" y="1834982"/>
                  <a:pt x="8686476" y="1828902"/>
                  <a:pt x="8686476" y="1816741"/>
                </a:cubicBezTo>
                <a:lnTo>
                  <a:pt x="8686476" y="1802149"/>
                </a:lnTo>
                <a:lnTo>
                  <a:pt x="8704716" y="1802149"/>
                </a:lnTo>
                <a:lnTo>
                  <a:pt x="8704716" y="1791205"/>
                </a:lnTo>
                <a:lnTo>
                  <a:pt x="8682828" y="1762020"/>
                </a:lnTo>
                <a:lnTo>
                  <a:pt x="8686476" y="1732836"/>
                </a:lnTo>
                <a:lnTo>
                  <a:pt x="8642699" y="1674467"/>
                </a:lnTo>
                <a:lnTo>
                  <a:pt x="8646347" y="1645282"/>
                </a:lnTo>
                <a:cubicBezTo>
                  <a:pt x="8641482" y="1645282"/>
                  <a:pt x="8635403" y="1637986"/>
                  <a:pt x="8628107" y="1623394"/>
                </a:cubicBezTo>
                <a:lnTo>
                  <a:pt x="8628107" y="1616097"/>
                </a:lnTo>
                <a:cubicBezTo>
                  <a:pt x="8640267" y="1616097"/>
                  <a:pt x="8646347" y="1613665"/>
                  <a:pt x="8646347" y="1608801"/>
                </a:cubicBezTo>
                <a:lnTo>
                  <a:pt x="8646347" y="1601505"/>
                </a:lnTo>
                <a:lnTo>
                  <a:pt x="8628107" y="1568672"/>
                </a:lnTo>
                <a:cubicBezTo>
                  <a:pt x="8640267" y="1517599"/>
                  <a:pt x="8649995" y="1492063"/>
                  <a:pt x="8657291" y="1492063"/>
                </a:cubicBezTo>
                <a:cubicBezTo>
                  <a:pt x="8674315" y="1494495"/>
                  <a:pt x="8682828" y="1496927"/>
                  <a:pt x="8682828" y="1499359"/>
                </a:cubicBezTo>
                <a:lnTo>
                  <a:pt x="8690124" y="1495711"/>
                </a:lnTo>
                <a:lnTo>
                  <a:pt x="8744845" y="1499359"/>
                </a:lnTo>
                <a:cubicBezTo>
                  <a:pt x="8771597" y="1499359"/>
                  <a:pt x="8795918" y="1483551"/>
                  <a:pt x="8817806" y="1451934"/>
                </a:cubicBezTo>
                <a:cubicBezTo>
                  <a:pt x="8820238" y="1451934"/>
                  <a:pt x="8821454" y="1454366"/>
                  <a:pt x="8821454" y="1459230"/>
                </a:cubicBezTo>
                <a:lnTo>
                  <a:pt x="8832399" y="1451934"/>
                </a:lnTo>
                <a:lnTo>
                  <a:pt x="8865231" y="1451934"/>
                </a:lnTo>
                <a:lnTo>
                  <a:pt x="8952785" y="1521247"/>
                </a:lnTo>
                <a:lnTo>
                  <a:pt x="9259224" y="1499359"/>
                </a:lnTo>
                <a:lnTo>
                  <a:pt x="9259224" y="1506655"/>
                </a:lnTo>
                <a:cubicBezTo>
                  <a:pt x="9264087" y="1501791"/>
                  <a:pt x="9273816" y="1499359"/>
                  <a:pt x="9288408" y="1499359"/>
                </a:cubicBezTo>
                <a:lnTo>
                  <a:pt x="9288408" y="1495711"/>
                </a:lnTo>
                <a:cubicBezTo>
                  <a:pt x="9288408" y="1493279"/>
                  <a:pt x="9287193" y="1485983"/>
                  <a:pt x="9284760" y="1473822"/>
                </a:cubicBezTo>
                <a:cubicBezTo>
                  <a:pt x="9282328" y="1461662"/>
                  <a:pt x="9279896" y="1444638"/>
                  <a:pt x="9277464" y="1422749"/>
                </a:cubicBezTo>
                <a:lnTo>
                  <a:pt x="9277464" y="1353436"/>
                </a:lnTo>
                <a:lnTo>
                  <a:pt x="9273816" y="1353436"/>
                </a:lnTo>
                <a:cubicBezTo>
                  <a:pt x="9273816" y="1387485"/>
                  <a:pt x="9239768" y="1414237"/>
                  <a:pt x="9171670" y="1433694"/>
                </a:cubicBezTo>
                <a:cubicBezTo>
                  <a:pt x="9125461" y="1426397"/>
                  <a:pt x="9082900" y="1422749"/>
                  <a:pt x="9043987" y="1422749"/>
                </a:cubicBezTo>
                <a:cubicBezTo>
                  <a:pt x="9024531" y="1415453"/>
                  <a:pt x="9007506" y="1400861"/>
                  <a:pt x="8992914" y="1378973"/>
                </a:cubicBezTo>
                <a:lnTo>
                  <a:pt x="8985618" y="1378973"/>
                </a:lnTo>
                <a:cubicBezTo>
                  <a:pt x="8973458" y="1378973"/>
                  <a:pt x="8966162" y="1380189"/>
                  <a:pt x="8963729" y="1382621"/>
                </a:cubicBezTo>
                <a:lnTo>
                  <a:pt x="8945489" y="1378973"/>
                </a:lnTo>
                <a:cubicBezTo>
                  <a:pt x="8906576" y="1378973"/>
                  <a:pt x="8873744" y="1387485"/>
                  <a:pt x="8846991" y="1404509"/>
                </a:cubicBezTo>
                <a:cubicBezTo>
                  <a:pt x="8837263" y="1404509"/>
                  <a:pt x="8806862" y="1371676"/>
                  <a:pt x="8755789" y="1306011"/>
                </a:cubicBezTo>
                <a:cubicBezTo>
                  <a:pt x="8746061" y="1306011"/>
                  <a:pt x="8731469" y="1280475"/>
                  <a:pt x="8712012" y="1229402"/>
                </a:cubicBezTo>
                <a:cubicBezTo>
                  <a:pt x="8707148" y="1229402"/>
                  <a:pt x="8694988" y="1203865"/>
                  <a:pt x="8675532" y="1152792"/>
                </a:cubicBezTo>
                <a:cubicBezTo>
                  <a:pt x="8653643" y="1152792"/>
                  <a:pt x="8641482" y="1133336"/>
                  <a:pt x="8639051" y="1094423"/>
                </a:cubicBezTo>
                <a:lnTo>
                  <a:pt x="8642699" y="1079830"/>
                </a:lnTo>
                <a:lnTo>
                  <a:pt x="8642699" y="1072535"/>
                </a:lnTo>
                <a:cubicBezTo>
                  <a:pt x="8635403" y="1072535"/>
                  <a:pt x="8629322" y="1060374"/>
                  <a:pt x="8624459" y="1036054"/>
                </a:cubicBezTo>
                <a:lnTo>
                  <a:pt x="8628107" y="1036054"/>
                </a:lnTo>
                <a:cubicBezTo>
                  <a:pt x="8611082" y="999573"/>
                  <a:pt x="8591626" y="971604"/>
                  <a:pt x="8569738" y="952148"/>
                </a:cubicBezTo>
                <a:lnTo>
                  <a:pt x="8569738" y="948500"/>
                </a:lnTo>
                <a:cubicBezTo>
                  <a:pt x="8569738" y="943636"/>
                  <a:pt x="8574601" y="941204"/>
                  <a:pt x="8584330" y="941204"/>
                </a:cubicBezTo>
                <a:lnTo>
                  <a:pt x="8555145" y="901075"/>
                </a:lnTo>
                <a:lnTo>
                  <a:pt x="8562441" y="857298"/>
                </a:lnTo>
                <a:lnTo>
                  <a:pt x="8540553" y="842706"/>
                </a:lnTo>
                <a:lnTo>
                  <a:pt x="8551497" y="813521"/>
                </a:lnTo>
                <a:cubicBezTo>
                  <a:pt x="8529609" y="740559"/>
                  <a:pt x="8518665" y="693135"/>
                  <a:pt x="8518665" y="671246"/>
                </a:cubicBezTo>
                <a:cubicBezTo>
                  <a:pt x="8550280" y="654222"/>
                  <a:pt x="8566089" y="623821"/>
                  <a:pt x="8566089" y="580044"/>
                </a:cubicBezTo>
                <a:lnTo>
                  <a:pt x="8569738" y="580044"/>
                </a:lnTo>
                <a:cubicBezTo>
                  <a:pt x="8601353" y="580044"/>
                  <a:pt x="8634186" y="593421"/>
                  <a:pt x="8668235" y="620173"/>
                </a:cubicBezTo>
                <a:cubicBezTo>
                  <a:pt x="8682828" y="620173"/>
                  <a:pt x="8690124" y="622605"/>
                  <a:pt x="8690124" y="627469"/>
                </a:cubicBezTo>
                <a:cubicBezTo>
                  <a:pt x="8743628" y="590988"/>
                  <a:pt x="8815374" y="564236"/>
                  <a:pt x="8905360" y="547211"/>
                </a:cubicBezTo>
                <a:lnTo>
                  <a:pt x="8919952" y="547211"/>
                </a:lnTo>
                <a:cubicBezTo>
                  <a:pt x="8966162" y="547211"/>
                  <a:pt x="9017235" y="588556"/>
                  <a:pt x="9073172" y="671246"/>
                </a:cubicBezTo>
                <a:cubicBezTo>
                  <a:pt x="9099924" y="693135"/>
                  <a:pt x="9138837" y="772176"/>
                  <a:pt x="9189910" y="908371"/>
                </a:cubicBezTo>
                <a:lnTo>
                  <a:pt x="9273816" y="1262234"/>
                </a:lnTo>
                <a:lnTo>
                  <a:pt x="9273816" y="1265882"/>
                </a:lnTo>
                <a:lnTo>
                  <a:pt x="9277464" y="1265882"/>
                </a:lnTo>
                <a:lnTo>
                  <a:pt x="9277464" y="1072535"/>
                </a:lnTo>
                <a:cubicBezTo>
                  <a:pt x="9277464" y="1031190"/>
                  <a:pt x="9258008" y="989844"/>
                  <a:pt x="9219095" y="948500"/>
                </a:cubicBezTo>
                <a:cubicBezTo>
                  <a:pt x="9219095" y="943636"/>
                  <a:pt x="9221527" y="941204"/>
                  <a:pt x="9226391" y="941204"/>
                </a:cubicBezTo>
                <a:lnTo>
                  <a:pt x="9219095" y="908371"/>
                </a:lnTo>
                <a:lnTo>
                  <a:pt x="9219095" y="904723"/>
                </a:lnTo>
                <a:lnTo>
                  <a:pt x="9222743" y="897427"/>
                </a:lnTo>
                <a:cubicBezTo>
                  <a:pt x="9225175" y="894995"/>
                  <a:pt x="9228823" y="892563"/>
                  <a:pt x="9233687" y="890131"/>
                </a:cubicBezTo>
                <a:cubicBezTo>
                  <a:pt x="9233687" y="863378"/>
                  <a:pt x="9219095" y="835410"/>
                  <a:pt x="9189910" y="806225"/>
                </a:cubicBezTo>
                <a:cubicBezTo>
                  <a:pt x="9189910" y="784336"/>
                  <a:pt x="9199639" y="767312"/>
                  <a:pt x="9219095" y="755152"/>
                </a:cubicBezTo>
                <a:cubicBezTo>
                  <a:pt x="9226391" y="755152"/>
                  <a:pt x="9239768" y="760016"/>
                  <a:pt x="9259224" y="769744"/>
                </a:cubicBezTo>
                <a:lnTo>
                  <a:pt x="9259224" y="667598"/>
                </a:lnTo>
                <a:lnTo>
                  <a:pt x="9226391" y="448714"/>
                </a:lnTo>
                <a:lnTo>
                  <a:pt x="9226391" y="357512"/>
                </a:lnTo>
                <a:cubicBezTo>
                  <a:pt x="9180182" y="308871"/>
                  <a:pt x="9157077" y="276038"/>
                  <a:pt x="9157077" y="259013"/>
                </a:cubicBezTo>
                <a:lnTo>
                  <a:pt x="9157077" y="244421"/>
                </a:lnTo>
                <a:cubicBezTo>
                  <a:pt x="9169237" y="244421"/>
                  <a:pt x="9181398" y="234693"/>
                  <a:pt x="9193558" y="215237"/>
                </a:cubicBezTo>
                <a:lnTo>
                  <a:pt x="9219095" y="182404"/>
                </a:lnTo>
                <a:lnTo>
                  <a:pt x="9270168" y="196996"/>
                </a:lnTo>
                <a:lnTo>
                  <a:pt x="9310297" y="215237"/>
                </a:lnTo>
                <a:cubicBezTo>
                  <a:pt x="9315160" y="215237"/>
                  <a:pt x="9317593" y="212804"/>
                  <a:pt x="9317593" y="207940"/>
                </a:cubicBezTo>
                <a:cubicBezTo>
                  <a:pt x="9322457" y="207940"/>
                  <a:pt x="9416091" y="233477"/>
                  <a:pt x="9598495" y="284550"/>
                </a:cubicBezTo>
                <a:lnTo>
                  <a:pt x="9631327" y="273606"/>
                </a:lnTo>
                <a:cubicBezTo>
                  <a:pt x="9643487" y="280902"/>
                  <a:pt x="9649568" y="285766"/>
                  <a:pt x="9649568" y="288198"/>
                </a:cubicBezTo>
                <a:lnTo>
                  <a:pt x="9660512" y="284550"/>
                </a:lnTo>
                <a:lnTo>
                  <a:pt x="9664160" y="284550"/>
                </a:lnTo>
                <a:cubicBezTo>
                  <a:pt x="9802786" y="304006"/>
                  <a:pt x="9872101" y="334407"/>
                  <a:pt x="9872101" y="375752"/>
                </a:cubicBezTo>
                <a:cubicBezTo>
                  <a:pt x="9879397" y="375752"/>
                  <a:pt x="9883044" y="386696"/>
                  <a:pt x="9883044" y="408585"/>
                </a:cubicBezTo>
                <a:cubicBezTo>
                  <a:pt x="9883044" y="464522"/>
                  <a:pt x="9873316" y="492490"/>
                  <a:pt x="9853860" y="492490"/>
                </a:cubicBezTo>
                <a:lnTo>
                  <a:pt x="9864805" y="580044"/>
                </a:lnTo>
                <a:lnTo>
                  <a:pt x="9861156" y="612877"/>
                </a:lnTo>
                <a:lnTo>
                  <a:pt x="9864805" y="642062"/>
                </a:lnTo>
                <a:lnTo>
                  <a:pt x="9824676" y="813521"/>
                </a:lnTo>
                <a:cubicBezTo>
                  <a:pt x="9831972" y="813521"/>
                  <a:pt x="9835619" y="815953"/>
                  <a:pt x="9835619" y="820817"/>
                </a:cubicBezTo>
                <a:lnTo>
                  <a:pt x="9828323" y="864594"/>
                </a:lnTo>
                <a:cubicBezTo>
                  <a:pt x="9833187" y="891347"/>
                  <a:pt x="9835619" y="905939"/>
                  <a:pt x="9835619" y="908371"/>
                </a:cubicBezTo>
                <a:lnTo>
                  <a:pt x="9824676" y="919315"/>
                </a:lnTo>
                <a:lnTo>
                  <a:pt x="9828323" y="948500"/>
                </a:lnTo>
                <a:lnTo>
                  <a:pt x="9828323" y="999573"/>
                </a:lnTo>
                <a:lnTo>
                  <a:pt x="9824676" y="1017813"/>
                </a:lnTo>
                <a:lnTo>
                  <a:pt x="9824676" y="1032406"/>
                </a:lnTo>
                <a:cubicBezTo>
                  <a:pt x="9822243" y="1039702"/>
                  <a:pt x="9821027" y="1044566"/>
                  <a:pt x="9821027" y="1046998"/>
                </a:cubicBezTo>
                <a:lnTo>
                  <a:pt x="9821027" y="1057942"/>
                </a:lnTo>
                <a:cubicBezTo>
                  <a:pt x="9867236" y="972820"/>
                  <a:pt x="9911013" y="930259"/>
                  <a:pt x="9952357" y="930259"/>
                </a:cubicBezTo>
                <a:cubicBezTo>
                  <a:pt x="9969382" y="874322"/>
                  <a:pt x="9981543" y="846354"/>
                  <a:pt x="9988839" y="846354"/>
                </a:cubicBezTo>
                <a:cubicBezTo>
                  <a:pt x="9998567" y="853650"/>
                  <a:pt x="10008295" y="857298"/>
                  <a:pt x="10018023" y="857298"/>
                </a:cubicBezTo>
                <a:cubicBezTo>
                  <a:pt x="10047207" y="791632"/>
                  <a:pt x="10084904" y="695567"/>
                  <a:pt x="10131114" y="569100"/>
                </a:cubicBezTo>
                <a:cubicBezTo>
                  <a:pt x="10177323" y="510731"/>
                  <a:pt x="10218668" y="481546"/>
                  <a:pt x="10255148" y="481546"/>
                </a:cubicBezTo>
                <a:lnTo>
                  <a:pt x="10266092" y="481546"/>
                </a:lnTo>
                <a:cubicBezTo>
                  <a:pt x="10297710" y="481546"/>
                  <a:pt x="10332974" y="498571"/>
                  <a:pt x="10371886" y="532619"/>
                </a:cubicBezTo>
                <a:lnTo>
                  <a:pt x="10390127" y="525323"/>
                </a:lnTo>
                <a:cubicBezTo>
                  <a:pt x="10504433" y="549644"/>
                  <a:pt x="10561586" y="567884"/>
                  <a:pt x="10561586" y="580044"/>
                </a:cubicBezTo>
                <a:cubicBezTo>
                  <a:pt x="10607795" y="601933"/>
                  <a:pt x="10651573" y="640845"/>
                  <a:pt x="10692917" y="696783"/>
                </a:cubicBezTo>
                <a:cubicBezTo>
                  <a:pt x="10724533" y="742992"/>
                  <a:pt x="10740342" y="781904"/>
                  <a:pt x="10740342" y="813521"/>
                </a:cubicBezTo>
                <a:lnTo>
                  <a:pt x="10740342" y="831761"/>
                </a:lnTo>
                <a:cubicBezTo>
                  <a:pt x="10737909" y="836625"/>
                  <a:pt x="10735478" y="842706"/>
                  <a:pt x="10733046" y="850002"/>
                </a:cubicBezTo>
                <a:cubicBezTo>
                  <a:pt x="10728182" y="862162"/>
                  <a:pt x="10724533" y="875538"/>
                  <a:pt x="10722101" y="890131"/>
                </a:cubicBezTo>
                <a:lnTo>
                  <a:pt x="10725750" y="901075"/>
                </a:lnTo>
                <a:cubicBezTo>
                  <a:pt x="10677108" y="925396"/>
                  <a:pt x="10652788" y="944852"/>
                  <a:pt x="10652788" y="959444"/>
                </a:cubicBezTo>
                <a:cubicBezTo>
                  <a:pt x="10652788" y="978900"/>
                  <a:pt x="10596852" y="1028757"/>
                  <a:pt x="10484977" y="1109015"/>
                </a:cubicBezTo>
                <a:cubicBezTo>
                  <a:pt x="10463088" y="1109015"/>
                  <a:pt x="10443632" y="1124823"/>
                  <a:pt x="10426607" y="1156440"/>
                </a:cubicBezTo>
                <a:cubicBezTo>
                  <a:pt x="10382831" y="1156440"/>
                  <a:pt x="10348782" y="1177112"/>
                  <a:pt x="10324461" y="1218457"/>
                </a:cubicBezTo>
                <a:cubicBezTo>
                  <a:pt x="10305006" y="1237914"/>
                  <a:pt x="10264877" y="1256154"/>
                  <a:pt x="10204075" y="1273178"/>
                </a:cubicBezTo>
                <a:cubicBezTo>
                  <a:pt x="10204075" y="1290203"/>
                  <a:pt x="10165162" y="1308443"/>
                  <a:pt x="10087336" y="1327900"/>
                </a:cubicBezTo>
                <a:lnTo>
                  <a:pt x="10065448" y="1324252"/>
                </a:lnTo>
                <a:lnTo>
                  <a:pt x="10043560" y="1324252"/>
                </a:lnTo>
                <a:lnTo>
                  <a:pt x="10010727" y="1320603"/>
                </a:lnTo>
                <a:cubicBezTo>
                  <a:pt x="9981543" y="1337628"/>
                  <a:pt x="9957222" y="1346140"/>
                  <a:pt x="9937765" y="1346140"/>
                </a:cubicBezTo>
                <a:cubicBezTo>
                  <a:pt x="9898852" y="1346140"/>
                  <a:pt x="9850211" y="1318171"/>
                  <a:pt x="9791843" y="1262234"/>
                </a:cubicBezTo>
                <a:lnTo>
                  <a:pt x="9791843" y="1258586"/>
                </a:lnTo>
                <a:cubicBezTo>
                  <a:pt x="9786979" y="1258586"/>
                  <a:pt x="9778466" y="1264666"/>
                  <a:pt x="9766306" y="1276827"/>
                </a:cubicBezTo>
                <a:lnTo>
                  <a:pt x="9773602" y="1291419"/>
                </a:lnTo>
                <a:lnTo>
                  <a:pt x="9762658" y="1295067"/>
                </a:lnTo>
                <a:lnTo>
                  <a:pt x="9780898" y="1419101"/>
                </a:lnTo>
                <a:lnTo>
                  <a:pt x="9780898" y="1437342"/>
                </a:lnTo>
                <a:cubicBezTo>
                  <a:pt x="9790627" y="1437342"/>
                  <a:pt x="9795490" y="1440990"/>
                  <a:pt x="9795490" y="1448286"/>
                </a:cubicBezTo>
                <a:lnTo>
                  <a:pt x="9806435" y="1437342"/>
                </a:lnTo>
                <a:lnTo>
                  <a:pt x="9853860" y="1437342"/>
                </a:lnTo>
                <a:cubicBezTo>
                  <a:pt x="9863588" y="1437342"/>
                  <a:pt x="9872101" y="1436126"/>
                  <a:pt x="9879397" y="1433694"/>
                </a:cubicBezTo>
                <a:cubicBezTo>
                  <a:pt x="9881829" y="1436126"/>
                  <a:pt x="9889125" y="1437342"/>
                  <a:pt x="9901285" y="1437342"/>
                </a:cubicBezTo>
                <a:cubicBezTo>
                  <a:pt x="9911013" y="1437342"/>
                  <a:pt x="9915877" y="1436126"/>
                  <a:pt x="9915877" y="1433694"/>
                </a:cubicBezTo>
                <a:lnTo>
                  <a:pt x="9945061" y="1437342"/>
                </a:lnTo>
                <a:cubicBezTo>
                  <a:pt x="10117737" y="1437342"/>
                  <a:pt x="10233260" y="1450718"/>
                  <a:pt x="10291629" y="1477470"/>
                </a:cubicBezTo>
                <a:cubicBezTo>
                  <a:pt x="10296492" y="1472606"/>
                  <a:pt x="10303788" y="1470175"/>
                  <a:pt x="10313517" y="1470175"/>
                </a:cubicBezTo>
                <a:lnTo>
                  <a:pt x="10320814" y="1470175"/>
                </a:lnTo>
                <a:cubicBezTo>
                  <a:pt x="10432689" y="1513951"/>
                  <a:pt x="10500784" y="1571105"/>
                  <a:pt x="10525106" y="1641634"/>
                </a:cubicBezTo>
                <a:cubicBezTo>
                  <a:pt x="10537266" y="1663522"/>
                  <a:pt x="10549427" y="1674467"/>
                  <a:pt x="10561586" y="1674467"/>
                </a:cubicBezTo>
                <a:cubicBezTo>
                  <a:pt x="10602930" y="1713379"/>
                  <a:pt x="10623604" y="1760804"/>
                  <a:pt x="10623604" y="1816741"/>
                </a:cubicBezTo>
                <a:cubicBezTo>
                  <a:pt x="10630900" y="1816741"/>
                  <a:pt x="10634548" y="1832550"/>
                  <a:pt x="10634548" y="1864167"/>
                </a:cubicBezTo>
                <a:lnTo>
                  <a:pt x="10634548" y="1867815"/>
                </a:lnTo>
                <a:lnTo>
                  <a:pt x="10630900" y="1878759"/>
                </a:lnTo>
                <a:cubicBezTo>
                  <a:pt x="10638196" y="1878759"/>
                  <a:pt x="10641844" y="1883623"/>
                  <a:pt x="10641844" y="1893351"/>
                </a:cubicBezTo>
                <a:lnTo>
                  <a:pt x="10641844" y="1926184"/>
                </a:lnTo>
                <a:lnTo>
                  <a:pt x="10634548" y="1955368"/>
                </a:lnTo>
                <a:cubicBezTo>
                  <a:pt x="10644277" y="1955368"/>
                  <a:pt x="10649140" y="1959017"/>
                  <a:pt x="10649140" y="1966313"/>
                </a:cubicBezTo>
                <a:cubicBezTo>
                  <a:pt x="10649140" y="1971177"/>
                  <a:pt x="10646708" y="1973609"/>
                  <a:pt x="10641844" y="1973609"/>
                </a:cubicBezTo>
                <a:lnTo>
                  <a:pt x="10649140" y="1984553"/>
                </a:lnTo>
                <a:lnTo>
                  <a:pt x="10649140" y="2010090"/>
                </a:lnTo>
                <a:cubicBezTo>
                  <a:pt x="10649140" y="2014954"/>
                  <a:pt x="10646708" y="2017386"/>
                  <a:pt x="10641844" y="2017386"/>
                </a:cubicBezTo>
                <a:cubicBezTo>
                  <a:pt x="10649140" y="2034410"/>
                  <a:pt x="10652788" y="2051434"/>
                  <a:pt x="10652788" y="2068459"/>
                </a:cubicBezTo>
                <a:cubicBezTo>
                  <a:pt x="10652788" y="2070891"/>
                  <a:pt x="10651573" y="2072107"/>
                  <a:pt x="10649140" y="2072107"/>
                </a:cubicBezTo>
                <a:lnTo>
                  <a:pt x="10652788" y="2119532"/>
                </a:lnTo>
                <a:lnTo>
                  <a:pt x="10652788" y="2207085"/>
                </a:lnTo>
                <a:cubicBezTo>
                  <a:pt x="10652788" y="2209518"/>
                  <a:pt x="10651573" y="2210734"/>
                  <a:pt x="10649140" y="2210734"/>
                </a:cubicBezTo>
                <a:cubicBezTo>
                  <a:pt x="10651573" y="2213166"/>
                  <a:pt x="10655220" y="2241134"/>
                  <a:pt x="10660084" y="2294639"/>
                </a:cubicBezTo>
                <a:lnTo>
                  <a:pt x="10652788" y="2323824"/>
                </a:lnTo>
                <a:lnTo>
                  <a:pt x="10660084" y="2334768"/>
                </a:lnTo>
                <a:cubicBezTo>
                  <a:pt x="10660084" y="2346928"/>
                  <a:pt x="10654004" y="2362737"/>
                  <a:pt x="10641844" y="2382193"/>
                </a:cubicBezTo>
                <a:lnTo>
                  <a:pt x="10649140" y="2422322"/>
                </a:lnTo>
                <a:cubicBezTo>
                  <a:pt x="10639412" y="2422322"/>
                  <a:pt x="10634548" y="2428402"/>
                  <a:pt x="10634548" y="2440562"/>
                </a:cubicBezTo>
                <a:cubicBezTo>
                  <a:pt x="10644277" y="2462451"/>
                  <a:pt x="10649140" y="2475827"/>
                  <a:pt x="10649140" y="2480691"/>
                </a:cubicBezTo>
                <a:lnTo>
                  <a:pt x="10641844" y="2498932"/>
                </a:lnTo>
                <a:cubicBezTo>
                  <a:pt x="10646708" y="2503796"/>
                  <a:pt x="10649140" y="2511092"/>
                  <a:pt x="10649140" y="2520820"/>
                </a:cubicBezTo>
                <a:lnTo>
                  <a:pt x="10641844" y="2520820"/>
                </a:lnTo>
                <a:cubicBezTo>
                  <a:pt x="10646708" y="2530548"/>
                  <a:pt x="10649140" y="2536628"/>
                  <a:pt x="10649140" y="2539060"/>
                </a:cubicBezTo>
                <a:cubicBezTo>
                  <a:pt x="10646708" y="2543924"/>
                  <a:pt x="10644277" y="2551220"/>
                  <a:pt x="10641844" y="2560949"/>
                </a:cubicBezTo>
                <a:cubicBezTo>
                  <a:pt x="10646708" y="2577973"/>
                  <a:pt x="10649140" y="2587701"/>
                  <a:pt x="10649140" y="2590134"/>
                </a:cubicBezTo>
                <a:lnTo>
                  <a:pt x="10641844" y="2590134"/>
                </a:lnTo>
                <a:lnTo>
                  <a:pt x="10649140" y="2601078"/>
                </a:lnTo>
                <a:cubicBezTo>
                  <a:pt x="10644277" y="2613238"/>
                  <a:pt x="10640628" y="2624182"/>
                  <a:pt x="10638196" y="2633910"/>
                </a:cubicBezTo>
                <a:cubicBezTo>
                  <a:pt x="10635763" y="2641207"/>
                  <a:pt x="10634548" y="2646071"/>
                  <a:pt x="10634548" y="2648503"/>
                </a:cubicBezTo>
                <a:lnTo>
                  <a:pt x="10634548" y="2681335"/>
                </a:lnTo>
                <a:cubicBezTo>
                  <a:pt x="10634548" y="2691063"/>
                  <a:pt x="10639412" y="2695928"/>
                  <a:pt x="10649140" y="2695928"/>
                </a:cubicBezTo>
                <a:cubicBezTo>
                  <a:pt x="10649140" y="2698359"/>
                  <a:pt x="10647924" y="2706872"/>
                  <a:pt x="10645492" y="2721464"/>
                </a:cubicBezTo>
                <a:lnTo>
                  <a:pt x="10638196" y="2747001"/>
                </a:lnTo>
                <a:lnTo>
                  <a:pt x="10630900" y="2783481"/>
                </a:lnTo>
                <a:lnTo>
                  <a:pt x="10634548" y="2794426"/>
                </a:lnTo>
                <a:cubicBezTo>
                  <a:pt x="10634548" y="2809018"/>
                  <a:pt x="10626036" y="2828474"/>
                  <a:pt x="10609011" y="2852795"/>
                </a:cubicBezTo>
                <a:lnTo>
                  <a:pt x="10619955" y="2885627"/>
                </a:lnTo>
                <a:cubicBezTo>
                  <a:pt x="10612659" y="2888060"/>
                  <a:pt x="10593203" y="2930620"/>
                  <a:pt x="10561586" y="3013310"/>
                </a:cubicBezTo>
                <a:cubicBezTo>
                  <a:pt x="10542131" y="3013310"/>
                  <a:pt x="10516594" y="3037631"/>
                  <a:pt x="10484977" y="3086272"/>
                </a:cubicBezTo>
                <a:cubicBezTo>
                  <a:pt x="10467953" y="3100864"/>
                  <a:pt x="10455792" y="3127616"/>
                  <a:pt x="10448496" y="3166529"/>
                </a:cubicBezTo>
                <a:cubicBezTo>
                  <a:pt x="10433904" y="3166529"/>
                  <a:pt x="10397423" y="3194498"/>
                  <a:pt x="10339054" y="3250435"/>
                </a:cubicBezTo>
                <a:cubicBezTo>
                  <a:pt x="10224748" y="3282052"/>
                  <a:pt x="10148138" y="3297860"/>
                  <a:pt x="10109225" y="3297860"/>
                </a:cubicBezTo>
                <a:lnTo>
                  <a:pt x="10054503" y="3297860"/>
                </a:lnTo>
                <a:cubicBezTo>
                  <a:pt x="10054503" y="3305156"/>
                  <a:pt x="10037479" y="3316100"/>
                  <a:pt x="10003431" y="3330693"/>
                </a:cubicBezTo>
                <a:cubicBezTo>
                  <a:pt x="10003431" y="3357445"/>
                  <a:pt x="9956006" y="3375686"/>
                  <a:pt x="9861156" y="3385414"/>
                </a:cubicBezTo>
                <a:lnTo>
                  <a:pt x="9791843" y="3385414"/>
                </a:lnTo>
                <a:cubicBezTo>
                  <a:pt x="9772387" y="3385414"/>
                  <a:pt x="9762658" y="3380550"/>
                  <a:pt x="9762658" y="3370821"/>
                </a:cubicBezTo>
                <a:cubicBezTo>
                  <a:pt x="9755361" y="3373253"/>
                  <a:pt x="9749281" y="3374470"/>
                  <a:pt x="9744418" y="3374470"/>
                </a:cubicBezTo>
                <a:cubicBezTo>
                  <a:pt x="9700640" y="3374470"/>
                  <a:pt x="9653215" y="3372038"/>
                  <a:pt x="9602143" y="3367173"/>
                </a:cubicBezTo>
                <a:lnTo>
                  <a:pt x="9572958" y="3370821"/>
                </a:lnTo>
                <a:lnTo>
                  <a:pt x="9499997" y="3370821"/>
                </a:lnTo>
                <a:cubicBezTo>
                  <a:pt x="9419739" y="3370821"/>
                  <a:pt x="9292056" y="3384198"/>
                  <a:pt x="9116948" y="3410950"/>
                </a:cubicBezTo>
                <a:lnTo>
                  <a:pt x="8992914" y="3410950"/>
                </a:lnTo>
                <a:lnTo>
                  <a:pt x="8945489" y="3414598"/>
                </a:lnTo>
                <a:lnTo>
                  <a:pt x="8945489" y="3410950"/>
                </a:lnTo>
                <a:cubicBezTo>
                  <a:pt x="8940624" y="3410950"/>
                  <a:pt x="8938193" y="3412166"/>
                  <a:pt x="8938193" y="3414598"/>
                </a:cubicBezTo>
                <a:lnTo>
                  <a:pt x="8821454" y="3400006"/>
                </a:lnTo>
                <a:cubicBezTo>
                  <a:pt x="8819022" y="3407302"/>
                  <a:pt x="8817806" y="3413382"/>
                  <a:pt x="8817806" y="3418246"/>
                </a:cubicBezTo>
                <a:lnTo>
                  <a:pt x="8799566" y="3418246"/>
                </a:lnTo>
                <a:cubicBezTo>
                  <a:pt x="8797134" y="3415815"/>
                  <a:pt x="8784974" y="3409734"/>
                  <a:pt x="8763085" y="3400006"/>
                </a:cubicBezTo>
                <a:cubicBezTo>
                  <a:pt x="8736332" y="3387846"/>
                  <a:pt x="8704716" y="3374470"/>
                  <a:pt x="8668235" y="3359877"/>
                </a:cubicBezTo>
                <a:cubicBezTo>
                  <a:pt x="8602570" y="3299076"/>
                  <a:pt x="8549065" y="3265027"/>
                  <a:pt x="8507720" y="3257731"/>
                </a:cubicBezTo>
                <a:cubicBezTo>
                  <a:pt x="8507720" y="3255299"/>
                  <a:pt x="8505288" y="3254083"/>
                  <a:pt x="8500424" y="3254083"/>
                </a:cubicBezTo>
                <a:lnTo>
                  <a:pt x="8507720" y="3239491"/>
                </a:lnTo>
                <a:lnTo>
                  <a:pt x="8500424" y="3195714"/>
                </a:lnTo>
                <a:lnTo>
                  <a:pt x="8507720" y="3181122"/>
                </a:lnTo>
                <a:lnTo>
                  <a:pt x="8478536" y="3195714"/>
                </a:lnTo>
                <a:lnTo>
                  <a:pt x="8474888" y="3195714"/>
                </a:lnTo>
                <a:lnTo>
                  <a:pt x="8445703" y="3166529"/>
                </a:lnTo>
                <a:lnTo>
                  <a:pt x="8445703" y="3155585"/>
                </a:lnTo>
                <a:lnTo>
                  <a:pt x="8496776" y="3122752"/>
                </a:lnTo>
                <a:cubicBezTo>
                  <a:pt x="8472455" y="3122752"/>
                  <a:pt x="8457863" y="3102080"/>
                  <a:pt x="8452999" y="3060735"/>
                </a:cubicBezTo>
                <a:cubicBezTo>
                  <a:pt x="8457863" y="3051007"/>
                  <a:pt x="8462727" y="3046143"/>
                  <a:pt x="8467591" y="3046143"/>
                </a:cubicBezTo>
                <a:lnTo>
                  <a:pt x="8478536" y="3053439"/>
                </a:lnTo>
                <a:lnTo>
                  <a:pt x="8478536" y="3042495"/>
                </a:lnTo>
                <a:cubicBezTo>
                  <a:pt x="8466375" y="3042495"/>
                  <a:pt x="8460295" y="3037631"/>
                  <a:pt x="8460295" y="3027902"/>
                </a:cubicBezTo>
                <a:cubicBezTo>
                  <a:pt x="8470023" y="3027902"/>
                  <a:pt x="8474888" y="3024254"/>
                  <a:pt x="8474888" y="3016958"/>
                </a:cubicBezTo>
                <a:lnTo>
                  <a:pt x="8452999" y="2991422"/>
                </a:lnTo>
                <a:cubicBezTo>
                  <a:pt x="8504072" y="2911164"/>
                  <a:pt x="8538120" y="2863739"/>
                  <a:pt x="8555145" y="2849147"/>
                </a:cubicBezTo>
                <a:cubicBezTo>
                  <a:pt x="8567305" y="2849147"/>
                  <a:pt x="8609866" y="2830906"/>
                  <a:pt x="8682828" y="2794426"/>
                </a:cubicBezTo>
                <a:lnTo>
                  <a:pt x="8704716" y="2794426"/>
                </a:lnTo>
                <a:cubicBezTo>
                  <a:pt x="8724172" y="2799290"/>
                  <a:pt x="8742413" y="2802938"/>
                  <a:pt x="8759437" y="2805370"/>
                </a:cubicBezTo>
                <a:cubicBezTo>
                  <a:pt x="8774030" y="2807802"/>
                  <a:pt x="8784974" y="2809018"/>
                  <a:pt x="8792270" y="2809018"/>
                </a:cubicBezTo>
                <a:lnTo>
                  <a:pt x="9499997" y="2809018"/>
                </a:lnTo>
                <a:cubicBezTo>
                  <a:pt x="9665376" y="2809018"/>
                  <a:pt x="9830755" y="2794426"/>
                  <a:pt x="9996135" y="2765241"/>
                </a:cubicBezTo>
                <a:cubicBezTo>
                  <a:pt x="9993703" y="2745784"/>
                  <a:pt x="9983975" y="2726328"/>
                  <a:pt x="9966951" y="2706872"/>
                </a:cubicBezTo>
                <a:cubicBezTo>
                  <a:pt x="10061800" y="2699576"/>
                  <a:pt x="10109225" y="2682551"/>
                  <a:pt x="10109225" y="2655799"/>
                </a:cubicBezTo>
                <a:lnTo>
                  <a:pt x="10109225" y="2334768"/>
                </a:lnTo>
                <a:cubicBezTo>
                  <a:pt x="10097065" y="2337200"/>
                  <a:pt x="10088553" y="2338416"/>
                  <a:pt x="10083689" y="2338416"/>
                </a:cubicBezTo>
                <a:lnTo>
                  <a:pt x="10072744" y="2334768"/>
                </a:lnTo>
                <a:cubicBezTo>
                  <a:pt x="10045992" y="2339632"/>
                  <a:pt x="10032615" y="2345712"/>
                  <a:pt x="10032615" y="2353008"/>
                </a:cubicBezTo>
                <a:lnTo>
                  <a:pt x="10039911" y="2353008"/>
                </a:lnTo>
                <a:cubicBezTo>
                  <a:pt x="10052071" y="2353008"/>
                  <a:pt x="10059368" y="2351793"/>
                  <a:pt x="10061800" y="2349360"/>
                </a:cubicBezTo>
                <a:cubicBezTo>
                  <a:pt x="10069097" y="2351793"/>
                  <a:pt x="10075177" y="2354225"/>
                  <a:pt x="10080040" y="2356656"/>
                </a:cubicBezTo>
                <a:cubicBezTo>
                  <a:pt x="10084904" y="2359089"/>
                  <a:pt x="10087336" y="2361521"/>
                  <a:pt x="10087336" y="2363953"/>
                </a:cubicBezTo>
                <a:lnTo>
                  <a:pt x="10087336" y="2367601"/>
                </a:lnTo>
                <a:cubicBezTo>
                  <a:pt x="10070312" y="2406514"/>
                  <a:pt x="10054503" y="2425970"/>
                  <a:pt x="10039911" y="2425970"/>
                </a:cubicBezTo>
                <a:lnTo>
                  <a:pt x="10039911" y="2451507"/>
                </a:lnTo>
                <a:cubicBezTo>
                  <a:pt x="10039911" y="2500147"/>
                  <a:pt x="10008295" y="2552437"/>
                  <a:pt x="9945061" y="2608374"/>
                </a:cubicBezTo>
                <a:cubicBezTo>
                  <a:pt x="9872101" y="2647286"/>
                  <a:pt x="9754146" y="2666743"/>
                  <a:pt x="9591199" y="2666743"/>
                </a:cubicBezTo>
                <a:cubicBezTo>
                  <a:pt x="9437979" y="2705656"/>
                  <a:pt x="9337049" y="2725112"/>
                  <a:pt x="9288408" y="2725112"/>
                </a:cubicBezTo>
                <a:lnTo>
                  <a:pt x="9215447" y="2725112"/>
                </a:lnTo>
                <a:cubicBezTo>
                  <a:pt x="9203287" y="2727544"/>
                  <a:pt x="9191126" y="2729976"/>
                  <a:pt x="9178966" y="2732408"/>
                </a:cubicBezTo>
                <a:cubicBezTo>
                  <a:pt x="9171670" y="2734840"/>
                  <a:pt x="9163158" y="2737273"/>
                  <a:pt x="9153429" y="2739704"/>
                </a:cubicBezTo>
                <a:lnTo>
                  <a:pt x="9127893" y="2743353"/>
                </a:lnTo>
                <a:lnTo>
                  <a:pt x="8992914" y="2743353"/>
                </a:lnTo>
                <a:cubicBezTo>
                  <a:pt x="8893199" y="2716600"/>
                  <a:pt x="8826319" y="2684983"/>
                  <a:pt x="8792270" y="2648503"/>
                </a:cubicBezTo>
                <a:lnTo>
                  <a:pt x="8792270" y="2633910"/>
                </a:lnTo>
                <a:cubicBezTo>
                  <a:pt x="8772813" y="2633910"/>
                  <a:pt x="8761869" y="2609590"/>
                  <a:pt x="8759437" y="2560949"/>
                </a:cubicBezTo>
                <a:cubicBezTo>
                  <a:pt x="8739980" y="2548789"/>
                  <a:pt x="8730253" y="2541492"/>
                  <a:pt x="8730253" y="2539060"/>
                </a:cubicBezTo>
                <a:lnTo>
                  <a:pt x="8730253" y="2520820"/>
                </a:lnTo>
                <a:lnTo>
                  <a:pt x="8733901" y="2509876"/>
                </a:lnTo>
                <a:cubicBezTo>
                  <a:pt x="8716876" y="2509876"/>
                  <a:pt x="8707148" y="2481907"/>
                  <a:pt x="8704716" y="2425970"/>
                </a:cubicBezTo>
                <a:lnTo>
                  <a:pt x="8686476" y="2382193"/>
                </a:lnTo>
                <a:cubicBezTo>
                  <a:pt x="8698636" y="2374897"/>
                  <a:pt x="8732684" y="2368817"/>
                  <a:pt x="8788622" y="2363953"/>
                </a:cubicBezTo>
                <a:lnTo>
                  <a:pt x="8788622" y="2356656"/>
                </a:lnTo>
                <a:cubicBezTo>
                  <a:pt x="8737549" y="2312880"/>
                  <a:pt x="8712012" y="2287343"/>
                  <a:pt x="8712012" y="2280047"/>
                </a:cubicBezTo>
                <a:cubicBezTo>
                  <a:pt x="8712012" y="2277615"/>
                  <a:pt x="8713228" y="2276399"/>
                  <a:pt x="8715660" y="2276399"/>
                </a:cubicBezTo>
                <a:lnTo>
                  <a:pt x="8712012" y="2265455"/>
                </a:lnTo>
                <a:lnTo>
                  <a:pt x="8712012" y="2239918"/>
                </a:lnTo>
                <a:cubicBezTo>
                  <a:pt x="8712012" y="2210734"/>
                  <a:pt x="8729036" y="2193709"/>
                  <a:pt x="8763085" y="2188845"/>
                </a:cubicBezTo>
                <a:cubicBezTo>
                  <a:pt x="8787405" y="2193709"/>
                  <a:pt x="8808078" y="2197357"/>
                  <a:pt x="8825103" y="2199789"/>
                </a:cubicBezTo>
                <a:cubicBezTo>
                  <a:pt x="8837263" y="2204654"/>
                  <a:pt x="8845774" y="2207085"/>
                  <a:pt x="8850639" y="2207085"/>
                </a:cubicBezTo>
                <a:cubicBezTo>
                  <a:pt x="8872527" y="2192493"/>
                  <a:pt x="8936976" y="2181549"/>
                  <a:pt x="9043987" y="2174253"/>
                </a:cubicBezTo>
                <a:lnTo>
                  <a:pt x="9043987" y="2177901"/>
                </a:lnTo>
                <a:cubicBezTo>
                  <a:pt x="9070740" y="2175469"/>
                  <a:pt x="9084116" y="2170605"/>
                  <a:pt x="9084116" y="2163309"/>
                </a:cubicBezTo>
                <a:lnTo>
                  <a:pt x="9142485" y="2174253"/>
                </a:lnTo>
                <a:lnTo>
                  <a:pt x="9215447" y="2174253"/>
                </a:lnTo>
                <a:lnTo>
                  <a:pt x="9251927" y="2177901"/>
                </a:lnTo>
                <a:lnTo>
                  <a:pt x="9470812" y="2134124"/>
                </a:lnTo>
                <a:lnTo>
                  <a:pt x="9485404" y="2141420"/>
                </a:lnTo>
                <a:cubicBezTo>
                  <a:pt x="9485404" y="2131692"/>
                  <a:pt x="9599710" y="2125612"/>
                  <a:pt x="9828323" y="2123180"/>
                </a:cubicBezTo>
                <a:lnTo>
                  <a:pt x="9853860" y="2130476"/>
                </a:lnTo>
                <a:cubicBezTo>
                  <a:pt x="9863588" y="2125612"/>
                  <a:pt x="9872101" y="2123180"/>
                  <a:pt x="9879397" y="2123180"/>
                </a:cubicBezTo>
                <a:cubicBezTo>
                  <a:pt x="9915877" y="2123180"/>
                  <a:pt x="9957222" y="2134124"/>
                  <a:pt x="10003431" y="2156012"/>
                </a:cubicBezTo>
                <a:lnTo>
                  <a:pt x="10014376" y="2152364"/>
                </a:lnTo>
                <a:lnTo>
                  <a:pt x="10021672" y="2148716"/>
                </a:lnTo>
                <a:lnTo>
                  <a:pt x="10039911" y="2174253"/>
                </a:lnTo>
                <a:lnTo>
                  <a:pt x="10028968" y="2188845"/>
                </a:lnTo>
                <a:lnTo>
                  <a:pt x="10028968" y="2207085"/>
                </a:lnTo>
                <a:cubicBezTo>
                  <a:pt x="10038696" y="2194925"/>
                  <a:pt x="10049640" y="2188845"/>
                  <a:pt x="10061800" y="2188845"/>
                </a:cubicBezTo>
                <a:lnTo>
                  <a:pt x="10083689" y="2188845"/>
                </a:lnTo>
                <a:lnTo>
                  <a:pt x="10109225" y="2210734"/>
                </a:lnTo>
                <a:lnTo>
                  <a:pt x="10120169" y="2207085"/>
                </a:lnTo>
                <a:cubicBezTo>
                  <a:pt x="10117737" y="2199789"/>
                  <a:pt x="10115306" y="2185197"/>
                  <a:pt x="10112873" y="2163309"/>
                </a:cubicBezTo>
                <a:cubicBezTo>
                  <a:pt x="10110441" y="2134124"/>
                  <a:pt x="10108010" y="2097643"/>
                  <a:pt x="10105577" y="2053866"/>
                </a:cubicBezTo>
                <a:cubicBezTo>
                  <a:pt x="10052071" y="1997929"/>
                  <a:pt x="9976679" y="1954152"/>
                  <a:pt x="9879397" y="1922536"/>
                </a:cubicBezTo>
                <a:lnTo>
                  <a:pt x="9821027" y="1907943"/>
                </a:lnTo>
                <a:lnTo>
                  <a:pt x="9762658" y="1907943"/>
                </a:lnTo>
                <a:cubicBezTo>
                  <a:pt x="9329753" y="1949288"/>
                  <a:pt x="9079252" y="2000361"/>
                  <a:pt x="9011154" y="2061163"/>
                </a:cubicBezTo>
                <a:cubicBezTo>
                  <a:pt x="8986834" y="2061163"/>
                  <a:pt x="8955218" y="2066027"/>
                  <a:pt x="8916304" y="2075755"/>
                </a:cubicBezTo>
                <a:cubicBezTo>
                  <a:pt x="8801997" y="2053866"/>
                  <a:pt x="8744845" y="2007657"/>
                  <a:pt x="8744845" y="1937128"/>
                </a:cubicBezTo>
                <a:lnTo>
                  <a:pt x="8730253" y="1926184"/>
                </a:lnTo>
                <a:lnTo>
                  <a:pt x="8719308" y="1915240"/>
                </a:lnTo>
                <a:lnTo>
                  <a:pt x="8701068" y="1904295"/>
                </a:lnTo>
                <a:lnTo>
                  <a:pt x="8690124" y="1904295"/>
                </a:lnTo>
                <a:cubicBezTo>
                  <a:pt x="8704716" y="2001577"/>
                  <a:pt x="8716876" y="2053866"/>
                  <a:pt x="8726605" y="2061163"/>
                </a:cubicBezTo>
                <a:lnTo>
                  <a:pt x="8726605" y="2072107"/>
                </a:lnTo>
                <a:cubicBezTo>
                  <a:pt x="8714444" y="2084267"/>
                  <a:pt x="8701068" y="2130476"/>
                  <a:pt x="8686476" y="2210734"/>
                </a:cubicBezTo>
                <a:cubicBezTo>
                  <a:pt x="8659723" y="2218030"/>
                  <a:pt x="8636618" y="2236270"/>
                  <a:pt x="8617162" y="2265455"/>
                </a:cubicBezTo>
                <a:cubicBezTo>
                  <a:pt x="8617162" y="2294639"/>
                  <a:pt x="8581897" y="2328688"/>
                  <a:pt x="8511368" y="2367601"/>
                </a:cubicBezTo>
                <a:cubicBezTo>
                  <a:pt x="8511368" y="2379761"/>
                  <a:pt x="8490695" y="2387057"/>
                  <a:pt x="8449351" y="2389489"/>
                </a:cubicBezTo>
                <a:cubicBezTo>
                  <a:pt x="8420167" y="2382193"/>
                  <a:pt x="8386117" y="2355441"/>
                  <a:pt x="8347205" y="2309231"/>
                </a:cubicBezTo>
                <a:cubicBezTo>
                  <a:pt x="8347205" y="2318960"/>
                  <a:pt x="8345988" y="2323824"/>
                  <a:pt x="8343557" y="2323824"/>
                </a:cubicBezTo>
                <a:lnTo>
                  <a:pt x="8358149" y="2400433"/>
                </a:lnTo>
                <a:cubicBezTo>
                  <a:pt x="8350853" y="2526900"/>
                  <a:pt x="8343557" y="2590134"/>
                  <a:pt x="8336261" y="2590134"/>
                </a:cubicBezTo>
                <a:lnTo>
                  <a:pt x="8343557" y="2648503"/>
                </a:lnTo>
                <a:lnTo>
                  <a:pt x="8343557" y="2703224"/>
                </a:lnTo>
                <a:cubicBezTo>
                  <a:pt x="8343557" y="2712952"/>
                  <a:pt x="8344772" y="2720248"/>
                  <a:pt x="8347205" y="2725112"/>
                </a:cubicBezTo>
                <a:cubicBezTo>
                  <a:pt x="8344772" y="2732408"/>
                  <a:pt x="8341124" y="2751865"/>
                  <a:pt x="8336261" y="2783481"/>
                </a:cubicBezTo>
                <a:lnTo>
                  <a:pt x="8358149" y="2903868"/>
                </a:lnTo>
                <a:cubicBezTo>
                  <a:pt x="8350853" y="2971965"/>
                  <a:pt x="8344772" y="3027902"/>
                  <a:pt x="8339909" y="3071679"/>
                </a:cubicBezTo>
                <a:cubicBezTo>
                  <a:pt x="8335044" y="3105728"/>
                  <a:pt x="8331396" y="3122752"/>
                  <a:pt x="8328965" y="3122752"/>
                </a:cubicBezTo>
                <a:lnTo>
                  <a:pt x="8332613" y="3133697"/>
                </a:lnTo>
                <a:lnTo>
                  <a:pt x="8303428" y="3272324"/>
                </a:lnTo>
                <a:cubicBezTo>
                  <a:pt x="8305860" y="3277188"/>
                  <a:pt x="8307076" y="3284484"/>
                  <a:pt x="8307076" y="3294212"/>
                </a:cubicBezTo>
                <a:cubicBezTo>
                  <a:pt x="8304643" y="3294212"/>
                  <a:pt x="8292484" y="3324613"/>
                  <a:pt x="8270595" y="3385414"/>
                </a:cubicBezTo>
                <a:cubicBezTo>
                  <a:pt x="8256003" y="3392710"/>
                  <a:pt x="8238978" y="3421894"/>
                  <a:pt x="8219522" y="3472968"/>
                </a:cubicBezTo>
                <a:cubicBezTo>
                  <a:pt x="8195201" y="3480264"/>
                  <a:pt x="8183042" y="3487560"/>
                  <a:pt x="8183042" y="3494856"/>
                </a:cubicBezTo>
                <a:lnTo>
                  <a:pt x="8201282" y="3516745"/>
                </a:lnTo>
                <a:cubicBezTo>
                  <a:pt x="8196417" y="3528905"/>
                  <a:pt x="8192769" y="3538633"/>
                  <a:pt x="8190338" y="3545929"/>
                </a:cubicBezTo>
                <a:cubicBezTo>
                  <a:pt x="8187905" y="3550793"/>
                  <a:pt x="8185473" y="3553225"/>
                  <a:pt x="8183042" y="3553225"/>
                </a:cubicBezTo>
                <a:lnTo>
                  <a:pt x="8168449" y="3553225"/>
                </a:lnTo>
                <a:lnTo>
                  <a:pt x="8157505" y="3545929"/>
                </a:lnTo>
                <a:lnTo>
                  <a:pt x="8113729" y="3593354"/>
                </a:lnTo>
                <a:lnTo>
                  <a:pt x="8091840" y="3575114"/>
                </a:lnTo>
                <a:cubicBezTo>
                  <a:pt x="8077248" y="3579978"/>
                  <a:pt x="8068735" y="3582410"/>
                  <a:pt x="8066304" y="3582410"/>
                </a:cubicBezTo>
                <a:lnTo>
                  <a:pt x="8048063" y="3553225"/>
                </a:lnTo>
                <a:cubicBezTo>
                  <a:pt x="8045630" y="3553225"/>
                  <a:pt x="8029823" y="3566602"/>
                  <a:pt x="8000638" y="3593354"/>
                </a:cubicBezTo>
                <a:lnTo>
                  <a:pt x="7978750" y="3575114"/>
                </a:lnTo>
                <a:cubicBezTo>
                  <a:pt x="7969021" y="3579978"/>
                  <a:pt x="7960509" y="3582410"/>
                  <a:pt x="7953213" y="3582410"/>
                </a:cubicBezTo>
                <a:cubicBezTo>
                  <a:pt x="7950780" y="3565385"/>
                  <a:pt x="7941053" y="3553225"/>
                  <a:pt x="7924029" y="3545929"/>
                </a:cubicBezTo>
                <a:lnTo>
                  <a:pt x="7902140" y="3560522"/>
                </a:lnTo>
                <a:lnTo>
                  <a:pt x="7887548" y="3560522"/>
                </a:lnTo>
                <a:cubicBezTo>
                  <a:pt x="7865659" y="3560522"/>
                  <a:pt x="7840123" y="3515529"/>
                  <a:pt x="7810938" y="3425543"/>
                </a:cubicBezTo>
                <a:lnTo>
                  <a:pt x="7814586" y="3414598"/>
                </a:lnTo>
                <a:cubicBezTo>
                  <a:pt x="7814586" y="3404870"/>
                  <a:pt x="7808506" y="3390278"/>
                  <a:pt x="7796346" y="3370821"/>
                </a:cubicBezTo>
                <a:lnTo>
                  <a:pt x="7796346" y="3345285"/>
                </a:lnTo>
                <a:cubicBezTo>
                  <a:pt x="7796346" y="3296644"/>
                  <a:pt x="7801209" y="3272324"/>
                  <a:pt x="7810938" y="3272324"/>
                </a:cubicBezTo>
                <a:cubicBezTo>
                  <a:pt x="7810938" y="3213954"/>
                  <a:pt x="7786617" y="3145857"/>
                  <a:pt x="7737977" y="3068031"/>
                </a:cubicBezTo>
                <a:cubicBezTo>
                  <a:pt x="7750136" y="3036414"/>
                  <a:pt x="7764729" y="3020606"/>
                  <a:pt x="7781753" y="3020606"/>
                </a:cubicBezTo>
                <a:lnTo>
                  <a:pt x="7781753" y="3016958"/>
                </a:lnTo>
                <a:cubicBezTo>
                  <a:pt x="7781753" y="3012094"/>
                  <a:pt x="7774457" y="3006014"/>
                  <a:pt x="7759865" y="2998718"/>
                </a:cubicBezTo>
                <a:cubicBezTo>
                  <a:pt x="7759865" y="2976829"/>
                  <a:pt x="7776890" y="2947645"/>
                  <a:pt x="7810938" y="2911164"/>
                </a:cubicBezTo>
                <a:cubicBezTo>
                  <a:pt x="7803642" y="2894140"/>
                  <a:pt x="7796346" y="2885627"/>
                  <a:pt x="7789050" y="2885627"/>
                </a:cubicBezTo>
                <a:cubicBezTo>
                  <a:pt x="7793913" y="2856443"/>
                  <a:pt x="7797561" y="2841851"/>
                  <a:pt x="7799994" y="2841851"/>
                </a:cubicBezTo>
                <a:lnTo>
                  <a:pt x="7789050" y="2798074"/>
                </a:lnTo>
                <a:lnTo>
                  <a:pt x="7796346" y="2787129"/>
                </a:lnTo>
                <a:cubicBezTo>
                  <a:pt x="7791482" y="2782265"/>
                  <a:pt x="7789050" y="2774969"/>
                  <a:pt x="7789050" y="2765241"/>
                </a:cubicBezTo>
                <a:lnTo>
                  <a:pt x="7799994" y="2761593"/>
                </a:lnTo>
                <a:lnTo>
                  <a:pt x="7796346" y="2750649"/>
                </a:lnTo>
                <a:lnTo>
                  <a:pt x="7799994" y="2695928"/>
                </a:lnTo>
                <a:cubicBezTo>
                  <a:pt x="7797561" y="2678903"/>
                  <a:pt x="7796346" y="2664311"/>
                  <a:pt x="7796346" y="2652151"/>
                </a:cubicBezTo>
                <a:lnTo>
                  <a:pt x="7796346" y="2626614"/>
                </a:lnTo>
                <a:lnTo>
                  <a:pt x="7799994" y="2615670"/>
                </a:lnTo>
                <a:lnTo>
                  <a:pt x="7796346" y="2601078"/>
                </a:lnTo>
                <a:lnTo>
                  <a:pt x="7799994" y="2568245"/>
                </a:lnTo>
                <a:cubicBezTo>
                  <a:pt x="7787834" y="2478259"/>
                  <a:pt x="7778105" y="2429618"/>
                  <a:pt x="7770809" y="2422322"/>
                </a:cubicBezTo>
                <a:lnTo>
                  <a:pt x="7789050" y="2378545"/>
                </a:lnTo>
                <a:cubicBezTo>
                  <a:pt x="7786617" y="2371249"/>
                  <a:pt x="7785402" y="2361521"/>
                  <a:pt x="7785402" y="2349360"/>
                </a:cubicBezTo>
                <a:lnTo>
                  <a:pt x="7781753" y="2349360"/>
                </a:lnTo>
                <a:cubicBezTo>
                  <a:pt x="7735544" y="2373681"/>
                  <a:pt x="7702712" y="2418674"/>
                  <a:pt x="7683255" y="2484339"/>
                </a:cubicBezTo>
                <a:cubicBezTo>
                  <a:pt x="7680823" y="2484339"/>
                  <a:pt x="7669879" y="2502580"/>
                  <a:pt x="7650423" y="2539060"/>
                </a:cubicBezTo>
                <a:cubicBezTo>
                  <a:pt x="7555573" y="2646071"/>
                  <a:pt x="7469235" y="2711736"/>
                  <a:pt x="7391409" y="2736056"/>
                </a:cubicBezTo>
                <a:cubicBezTo>
                  <a:pt x="7291695" y="2774969"/>
                  <a:pt x="7227246" y="2794426"/>
                  <a:pt x="7198062" y="2794426"/>
                </a:cubicBezTo>
                <a:lnTo>
                  <a:pt x="7198062" y="2787129"/>
                </a:lnTo>
                <a:lnTo>
                  <a:pt x="7190765" y="2794426"/>
                </a:lnTo>
                <a:cubicBezTo>
                  <a:pt x="7183469" y="2794426"/>
                  <a:pt x="7174957" y="2773753"/>
                  <a:pt x="7165229" y="2732408"/>
                </a:cubicBezTo>
                <a:lnTo>
                  <a:pt x="7157933" y="2732408"/>
                </a:lnTo>
                <a:lnTo>
                  <a:pt x="7165229" y="2703224"/>
                </a:lnTo>
                <a:lnTo>
                  <a:pt x="7165229" y="2644855"/>
                </a:lnTo>
                <a:cubicBezTo>
                  <a:pt x="7145772" y="2644855"/>
                  <a:pt x="7134828" y="2616886"/>
                  <a:pt x="7132397" y="2560949"/>
                </a:cubicBezTo>
                <a:cubicBezTo>
                  <a:pt x="7125100" y="2560949"/>
                  <a:pt x="7121452" y="2557301"/>
                  <a:pt x="7121452" y="2550005"/>
                </a:cubicBezTo>
                <a:lnTo>
                  <a:pt x="7121452" y="2542709"/>
                </a:lnTo>
                <a:lnTo>
                  <a:pt x="7125100" y="2513524"/>
                </a:lnTo>
                <a:cubicBezTo>
                  <a:pt x="7105644" y="2513524"/>
                  <a:pt x="7095915" y="2500147"/>
                  <a:pt x="7095915" y="2473395"/>
                </a:cubicBezTo>
                <a:cubicBezTo>
                  <a:pt x="7100780" y="2468531"/>
                  <a:pt x="7103212" y="2461235"/>
                  <a:pt x="7103212" y="2451507"/>
                </a:cubicBezTo>
                <a:cubicBezTo>
                  <a:pt x="7100780" y="2451507"/>
                  <a:pt x="7093483" y="2445426"/>
                  <a:pt x="7081323" y="2433266"/>
                </a:cubicBezTo>
                <a:lnTo>
                  <a:pt x="7081323" y="2425970"/>
                </a:lnTo>
                <a:cubicBezTo>
                  <a:pt x="7081323" y="2418674"/>
                  <a:pt x="7088619" y="2415026"/>
                  <a:pt x="7103212" y="2415026"/>
                </a:cubicBezTo>
                <a:lnTo>
                  <a:pt x="7103212" y="2411378"/>
                </a:lnTo>
                <a:cubicBezTo>
                  <a:pt x="7086187" y="2411378"/>
                  <a:pt x="7077675" y="2404082"/>
                  <a:pt x="7077675" y="2389489"/>
                </a:cubicBezTo>
                <a:cubicBezTo>
                  <a:pt x="7080107" y="2384625"/>
                  <a:pt x="7081323" y="2377329"/>
                  <a:pt x="7081323" y="2367601"/>
                </a:cubicBezTo>
                <a:cubicBezTo>
                  <a:pt x="7078891" y="2367601"/>
                  <a:pt x="7077675" y="2366385"/>
                  <a:pt x="7077675" y="2363953"/>
                </a:cubicBezTo>
                <a:cubicBezTo>
                  <a:pt x="7109292" y="2325040"/>
                  <a:pt x="7138476" y="2305583"/>
                  <a:pt x="7165229" y="2305583"/>
                </a:cubicBezTo>
                <a:cubicBezTo>
                  <a:pt x="7177389" y="2259375"/>
                  <a:pt x="7193197" y="2236270"/>
                  <a:pt x="7212654" y="2236270"/>
                </a:cubicBezTo>
                <a:cubicBezTo>
                  <a:pt x="7229678" y="2236270"/>
                  <a:pt x="7252783" y="2221678"/>
                  <a:pt x="7281967" y="2192493"/>
                </a:cubicBezTo>
                <a:cubicBezTo>
                  <a:pt x="7311152" y="2187629"/>
                  <a:pt x="7325744" y="2181549"/>
                  <a:pt x="7325744" y="2174253"/>
                </a:cubicBezTo>
                <a:cubicBezTo>
                  <a:pt x="7320880" y="2174253"/>
                  <a:pt x="7318448" y="2170605"/>
                  <a:pt x="7318448" y="2163309"/>
                </a:cubicBezTo>
                <a:cubicBezTo>
                  <a:pt x="7345200" y="2146284"/>
                  <a:pt x="7364657" y="2136556"/>
                  <a:pt x="7376817" y="2134124"/>
                </a:cubicBezTo>
                <a:cubicBezTo>
                  <a:pt x="7376817" y="2131692"/>
                  <a:pt x="7374385" y="2130476"/>
                  <a:pt x="7369521" y="2130476"/>
                </a:cubicBezTo>
                <a:lnTo>
                  <a:pt x="7384113" y="2068459"/>
                </a:lnTo>
                <a:lnTo>
                  <a:pt x="7376817" y="2046570"/>
                </a:lnTo>
                <a:cubicBezTo>
                  <a:pt x="7444915" y="1980905"/>
                  <a:pt x="7516660" y="1900647"/>
                  <a:pt x="7592053" y="1805797"/>
                </a:cubicBezTo>
                <a:cubicBezTo>
                  <a:pt x="7592053" y="1793637"/>
                  <a:pt x="7598134" y="1779045"/>
                  <a:pt x="7610294" y="1762020"/>
                </a:cubicBezTo>
                <a:lnTo>
                  <a:pt x="7595701" y="1758372"/>
                </a:lnTo>
                <a:cubicBezTo>
                  <a:pt x="7607862" y="1692707"/>
                  <a:pt x="7622454" y="1645282"/>
                  <a:pt x="7639478" y="1616097"/>
                </a:cubicBezTo>
                <a:cubicBezTo>
                  <a:pt x="7629750" y="1596641"/>
                  <a:pt x="7622454" y="1586913"/>
                  <a:pt x="7617590" y="1586913"/>
                </a:cubicBezTo>
                <a:lnTo>
                  <a:pt x="7577461" y="1586913"/>
                </a:lnTo>
                <a:cubicBezTo>
                  <a:pt x="7528821" y="1611233"/>
                  <a:pt x="7503284" y="1623394"/>
                  <a:pt x="7500851" y="1623394"/>
                </a:cubicBezTo>
                <a:lnTo>
                  <a:pt x="7457075" y="1616097"/>
                </a:lnTo>
                <a:cubicBezTo>
                  <a:pt x="7447347" y="1620962"/>
                  <a:pt x="7440050" y="1623394"/>
                  <a:pt x="7435186" y="1623394"/>
                </a:cubicBezTo>
                <a:cubicBezTo>
                  <a:pt x="7393842" y="1591777"/>
                  <a:pt x="7340336" y="1560160"/>
                  <a:pt x="7274671" y="1528544"/>
                </a:cubicBezTo>
                <a:cubicBezTo>
                  <a:pt x="7269807" y="1509087"/>
                  <a:pt x="7247919" y="1485983"/>
                  <a:pt x="7209006" y="1459230"/>
                </a:cubicBezTo>
                <a:lnTo>
                  <a:pt x="7168877" y="1393565"/>
                </a:lnTo>
                <a:lnTo>
                  <a:pt x="7183469" y="1378973"/>
                </a:lnTo>
                <a:cubicBezTo>
                  <a:pt x="7181037" y="1371676"/>
                  <a:pt x="7179821" y="1365596"/>
                  <a:pt x="7179821" y="1360732"/>
                </a:cubicBezTo>
                <a:cubicBezTo>
                  <a:pt x="7182253" y="1360732"/>
                  <a:pt x="7185901" y="1358300"/>
                  <a:pt x="7190765" y="1353436"/>
                </a:cubicBezTo>
                <a:cubicBezTo>
                  <a:pt x="7195630" y="1343708"/>
                  <a:pt x="7201710" y="1332764"/>
                  <a:pt x="7209006" y="1320603"/>
                </a:cubicBezTo>
                <a:lnTo>
                  <a:pt x="7136045" y="1214809"/>
                </a:lnTo>
                <a:cubicBezTo>
                  <a:pt x="7136045" y="1207513"/>
                  <a:pt x="7146989" y="1203865"/>
                  <a:pt x="7168877" y="1203865"/>
                </a:cubicBezTo>
                <a:lnTo>
                  <a:pt x="7168877" y="1189273"/>
                </a:lnTo>
                <a:cubicBezTo>
                  <a:pt x="7154285" y="1167384"/>
                  <a:pt x="7146989" y="1143064"/>
                  <a:pt x="7146989" y="1116311"/>
                </a:cubicBezTo>
                <a:cubicBezTo>
                  <a:pt x="7178605" y="1099287"/>
                  <a:pt x="7200494" y="1084695"/>
                  <a:pt x="7212654" y="1072535"/>
                </a:cubicBezTo>
                <a:lnTo>
                  <a:pt x="7223599" y="1072535"/>
                </a:lnTo>
                <a:cubicBezTo>
                  <a:pt x="7250350" y="1072535"/>
                  <a:pt x="7294127" y="1067670"/>
                  <a:pt x="7354929" y="1057942"/>
                </a:cubicBezTo>
                <a:cubicBezTo>
                  <a:pt x="7371954" y="1084695"/>
                  <a:pt x="7396274" y="1098071"/>
                  <a:pt x="7427890" y="1098071"/>
                </a:cubicBezTo>
                <a:cubicBezTo>
                  <a:pt x="7444915" y="1090775"/>
                  <a:pt x="7459507" y="1087127"/>
                  <a:pt x="7471667" y="1087127"/>
                </a:cubicBezTo>
                <a:lnTo>
                  <a:pt x="7475315" y="1087127"/>
                </a:lnTo>
                <a:cubicBezTo>
                  <a:pt x="7477748" y="1087127"/>
                  <a:pt x="7478963" y="1089559"/>
                  <a:pt x="7478963" y="1094423"/>
                </a:cubicBezTo>
                <a:cubicBezTo>
                  <a:pt x="7495988" y="1084695"/>
                  <a:pt x="7542196" y="1072535"/>
                  <a:pt x="7617590" y="1057942"/>
                </a:cubicBezTo>
                <a:cubicBezTo>
                  <a:pt x="7617590" y="1055510"/>
                  <a:pt x="7618806" y="1054294"/>
                  <a:pt x="7621238" y="1054294"/>
                </a:cubicBezTo>
                <a:cubicBezTo>
                  <a:pt x="7633398" y="1054294"/>
                  <a:pt x="7647990" y="1059158"/>
                  <a:pt x="7665015" y="1068886"/>
                </a:cubicBezTo>
                <a:lnTo>
                  <a:pt x="7708792" y="1046998"/>
                </a:lnTo>
                <a:lnTo>
                  <a:pt x="7708792" y="1028757"/>
                </a:lnTo>
                <a:cubicBezTo>
                  <a:pt x="7708792" y="1014165"/>
                  <a:pt x="7707576" y="1004437"/>
                  <a:pt x="7705144" y="999573"/>
                </a:cubicBezTo>
                <a:lnTo>
                  <a:pt x="7708792" y="959444"/>
                </a:lnTo>
                <a:lnTo>
                  <a:pt x="7708792" y="922963"/>
                </a:lnTo>
                <a:lnTo>
                  <a:pt x="7705144" y="860946"/>
                </a:lnTo>
                <a:cubicBezTo>
                  <a:pt x="7707576" y="860946"/>
                  <a:pt x="7708792" y="859730"/>
                  <a:pt x="7708792" y="857298"/>
                </a:cubicBezTo>
                <a:cubicBezTo>
                  <a:pt x="7699063" y="850002"/>
                  <a:pt x="7694200" y="836625"/>
                  <a:pt x="7694200" y="817169"/>
                </a:cubicBezTo>
                <a:lnTo>
                  <a:pt x="7694200" y="806225"/>
                </a:lnTo>
                <a:lnTo>
                  <a:pt x="7697848" y="769744"/>
                </a:lnTo>
                <a:cubicBezTo>
                  <a:pt x="7695415" y="762448"/>
                  <a:pt x="7694200" y="753936"/>
                  <a:pt x="7694200" y="744208"/>
                </a:cubicBezTo>
                <a:cubicBezTo>
                  <a:pt x="7694200" y="741775"/>
                  <a:pt x="7695415" y="740559"/>
                  <a:pt x="7697848" y="740559"/>
                </a:cubicBezTo>
                <a:lnTo>
                  <a:pt x="7694200" y="696783"/>
                </a:lnTo>
                <a:lnTo>
                  <a:pt x="7694200" y="609229"/>
                </a:lnTo>
                <a:lnTo>
                  <a:pt x="7683255" y="569100"/>
                </a:lnTo>
                <a:lnTo>
                  <a:pt x="7694200" y="554508"/>
                </a:lnTo>
                <a:cubicBezTo>
                  <a:pt x="7686903" y="549644"/>
                  <a:pt x="7683255" y="542348"/>
                  <a:pt x="7683255" y="532619"/>
                </a:cubicBezTo>
                <a:lnTo>
                  <a:pt x="7697848" y="507083"/>
                </a:lnTo>
                <a:cubicBezTo>
                  <a:pt x="7688119" y="507083"/>
                  <a:pt x="7683255" y="502219"/>
                  <a:pt x="7683255" y="492490"/>
                </a:cubicBezTo>
                <a:lnTo>
                  <a:pt x="7683255" y="481546"/>
                </a:lnTo>
                <a:lnTo>
                  <a:pt x="7694200" y="466954"/>
                </a:lnTo>
                <a:cubicBezTo>
                  <a:pt x="7686903" y="466954"/>
                  <a:pt x="7677175" y="457226"/>
                  <a:pt x="7665015" y="437769"/>
                </a:cubicBezTo>
                <a:lnTo>
                  <a:pt x="7672311" y="419529"/>
                </a:lnTo>
                <a:lnTo>
                  <a:pt x="7650423" y="372104"/>
                </a:lnTo>
                <a:lnTo>
                  <a:pt x="7650423" y="346567"/>
                </a:lnTo>
                <a:cubicBezTo>
                  <a:pt x="7650423" y="336839"/>
                  <a:pt x="7655287" y="331975"/>
                  <a:pt x="7665015" y="331975"/>
                </a:cubicBezTo>
                <a:lnTo>
                  <a:pt x="7654071" y="321031"/>
                </a:lnTo>
                <a:lnTo>
                  <a:pt x="7665015" y="313735"/>
                </a:lnTo>
                <a:lnTo>
                  <a:pt x="7617590" y="229829"/>
                </a:lnTo>
                <a:lnTo>
                  <a:pt x="7617590" y="215237"/>
                </a:lnTo>
                <a:cubicBezTo>
                  <a:pt x="7629750" y="195780"/>
                  <a:pt x="7651639" y="179972"/>
                  <a:pt x="7683255" y="167812"/>
                </a:cubicBezTo>
                <a:cubicBezTo>
                  <a:pt x="7685688" y="170244"/>
                  <a:pt x="7701496" y="171460"/>
                  <a:pt x="7730680" y="171460"/>
                </a:cubicBezTo>
                <a:cubicBezTo>
                  <a:pt x="7730680" y="161731"/>
                  <a:pt x="7740409" y="150787"/>
                  <a:pt x="7759865" y="138627"/>
                </a:cubicBezTo>
                <a:close/>
                <a:moveTo>
                  <a:pt x="5193240" y="127683"/>
                </a:moveTo>
                <a:cubicBezTo>
                  <a:pt x="5300250" y="173892"/>
                  <a:pt x="5408476" y="216453"/>
                  <a:pt x="5517919" y="255365"/>
                </a:cubicBezTo>
                <a:cubicBezTo>
                  <a:pt x="5583584" y="308871"/>
                  <a:pt x="5616416" y="347783"/>
                  <a:pt x="5616416" y="372104"/>
                </a:cubicBezTo>
                <a:lnTo>
                  <a:pt x="5616416" y="412233"/>
                </a:lnTo>
                <a:cubicBezTo>
                  <a:pt x="5616416" y="426825"/>
                  <a:pt x="5611552" y="438985"/>
                  <a:pt x="5601824" y="448714"/>
                </a:cubicBezTo>
                <a:lnTo>
                  <a:pt x="5634657" y="470602"/>
                </a:lnTo>
                <a:cubicBezTo>
                  <a:pt x="5678434" y="463306"/>
                  <a:pt x="5723426" y="459658"/>
                  <a:pt x="5769635" y="459658"/>
                </a:cubicBezTo>
                <a:cubicBezTo>
                  <a:pt x="5832869" y="466954"/>
                  <a:pt x="5866917" y="470602"/>
                  <a:pt x="5871782" y="470602"/>
                </a:cubicBezTo>
                <a:cubicBezTo>
                  <a:pt x="5871782" y="460874"/>
                  <a:pt x="5897318" y="456010"/>
                  <a:pt x="5948391" y="456010"/>
                </a:cubicBezTo>
                <a:lnTo>
                  <a:pt x="6039593" y="456010"/>
                </a:lnTo>
                <a:cubicBezTo>
                  <a:pt x="6085802" y="456010"/>
                  <a:pt x="6123498" y="451146"/>
                  <a:pt x="6152684" y="441417"/>
                </a:cubicBezTo>
                <a:lnTo>
                  <a:pt x="6152684" y="430473"/>
                </a:lnTo>
                <a:cubicBezTo>
                  <a:pt x="6138091" y="430473"/>
                  <a:pt x="6130795" y="425609"/>
                  <a:pt x="6130795" y="415881"/>
                </a:cubicBezTo>
                <a:lnTo>
                  <a:pt x="6130795" y="408585"/>
                </a:lnTo>
                <a:lnTo>
                  <a:pt x="6141739" y="408585"/>
                </a:lnTo>
                <a:cubicBezTo>
                  <a:pt x="6141739" y="423177"/>
                  <a:pt x="6195245" y="434121"/>
                  <a:pt x="6302255" y="441417"/>
                </a:cubicBezTo>
                <a:cubicBezTo>
                  <a:pt x="6316846" y="448714"/>
                  <a:pt x="6352111" y="458442"/>
                  <a:pt x="6408048" y="470602"/>
                </a:cubicBezTo>
                <a:lnTo>
                  <a:pt x="6418992" y="466954"/>
                </a:lnTo>
                <a:lnTo>
                  <a:pt x="6429937" y="470602"/>
                </a:lnTo>
                <a:cubicBezTo>
                  <a:pt x="6442097" y="465738"/>
                  <a:pt x="6454257" y="462090"/>
                  <a:pt x="6466417" y="459658"/>
                </a:cubicBezTo>
                <a:lnTo>
                  <a:pt x="6477363" y="456010"/>
                </a:lnTo>
                <a:lnTo>
                  <a:pt x="6481010" y="456010"/>
                </a:lnTo>
                <a:cubicBezTo>
                  <a:pt x="6495603" y="480330"/>
                  <a:pt x="6539380" y="502219"/>
                  <a:pt x="6612341" y="521675"/>
                </a:cubicBezTo>
                <a:cubicBezTo>
                  <a:pt x="6651253" y="570316"/>
                  <a:pt x="6670710" y="633550"/>
                  <a:pt x="6670710" y="711375"/>
                </a:cubicBezTo>
                <a:cubicBezTo>
                  <a:pt x="6648821" y="755152"/>
                  <a:pt x="6619637" y="777040"/>
                  <a:pt x="6583156" y="777040"/>
                </a:cubicBezTo>
                <a:cubicBezTo>
                  <a:pt x="6583156" y="789200"/>
                  <a:pt x="6564916" y="798929"/>
                  <a:pt x="6528435" y="806225"/>
                </a:cubicBezTo>
                <a:cubicBezTo>
                  <a:pt x="6523571" y="806225"/>
                  <a:pt x="6521139" y="803793"/>
                  <a:pt x="6521139" y="798929"/>
                </a:cubicBezTo>
                <a:cubicBezTo>
                  <a:pt x="6508978" y="808657"/>
                  <a:pt x="6496818" y="813521"/>
                  <a:pt x="6484658" y="813521"/>
                </a:cubicBezTo>
                <a:cubicBezTo>
                  <a:pt x="6474930" y="808657"/>
                  <a:pt x="6468850" y="806225"/>
                  <a:pt x="6466417" y="806225"/>
                </a:cubicBezTo>
                <a:cubicBezTo>
                  <a:pt x="6461554" y="808657"/>
                  <a:pt x="6448178" y="818385"/>
                  <a:pt x="6426289" y="835410"/>
                </a:cubicBezTo>
                <a:lnTo>
                  <a:pt x="6411696" y="835410"/>
                </a:lnTo>
                <a:cubicBezTo>
                  <a:pt x="6409265" y="835410"/>
                  <a:pt x="6394672" y="831761"/>
                  <a:pt x="6367920" y="824465"/>
                </a:cubicBezTo>
                <a:lnTo>
                  <a:pt x="6346031" y="824465"/>
                </a:lnTo>
                <a:cubicBezTo>
                  <a:pt x="6299822" y="831761"/>
                  <a:pt x="6265773" y="841490"/>
                  <a:pt x="6243886" y="853650"/>
                </a:cubicBezTo>
                <a:lnTo>
                  <a:pt x="6232942" y="850002"/>
                </a:lnTo>
                <a:cubicBezTo>
                  <a:pt x="6230509" y="850002"/>
                  <a:pt x="6229293" y="851218"/>
                  <a:pt x="6229293" y="853650"/>
                </a:cubicBezTo>
                <a:lnTo>
                  <a:pt x="6200108" y="850002"/>
                </a:lnTo>
                <a:lnTo>
                  <a:pt x="6170923" y="853650"/>
                </a:lnTo>
                <a:lnTo>
                  <a:pt x="6156332" y="850002"/>
                </a:lnTo>
                <a:cubicBezTo>
                  <a:pt x="6153899" y="850002"/>
                  <a:pt x="6152684" y="851218"/>
                  <a:pt x="6152684" y="853650"/>
                </a:cubicBezTo>
                <a:lnTo>
                  <a:pt x="6108906" y="850002"/>
                </a:lnTo>
                <a:lnTo>
                  <a:pt x="6072426" y="850002"/>
                </a:lnTo>
                <a:cubicBezTo>
                  <a:pt x="6069993" y="850002"/>
                  <a:pt x="6068778" y="847570"/>
                  <a:pt x="6068778" y="842706"/>
                </a:cubicBezTo>
                <a:cubicBezTo>
                  <a:pt x="6054185" y="845138"/>
                  <a:pt x="6046890" y="848786"/>
                  <a:pt x="6046890" y="853650"/>
                </a:cubicBezTo>
                <a:lnTo>
                  <a:pt x="5977575" y="842706"/>
                </a:lnTo>
                <a:cubicBezTo>
                  <a:pt x="5967847" y="847570"/>
                  <a:pt x="5960551" y="850002"/>
                  <a:pt x="5955688" y="850002"/>
                </a:cubicBezTo>
                <a:lnTo>
                  <a:pt x="5955688" y="842706"/>
                </a:lnTo>
                <a:lnTo>
                  <a:pt x="5941095" y="850002"/>
                </a:lnTo>
                <a:lnTo>
                  <a:pt x="5926503" y="850002"/>
                </a:lnTo>
                <a:cubicBezTo>
                  <a:pt x="5919206" y="850002"/>
                  <a:pt x="5915558" y="847570"/>
                  <a:pt x="5915558" y="842706"/>
                </a:cubicBezTo>
                <a:cubicBezTo>
                  <a:pt x="5913126" y="842706"/>
                  <a:pt x="5911910" y="845138"/>
                  <a:pt x="5911910" y="850002"/>
                </a:cubicBezTo>
                <a:cubicBezTo>
                  <a:pt x="5838949" y="837842"/>
                  <a:pt x="5802468" y="830545"/>
                  <a:pt x="5802468" y="828113"/>
                </a:cubicBezTo>
                <a:cubicBezTo>
                  <a:pt x="5792739" y="837842"/>
                  <a:pt x="5783012" y="842706"/>
                  <a:pt x="5773283" y="842706"/>
                </a:cubicBezTo>
                <a:lnTo>
                  <a:pt x="5762339" y="835410"/>
                </a:lnTo>
                <a:lnTo>
                  <a:pt x="5747747" y="842706"/>
                </a:lnTo>
                <a:cubicBezTo>
                  <a:pt x="5745315" y="842706"/>
                  <a:pt x="5744099" y="840273"/>
                  <a:pt x="5744099" y="835410"/>
                </a:cubicBezTo>
                <a:lnTo>
                  <a:pt x="5714914" y="842706"/>
                </a:lnTo>
                <a:lnTo>
                  <a:pt x="5663841" y="842706"/>
                </a:lnTo>
                <a:cubicBezTo>
                  <a:pt x="5654112" y="842706"/>
                  <a:pt x="5643168" y="837842"/>
                  <a:pt x="5631009" y="828113"/>
                </a:cubicBezTo>
                <a:cubicBezTo>
                  <a:pt x="5611552" y="828113"/>
                  <a:pt x="5598176" y="839057"/>
                  <a:pt x="5590880" y="860946"/>
                </a:cubicBezTo>
                <a:lnTo>
                  <a:pt x="5590880" y="882834"/>
                </a:lnTo>
                <a:cubicBezTo>
                  <a:pt x="5590880" y="892563"/>
                  <a:pt x="5594528" y="897427"/>
                  <a:pt x="5601824" y="897427"/>
                </a:cubicBezTo>
                <a:cubicBezTo>
                  <a:pt x="5604256" y="897427"/>
                  <a:pt x="5605472" y="894995"/>
                  <a:pt x="5605472" y="890131"/>
                </a:cubicBezTo>
                <a:lnTo>
                  <a:pt x="5649249" y="897427"/>
                </a:lnTo>
                <a:lnTo>
                  <a:pt x="5718563" y="897427"/>
                </a:lnTo>
                <a:cubicBezTo>
                  <a:pt x="5725859" y="897427"/>
                  <a:pt x="5729507" y="899859"/>
                  <a:pt x="5729507" y="904723"/>
                </a:cubicBezTo>
                <a:cubicBezTo>
                  <a:pt x="5731939" y="904723"/>
                  <a:pt x="5733155" y="902291"/>
                  <a:pt x="5733155" y="897427"/>
                </a:cubicBezTo>
                <a:lnTo>
                  <a:pt x="5762339" y="904723"/>
                </a:lnTo>
                <a:lnTo>
                  <a:pt x="5798821" y="904723"/>
                </a:lnTo>
                <a:cubicBezTo>
                  <a:pt x="5808548" y="904723"/>
                  <a:pt x="5815844" y="902291"/>
                  <a:pt x="5820708" y="897427"/>
                </a:cubicBezTo>
                <a:cubicBezTo>
                  <a:pt x="5830437" y="902291"/>
                  <a:pt x="5838949" y="904723"/>
                  <a:pt x="5846245" y="904723"/>
                </a:cubicBezTo>
                <a:lnTo>
                  <a:pt x="5860838" y="901075"/>
                </a:lnTo>
                <a:lnTo>
                  <a:pt x="5871782" y="901075"/>
                </a:lnTo>
                <a:lnTo>
                  <a:pt x="5882726" y="897427"/>
                </a:lnTo>
                <a:cubicBezTo>
                  <a:pt x="5885158" y="897427"/>
                  <a:pt x="5886374" y="899859"/>
                  <a:pt x="5886374" y="904723"/>
                </a:cubicBezTo>
                <a:lnTo>
                  <a:pt x="5915558" y="897427"/>
                </a:lnTo>
                <a:lnTo>
                  <a:pt x="6057833" y="897427"/>
                </a:lnTo>
                <a:cubicBezTo>
                  <a:pt x="6060265" y="897427"/>
                  <a:pt x="6061482" y="899859"/>
                  <a:pt x="6061482" y="904723"/>
                </a:cubicBezTo>
                <a:lnTo>
                  <a:pt x="6072426" y="897427"/>
                </a:lnTo>
                <a:cubicBezTo>
                  <a:pt x="6101611" y="902291"/>
                  <a:pt x="6117418" y="904723"/>
                  <a:pt x="6119850" y="904723"/>
                </a:cubicBezTo>
                <a:lnTo>
                  <a:pt x="6130795" y="897427"/>
                </a:lnTo>
                <a:cubicBezTo>
                  <a:pt x="6145387" y="902291"/>
                  <a:pt x="6153899" y="904723"/>
                  <a:pt x="6156332" y="904723"/>
                </a:cubicBezTo>
                <a:lnTo>
                  <a:pt x="6159980" y="904723"/>
                </a:lnTo>
                <a:lnTo>
                  <a:pt x="6229293" y="860946"/>
                </a:lnTo>
                <a:cubicBezTo>
                  <a:pt x="6234157" y="875538"/>
                  <a:pt x="6248749" y="890131"/>
                  <a:pt x="6273069" y="904723"/>
                </a:cubicBezTo>
                <a:cubicBezTo>
                  <a:pt x="6273069" y="899859"/>
                  <a:pt x="6276718" y="897427"/>
                  <a:pt x="6284014" y="897427"/>
                </a:cubicBezTo>
                <a:cubicBezTo>
                  <a:pt x="6284014" y="899859"/>
                  <a:pt x="6286446" y="902291"/>
                  <a:pt x="6291310" y="904723"/>
                </a:cubicBezTo>
                <a:cubicBezTo>
                  <a:pt x="6298607" y="907155"/>
                  <a:pt x="6307118" y="909587"/>
                  <a:pt x="6316846" y="912019"/>
                </a:cubicBezTo>
                <a:lnTo>
                  <a:pt x="6316846" y="919315"/>
                </a:lnTo>
                <a:lnTo>
                  <a:pt x="6324144" y="919315"/>
                </a:lnTo>
                <a:lnTo>
                  <a:pt x="6338735" y="912019"/>
                </a:lnTo>
                <a:cubicBezTo>
                  <a:pt x="6338735" y="919315"/>
                  <a:pt x="6363055" y="929043"/>
                  <a:pt x="6411696" y="941204"/>
                </a:cubicBezTo>
                <a:cubicBezTo>
                  <a:pt x="6426289" y="982548"/>
                  <a:pt x="6449393" y="1008085"/>
                  <a:pt x="6481010" y="1017813"/>
                </a:cubicBezTo>
                <a:lnTo>
                  <a:pt x="6499250" y="1039702"/>
                </a:lnTo>
                <a:lnTo>
                  <a:pt x="6491954" y="1050646"/>
                </a:lnTo>
                <a:cubicBezTo>
                  <a:pt x="6511410" y="1050646"/>
                  <a:pt x="6521139" y="1056726"/>
                  <a:pt x="6521139" y="1068886"/>
                </a:cubicBezTo>
                <a:lnTo>
                  <a:pt x="6521139" y="1076182"/>
                </a:lnTo>
                <a:lnTo>
                  <a:pt x="6513843" y="1090775"/>
                </a:lnTo>
                <a:cubicBezTo>
                  <a:pt x="6516274" y="1090775"/>
                  <a:pt x="6518706" y="1091991"/>
                  <a:pt x="6521139" y="1094423"/>
                </a:cubicBezTo>
                <a:cubicBezTo>
                  <a:pt x="6526002" y="1096855"/>
                  <a:pt x="6529651" y="1100503"/>
                  <a:pt x="6532083" y="1105367"/>
                </a:cubicBezTo>
                <a:lnTo>
                  <a:pt x="6532083" y="1109015"/>
                </a:lnTo>
                <a:lnTo>
                  <a:pt x="6528435" y="1123607"/>
                </a:lnTo>
                <a:cubicBezTo>
                  <a:pt x="6538163" y="1126039"/>
                  <a:pt x="6543028" y="1138200"/>
                  <a:pt x="6543028" y="1160088"/>
                </a:cubicBezTo>
                <a:lnTo>
                  <a:pt x="6543028" y="1163736"/>
                </a:lnTo>
                <a:lnTo>
                  <a:pt x="6459121" y="1218457"/>
                </a:lnTo>
                <a:cubicBezTo>
                  <a:pt x="6410481" y="1218457"/>
                  <a:pt x="6365487" y="1236698"/>
                  <a:pt x="6324144" y="1273178"/>
                </a:cubicBezTo>
                <a:lnTo>
                  <a:pt x="6269421" y="1254938"/>
                </a:lnTo>
                <a:cubicBezTo>
                  <a:pt x="6257262" y="1257370"/>
                  <a:pt x="6243886" y="1263450"/>
                  <a:pt x="6229293" y="1273178"/>
                </a:cubicBezTo>
                <a:lnTo>
                  <a:pt x="6189164" y="1254938"/>
                </a:lnTo>
                <a:lnTo>
                  <a:pt x="6185517" y="1265882"/>
                </a:lnTo>
                <a:cubicBezTo>
                  <a:pt x="6173356" y="1265882"/>
                  <a:pt x="6151467" y="1256154"/>
                  <a:pt x="6119850" y="1236698"/>
                </a:cubicBezTo>
                <a:cubicBezTo>
                  <a:pt x="6110122" y="1239130"/>
                  <a:pt x="6102826" y="1241562"/>
                  <a:pt x="6097963" y="1243994"/>
                </a:cubicBezTo>
                <a:cubicBezTo>
                  <a:pt x="6078506" y="1231834"/>
                  <a:pt x="6022568" y="1220889"/>
                  <a:pt x="5930151" y="1211161"/>
                </a:cubicBezTo>
                <a:cubicBezTo>
                  <a:pt x="5930151" y="1208729"/>
                  <a:pt x="5928935" y="1207513"/>
                  <a:pt x="5926503" y="1207513"/>
                </a:cubicBezTo>
                <a:cubicBezTo>
                  <a:pt x="5926503" y="1214809"/>
                  <a:pt x="5921638" y="1218457"/>
                  <a:pt x="5911910" y="1218457"/>
                </a:cubicBezTo>
                <a:lnTo>
                  <a:pt x="5846245" y="1218457"/>
                </a:lnTo>
                <a:cubicBezTo>
                  <a:pt x="5838949" y="1218457"/>
                  <a:pt x="5830437" y="1216025"/>
                  <a:pt x="5820708" y="1211161"/>
                </a:cubicBezTo>
                <a:cubicBezTo>
                  <a:pt x="5815844" y="1216025"/>
                  <a:pt x="5808548" y="1218457"/>
                  <a:pt x="5798821" y="1218457"/>
                </a:cubicBezTo>
                <a:lnTo>
                  <a:pt x="5787876" y="1218457"/>
                </a:lnTo>
                <a:cubicBezTo>
                  <a:pt x="5778147" y="1218457"/>
                  <a:pt x="5765988" y="1217241"/>
                  <a:pt x="5751395" y="1214809"/>
                </a:cubicBezTo>
                <a:lnTo>
                  <a:pt x="5703970" y="1211161"/>
                </a:lnTo>
                <a:lnTo>
                  <a:pt x="5689378" y="1218457"/>
                </a:lnTo>
                <a:lnTo>
                  <a:pt x="5674786" y="1211161"/>
                </a:lnTo>
                <a:lnTo>
                  <a:pt x="5660193" y="1214809"/>
                </a:lnTo>
                <a:lnTo>
                  <a:pt x="5641953" y="1214809"/>
                </a:lnTo>
                <a:lnTo>
                  <a:pt x="5623713" y="1218457"/>
                </a:lnTo>
                <a:lnTo>
                  <a:pt x="5576288" y="1218457"/>
                </a:lnTo>
                <a:cubicBezTo>
                  <a:pt x="5576288" y="1220889"/>
                  <a:pt x="5575071" y="1222105"/>
                  <a:pt x="5572640" y="1222105"/>
                </a:cubicBezTo>
                <a:lnTo>
                  <a:pt x="5583584" y="1262234"/>
                </a:lnTo>
                <a:lnTo>
                  <a:pt x="5561695" y="1276827"/>
                </a:lnTo>
                <a:cubicBezTo>
                  <a:pt x="5554399" y="1274394"/>
                  <a:pt x="5548319" y="1273178"/>
                  <a:pt x="5543455" y="1273178"/>
                </a:cubicBezTo>
                <a:lnTo>
                  <a:pt x="5543455" y="1284123"/>
                </a:lnTo>
                <a:cubicBezTo>
                  <a:pt x="5558047" y="1286555"/>
                  <a:pt x="5565343" y="1292635"/>
                  <a:pt x="5565343" y="1302363"/>
                </a:cubicBezTo>
                <a:cubicBezTo>
                  <a:pt x="5555614" y="1312091"/>
                  <a:pt x="5550751" y="1321819"/>
                  <a:pt x="5550751" y="1331548"/>
                </a:cubicBezTo>
                <a:lnTo>
                  <a:pt x="5583584" y="1331548"/>
                </a:lnTo>
                <a:cubicBezTo>
                  <a:pt x="5593312" y="1331548"/>
                  <a:pt x="5605472" y="1332764"/>
                  <a:pt x="5620064" y="1335196"/>
                </a:cubicBezTo>
                <a:lnTo>
                  <a:pt x="5641953" y="1335196"/>
                </a:lnTo>
                <a:lnTo>
                  <a:pt x="5663841" y="1338844"/>
                </a:lnTo>
                <a:lnTo>
                  <a:pt x="5678434" y="1331548"/>
                </a:lnTo>
                <a:cubicBezTo>
                  <a:pt x="5683298" y="1331548"/>
                  <a:pt x="5685730" y="1333980"/>
                  <a:pt x="5685730" y="1338844"/>
                </a:cubicBezTo>
                <a:cubicBezTo>
                  <a:pt x="5736804" y="1329116"/>
                  <a:pt x="5791524" y="1324252"/>
                  <a:pt x="5849893" y="1324252"/>
                </a:cubicBezTo>
                <a:cubicBezTo>
                  <a:pt x="5915558" y="1326684"/>
                  <a:pt x="5948391" y="1337628"/>
                  <a:pt x="5948391" y="1357084"/>
                </a:cubicBezTo>
                <a:lnTo>
                  <a:pt x="5984872" y="1357084"/>
                </a:lnTo>
                <a:lnTo>
                  <a:pt x="5984872" y="1346140"/>
                </a:lnTo>
                <a:cubicBezTo>
                  <a:pt x="5967847" y="1346140"/>
                  <a:pt x="5959335" y="1341276"/>
                  <a:pt x="5959335" y="1331548"/>
                </a:cubicBezTo>
                <a:lnTo>
                  <a:pt x="5970279" y="1324252"/>
                </a:lnTo>
                <a:lnTo>
                  <a:pt x="5988520" y="1324252"/>
                </a:lnTo>
                <a:cubicBezTo>
                  <a:pt x="5995816" y="1324252"/>
                  <a:pt x="6004328" y="1326684"/>
                  <a:pt x="6014057" y="1331548"/>
                </a:cubicBezTo>
                <a:cubicBezTo>
                  <a:pt x="6023785" y="1326684"/>
                  <a:pt x="6029864" y="1324252"/>
                  <a:pt x="6032298" y="1324252"/>
                </a:cubicBezTo>
                <a:cubicBezTo>
                  <a:pt x="6071209" y="1324252"/>
                  <a:pt x="6099178" y="1332764"/>
                  <a:pt x="6116202" y="1349788"/>
                </a:cubicBezTo>
                <a:lnTo>
                  <a:pt x="6116202" y="1338844"/>
                </a:lnTo>
                <a:lnTo>
                  <a:pt x="6119850" y="1338844"/>
                </a:lnTo>
                <a:cubicBezTo>
                  <a:pt x="6139307" y="1338844"/>
                  <a:pt x="6157547" y="1346140"/>
                  <a:pt x="6174571" y="1360732"/>
                </a:cubicBezTo>
                <a:cubicBezTo>
                  <a:pt x="6206188" y="1358300"/>
                  <a:pt x="6228077" y="1348572"/>
                  <a:pt x="6240238" y="1331548"/>
                </a:cubicBezTo>
                <a:lnTo>
                  <a:pt x="6258477" y="1331548"/>
                </a:lnTo>
                <a:cubicBezTo>
                  <a:pt x="6265773" y="1341276"/>
                  <a:pt x="6288878" y="1349788"/>
                  <a:pt x="6327790" y="1357084"/>
                </a:cubicBezTo>
                <a:cubicBezTo>
                  <a:pt x="6327790" y="1349788"/>
                  <a:pt x="6336303" y="1341276"/>
                  <a:pt x="6353327" y="1331548"/>
                </a:cubicBezTo>
                <a:lnTo>
                  <a:pt x="6378864" y="1331548"/>
                </a:lnTo>
                <a:lnTo>
                  <a:pt x="6400752" y="1349788"/>
                </a:lnTo>
                <a:lnTo>
                  <a:pt x="6408048" y="1349788"/>
                </a:lnTo>
                <a:cubicBezTo>
                  <a:pt x="6422641" y="1349788"/>
                  <a:pt x="6437233" y="1341276"/>
                  <a:pt x="6451826" y="1324252"/>
                </a:cubicBezTo>
                <a:cubicBezTo>
                  <a:pt x="6456689" y="1324252"/>
                  <a:pt x="6459121" y="1332764"/>
                  <a:pt x="6459121" y="1349788"/>
                </a:cubicBezTo>
                <a:lnTo>
                  <a:pt x="6510195" y="1338844"/>
                </a:lnTo>
                <a:cubicBezTo>
                  <a:pt x="6512626" y="1343708"/>
                  <a:pt x="6513843" y="1351004"/>
                  <a:pt x="6513843" y="1360732"/>
                </a:cubicBezTo>
                <a:lnTo>
                  <a:pt x="6543028" y="1357084"/>
                </a:lnTo>
                <a:cubicBezTo>
                  <a:pt x="6591669" y="1371676"/>
                  <a:pt x="6625716" y="1378973"/>
                  <a:pt x="6645173" y="1378973"/>
                </a:cubicBezTo>
                <a:lnTo>
                  <a:pt x="6729079" y="1430046"/>
                </a:lnTo>
                <a:lnTo>
                  <a:pt x="6758265" y="1459230"/>
                </a:lnTo>
                <a:lnTo>
                  <a:pt x="6750968" y="1477470"/>
                </a:lnTo>
                <a:cubicBezTo>
                  <a:pt x="6780152" y="1477470"/>
                  <a:pt x="6795961" y="1485983"/>
                  <a:pt x="6798393" y="1503007"/>
                </a:cubicBezTo>
                <a:lnTo>
                  <a:pt x="6794745" y="1510303"/>
                </a:lnTo>
                <a:lnTo>
                  <a:pt x="6791097" y="1517599"/>
                </a:lnTo>
                <a:cubicBezTo>
                  <a:pt x="6788665" y="1527328"/>
                  <a:pt x="6786232" y="1537056"/>
                  <a:pt x="6783800" y="1546784"/>
                </a:cubicBezTo>
                <a:lnTo>
                  <a:pt x="6794745" y="1546784"/>
                </a:lnTo>
                <a:lnTo>
                  <a:pt x="6794745" y="1565024"/>
                </a:lnTo>
                <a:cubicBezTo>
                  <a:pt x="6770424" y="1567456"/>
                  <a:pt x="6758265" y="1574752"/>
                  <a:pt x="6758265" y="1586913"/>
                </a:cubicBezTo>
                <a:lnTo>
                  <a:pt x="6765560" y="1601505"/>
                </a:lnTo>
                <a:cubicBezTo>
                  <a:pt x="6765560" y="1628258"/>
                  <a:pt x="6753400" y="1652578"/>
                  <a:pt x="6729079" y="1674467"/>
                </a:cubicBezTo>
                <a:lnTo>
                  <a:pt x="6736375" y="1685411"/>
                </a:lnTo>
                <a:cubicBezTo>
                  <a:pt x="6736375" y="1702435"/>
                  <a:pt x="6680438" y="1718243"/>
                  <a:pt x="6568564" y="1732836"/>
                </a:cubicBezTo>
                <a:cubicBezTo>
                  <a:pt x="6568564" y="1744996"/>
                  <a:pt x="6564916" y="1751076"/>
                  <a:pt x="6557621" y="1751076"/>
                </a:cubicBezTo>
                <a:lnTo>
                  <a:pt x="6543028" y="1751076"/>
                </a:lnTo>
                <a:lnTo>
                  <a:pt x="6528435" y="1736484"/>
                </a:lnTo>
                <a:lnTo>
                  <a:pt x="6510195" y="1751076"/>
                </a:lnTo>
                <a:lnTo>
                  <a:pt x="6481010" y="1729188"/>
                </a:lnTo>
                <a:lnTo>
                  <a:pt x="6473714" y="1729188"/>
                </a:lnTo>
                <a:lnTo>
                  <a:pt x="6466417" y="1743780"/>
                </a:lnTo>
                <a:cubicBezTo>
                  <a:pt x="6471282" y="1743780"/>
                  <a:pt x="6473714" y="1746212"/>
                  <a:pt x="6473714" y="1751076"/>
                </a:cubicBezTo>
                <a:lnTo>
                  <a:pt x="6455474" y="1762020"/>
                </a:lnTo>
                <a:lnTo>
                  <a:pt x="6371568" y="1762020"/>
                </a:lnTo>
                <a:cubicBezTo>
                  <a:pt x="6361839" y="1762020"/>
                  <a:pt x="6356975" y="1758372"/>
                  <a:pt x="6356975" y="1751076"/>
                </a:cubicBezTo>
                <a:lnTo>
                  <a:pt x="6316846" y="1758372"/>
                </a:lnTo>
                <a:cubicBezTo>
                  <a:pt x="6304686" y="1758372"/>
                  <a:pt x="6287662" y="1753508"/>
                  <a:pt x="6265773" y="1743780"/>
                </a:cubicBezTo>
                <a:lnTo>
                  <a:pt x="6258477" y="1758372"/>
                </a:lnTo>
                <a:cubicBezTo>
                  <a:pt x="6202540" y="1753508"/>
                  <a:pt x="6174571" y="1746212"/>
                  <a:pt x="6174571" y="1736484"/>
                </a:cubicBezTo>
                <a:cubicBezTo>
                  <a:pt x="6172139" y="1736484"/>
                  <a:pt x="6170923" y="1738916"/>
                  <a:pt x="6170923" y="1743780"/>
                </a:cubicBezTo>
                <a:cubicBezTo>
                  <a:pt x="5993384" y="1734052"/>
                  <a:pt x="5904614" y="1724324"/>
                  <a:pt x="5904614" y="1714595"/>
                </a:cubicBezTo>
                <a:lnTo>
                  <a:pt x="5893670" y="1718243"/>
                </a:lnTo>
                <a:cubicBezTo>
                  <a:pt x="5866917" y="1715811"/>
                  <a:pt x="5841381" y="1714595"/>
                  <a:pt x="5817060" y="1714595"/>
                </a:cubicBezTo>
                <a:lnTo>
                  <a:pt x="5776932" y="1714595"/>
                </a:lnTo>
                <a:lnTo>
                  <a:pt x="5769635" y="1718243"/>
                </a:lnTo>
                <a:cubicBezTo>
                  <a:pt x="5764771" y="1715811"/>
                  <a:pt x="5756259" y="1714595"/>
                  <a:pt x="5744099" y="1714595"/>
                </a:cubicBezTo>
                <a:lnTo>
                  <a:pt x="5718563" y="1714595"/>
                </a:lnTo>
                <a:lnTo>
                  <a:pt x="5689378" y="1718243"/>
                </a:lnTo>
                <a:cubicBezTo>
                  <a:pt x="5684514" y="1715811"/>
                  <a:pt x="5679650" y="1714595"/>
                  <a:pt x="5674786" y="1714595"/>
                </a:cubicBezTo>
                <a:lnTo>
                  <a:pt x="5649249" y="1718243"/>
                </a:lnTo>
                <a:lnTo>
                  <a:pt x="5631009" y="1718243"/>
                </a:lnTo>
                <a:cubicBezTo>
                  <a:pt x="5631009" y="1710947"/>
                  <a:pt x="5627361" y="1707299"/>
                  <a:pt x="5620064" y="1707299"/>
                </a:cubicBezTo>
                <a:cubicBezTo>
                  <a:pt x="5605472" y="1721891"/>
                  <a:pt x="5587232" y="1729188"/>
                  <a:pt x="5565343" y="1729188"/>
                </a:cubicBezTo>
                <a:lnTo>
                  <a:pt x="5543455" y="1707299"/>
                </a:lnTo>
                <a:lnTo>
                  <a:pt x="5521566" y="1718243"/>
                </a:lnTo>
                <a:lnTo>
                  <a:pt x="5510622" y="1714595"/>
                </a:lnTo>
                <a:cubicBezTo>
                  <a:pt x="5508189" y="1714595"/>
                  <a:pt x="5506974" y="1715811"/>
                  <a:pt x="5506974" y="1718243"/>
                </a:cubicBezTo>
                <a:cubicBezTo>
                  <a:pt x="5453469" y="1715811"/>
                  <a:pt x="5423069" y="1712163"/>
                  <a:pt x="5415772" y="1707299"/>
                </a:cubicBezTo>
                <a:cubicBezTo>
                  <a:pt x="5393884" y="1721891"/>
                  <a:pt x="5378076" y="1729188"/>
                  <a:pt x="5368347" y="1729188"/>
                </a:cubicBezTo>
                <a:lnTo>
                  <a:pt x="5361051" y="1714595"/>
                </a:lnTo>
                <a:cubicBezTo>
                  <a:pt x="5295385" y="1724324"/>
                  <a:pt x="5216344" y="1729188"/>
                  <a:pt x="5123926" y="1729188"/>
                </a:cubicBezTo>
                <a:lnTo>
                  <a:pt x="5105685" y="1714595"/>
                </a:lnTo>
                <a:lnTo>
                  <a:pt x="5094741" y="1714595"/>
                </a:lnTo>
                <a:lnTo>
                  <a:pt x="5069206" y="1732836"/>
                </a:lnTo>
                <a:lnTo>
                  <a:pt x="5054613" y="1732836"/>
                </a:lnTo>
                <a:cubicBezTo>
                  <a:pt x="5044885" y="1732836"/>
                  <a:pt x="5033941" y="1731620"/>
                  <a:pt x="5021780" y="1729188"/>
                </a:cubicBezTo>
                <a:cubicBezTo>
                  <a:pt x="4924498" y="1736484"/>
                  <a:pt x="4861264" y="1743780"/>
                  <a:pt x="4832080" y="1751076"/>
                </a:cubicBezTo>
                <a:lnTo>
                  <a:pt x="4821136" y="1732836"/>
                </a:lnTo>
                <a:cubicBezTo>
                  <a:pt x="4789519" y="1740132"/>
                  <a:pt x="4767632" y="1743780"/>
                  <a:pt x="4755470" y="1743780"/>
                </a:cubicBezTo>
                <a:lnTo>
                  <a:pt x="4726287" y="1736484"/>
                </a:lnTo>
                <a:cubicBezTo>
                  <a:pt x="4726287" y="1746212"/>
                  <a:pt x="4723854" y="1751076"/>
                  <a:pt x="4718990" y="1751076"/>
                </a:cubicBezTo>
                <a:lnTo>
                  <a:pt x="4656973" y="1743780"/>
                </a:lnTo>
                <a:cubicBezTo>
                  <a:pt x="4656973" y="1748644"/>
                  <a:pt x="4655757" y="1751076"/>
                  <a:pt x="4653325" y="1751076"/>
                </a:cubicBezTo>
                <a:lnTo>
                  <a:pt x="4642381" y="1736484"/>
                </a:lnTo>
                <a:cubicBezTo>
                  <a:pt x="4637516" y="1736484"/>
                  <a:pt x="4630220" y="1738916"/>
                  <a:pt x="4620492" y="1743780"/>
                </a:cubicBezTo>
                <a:cubicBezTo>
                  <a:pt x="4608332" y="1748644"/>
                  <a:pt x="4594956" y="1754724"/>
                  <a:pt x="4580363" y="1762020"/>
                </a:cubicBezTo>
                <a:cubicBezTo>
                  <a:pt x="4551179" y="1762020"/>
                  <a:pt x="4536586" y="1764453"/>
                  <a:pt x="4536586" y="1769316"/>
                </a:cubicBezTo>
                <a:lnTo>
                  <a:pt x="4507402" y="1762020"/>
                </a:lnTo>
                <a:lnTo>
                  <a:pt x="4485513" y="1762020"/>
                </a:lnTo>
                <a:cubicBezTo>
                  <a:pt x="4286085" y="1771749"/>
                  <a:pt x="4186371" y="1789989"/>
                  <a:pt x="4186371" y="1816741"/>
                </a:cubicBezTo>
                <a:cubicBezTo>
                  <a:pt x="4169347" y="1816741"/>
                  <a:pt x="4141378" y="1832550"/>
                  <a:pt x="4102466" y="1864167"/>
                </a:cubicBezTo>
                <a:cubicBezTo>
                  <a:pt x="4078144" y="1864167"/>
                  <a:pt x="4056256" y="1854438"/>
                  <a:pt x="4036800" y="1834982"/>
                </a:cubicBezTo>
                <a:lnTo>
                  <a:pt x="4036800" y="1820390"/>
                </a:lnTo>
                <a:lnTo>
                  <a:pt x="4044096" y="1809445"/>
                </a:lnTo>
                <a:cubicBezTo>
                  <a:pt x="4014912" y="1804581"/>
                  <a:pt x="4000319" y="1798501"/>
                  <a:pt x="4000319" y="1791205"/>
                </a:cubicBezTo>
                <a:lnTo>
                  <a:pt x="4000319" y="1787557"/>
                </a:lnTo>
                <a:cubicBezTo>
                  <a:pt x="4000319" y="1782693"/>
                  <a:pt x="4001535" y="1780261"/>
                  <a:pt x="4003968" y="1780261"/>
                </a:cubicBezTo>
                <a:cubicBezTo>
                  <a:pt x="4003968" y="1731620"/>
                  <a:pt x="3983295" y="1707299"/>
                  <a:pt x="3941950" y="1707299"/>
                </a:cubicBezTo>
                <a:cubicBezTo>
                  <a:pt x="3847100" y="1656226"/>
                  <a:pt x="3796027" y="1627042"/>
                  <a:pt x="3788731" y="1619746"/>
                </a:cubicBezTo>
                <a:cubicBezTo>
                  <a:pt x="3791163" y="1614881"/>
                  <a:pt x="3793596" y="1611233"/>
                  <a:pt x="3796027" y="1608801"/>
                </a:cubicBezTo>
                <a:lnTo>
                  <a:pt x="3803323" y="1605153"/>
                </a:lnTo>
                <a:lnTo>
                  <a:pt x="3828860" y="1605153"/>
                </a:lnTo>
                <a:lnTo>
                  <a:pt x="3854397" y="1623394"/>
                </a:lnTo>
                <a:lnTo>
                  <a:pt x="3858045" y="1623394"/>
                </a:lnTo>
                <a:lnTo>
                  <a:pt x="3887229" y="1619746"/>
                </a:lnTo>
                <a:cubicBezTo>
                  <a:pt x="3884797" y="1588129"/>
                  <a:pt x="3860477" y="1562592"/>
                  <a:pt x="3814267" y="1543136"/>
                </a:cubicBezTo>
                <a:lnTo>
                  <a:pt x="3814267" y="1535840"/>
                </a:lnTo>
                <a:cubicBezTo>
                  <a:pt x="3814267" y="1523679"/>
                  <a:pt x="3828860" y="1517599"/>
                  <a:pt x="3858045" y="1517599"/>
                </a:cubicBezTo>
                <a:lnTo>
                  <a:pt x="3854397" y="1506655"/>
                </a:lnTo>
                <a:lnTo>
                  <a:pt x="3854397" y="1503007"/>
                </a:lnTo>
                <a:cubicBezTo>
                  <a:pt x="3873853" y="1473822"/>
                  <a:pt x="3888445" y="1459230"/>
                  <a:pt x="3898173" y="1459230"/>
                </a:cubicBezTo>
                <a:lnTo>
                  <a:pt x="3887229" y="1437342"/>
                </a:lnTo>
                <a:cubicBezTo>
                  <a:pt x="3894525" y="1417885"/>
                  <a:pt x="3944382" y="1397213"/>
                  <a:pt x="4036800" y="1375324"/>
                </a:cubicBezTo>
                <a:cubicBezTo>
                  <a:pt x="4075713" y="1382621"/>
                  <a:pt x="4102466" y="1393565"/>
                  <a:pt x="4117058" y="1408157"/>
                </a:cubicBezTo>
                <a:cubicBezTo>
                  <a:pt x="4275141" y="1395997"/>
                  <a:pt x="4391879" y="1385053"/>
                  <a:pt x="4467273" y="1375324"/>
                </a:cubicBezTo>
                <a:cubicBezTo>
                  <a:pt x="4469705" y="1375324"/>
                  <a:pt x="4470921" y="1376540"/>
                  <a:pt x="4470921" y="1378973"/>
                </a:cubicBezTo>
                <a:lnTo>
                  <a:pt x="4682510" y="1357084"/>
                </a:lnTo>
                <a:lnTo>
                  <a:pt x="4693454" y="1360732"/>
                </a:lnTo>
                <a:cubicBezTo>
                  <a:pt x="4708046" y="1358300"/>
                  <a:pt x="4723854" y="1357084"/>
                  <a:pt x="4740878" y="1357084"/>
                </a:cubicBezTo>
                <a:lnTo>
                  <a:pt x="4806543" y="1357084"/>
                </a:lnTo>
                <a:cubicBezTo>
                  <a:pt x="4818704" y="1357084"/>
                  <a:pt x="4827216" y="1358300"/>
                  <a:pt x="4832080" y="1360732"/>
                </a:cubicBezTo>
                <a:cubicBezTo>
                  <a:pt x="4834512" y="1358300"/>
                  <a:pt x="4840593" y="1357084"/>
                  <a:pt x="4850321" y="1357084"/>
                </a:cubicBezTo>
                <a:lnTo>
                  <a:pt x="4850321" y="1360732"/>
                </a:lnTo>
                <a:lnTo>
                  <a:pt x="4890449" y="1349788"/>
                </a:lnTo>
                <a:cubicBezTo>
                  <a:pt x="4892882" y="1349788"/>
                  <a:pt x="4894097" y="1352220"/>
                  <a:pt x="4894097" y="1357084"/>
                </a:cubicBezTo>
                <a:lnTo>
                  <a:pt x="4926931" y="1349788"/>
                </a:lnTo>
                <a:lnTo>
                  <a:pt x="4967059" y="1349788"/>
                </a:lnTo>
                <a:cubicBezTo>
                  <a:pt x="4967059" y="1347356"/>
                  <a:pt x="4969491" y="1338844"/>
                  <a:pt x="4974355" y="1324252"/>
                </a:cubicBezTo>
                <a:cubicBezTo>
                  <a:pt x="4967059" y="1324252"/>
                  <a:pt x="4960979" y="1313307"/>
                  <a:pt x="4956114" y="1291419"/>
                </a:cubicBezTo>
                <a:lnTo>
                  <a:pt x="4963410" y="1254938"/>
                </a:lnTo>
                <a:lnTo>
                  <a:pt x="4919634" y="1254938"/>
                </a:lnTo>
                <a:cubicBezTo>
                  <a:pt x="4909906" y="1254938"/>
                  <a:pt x="4891666" y="1251290"/>
                  <a:pt x="4864913" y="1243994"/>
                </a:cubicBezTo>
                <a:cubicBezTo>
                  <a:pt x="4864913" y="1253722"/>
                  <a:pt x="4835728" y="1261018"/>
                  <a:pt x="4777360" y="1265882"/>
                </a:cubicBezTo>
                <a:cubicBezTo>
                  <a:pt x="4772495" y="1265882"/>
                  <a:pt x="4770063" y="1264666"/>
                  <a:pt x="4770063" y="1262234"/>
                </a:cubicBezTo>
                <a:lnTo>
                  <a:pt x="4678861" y="1276827"/>
                </a:lnTo>
                <a:lnTo>
                  <a:pt x="4678861" y="1273178"/>
                </a:lnTo>
                <a:cubicBezTo>
                  <a:pt x="4676429" y="1273178"/>
                  <a:pt x="4664269" y="1275610"/>
                  <a:pt x="4642381" y="1280475"/>
                </a:cubicBezTo>
                <a:lnTo>
                  <a:pt x="4616844" y="1284123"/>
                </a:lnTo>
                <a:lnTo>
                  <a:pt x="4584011" y="1291419"/>
                </a:lnTo>
                <a:lnTo>
                  <a:pt x="4573067" y="1284123"/>
                </a:lnTo>
                <a:cubicBezTo>
                  <a:pt x="4556043" y="1284123"/>
                  <a:pt x="4496458" y="1297499"/>
                  <a:pt x="4394311" y="1324252"/>
                </a:cubicBezTo>
                <a:cubicBezTo>
                  <a:pt x="4377287" y="1278043"/>
                  <a:pt x="4360263" y="1254938"/>
                  <a:pt x="4343238" y="1254938"/>
                </a:cubicBezTo>
                <a:cubicBezTo>
                  <a:pt x="4314054" y="1235482"/>
                  <a:pt x="4294597" y="1209945"/>
                  <a:pt x="4284869" y="1178328"/>
                </a:cubicBezTo>
                <a:cubicBezTo>
                  <a:pt x="4199747" y="1136984"/>
                  <a:pt x="4157187" y="1102935"/>
                  <a:pt x="4157187" y="1076182"/>
                </a:cubicBezTo>
                <a:cubicBezTo>
                  <a:pt x="4164483" y="1076182"/>
                  <a:pt x="4168131" y="1072535"/>
                  <a:pt x="4168131" y="1065238"/>
                </a:cubicBezTo>
                <a:cubicBezTo>
                  <a:pt x="4160834" y="1065238"/>
                  <a:pt x="4157187" y="1060374"/>
                  <a:pt x="4157187" y="1050646"/>
                </a:cubicBezTo>
                <a:lnTo>
                  <a:pt x="4157187" y="1021461"/>
                </a:lnTo>
                <a:cubicBezTo>
                  <a:pt x="4157187" y="1019029"/>
                  <a:pt x="4159618" y="1016597"/>
                  <a:pt x="4164483" y="1014165"/>
                </a:cubicBezTo>
                <a:cubicBezTo>
                  <a:pt x="4171779" y="1011733"/>
                  <a:pt x="4181507" y="1009301"/>
                  <a:pt x="4193667" y="1006869"/>
                </a:cubicBezTo>
                <a:cubicBezTo>
                  <a:pt x="4186371" y="992277"/>
                  <a:pt x="4182723" y="981332"/>
                  <a:pt x="4182723" y="974036"/>
                </a:cubicBezTo>
                <a:lnTo>
                  <a:pt x="4193667" y="966740"/>
                </a:lnTo>
                <a:lnTo>
                  <a:pt x="4211908" y="966740"/>
                </a:lnTo>
                <a:lnTo>
                  <a:pt x="4241092" y="974036"/>
                </a:lnTo>
                <a:cubicBezTo>
                  <a:pt x="4241092" y="966740"/>
                  <a:pt x="4252037" y="963092"/>
                  <a:pt x="4273925" y="963092"/>
                </a:cubicBezTo>
                <a:lnTo>
                  <a:pt x="4270277" y="952148"/>
                </a:lnTo>
                <a:lnTo>
                  <a:pt x="4295814" y="933908"/>
                </a:lnTo>
                <a:lnTo>
                  <a:pt x="4314054" y="933908"/>
                </a:lnTo>
                <a:cubicBezTo>
                  <a:pt x="4362695" y="933908"/>
                  <a:pt x="4399175" y="943636"/>
                  <a:pt x="4423496" y="963092"/>
                </a:cubicBezTo>
                <a:lnTo>
                  <a:pt x="4438088" y="963092"/>
                </a:lnTo>
                <a:cubicBezTo>
                  <a:pt x="4447817" y="946068"/>
                  <a:pt x="4491593" y="937556"/>
                  <a:pt x="4569419" y="937556"/>
                </a:cubicBezTo>
                <a:lnTo>
                  <a:pt x="4569419" y="941204"/>
                </a:lnTo>
                <a:cubicBezTo>
                  <a:pt x="4584011" y="936340"/>
                  <a:pt x="4596172" y="933908"/>
                  <a:pt x="4605900" y="933908"/>
                </a:cubicBezTo>
                <a:cubicBezTo>
                  <a:pt x="4605900" y="938771"/>
                  <a:pt x="4608332" y="941204"/>
                  <a:pt x="4613196" y="941204"/>
                </a:cubicBezTo>
                <a:cubicBezTo>
                  <a:pt x="4618060" y="936340"/>
                  <a:pt x="4622924" y="933908"/>
                  <a:pt x="4627788" y="933908"/>
                </a:cubicBezTo>
                <a:lnTo>
                  <a:pt x="4682510" y="933908"/>
                </a:lnTo>
                <a:lnTo>
                  <a:pt x="4718990" y="926611"/>
                </a:lnTo>
                <a:cubicBezTo>
                  <a:pt x="4723854" y="931476"/>
                  <a:pt x="4733583" y="933908"/>
                  <a:pt x="4748174" y="933908"/>
                </a:cubicBezTo>
                <a:lnTo>
                  <a:pt x="4755470" y="926611"/>
                </a:lnTo>
                <a:cubicBezTo>
                  <a:pt x="4762767" y="926611"/>
                  <a:pt x="4766415" y="929043"/>
                  <a:pt x="4766415" y="933908"/>
                </a:cubicBezTo>
                <a:cubicBezTo>
                  <a:pt x="4866129" y="916883"/>
                  <a:pt x="4945171" y="908371"/>
                  <a:pt x="5003539" y="908371"/>
                </a:cubicBezTo>
                <a:lnTo>
                  <a:pt x="5003539" y="897427"/>
                </a:lnTo>
                <a:cubicBezTo>
                  <a:pt x="5003539" y="890131"/>
                  <a:pt x="4997459" y="865810"/>
                  <a:pt x="4985300" y="824465"/>
                </a:cubicBezTo>
                <a:cubicBezTo>
                  <a:pt x="4970707" y="824465"/>
                  <a:pt x="4960979" y="825681"/>
                  <a:pt x="4956114" y="828113"/>
                </a:cubicBezTo>
                <a:cubicBezTo>
                  <a:pt x="4931794" y="825681"/>
                  <a:pt x="4919634" y="823249"/>
                  <a:pt x="4919634" y="820817"/>
                </a:cubicBezTo>
                <a:lnTo>
                  <a:pt x="4777360" y="842706"/>
                </a:lnTo>
                <a:lnTo>
                  <a:pt x="4777360" y="835410"/>
                </a:lnTo>
                <a:cubicBezTo>
                  <a:pt x="4770063" y="840273"/>
                  <a:pt x="4761551" y="843922"/>
                  <a:pt x="4751822" y="846354"/>
                </a:cubicBezTo>
                <a:cubicBezTo>
                  <a:pt x="4746958" y="848786"/>
                  <a:pt x="4742094" y="850002"/>
                  <a:pt x="4737231" y="850002"/>
                </a:cubicBezTo>
                <a:cubicBezTo>
                  <a:pt x="4700750" y="845138"/>
                  <a:pt x="4682510" y="840273"/>
                  <a:pt x="4682510" y="835410"/>
                </a:cubicBezTo>
                <a:cubicBezTo>
                  <a:pt x="4672781" y="837842"/>
                  <a:pt x="4658189" y="840273"/>
                  <a:pt x="4638733" y="842706"/>
                </a:cubicBezTo>
                <a:cubicBezTo>
                  <a:pt x="4614412" y="847570"/>
                  <a:pt x="4586443" y="851218"/>
                  <a:pt x="4554827" y="853650"/>
                </a:cubicBezTo>
                <a:cubicBezTo>
                  <a:pt x="4547531" y="853650"/>
                  <a:pt x="4543883" y="850002"/>
                  <a:pt x="4543883" y="842706"/>
                </a:cubicBezTo>
                <a:cubicBezTo>
                  <a:pt x="4483082" y="845138"/>
                  <a:pt x="4447817" y="851218"/>
                  <a:pt x="4438088" y="860946"/>
                </a:cubicBezTo>
                <a:cubicBezTo>
                  <a:pt x="4433224" y="860946"/>
                  <a:pt x="4430792" y="858514"/>
                  <a:pt x="4430792" y="853650"/>
                </a:cubicBezTo>
                <a:cubicBezTo>
                  <a:pt x="4428360" y="853650"/>
                  <a:pt x="4422280" y="856082"/>
                  <a:pt x="4412552" y="860946"/>
                </a:cubicBezTo>
                <a:lnTo>
                  <a:pt x="4357831" y="853650"/>
                </a:lnTo>
                <a:lnTo>
                  <a:pt x="4343238" y="860946"/>
                </a:lnTo>
                <a:lnTo>
                  <a:pt x="4335942" y="853650"/>
                </a:lnTo>
                <a:cubicBezTo>
                  <a:pt x="4282437" y="856082"/>
                  <a:pt x="4250820" y="862162"/>
                  <a:pt x="4241092" y="871890"/>
                </a:cubicBezTo>
                <a:cubicBezTo>
                  <a:pt x="4168131" y="845138"/>
                  <a:pt x="4086657" y="786769"/>
                  <a:pt x="3996671" y="696783"/>
                </a:cubicBezTo>
                <a:lnTo>
                  <a:pt x="3996671" y="693135"/>
                </a:lnTo>
                <a:cubicBezTo>
                  <a:pt x="4011264" y="671246"/>
                  <a:pt x="4018560" y="653006"/>
                  <a:pt x="4018560" y="638413"/>
                </a:cubicBezTo>
                <a:lnTo>
                  <a:pt x="4011264" y="601933"/>
                </a:lnTo>
                <a:cubicBezTo>
                  <a:pt x="4020992" y="601933"/>
                  <a:pt x="4029504" y="586124"/>
                  <a:pt x="4036800" y="554508"/>
                </a:cubicBezTo>
                <a:cubicBezTo>
                  <a:pt x="4078144" y="496139"/>
                  <a:pt x="4131650" y="460874"/>
                  <a:pt x="4197316" y="448714"/>
                </a:cubicBezTo>
                <a:lnTo>
                  <a:pt x="4230148" y="456010"/>
                </a:lnTo>
                <a:lnTo>
                  <a:pt x="4241092" y="456010"/>
                </a:lnTo>
                <a:lnTo>
                  <a:pt x="4281221" y="448714"/>
                </a:lnTo>
                <a:lnTo>
                  <a:pt x="4281221" y="456010"/>
                </a:lnTo>
                <a:lnTo>
                  <a:pt x="4295814" y="448714"/>
                </a:lnTo>
                <a:lnTo>
                  <a:pt x="4299462" y="448714"/>
                </a:lnTo>
                <a:cubicBezTo>
                  <a:pt x="4309189" y="448714"/>
                  <a:pt x="4314054" y="451146"/>
                  <a:pt x="4314054" y="456010"/>
                </a:cubicBezTo>
                <a:lnTo>
                  <a:pt x="4343238" y="448714"/>
                </a:lnTo>
                <a:lnTo>
                  <a:pt x="4357831" y="448714"/>
                </a:lnTo>
                <a:cubicBezTo>
                  <a:pt x="4425928" y="448714"/>
                  <a:pt x="4481865" y="454794"/>
                  <a:pt x="4525642" y="466954"/>
                </a:cubicBezTo>
                <a:cubicBezTo>
                  <a:pt x="4528074" y="466954"/>
                  <a:pt x="4529290" y="464522"/>
                  <a:pt x="4529290" y="459658"/>
                </a:cubicBezTo>
                <a:cubicBezTo>
                  <a:pt x="4558475" y="464522"/>
                  <a:pt x="4575499" y="466954"/>
                  <a:pt x="4580363" y="466954"/>
                </a:cubicBezTo>
                <a:lnTo>
                  <a:pt x="4653325" y="459658"/>
                </a:lnTo>
                <a:lnTo>
                  <a:pt x="4664269" y="466954"/>
                </a:lnTo>
                <a:lnTo>
                  <a:pt x="4678861" y="459658"/>
                </a:lnTo>
                <a:lnTo>
                  <a:pt x="4697102" y="463306"/>
                </a:lnTo>
                <a:lnTo>
                  <a:pt x="4708046" y="463306"/>
                </a:lnTo>
                <a:lnTo>
                  <a:pt x="4722638" y="466954"/>
                </a:lnTo>
                <a:lnTo>
                  <a:pt x="4748174" y="459658"/>
                </a:lnTo>
                <a:lnTo>
                  <a:pt x="4755470" y="466954"/>
                </a:lnTo>
                <a:cubicBezTo>
                  <a:pt x="4762767" y="466954"/>
                  <a:pt x="4766415" y="464522"/>
                  <a:pt x="4766415" y="459658"/>
                </a:cubicBezTo>
                <a:lnTo>
                  <a:pt x="4835728" y="466954"/>
                </a:lnTo>
                <a:lnTo>
                  <a:pt x="4872209" y="466954"/>
                </a:lnTo>
                <a:cubicBezTo>
                  <a:pt x="4877074" y="466954"/>
                  <a:pt x="4879505" y="468170"/>
                  <a:pt x="4879505" y="470602"/>
                </a:cubicBezTo>
                <a:lnTo>
                  <a:pt x="4890449" y="466954"/>
                </a:lnTo>
                <a:lnTo>
                  <a:pt x="4905042" y="466954"/>
                </a:lnTo>
                <a:cubicBezTo>
                  <a:pt x="4907474" y="466954"/>
                  <a:pt x="4908690" y="468170"/>
                  <a:pt x="4908690" y="470602"/>
                </a:cubicBezTo>
                <a:cubicBezTo>
                  <a:pt x="4911122" y="470602"/>
                  <a:pt x="4912338" y="469386"/>
                  <a:pt x="4912338" y="466954"/>
                </a:cubicBezTo>
                <a:cubicBezTo>
                  <a:pt x="4958546" y="471818"/>
                  <a:pt x="4986516" y="475466"/>
                  <a:pt x="4996244" y="477898"/>
                </a:cubicBezTo>
                <a:cubicBezTo>
                  <a:pt x="5020564" y="475466"/>
                  <a:pt x="5032724" y="471818"/>
                  <a:pt x="5032724" y="466954"/>
                </a:cubicBezTo>
                <a:cubicBezTo>
                  <a:pt x="5030293" y="393992"/>
                  <a:pt x="5020564" y="357512"/>
                  <a:pt x="5003539" y="357512"/>
                </a:cubicBezTo>
                <a:lnTo>
                  <a:pt x="5010835" y="346567"/>
                </a:lnTo>
                <a:lnTo>
                  <a:pt x="4996244" y="328327"/>
                </a:lnTo>
                <a:lnTo>
                  <a:pt x="5003539" y="299142"/>
                </a:lnTo>
                <a:cubicBezTo>
                  <a:pt x="4996244" y="299142"/>
                  <a:pt x="4992596" y="294278"/>
                  <a:pt x="4992596" y="284550"/>
                </a:cubicBezTo>
                <a:cubicBezTo>
                  <a:pt x="4999892" y="277254"/>
                  <a:pt x="5008404" y="273606"/>
                  <a:pt x="5018133" y="273606"/>
                </a:cubicBezTo>
                <a:lnTo>
                  <a:pt x="5018133" y="269958"/>
                </a:lnTo>
                <a:cubicBezTo>
                  <a:pt x="5018133" y="267526"/>
                  <a:pt x="5004756" y="252933"/>
                  <a:pt x="4978004" y="226181"/>
                </a:cubicBezTo>
                <a:lnTo>
                  <a:pt x="4992596" y="222533"/>
                </a:lnTo>
                <a:lnTo>
                  <a:pt x="5003539" y="222533"/>
                </a:lnTo>
                <a:cubicBezTo>
                  <a:pt x="5008404" y="222533"/>
                  <a:pt x="5010835" y="223749"/>
                  <a:pt x="5010835" y="226181"/>
                </a:cubicBezTo>
                <a:lnTo>
                  <a:pt x="5021780" y="222533"/>
                </a:lnTo>
                <a:lnTo>
                  <a:pt x="5025429" y="222533"/>
                </a:lnTo>
                <a:cubicBezTo>
                  <a:pt x="5035157" y="222533"/>
                  <a:pt x="5043668" y="229829"/>
                  <a:pt x="5050965" y="244421"/>
                </a:cubicBezTo>
                <a:lnTo>
                  <a:pt x="5065556" y="240773"/>
                </a:lnTo>
                <a:lnTo>
                  <a:pt x="5069206" y="240773"/>
                </a:lnTo>
                <a:cubicBezTo>
                  <a:pt x="5074069" y="240773"/>
                  <a:pt x="5076502" y="241989"/>
                  <a:pt x="5076502" y="244421"/>
                </a:cubicBezTo>
                <a:cubicBezTo>
                  <a:pt x="5117846" y="207940"/>
                  <a:pt x="5143383" y="189700"/>
                  <a:pt x="5153110" y="189700"/>
                </a:cubicBezTo>
                <a:lnTo>
                  <a:pt x="5153110" y="160515"/>
                </a:lnTo>
                <a:cubicBezTo>
                  <a:pt x="5153110" y="158083"/>
                  <a:pt x="5166487" y="147139"/>
                  <a:pt x="5193240" y="127683"/>
                </a:cubicBezTo>
                <a:close/>
                <a:moveTo>
                  <a:pt x="12300099" y="0"/>
                </a:moveTo>
                <a:cubicBezTo>
                  <a:pt x="12360900" y="17025"/>
                  <a:pt x="12391300" y="35265"/>
                  <a:pt x="12391300" y="54721"/>
                </a:cubicBezTo>
                <a:cubicBezTo>
                  <a:pt x="12403461" y="44993"/>
                  <a:pt x="12411972" y="40129"/>
                  <a:pt x="12416837" y="40129"/>
                </a:cubicBezTo>
                <a:lnTo>
                  <a:pt x="12431429" y="40129"/>
                </a:lnTo>
                <a:cubicBezTo>
                  <a:pt x="12431429" y="18241"/>
                  <a:pt x="12436293" y="7296"/>
                  <a:pt x="12446021" y="7296"/>
                </a:cubicBezTo>
                <a:cubicBezTo>
                  <a:pt x="12446021" y="14593"/>
                  <a:pt x="12497095" y="30401"/>
                  <a:pt x="12599241" y="54721"/>
                </a:cubicBezTo>
                <a:lnTo>
                  <a:pt x="12599241" y="62017"/>
                </a:lnTo>
                <a:lnTo>
                  <a:pt x="12628425" y="54721"/>
                </a:lnTo>
                <a:lnTo>
                  <a:pt x="12653962" y="54721"/>
                </a:lnTo>
                <a:lnTo>
                  <a:pt x="12741516" y="83906"/>
                </a:lnTo>
                <a:lnTo>
                  <a:pt x="12792589" y="153219"/>
                </a:lnTo>
                <a:lnTo>
                  <a:pt x="12788941" y="186052"/>
                </a:lnTo>
                <a:cubicBezTo>
                  <a:pt x="12827854" y="227397"/>
                  <a:pt x="12847310" y="254150"/>
                  <a:pt x="12847310" y="266310"/>
                </a:cubicBezTo>
                <a:cubicBezTo>
                  <a:pt x="12844877" y="280902"/>
                  <a:pt x="12840014" y="288198"/>
                  <a:pt x="12832718" y="288198"/>
                </a:cubicBezTo>
                <a:lnTo>
                  <a:pt x="12858254" y="353864"/>
                </a:lnTo>
                <a:cubicBezTo>
                  <a:pt x="13018770" y="331975"/>
                  <a:pt x="13210901" y="314950"/>
                  <a:pt x="13434651" y="302790"/>
                </a:cubicBezTo>
                <a:cubicBezTo>
                  <a:pt x="13444379" y="307654"/>
                  <a:pt x="13451675" y="310087"/>
                  <a:pt x="13456539" y="310087"/>
                </a:cubicBezTo>
                <a:cubicBezTo>
                  <a:pt x="13480859" y="310087"/>
                  <a:pt x="13501531" y="301575"/>
                  <a:pt x="13518556" y="284550"/>
                </a:cubicBezTo>
                <a:lnTo>
                  <a:pt x="13522205" y="284550"/>
                </a:lnTo>
                <a:cubicBezTo>
                  <a:pt x="13544093" y="284550"/>
                  <a:pt x="13561117" y="289414"/>
                  <a:pt x="13573277" y="299142"/>
                </a:cubicBezTo>
                <a:lnTo>
                  <a:pt x="13617053" y="288198"/>
                </a:lnTo>
                <a:cubicBezTo>
                  <a:pt x="13658399" y="288198"/>
                  <a:pt x="13760545" y="331975"/>
                  <a:pt x="13923493" y="419529"/>
                </a:cubicBezTo>
                <a:cubicBezTo>
                  <a:pt x="14032935" y="521675"/>
                  <a:pt x="14093736" y="583692"/>
                  <a:pt x="14105896" y="605581"/>
                </a:cubicBezTo>
                <a:lnTo>
                  <a:pt x="14105896" y="656654"/>
                </a:lnTo>
                <a:cubicBezTo>
                  <a:pt x="14113192" y="688270"/>
                  <a:pt x="14120488" y="711375"/>
                  <a:pt x="14127785" y="725967"/>
                </a:cubicBezTo>
                <a:lnTo>
                  <a:pt x="14127785" y="769744"/>
                </a:lnTo>
                <a:cubicBezTo>
                  <a:pt x="14127785" y="772176"/>
                  <a:pt x="14125353" y="773392"/>
                  <a:pt x="14120488" y="773392"/>
                </a:cubicBezTo>
                <a:lnTo>
                  <a:pt x="14135081" y="798929"/>
                </a:lnTo>
                <a:cubicBezTo>
                  <a:pt x="14130216" y="811089"/>
                  <a:pt x="14127785" y="818385"/>
                  <a:pt x="14127785" y="820817"/>
                </a:cubicBezTo>
                <a:cubicBezTo>
                  <a:pt x="14142377" y="820817"/>
                  <a:pt x="14150888" y="848786"/>
                  <a:pt x="14153321" y="904723"/>
                </a:cubicBezTo>
                <a:lnTo>
                  <a:pt x="14127785" y="919315"/>
                </a:lnTo>
                <a:lnTo>
                  <a:pt x="14142377" y="974036"/>
                </a:lnTo>
                <a:cubicBezTo>
                  <a:pt x="14135081" y="976468"/>
                  <a:pt x="14125353" y="977684"/>
                  <a:pt x="14113192" y="977684"/>
                </a:cubicBezTo>
                <a:lnTo>
                  <a:pt x="14113192" y="992277"/>
                </a:lnTo>
                <a:lnTo>
                  <a:pt x="14120488" y="1010517"/>
                </a:lnTo>
                <a:lnTo>
                  <a:pt x="14120488" y="1025109"/>
                </a:lnTo>
                <a:cubicBezTo>
                  <a:pt x="14071848" y="1039702"/>
                  <a:pt x="14047527" y="1057942"/>
                  <a:pt x="14047527" y="1079830"/>
                </a:cubicBezTo>
                <a:lnTo>
                  <a:pt x="14054823" y="1079830"/>
                </a:lnTo>
                <a:cubicBezTo>
                  <a:pt x="14088871" y="1091991"/>
                  <a:pt x="14105896" y="1102935"/>
                  <a:pt x="14105896" y="1112663"/>
                </a:cubicBezTo>
                <a:cubicBezTo>
                  <a:pt x="14105896" y="1115095"/>
                  <a:pt x="14103463" y="1117527"/>
                  <a:pt x="14098600" y="1119959"/>
                </a:cubicBezTo>
                <a:cubicBezTo>
                  <a:pt x="14088871" y="1122391"/>
                  <a:pt x="14080360" y="1124823"/>
                  <a:pt x="14073063" y="1127256"/>
                </a:cubicBezTo>
                <a:lnTo>
                  <a:pt x="14076711" y="1181977"/>
                </a:lnTo>
                <a:cubicBezTo>
                  <a:pt x="14040231" y="1220889"/>
                  <a:pt x="14013478" y="1240346"/>
                  <a:pt x="13996454" y="1240346"/>
                </a:cubicBezTo>
                <a:lnTo>
                  <a:pt x="13981861" y="1240346"/>
                </a:lnTo>
                <a:lnTo>
                  <a:pt x="13992806" y="1254938"/>
                </a:lnTo>
                <a:lnTo>
                  <a:pt x="13992806" y="1258586"/>
                </a:lnTo>
                <a:cubicBezTo>
                  <a:pt x="13983078" y="1258586"/>
                  <a:pt x="13975782" y="1259802"/>
                  <a:pt x="13970917" y="1262234"/>
                </a:cubicBezTo>
                <a:cubicBezTo>
                  <a:pt x="13968485" y="1259802"/>
                  <a:pt x="13961188" y="1258586"/>
                  <a:pt x="13949029" y="1258586"/>
                </a:cubicBezTo>
                <a:cubicBezTo>
                  <a:pt x="13949029" y="1265882"/>
                  <a:pt x="13927140" y="1271962"/>
                  <a:pt x="13883364" y="1276827"/>
                </a:cubicBezTo>
                <a:lnTo>
                  <a:pt x="13890660" y="1291419"/>
                </a:lnTo>
                <a:cubicBezTo>
                  <a:pt x="13890660" y="1301147"/>
                  <a:pt x="13887011" y="1306011"/>
                  <a:pt x="13879715" y="1306011"/>
                </a:cubicBezTo>
                <a:lnTo>
                  <a:pt x="13832290" y="1306011"/>
                </a:lnTo>
                <a:cubicBezTo>
                  <a:pt x="13815266" y="1306011"/>
                  <a:pt x="13806754" y="1307227"/>
                  <a:pt x="13806754" y="1309659"/>
                </a:cubicBezTo>
                <a:lnTo>
                  <a:pt x="13777569" y="1306011"/>
                </a:lnTo>
                <a:cubicBezTo>
                  <a:pt x="13704607" y="1306011"/>
                  <a:pt x="13646239" y="1301147"/>
                  <a:pt x="13602461" y="1291419"/>
                </a:cubicBezTo>
                <a:cubicBezTo>
                  <a:pt x="13575709" y="1301147"/>
                  <a:pt x="13541660" y="1306011"/>
                  <a:pt x="13500315" y="1306011"/>
                </a:cubicBezTo>
                <a:lnTo>
                  <a:pt x="13493019" y="1291419"/>
                </a:lnTo>
                <a:lnTo>
                  <a:pt x="13482076" y="1295067"/>
                </a:lnTo>
                <a:cubicBezTo>
                  <a:pt x="13474780" y="1292635"/>
                  <a:pt x="13468699" y="1291419"/>
                  <a:pt x="13463835" y="1291419"/>
                </a:cubicBezTo>
                <a:lnTo>
                  <a:pt x="13456539" y="1306011"/>
                </a:lnTo>
                <a:lnTo>
                  <a:pt x="13423706" y="1295067"/>
                </a:lnTo>
                <a:cubicBezTo>
                  <a:pt x="13413977" y="1295067"/>
                  <a:pt x="13388441" y="1306011"/>
                  <a:pt x="13347097" y="1327900"/>
                </a:cubicBezTo>
                <a:cubicBezTo>
                  <a:pt x="13310615" y="1325467"/>
                  <a:pt x="13278999" y="1318171"/>
                  <a:pt x="13252247" y="1306011"/>
                </a:cubicBezTo>
                <a:cubicBezTo>
                  <a:pt x="13232791" y="1306011"/>
                  <a:pt x="13196309" y="1338844"/>
                  <a:pt x="13142804" y="1404509"/>
                </a:cubicBezTo>
                <a:cubicBezTo>
                  <a:pt x="13118484" y="1428830"/>
                  <a:pt x="13092947" y="1448286"/>
                  <a:pt x="13066195" y="1462878"/>
                </a:cubicBezTo>
                <a:cubicBezTo>
                  <a:pt x="13066195" y="1477470"/>
                  <a:pt x="13062547" y="1484767"/>
                  <a:pt x="13055251" y="1484767"/>
                </a:cubicBezTo>
                <a:lnTo>
                  <a:pt x="13055251" y="1495711"/>
                </a:lnTo>
                <a:cubicBezTo>
                  <a:pt x="13055251" y="1505439"/>
                  <a:pt x="13118484" y="1520031"/>
                  <a:pt x="13244951" y="1539488"/>
                </a:cubicBezTo>
                <a:lnTo>
                  <a:pt x="13274135" y="1528544"/>
                </a:lnTo>
                <a:lnTo>
                  <a:pt x="13339801" y="1528544"/>
                </a:lnTo>
                <a:lnTo>
                  <a:pt x="13339801" y="1510303"/>
                </a:lnTo>
                <a:cubicBezTo>
                  <a:pt x="13332505" y="1510303"/>
                  <a:pt x="13328856" y="1505439"/>
                  <a:pt x="13328856" y="1495711"/>
                </a:cubicBezTo>
                <a:cubicBezTo>
                  <a:pt x="13328856" y="1493279"/>
                  <a:pt x="13339801" y="1488415"/>
                  <a:pt x="13361689" y="1481119"/>
                </a:cubicBezTo>
                <a:cubicBezTo>
                  <a:pt x="13383577" y="1471390"/>
                  <a:pt x="13412761" y="1462878"/>
                  <a:pt x="13449243" y="1455582"/>
                </a:cubicBezTo>
                <a:cubicBezTo>
                  <a:pt x="13546525" y="1455582"/>
                  <a:pt x="13619486" y="1532192"/>
                  <a:pt x="13668127" y="1685411"/>
                </a:cubicBezTo>
                <a:cubicBezTo>
                  <a:pt x="13668127" y="1738916"/>
                  <a:pt x="13670559" y="1770533"/>
                  <a:pt x="13675423" y="1780261"/>
                </a:cubicBezTo>
                <a:cubicBezTo>
                  <a:pt x="13675423" y="1785125"/>
                  <a:pt x="13672991" y="1787557"/>
                  <a:pt x="13668127" y="1787557"/>
                </a:cubicBezTo>
                <a:lnTo>
                  <a:pt x="13675423" y="1849574"/>
                </a:lnTo>
                <a:lnTo>
                  <a:pt x="13675423" y="1893351"/>
                </a:lnTo>
                <a:cubicBezTo>
                  <a:pt x="13675423" y="1917672"/>
                  <a:pt x="13666911" y="1944424"/>
                  <a:pt x="13649886" y="1973609"/>
                </a:cubicBezTo>
                <a:lnTo>
                  <a:pt x="13617053" y="1969961"/>
                </a:lnTo>
                <a:lnTo>
                  <a:pt x="13595165" y="1969961"/>
                </a:lnTo>
                <a:cubicBezTo>
                  <a:pt x="13573277" y="1969961"/>
                  <a:pt x="13558685" y="1979689"/>
                  <a:pt x="13551389" y="1999145"/>
                </a:cubicBezTo>
                <a:lnTo>
                  <a:pt x="13627998" y="2035626"/>
                </a:lnTo>
                <a:cubicBezTo>
                  <a:pt x="13659615" y="2025898"/>
                  <a:pt x="13680287" y="2013738"/>
                  <a:pt x="13690015" y="1999145"/>
                </a:cubicBezTo>
                <a:lnTo>
                  <a:pt x="13733793" y="1995497"/>
                </a:lnTo>
                <a:cubicBezTo>
                  <a:pt x="13745953" y="2002793"/>
                  <a:pt x="13760545" y="2010090"/>
                  <a:pt x="13777569" y="2017386"/>
                </a:cubicBezTo>
                <a:cubicBezTo>
                  <a:pt x="13804321" y="2027114"/>
                  <a:pt x="13833507" y="2036842"/>
                  <a:pt x="13865123" y="2046570"/>
                </a:cubicBezTo>
                <a:cubicBezTo>
                  <a:pt x="13896740" y="2083051"/>
                  <a:pt x="13917412" y="2101291"/>
                  <a:pt x="13927140" y="2101291"/>
                </a:cubicBezTo>
                <a:lnTo>
                  <a:pt x="13949029" y="2134124"/>
                </a:lnTo>
                <a:lnTo>
                  <a:pt x="13941732" y="2159661"/>
                </a:lnTo>
                <a:cubicBezTo>
                  <a:pt x="13941732" y="2171821"/>
                  <a:pt x="13969702" y="2192493"/>
                  <a:pt x="14025639" y="2221678"/>
                </a:cubicBezTo>
                <a:lnTo>
                  <a:pt x="14029286" y="2236270"/>
                </a:lnTo>
                <a:lnTo>
                  <a:pt x="14029286" y="2239918"/>
                </a:lnTo>
                <a:lnTo>
                  <a:pt x="14025639" y="2280047"/>
                </a:lnTo>
                <a:cubicBezTo>
                  <a:pt x="14045095" y="2314096"/>
                  <a:pt x="14054823" y="2337200"/>
                  <a:pt x="14054823" y="2349360"/>
                </a:cubicBezTo>
                <a:cubicBezTo>
                  <a:pt x="14030503" y="2371249"/>
                  <a:pt x="14015911" y="2382193"/>
                  <a:pt x="14011046" y="2382193"/>
                </a:cubicBezTo>
                <a:lnTo>
                  <a:pt x="13970917" y="2382193"/>
                </a:lnTo>
                <a:cubicBezTo>
                  <a:pt x="13970917" y="2401650"/>
                  <a:pt x="13953892" y="2411378"/>
                  <a:pt x="13919844" y="2411378"/>
                </a:cubicBezTo>
                <a:lnTo>
                  <a:pt x="13908900" y="2411378"/>
                </a:lnTo>
                <a:lnTo>
                  <a:pt x="13865123" y="2407730"/>
                </a:lnTo>
                <a:cubicBezTo>
                  <a:pt x="13860260" y="2410162"/>
                  <a:pt x="13855395" y="2411378"/>
                  <a:pt x="13850531" y="2411378"/>
                </a:cubicBezTo>
                <a:cubicBezTo>
                  <a:pt x="13843235" y="2408946"/>
                  <a:pt x="13837154" y="2407730"/>
                  <a:pt x="13832290" y="2407730"/>
                </a:cubicBezTo>
                <a:lnTo>
                  <a:pt x="13832290" y="2411378"/>
                </a:lnTo>
                <a:lnTo>
                  <a:pt x="13835939" y="2429618"/>
                </a:lnTo>
                <a:lnTo>
                  <a:pt x="13824994" y="2433266"/>
                </a:lnTo>
                <a:lnTo>
                  <a:pt x="13565981" y="2433266"/>
                </a:lnTo>
                <a:cubicBezTo>
                  <a:pt x="13544093" y="2433266"/>
                  <a:pt x="13522205" y="2432050"/>
                  <a:pt x="13500315" y="2429618"/>
                </a:cubicBezTo>
                <a:cubicBezTo>
                  <a:pt x="13497883" y="2432050"/>
                  <a:pt x="13483291" y="2433266"/>
                  <a:pt x="13456539" y="2433266"/>
                </a:cubicBezTo>
                <a:cubicBezTo>
                  <a:pt x="13454106" y="2430834"/>
                  <a:pt x="13452890" y="2423538"/>
                  <a:pt x="13452890" y="2411378"/>
                </a:cubicBezTo>
                <a:lnTo>
                  <a:pt x="13434651" y="2411378"/>
                </a:lnTo>
                <a:cubicBezTo>
                  <a:pt x="13415194" y="2416242"/>
                  <a:pt x="13398169" y="2421106"/>
                  <a:pt x="13383577" y="2425970"/>
                </a:cubicBezTo>
                <a:lnTo>
                  <a:pt x="13372633" y="2429618"/>
                </a:lnTo>
                <a:lnTo>
                  <a:pt x="13339801" y="2429618"/>
                </a:lnTo>
                <a:lnTo>
                  <a:pt x="13317912" y="2411378"/>
                </a:lnTo>
                <a:lnTo>
                  <a:pt x="13314264" y="2411378"/>
                </a:lnTo>
                <a:cubicBezTo>
                  <a:pt x="13302104" y="2411378"/>
                  <a:pt x="13289943" y="2417458"/>
                  <a:pt x="13277783" y="2429618"/>
                </a:cubicBezTo>
                <a:cubicBezTo>
                  <a:pt x="13277783" y="2417458"/>
                  <a:pt x="13272920" y="2411378"/>
                  <a:pt x="13263190" y="2411378"/>
                </a:cubicBezTo>
                <a:cubicBezTo>
                  <a:pt x="13260759" y="2411378"/>
                  <a:pt x="13255894" y="2412594"/>
                  <a:pt x="13248598" y="2415026"/>
                </a:cubicBezTo>
                <a:cubicBezTo>
                  <a:pt x="13238870" y="2417458"/>
                  <a:pt x="13227926" y="2422322"/>
                  <a:pt x="13215766" y="2429618"/>
                </a:cubicBezTo>
                <a:cubicBezTo>
                  <a:pt x="13203605" y="2417458"/>
                  <a:pt x="13190230" y="2411378"/>
                  <a:pt x="13175637" y="2411378"/>
                </a:cubicBezTo>
                <a:cubicBezTo>
                  <a:pt x="13173205" y="2411378"/>
                  <a:pt x="13171989" y="2416242"/>
                  <a:pt x="13171989" y="2425970"/>
                </a:cubicBezTo>
                <a:cubicBezTo>
                  <a:pt x="13135508" y="2416242"/>
                  <a:pt x="13114835" y="2410162"/>
                  <a:pt x="13109972" y="2407730"/>
                </a:cubicBezTo>
                <a:cubicBezTo>
                  <a:pt x="13105108" y="2410162"/>
                  <a:pt x="13096595" y="2411378"/>
                  <a:pt x="13084435" y="2411378"/>
                </a:cubicBezTo>
                <a:lnTo>
                  <a:pt x="13047954" y="2400433"/>
                </a:lnTo>
                <a:cubicBezTo>
                  <a:pt x="13047954" y="2407730"/>
                  <a:pt x="13039442" y="2411378"/>
                  <a:pt x="13022418" y="2411378"/>
                </a:cubicBezTo>
                <a:lnTo>
                  <a:pt x="13022418" y="2433266"/>
                </a:lnTo>
                <a:lnTo>
                  <a:pt x="13142804" y="2444210"/>
                </a:lnTo>
                <a:lnTo>
                  <a:pt x="13142804" y="2455155"/>
                </a:lnTo>
                <a:lnTo>
                  <a:pt x="13128212" y="2473395"/>
                </a:lnTo>
                <a:lnTo>
                  <a:pt x="13128212" y="2484339"/>
                </a:lnTo>
                <a:lnTo>
                  <a:pt x="13263190" y="2557301"/>
                </a:lnTo>
                <a:cubicBezTo>
                  <a:pt x="13336152" y="2591349"/>
                  <a:pt x="13383577" y="2618102"/>
                  <a:pt x="13405465" y="2637558"/>
                </a:cubicBezTo>
                <a:cubicBezTo>
                  <a:pt x="13580573" y="2712952"/>
                  <a:pt x="13743521" y="2765241"/>
                  <a:pt x="13894307" y="2794426"/>
                </a:cubicBezTo>
                <a:lnTo>
                  <a:pt x="14003750" y="2838202"/>
                </a:lnTo>
                <a:lnTo>
                  <a:pt x="14160617" y="2958589"/>
                </a:lnTo>
                <a:cubicBezTo>
                  <a:pt x="14160617" y="2968317"/>
                  <a:pt x="14180074" y="2996286"/>
                  <a:pt x="14218986" y="3042495"/>
                </a:cubicBezTo>
                <a:cubicBezTo>
                  <a:pt x="14218986" y="3064383"/>
                  <a:pt x="14222634" y="3075327"/>
                  <a:pt x="14229931" y="3075327"/>
                </a:cubicBezTo>
                <a:lnTo>
                  <a:pt x="14222634" y="3140993"/>
                </a:lnTo>
                <a:lnTo>
                  <a:pt x="14222634" y="3177474"/>
                </a:lnTo>
                <a:cubicBezTo>
                  <a:pt x="14222634" y="3192066"/>
                  <a:pt x="14214123" y="3199362"/>
                  <a:pt x="14197098" y="3199362"/>
                </a:cubicBezTo>
                <a:cubicBezTo>
                  <a:pt x="14211690" y="3213954"/>
                  <a:pt x="14218986" y="3226114"/>
                  <a:pt x="14218986" y="3235843"/>
                </a:cubicBezTo>
                <a:cubicBezTo>
                  <a:pt x="14180074" y="3238275"/>
                  <a:pt x="14149673" y="3249219"/>
                  <a:pt x="14127785" y="3268675"/>
                </a:cubicBezTo>
                <a:lnTo>
                  <a:pt x="14135081" y="3294212"/>
                </a:lnTo>
                <a:cubicBezTo>
                  <a:pt x="14127785" y="3299076"/>
                  <a:pt x="14119273" y="3302724"/>
                  <a:pt x="14109544" y="3305156"/>
                </a:cubicBezTo>
                <a:cubicBezTo>
                  <a:pt x="14102248" y="3307588"/>
                  <a:pt x="14093736" y="3308804"/>
                  <a:pt x="14084008" y="3308804"/>
                </a:cubicBezTo>
                <a:cubicBezTo>
                  <a:pt x="14088871" y="3330693"/>
                  <a:pt x="14096167" y="3341637"/>
                  <a:pt x="14105896" y="3341637"/>
                </a:cubicBezTo>
                <a:lnTo>
                  <a:pt x="14105896" y="3345285"/>
                </a:lnTo>
                <a:cubicBezTo>
                  <a:pt x="14105896" y="3350149"/>
                  <a:pt x="14098600" y="3356229"/>
                  <a:pt x="14084008" y="3363525"/>
                </a:cubicBezTo>
                <a:cubicBezTo>
                  <a:pt x="14084008" y="3358661"/>
                  <a:pt x="14081575" y="3356229"/>
                  <a:pt x="14076711" y="3356229"/>
                </a:cubicBezTo>
                <a:lnTo>
                  <a:pt x="14084008" y="3345285"/>
                </a:lnTo>
                <a:lnTo>
                  <a:pt x="14084008" y="3341637"/>
                </a:lnTo>
                <a:lnTo>
                  <a:pt x="14065767" y="3341637"/>
                </a:lnTo>
                <a:cubicBezTo>
                  <a:pt x="14053607" y="3341637"/>
                  <a:pt x="14025639" y="3353797"/>
                  <a:pt x="13981861" y="3378118"/>
                </a:cubicBezTo>
                <a:cubicBezTo>
                  <a:pt x="13938085" y="3378118"/>
                  <a:pt x="13895524" y="3359877"/>
                  <a:pt x="13854179" y="3323396"/>
                </a:cubicBezTo>
                <a:lnTo>
                  <a:pt x="13839586" y="3323396"/>
                </a:lnTo>
                <a:cubicBezTo>
                  <a:pt x="13839586" y="3345285"/>
                  <a:pt x="13834723" y="3356229"/>
                  <a:pt x="13824994" y="3356229"/>
                </a:cubicBezTo>
                <a:lnTo>
                  <a:pt x="13821347" y="3356229"/>
                </a:lnTo>
                <a:lnTo>
                  <a:pt x="13773922" y="3330693"/>
                </a:lnTo>
                <a:lnTo>
                  <a:pt x="13766625" y="3330693"/>
                </a:lnTo>
                <a:lnTo>
                  <a:pt x="13748385" y="3345285"/>
                </a:lnTo>
                <a:lnTo>
                  <a:pt x="13744736" y="3345285"/>
                </a:lnTo>
                <a:lnTo>
                  <a:pt x="13722848" y="3330693"/>
                </a:lnTo>
                <a:lnTo>
                  <a:pt x="13719200" y="3330693"/>
                </a:lnTo>
                <a:lnTo>
                  <a:pt x="13700960" y="3345285"/>
                </a:lnTo>
                <a:cubicBezTo>
                  <a:pt x="13598814" y="3286916"/>
                  <a:pt x="13538012" y="3257731"/>
                  <a:pt x="13518556" y="3257731"/>
                </a:cubicBezTo>
                <a:cubicBezTo>
                  <a:pt x="13511260" y="3255299"/>
                  <a:pt x="13505179" y="3251651"/>
                  <a:pt x="13500315" y="3246787"/>
                </a:cubicBezTo>
                <a:cubicBezTo>
                  <a:pt x="13495452" y="3244355"/>
                  <a:pt x="13493019" y="3241923"/>
                  <a:pt x="13493019" y="3239491"/>
                </a:cubicBezTo>
                <a:lnTo>
                  <a:pt x="13540444" y="3239491"/>
                </a:lnTo>
                <a:cubicBezTo>
                  <a:pt x="13503964" y="3212738"/>
                  <a:pt x="13449243" y="3187202"/>
                  <a:pt x="13376281" y="3162881"/>
                </a:cubicBezTo>
                <a:cubicBezTo>
                  <a:pt x="13376281" y="3177474"/>
                  <a:pt x="13372633" y="3184770"/>
                  <a:pt x="13365337" y="3184770"/>
                </a:cubicBezTo>
                <a:cubicBezTo>
                  <a:pt x="13348312" y="3184770"/>
                  <a:pt x="13319127" y="3170177"/>
                  <a:pt x="13277783" y="3140993"/>
                </a:cubicBezTo>
                <a:cubicBezTo>
                  <a:pt x="13226710" y="3136129"/>
                  <a:pt x="13136723" y="3071679"/>
                  <a:pt x="13007826" y="2947645"/>
                </a:cubicBezTo>
                <a:cubicBezTo>
                  <a:pt x="13007826" y="2945213"/>
                  <a:pt x="12995666" y="2933052"/>
                  <a:pt x="12971345" y="2911164"/>
                </a:cubicBezTo>
                <a:cubicBezTo>
                  <a:pt x="12937296" y="2884411"/>
                  <a:pt x="12895951" y="2854011"/>
                  <a:pt x="12847310" y="2819962"/>
                </a:cubicBezTo>
                <a:lnTo>
                  <a:pt x="12832718" y="2819962"/>
                </a:lnTo>
                <a:lnTo>
                  <a:pt x="12843662" y="2830906"/>
                </a:lnTo>
                <a:lnTo>
                  <a:pt x="12843662" y="2841851"/>
                </a:lnTo>
                <a:cubicBezTo>
                  <a:pt x="12831503" y="2900220"/>
                  <a:pt x="12824206" y="2929404"/>
                  <a:pt x="12821774" y="2929404"/>
                </a:cubicBezTo>
                <a:cubicBezTo>
                  <a:pt x="12829070" y="2946429"/>
                  <a:pt x="12836366" y="2995070"/>
                  <a:pt x="12843662" y="3075327"/>
                </a:cubicBezTo>
                <a:lnTo>
                  <a:pt x="12829070" y="3228547"/>
                </a:lnTo>
                <a:cubicBezTo>
                  <a:pt x="12831503" y="3233411"/>
                  <a:pt x="12832718" y="3241923"/>
                  <a:pt x="12832718" y="3254083"/>
                </a:cubicBezTo>
                <a:lnTo>
                  <a:pt x="12829070" y="3254083"/>
                </a:lnTo>
                <a:lnTo>
                  <a:pt x="12832718" y="3265027"/>
                </a:lnTo>
                <a:cubicBezTo>
                  <a:pt x="12832718" y="3277188"/>
                  <a:pt x="12822989" y="3310020"/>
                  <a:pt x="12803533" y="3363525"/>
                </a:cubicBezTo>
                <a:lnTo>
                  <a:pt x="12814478" y="3378118"/>
                </a:lnTo>
                <a:lnTo>
                  <a:pt x="12814478" y="3385414"/>
                </a:lnTo>
                <a:cubicBezTo>
                  <a:pt x="12814478" y="3395142"/>
                  <a:pt x="12810829" y="3403654"/>
                  <a:pt x="12803533" y="3410950"/>
                </a:cubicBezTo>
                <a:cubicBezTo>
                  <a:pt x="12810829" y="3413382"/>
                  <a:pt x="12814478" y="3419463"/>
                  <a:pt x="12814478" y="3429191"/>
                </a:cubicBezTo>
                <a:cubicBezTo>
                  <a:pt x="12814478" y="3451079"/>
                  <a:pt x="12776781" y="3496072"/>
                  <a:pt x="12701387" y="3564170"/>
                </a:cubicBezTo>
                <a:cubicBezTo>
                  <a:pt x="12701387" y="3590922"/>
                  <a:pt x="12684363" y="3605514"/>
                  <a:pt x="12650314" y="3607947"/>
                </a:cubicBezTo>
                <a:cubicBezTo>
                  <a:pt x="12650314" y="3603082"/>
                  <a:pt x="12635721" y="3589706"/>
                  <a:pt x="12606537" y="3567818"/>
                </a:cubicBezTo>
                <a:lnTo>
                  <a:pt x="12621129" y="3549577"/>
                </a:lnTo>
                <a:cubicBezTo>
                  <a:pt x="12572489" y="3537417"/>
                  <a:pt x="12543304" y="3527689"/>
                  <a:pt x="12533575" y="3520393"/>
                </a:cubicBezTo>
                <a:cubicBezTo>
                  <a:pt x="12533575" y="3539849"/>
                  <a:pt x="12528711" y="3549577"/>
                  <a:pt x="12518983" y="3549577"/>
                </a:cubicBezTo>
                <a:cubicBezTo>
                  <a:pt x="12509255" y="3549577"/>
                  <a:pt x="12499526" y="3533769"/>
                  <a:pt x="12489799" y="3502152"/>
                </a:cubicBezTo>
                <a:cubicBezTo>
                  <a:pt x="12494663" y="3492424"/>
                  <a:pt x="12497095" y="3483912"/>
                  <a:pt x="12497095" y="3476616"/>
                </a:cubicBezTo>
                <a:cubicBezTo>
                  <a:pt x="12463046" y="3440135"/>
                  <a:pt x="12436293" y="3415815"/>
                  <a:pt x="12416837" y="3403654"/>
                </a:cubicBezTo>
                <a:cubicBezTo>
                  <a:pt x="12399813" y="3379334"/>
                  <a:pt x="12385221" y="3342853"/>
                  <a:pt x="12373061" y="3294212"/>
                </a:cubicBezTo>
                <a:cubicBezTo>
                  <a:pt x="12373061" y="3262595"/>
                  <a:pt x="12380357" y="3223682"/>
                  <a:pt x="12394949" y="3177474"/>
                </a:cubicBezTo>
                <a:cubicBezTo>
                  <a:pt x="12394949" y="3175041"/>
                  <a:pt x="12393733" y="3173826"/>
                  <a:pt x="12391300" y="3173826"/>
                </a:cubicBezTo>
                <a:cubicBezTo>
                  <a:pt x="12403461" y="3037631"/>
                  <a:pt x="12415621" y="2946429"/>
                  <a:pt x="12427782" y="2900220"/>
                </a:cubicBezTo>
                <a:lnTo>
                  <a:pt x="12420486" y="2881979"/>
                </a:lnTo>
                <a:lnTo>
                  <a:pt x="12424133" y="2871035"/>
                </a:lnTo>
                <a:lnTo>
                  <a:pt x="12427782" y="2863739"/>
                </a:lnTo>
                <a:lnTo>
                  <a:pt x="12416837" y="2856443"/>
                </a:lnTo>
                <a:cubicBezTo>
                  <a:pt x="12414405" y="2863739"/>
                  <a:pt x="12408325" y="2872251"/>
                  <a:pt x="12398596" y="2881979"/>
                </a:cubicBezTo>
                <a:cubicBezTo>
                  <a:pt x="12381572" y="2899004"/>
                  <a:pt x="12362116" y="2914812"/>
                  <a:pt x="12340228" y="2929404"/>
                </a:cubicBezTo>
                <a:cubicBezTo>
                  <a:pt x="12340228" y="2941565"/>
                  <a:pt x="12302530" y="2967101"/>
                  <a:pt x="12227137" y="3006014"/>
                </a:cubicBezTo>
                <a:cubicBezTo>
                  <a:pt x="12227137" y="3015742"/>
                  <a:pt x="12176065" y="3048575"/>
                  <a:pt x="12073919" y="3104512"/>
                </a:cubicBezTo>
                <a:cubicBezTo>
                  <a:pt x="12054462" y="3131264"/>
                  <a:pt x="12000957" y="3162881"/>
                  <a:pt x="11913403" y="3199362"/>
                </a:cubicBezTo>
                <a:cubicBezTo>
                  <a:pt x="11901242" y="3194498"/>
                  <a:pt x="11892731" y="3192066"/>
                  <a:pt x="11887866" y="3192066"/>
                </a:cubicBezTo>
                <a:lnTo>
                  <a:pt x="11898811" y="3206658"/>
                </a:lnTo>
                <a:cubicBezTo>
                  <a:pt x="11889082" y="3213954"/>
                  <a:pt x="11884219" y="3223682"/>
                  <a:pt x="11884219" y="3235843"/>
                </a:cubicBezTo>
                <a:lnTo>
                  <a:pt x="11869626" y="3235843"/>
                </a:lnTo>
                <a:cubicBezTo>
                  <a:pt x="11862330" y="3235843"/>
                  <a:pt x="11858682" y="3233411"/>
                  <a:pt x="11858682" y="3228547"/>
                </a:cubicBezTo>
                <a:lnTo>
                  <a:pt x="11588724" y="3356229"/>
                </a:lnTo>
                <a:cubicBezTo>
                  <a:pt x="11557107" y="3387846"/>
                  <a:pt x="11510898" y="3403654"/>
                  <a:pt x="11450097" y="3403654"/>
                </a:cubicBezTo>
                <a:cubicBezTo>
                  <a:pt x="11450097" y="3393926"/>
                  <a:pt x="11447665" y="3389062"/>
                  <a:pt x="11442801" y="3389062"/>
                </a:cubicBezTo>
                <a:lnTo>
                  <a:pt x="11399025" y="3389062"/>
                </a:lnTo>
                <a:cubicBezTo>
                  <a:pt x="11382000" y="3403654"/>
                  <a:pt x="11358896" y="3410950"/>
                  <a:pt x="11329711" y="3410950"/>
                </a:cubicBezTo>
                <a:cubicBezTo>
                  <a:pt x="11327278" y="3406086"/>
                  <a:pt x="11326063" y="3398790"/>
                  <a:pt x="11326063" y="3389062"/>
                </a:cubicBezTo>
                <a:lnTo>
                  <a:pt x="11307822" y="3389062"/>
                </a:lnTo>
                <a:lnTo>
                  <a:pt x="11293230" y="3403654"/>
                </a:lnTo>
                <a:lnTo>
                  <a:pt x="11282285" y="3403654"/>
                </a:lnTo>
                <a:cubicBezTo>
                  <a:pt x="11209325" y="3374470"/>
                  <a:pt x="11172843" y="3340421"/>
                  <a:pt x="11172843" y="3301508"/>
                </a:cubicBezTo>
                <a:lnTo>
                  <a:pt x="11165547" y="3206658"/>
                </a:lnTo>
                <a:cubicBezTo>
                  <a:pt x="11167979" y="3182337"/>
                  <a:pt x="11195948" y="3149505"/>
                  <a:pt x="11249454" y="3108160"/>
                </a:cubicBezTo>
                <a:cubicBezTo>
                  <a:pt x="11254317" y="3096000"/>
                  <a:pt x="11260397" y="3089920"/>
                  <a:pt x="11267693" y="3089920"/>
                </a:cubicBezTo>
                <a:cubicBezTo>
                  <a:pt x="11257965" y="3075327"/>
                  <a:pt x="11253101" y="3060735"/>
                  <a:pt x="11253101" y="3046143"/>
                </a:cubicBezTo>
                <a:cubicBezTo>
                  <a:pt x="11253101" y="3004798"/>
                  <a:pt x="11272557" y="2984125"/>
                  <a:pt x="11311471" y="2984125"/>
                </a:cubicBezTo>
                <a:cubicBezTo>
                  <a:pt x="11311471" y="2986558"/>
                  <a:pt x="11315118" y="2987773"/>
                  <a:pt x="11322414" y="2987773"/>
                </a:cubicBezTo>
                <a:cubicBezTo>
                  <a:pt x="11322414" y="2980477"/>
                  <a:pt x="11324847" y="2976829"/>
                  <a:pt x="11329711" y="2976829"/>
                </a:cubicBezTo>
                <a:cubicBezTo>
                  <a:pt x="11346735" y="2984125"/>
                  <a:pt x="11358896" y="2987773"/>
                  <a:pt x="11366192" y="2987773"/>
                </a:cubicBezTo>
                <a:cubicBezTo>
                  <a:pt x="11371056" y="2987773"/>
                  <a:pt x="11399025" y="2971965"/>
                  <a:pt x="11450097" y="2940348"/>
                </a:cubicBezTo>
                <a:lnTo>
                  <a:pt x="11493875" y="2943997"/>
                </a:lnTo>
                <a:cubicBezTo>
                  <a:pt x="11501171" y="2929404"/>
                  <a:pt x="11536435" y="2908732"/>
                  <a:pt x="11599668" y="2881979"/>
                </a:cubicBezTo>
                <a:lnTo>
                  <a:pt x="11610613" y="2885627"/>
                </a:lnTo>
                <a:lnTo>
                  <a:pt x="11617909" y="2885627"/>
                </a:lnTo>
                <a:cubicBezTo>
                  <a:pt x="11620340" y="2878331"/>
                  <a:pt x="11696950" y="2841851"/>
                  <a:pt x="11847738" y="2776185"/>
                </a:cubicBezTo>
                <a:cubicBezTo>
                  <a:pt x="11847738" y="2766457"/>
                  <a:pt x="11910970" y="2717816"/>
                  <a:pt x="12037437" y="2630262"/>
                </a:cubicBezTo>
                <a:cubicBezTo>
                  <a:pt x="12042302" y="2613238"/>
                  <a:pt x="12061758" y="2601078"/>
                  <a:pt x="12095807" y="2593782"/>
                </a:cubicBezTo>
                <a:cubicBezTo>
                  <a:pt x="12134720" y="2550005"/>
                  <a:pt x="12154176" y="2522036"/>
                  <a:pt x="12154176" y="2509876"/>
                </a:cubicBezTo>
                <a:lnTo>
                  <a:pt x="12146879" y="2509876"/>
                </a:lnTo>
                <a:cubicBezTo>
                  <a:pt x="12137151" y="2534196"/>
                  <a:pt x="12120126" y="2546357"/>
                  <a:pt x="12095807" y="2546357"/>
                </a:cubicBezTo>
                <a:cubicBezTo>
                  <a:pt x="12095807" y="2536628"/>
                  <a:pt x="12090942" y="2531764"/>
                  <a:pt x="12081215" y="2531764"/>
                </a:cubicBezTo>
                <a:lnTo>
                  <a:pt x="12066623" y="2531764"/>
                </a:lnTo>
                <a:cubicBezTo>
                  <a:pt x="12044733" y="2546357"/>
                  <a:pt x="12000957" y="2559733"/>
                  <a:pt x="11935291" y="2571893"/>
                </a:cubicBezTo>
                <a:cubicBezTo>
                  <a:pt x="11935291" y="2564597"/>
                  <a:pt x="11934075" y="2560949"/>
                  <a:pt x="11931644" y="2560949"/>
                </a:cubicBezTo>
                <a:cubicBezTo>
                  <a:pt x="11931644" y="2570677"/>
                  <a:pt x="11926779" y="2575541"/>
                  <a:pt x="11917051" y="2575541"/>
                </a:cubicBezTo>
                <a:lnTo>
                  <a:pt x="11913403" y="2575541"/>
                </a:lnTo>
                <a:lnTo>
                  <a:pt x="11913403" y="2571893"/>
                </a:lnTo>
                <a:lnTo>
                  <a:pt x="11917051" y="2557301"/>
                </a:lnTo>
                <a:lnTo>
                  <a:pt x="11913403" y="2557301"/>
                </a:lnTo>
                <a:cubicBezTo>
                  <a:pt x="11886650" y="2557301"/>
                  <a:pt x="11858682" y="2571893"/>
                  <a:pt x="11829497" y="2601078"/>
                </a:cubicBezTo>
                <a:cubicBezTo>
                  <a:pt x="11807609" y="2601078"/>
                  <a:pt x="11795448" y="2602294"/>
                  <a:pt x="11793016" y="2604726"/>
                </a:cubicBezTo>
                <a:cubicBezTo>
                  <a:pt x="11788152" y="2594997"/>
                  <a:pt x="11785720" y="2588917"/>
                  <a:pt x="11785720" y="2586485"/>
                </a:cubicBezTo>
                <a:lnTo>
                  <a:pt x="11782072" y="2586485"/>
                </a:lnTo>
                <a:cubicBezTo>
                  <a:pt x="11706678" y="2605942"/>
                  <a:pt x="11659253" y="2621750"/>
                  <a:pt x="11639797" y="2633910"/>
                </a:cubicBezTo>
                <a:cubicBezTo>
                  <a:pt x="11634933" y="2636342"/>
                  <a:pt x="11625205" y="2637558"/>
                  <a:pt x="11610613" y="2637558"/>
                </a:cubicBezTo>
                <a:lnTo>
                  <a:pt x="11596021" y="2633910"/>
                </a:lnTo>
                <a:lnTo>
                  <a:pt x="11577780" y="2630262"/>
                </a:lnTo>
                <a:lnTo>
                  <a:pt x="11559540" y="2630262"/>
                </a:lnTo>
                <a:cubicBezTo>
                  <a:pt x="11559540" y="2637558"/>
                  <a:pt x="11580211" y="2643638"/>
                  <a:pt x="11621557" y="2648503"/>
                </a:cubicBezTo>
                <a:lnTo>
                  <a:pt x="11621557" y="2659447"/>
                </a:lnTo>
                <a:cubicBezTo>
                  <a:pt x="11621557" y="2678903"/>
                  <a:pt x="11616692" y="2689847"/>
                  <a:pt x="11606965" y="2692280"/>
                </a:cubicBezTo>
                <a:cubicBezTo>
                  <a:pt x="11565619" y="2692280"/>
                  <a:pt x="11515763" y="2681335"/>
                  <a:pt x="11457393" y="2659447"/>
                </a:cubicBezTo>
                <a:cubicBezTo>
                  <a:pt x="11457393" y="2664311"/>
                  <a:pt x="11452529" y="2666743"/>
                  <a:pt x="11442801" y="2666743"/>
                </a:cubicBezTo>
                <a:cubicBezTo>
                  <a:pt x="11430640" y="2666743"/>
                  <a:pt x="11411185" y="2659447"/>
                  <a:pt x="11384432" y="2644855"/>
                </a:cubicBezTo>
                <a:lnTo>
                  <a:pt x="11358896" y="2648503"/>
                </a:lnTo>
                <a:cubicBezTo>
                  <a:pt x="11344304" y="2648503"/>
                  <a:pt x="11298094" y="2624182"/>
                  <a:pt x="11220268" y="2575541"/>
                </a:cubicBezTo>
                <a:cubicBezTo>
                  <a:pt x="11178923" y="2534196"/>
                  <a:pt x="11133931" y="2474611"/>
                  <a:pt x="11085291" y="2396785"/>
                </a:cubicBezTo>
                <a:cubicBezTo>
                  <a:pt x="11082858" y="2396785"/>
                  <a:pt x="11059754" y="2367601"/>
                  <a:pt x="11015976" y="2309231"/>
                </a:cubicBezTo>
                <a:cubicBezTo>
                  <a:pt x="11015976" y="2270319"/>
                  <a:pt x="11028137" y="2226542"/>
                  <a:pt x="11052458" y="2177901"/>
                </a:cubicBezTo>
                <a:cubicBezTo>
                  <a:pt x="11052458" y="2170605"/>
                  <a:pt x="11084073" y="2149932"/>
                  <a:pt x="11147308" y="2115884"/>
                </a:cubicBezTo>
                <a:cubicBezTo>
                  <a:pt x="11147308" y="2108588"/>
                  <a:pt x="11169196" y="2098859"/>
                  <a:pt x="11212972" y="2086699"/>
                </a:cubicBezTo>
                <a:cubicBezTo>
                  <a:pt x="11217836" y="2074539"/>
                  <a:pt x="11236077" y="2068459"/>
                  <a:pt x="11267693" y="2068459"/>
                </a:cubicBezTo>
                <a:lnTo>
                  <a:pt x="11307822" y="2068459"/>
                </a:lnTo>
                <a:cubicBezTo>
                  <a:pt x="11317550" y="2068459"/>
                  <a:pt x="11322414" y="2072107"/>
                  <a:pt x="11322414" y="2079403"/>
                </a:cubicBezTo>
                <a:lnTo>
                  <a:pt x="11311471" y="2090347"/>
                </a:lnTo>
                <a:lnTo>
                  <a:pt x="11358896" y="2097643"/>
                </a:lnTo>
                <a:lnTo>
                  <a:pt x="11366192" y="2097643"/>
                </a:lnTo>
                <a:cubicBezTo>
                  <a:pt x="11375919" y="2095211"/>
                  <a:pt x="11385648" y="2081835"/>
                  <a:pt x="11395376" y="2057515"/>
                </a:cubicBezTo>
                <a:lnTo>
                  <a:pt x="11391729" y="2046570"/>
                </a:lnTo>
                <a:lnTo>
                  <a:pt x="11388080" y="2035626"/>
                </a:lnTo>
                <a:lnTo>
                  <a:pt x="11395376" y="2035626"/>
                </a:lnTo>
                <a:cubicBezTo>
                  <a:pt x="11380784" y="2013738"/>
                  <a:pt x="11371056" y="1980905"/>
                  <a:pt x="11366192" y="1937128"/>
                </a:cubicBezTo>
                <a:cubicBezTo>
                  <a:pt x="11366192" y="1837414"/>
                  <a:pt x="11402672" y="1772965"/>
                  <a:pt x="11475634" y="1743780"/>
                </a:cubicBezTo>
                <a:cubicBezTo>
                  <a:pt x="11495090" y="1743780"/>
                  <a:pt x="11542515" y="1726756"/>
                  <a:pt x="11617909" y="1692707"/>
                </a:cubicBezTo>
                <a:lnTo>
                  <a:pt x="11650742" y="1700003"/>
                </a:lnTo>
                <a:lnTo>
                  <a:pt x="11796665" y="1678115"/>
                </a:lnTo>
                <a:cubicBezTo>
                  <a:pt x="11823416" y="1682979"/>
                  <a:pt x="11839225" y="1685411"/>
                  <a:pt x="11844090" y="1685411"/>
                </a:cubicBezTo>
                <a:cubicBezTo>
                  <a:pt x="11844090" y="1675683"/>
                  <a:pt x="11852602" y="1665954"/>
                  <a:pt x="11869626" y="1656226"/>
                </a:cubicBezTo>
                <a:lnTo>
                  <a:pt x="11898811" y="1670819"/>
                </a:lnTo>
                <a:lnTo>
                  <a:pt x="11917051" y="1641634"/>
                </a:lnTo>
                <a:cubicBezTo>
                  <a:pt x="11887866" y="1641634"/>
                  <a:pt x="11829497" y="1589345"/>
                  <a:pt x="11741943" y="1484767"/>
                </a:cubicBezTo>
                <a:lnTo>
                  <a:pt x="11738295" y="1455582"/>
                </a:lnTo>
                <a:lnTo>
                  <a:pt x="11738295" y="1437342"/>
                </a:lnTo>
                <a:lnTo>
                  <a:pt x="11741943" y="1397213"/>
                </a:lnTo>
                <a:cubicBezTo>
                  <a:pt x="11637365" y="1411805"/>
                  <a:pt x="11551027" y="1426397"/>
                  <a:pt x="11482930" y="1440990"/>
                </a:cubicBezTo>
                <a:cubicBezTo>
                  <a:pt x="11422128" y="1450718"/>
                  <a:pt x="11383215" y="1459230"/>
                  <a:pt x="11366192" y="1466526"/>
                </a:cubicBezTo>
                <a:cubicBezTo>
                  <a:pt x="11366192" y="1473822"/>
                  <a:pt x="11347951" y="1483551"/>
                  <a:pt x="11311471" y="1495711"/>
                </a:cubicBezTo>
                <a:cubicBezTo>
                  <a:pt x="11292014" y="1466526"/>
                  <a:pt x="11276206" y="1444638"/>
                  <a:pt x="11264046" y="1430046"/>
                </a:cubicBezTo>
                <a:cubicBezTo>
                  <a:pt x="11249454" y="1415453"/>
                  <a:pt x="11240940" y="1408157"/>
                  <a:pt x="11238509" y="1408157"/>
                </a:cubicBezTo>
                <a:cubicBezTo>
                  <a:pt x="11228781" y="1408157"/>
                  <a:pt x="11194733" y="1370460"/>
                  <a:pt x="11136363" y="1295067"/>
                </a:cubicBezTo>
                <a:cubicBezTo>
                  <a:pt x="11063401" y="1265882"/>
                  <a:pt x="11026921" y="1213593"/>
                  <a:pt x="11026921" y="1138200"/>
                </a:cubicBezTo>
                <a:cubicBezTo>
                  <a:pt x="11019625" y="1138200"/>
                  <a:pt x="11015976" y="1133336"/>
                  <a:pt x="11015976" y="1123607"/>
                </a:cubicBezTo>
                <a:cubicBezTo>
                  <a:pt x="11015976" y="1121175"/>
                  <a:pt x="11018409" y="1117527"/>
                  <a:pt x="11023272" y="1112663"/>
                </a:cubicBezTo>
                <a:cubicBezTo>
                  <a:pt x="11028137" y="1107799"/>
                  <a:pt x="11034217" y="1101719"/>
                  <a:pt x="11041513" y="1094423"/>
                </a:cubicBezTo>
                <a:cubicBezTo>
                  <a:pt x="11036648" y="1082263"/>
                  <a:pt x="11034217" y="1073750"/>
                  <a:pt x="11034217" y="1068886"/>
                </a:cubicBezTo>
                <a:cubicBezTo>
                  <a:pt x="11046377" y="1042134"/>
                  <a:pt x="11074346" y="1028757"/>
                  <a:pt x="11118122" y="1028757"/>
                </a:cubicBezTo>
                <a:cubicBezTo>
                  <a:pt x="11166763" y="1019029"/>
                  <a:pt x="11191084" y="1006869"/>
                  <a:pt x="11191084" y="992277"/>
                </a:cubicBezTo>
                <a:cubicBezTo>
                  <a:pt x="11178923" y="992277"/>
                  <a:pt x="11166763" y="964308"/>
                  <a:pt x="11154604" y="908371"/>
                </a:cubicBezTo>
                <a:lnTo>
                  <a:pt x="11158251" y="893779"/>
                </a:lnTo>
                <a:lnTo>
                  <a:pt x="11161900" y="886482"/>
                </a:lnTo>
                <a:cubicBezTo>
                  <a:pt x="11157035" y="886482"/>
                  <a:pt x="11148523" y="877970"/>
                  <a:pt x="11136363" y="860946"/>
                </a:cubicBezTo>
                <a:cubicBezTo>
                  <a:pt x="11136363" y="858514"/>
                  <a:pt x="11140012" y="857298"/>
                  <a:pt x="11147308" y="857298"/>
                </a:cubicBezTo>
                <a:lnTo>
                  <a:pt x="11136363" y="824465"/>
                </a:lnTo>
                <a:lnTo>
                  <a:pt x="11136363" y="798929"/>
                </a:lnTo>
                <a:lnTo>
                  <a:pt x="11180139" y="587340"/>
                </a:lnTo>
                <a:cubicBezTo>
                  <a:pt x="11180139" y="582476"/>
                  <a:pt x="11177707" y="580044"/>
                  <a:pt x="11172843" y="580044"/>
                </a:cubicBezTo>
                <a:lnTo>
                  <a:pt x="11180139" y="550860"/>
                </a:lnTo>
                <a:lnTo>
                  <a:pt x="11172843" y="536267"/>
                </a:lnTo>
                <a:cubicBezTo>
                  <a:pt x="11180139" y="536267"/>
                  <a:pt x="11183788" y="530187"/>
                  <a:pt x="11183788" y="518027"/>
                </a:cubicBezTo>
                <a:lnTo>
                  <a:pt x="11180139" y="507083"/>
                </a:lnTo>
                <a:cubicBezTo>
                  <a:pt x="11185004" y="477898"/>
                  <a:pt x="11195948" y="463306"/>
                  <a:pt x="11212972" y="463306"/>
                </a:cubicBezTo>
                <a:cubicBezTo>
                  <a:pt x="11212972" y="465738"/>
                  <a:pt x="11215404" y="466954"/>
                  <a:pt x="11220268" y="466954"/>
                </a:cubicBezTo>
                <a:cubicBezTo>
                  <a:pt x="11220268" y="464522"/>
                  <a:pt x="11221485" y="463306"/>
                  <a:pt x="11223917" y="463306"/>
                </a:cubicBezTo>
                <a:cubicBezTo>
                  <a:pt x="11221485" y="458442"/>
                  <a:pt x="11220268" y="453578"/>
                  <a:pt x="11220268" y="448714"/>
                </a:cubicBezTo>
                <a:lnTo>
                  <a:pt x="11223917" y="434121"/>
                </a:lnTo>
                <a:cubicBezTo>
                  <a:pt x="11221485" y="426825"/>
                  <a:pt x="11220268" y="420745"/>
                  <a:pt x="11220268" y="415881"/>
                </a:cubicBezTo>
                <a:cubicBezTo>
                  <a:pt x="11222701" y="398856"/>
                  <a:pt x="11228781" y="390344"/>
                  <a:pt x="11238509" y="390344"/>
                </a:cubicBezTo>
                <a:cubicBezTo>
                  <a:pt x="11274989" y="390344"/>
                  <a:pt x="11318767" y="404937"/>
                  <a:pt x="11369839" y="434121"/>
                </a:cubicBezTo>
                <a:lnTo>
                  <a:pt x="11399025" y="430473"/>
                </a:lnTo>
                <a:cubicBezTo>
                  <a:pt x="11399025" y="435337"/>
                  <a:pt x="11403889" y="437769"/>
                  <a:pt x="11413617" y="437769"/>
                </a:cubicBezTo>
                <a:cubicBezTo>
                  <a:pt x="11416048" y="435337"/>
                  <a:pt x="11425777" y="434121"/>
                  <a:pt x="11442801" y="434121"/>
                </a:cubicBezTo>
                <a:cubicBezTo>
                  <a:pt x="11442801" y="443849"/>
                  <a:pt x="11447665" y="449929"/>
                  <a:pt x="11457393" y="452362"/>
                </a:cubicBezTo>
                <a:lnTo>
                  <a:pt x="11475634" y="452362"/>
                </a:lnTo>
                <a:lnTo>
                  <a:pt x="11519411" y="437769"/>
                </a:lnTo>
                <a:cubicBezTo>
                  <a:pt x="11534003" y="447498"/>
                  <a:pt x="11549811" y="465738"/>
                  <a:pt x="11566836" y="492490"/>
                </a:cubicBezTo>
                <a:lnTo>
                  <a:pt x="11599668" y="492490"/>
                </a:lnTo>
                <a:cubicBezTo>
                  <a:pt x="11611828" y="492490"/>
                  <a:pt x="11617909" y="481546"/>
                  <a:pt x="11617909" y="459658"/>
                </a:cubicBezTo>
                <a:cubicBezTo>
                  <a:pt x="11656821" y="459658"/>
                  <a:pt x="11676278" y="462090"/>
                  <a:pt x="11676278" y="466954"/>
                </a:cubicBezTo>
                <a:cubicBezTo>
                  <a:pt x="11698167" y="462090"/>
                  <a:pt x="11813688" y="449929"/>
                  <a:pt x="12022845" y="430473"/>
                </a:cubicBezTo>
                <a:lnTo>
                  <a:pt x="12052030" y="434121"/>
                </a:lnTo>
                <a:cubicBezTo>
                  <a:pt x="12061758" y="424393"/>
                  <a:pt x="12110399" y="414665"/>
                  <a:pt x="12197953" y="404937"/>
                </a:cubicBezTo>
                <a:cubicBezTo>
                  <a:pt x="12197953" y="397641"/>
                  <a:pt x="12195520" y="393992"/>
                  <a:pt x="12190657" y="393992"/>
                </a:cubicBezTo>
                <a:cubicBezTo>
                  <a:pt x="12190657" y="386696"/>
                  <a:pt x="12194304" y="363592"/>
                  <a:pt x="12201601" y="324679"/>
                </a:cubicBezTo>
                <a:cubicBezTo>
                  <a:pt x="12206465" y="280902"/>
                  <a:pt x="12216194" y="226181"/>
                  <a:pt x="12230786" y="160515"/>
                </a:cubicBezTo>
                <a:lnTo>
                  <a:pt x="12230786" y="127683"/>
                </a:lnTo>
                <a:cubicBezTo>
                  <a:pt x="12221057" y="110658"/>
                  <a:pt x="12216194" y="96066"/>
                  <a:pt x="12216194" y="83906"/>
                </a:cubicBezTo>
                <a:cubicBezTo>
                  <a:pt x="12242945" y="76610"/>
                  <a:pt x="12256323" y="59585"/>
                  <a:pt x="12256323" y="32833"/>
                </a:cubicBezTo>
                <a:cubicBezTo>
                  <a:pt x="12256323" y="23105"/>
                  <a:pt x="12270915" y="12160"/>
                  <a:pt x="12300099" y="0"/>
                </a:cubicBezTo>
                <a:close/>
              </a:path>
            </a:pathLst>
          </a:custGeom>
          <a:noFill/>
          <a:ln w="28575">
            <a:solidFill>
              <a:schemeClr val="accent3">
                <a:lumMod val="90000"/>
                <a:alpha val="75000"/>
              </a:schemeClr>
            </a:solid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zh-CN" altLang="en-US" sz="28700" spc="-300" dirty="0">
              <a:latin typeface="字魂43号-国潮手书" panose="00000500000000000000" pitchFamily="2" charset="-122"/>
              <a:ea typeface="字魂43号-国潮手书" panose="00000500000000000000" pitchFamily="2" charset="-122"/>
            </a:endParaRPr>
          </a:p>
        </p:txBody>
      </p:sp>
      <p:sp>
        <p:nvSpPr>
          <p:cNvPr id="8" name="矩形 7">
            <a:extLst>
              <a:ext uri="{FF2B5EF4-FFF2-40B4-BE49-F238E27FC236}">
                <a16:creationId xmlns:a16="http://schemas.microsoft.com/office/drawing/2014/main" xmlns="" id="{EEE3AA9A-2475-4E40-A3A9-62245026575E}"/>
              </a:ext>
            </a:extLst>
          </p:cNvPr>
          <p:cNvSpPr/>
          <p:nvPr/>
        </p:nvSpPr>
        <p:spPr>
          <a:xfrm>
            <a:off x="668336" y="806919"/>
            <a:ext cx="10850563" cy="3953994"/>
          </a:xfrm>
          <a:prstGeom prst="rect">
            <a:avLst/>
          </a:prstGeom>
          <a:pattFill prst="pct80">
            <a:fgClr>
              <a:schemeClr val="accent1"/>
            </a:fgClr>
            <a:bgClr>
              <a:schemeClr val="accent1">
                <a:lumMod val="75000"/>
                <a:lumOff val="25000"/>
              </a:schemeClr>
            </a:bgClr>
          </a:pattFill>
          <a:ln w="7620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p>
        </p:txBody>
      </p:sp>
      <p:sp>
        <p:nvSpPr>
          <p:cNvPr id="76" name="Rectangle 7_1">
            <a:extLst>
              <a:ext uri="{FF2B5EF4-FFF2-40B4-BE49-F238E27FC236}">
                <a16:creationId xmlns:a16="http://schemas.microsoft.com/office/drawing/2014/main" xmlns="" id="{20946FA6-E8E2-4DD2-A359-FDFCDF0EA0F9}"/>
              </a:ext>
            </a:extLst>
          </p:cNvPr>
          <p:cNvSpPr/>
          <p:nvPr/>
        </p:nvSpPr>
        <p:spPr>
          <a:xfrm>
            <a:off x="668336" y="806919"/>
            <a:ext cx="10850563" cy="3953994"/>
          </a:xfrm>
          <a:prstGeom prst="rect">
            <a:avLst/>
          </a:prstGeom>
          <a:blipFill>
            <a:blip r:embed="rId4" cstate="print">
              <a:duotone>
                <a:schemeClr val="accent1">
                  <a:shade val="45000"/>
                  <a:satMod val="135000"/>
                </a:schemeClr>
                <a:prstClr val="white"/>
              </a:duotone>
              <a:extLst>
                <a:ext uri="{BEBA8EAE-BF5A-486C-A8C5-ECC9F3942E4B}">
                  <a14:imgProps xmlns:a14="http://schemas.microsoft.com/office/drawing/2010/main">
                    <a14:imgLayer>
                      <a14:imgEffect>
                        <a14:artisticTexturizer/>
                      </a14:imgEffect>
                    </a14:imgLayer>
                  </a14:imgProps>
                </a:ext>
                <a:ext uri="{28A0092B-C50C-407E-A947-70E740481C1C}">
                  <a14:useLocalDpi xmlns:a14="http://schemas.microsoft.com/office/drawing/2010/main" val="0"/>
                </a:ext>
              </a:extLst>
            </a:blip>
            <a:srcRect/>
            <a:stretch>
              <a:fillRect l="-27321" t="-41163" r="-6491" b="-71299"/>
            </a:stretch>
          </a:blipFill>
          <a:ln w="7620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p>
        </p:txBody>
      </p:sp>
      <p:grpSp>
        <p:nvGrpSpPr>
          <p:cNvPr id="49" name="组合 48">
            <a:extLst>
              <a:ext uri="{FF2B5EF4-FFF2-40B4-BE49-F238E27FC236}">
                <a16:creationId xmlns:a16="http://schemas.microsoft.com/office/drawing/2014/main" xmlns="" id="{979D32E0-3AD9-4715-9F13-BFAD12EB96AC}"/>
              </a:ext>
            </a:extLst>
          </p:cNvPr>
          <p:cNvGrpSpPr/>
          <p:nvPr/>
        </p:nvGrpSpPr>
        <p:grpSpPr>
          <a:xfrm>
            <a:off x="1081276" y="473673"/>
            <a:ext cx="7145254" cy="939932"/>
            <a:chOff x="1232214" y="669603"/>
            <a:chExt cx="7145254" cy="939932"/>
          </a:xfrm>
        </p:grpSpPr>
        <p:grpSp>
          <p:nvGrpSpPr>
            <p:cNvPr id="50" name="组合 49">
              <a:extLst>
                <a:ext uri="{FF2B5EF4-FFF2-40B4-BE49-F238E27FC236}">
                  <a16:creationId xmlns:a16="http://schemas.microsoft.com/office/drawing/2014/main" xmlns="" id="{04BA6885-FFC4-4CFC-97C6-2B98BE603166}"/>
                </a:ext>
              </a:extLst>
            </p:cNvPr>
            <p:cNvGrpSpPr/>
            <p:nvPr/>
          </p:nvGrpSpPr>
          <p:grpSpPr>
            <a:xfrm>
              <a:off x="1232214" y="683756"/>
              <a:ext cx="6887124" cy="925779"/>
              <a:chOff x="1232214" y="683756"/>
              <a:chExt cx="6887124" cy="925779"/>
            </a:xfrm>
          </p:grpSpPr>
          <p:sp>
            <p:nvSpPr>
              <p:cNvPr id="53" name="椭圆 52">
                <a:extLst>
                  <a:ext uri="{FF2B5EF4-FFF2-40B4-BE49-F238E27FC236}">
                    <a16:creationId xmlns:a16="http://schemas.microsoft.com/office/drawing/2014/main" xmlns="" id="{2FB6E2F6-8F44-4E31-8B36-299A7713ED8A}"/>
                  </a:ext>
                </a:extLst>
              </p:cNvPr>
              <p:cNvSpPr/>
              <p:nvPr/>
            </p:nvSpPr>
            <p:spPr>
              <a:xfrm>
                <a:off x="1232214" y="683756"/>
                <a:ext cx="925779" cy="925779"/>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4" name="椭圆 53">
                <a:extLst>
                  <a:ext uri="{FF2B5EF4-FFF2-40B4-BE49-F238E27FC236}">
                    <a16:creationId xmlns:a16="http://schemas.microsoft.com/office/drawing/2014/main" xmlns="" id="{F7293B84-DF17-4501-A3B9-C34E18FFFB1D}"/>
                  </a:ext>
                </a:extLst>
              </p:cNvPr>
              <p:cNvSpPr/>
              <p:nvPr/>
            </p:nvSpPr>
            <p:spPr>
              <a:xfrm>
                <a:off x="1977382" y="683756"/>
                <a:ext cx="925779" cy="925779"/>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5" name="椭圆 54">
                <a:extLst>
                  <a:ext uri="{FF2B5EF4-FFF2-40B4-BE49-F238E27FC236}">
                    <a16:creationId xmlns:a16="http://schemas.microsoft.com/office/drawing/2014/main" xmlns="" id="{13AEBDD2-02DC-4E6C-A0D5-C9B6496665C9}"/>
                  </a:ext>
                </a:extLst>
              </p:cNvPr>
              <p:cNvSpPr/>
              <p:nvPr/>
            </p:nvSpPr>
            <p:spPr>
              <a:xfrm>
                <a:off x="2722550" y="683756"/>
                <a:ext cx="925779" cy="925779"/>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6" name="椭圆 55">
                <a:extLst>
                  <a:ext uri="{FF2B5EF4-FFF2-40B4-BE49-F238E27FC236}">
                    <a16:creationId xmlns:a16="http://schemas.microsoft.com/office/drawing/2014/main" xmlns="" id="{7AE959D2-459B-4D15-8D8E-2EE23329F4B6}"/>
                  </a:ext>
                </a:extLst>
              </p:cNvPr>
              <p:cNvSpPr/>
              <p:nvPr/>
            </p:nvSpPr>
            <p:spPr>
              <a:xfrm>
                <a:off x="3467718" y="683756"/>
                <a:ext cx="925779" cy="925779"/>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7" name="椭圆 56">
                <a:extLst>
                  <a:ext uri="{FF2B5EF4-FFF2-40B4-BE49-F238E27FC236}">
                    <a16:creationId xmlns:a16="http://schemas.microsoft.com/office/drawing/2014/main" xmlns="" id="{E0C7EFA1-EEE8-4281-9A3D-4CEBC0F10FE0}"/>
                  </a:ext>
                </a:extLst>
              </p:cNvPr>
              <p:cNvSpPr/>
              <p:nvPr/>
            </p:nvSpPr>
            <p:spPr>
              <a:xfrm>
                <a:off x="4212886" y="683756"/>
                <a:ext cx="925779" cy="925779"/>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8" name="椭圆 57">
                <a:extLst>
                  <a:ext uri="{FF2B5EF4-FFF2-40B4-BE49-F238E27FC236}">
                    <a16:creationId xmlns:a16="http://schemas.microsoft.com/office/drawing/2014/main" xmlns="" id="{703A9028-89E8-40FC-8F1B-2D8D1C91A521}"/>
                  </a:ext>
                </a:extLst>
              </p:cNvPr>
              <p:cNvSpPr/>
              <p:nvPr/>
            </p:nvSpPr>
            <p:spPr>
              <a:xfrm>
                <a:off x="4958054" y="683756"/>
                <a:ext cx="925779" cy="925779"/>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9" name="椭圆 58">
                <a:extLst>
                  <a:ext uri="{FF2B5EF4-FFF2-40B4-BE49-F238E27FC236}">
                    <a16:creationId xmlns:a16="http://schemas.microsoft.com/office/drawing/2014/main" xmlns="" id="{9F001FD7-49A2-432C-8C69-B11CB09C3769}"/>
                  </a:ext>
                </a:extLst>
              </p:cNvPr>
              <p:cNvSpPr/>
              <p:nvPr/>
            </p:nvSpPr>
            <p:spPr>
              <a:xfrm>
                <a:off x="5703222" y="683756"/>
                <a:ext cx="925779" cy="925779"/>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0" name="椭圆 59">
                <a:extLst>
                  <a:ext uri="{FF2B5EF4-FFF2-40B4-BE49-F238E27FC236}">
                    <a16:creationId xmlns:a16="http://schemas.microsoft.com/office/drawing/2014/main" xmlns="" id="{3C32E3A3-3DE7-40BC-ACC6-E1CC3B6EFF1C}"/>
                  </a:ext>
                </a:extLst>
              </p:cNvPr>
              <p:cNvSpPr/>
              <p:nvPr/>
            </p:nvSpPr>
            <p:spPr>
              <a:xfrm>
                <a:off x="6448390" y="683756"/>
                <a:ext cx="925779" cy="925779"/>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1" name="椭圆 60">
                <a:extLst>
                  <a:ext uri="{FF2B5EF4-FFF2-40B4-BE49-F238E27FC236}">
                    <a16:creationId xmlns:a16="http://schemas.microsoft.com/office/drawing/2014/main" xmlns="" id="{1B625939-15C9-422A-B353-23460B57F171}"/>
                  </a:ext>
                </a:extLst>
              </p:cNvPr>
              <p:cNvSpPr/>
              <p:nvPr/>
            </p:nvSpPr>
            <p:spPr>
              <a:xfrm>
                <a:off x="7193559" y="683756"/>
                <a:ext cx="925779" cy="925779"/>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51" name="任意多边形: 形状 50">
              <a:extLst>
                <a:ext uri="{FF2B5EF4-FFF2-40B4-BE49-F238E27FC236}">
                  <a16:creationId xmlns:a16="http://schemas.microsoft.com/office/drawing/2014/main" xmlns="" id="{3D9EE695-1E72-467B-AD3B-B6C322E245C9}"/>
                </a:ext>
              </a:extLst>
            </p:cNvPr>
            <p:cNvSpPr/>
            <p:nvPr/>
          </p:nvSpPr>
          <p:spPr>
            <a:xfrm>
              <a:off x="1281883" y="733426"/>
              <a:ext cx="6787787" cy="826440"/>
            </a:xfrm>
            <a:custGeom>
              <a:avLst/>
              <a:gdLst>
                <a:gd name="connsiteX0" fmla="*/ 413222 w 6787787"/>
                <a:gd name="connsiteY0" fmla="*/ 0 h 826440"/>
                <a:gd name="connsiteX1" fmla="*/ 755871 w 6787787"/>
                <a:gd name="connsiteY1" fmla="*/ 182185 h 826440"/>
                <a:gd name="connsiteX2" fmla="*/ 785806 w 6787787"/>
                <a:gd name="connsiteY2" fmla="*/ 237335 h 826440"/>
                <a:gd name="connsiteX3" fmla="*/ 815740 w 6787787"/>
                <a:gd name="connsiteY3" fmla="*/ 182185 h 826440"/>
                <a:gd name="connsiteX4" fmla="*/ 1158389 w 6787787"/>
                <a:gd name="connsiteY4" fmla="*/ 0 h 826440"/>
                <a:gd name="connsiteX5" fmla="*/ 1501039 w 6787787"/>
                <a:gd name="connsiteY5" fmla="*/ 182185 h 826440"/>
                <a:gd name="connsiteX6" fmla="*/ 1530973 w 6787787"/>
                <a:gd name="connsiteY6" fmla="*/ 237335 h 826440"/>
                <a:gd name="connsiteX7" fmla="*/ 1560908 w 6787787"/>
                <a:gd name="connsiteY7" fmla="*/ 182185 h 826440"/>
                <a:gd name="connsiteX8" fmla="*/ 1903557 w 6787787"/>
                <a:gd name="connsiteY8" fmla="*/ 0 h 826440"/>
                <a:gd name="connsiteX9" fmla="*/ 2246207 w 6787787"/>
                <a:gd name="connsiteY9" fmla="*/ 182185 h 826440"/>
                <a:gd name="connsiteX10" fmla="*/ 2276141 w 6787787"/>
                <a:gd name="connsiteY10" fmla="*/ 237335 h 826440"/>
                <a:gd name="connsiteX11" fmla="*/ 2306076 w 6787787"/>
                <a:gd name="connsiteY11" fmla="*/ 182185 h 826440"/>
                <a:gd name="connsiteX12" fmla="*/ 2648725 w 6787787"/>
                <a:gd name="connsiteY12" fmla="*/ 0 h 826440"/>
                <a:gd name="connsiteX13" fmla="*/ 2991375 w 6787787"/>
                <a:gd name="connsiteY13" fmla="*/ 182185 h 826440"/>
                <a:gd name="connsiteX14" fmla="*/ 3021309 w 6787787"/>
                <a:gd name="connsiteY14" fmla="*/ 237335 h 826440"/>
                <a:gd name="connsiteX15" fmla="*/ 3051244 w 6787787"/>
                <a:gd name="connsiteY15" fmla="*/ 182185 h 826440"/>
                <a:gd name="connsiteX16" fmla="*/ 3393893 w 6787787"/>
                <a:gd name="connsiteY16" fmla="*/ 0 h 826440"/>
                <a:gd name="connsiteX17" fmla="*/ 3736543 w 6787787"/>
                <a:gd name="connsiteY17" fmla="*/ 182185 h 826440"/>
                <a:gd name="connsiteX18" fmla="*/ 3766477 w 6787787"/>
                <a:gd name="connsiteY18" fmla="*/ 237335 h 826440"/>
                <a:gd name="connsiteX19" fmla="*/ 3796412 w 6787787"/>
                <a:gd name="connsiteY19" fmla="*/ 182185 h 826440"/>
                <a:gd name="connsiteX20" fmla="*/ 4139061 w 6787787"/>
                <a:gd name="connsiteY20" fmla="*/ 0 h 826440"/>
                <a:gd name="connsiteX21" fmla="*/ 4481711 w 6787787"/>
                <a:gd name="connsiteY21" fmla="*/ 182185 h 826440"/>
                <a:gd name="connsiteX22" fmla="*/ 4511645 w 6787787"/>
                <a:gd name="connsiteY22" fmla="*/ 237335 h 826440"/>
                <a:gd name="connsiteX23" fmla="*/ 4541580 w 6787787"/>
                <a:gd name="connsiteY23" fmla="*/ 182185 h 826440"/>
                <a:gd name="connsiteX24" fmla="*/ 4884229 w 6787787"/>
                <a:gd name="connsiteY24" fmla="*/ 0 h 826440"/>
                <a:gd name="connsiteX25" fmla="*/ 5226879 w 6787787"/>
                <a:gd name="connsiteY25" fmla="*/ 182185 h 826440"/>
                <a:gd name="connsiteX26" fmla="*/ 5256813 w 6787787"/>
                <a:gd name="connsiteY26" fmla="*/ 237335 h 826440"/>
                <a:gd name="connsiteX27" fmla="*/ 5286748 w 6787787"/>
                <a:gd name="connsiteY27" fmla="*/ 182185 h 826440"/>
                <a:gd name="connsiteX28" fmla="*/ 5629397 w 6787787"/>
                <a:gd name="connsiteY28" fmla="*/ 0 h 826440"/>
                <a:gd name="connsiteX29" fmla="*/ 5972047 w 6787787"/>
                <a:gd name="connsiteY29" fmla="*/ 182185 h 826440"/>
                <a:gd name="connsiteX30" fmla="*/ 6001982 w 6787787"/>
                <a:gd name="connsiteY30" fmla="*/ 237336 h 826440"/>
                <a:gd name="connsiteX31" fmla="*/ 6031917 w 6787787"/>
                <a:gd name="connsiteY31" fmla="*/ 182185 h 826440"/>
                <a:gd name="connsiteX32" fmla="*/ 6374566 w 6787787"/>
                <a:gd name="connsiteY32" fmla="*/ 0 h 826440"/>
                <a:gd name="connsiteX33" fmla="*/ 6787787 w 6787787"/>
                <a:gd name="connsiteY33" fmla="*/ 413220 h 826440"/>
                <a:gd name="connsiteX34" fmla="*/ 6374566 w 6787787"/>
                <a:gd name="connsiteY34" fmla="*/ 826440 h 826440"/>
                <a:gd name="connsiteX35" fmla="*/ 6031917 w 6787787"/>
                <a:gd name="connsiteY35" fmla="*/ 644255 h 826440"/>
                <a:gd name="connsiteX36" fmla="*/ 6001982 w 6787787"/>
                <a:gd name="connsiteY36" fmla="*/ 589104 h 826440"/>
                <a:gd name="connsiteX37" fmla="*/ 5972047 w 6787787"/>
                <a:gd name="connsiteY37" fmla="*/ 644255 h 826440"/>
                <a:gd name="connsiteX38" fmla="*/ 5629397 w 6787787"/>
                <a:gd name="connsiteY38" fmla="*/ 826440 h 826440"/>
                <a:gd name="connsiteX39" fmla="*/ 5286748 w 6787787"/>
                <a:gd name="connsiteY39" fmla="*/ 644255 h 826440"/>
                <a:gd name="connsiteX40" fmla="*/ 5256813 w 6787787"/>
                <a:gd name="connsiteY40" fmla="*/ 589105 h 826440"/>
                <a:gd name="connsiteX41" fmla="*/ 5226879 w 6787787"/>
                <a:gd name="connsiteY41" fmla="*/ 644255 h 826440"/>
                <a:gd name="connsiteX42" fmla="*/ 4884229 w 6787787"/>
                <a:gd name="connsiteY42" fmla="*/ 826440 h 826440"/>
                <a:gd name="connsiteX43" fmla="*/ 4541580 w 6787787"/>
                <a:gd name="connsiteY43" fmla="*/ 644255 h 826440"/>
                <a:gd name="connsiteX44" fmla="*/ 4511645 w 6787787"/>
                <a:gd name="connsiteY44" fmla="*/ 589105 h 826440"/>
                <a:gd name="connsiteX45" fmla="*/ 4481711 w 6787787"/>
                <a:gd name="connsiteY45" fmla="*/ 644255 h 826440"/>
                <a:gd name="connsiteX46" fmla="*/ 4139061 w 6787787"/>
                <a:gd name="connsiteY46" fmla="*/ 826440 h 826440"/>
                <a:gd name="connsiteX47" fmla="*/ 3796412 w 6787787"/>
                <a:gd name="connsiteY47" fmla="*/ 644255 h 826440"/>
                <a:gd name="connsiteX48" fmla="*/ 3766477 w 6787787"/>
                <a:gd name="connsiteY48" fmla="*/ 589105 h 826440"/>
                <a:gd name="connsiteX49" fmla="*/ 3736543 w 6787787"/>
                <a:gd name="connsiteY49" fmla="*/ 644255 h 826440"/>
                <a:gd name="connsiteX50" fmla="*/ 3393893 w 6787787"/>
                <a:gd name="connsiteY50" fmla="*/ 826440 h 826440"/>
                <a:gd name="connsiteX51" fmla="*/ 3051244 w 6787787"/>
                <a:gd name="connsiteY51" fmla="*/ 644255 h 826440"/>
                <a:gd name="connsiteX52" fmla="*/ 3021309 w 6787787"/>
                <a:gd name="connsiteY52" fmla="*/ 589105 h 826440"/>
                <a:gd name="connsiteX53" fmla="*/ 2991375 w 6787787"/>
                <a:gd name="connsiteY53" fmla="*/ 644255 h 826440"/>
                <a:gd name="connsiteX54" fmla="*/ 2648725 w 6787787"/>
                <a:gd name="connsiteY54" fmla="*/ 826440 h 826440"/>
                <a:gd name="connsiteX55" fmla="*/ 2306076 w 6787787"/>
                <a:gd name="connsiteY55" fmla="*/ 644255 h 826440"/>
                <a:gd name="connsiteX56" fmla="*/ 2276141 w 6787787"/>
                <a:gd name="connsiteY56" fmla="*/ 589105 h 826440"/>
                <a:gd name="connsiteX57" fmla="*/ 2246207 w 6787787"/>
                <a:gd name="connsiteY57" fmla="*/ 644255 h 826440"/>
                <a:gd name="connsiteX58" fmla="*/ 1903557 w 6787787"/>
                <a:gd name="connsiteY58" fmla="*/ 826440 h 826440"/>
                <a:gd name="connsiteX59" fmla="*/ 1560908 w 6787787"/>
                <a:gd name="connsiteY59" fmla="*/ 644255 h 826440"/>
                <a:gd name="connsiteX60" fmla="*/ 1530973 w 6787787"/>
                <a:gd name="connsiteY60" fmla="*/ 589105 h 826440"/>
                <a:gd name="connsiteX61" fmla="*/ 1501039 w 6787787"/>
                <a:gd name="connsiteY61" fmla="*/ 644255 h 826440"/>
                <a:gd name="connsiteX62" fmla="*/ 1158389 w 6787787"/>
                <a:gd name="connsiteY62" fmla="*/ 826440 h 826440"/>
                <a:gd name="connsiteX63" fmla="*/ 815740 w 6787787"/>
                <a:gd name="connsiteY63" fmla="*/ 644255 h 826440"/>
                <a:gd name="connsiteX64" fmla="*/ 785806 w 6787787"/>
                <a:gd name="connsiteY64" fmla="*/ 589105 h 826440"/>
                <a:gd name="connsiteX65" fmla="*/ 755871 w 6787787"/>
                <a:gd name="connsiteY65" fmla="*/ 644255 h 826440"/>
                <a:gd name="connsiteX66" fmla="*/ 413222 w 6787787"/>
                <a:gd name="connsiteY66" fmla="*/ 826440 h 826440"/>
                <a:gd name="connsiteX67" fmla="*/ 0 w 6787787"/>
                <a:gd name="connsiteY67" fmla="*/ 413220 h 826440"/>
                <a:gd name="connsiteX68" fmla="*/ 413222 w 6787787"/>
                <a:gd name="connsiteY68" fmla="*/ 0 h 826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Lst>
              <a:rect l="l" t="t" r="r" b="b"/>
              <a:pathLst>
                <a:path w="6787787" h="826440">
                  <a:moveTo>
                    <a:pt x="413222" y="0"/>
                  </a:moveTo>
                  <a:cubicBezTo>
                    <a:pt x="555856" y="0"/>
                    <a:pt x="681613" y="72268"/>
                    <a:pt x="755871" y="182185"/>
                  </a:cubicBezTo>
                  <a:lnTo>
                    <a:pt x="785806" y="237335"/>
                  </a:lnTo>
                  <a:lnTo>
                    <a:pt x="815740" y="182185"/>
                  </a:lnTo>
                  <a:cubicBezTo>
                    <a:pt x="889998" y="72268"/>
                    <a:pt x="1015754" y="0"/>
                    <a:pt x="1158389" y="0"/>
                  </a:cubicBezTo>
                  <a:cubicBezTo>
                    <a:pt x="1301024" y="0"/>
                    <a:pt x="1426780" y="72268"/>
                    <a:pt x="1501039" y="182185"/>
                  </a:cubicBezTo>
                  <a:lnTo>
                    <a:pt x="1530973" y="237335"/>
                  </a:lnTo>
                  <a:lnTo>
                    <a:pt x="1560908" y="182185"/>
                  </a:lnTo>
                  <a:cubicBezTo>
                    <a:pt x="1635166" y="72268"/>
                    <a:pt x="1760922" y="0"/>
                    <a:pt x="1903557" y="0"/>
                  </a:cubicBezTo>
                  <a:cubicBezTo>
                    <a:pt x="2046192" y="0"/>
                    <a:pt x="2171948" y="72268"/>
                    <a:pt x="2246207" y="182185"/>
                  </a:cubicBezTo>
                  <a:lnTo>
                    <a:pt x="2276141" y="237335"/>
                  </a:lnTo>
                  <a:lnTo>
                    <a:pt x="2306076" y="182185"/>
                  </a:lnTo>
                  <a:cubicBezTo>
                    <a:pt x="2380334" y="72268"/>
                    <a:pt x="2506090" y="0"/>
                    <a:pt x="2648725" y="0"/>
                  </a:cubicBezTo>
                  <a:cubicBezTo>
                    <a:pt x="2791360" y="0"/>
                    <a:pt x="2917116" y="72268"/>
                    <a:pt x="2991375" y="182185"/>
                  </a:cubicBezTo>
                  <a:lnTo>
                    <a:pt x="3021309" y="237335"/>
                  </a:lnTo>
                  <a:lnTo>
                    <a:pt x="3051244" y="182185"/>
                  </a:lnTo>
                  <a:cubicBezTo>
                    <a:pt x="3125503" y="72268"/>
                    <a:pt x="3251258" y="0"/>
                    <a:pt x="3393893" y="0"/>
                  </a:cubicBezTo>
                  <a:cubicBezTo>
                    <a:pt x="3536528" y="0"/>
                    <a:pt x="3662284" y="72268"/>
                    <a:pt x="3736543" y="182185"/>
                  </a:cubicBezTo>
                  <a:lnTo>
                    <a:pt x="3766477" y="237335"/>
                  </a:lnTo>
                  <a:lnTo>
                    <a:pt x="3796412" y="182185"/>
                  </a:lnTo>
                  <a:cubicBezTo>
                    <a:pt x="3870671" y="72268"/>
                    <a:pt x="3996426" y="0"/>
                    <a:pt x="4139061" y="0"/>
                  </a:cubicBezTo>
                  <a:cubicBezTo>
                    <a:pt x="4281696" y="0"/>
                    <a:pt x="4407452" y="72268"/>
                    <a:pt x="4481711" y="182185"/>
                  </a:cubicBezTo>
                  <a:lnTo>
                    <a:pt x="4511645" y="237335"/>
                  </a:lnTo>
                  <a:lnTo>
                    <a:pt x="4541580" y="182185"/>
                  </a:lnTo>
                  <a:cubicBezTo>
                    <a:pt x="4615839" y="72268"/>
                    <a:pt x="4741594" y="0"/>
                    <a:pt x="4884229" y="0"/>
                  </a:cubicBezTo>
                  <a:cubicBezTo>
                    <a:pt x="5026864" y="0"/>
                    <a:pt x="5152620" y="72268"/>
                    <a:pt x="5226879" y="182185"/>
                  </a:cubicBezTo>
                  <a:lnTo>
                    <a:pt x="5256813" y="237335"/>
                  </a:lnTo>
                  <a:lnTo>
                    <a:pt x="5286748" y="182185"/>
                  </a:lnTo>
                  <a:cubicBezTo>
                    <a:pt x="5361007" y="72268"/>
                    <a:pt x="5486762" y="0"/>
                    <a:pt x="5629397" y="0"/>
                  </a:cubicBezTo>
                  <a:cubicBezTo>
                    <a:pt x="5772032" y="0"/>
                    <a:pt x="5897788" y="72268"/>
                    <a:pt x="5972047" y="182185"/>
                  </a:cubicBezTo>
                  <a:lnTo>
                    <a:pt x="6001982" y="237336"/>
                  </a:lnTo>
                  <a:lnTo>
                    <a:pt x="6031917" y="182185"/>
                  </a:lnTo>
                  <a:cubicBezTo>
                    <a:pt x="6106176" y="72268"/>
                    <a:pt x="6231931" y="0"/>
                    <a:pt x="6374566" y="0"/>
                  </a:cubicBezTo>
                  <a:cubicBezTo>
                    <a:pt x="6602782" y="0"/>
                    <a:pt x="6787787" y="185005"/>
                    <a:pt x="6787787" y="413220"/>
                  </a:cubicBezTo>
                  <a:cubicBezTo>
                    <a:pt x="6787787" y="641435"/>
                    <a:pt x="6602782" y="826440"/>
                    <a:pt x="6374566" y="826440"/>
                  </a:cubicBezTo>
                  <a:cubicBezTo>
                    <a:pt x="6231931" y="826440"/>
                    <a:pt x="6106176" y="754172"/>
                    <a:pt x="6031917" y="644255"/>
                  </a:cubicBezTo>
                  <a:lnTo>
                    <a:pt x="6001982" y="589104"/>
                  </a:lnTo>
                  <a:lnTo>
                    <a:pt x="5972047" y="644255"/>
                  </a:lnTo>
                  <a:cubicBezTo>
                    <a:pt x="5897788" y="754172"/>
                    <a:pt x="5772032" y="826440"/>
                    <a:pt x="5629397" y="826440"/>
                  </a:cubicBezTo>
                  <a:cubicBezTo>
                    <a:pt x="5486762" y="826440"/>
                    <a:pt x="5361007" y="754172"/>
                    <a:pt x="5286748" y="644255"/>
                  </a:cubicBezTo>
                  <a:lnTo>
                    <a:pt x="5256813" y="589105"/>
                  </a:lnTo>
                  <a:lnTo>
                    <a:pt x="5226879" y="644255"/>
                  </a:lnTo>
                  <a:cubicBezTo>
                    <a:pt x="5152620" y="754172"/>
                    <a:pt x="5026864" y="826440"/>
                    <a:pt x="4884229" y="826440"/>
                  </a:cubicBezTo>
                  <a:cubicBezTo>
                    <a:pt x="4741594" y="826440"/>
                    <a:pt x="4615839" y="754172"/>
                    <a:pt x="4541580" y="644255"/>
                  </a:cubicBezTo>
                  <a:lnTo>
                    <a:pt x="4511645" y="589105"/>
                  </a:lnTo>
                  <a:lnTo>
                    <a:pt x="4481711" y="644255"/>
                  </a:lnTo>
                  <a:cubicBezTo>
                    <a:pt x="4407452" y="754172"/>
                    <a:pt x="4281696" y="826440"/>
                    <a:pt x="4139061" y="826440"/>
                  </a:cubicBezTo>
                  <a:cubicBezTo>
                    <a:pt x="3996426" y="826440"/>
                    <a:pt x="3870671" y="754172"/>
                    <a:pt x="3796412" y="644255"/>
                  </a:cubicBezTo>
                  <a:lnTo>
                    <a:pt x="3766477" y="589105"/>
                  </a:lnTo>
                  <a:lnTo>
                    <a:pt x="3736543" y="644255"/>
                  </a:lnTo>
                  <a:cubicBezTo>
                    <a:pt x="3662284" y="754172"/>
                    <a:pt x="3536528" y="826440"/>
                    <a:pt x="3393893" y="826440"/>
                  </a:cubicBezTo>
                  <a:cubicBezTo>
                    <a:pt x="3251258" y="826440"/>
                    <a:pt x="3125503" y="754172"/>
                    <a:pt x="3051244" y="644255"/>
                  </a:cubicBezTo>
                  <a:lnTo>
                    <a:pt x="3021309" y="589105"/>
                  </a:lnTo>
                  <a:lnTo>
                    <a:pt x="2991375" y="644255"/>
                  </a:lnTo>
                  <a:cubicBezTo>
                    <a:pt x="2917116" y="754172"/>
                    <a:pt x="2791360" y="826440"/>
                    <a:pt x="2648725" y="826440"/>
                  </a:cubicBezTo>
                  <a:cubicBezTo>
                    <a:pt x="2506090" y="826440"/>
                    <a:pt x="2380334" y="754172"/>
                    <a:pt x="2306076" y="644255"/>
                  </a:cubicBezTo>
                  <a:lnTo>
                    <a:pt x="2276141" y="589105"/>
                  </a:lnTo>
                  <a:lnTo>
                    <a:pt x="2246207" y="644255"/>
                  </a:lnTo>
                  <a:cubicBezTo>
                    <a:pt x="2171948" y="754172"/>
                    <a:pt x="2046192" y="826440"/>
                    <a:pt x="1903557" y="826440"/>
                  </a:cubicBezTo>
                  <a:cubicBezTo>
                    <a:pt x="1760922" y="826440"/>
                    <a:pt x="1635166" y="754172"/>
                    <a:pt x="1560908" y="644255"/>
                  </a:cubicBezTo>
                  <a:lnTo>
                    <a:pt x="1530973" y="589105"/>
                  </a:lnTo>
                  <a:lnTo>
                    <a:pt x="1501039" y="644255"/>
                  </a:lnTo>
                  <a:cubicBezTo>
                    <a:pt x="1426780" y="754172"/>
                    <a:pt x="1301024" y="826440"/>
                    <a:pt x="1158389" y="826440"/>
                  </a:cubicBezTo>
                  <a:cubicBezTo>
                    <a:pt x="1015754" y="826440"/>
                    <a:pt x="889998" y="754172"/>
                    <a:pt x="815740" y="644255"/>
                  </a:cubicBezTo>
                  <a:lnTo>
                    <a:pt x="785806" y="589105"/>
                  </a:lnTo>
                  <a:lnTo>
                    <a:pt x="755871" y="644255"/>
                  </a:lnTo>
                  <a:cubicBezTo>
                    <a:pt x="681613" y="754172"/>
                    <a:pt x="555856" y="826440"/>
                    <a:pt x="413222" y="826440"/>
                  </a:cubicBezTo>
                  <a:cubicBezTo>
                    <a:pt x="185005" y="826440"/>
                    <a:pt x="0" y="641435"/>
                    <a:pt x="0" y="413220"/>
                  </a:cubicBezTo>
                  <a:cubicBezTo>
                    <a:pt x="0" y="185005"/>
                    <a:pt x="185005" y="0"/>
                    <a:pt x="413222" y="0"/>
                  </a:cubicBezTo>
                  <a:close/>
                </a:path>
              </a:pathLst>
            </a:custGeom>
            <a:solidFill>
              <a:schemeClr val="accent1"/>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2" name="矩形 51">
              <a:extLst>
                <a:ext uri="{FF2B5EF4-FFF2-40B4-BE49-F238E27FC236}">
                  <a16:creationId xmlns:a16="http://schemas.microsoft.com/office/drawing/2014/main" xmlns="" id="{1955B31E-C1AE-4F48-ACBC-42B6EF337D83}"/>
                </a:ext>
              </a:extLst>
            </p:cNvPr>
            <p:cNvSpPr/>
            <p:nvPr/>
          </p:nvSpPr>
          <p:spPr>
            <a:xfrm>
              <a:off x="1298286" y="669603"/>
              <a:ext cx="7079182" cy="830997"/>
            </a:xfrm>
            <a:prstGeom prst="rect">
              <a:avLst/>
            </a:prstGeom>
          </p:spPr>
          <p:txBody>
            <a:bodyPr wrap="none">
              <a:spAutoFit/>
            </a:bodyPr>
            <a:lstStyle/>
            <a:p>
              <a:r>
                <a:rPr lang="zh-CN" altLang="en-US" sz="4800" spc="1050" dirty="0">
                  <a:solidFill>
                    <a:schemeClr val="accent3"/>
                  </a:solidFill>
                  <a:latin typeface="字魂43号-国潮手书" panose="00000500000000000000" pitchFamily="2" charset="-122"/>
                  <a:ea typeface="字魂43号-国潮手书" panose="00000500000000000000" pitchFamily="2" charset="-122"/>
                </a:rPr>
                <a:t>出</a:t>
              </a:r>
              <a:r>
                <a:rPr lang="zh-CN" altLang="en-US" sz="4800" spc="1050">
                  <a:solidFill>
                    <a:schemeClr val="accent3"/>
                  </a:solidFill>
                  <a:latin typeface="字魂43号-国潮手书" panose="00000500000000000000" pitchFamily="2" charset="-122"/>
                  <a:ea typeface="字魂43号-国潮手书" panose="00000500000000000000" pitchFamily="2" charset="-122"/>
                </a:rPr>
                <a:t>现</a:t>
              </a:r>
              <a:r>
                <a:rPr lang="zh-CN" altLang="en-US" sz="4800" spc="1050" smtClean="0">
                  <a:solidFill>
                    <a:schemeClr val="accent3"/>
                  </a:solidFill>
                  <a:latin typeface="字魂43号-国潮手书" panose="00000500000000000000" pitchFamily="2" charset="-122"/>
                  <a:ea typeface="字魂43号-国潮手书" panose="00000500000000000000" pitchFamily="2" charset="-122"/>
                </a:rPr>
                <a:t>时</a:t>
              </a:r>
              <a:r>
                <a:rPr lang="zh-CN" altLang="en-US" sz="100" spc="1050" smtClean="0">
                  <a:solidFill>
                    <a:schemeClr val="accent3"/>
                  </a:solidFill>
                  <a:latin typeface="字魂43号-国潮手书" panose="00000500000000000000" pitchFamily="2" charset="-122"/>
                  <a:ea typeface="字魂43号-国潮手书" panose="00000500000000000000" pitchFamily="2" charset="-122"/>
                </a:rPr>
                <a:t> </a:t>
              </a:r>
              <a:r>
                <a:rPr lang="zh-CN" altLang="en-US" sz="4800" spc="1050" smtClean="0">
                  <a:solidFill>
                    <a:schemeClr val="accent3"/>
                  </a:solidFill>
                  <a:latin typeface="字魂43号-国潮手书" panose="00000500000000000000" pitchFamily="2" charset="-122"/>
                  <a:ea typeface="字魂43号-国潮手书" panose="00000500000000000000" pitchFamily="2" charset="-122"/>
                </a:rPr>
                <a:t>间</a:t>
              </a:r>
              <a:r>
                <a:rPr lang="zh-CN" altLang="en-US" sz="4800" spc="1050" dirty="0">
                  <a:solidFill>
                    <a:schemeClr val="accent3"/>
                  </a:solidFill>
                  <a:latin typeface="字魂43号-国潮手书" panose="00000500000000000000" pitchFamily="2" charset="-122"/>
                  <a:ea typeface="字魂43号-国潮手书" panose="00000500000000000000" pitchFamily="2" charset="-122"/>
                </a:rPr>
                <a:t>和涉及区域</a:t>
              </a:r>
            </a:p>
          </p:txBody>
        </p:sp>
      </p:grpSp>
      <p:sp>
        <p:nvSpPr>
          <p:cNvPr id="62" name="矩形 61">
            <a:extLst>
              <a:ext uri="{FF2B5EF4-FFF2-40B4-BE49-F238E27FC236}">
                <a16:creationId xmlns:a16="http://schemas.microsoft.com/office/drawing/2014/main" xmlns="" id="{CB40BB11-C2AA-4553-8813-6DF16B9A7CE0}"/>
              </a:ext>
            </a:extLst>
          </p:cNvPr>
          <p:cNvSpPr/>
          <p:nvPr/>
        </p:nvSpPr>
        <p:spPr>
          <a:xfrm>
            <a:off x="684898" y="5053939"/>
            <a:ext cx="1461547" cy="1461547"/>
          </a:xfrm>
          <a:prstGeom prst="rect">
            <a:avLst/>
          </a:prstGeom>
          <a:pattFill prst="wdDnDiag">
            <a:fgClr>
              <a:schemeClr val="accent2">
                <a:lumMod val="20000"/>
                <a:lumOff val="80000"/>
              </a:schemeClr>
            </a:fgClr>
            <a:bgClr>
              <a:schemeClr val="bg1"/>
            </a:bgClr>
          </a:pattFill>
          <a:ln w="762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80000"/>
              </a:lnSpc>
            </a:pPr>
            <a:r>
              <a:rPr lang="zh-CN" altLang="en-US" sz="4400">
                <a:solidFill>
                  <a:schemeClr val="accent2"/>
                </a:solidFill>
                <a:latin typeface="字魂43号-国潮手书" panose="00000500000000000000" pitchFamily="2" charset="-122"/>
                <a:ea typeface="字魂43号-国潮手书" panose="00000500000000000000" pitchFamily="2" charset="-122"/>
              </a:rPr>
              <a:t>感</a:t>
            </a:r>
            <a:r>
              <a:rPr lang="zh-CN" altLang="en-US" sz="4400" smtClean="0">
                <a:solidFill>
                  <a:schemeClr val="accent2"/>
                </a:solidFill>
                <a:latin typeface="字魂43号-国潮手书" panose="00000500000000000000" pitchFamily="2" charset="-122"/>
                <a:ea typeface="字魂43号-国潮手书" panose="00000500000000000000" pitchFamily="2" charset="-122"/>
              </a:rPr>
              <a:t>染</a:t>
            </a:r>
            <a:r>
              <a:rPr lang="zh-CN" altLang="en-US" sz="100" smtClean="0">
                <a:solidFill>
                  <a:schemeClr val="accent2"/>
                </a:solidFill>
                <a:latin typeface="字魂43号-国潮手书" panose="00000500000000000000" pitchFamily="2" charset="-122"/>
                <a:ea typeface="字魂43号-国潮手书" panose="00000500000000000000" pitchFamily="2" charset="-122"/>
              </a:rPr>
              <a:t> </a:t>
            </a:r>
            <a:endParaRPr lang="en-US" altLang="zh-CN" sz="100">
              <a:solidFill>
                <a:schemeClr val="accent2"/>
              </a:solidFill>
              <a:latin typeface="字魂43号-国潮手书" panose="00000500000000000000" pitchFamily="2" charset="-122"/>
              <a:ea typeface="字魂43号-国潮手书" panose="00000500000000000000" pitchFamily="2" charset="-122"/>
            </a:endParaRPr>
          </a:p>
          <a:p>
            <a:pPr algn="ctr">
              <a:lnSpc>
                <a:spcPct val="80000"/>
              </a:lnSpc>
            </a:pPr>
            <a:r>
              <a:rPr lang="zh-CN" altLang="en-US" sz="4400">
                <a:solidFill>
                  <a:schemeClr val="accent2"/>
                </a:solidFill>
                <a:latin typeface="字魂43号-国潮手书" panose="00000500000000000000" pitchFamily="2" charset="-122"/>
                <a:ea typeface="字魂43号-国潮手书" panose="00000500000000000000" pitchFamily="2" charset="-122"/>
              </a:rPr>
              <a:t>症状</a:t>
            </a:r>
            <a:endParaRPr lang="zh-CN" altLang="en-US" sz="4400" dirty="0">
              <a:solidFill>
                <a:schemeClr val="accent2"/>
              </a:solidFill>
              <a:latin typeface="字魂43号-国潮手书" panose="00000500000000000000" pitchFamily="2" charset="-122"/>
              <a:ea typeface="字魂43号-国潮手书" panose="00000500000000000000" pitchFamily="2" charset="-122"/>
            </a:endParaRPr>
          </a:p>
        </p:txBody>
      </p:sp>
      <p:sp>
        <p:nvSpPr>
          <p:cNvPr id="63" name="等腰三角形 62">
            <a:extLst>
              <a:ext uri="{FF2B5EF4-FFF2-40B4-BE49-F238E27FC236}">
                <a16:creationId xmlns:a16="http://schemas.microsoft.com/office/drawing/2014/main" xmlns="" id="{19F05DD3-8187-477F-B229-F57406CCAC6D}"/>
              </a:ext>
            </a:extLst>
          </p:cNvPr>
          <p:cNvSpPr/>
          <p:nvPr/>
        </p:nvSpPr>
        <p:spPr>
          <a:xfrm rot="5400000">
            <a:off x="2269223" y="5643688"/>
            <a:ext cx="212490" cy="173649"/>
          </a:xfrm>
          <a:prstGeom prs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4" name="矩形 63">
            <a:extLst>
              <a:ext uri="{FF2B5EF4-FFF2-40B4-BE49-F238E27FC236}">
                <a16:creationId xmlns:a16="http://schemas.microsoft.com/office/drawing/2014/main" xmlns="" id="{0FD6604B-ECC4-41C8-839E-E62DE5C0E492}"/>
              </a:ext>
            </a:extLst>
          </p:cNvPr>
          <p:cNvSpPr/>
          <p:nvPr/>
        </p:nvSpPr>
        <p:spPr>
          <a:xfrm>
            <a:off x="2729557" y="5053939"/>
            <a:ext cx="1461547" cy="1461547"/>
          </a:xfrm>
          <a:prstGeom prst="rect">
            <a:avLst/>
          </a:prstGeom>
          <a:pattFill prst="pct10">
            <a:fgClr>
              <a:schemeClr val="tx2">
                <a:lumMod val="10000"/>
                <a:lumOff val="90000"/>
              </a:schemeClr>
            </a:fgClr>
            <a:bgClr>
              <a:schemeClr val="bg1"/>
            </a:bgClr>
          </a:pattFill>
          <a:ln w="762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80000"/>
              </a:lnSpc>
            </a:pPr>
            <a:r>
              <a:rPr lang="zh-CN" altLang="en-US" sz="4000">
                <a:solidFill>
                  <a:schemeClr val="accent1"/>
                </a:solidFill>
                <a:latin typeface="字魂43号-国潮手书" panose="00000500000000000000" pitchFamily="2" charset="-122"/>
                <a:ea typeface="字魂43号-国潮手书" panose="00000500000000000000" pitchFamily="2" charset="-122"/>
              </a:rPr>
              <a:t>恶</a:t>
            </a:r>
            <a:r>
              <a:rPr lang="zh-CN" altLang="en-US" sz="4000" smtClean="0">
                <a:solidFill>
                  <a:schemeClr val="accent1"/>
                </a:solidFill>
                <a:latin typeface="字魂43号-国潮手书" panose="00000500000000000000" pitchFamily="2" charset="-122"/>
                <a:ea typeface="字魂43号-国潮手书" panose="00000500000000000000" pitchFamily="2" charset="-122"/>
              </a:rPr>
              <a:t>心</a:t>
            </a:r>
            <a:r>
              <a:rPr lang="zh-CN" altLang="en-US" sz="100" smtClean="0">
                <a:solidFill>
                  <a:schemeClr val="accent1"/>
                </a:solidFill>
                <a:latin typeface="字魂43号-国潮手书" panose="00000500000000000000" pitchFamily="2" charset="-122"/>
                <a:ea typeface="字魂43号-国潮手书" panose="00000500000000000000" pitchFamily="2" charset="-122"/>
              </a:rPr>
              <a:t> </a:t>
            </a:r>
            <a:endParaRPr lang="zh-CN" altLang="en-US" sz="100" dirty="0">
              <a:solidFill>
                <a:schemeClr val="accent1"/>
              </a:solidFill>
              <a:latin typeface="字魂43号-国潮手书" panose="00000500000000000000" pitchFamily="2" charset="-122"/>
              <a:ea typeface="字魂43号-国潮手书" panose="00000500000000000000" pitchFamily="2" charset="-122"/>
            </a:endParaRPr>
          </a:p>
          <a:p>
            <a:pPr algn="ctr">
              <a:lnSpc>
                <a:spcPct val="80000"/>
              </a:lnSpc>
            </a:pPr>
            <a:r>
              <a:rPr lang="zh-CN" altLang="en-US" sz="4000" dirty="0">
                <a:solidFill>
                  <a:schemeClr val="accent1"/>
                </a:solidFill>
                <a:latin typeface="字魂43号-国潮手书" panose="00000500000000000000" pitchFamily="2" charset="-122"/>
                <a:ea typeface="字魂43号-国潮手书" panose="00000500000000000000" pitchFamily="2" charset="-122"/>
              </a:rPr>
              <a:t>呕吐</a:t>
            </a:r>
            <a:endParaRPr lang="en-US" altLang="zh-CN" sz="4000" dirty="0">
              <a:solidFill>
                <a:schemeClr val="accent1"/>
              </a:solidFill>
              <a:latin typeface="字魂43号-国潮手书" panose="00000500000000000000" pitchFamily="2" charset="-122"/>
              <a:ea typeface="字魂43号-国潮手书" panose="00000500000000000000" pitchFamily="2" charset="-122"/>
            </a:endParaRPr>
          </a:p>
        </p:txBody>
      </p:sp>
      <p:sp>
        <p:nvSpPr>
          <p:cNvPr id="65" name="矩形 64">
            <a:extLst>
              <a:ext uri="{FF2B5EF4-FFF2-40B4-BE49-F238E27FC236}">
                <a16:creationId xmlns:a16="http://schemas.microsoft.com/office/drawing/2014/main" xmlns="" id="{EC9A6870-A532-4DB3-A1CE-B3B9C3C0CFC6}"/>
              </a:ext>
            </a:extLst>
          </p:cNvPr>
          <p:cNvSpPr/>
          <p:nvPr/>
        </p:nvSpPr>
        <p:spPr>
          <a:xfrm>
            <a:off x="4541372" y="5053939"/>
            <a:ext cx="1461547" cy="1461547"/>
          </a:xfrm>
          <a:prstGeom prst="rect">
            <a:avLst/>
          </a:prstGeom>
          <a:pattFill prst="pct10">
            <a:fgClr>
              <a:schemeClr val="tx2">
                <a:lumMod val="10000"/>
                <a:lumOff val="90000"/>
              </a:schemeClr>
            </a:fgClr>
            <a:bgClr>
              <a:schemeClr val="bg1"/>
            </a:bgClr>
          </a:pattFill>
          <a:ln w="762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80000"/>
              </a:lnSpc>
            </a:pPr>
            <a:r>
              <a:rPr lang="zh-CN" altLang="en-US" sz="4000" smtClean="0">
                <a:solidFill>
                  <a:schemeClr val="accent1"/>
                </a:solidFill>
                <a:latin typeface="字魂43号-国潮手书" panose="00000500000000000000" pitchFamily="2" charset="-122"/>
                <a:ea typeface="字魂43号-国潮手书" panose="00000500000000000000" pitchFamily="2" charset="-122"/>
              </a:rPr>
              <a:t>腹</a:t>
            </a:r>
            <a:r>
              <a:rPr lang="zh-CN" altLang="en-US" sz="100" smtClean="0">
                <a:solidFill>
                  <a:schemeClr val="accent1"/>
                </a:solidFill>
                <a:latin typeface="字魂43号-国潮手书" panose="00000500000000000000" pitchFamily="2" charset="-122"/>
                <a:ea typeface="字魂43号-国潮手书" panose="00000500000000000000" pitchFamily="2" charset="-122"/>
              </a:rPr>
              <a:t> </a:t>
            </a:r>
            <a:r>
              <a:rPr lang="zh-CN" altLang="en-US" sz="4000" smtClean="0">
                <a:solidFill>
                  <a:schemeClr val="accent1"/>
                </a:solidFill>
                <a:latin typeface="字魂43号-国潮手书" panose="00000500000000000000" pitchFamily="2" charset="-122"/>
                <a:ea typeface="字魂43号-国潮手书" panose="00000500000000000000" pitchFamily="2" charset="-122"/>
              </a:rPr>
              <a:t>泻</a:t>
            </a:r>
            <a:r>
              <a:rPr lang="zh-CN" altLang="en-US" sz="4000" dirty="0">
                <a:solidFill>
                  <a:schemeClr val="accent1"/>
                </a:solidFill>
                <a:latin typeface="字魂43号-国潮手书" panose="00000500000000000000" pitchFamily="2" charset="-122"/>
                <a:ea typeface="字魂43号-国潮手书" panose="00000500000000000000" pitchFamily="2" charset="-122"/>
              </a:rPr>
              <a:t>发烧</a:t>
            </a:r>
          </a:p>
        </p:txBody>
      </p:sp>
      <p:sp>
        <p:nvSpPr>
          <p:cNvPr id="67" name="矩形 66">
            <a:extLst>
              <a:ext uri="{FF2B5EF4-FFF2-40B4-BE49-F238E27FC236}">
                <a16:creationId xmlns:a16="http://schemas.microsoft.com/office/drawing/2014/main" xmlns="" id="{81F844D6-1622-48F5-B8AA-0A1250DFAE97}"/>
              </a:ext>
            </a:extLst>
          </p:cNvPr>
          <p:cNvSpPr/>
          <p:nvPr/>
        </p:nvSpPr>
        <p:spPr>
          <a:xfrm>
            <a:off x="6353187" y="5053939"/>
            <a:ext cx="1461547" cy="1461547"/>
          </a:xfrm>
          <a:prstGeom prst="rect">
            <a:avLst/>
          </a:prstGeom>
          <a:pattFill prst="pct10">
            <a:fgClr>
              <a:schemeClr val="tx2">
                <a:lumMod val="10000"/>
                <a:lumOff val="90000"/>
              </a:schemeClr>
            </a:fgClr>
            <a:bgClr>
              <a:schemeClr val="bg1"/>
            </a:bgClr>
          </a:pattFill>
          <a:ln w="762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80000"/>
              </a:lnSpc>
            </a:pPr>
            <a:r>
              <a:rPr lang="zh-CN" altLang="en-US" sz="4000" smtClean="0">
                <a:solidFill>
                  <a:schemeClr val="accent1"/>
                </a:solidFill>
                <a:latin typeface="字魂43号-国潮手书" panose="00000500000000000000" pitchFamily="2" charset="-122"/>
                <a:ea typeface="字魂43号-国潮手书" panose="00000500000000000000" pitchFamily="2" charset="-122"/>
              </a:rPr>
              <a:t>肤</a:t>
            </a:r>
            <a:r>
              <a:rPr lang="zh-CN" altLang="en-US" sz="100" smtClean="0">
                <a:solidFill>
                  <a:schemeClr val="accent1"/>
                </a:solidFill>
                <a:latin typeface="字魂43号-国潮手书" panose="00000500000000000000" pitchFamily="2" charset="-122"/>
                <a:ea typeface="字魂43号-国潮手书" panose="00000500000000000000" pitchFamily="2" charset="-122"/>
              </a:rPr>
              <a:t> </a:t>
            </a:r>
            <a:r>
              <a:rPr lang="zh-CN" altLang="en-US" sz="4000" smtClean="0">
                <a:solidFill>
                  <a:schemeClr val="accent1"/>
                </a:solidFill>
                <a:latin typeface="字魂43号-国潮手书" panose="00000500000000000000" pitchFamily="2" charset="-122"/>
                <a:ea typeface="字魂43号-国潮手书" panose="00000500000000000000" pitchFamily="2" charset="-122"/>
              </a:rPr>
              <a:t>色</a:t>
            </a:r>
            <a:r>
              <a:rPr lang="zh-CN" altLang="en-US" sz="4000" dirty="0">
                <a:solidFill>
                  <a:schemeClr val="accent1"/>
                </a:solidFill>
                <a:latin typeface="字魂43号-国潮手书" panose="00000500000000000000" pitchFamily="2" charset="-122"/>
                <a:ea typeface="字魂43号-国潮手书" panose="00000500000000000000" pitchFamily="2" charset="-122"/>
              </a:rPr>
              <a:t>改变</a:t>
            </a:r>
          </a:p>
        </p:txBody>
      </p:sp>
      <p:sp>
        <p:nvSpPr>
          <p:cNvPr id="68" name="矩形 67">
            <a:extLst>
              <a:ext uri="{FF2B5EF4-FFF2-40B4-BE49-F238E27FC236}">
                <a16:creationId xmlns:a16="http://schemas.microsoft.com/office/drawing/2014/main" xmlns="" id="{410C1169-1959-4D7C-AACE-BC2742B848EF}"/>
              </a:ext>
            </a:extLst>
          </p:cNvPr>
          <p:cNvSpPr/>
          <p:nvPr/>
        </p:nvSpPr>
        <p:spPr>
          <a:xfrm>
            <a:off x="8165002" y="5053939"/>
            <a:ext cx="1461547" cy="1461547"/>
          </a:xfrm>
          <a:prstGeom prst="rect">
            <a:avLst/>
          </a:prstGeom>
          <a:pattFill prst="pct10">
            <a:fgClr>
              <a:schemeClr val="tx2">
                <a:lumMod val="10000"/>
                <a:lumOff val="90000"/>
              </a:schemeClr>
            </a:fgClr>
            <a:bgClr>
              <a:schemeClr val="bg1"/>
            </a:bgClr>
          </a:pattFill>
          <a:ln w="762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80000"/>
              </a:lnSpc>
            </a:pPr>
            <a:r>
              <a:rPr lang="zh-CN" altLang="en-US" sz="4000" smtClean="0">
                <a:solidFill>
                  <a:schemeClr val="accent1"/>
                </a:solidFill>
                <a:latin typeface="字魂43号-国潮手书" panose="00000500000000000000" pitchFamily="2" charset="-122"/>
                <a:ea typeface="字魂43号-国潮手书" panose="00000500000000000000" pitchFamily="2" charset="-122"/>
              </a:rPr>
              <a:t>全</a:t>
            </a:r>
            <a:r>
              <a:rPr lang="zh-CN" altLang="en-US" sz="100" smtClean="0">
                <a:solidFill>
                  <a:schemeClr val="accent1"/>
                </a:solidFill>
                <a:latin typeface="字魂43号-国潮手书" panose="00000500000000000000" pitchFamily="2" charset="-122"/>
                <a:ea typeface="字魂43号-国潮手书" panose="00000500000000000000" pitchFamily="2" charset="-122"/>
              </a:rPr>
              <a:t> </a:t>
            </a:r>
            <a:r>
              <a:rPr lang="zh-CN" altLang="en-US" sz="4000" smtClean="0">
                <a:solidFill>
                  <a:schemeClr val="accent1"/>
                </a:solidFill>
                <a:latin typeface="字魂43号-国潮手书" panose="00000500000000000000" pitchFamily="2" charset="-122"/>
                <a:ea typeface="字魂43号-国潮手书" panose="00000500000000000000" pitchFamily="2" charset="-122"/>
              </a:rPr>
              <a:t>身</a:t>
            </a:r>
            <a:r>
              <a:rPr lang="zh-CN" altLang="en-US" sz="4000" dirty="0">
                <a:solidFill>
                  <a:schemeClr val="accent1"/>
                </a:solidFill>
                <a:latin typeface="字魂43号-国潮手书" panose="00000500000000000000" pitchFamily="2" charset="-122"/>
                <a:ea typeface="字魂43号-国潮手书" panose="00000500000000000000" pitchFamily="2" charset="-122"/>
              </a:rPr>
              <a:t>酸痛</a:t>
            </a:r>
          </a:p>
        </p:txBody>
      </p:sp>
      <p:sp>
        <p:nvSpPr>
          <p:cNvPr id="69" name="矩形 68">
            <a:extLst>
              <a:ext uri="{FF2B5EF4-FFF2-40B4-BE49-F238E27FC236}">
                <a16:creationId xmlns:a16="http://schemas.microsoft.com/office/drawing/2014/main" xmlns="" id="{18651BE2-080F-4AD8-A349-4EBBF22FE828}"/>
              </a:ext>
            </a:extLst>
          </p:cNvPr>
          <p:cNvSpPr/>
          <p:nvPr/>
        </p:nvSpPr>
        <p:spPr>
          <a:xfrm>
            <a:off x="10025147" y="5053939"/>
            <a:ext cx="1461547" cy="1461547"/>
          </a:xfrm>
          <a:prstGeom prst="rect">
            <a:avLst/>
          </a:prstGeom>
          <a:pattFill prst="pct10">
            <a:fgClr>
              <a:schemeClr val="tx2">
                <a:lumMod val="10000"/>
                <a:lumOff val="90000"/>
              </a:schemeClr>
            </a:fgClr>
            <a:bgClr>
              <a:schemeClr val="bg1"/>
            </a:bgClr>
          </a:pattFill>
          <a:ln w="762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80000"/>
              </a:lnSpc>
            </a:pPr>
            <a:r>
              <a:rPr lang="zh-CN" altLang="en-US" sz="4000" smtClean="0">
                <a:solidFill>
                  <a:schemeClr val="accent1"/>
                </a:solidFill>
                <a:latin typeface="字魂43号-国潮手书" panose="00000500000000000000" pitchFamily="2" charset="-122"/>
                <a:ea typeface="字魂43号-国潮手书" panose="00000500000000000000" pitchFamily="2" charset="-122"/>
              </a:rPr>
              <a:t>身</a:t>
            </a:r>
            <a:r>
              <a:rPr lang="zh-CN" altLang="en-US" sz="100" smtClean="0">
                <a:solidFill>
                  <a:schemeClr val="accent1"/>
                </a:solidFill>
                <a:latin typeface="字魂43号-国潮手书" panose="00000500000000000000" pitchFamily="2" charset="-122"/>
                <a:ea typeface="字魂43号-国潮手书" panose="00000500000000000000" pitchFamily="2" charset="-122"/>
              </a:rPr>
              <a:t> </a:t>
            </a:r>
            <a:r>
              <a:rPr lang="zh-CN" altLang="en-US" sz="4000" smtClean="0">
                <a:solidFill>
                  <a:schemeClr val="accent1"/>
                </a:solidFill>
                <a:latin typeface="字魂43号-国潮手书" panose="00000500000000000000" pitchFamily="2" charset="-122"/>
                <a:ea typeface="字魂43号-国潮手书" panose="00000500000000000000" pitchFamily="2" charset="-122"/>
              </a:rPr>
              <a:t>体</a:t>
            </a:r>
            <a:r>
              <a:rPr lang="zh-CN" altLang="en-US" sz="4000" dirty="0">
                <a:solidFill>
                  <a:schemeClr val="accent1"/>
                </a:solidFill>
                <a:latin typeface="字魂43号-国潮手书" panose="00000500000000000000" pitchFamily="2" charset="-122"/>
                <a:ea typeface="字魂43号-国潮手书" panose="00000500000000000000" pitchFamily="2" charset="-122"/>
              </a:rPr>
              <a:t>出血</a:t>
            </a:r>
          </a:p>
        </p:txBody>
      </p:sp>
      <p:sp>
        <p:nvSpPr>
          <p:cNvPr id="4" name="矩形 3">
            <a:extLst>
              <a:ext uri="{FF2B5EF4-FFF2-40B4-BE49-F238E27FC236}">
                <a16:creationId xmlns:a16="http://schemas.microsoft.com/office/drawing/2014/main" xmlns="" id="{7ABC3FC5-415C-47C9-9725-3BB3FA5EB055}"/>
              </a:ext>
            </a:extLst>
          </p:cNvPr>
          <p:cNvSpPr/>
          <p:nvPr/>
        </p:nvSpPr>
        <p:spPr>
          <a:xfrm>
            <a:off x="1206908" y="1780296"/>
            <a:ext cx="1600620" cy="369332"/>
          </a:xfrm>
          <a:prstGeom prst="rect">
            <a:avLst/>
          </a:prstGeom>
          <a:solidFill>
            <a:schemeClr val="accent3"/>
          </a:solidFill>
        </p:spPr>
        <p:txBody>
          <a:bodyPr wrap="square" lIns="144000">
            <a:spAutoFit/>
          </a:bodyPr>
          <a:lstStyle/>
          <a:p>
            <a:r>
              <a:rPr lang="zh-CN" altLang="en-US" dirty="0">
                <a:ln w="22225">
                  <a:noFill/>
                </a:ln>
                <a:solidFill>
                  <a:schemeClr val="accent1"/>
                </a:solidFill>
                <a:latin typeface="字魂43号-国潮手书" panose="00000500000000000000" pitchFamily="2" charset="-122"/>
                <a:ea typeface="字魂43号-国潮手书" panose="00000500000000000000" pitchFamily="2" charset="-122"/>
              </a:rPr>
              <a:t>首</a:t>
            </a:r>
            <a:r>
              <a:rPr lang="en-US" altLang="zh-CN">
                <a:ln w="22225">
                  <a:noFill/>
                </a:ln>
                <a:solidFill>
                  <a:schemeClr val="accent1"/>
                </a:solidFill>
                <a:latin typeface="字魂43号-国潮手书" panose="00000500000000000000" pitchFamily="2" charset="-122"/>
                <a:ea typeface="字魂43号-国潮手书" panose="00000500000000000000" pitchFamily="2" charset="-122"/>
              </a:rPr>
              <a:t>/</a:t>
            </a:r>
            <a:r>
              <a:rPr lang="zh-CN" altLang="en-US" smtClean="0">
                <a:ln w="22225">
                  <a:noFill/>
                </a:ln>
                <a:solidFill>
                  <a:schemeClr val="accent1"/>
                </a:solidFill>
                <a:latin typeface="字魂43号-国潮手书" panose="00000500000000000000" pitchFamily="2" charset="-122"/>
                <a:ea typeface="字魂43号-国潮手书" panose="00000500000000000000" pitchFamily="2" charset="-122"/>
              </a:rPr>
              <a:t>次</a:t>
            </a:r>
            <a:r>
              <a:rPr lang="zh-CN" altLang="en-US" sz="100" smtClean="0">
                <a:ln w="22225">
                  <a:noFill/>
                </a:ln>
                <a:solidFill>
                  <a:schemeClr val="accent1"/>
                </a:solidFill>
                <a:latin typeface="字魂43号-国潮手书" panose="00000500000000000000" pitchFamily="2" charset="-122"/>
                <a:ea typeface="字魂43号-国潮手书" panose="00000500000000000000" pitchFamily="2" charset="-122"/>
              </a:rPr>
              <a:t> </a:t>
            </a:r>
            <a:r>
              <a:rPr lang="en-US" altLang="zh-CN" smtClean="0">
                <a:ln w="22225">
                  <a:noFill/>
                </a:ln>
                <a:solidFill>
                  <a:schemeClr val="accent1"/>
                </a:solidFill>
                <a:latin typeface="字魂43号-国潮手书" panose="00000500000000000000" pitchFamily="2" charset="-122"/>
                <a:ea typeface="字魂43号-国潮手书" panose="00000500000000000000" pitchFamily="2" charset="-122"/>
              </a:rPr>
              <a:t>/</a:t>
            </a:r>
            <a:r>
              <a:rPr lang="zh-CN" altLang="en-US" dirty="0">
                <a:ln w="22225">
                  <a:noFill/>
                </a:ln>
                <a:solidFill>
                  <a:schemeClr val="accent1"/>
                </a:solidFill>
                <a:latin typeface="字魂43号-国潮手书" panose="00000500000000000000" pitchFamily="2" charset="-122"/>
                <a:ea typeface="字魂43号-国潮手书" panose="00000500000000000000" pitchFamily="2" charset="-122"/>
              </a:rPr>
              <a:t>出</a:t>
            </a:r>
            <a:r>
              <a:rPr lang="en-US" altLang="zh-CN" dirty="0">
                <a:ln w="22225">
                  <a:noFill/>
                </a:ln>
                <a:solidFill>
                  <a:schemeClr val="accent1"/>
                </a:solidFill>
                <a:latin typeface="字魂43号-国潮手书" panose="00000500000000000000" pitchFamily="2" charset="-122"/>
                <a:ea typeface="字魂43号-国潮手书" panose="00000500000000000000" pitchFamily="2" charset="-122"/>
              </a:rPr>
              <a:t>/</a:t>
            </a:r>
            <a:r>
              <a:rPr lang="zh-CN" altLang="en-US" dirty="0">
                <a:ln w="22225">
                  <a:noFill/>
                </a:ln>
                <a:solidFill>
                  <a:schemeClr val="accent1"/>
                </a:solidFill>
                <a:latin typeface="字魂43号-国潮手书" panose="00000500000000000000" pitchFamily="2" charset="-122"/>
                <a:ea typeface="字魂43号-国潮手书" panose="00000500000000000000" pitchFamily="2" charset="-122"/>
              </a:rPr>
              <a:t>现</a:t>
            </a:r>
          </a:p>
        </p:txBody>
      </p:sp>
      <p:sp>
        <p:nvSpPr>
          <p:cNvPr id="74" name="矩形 73">
            <a:extLst>
              <a:ext uri="{FF2B5EF4-FFF2-40B4-BE49-F238E27FC236}">
                <a16:creationId xmlns:a16="http://schemas.microsoft.com/office/drawing/2014/main" xmlns="" id="{4E79D177-8777-47E6-B296-A1FDE83826C6}"/>
              </a:ext>
            </a:extLst>
          </p:cNvPr>
          <p:cNvSpPr/>
          <p:nvPr/>
        </p:nvSpPr>
        <p:spPr>
          <a:xfrm>
            <a:off x="1206908" y="3223622"/>
            <a:ext cx="2113756" cy="646331"/>
          </a:xfrm>
          <a:prstGeom prst="rect">
            <a:avLst/>
          </a:prstGeom>
          <a:solidFill>
            <a:schemeClr val="accent3"/>
          </a:solidFill>
        </p:spPr>
        <p:txBody>
          <a:bodyPr wrap="square" lIns="144000">
            <a:spAutoFit/>
          </a:bodyPr>
          <a:lstStyle/>
          <a:p>
            <a:r>
              <a:rPr lang="zh-CN" altLang="en-US" dirty="0">
                <a:ln w="22225">
                  <a:noFill/>
                </a:ln>
                <a:solidFill>
                  <a:schemeClr val="accent1"/>
                </a:solidFill>
                <a:latin typeface="字魂43号-国潮手书" panose="00000500000000000000" pitchFamily="2" charset="-122"/>
                <a:ea typeface="字魂43号-国潮手书" panose="00000500000000000000" pitchFamily="2" charset="-122"/>
              </a:rPr>
              <a:t>主</a:t>
            </a:r>
            <a:r>
              <a:rPr lang="en-US" altLang="zh-CN" dirty="0">
                <a:ln w="22225">
                  <a:noFill/>
                </a:ln>
                <a:solidFill>
                  <a:schemeClr val="accent1"/>
                </a:solidFill>
                <a:latin typeface="字魂43号-国潮手书" panose="00000500000000000000" pitchFamily="2" charset="-122"/>
                <a:ea typeface="字魂43号-国潮手书" panose="00000500000000000000" pitchFamily="2" charset="-122"/>
              </a:rPr>
              <a:t>/</a:t>
            </a:r>
            <a:r>
              <a:rPr lang="zh-CN" altLang="en-US">
                <a:ln w="22225">
                  <a:noFill/>
                </a:ln>
                <a:solidFill>
                  <a:schemeClr val="accent1"/>
                </a:solidFill>
                <a:latin typeface="字魂43号-国潮手书" panose="00000500000000000000" pitchFamily="2" charset="-122"/>
                <a:ea typeface="字魂43号-国潮手书" panose="00000500000000000000" pitchFamily="2" charset="-122"/>
              </a:rPr>
              <a:t>要</a:t>
            </a:r>
            <a:r>
              <a:rPr lang="en-US" altLang="zh-CN" smtClean="0">
                <a:ln w="22225">
                  <a:noFill/>
                </a:ln>
                <a:solidFill>
                  <a:schemeClr val="accent1"/>
                </a:solidFill>
                <a:latin typeface="字魂43号-国潮手书" panose="00000500000000000000" pitchFamily="2" charset="-122"/>
                <a:ea typeface="字魂43号-国潮手书" panose="00000500000000000000" pitchFamily="2" charset="-122"/>
              </a:rPr>
              <a:t>/</a:t>
            </a:r>
            <a:r>
              <a:rPr lang="en-US" altLang="zh-CN" sz="100" smtClean="0">
                <a:ln w="22225">
                  <a:noFill/>
                </a:ln>
                <a:solidFill>
                  <a:schemeClr val="accent1"/>
                </a:solidFill>
                <a:latin typeface="字魂43号-国潮手书" panose="00000500000000000000" pitchFamily="2" charset="-122"/>
                <a:ea typeface="字魂43号-国潮手书" panose="00000500000000000000" pitchFamily="2" charset="-122"/>
              </a:rPr>
              <a:t> </a:t>
            </a:r>
            <a:r>
              <a:rPr lang="zh-CN" altLang="en-US" smtClean="0">
                <a:ln w="22225">
                  <a:noFill/>
                </a:ln>
                <a:solidFill>
                  <a:schemeClr val="accent1"/>
                </a:solidFill>
                <a:latin typeface="字魂43号-国潮手书" panose="00000500000000000000" pitchFamily="2" charset="-122"/>
                <a:ea typeface="字魂43号-国潮手书" panose="00000500000000000000" pitchFamily="2" charset="-122"/>
              </a:rPr>
              <a:t>涉</a:t>
            </a:r>
            <a:r>
              <a:rPr lang="en-US" altLang="zh-CN" dirty="0">
                <a:ln w="22225">
                  <a:noFill/>
                </a:ln>
                <a:solidFill>
                  <a:schemeClr val="accent1"/>
                </a:solidFill>
                <a:latin typeface="字魂43号-国潮手书" panose="00000500000000000000" pitchFamily="2" charset="-122"/>
                <a:ea typeface="字魂43号-国潮手书" panose="00000500000000000000" pitchFamily="2" charset="-122"/>
              </a:rPr>
              <a:t>/</a:t>
            </a:r>
            <a:r>
              <a:rPr lang="zh-CN" altLang="en-US" dirty="0">
                <a:ln w="22225">
                  <a:noFill/>
                </a:ln>
                <a:solidFill>
                  <a:schemeClr val="accent1"/>
                </a:solidFill>
                <a:latin typeface="字魂43号-国潮手书" panose="00000500000000000000" pitchFamily="2" charset="-122"/>
                <a:ea typeface="字魂43号-国潮手书" panose="00000500000000000000" pitchFamily="2" charset="-122"/>
              </a:rPr>
              <a:t>及</a:t>
            </a:r>
            <a:r>
              <a:rPr lang="en-US" altLang="zh-CN" dirty="0">
                <a:ln w="22225">
                  <a:noFill/>
                </a:ln>
                <a:solidFill>
                  <a:schemeClr val="accent1"/>
                </a:solidFill>
                <a:latin typeface="字魂43号-国潮手书" panose="00000500000000000000" pitchFamily="2" charset="-122"/>
                <a:ea typeface="字魂43号-国潮手书" panose="00000500000000000000" pitchFamily="2" charset="-122"/>
              </a:rPr>
              <a:t>/</a:t>
            </a:r>
            <a:r>
              <a:rPr lang="zh-CN" altLang="en-US" dirty="0">
                <a:ln w="22225">
                  <a:noFill/>
                </a:ln>
                <a:solidFill>
                  <a:schemeClr val="accent1"/>
                </a:solidFill>
                <a:latin typeface="字魂43号-国潮手书" panose="00000500000000000000" pitchFamily="2" charset="-122"/>
                <a:ea typeface="字魂43号-国潮手书" panose="00000500000000000000" pitchFamily="2" charset="-122"/>
              </a:rPr>
              <a:t>区</a:t>
            </a:r>
            <a:r>
              <a:rPr lang="en-US" altLang="zh-CN" dirty="0">
                <a:ln w="22225">
                  <a:noFill/>
                </a:ln>
                <a:solidFill>
                  <a:schemeClr val="accent1"/>
                </a:solidFill>
                <a:latin typeface="字魂43号-国潮手书" panose="00000500000000000000" pitchFamily="2" charset="-122"/>
                <a:ea typeface="字魂43号-国潮手书" panose="00000500000000000000" pitchFamily="2" charset="-122"/>
              </a:rPr>
              <a:t>/</a:t>
            </a:r>
            <a:r>
              <a:rPr lang="zh-CN" altLang="en-US" dirty="0">
                <a:ln w="22225">
                  <a:noFill/>
                </a:ln>
                <a:solidFill>
                  <a:schemeClr val="accent1"/>
                </a:solidFill>
                <a:latin typeface="字魂43号-国潮手书" panose="00000500000000000000" pitchFamily="2" charset="-122"/>
                <a:ea typeface="字魂43号-国潮手书" panose="00000500000000000000" pitchFamily="2" charset="-122"/>
              </a:rPr>
              <a:t>域</a:t>
            </a:r>
          </a:p>
        </p:txBody>
      </p:sp>
      <p:sp>
        <p:nvSpPr>
          <p:cNvPr id="5" name="矩形 4">
            <a:extLst>
              <a:ext uri="{FF2B5EF4-FFF2-40B4-BE49-F238E27FC236}">
                <a16:creationId xmlns:a16="http://schemas.microsoft.com/office/drawing/2014/main" xmlns="" id="{37A44637-066B-4ED9-AFD1-F2A9C3C521E2}"/>
              </a:ext>
            </a:extLst>
          </p:cNvPr>
          <p:cNvSpPr/>
          <p:nvPr/>
        </p:nvSpPr>
        <p:spPr>
          <a:xfrm>
            <a:off x="1285454" y="2225505"/>
            <a:ext cx="5147563" cy="707886"/>
          </a:xfrm>
          <a:prstGeom prst="rect">
            <a:avLst/>
          </a:prstGeom>
          <a:noFill/>
        </p:spPr>
        <p:txBody>
          <a:bodyPr wrap="square">
            <a:spAutoFit/>
          </a:bodyPr>
          <a:lstStyle/>
          <a:p>
            <a:r>
              <a:rPr lang="zh-CN" altLang="en-US" sz="2000" dirty="0">
                <a:ln w="22225">
                  <a:noFill/>
                </a:ln>
                <a:solidFill>
                  <a:schemeClr val="bg1"/>
                </a:solidFill>
                <a:latin typeface="字魂43号-国潮手书" panose="00000500000000000000" pitchFamily="2" charset="-122"/>
                <a:ea typeface="字魂43号-国潮手书" panose="00000500000000000000" pitchFamily="2" charset="-122"/>
              </a:rPr>
              <a:t>1976年在在苏</a:t>
            </a:r>
            <a:r>
              <a:rPr lang="zh-CN" altLang="en-US" sz="2000">
                <a:ln w="22225">
                  <a:noFill/>
                </a:ln>
                <a:solidFill>
                  <a:schemeClr val="bg1"/>
                </a:solidFill>
                <a:latin typeface="字魂43号-国潮手书" panose="00000500000000000000" pitchFamily="2" charset="-122"/>
                <a:ea typeface="字魂43号-国潮手书" panose="00000500000000000000" pitchFamily="2" charset="-122"/>
              </a:rPr>
              <a:t>丹</a:t>
            </a:r>
            <a:r>
              <a:rPr lang="zh-CN" altLang="en-US" sz="2000" smtClean="0">
                <a:ln w="22225">
                  <a:noFill/>
                </a:ln>
                <a:solidFill>
                  <a:schemeClr val="bg1"/>
                </a:solidFill>
                <a:latin typeface="字魂43号-国潮手书" panose="00000500000000000000" pitchFamily="2" charset="-122"/>
                <a:ea typeface="字魂43号-国潮手书" panose="00000500000000000000" pitchFamily="2" charset="-122"/>
              </a:rPr>
              <a:t>南</a:t>
            </a:r>
            <a:r>
              <a:rPr lang="zh-CN" altLang="en-US" sz="100" smtClean="0">
                <a:ln w="22225">
                  <a:noFill/>
                </a:ln>
                <a:solidFill>
                  <a:schemeClr val="bg1"/>
                </a:solidFill>
                <a:latin typeface="字魂43号-国潮手书" panose="00000500000000000000" pitchFamily="2" charset="-122"/>
                <a:ea typeface="字魂43号-国潮手书" panose="00000500000000000000" pitchFamily="2" charset="-122"/>
              </a:rPr>
              <a:t> </a:t>
            </a:r>
            <a:r>
              <a:rPr lang="zh-CN" altLang="en-US" sz="2000" smtClean="0">
                <a:ln w="22225">
                  <a:noFill/>
                </a:ln>
                <a:solidFill>
                  <a:schemeClr val="bg1"/>
                </a:solidFill>
                <a:latin typeface="字魂43号-国潮手书" panose="00000500000000000000" pitchFamily="2" charset="-122"/>
                <a:ea typeface="字魂43号-国潮手书" panose="00000500000000000000" pitchFamily="2" charset="-122"/>
              </a:rPr>
              <a:t>部</a:t>
            </a:r>
            <a:r>
              <a:rPr lang="zh-CN" altLang="en-US" sz="2000" dirty="0">
                <a:ln w="22225">
                  <a:noFill/>
                </a:ln>
                <a:solidFill>
                  <a:schemeClr val="bg1"/>
                </a:solidFill>
                <a:latin typeface="字魂43号-国潮手书" panose="00000500000000000000" pitchFamily="2" charset="-122"/>
                <a:ea typeface="字魂43号-国潮手书" panose="00000500000000000000" pitchFamily="2" charset="-122"/>
              </a:rPr>
              <a:t>和刚果的</a:t>
            </a:r>
            <a:endParaRPr lang="en-US" altLang="zh-CN" sz="2000" dirty="0">
              <a:ln w="22225">
                <a:noFill/>
              </a:ln>
              <a:solidFill>
                <a:schemeClr val="bg1"/>
              </a:solidFill>
              <a:latin typeface="字魂43号-国潮手书" panose="00000500000000000000" pitchFamily="2" charset="-122"/>
              <a:ea typeface="字魂43号-国潮手书" panose="00000500000000000000" pitchFamily="2" charset="-122"/>
            </a:endParaRPr>
          </a:p>
          <a:p>
            <a:r>
              <a:rPr lang="zh-CN" altLang="en-US" sz="2000" dirty="0">
                <a:ln w="22225">
                  <a:noFill/>
                </a:ln>
                <a:solidFill>
                  <a:schemeClr val="bg1"/>
                </a:solidFill>
                <a:latin typeface="字魂43号-国潮手书" panose="00000500000000000000" pitchFamily="2" charset="-122"/>
                <a:ea typeface="字魂43号-国潮手书" panose="00000500000000000000" pitchFamily="2" charset="-122"/>
              </a:rPr>
              <a:t>埃博拉河地区发现</a:t>
            </a:r>
          </a:p>
        </p:txBody>
      </p:sp>
      <p:sp>
        <p:nvSpPr>
          <p:cNvPr id="6" name="矩形 5">
            <a:extLst>
              <a:ext uri="{FF2B5EF4-FFF2-40B4-BE49-F238E27FC236}">
                <a16:creationId xmlns:a16="http://schemas.microsoft.com/office/drawing/2014/main" xmlns="" id="{8F048752-45D1-4C67-A5BD-2EA794BF46BA}"/>
              </a:ext>
            </a:extLst>
          </p:cNvPr>
          <p:cNvSpPr/>
          <p:nvPr/>
        </p:nvSpPr>
        <p:spPr>
          <a:xfrm>
            <a:off x="1285454" y="3681490"/>
            <a:ext cx="3942105" cy="707886"/>
          </a:xfrm>
          <a:prstGeom prst="rect">
            <a:avLst/>
          </a:prstGeom>
          <a:noFill/>
        </p:spPr>
        <p:txBody>
          <a:bodyPr wrap="square">
            <a:spAutoFit/>
          </a:bodyPr>
          <a:lstStyle/>
          <a:p>
            <a:r>
              <a:rPr lang="zh-CN" altLang="en-US" sz="2000" dirty="0">
                <a:ln w="22225">
                  <a:noFill/>
                </a:ln>
                <a:solidFill>
                  <a:schemeClr val="bg1"/>
                </a:solidFill>
                <a:latin typeface="字魂43号-国潮手书" panose="00000500000000000000" pitchFamily="2" charset="-122"/>
                <a:ea typeface="字魂43号-国潮手书" panose="00000500000000000000" pitchFamily="2" charset="-122"/>
              </a:rPr>
              <a:t>中非热带</a:t>
            </a:r>
            <a:r>
              <a:rPr lang="zh-CN" altLang="en-US" sz="2000">
                <a:ln w="22225">
                  <a:noFill/>
                </a:ln>
                <a:solidFill>
                  <a:schemeClr val="bg1"/>
                </a:solidFill>
                <a:latin typeface="字魂43号-国潮手书" panose="00000500000000000000" pitchFamily="2" charset="-122"/>
                <a:ea typeface="字魂43号-国潮手书" panose="00000500000000000000" pitchFamily="2" charset="-122"/>
              </a:rPr>
              <a:t>雨</a:t>
            </a:r>
            <a:r>
              <a:rPr lang="zh-CN" altLang="en-US" sz="2000" smtClean="0">
                <a:ln w="22225">
                  <a:noFill/>
                </a:ln>
                <a:solidFill>
                  <a:schemeClr val="bg1"/>
                </a:solidFill>
                <a:latin typeface="字魂43号-国潮手书" panose="00000500000000000000" pitchFamily="2" charset="-122"/>
                <a:ea typeface="字魂43号-国潮手书" panose="00000500000000000000" pitchFamily="2" charset="-122"/>
              </a:rPr>
              <a:t>林</a:t>
            </a:r>
            <a:r>
              <a:rPr lang="zh-CN" altLang="en-US" sz="100" smtClean="0">
                <a:ln w="22225">
                  <a:noFill/>
                </a:ln>
                <a:solidFill>
                  <a:schemeClr val="bg1"/>
                </a:solidFill>
                <a:latin typeface="字魂43号-国潮手书" panose="00000500000000000000" pitchFamily="2" charset="-122"/>
                <a:ea typeface="字魂43号-国潮手书" panose="00000500000000000000" pitchFamily="2" charset="-122"/>
              </a:rPr>
              <a:t> </a:t>
            </a:r>
            <a:endParaRPr lang="en-US" altLang="zh-CN" sz="100" dirty="0">
              <a:ln w="22225">
                <a:noFill/>
              </a:ln>
              <a:solidFill>
                <a:schemeClr val="bg1"/>
              </a:solidFill>
              <a:latin typeface="字魂43号-国潮手书" panose="00000500000000000000" pitchFamily="2" charset="-122"/>
              <a:ea typeface="字魂43号-国潮手书" panose="00000500000000000000" pitchFamily="2" charset="-122"/>
            </a:endParaRPr>
          </a:p>
          <a:p>
            <a:r>
              <a:rPr lang="zh-CN" altLang="en-US" sz="2000" dirty="0">
                <a:ln w="22225">
                  <a:noFill/>
                </a:ln>
                <a:solidFill>
                  <a:schemeClr val="bg1"/>
                </a:solidFill>
                <a:latin typeface="字魂43号-国潮手书" panose="00000500000000000000" pitchFamily="2" charset="-122"/>
                <a:ea typeface="字魂43号-国潮手书" panose="00000500000000000000" pitchFamily="2" charset="-122"/>
              </a:rPr>
              <a:t>东南非洲热带大草原</a:t>
            </a:r>
          </a:p>
        </p:txBody>
      </p:sp>
      <p:grpSp>
        <p:nvGrpSpPr>
          <p:cNvPr id="3" name="组合 2">
            <a:extLst>
              <a:ext uri="{FF2B5EF4-FFF2-40B4-BE49-F238E27FC236}">
                <a16:creationId xmlns:a16="http://schemas.microsoft.com/office/drawing/2014/main" xmlns="" id="{E462A2B0-B4E7-492C-B0F4-4458CBDEA915}"/>
              </a:ext>
            </a:extLst>
          </p:cNvPr>
          <p:cNvGrpSpPr/>
          <p:nvPr/>
        </p:nvGrpSpPr>
        <p:grpSpPr>
          <a:xfrm>
            <a:off x="5860684" y="185780"/>
            <a:ext cx="5929942" cy="4997165"/>
            <a:chOff x="6109005" y="185780"/>
            <a:chExt cx="5686961" cy="4730747"/>
          </a:xfrm>
        </p:grpSpPr>
        <p:pic>
          <p:nvPicPr>
            <p:cNvPr id="10" name="图片 9">
              <a:extLst>
                <a:ext uri="{FF2B5EF4-FFF2-40B4-BE49-F238E27FC236}">
                  <a16:creationId xmlns:a16="http://schemas.microsoft.com/office/drawing/2014/main" xmlns="" id="{152DD01F-A6E0-441D-88E4-0B34885FD4AB}"/>
                </a:ext>
              </a:extLst>
            </p:cNvPr>
            <p:cNvPicPr>
              <a:picLocks/>
            </p:cNvPicPr>
            <p:nvPr/>
          </p:nvPicPr>
          <p:blipFill>
            <a:blip r:embed="rId5">
              <a:duotone>
                <a:schemeClr val="accent1">
                  <a:shade val="45000"/>
                  <a:satMod val="135000"/>
                </a:schemeClr>
                <a:prstClr val="white"/>
              </a:duotone>
              <a:extLst>
                <a:ext uri="{BEBA8EAE-BF5A-486C-A8C5-ECC9F3942E4B}">
                  <a14:imgProps xmlns:a14="http://schemas.microsoft.com/office/drawing/2010/main">
                    <a14:imgLayer>
                      <a14:imgEffect>
                        <a14:artisticTexturizer/>
                      </a14:imgEffect>
                    </a14:imgLayer>
                  </a14:imgProps>
                </a:ext>
                <a:ext uri="{28A0092B-C50C-407E-A947-70E740481C1C}">
                  <a14:useLocalDpi xmlns:a14="http://schemas.microsoft.com/office/drawing/2010/main" val="0"/>
                </a:ext>
              </a:extLst>
            </a:blip>
            <a:stretch>
              <a:fillRect/>
            </a:stretch>
          </p:blipFill>
          <p:spPr>
            <a:xfrm>
              <a:off x="6109005" y="185780"/>
              <a:ext cx="5686961" cy="4730747"/>
            </a:xfrm>
            <a:prstGeom prst="rect">
              <a:avLst/>
            </a:prstGeom>
          </p:spPr>
        </p:pic>
        <p:grpSp>
          <p:nvGrpSpPr>
            <p:cNvPr id="12" name="组合 11">
              <a:extLst>
                <a:ext uri="{FF2B5EF4-FFF2-40B4-BE49-F238E27FC236}">
                  <a16:creationId xmlns:a16="http://schemas.microsoft.com/office/drawing/2014/main" xmlns="" id="{FD01E9F8-4461-4A6E-89EC-C24DA6CA3D7B}"/>
                </a:ext>
              </a:extLst>
            </p:cNvPr>
            <p:cNvGrpSpPr/>
            <p:nvPr/>
          </p:nvGrpSpPr>
          <p:grpSpPr>
            <a:xfrm rot="5999112">
              <a:off x="7743669" y="1461435"/>
              <a:ext cx="977270" cy="675926"/>
              <a:chOff x="7180218" y="-76211"/>
              <a:chExt cx="1817049" cy="1256756"/>
            </a:xfrm>
          </p:grpSpPr>
          <p:pic>
            <p:nvPicPr>
              <p:cNvPr id="122" name="图形 121">
                <a:extLst>
                  <a:ext uri="{FF2B5EF4-FFF2-40B4-BE49-F238E27FC236}">
                    <a16:creationId xmlns:a16="http://schemas.microsoft.com/office/drawing/2014/main" xmlns="" id="{44D21631-517A-4156-B637-13EA094E6D2A}"/>
                  </a:ext>
                </a:extLst>
              </p:cNvPr>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xmlns="" r:embed="rId9"/>
                  </a:ext>
                </a:extLst>
              </a:blip>
              <a:stretch>
                <a:fillRect/>
              </a:stretch>
            </p:blipFill>
            <p:spPr>
              <a:xfrm rot="18042378" flipH="1">
                <a:off x="7786160" y="33219"/>
                <a:ext cx="541384" cy="1753267"/>
              </a:xfrm>
              <a:prstGeom prst="rect">
                <a:avLst/>
              </a:prstGeom>
            </p:spPr>
          </p:pic>
          <p:pic>
            <p:nvPicPr>
              <p:cNvPr id="123" name="图形 122">
                <a:extLst>
                  <a:ext uri="{FF2B5EF4-FFF2-40B4-BE49-F238E27FC236}">
                    <a16:creationId xmlns:a16="http://schemas.microsoft.com/office/drawing/2014/main" xmlns="" id="{87B96A25-3170-41C7-992B-F1D0AA8CCD37}"/>
                  </a:ext>
                </a:extLst>
              </p:cNvPr>
              <p:cNvPicPr>
                <a:picLocks noChangeAspect="1"/>
              </p:cNvPicPr>
              <p:nvPr/>
            </p:nvPicPr>
            <p:blipFill>
              <a:blip r:embed="rId10" cstate="print">
                <a:extLst>
                  <a:ext uri="{28A0092B-C50C-407E-A947-70E740481C1C}">
                    <a14:useLocalDpi xmlns:a14="http://schemas.microsoft.com/office/drawing/2010/main" val="0"/>
                  </a:ext>
                  <a:ext uri="{96DAC541-7B7A-43D3-8B79-37D633B846F1}">
                    <asvg:svgBlip xmlns:asvg="http://schemas.microsoft.com/office/drawing/2016/SVG/main" xmlns="" r:embed="rId11"/>
                  </a:ext>
                </a:extLst>
              </a:blip>
              <a:stretch>
                <a:fillRect/>
              </a:stretch>
            </p:blipFill>
            <p:spPr>
              <a:xfrm rot="18042378" flipH="1">
                <a:off x="7849942" y="429"/>
                <a:ext cx="541384" cy="1753267"/>
              </a:xfrm>
              <a:prstGeom prst="rect">
                <a:avLst/>
              </a:prstGeom>
            </p:spPr>
          </p:pic>
          <p:pic>
            <p:nvPicPr>
              <p:cNvPr id="125" name="图形 124">
                <a:extLst>
                  <a:ext uri="{FF2B5EF4-FFF2-40B4-BE49-F238E27FC236}">
                    <a16:creationId xmlns:a16="http://schemas.microsoft.com/office/drawing/2014/main" xmlns="" id="{A4D52B84-7CB1-4867-9C0A-80D5394E4F20}"/>
                  </a:ext>
                </a:extLst>
              </p:cNvPr>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xmlns="" r:embed="rId9"/>
                  </a:ext>
                </a:extLst>
              </a:blip>
              <a:stretch>
                <a:fillRect/>
              </a:stretch>
            </p:blipFill>
            <p:spPr>
              <a:xfrm rot="19260941" flipH="1">
                <a:off x="8331073" y="-70949"/>
                <a:ext cx="330724" cy="1071050"/>
              </a:xfrm>
              <a:prstGeom prst="rect">
                <a:avLst/>
              </a:prstGeom>
            </p:spPr>
          </p:pic>
          <p:pic>
            <p:nvPicPr>
              <p:cNvPr id="126" name="图形 125">
                <a:extLst>
                  <a:ext uri="{FF2B5EF4-FFF2-40B4-BE49-F238E27FC236}">
                    <a16:creationId xmlns:a16="http://schemas.microsoft.com/office/drawing/2014/main" xmlns="" id="{B840ACB5-73E8-4E2A-81C1-C9948CC6901D}"/>
                  </a:ext>
                </a:extLst>
              </p:cNvPr>
              <p:cNvPicPr>
                <a:picLocks noChangeAspect="1"/>
              </p:cNvPicPr>
              <p:nvPr/>
            </p:nvPicPr>
            <p:blipFill>
              <a:blip r:embed="rId10" cstate="print">
                <a:extLst>
                  <a:ext uri="{28A0092B-C50C-407E-A947-70E740481C1C}">
                    <a14:useLocalDpi xmlns:a14="http://schemas.microsoft.com/office/drawing/2010/main" val="0"/>
                  </a:ext>
                  <a:ext uri="{96DAC541-7B7A-43D3-8B79-37D633B846F1}">
                    <asvg:svgBlip xmlns:asvg="http://schemas.microsoft.com/office/drawing/2016/SVG/main" xmlns="" r:embed="rId11"/>
                  </a:ext>
                </a:extLst>
              </a:blip>
              <a:stretch>
                <a:fillRect/>
              </a:stretch>
            </p:blipFill>
            <p:spPr>
              <a:xfrm rot="19260941" flipH="1">
                <a:off x="8374567" y="-76211"/>
                <a:ext cx="330724" cy="1071050"/>
              </a:xfrm>
              <a:prstGeom prst="rect">
                <a:avLst/>
              </a:prstGeom>
            </p:spPr>
          </p:pic>
        </p:grpSp>
      </p:grpSp>
      <p:sp>
        <p:nvSpPr>
          <p:cNvPr id="40" name="任意多边形: 形状 39">
            <a:extLst>
              <a:ext uri="{FF2B5EF4-FFF2-40B4-BE49-F238E27FC236}">
                <a16:creationId xmlns:a16="http://schemas.microsoft.com/office/drawing/2014/main" xmlns="" id="{862CD777-86B6-4ED3-A625-8747E1A07C5C}"/>
              </a:ext>
            </a:extLst>
          </p:cNvPr>
          <p:cNvSpPr/>
          <p:nvPr/>
        </p:nvSpPr>
        <p:spPr>
          <a:xfrm>
            <a:off x="8802923" y="48420"/>
            <a:ext cx="2685204" cy="666771"/>
          </a:xfrm>
          <a:custGeom>
            <a:avLst/>
            <a:gdLst>
              <a:gd name="connsiteX0" fmla="*/ 2558091 w 5001078"/>
              <a:gd name="connsiteY0" fmla="*/ 592868 h 1241833"/>
              <a:gd name="connsiteX1" fmla="*/ 2426091 w 5001078"/>
              <a:gd name="connsiteY1" fmla="*/ 659401 h 1241833"/>
              <a:gd name="connsiteX2" fmla="*/ 2378059 w 5001078"/>
              <a:gd name="connsiteY2" fmla="*/ 839788 h 1241833"/>
              <a:gd name="connsiteX3" fmla="*/ 2424313 w 5001078"/>
              <a:gd name="connsiteY3" fmla="*/ 1006654 h 1241833"/>
              <a:gd name="connsiteX4" fmla="*/ 2551686 w 5001078"/>
              <a:gd name="connsiteY4" fmla="*/ 1065360 h 1241833"/>
              <a:gd name="connsiteX5" fmla="*/ 2676925 w 5001078"/>
              <a:gd name="connsiteY5" fmla="*/ 1003452 h 1241833"/>
              <a:gd name="connsiteX6" fmla="*/ 2726024 w 5001078"/>
              <a:gd name="connsiteY6" fmla="*/ 842634 h 1241833"/>
              <a:gd name="connsiteX7" fmla="*/ 2726024 w 5001078"/>
              <a:gd name="connsiteY7" fmla="*/ 777168 h 1241833"/>
              <a:gd name="connsiteX8" fmla="*/ 2677993 w 5001078"/>
              <a:gd name="connsiteY8" fmla="*/ 645169 h 1241833"/>
              <a:gd name="connsiteX9" fmla="*/ 2558091 w 5001078"/>
              <a:gd name="connsiteY9" fmla="*/ 592868 h 1241833"/>
              <a:gd name="connsiteX10" fmla="*/ 3505446 w 5001078"/>
              <a:gd name="connsiteY10" fmla="*/ 573655 h 1241833"/>
              <a:gd name="connsiteX11" fmla="*/ 3400843 w 5001078"/>
              <a:gd name="connsiteY11" fmla="*/ 622043 h 1241833"/>
              <a:gd name="connsiteX12" fmla="*/ 3343917 w 5001078"/>
              <a:gd name="connsiteY12" fmla="*/ 750128 h 1241833"/>
              <a:gd name="connsiteX13" fmla="*/ 3648475 w 5001078"/>
              <a:gd name="connsiteY13" fmla="*/ 750128 h 1241833"/>
              <a:gd name="connsiteX14" fmla="*/ 3505446 w 5001078"/>
              <a:gd name="connsiteY14" fmla="*/ 573655 h 1241833"/>
              <a:gd name="connsiteX15" fmla="*/ 1760153 w 5001078"/>
              <a:gd name="connsiteY15" fmla="*/ 435608 h 1241833"/>
              <a:gd name="connsiteX16" fmla="*/ 1989283 w 5001078"/>
              <a:gd name="connsiteY16" fmla="*/ 435608 h 1241833"/>
              <a:gd name="connsiteX17" fmla="*/ 1989283 w 5001078"/>
              <a:gd name="connsiteY17" fmla="*/ 1222620 h 1241833"/>
              <a:gd name="connsiteX18" fmla="*/ 1760153 w 5001078"/>
              <a:gd name="connsiteY18" fmla="*/ 1222620 h 1241833"/>
              <a:gd name="connsiteX19" fmla="*/ 17078 w 5001078"/>
              <a:gd name="connsiteY19" fmla="*/ 435608 h 1241833"/>
              <a:gd name="connsiteX20" fmla="*/ 246208 w 5001078"/>
              <a:gd name="connsiteY20" fmla="*/ 435608 h 1241833"/>
              <a:gd name="connsiteX21" fmla="*/ 246208 w 5001078"/>
              <a:gd name="connsiteY21" fmla="*/ 1222620 h 1241833"/>
              <a:gd name="connsiteX22" fmla="*/ 17078 w 5001078"/>
              <a:gd name="connsiteY22" fmla="*/ 1222620 h 1241833"/>
              <a:gd name="connsiteX23" fmla="*/ 3506869 w 5001078"/>
              <a:gd name="connsiteY23" fmla="*/ 416395 h 1241833"/>
              <a:gd name="connsiteX24" fmla="*/ 3768377 w 5001078"/>
              <a:gd name="connsiteY24" fmla="*/ 517796 h 1241833"/>
              <a:gd name="connsiteX25" fmla="*/ 3862662 w 5001078"/>
              <a:gd name="connsiteY25" fmla="*/ 796381 h 1241833"/>
              <a:gd name="connsiteX26" fmla="*/ 3862662 w 5001078"/>
              <a:gd name="connsiteY26" fmla="*/ 893868 h 1241833"/>
              <a:gd name="connsiteX27" fmla="*/ 3344628 w 5001078"/>
              <a:gd name="connsiteY27" fmla="*/ 893868 h 1241833"/>
              <a:gd name="connsiteX28" fmla="*/ 3565219 w 5001078"/>
              <a:gd name="connsiteY28" fmla="*/ 1076745 h 1241833"/>
              <a:gd name="connsiteX29" fmla="*/ 3795061 w 5001078"/>
              <a:gd name="connsiteY29" fmla="*/ 1012703 h 1241833"/>
              <a:gd name="connsiteX30" fmla="*/ 3795061 w 5001078"/>
              <a:gd name="connsiteY30" fmla="*/ 1181348 h 1241833"/>
              <a:gd name="connsiteX31" fmla="*/ 3513274 w 5001078"/>
              <a:gd name="connsiteY31" fmla="*/ 1241833 h 1241833"/>
              <a:gd name="connsiteX32" fmla="*/ 3221169 w 5001078"/>
              <a:gd name="connsiteY32" fmla="*/ 1135807 h 1241833"/>
              <a:gd name="connsiteX33" fmla="*/ 3116921 w 5001078"/>
              <a:gd name="connsiteY33" fmla="*/ 840499 h 1241833"/>
              <a:gd name="connsiteX34" fmla="*/ 3227929 w 5001078"/>
              <a:gd name="connsiteY34" fmla="*/ 534162 h 1241833"/>
              <a:gd name="connsiteX35" fmla="*/ 3506869 w 5001078"/>
              <a:gd name="connsiteY35" fmla="*/ 416395 h 1241833"/>
              <a:gd name="connsiteX36" fmla="*/ 4744735 w 5001078"/>
              <a:gd name="connsiteY36" fmla="*/ 353465 h 1241833"/>
              <a:gd name="connsiteX37" fmla="*/ 4801132 w 5001078"/>
              <a:gd name="connsiteY37" fmla="*/ 353465 h 1241833"/>
              <a:gd name="connsiteX38" fmla="*/ 4801132 w 5001078"/>
              <a:gd name="connsiteY38" fmla="*/ 424660 h 1241833"/>
              <a:gd name="connsiteX39" fmla="*/ 4744735 w 5001078"/>
              <a:gd name="connsiteY39" fmla="*/ 424660 h 1241833"/>
              <a:gd name="connsiteX40" fmla="*/ 4548747 w 5001078"/>
              <a:gd name="connsiteY40" fmla="*/ 353465 h 1241833"/>
              <a:gd name="connsiteX41" fmla="*/ 4604744 w 5001078"/>
              <a:gd name="connsiteY41" fmla="*/ 353465 h 1241833"/>
              <a:gd name="connsiteX42" fmla="*/ 4604744 w 5001078"/>
              <a:gd name="connsiteY42" fmla="*/ 424660 h 1241833"/>
              <a:gd name="connsiteX43" fmla="*/ 4548747 w 5001078"/>
              <a:gd name="connsiteY43" fmla="*/ 424660 h 1241833"/>
              <a:gd name="connsiteX44" fmla="*/ 4689538 w 5001078"/>
              <a:gd name="connsiteY44" fmla="*/ 304667 h 1241833"/>
              <a:gd name="connsiteX45" fmla="*/ 4689538 w 5001078"/>
              <a:gd name="connsiteY45" fmla="*/ 492255 h 1241833"/>
              <a:gd name="connsiteX46" fmla="*/ 4744734 w 5001078"/>
              <a:gd name="connsiteY46" fmla="*/ 492255 h 1241833"/>
              <a:gd name="connsiteX47" fmla="*/ 4744734 w 5001078"/>
              <a:gd name="connsiteY47" fmla="*/ 473456 h 1241833"/>
              <a:gd name="connsiteX48" fmla="*/ 4801131 w 5001078"/>
              <a:gd name="connsiteY48" fmla="*/ 473456 h 1241833"/>
              <a:gd name="connsiteX49" fmla="*/ 4801131 w 5001078"/>
              <a:gd name="connsiteY49" fmla="*/ 492255 h 1241833"/>
              <a:gd name="connsiteX50" fmla="*/ 4856327 w 5001078"/>
              <a:gd name="connsiteY50" fmla="*/ 492255 h 1241833"/>
              <a:gd name="connsiteX51" fmla="*/ 4856327 w 5001078"/>
              <a:gd name="connsiteY51" fmla="*/ 304667 h 1241833"/>
              <a:gd name="connsiteX52" fmla="*/ 4493550 w 5001078"/>
              <a:gd name="connsiteY52" fmla="*/ 304667 h 1241833"/>
              <a:gd name="connsiteX53" fmla="*/ 4493550 w 5001078"/>
              <a:gd name="connsiteY53" fmla="*/ 492255 h 1241833"/>
              <a:gd name="connsiteX54" fmla="*/ 4548746 w 5001078"/>
              <a:gd name="connsiteY54" fmla="*/ 492255 h 1241833"/>
              <a:gd name="connsiteX55" fmla="*/ 4548746 w 5001078"/>
              <a:gd name="connsiteY55" fmla="*/ 473456 h 1241833"/>
              <a:gd name="connsiteX56" fmla="*/ 4604743 w 5001078"/>
              <a:gd name="connsiteY56" fmla="*/ 473456 h 1241833"/>
              <a:gd name="connsiteX57" fmla="*/ 4604743 w 5001078"/>
              <a:gd name="connsiteY57" fmla="*/ 492255 h 1241833"/>
              <a:gd name="connsiteX58" fmla="*/ 4659939 w 5001078"/>
              <a:gd name="connsiteY58" fmla="*/ 492255 h 1241833"/>
              <a:gd name="connsiteX59" fmla="*/ 4659939 w 5001078"/>
              <a:gd name="connsiteY59" fmla="*/ 304667 h 1241833"/>
              <a:gd name="connsiteX60" fmla="*/ 4590345 w 5001078"/>
              <a:gd name="connsiteY60" fmla="*/ 171076 h 1241833"/>
              <a:gd name="connsiteX61" fmla="*/ 4759934 w 5001078"/>
              <a:gd name="connsiteY61" fmla="*/ 171076 h 1241833"/>
              <a:gd name="connsiteX62" fmla="*/ 4759934 w 5001078"/>
              <a:gd name="connsiteY62" fmla="*/ 223073 h 1241833"/>
              <a:gd name="connsiteX63" fmla="*/ 4590345 w 5001078"/>
              <a:gd name="connsiteY63" fmla="*/ 223073 h 1241833"/>
              <a:gd name="connsiteX64" fmla="*/ 4531147 w 5001078"/>
              <a:gd name="connsiteY64" fmla="*/ 120678 h 1241833"/>
              <a:gd name="connsiteX65" fmla="*/ 4531147 w 5001078"/>
              <a:gd name="connsiteY65" fmla="*/ 273469 h 1241833"/>
              <a:gd name="connsiteX66" fmla="*/ 4819130 w 5001078"/>
              <a:gd name="connsiteY66" fmla="*/ 273469 h 1241833"/>
              <a:gd name="connsiteX67" fmla="*/ 4819130 w 5001078"/>
              <a:gd name="connsiteY67" fmla="*/ 120678 h 1241833"/>
              <a:gd name="connsiteX68" fmla="*/ 4215316 w 5001078"/>
              <a:gd name="connsiteY68" fmla="*/ 106679 h 1241833"/>
              <a:gd name="connsiteX69" fmla="*/ 4215316 w 5001078"/>
              <a:gd name="connsiteY69" fmla="*/ 241871 h 1241833"/>
              <a:gd name="connsiteX70" fmla="*/ 4138520 w 5001078"/>
              <a:gd name="connsiteY70" fmla="*/ 241871 h 1241833"/>
              <a:gd name="connsiteX71" fmla="*/ 4138520 w 5001078"/>
              <a:gd name="connsiteY71" fmla="*/ 141477 h 1241833"/>
              <a:gd name="connsiteX72" fmla="*/ 4082524 w 5001078"/>
              <a:gd name="connsiteY72" fmla="*/ 141477 h 1241833"/>
              <a:gd name="connsiteX73" fmla="*/ 4082524 w 5001078"/>
              <a:gd name="connsiteY73" fmla="*/ 294667 h 1241833"/>
              <a:gd name="connsiteX74" fmla="*/ 4215316 w 5001078"/>
              <a:gd name="connsiteY74" fmla="*/ 294667 h 1241833"/>
              <a:gd name="connsiteX75" fmla="*/ 4215316 w 5001078"/>
              <a:gd name="connsiteY75" fmla="*/ 427459 h 1241833"/>
              <a:gd name="connsiteX76" fmla="*/ 4124121 w 5001078"/>
              <a:gd name="connsiteY76" fmla="*/ 427459 h 1241833"/>
              <a:gd name="connsiteX77" fmla="*/ 4124121 w 5001078"/>
              <a:gd name="connsiteY77" fmla="*/ 329465 h 1241833"/>
              <a:gd name="connsiteX78" fmla="*/ 4068125 w 5001078"/>
              <a:gd name="connsiteY78" fmla="*/ 329465 h 1241833"/>
              <a:gd name="connsiteX79" fmla="*/ 4068125 w 5001078"/>
              <a:gd name="connsiteY79" fmla="*/ 480256 h 1241833"/>
              <a:gd name="connsiteX80" fmla="*/ 4366906 w 5001078"/>
              <a:gd name="connsiteY80" fmla="*/ 480256 h 1241833"/>
              <a:gd name="connsiteX81" fmla="*/ 4366906 w 5001078"/>
              <a:gd name="connsiteY81" fmla="*/ 499055 h 1241833"/>
              <a:gd name="connsiteX82" fmla="*/ 4422903 w 5001078"/>
              <a:gd name="connsiteY82" fmla="*/ 499055 h 1241833"/>
              <a:gd name="connsiteX83" fmla="*/ 4422903 w 5001078"/>
              <a:gd name="connsiteY83" fmla="*/ 329465 h 1241833"/>
              <a:gd name="connsiteX84" fmla="*/ 4366906 w 5001078"/>
              <a:gd name="connsiteY84" fmla="*/ 329465 h 1241833"/>
              <a:gd name="connsiteX85" fmla="*/ 4366906 w 5001078"/>
              <a:gd name="connsiteY85" fmla="*/ 427459 h 1241833"/>
              <a:gd name="connsiteX86" fmla="*/ 4275312 w 5001078"/>
              <a:gd name="connsiteY86" fmla="*/ 427459 h 1241833"/>
              <a:gd name="connsiteX87" fmla="*/ 4275312 w 5001078"/>
              <a:gd name="connsiteY87" fmla="*/ 294667 h 1241833"/>
              <a:gd name="connsiteX88" fmla="*/ 4408504 w 5001078"/>
              <a:gd name="connsiteY88" fmla="*/ 294667 h 1241833"/>
              <a:gd name="connsiteX89" fmla="*/ 4408504 w 5001078"/>
              <a:gd name="connsiteY89" fmla="*/ 141477 h 1241833"/>
              <a:gd name="connsiteX90" fmla="*/ 4352507 w 5001078"/>
              <a:gd name="connsiteY90" fmla="*/ 141477 h 1241833"/>
              <a:gd name="connsiteX91" fmla="*/ 4352507 w 5001078"/>
              <a:gd name="connsiteY91" fmla="*/ 241871 h 1241833"/>
              <a:gd name="connsiteX92" fmla="*/ 4275312 w 5001078"/>
              <a:gd name="connsiteY92" fmla="*/ 241871 h 1241833"/>
              <a:gd name="connsiteX93" fmla="*/ 4275312 w 5001078"/>
              <a:gd name="connsiteY93" fmla="*/ 106679 h 1241833"/>
              <a:gd name="connsiteX94" fmla="*/ 853716 w 5001078"/>
              <a:gd name="connsiteY94" fmla="*/ 101875 h 1241833"/>
              <a:gd name="connsiteX95" fmla="*/ 1124829 w 5001078"/>
              <a:gd name="connsiteY95" fmla="*/ 143858 h 1241833"/>
              <a:gd name="connsiteX96" fmla="*/ 1124829 w 5001078"/>
              <a:gd name="connsiteY96" fmla="*/ 364449 h 1241833"/>
              <a:gd name="connsiteX97" fmla="*/ 865101 w 5001078"/>
              <a:gd name="connsiteY97" fmla="*/ 289021 h 1241833"/>
              <a:gd name="connsiteX98" fmla="*/ 726342 w 5001078"/>
              <a:gd name="connsiteY98" fmla="*/ 320687 h 1241833"/>
              <a:gd name="connsiteX99" fmla="*/ 674396 w 5001078"/>
              <a:gd name="connsiteY99" fmla="*/ 405721 h 1241833"/>
              <a:gd name="connsiteX100" fmla="*/ 709976 w 5001078"/>
              <a:gd name="connsiteY100" fmla="*/ 484351 h 1241833"/>
              <a:gd name="connsiteX101" fmla="*/ 885737 w 5001078"/>
              <a:gd name="connsiteY101" fmla="*/ 581483 h 1241833"/>
              <a:gd name="connsiteX102" fmla="*/ 1111665 w 5001078"/>
              <a:gd name="connsiteY102" fmla="*/ 730204 h 1241833"/>
              <a:gd name="connsiteX103" fmla="*/ 1173217 w 5001078"/>
              <a:gd name="connsiteY103" fmla="*/ 916639 h 1241833"/>
              <a:gd name="connsiteX104" fmla="*/ 1060787 w 5001078"/>
              <a:gd name="connsiteY104" fmla="*/ 1158578 h 1241833"/>
              <a:gd name="connsiteX105" fmla="*/ 741285 w 5001078"/>
              <a:gd name="connsiteY105" fmla="*/ 1241833 h 1241833"/>
              <a:gd name="connsiteX106" fmla="*/ 431034 w 5001078"/>
              <a:gd name="connsiteY106" fmla="*/ 1180637 h 1241833"/>
              <a:gd name="connsiteX107" fmla="*/ 431034 w 5001078"/>
              <a:gd name="connsiteY107" fmla="*/ 945102 h 1241833"/>
              <a:gd name="connsiteX108" fmla="*/ 733458 w 5001078"/>
              <a:gd name="connsiteY108" fmla="*/ 1055398 h 1241833"/>
              <a:gd name="connsiteX109" fmla="*/ 877909 w 5001078"/>
              <a:gd name="connsiteY109" fmla="*/ 1022309 h 1241833"/>
              <a:gd name="connsiteX110" fmla="*/ 926297 w 5001078"/>
              <a:gd name="connsiteY110" fmla="*/ 937275 h 1241833"/>
              <a:gd name="connsiteX111" fmla="*/ 887872 w 5001078"/>
              <a:gd name="connsiteY111" fmla="*/ 852596 h 1241833"/>
              <a:gd name="connsiteX112" fmla="*/ 685070 w 5001078"/>
              <a:gd name="connsiteY112" fmla="*/ 744435 h 1241833"/>
              <a:gd name="connsiteX113" fmla="*/ 426765 w 5001078"/>
              <a:gd name="connsiteY113" fmla="*/ 425646 h 1241833"/>
              <a:gd name="connsiteX114" fmla="*/ 543821 w 5001078"/>
              <a:gd name="connsiteY114" fmla="*/ 186909 h 1241833"/>
              <a:gd name="connsiteX115" fmla="*/ 853716 w 5001078"/>
              <a:gd name="connsiteY115" fmla="*/ 101875 h 1241833"/>
              <a:gd name="connsiteX116" fmla="*/ 1876142 w 5001078"/>
              <a:gd name="connsiteY116" fmla="*/ 62738 h 1241833"/>
              <a:gd name="connsiteX117" fmla="*/ 1972917 w 5001078"/>
              <a:gd name="connsiteY117" fmla="*/ 96538 h 1241833"/>
              <a:gd name="connsiteX118" fmla="*/ 2009919 w 5001078"/>
              <a:gd name="connsiteY118" fmla="*/ 181572 h 1241833"/>
              <a:gd name="connsiteX119" fmla="*/ 1972205 w 5001078"/>
              <a:gd name="connsiteY119" fmla="*/ 268030 h 1241833"/>
              <a:gd name="connsiteX120" fmla="*/ 1876142 w 5001078"/>
              <a:gd name="connsiteY120" fmla="*/ 302541 h 1241833"/>
              <a:gd name="connsiteX121" fmla="*/ 1780789 w 5001078"/>
              <a:gd name="connsiteY121" fmla="*/ 267674 h 1241833"/>
              <a:gd name="connsiteX122" fmla="*/ 1743075 w 5001078"/>
              <a:gd name="connsiteY122" fmla="*/ 181572 h 1241833"/>
              <a:gd name="connsiteX123" fmla="*/ 1780434 w 5001078"/>
              <a:gd name="connsiteY123" fmla="*/ 95826 h 1241833"/>
              <a:gd name="connsiteX124" fmla="*/ 1876142 w 5001078"/>
              <a:gd name="connsiteY124" fmla="*/ 62738 h 1241833"/>
              <a:gd name="connsiteX125" fmla="*/ 133066 w 5001078"/>
              <a:gd name="connsiteY125" fmla="*/ 62738 h 1241833"/>
              <a:gd name="connsiteX126" fmla="*/ 229842 w 5001078"/>
              <a:gd name="connsiteY126" fmla="*/ 96538 h 1241833"/>
              <a:gd name="connsiteX127" fmla="*/ 266844 w 5001078"/>
              <a:gd name="connsiteY127" fmla="*/ 181572 h 1241833"/>
              <a:gd name="connsiteX128" fmla="*/ 229130 w 5001078"/>
              <a:gd name="connsiteY128" fmla="*/ 268030 h 1241833"/>
              <a:gd name="connsiteX129" fmla="*/ 133066 w 5001078"/>
              <a:gd name="connsiteY129" fmla="*/ 302541 h 1241833"/>
              <a:gd name="connsiteX130" fmla="*/ 37714 w 5001078"/>
              <a:gd name="connsiteY130" fmla="*/ 267674 h 1241833"/>
              <a:gd name="connsiteX131" fmla="*/ 0 w 5001078"/>
              <a:gd name="connsiteY131" fmla="*/ 181572 h 1241833"/>
              <a:gd name="connsiteX132" fmla="*/ 37358 w 5001078"/>
              <a:gd name="connsiteY132" fmla="*/ 95826 h 1241833"/>
              <a:gd name="connsiteX133" fmla="*/ 133066 w 5001078"/>
              <a:gd name="connsiteY133" fmla="*/ 62738 h 1241833"/>
              <a:gd name="connsiteX134" fmla="*/ 2722467 w 5001078"/>
              <a:gd name="connsiteY134" fmla="*/ 57756 h 1241833"/>
              <a:gd name="connsiteX135" fmla="*/ 2951597 w 5001078"/>
              <a:gd name="connsiteY135" fmla="*/ 57756 h 1241833"/>
              <a:gd name="connsiteX136" fmla="*/ 2951597 w 5001078"/>
              <a:gd name="connsiteY136" fmla="*/ 1222620 h 1241833"/>
              <a:gd name="connsiteX137" fmla="*/ 2722467 w 5001078"/>
              <a:gd name="connsiteY137" fmla="*/ 1222620 h 1241833"/>
              <a:gd name="connsiteX138" fmla="*/ 2722467 w 5001078"/>
              <a:gd name="connsiteY138" fmla="*/ 1111613 h 1241833"/>
              <a:gd name="connsiteX139" fmla="*/ 2718909 w 5001078"/>
              <a:gd name="connsiteY139" fmla="*/ 1111613 h 1241833"/>
              <a:gd name="connsiteX140" fmla="*/ 2472700 w 5001078"/>
              <a:gd name="connsiteY140" fmla="*/ 1241833 h 1241833"/>
              <a:gd name="connsiteX141" fmla="*/ 2233964 w 5001078"/>
              <a:gd name="connsiteY141" fmla="*/ 1135807 h 1241833"/>
              <a:gd name="connsiteX142" fmla="*/ 2145371 w 5001078"/>
              <a:gd name="connsiteY142" fmla="*/ 846904 h 1241833"/>
              <a:gd name="connsiteX143" fmla="*/ 2244637 w 5001078"/>
              <a:gd name="connsiteY143" fmla="*/ 534874 h 1241833"/>
              <a:gd name="connsiteX144" fmla="*/ 2504010 w 5001078"/>
              <a:gd name="connsiteY144" fmla="*/ 416395 h 1241833"/>
              <a:gd name="connsiteX145" fmla="*/ 2718909 w 5001078"/>
              <a:gd name="connsiteY145" fmla="*/ 527402 h 1241833"/>
              <a:gd name="connsiteX146" fmla="*/ 2722467 w 5001078"/>
              <a:gd name="connsiteY146" fmla="*/ 527402 h 1241833"/>
              <a:gd name="connsiteX147" fmla="*/ 1331528 w 5001078"/>
              <a:gd name="connsiteY147" fmla="*/ 57756 h 1241833"/>
              <a:gd name="connsiteX148" fmla="*/ 1560658 w 5001078"/>
              <a:gd name="connsiteY148" fmla="*/ 57756 h 1241833"/>
              <a:gd name="connsiteX149" fmla="*/ 1560658 w 5001078"/>
              <a:gd name="connsiteY149" fmla="*/ 1222620 h 1241833"/>
              <a:gd name="connsiteX150" fmla="*/ 1331528 w 5001078"/>
              <a:gd name="connsiteY150" fmla="*/ 1222620 h 1241833"/>
              <a:gd name="connsiteX151" fmla="*/ 3977005 w 5001078"/>
              <a:gd name="connsiteY151" fmla="*/ 0 h 1241833"/>
              <a:gd name="connsiteX152" fmla="*/ 4064410 w 5001078"/>
              <a:gd name="connsiteY152" fmla="*/ 0 h 1241833"/>
              <a:gd name="connsiteX153" fmla="*/ 4345410 w 5001078"/>
              <a:gd name="connsiteY153" fmla="*/ 0 h 1241833"/>
              <a:gd name="connsiteX154" fmla="*/ 4901149 w 5001078"/>
              <a:gd name="connsiteY154" fmla="*/ 0 h 1241833"/>
              <a:gd name="connsiteX155" fmla="*/ 5001078 w 5001078"/>
              <a:gd name="connsiteY155" fmla="*/ 99929 h 1241833"/>
              <a:gd name="connsiteX156" fmla="*/ 5001078 w 5001078"/>
              <a:gd name="connsiteY156" fmla="*/ 349746 h 1241833"/>
              <a:gd name="connsiteX157" fmla="*/ 5001078 w 5001078"/>
              <a:gd name="connsiteY157" fmla="*/ 499636 h 1241833"/>
              <a:gd name="connsiteX158" fmla="*/ 4901149 w 5001078"/>
              <a:gd name="connsiteY158" fmla="*/ 599565 h 1241833"/>
              <a:gd name="connsiteX159" fmla="*/ 4345410 w 5001078"/>
              <a:gd name="connsiteY159" fmla="*/ 599565 h 1241833"/>
              <a:gd name="connsiteX160" fmla="*/ 4045260 w 5001078"/>
              <a:gd name="connsiteY160" fmla="*/ 718051 h 1241833"/>
              <a:gd name="connsiteX161" fmla="*/ 4064410 w 5001078"/>
              <a:gd name="connsiteY161" fmla="*/ 599565 h 1241833"/>
              <a:gd name="connsiteX162" fmla="*/ 3977005 w 5001078"/>
              <a:gd name="connsiteY162" fmla="*/ 599565 h 1241833"/>
              <a:gd name="connsiteX163" fmla="*/ 3877076 w 5001078"/>
              <a:gd name="connsiteY163" fmla="*/ 499636 h 1241833"/>
              <a:gd name="connsiteX164" fmla="*/ 3877076 w 5001078"/>
              <a:gd name="connsiteY164" fmla="*/ 349746 h 1241833"/>
              <a:gd name="connsiteX165" fmla="*/ 3877076 w 5001078"/>
              <a:gd name="connsiteY165" fmla="*/ 99929 h 1241833"/>
              <a:gd name="connsiteX166" fmla="*/ 3977005 w 5001078"/>
              <a:gd name="connsiteY166" fmla="*/ 0 h 12418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Lst>
            <a:rect l="l" t="t" r="r" b="b"/>
            <a:pathLst>
              <a:path w="5001078" h="1241833">
                <a:moveTo>
                  <a:pt x="2558091" y="592868"/>
                </a:moveTo>
                <a:cubicBezTo>
                  <a:pt x="2502113" y="592868"/>
                  <a:pt x="2458113" y="615046"/>
                  <a:pt x="2426091" y="659401"/>
                </a:cubicBezTo>
                <a:cubicBezTo>
                  <a:pt x="2394070" y="703757"/>
                  <a:pt x="2378059" y="763885"/>
                  <a:pt x="2378059" y="839788"/>
                </a:cubicBezTo>
                <a:cubicBezTo>
                  <a:pt x="2378059" y="911895"/>
                  <a:pt x="2393477" y="967517"/>
                  <a:pt x="2424313" y="1006654"/>
                </a:cubicBezTo>
                <a:cubicBezTo>
                  <a:pt x="2455148" y="1045791"/>
                  <a:pt x="2497606" y="1065360"/>
                  <a:pt x="2551686" y="1065360"/>
                </a:cubicBezTo>
                <a:cubicBezTo>
                  <a:pt x="2602446" y="1065360"/>
                  <a:pt x="2644192" y="1044724"/>
                  <a:pt x="2676925" y="1003452"/>
                </a:cubicBezTo>
                <a:cubicBezTo>
                  <a:pt x="2709658" y="962180"/>
                  <a:pt x="2726024" y="908574"/>
                  <a:pt x="2726024" y="842634"/>
                </a:cubicBezTo>
                <a:lnTo>
                  <a:pt x="2726024" y="777168"/>
                </a:lnTo>
                <a:cubicBezTo>
                  <a:pt x="2726024" y="724037"/>
                  <a:pt x="2710014" y="680037"/>
                  <a:pt x="2677993" y="645169"/>
                </a:cubicBezTo>
                <a:cubicBezTo>
                  <a:pt x="2645971" y="610302"/>
                  <a:pt x="2606004" y="592868"/>
                  <a:pt x="2558091" y="592868"/>
                </a:cubicBezTo>
                <a:close/>
                <a:moveTo>
                  <a:pt x="3505446" y="573655"/>
                </a:moveTo>
                <a:cubicBezTo>
                  <a:pt x="3466072" y="573655"/>
                  <a:pt x="3431205" y="589784"/>
                  <a:pt x="3400843" y="622043"/>
                </a:cubicBezTo>
                <a:cubicBezTo>
                  <a:pt x="3370483" y="654301"/>
                  <a:pt x="3351507" y="696997"/>
                  <a:pt x="3343917" y="750128"/>
                </a:cubicBezTo>
                <a:lnTo>
                  <a:pt x="3648475" y="750128"/>
                </a:lnTo>
                <a:cubicBezTo>
                  <a:pt x="3648475" y="632480"/>
                  <a:pt x="3600799" y="573655"/>
                  <a:pt x="3505446" y="573655"/>
                </a:cubicBezTo>
                <a:close/>
                <a:moveTo>
                  <a:pt x="1760153" y="435608"/>
                </a:moveTo>
                <a:lnTo>
                  <a:pt x="1989283" y="435608"/>
                </a:lnTo>
                <a:lnTo>
                  <a:pt x="1989283" y="1222620"/>
                </a:lnTo>
                <a:lnTo>
                  <a:pt x="1760153" y="1222620"/>
                </a:lnTo>
                <a:close/>
                <a:moveTo>
                  <a:pt x="17078" y="435608"/>
                </a:moveTo>
                <a:lnTo>
                  <a:pt x="246208" y="435608"/>
                </a:lnTo>
                <a:lnTo>
                  <a:pt x="246208" y="1222620"/>
                </a:lnTo>
                <a:lnTo>
                  <a:pt x="17078" y="1222620"/>
                </a:lnTo>
                <a:close/>
                <a:moveTo>
                  <a:pt x="3506869" y="416395"/>
                </a:moveTo>
                <a:cubicBezTo>
                  <a:pt x="3618351" y="416395"/>
                  <a:pt x="3705520" y="450195"/>
                  <a:pt x="3768377" y="517796"/>
                </a:cubicBezTo>
                <a:cubicBezTo>
                  <a:pt x="3831233" y="585396"/>
                  <a:pt x="3862662" y="678258"/>
                  <a:pt x="3862662" y="796381"/>
                </a:cubicBezTo>
                <a:lnTo>
                  <a:pt x="3862662" y="893868"/>
                </a:lnTo>
                <a:lnTo>
                  <a:pt x="3344628" y="893868"/>
                </a:lnTo>
                <a:cubicBezTo>
                  <a:pt x="3352693" y="1015786"/>
                  <a:pt x="3426223" y="1076745"/>
                  <a:pt x="3565219" y="1076745"/>
                </a:cubicBezTo>
                <a:cubicBezTo>
                  <a:pt x="3652033" y="1076745"/>
                  <a:pt x="3728647" y="1055398"/>
                  <a:pt x="3795061" y="1012703"/>
                </a:cubicBezTo>
                <a:lnTo>
                  <a:pt x="3795061" y="1181348"/>
                </a:lnTo>
                <a:cubicBezTo>
                  <a:pt x="3723429" y="1221671"/>
                  <a:pt x="3629499" y="1241833"/>
                  <a:pt x="3513274" y="1241833"/>
                </a:cubicBezTo>
                <a:cubicBezTo>
                  <a:pt x="3388035" y="1241833"/>
                  <a:pt x="3290667" y="1206491"/>
                  <a:pt x="3221169" y="1135807"/>
                </a:cubicBezTo>
                <a:cubicBezTo>
                  <a:pt x="3151671" y="1065123"/>
                  <a:pt x="3116921" y="966687"/>
                  <a:pt x="3116921" y="840499"/>
                </a:cubicBezTo>
                <a:cubicBezTo>
                  <a:pt x="3116921" y="714786"/>
                  <a:pt x="3153924" y="612674"/>
                  <a:pt x="3227929" y="534162"/>
                </a:cubicBezTo>
                <a:cubicBezTo>
                  <a:pt x="3301933" y="455651"/>
                  <a:pt x="3394914" y="416395"/>
                  <a:pt x="3506869" y="416395"/>
                </a:cubicBezTo>
                <a:close/>
                <a:moveTo>
                  <a:pt x="4744735" y="353465"/>
                </a:moveTo>
                <a:lnTo>
                  <a:pt x="4801132" y="353465"/>
                </a:lnTo>
                <a:lnTo>
                  <a:pt x="4801132" y="424660"/>
                </a:lnTo>
                <a:lnTo>
                  <a:pt x="4744735" y="424660"/>
                </a:lnTo>
                <a:close/>
                <a:moveTo>
                  <a:pt x="4548747" y="353465"/>
                </a:moveTo>
                <a:lnTo>
                  <a:pt x="4604744" y="353465"/>
                </a:lnTo>
                <a:lnTo>
                  <a:pt x="4604744" y="424660"/>
                </a:lnTo>
                <a:lnTo>
                  <a:pt x="4548747" y="424660"/>
                </a:lnTo>
                <a:close/>
                <a:moveTo>
                  <a:pt x="4689538" y="304667"/>
                </a:moveTo>
                <a:lnTo>
                  <a:pt x="4689538" y="492255"/>
                </a:lnTo>
                <a:lnTo>
                  <a:pt x="4744734" y="492255"/>
                </a:lnTo>
                <a:lnTo>
                  <a:pt x="4744734" y="473456"/>
                </a:lnTo>
                <a:lnTo>
                  <a:pt x="4801131" y="473456"/>
                </a:lnTo>
                <a:lnTo>
                  <a:pt x="4801131" y="492255"/>
                </a:lnTo>
                <a:lnTo>
                  <a:pt x="4856327" y="492255"/>
                </a:lnTo>
                <a:lnTo>
                  <a:pt x="4856327" y="304667"/>
                </a:lnTo>
                <a:close/>
                <a:moveTo>
                  <a:pt x="4493550" y="304667"/>
                </a:moveTo>
                <a:lnTo>
                  <a:pt x="4493550" y="492255"/>
                </a:lnTo>
                <a:lnTo>
                  <a:pt x="4548746" y="492255"/>
                </a:lnTo>
                <a:lnTo>
                  <a:pt x="4548746" y="473456"/>
                </a:lnTo>
                <a:lnTo>
                  <a:pt x="4604743" y="473456"/>
                </a:lnTo>
                <a:lnTo>
                  <a:pt x="4604743" y="492255"/>
                </a:lnTo>
                <a:lnTo>
                  <a:pt x="4659939" y="492255"/>
                </a:lnTo>
                <a:lnTo>
                  <a:pt x="4659939" y="304667"/>
                </a:lnTo>
                <a:close/>
                <a:moveTo>
                  <a:pt x="4590345" y="171076"/>
                </a:moveTo>
                <a:lnTo>
                  <a:pt x="4759934" y="171076"/>
                </a:lnTo>
                <a:lnTo>
                  <a:pt x="4759934" y="223073"/>
                </a:lnTo>
                <a:lnTo>
                  <a:pt x="4590345" y="223073"/>
                </a:lnTo>
                <a:close/>
                <a:moveTo>
                  <a:pt x="4531147" y="120678"/>
                </a:moveTo>
                <a:lnTo>
                  <a:pt x="4531147" y="273469"/>
                </a:lnTo>
                <a:lnTo>
                  <a:pt x="4819130" y="273469"/>
                </a:lnTo>
                <a:lnTo>
                  <a:pt x="4819130" y="120678"/>
                </a:lnTo>
                <a:close/>
                <a:moveTo>
                  <a:pt x="4215316" y="106679"/>
                </a:moveTo>
                <a:lnTo>
                  <a:pt x="4215316" y="241871"/>
                </a:lnTo>
                <a:lnTo>
                  <a:pt x="4138520" y="241871"/>
                </a:lnTo>
                <a:lnTo>
                  <a:pt x="4138520" y="141477"/>
                </a:lnTo>
                <a:lnTo>
                  <a:pt x="4082524" y="141477"/>
                </a:lnTo>
                <a:lnTo>
                  <a:pt x="4082524" y="294667"/>
                </a:lnTo>
                <a:lnTo>
                  <a:pt x="4215316" y="294667"/>
                </a:lnTo>
                <a:lnTo>
                  <a:pt x="4215316" y="427459"/>
                </a:lnTo>
                <a:lnTo>
                  <a:pt x="4124121" y="427459"/>
                </a:lnTo>
                <a:lnTo>
                  <a:pt x="4124121" y="329465"/>
                </a:lnTo>
                <a:lnTo>
                  <a:pt x="4068125" y="329465"/>
                </a:lnTo>
                <a:lnTo>
                  <a:pt x="4068125" y="480256"/>
                </a:lnTo>
                <a:lnTo>
                  <a:pt x="4366906" y="480256"/>
                </a:lnTo>
                <a:lnTo>
                  <a:pt x="4366906" y="499055"/>
                </a:lnTo>
                <a:lnTo>
                  <a:pt x="4422903" y="499055"/>
                </a:lnTo>
                <a:lnTo>
                  <a:pt x="4422903" y="329465"/>
                </a:lnTo>
                <a:lnTo>
                  <a:pt x="4366906" y="329465"/>
                </a:lnTo>
                <a:lnTo>
                  <a:pt x="4366906" y="427459"/>
                </a:lnTo>
                <a:lnTo>
                  <a:pt x="4275312" y="427459"/>
                </a:lnTo>
                <a:lnTo>
                  <a:pt x="4275312" y="294667"/>
                </a:lnTo>
                <a:lnTo>
                  <a:pt x="4408504" y="294667"/>
                </a:lnTo>
                <a:lnTo>
                  <a:pt x="4408504" y="141477"/>
                </a:lnTo>
                <a:lnTo>
                  <a:pt x="4352507" y="141477"/>
                </a:lnTo>
                <a:lnTo>
                  <a:pt x="4352507" y="241871"/>
                </a:lnTo>
                <a:lnTo>
                  <a:pt x="4275312" y="241871"/>
                </a:lnTo>
                <a:lnTo>
                  <a:pt x="4275312" y="106679"/>
                </a:lnTo>
                <a:close/>
                <a:moveTo>
                  <a:pt x="853716" y="101875"/>
                </a:moveTo>
                <a:cubicBezTo>
                  <a:pt x="961402" y="101875"/>
                  <a:pt x="1051773" y="115869"/>
                  <a:pt x="1124829" y="143858"/>
                </a:cubicBezTo>
                <a:lnTo>
                  <a:pt x="1124829" y="364449"/>
                </a:lnTo>
                <a:cubicBezTo>
                  <a:pt x="1050824" y="314164"/>
                  <a:pt x="964248" y="289021"/>
                  <a:pt x="865101" y="289021"/>
                </a:cubicBezTo>
                <a:cubicBezTo>
                  <a:pt x="807225" y="289021"/>
                  <a:pt x="760972" y="299577"/>
                  <a:pt x="726342" y="320687"/>
                </a:cubicBezTo>
                <a:cubicBezTo>
                  <a:pt x="691712" y="341797"/>
                  <a:pt x="674396" y="370142"/>
                  <a:pt x="674396" y="405721"/>
                </a:cubicBezTo>
                <a:cubicBezTo>
                  <a:pt x="674396" y="434185"/>
                  <a:pt x="686256" y="460395"/>
                  <a:pt x="709976" y="484351"/>
                </a:cubicBezTo>
                <a:cubicBezTo>
                  <a:pt x="733695" y="508308"/>
                  <a:pt x="792282" y="540685"/>
                  <a:pt x="885737" y="581483"/>
                </a:cubicBezTo>
                <a:cubicBezTo>
                  <a:pt x="995321" y="628447"/>
                  <a:pt x="1070630" y="678021"/>
                  <a:pt x="1111665" y="730204"/>
                </a:cubicBezTo>
                <a:cubicBezTo>
                  <a:pt x="1152700" y="782387"/>
                  <a:pt x="1173217" y="844532"/>
                  <a:pt x="1173217" y="916639"/>
                </a:cubicBezTo>
                <a:cubicBezTo>
                  <a:pt x="1173217" y="1022428"/>
                  <a:pt x="1135740" y="1103074"/>
                  <a:pt x="1060787" y="1158578"/>
                </a:cubicBezTo>
                <a:cubicBezTo>
                  <a:pt x="985833" y="1214081"/>
                  <a:pt x="879333" y="1241833"/>
                  <a:pt x="741285" y="1241833"/>
                </a:cubicBezTo>
                <a:cubicBezTo>
                  <a:pt x="615098" y="1241833"/>
                  <a:pt x="511681" y="1221434"/>
                  <a:pt x="431034" y="1180637"/>
                </a:cubicBezTo>
                <a:lnTo>
                  <a:pt x="431034" y="945102"/>
                </a:lnTo>
                <a:cubicBezTo>
                  <a:pt x="519745" y="1018633"/>
                  <a:pt x="620553" y="1055398"/>
                  <a:pt x="733458" y="1055398"/>
                </a:cubicBezTo>
                <a:cubicBezTo>
                  <a:pt x="797500" y="1055398"/>
                  <a:pt x="845651" y="1044368"/>
                  <a:pt x="877909" y="1022309"/>
                </a:cubicBezTo>
                <a:cubicBezTo>
                  <a:pt x="910168" y="1000250"/>
                  <a:pt x="926297" y="971905"/>
                  <a:pt x="926297" y="937275"/>
                </a:cubicBezTo>
                <a:cubicBezTo>
                  <a:pt x="926297" y="907388"/>
                  <a:pt x="913489" y="879162"/>
                  <a:pt x="887872" y="852596"/>
                </a:cubicBezTo>
                <a:cubicBezTo>
                  <a:pt x="862255" y="826030"/>
                  <a:pt x="794654" y="789977"/>
                  <a:pt x="685070" y="744435"/>
                </a:cubicBezTo>
                <a:cubicBezTo>
                  <a:pt x="512867" y="671379"/>
                  <a:pt x="426765" y="565116"/>
                  <a:pt x="426765" y="425646"/>
                </a:cubicBezTo>
                <a:cubicBezTo>
                  <a:pt x="426765" y="323177"/>
                  <a:pt x="465783" y="243599"/>
                  <a:pt x="543821" y="186909"/>
                </a:cubicBezTo>
                <a:cubicBezTo>
                  <a:pt x="621858" y="130219"/>
                  <a:pt x="725156" y="101875"/>
                  <a:pt x="853716" y="101875"/>
                </a:cubicBezTo>
                <a:close/>
                <a:moveTo>
                  <a:pt x="1876142" y="62738"/>
                </a:moveTo>
                <a:cubicBezTo>
                  <a:pt x="1915990" y="62738"/>
                  <a:pt x="1948249" y="74004"/>
                  <a:pt x="1972917" y="96538"/>
                </a:cubicBezTo>
                <a:cubicBezTo>
                  <a:pt x="1997585" y="119071"/>
                  <a:pt x="2009919" y="147416"/>
                  <a:pt x="2009919" y="181572"/>
                </a:cubicBezTo>
                <a:cubicBezTo>
                  <a:pt x="2009919" y="216203"/>
                  <a:pt x="1997348" y="245022"/>
                  <a:pt x="1972205" y="268030"/>
                </a:cubicBezTo>
                <a:cubicBezTo>
                  <a:pt x="1947063" y="291038"/>
                  <a:pt x="1915041" y="302541"/>
                  <a:pt x="1876142" y="302541"/>
                </a:cubicBezTo>
                <a:cubicBezTo>
                  <a:pt x="1837716" y="302541"/>
                  <a:pt x="1805932" y="290919"/>
                  <a:pt x="1780789" y="267674"/>
                </a:cubicBezTo>
                <a:cubicBezTo>
                  <a:pt x="1755647" y="244429"/>
                  <a:pt x="1743075" y="215728"/>
                  <a:pt x="1743075" y="181572"/>
                </a:cubicBezTo>
                <a:cubicBezTo>
                  <a:pt x="1743075" y="146467"/>
                  <a:pt x="1755528" y="117885"/>
                  <a:pt x="1780434" y="95826"/>
                </a:cubicBezTo>
                <a:cubicBezTo>
                  <a:pt x="1805339" y="73767"/>
                  <a:pt x="1837242" y="62738"/>
                  <a:pt x="1876142" y="62738"/>
                </a:cubicBezTo>
                <a:close/>
                <a:moveTo>
                  <a:pt x="133066" y="62738"/>
                </a:moveTo>
                <a:cubicBezTo>
                  <a:pt x="172915" y="62738"/>
                  <a:pt x="205174" y="74004"/>
                  <a:pt x="229842" y="96538"/>
                </a:cubicBezTo>
                <a:cubicBezTo>
                  <a:pt x="254510" y="119071"/>
                  <a:pt x="266844" y="147416"/>
                  <a:pt x="266844" y="181572"/>
                </a:cubicBezTo>
                <a:cubicBezTo>
                  <a:pt x="266844" y="216203"/>
                  <a:pt x="254273" y="245022"/>
                  <a:pt x="229130" y="268030"/>
                </a:cubicBezTo>
                <a:cubicBezTo>
                  <a:pt x="203988" y="291038"/>
                  <a:pt x="171966" y="302541"/>
                  <a:pt x="133066" y="302541"/>
                </a:cubicBezTo>
                <a:cubicBezTo>
                  <a:pt x="94641" y="302541"/>
                  <a:pt x="62857" y="290919"/>
                  <a:pt x="37714" y="267674"/>
                </a:cubicBezTo>
                <a:cubicBezTo>
                  <a:pt x="12572" y="244429"/>
                  <a:pt x="0" y="215728"/>
                  <a:pt x="0" y="181572"/>
                </a:cubicBezTo>
                <a:cubicBezTo>
                  <a:pt x="0" y="146467"/>
                  <a:pt x="12453" y="117885"/>
                  <a:pt x="37358" y="95826"/>
                </a:cubicBezTo>
                <a:cubicBezTo>
                  <a:pt x="62264" y="73767"/>
                  <a:pt x="94167" y="62738"/>
                  <a:pt x="133066" y="62738"/>
                </a:cubicBezTo>
                <a:close/>
                <a:moveTo>
                  <a:pt x="2722467" y="57756"/>
                </a:moveTo>
                <a:lnTo>
                  <a:pt x="2951597" y="57756"/>
                </a:lnTo>
                <a:lnTo>
                  <a:pt x="2951597" y="1222620"/>
                </a:lnTo>
                <a:lnTo>
                  <a:pt x="2722467" y="1222620"/>
                </a:lnTo>
                <a:lnTo>
                  <a:pt x="2722467" y="1111613"/>
                </a:lnTo>
                <a:lnTo>
                  <a:pt x="2718909" y="1111613"/>
                </a:lnTo>
                <a:cubicBezTo>
                  <a:pt x="2663405" y="1198426"/>
                  <a:pt x="2581335" y="1241833"/>
                  <a:pt x="2472700" y="1241833"/>
                </a:cubicBezTo>
                <a:cubicBezTo>
                  <a:pt x="2372604" y="1241833"/>
                  <a:pt x="2293025" y="1206491"/>
                  <a:pt x="2233964" y="1135807"/>
                </a:cubicBezTo>
                <a:cubicBezTo>
                  <a:pt x="2174902" y="1065123"/>
                  <a:pt x="2145371" y="968822"/>
                  <a:pt x="2145371" y="846904"/>
                </a:cubicBezTo>
                <a:cubicBezTo>
                  <a:pt x="2145371" y="717870"/>
                  <a:pt x="2178460" y="613860"/>
                  <a:pt x="2244637" y="534874"/>
                </a:cubicBezTo>
                <a:cubicBezTo>
                  <a:pt x="2310815" y="455888"/>
                  <a:pt x="2397272" y="416395"/>
                  <a:pt x="2504010" y="416395"/>
                </a:cubicBezTo>
                <a:cubicBezTo>
                  <a:pt x="2606478" y="416395"/>
                  <a:pt x="2678111" y="453397"/>
                  <a:pt x="2718909" y="527402"/>
                </a:cubicBezTo>
                <a:lnTo>
                  <a:pt x="2722467" y="527402"/>
                </a:lnTo>
                <a:close/>
                <a:moveTo>
                  <a:pt x="1331528" y="57756"/>
                </a:moveTo>
                <a:lnTo>
                  <a:pt x="1560658" y="57756"/>
                </a:lnTo>
                <a:lnTo>
                  <a:pt x="1560658" y="1222620"/>
                </a:lnTo>
                <a:lnTo>
                  <a:pt x="1331528" y="1222620"/>
                </a:lnTo>
                <a:close/>
                <a:moveTo>
                  <a:pt x="3977005" y="0"/>
                </a:moveTo>
                <a:lnTo>
                  <a:pt x="4064410" y="0"/>
                </a:lnTo>
                <a:lnTo>
                  <a:pt x="4345410" y="0"/>
                </a:lnTo>
                <a:lnTo>
                  <a:pt x="4901149" y="0"/>
                </a:lnTo>
                <a:cubicBezTo>
                  <a:pt x="4956338" y="0"/>
                  <a:pt x="5001078" y="44740"/>
                  <a:pt x="5001078" y="99929"/>
                </a:cubicBezTo>
                <a:lnTo>
                  <a:pt x="5001078" y="349746"/>
                </a:lnTo>
                <a:lnTo>
                  <a:pt x="5001078" y="499636"/>
                </a:lnTo>
                <a:cubicBezTo>
                  <a:pt x="5001078" y="554825"/>
                  <a:pt x="4956338" y="599565"/>
                  <a:pt x="4901149" y="599565"/>
                </a:cubicBezTo>
                <a:lnTo>
                  <a:pt x="4345410" y="599565"/>
                </a:lnTo>
                <a:lnTo>
                  <a:pt x="4045260" y="718051"/>
                </a:lnTo>
                <a:lnTo>
                  <a:pt x="4064410" y="599565"/>
                </a:lnTo>
                <a:lnTo>
                  <a:pt x="3977005" y="599565"/>
                </a:lnTo>
                <a:cubicBezTo>
                  <a:pt x="3921816" y="599565"/>
                  <a:pt x="3877076" y="554825"/>
                  <a:pt x="3877076" y="499636"/>
                </a:cubicBezTo>
                <a:lnTo>
                  <a:pt x="3877076" y="349746"/>
                </a:lnTo>
                <a:lnTo>
                  <a:pt x="3877076" y="99929"/>
                </a:lnTo>
                <a:cubicBezTo>
                  <a:pt x="3877076" y="44740"/>
                  <a:pt x="3921816" y="0"/>
                  <a:pt x="3977005" y="0"/>
                </a:cubicBezTo>
                <a:close/>
              </a:path>
            </a:pathLst>
          </a:custGeom>
          <a:blipFill>
            <a:blip r:embed="rId12" cstate="print">
              <a:alphaModFix amt="66000"/>
              <a:extLst>
                <a:ext uri="{28A0092B-C50C-407E-A947-70E740481C1C}">
                  <a14:useLocalDpi xmlns:a14="http://schemas.microsoft.com/office/drawing/2010/main" val="0"/>
                </a:ext>
              </a:extLst>
            </a:blip>
            <a:tile tx="0" ty="0" sx="100000" sy="100000" flip="none" algn="tl"/>
          </a:blip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a:endParaRPr lang="zh-CN" altLang="en-US" sz="2800" dirty="0">
              <a:solidFill>
                <a:schemeClr val="accent3"/>
              </a:solidFill>
            </a:endParaRPr>
          </a:p>
        </p:txBody>
      </p:sp>
    </p:spTree>
    <p:custDataLst>
      <p:tags r:id="rId1"/>
    </p:custDataLst>
    <p:extLst>
      <p:ext uri="{BB962C8B-B14F-4D97-AF65-F5344CB8AC3E}">
        <p14:creationId xmlns:p14="http://schemas.microsoft.com/office/powerpoint/2010/main" val="162523276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 name="矩形 97">
            <a:extLst>
              <a:ext uri="{FF2B5EF4-FFF2-40B4-BE49-F238E27FC236}">
                <a16:creationId xmlns:a16="http://schemas.microsoft.com/office/drawing/2014/main" xmlns="" id="{20C8EEEE-01AB-4794-AC0E-C8210260D7FD}"/>
              </a:ext>
            </a:extLst>
          </p:cNvPr>
          <p:cNvSpPr/>
          <p:nvPr/>
        </p:nvSpPr>
        <p:spPr>
          <a:xfrm>
            <a:off x="658812" y="139076"/>
            <a:ext cx="10850929" cy="4101200"/>
          </a:xfrm>
          <a:prstGeom prst="rect">
            <a:avLst/>
          </a:prstGeom>
          <a:pattFill prst="pct10">
            <a:fgClr>
              <a:schemeClr val="tx2">
                <a:lumMod val="10000"/>
                <a:lumOff val="90000"/>
              </a:schemeClr>
            </a:fgClr>
            <a:bgClr>
              <a:schemeClr val="bg1"/>
            </a:bgClr>
          </a:pattFill>
          <a:ln w="762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4400">
              <a:solidFill>
                <a:schemeClr val="accent1"/>
              </a:solidFill>
              <a:latin typeface="字魂43号-国潮手书" panose="00000500000000000000" pitchFamily="2" charset="-122"/>
              <a:ea typeface="字魂43号-国潮手书" panose="00000500000000000000" pitchFamily="2" charset="-122"/>
            </a:endParaRPr>
          </a:p>
        </p:txBody>
      </p:sp>
      <p:sp>
        <p:nvSpPr>
          <p:cNvPr id="129" name="矩形 128">
            <a:extLst>
              <a:ext uri="{FF2B5EF4-FFF2-40B4-BE49-F238E27FC236}">
                <a16:creationId xmlns:a16="http://schemas.microsoft.com/office/drawing/2014/main" xmlns="" id="{1DB0C349-425E-44AB-8072-F8091C855EAB}"/>
              </a:ext>
            </a:extLst>
          </p:cNvPr>
          <p:cNvSpPr/>
          <p:nvPr/>
        </p:nvSpPr>
        <p:spPr>
          <a:xfrm>
            <a:off x="724819" y="218024"/>
            <a:ext cx="10742362" cy="3983318"/>
          </a:xfrm>
          <a:prstGeom prst="rect">
            <a:avLst/>
          </a:prstGeom>
          <a:blipFill dpi="0" rotWithShape="1">
            <a:blip r:embed="rId5">
              <a:alphaModFix amt="59000"/>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126" name="组合 125">
            <a:extLst>
              <a:ext uri="{FF2B5EF4-FFF2-40B4-BE49-F238E27FC236}">
                <a16:creationId xmlns:a16="http://schemas.microsoft.com/office/drawing/2014/main" xmlns="" id="{75E163DC-CBB5-4786-BAB6-CA40A96E89FB}"/>
              </a:ext>
            </a:extLst>
          </p:cNvPr>
          <p:cNvGrpSpPr/>
          <p:nvPr/>
        </p:nvGrpSpPr>
        <p:grpSpPr>
          <a:xfrm>
            <a:off x="9293059" y="500884"/>
            <a:ext cx="1869246" cy="1869243"/>
            <a:chOff x="1736789" y="-3380120"/>
            <a:chExt cx="1979343" cy="1979340"/>
          </a:xfrm>
        </p:grpSpPr>
        <p:grpSp>
          <p:nvGrpSpPr>
            <p:cNvPr id="115" name="组合 114">
              <a:extLst>
                <a:ext uri="{FF2B5EF4-FFF2-40B4-BE49-F238E27FC236}">
                  <a16:creationId xmlns:a16="http://schemas.microsoft.com/office/drawing/2014/main" xmlns="" id="{DA9EFB5B-3A58-4115-A60B-C61FD409E2AD}"/>
                </a:ext>
              </a:extLst>
            </p:cNvPr>
            <p:cNvGrpSpPr/>
            <p:nvPr/>
          </p:nvGrpSpPr>
          <p:grpSpPr>
            <a:xfrm rot="20480626">
              <a:off x="1736789" y="-3380120"/>
              <a:ext cx="1979343" cy="1979340"/>
              <a:chOff x="8448342" y="-74533"/>
              <a:chExt cx="2356538" cy="2356534"/>
            </a:xfrm>
          </p:grpSpPr>
          <p:sp>
            <p:nvSpPr>
              <p:cNvPr id="116" name="椭圆 115">
                <a:extLst>
                  <a:ext uri="{FF2B5EF4-FFF2-40B4-BE49-F238E27FC236}">
                    <a16:creationId xmlns:a16="http://schemas.microsoft.com/office/drawing/2014/main" xmlns="" id="{57E4C965-F177-485C-921B-653AAC915625}"/>
                  </a:ext>
                </a:extLst>
              </p:cNvPr>
              <p:cNvSpPr/>
              <p:nvPr/>
            </p:nvSpPr>
            <p:spPr>
              <a:xfrm>
                <a:off x="8448342" y="-74533"/>
                <a:ext cx="2356538" cy="2356534"/>
              </a:xfrm>
              <a:prstGeom prst="ellipse">
                <a:avLst/>
              </a:prstGeom>
              <a:pattFill prst="dkUpDiag">
                <a:fgClr>
                  <a:schemeClr val="accent2"/>
                </a:fgClr>
                <a:bgClr>
                  <a:schemeClr val="accent2">
                    <a:lumMod val="60000"/>
                    <a:lumOff val="40000"/>
                  </a:schemeClr>
                </a:bgClr>
              </a:pattFill>
              <a:ln w="381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zh-CN" altLang="en-US" sz="3600">
                  <a:solidFill>
                    <a:schemeClr val="accent3"/>
                  </a:solidFill>
                  <a:latin typeface="字魂43号-国潮手书" panose="00000500000000000000" pitchFamily="2" charset="-122"/>
                  <a:ea typeface="字魂43号-国潮手书" panose="00000500000000000000" pitchFamily="2" charset="-122"/>
                </a:endParaRPr>
              </a:p>
            </p:txBody>
          </p:sp>
          <p:sp>
            <p:nvSpPr>
              <p:cNvPr id="117" name="Oval 18_1">
                <a:extLst>
                  <a:ext uri="{FF2B5EF4-FFF2-40B4-BE49-F238E27FC236}">
                    <a16:creationId xmlns:a16="http://schemas.microsoft.com/office/drawing/2014/main" xmlns="" id="{AA7674D6-511E-4091-96D9-77D34E9D24E7}"/>
                  </a:ext>
                </a:extLst>
              </p:cNvPr>
              <p:cNvSpPr/>
              <p:nvPr/>
            </p:nvSpPr>
            <p:spPr>
              <a:xfrm>
                <a:off x="8530540" y="7665"/>
                <a:ext cx="2192143" cy="2192138"/>
              </a:xfrm>
              <a:prstGeom prst="ellipse">
                <a:avLst/>
              </a:prstGeom>
              <a:pattFill prst="pct10">
                <a:fgClr>
                  <a:schemeClr val="tx2">
                    <a:lumMod val="10000"/>
                    <a:lumOff val="90000"/>
                  </a:schemeClr>
                </a:fgClr>
                <a:bgClr>
                  <a:schemeClr val="bg1"/>
                </a:bgClr>
              </a:pattFill>
              <a:ln w="762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sz="4400">
                  <a:solidFill>
                    <a:schemeClr val="accent1"/>
                  </a:solidFill>
                  <a:latin typeface="字魂43号-国潮手书" panose="00000500000000000000" pitchFamily="2" charset="-122"/>
                  <a:ea typeface="字魂43号-国潮手书" panose="00000500000000000000" pitchFamily="2" charset="-122"/>
                </a:endParaRPr>
              </a:p>
            </p:txBody>
          </p:sp>
          <p:sp>
            <p:nvSpPr>
              <p:cNvPr id="118" name="矩形 117">
                <a:extLst>
                  <a:ext uri="{FF2B5EF4-FFF2-40B4-BE49-F238E27FC236}">
                    <a16:creationId xmlns:a16="http://schemas.microsoft.com/office/drawing/2014/main" xmlns="" id="{D251A596-C45D-4097-ACE9-6BF8E4F63A4A}"/>
                  </a:ext>
                </a:extLst>
              </p:cNvPr>
              <p:cNvSpPr/>
              <p:nvPr/>
            </p:nvSpPr>
            <p:spPr>
              <a:xfrm>
                <a:off x="9159412" y="1050817"/>
                <a:ext cx="921929" cy="388011"/>
              </a:xfrm>
              <a:prstGeom prst="rect">
                <a:avLst/>
              </a:prstGeom>
            </p:spPr>
            <p:txBody>
              <a:bodyPr wrap="none">
                <a:spAutoFit/>
              </a:bodyPr>
              <a:lstStyle/>
              <a:p>
                <a:r>
                  <a:rPr lang="zh-CN" altLang="en-US" sz="1400" smtClean="0">
                    <a:solidFill>
                      <a:schemeClr val="accent2"/>
                    </a:solidFill>
                    <a:latin typeface="字魂43号-国潮手书" panose="00000500000000000000" pitchFamily="2" charset="-122"/>
                    <a:ea typeface="字魂43号-国潮手书" panose="00000500000000000000" pitchFamily="2" charset="-122"/>
                  </a:rPr>
                  <a:t>潜</a:t>
                </a:r>
                <a:r>
                  <a:rPr lang="zh-CN" altLang="en-US" sz="100" smtClean="0">
                    <a:solidFill>
                      <a:schemeClr val="accent2"/>
                    </a:solidFill>
                    <a:latin typeface="字魂43号-国潮手书" panose="00000500000000000000" pitchFamily="2" charset="-122"/>
                    <a:ea typeface="字魂43号-国潮手书" panose="00000500000000000000" pitchFamily="2" charset="-122"/>
                  </a:rPr>
                  <a:t> </a:t>
                </a:r>
                <a:r>
                  <a:rPr lang="zh-CN" altLang="en-US" sz="1400" smtClean="0">
                    <a:solidFill>
                      <a:schemeClr val="accent2"/>
                    </a:solidFill>
                    <a:latin typeface="字魂43号-国潮手书" panose="00000500000000000000" pitchFamily="2" charset="-122"/>
                    <a:ea typeface="字魂43号-国潮手书" panose="00000500000000000000" pitchFamily="2" charset="-122"/>
                  </a:rPr>
                  <a:t>伏</a:t>
                </a:r>
                <a:r>
                  <a:rPr lang="zh-CN" altLang="en-US" sz="1400" dirty="0">
                    <a:solidFill>
                      <a:schemeClr val="accent2"/>
                    </a:solidFill>
                    <a:latin typeface="字魂43号-国潮手书" panose="00000500000000000000" pitchFamily="2" charset="-122"/>
                    <a:ea typeface="字魂43号-国潮手书" panose="00000500000000000000" pitchFamily="2" charset="-122"/>
                  </a:rPr>
                  <a:t>期</a:t>
                </a:r>
              </a:p>
            </p:txBody>
          </p:sp>
          <p:sp>
            <p:nvSpPr>
              <p:cNvPr id="119" name="矩形 118">
                <a:extLst>
                  <a:ext uri="{FF2B5EF4-FFF2-40B4-BE49-F238E27FC236}">
                    <a16:creationId xmlns:a16="http://schemas.microsoft.com/office/drawing/2014/main" xmlns="" id="{91F8DCF5-BD90-4FD0-BCCC-18BB3466894D}"/>
                  </a:ext>
                </a:extLst>
              </p:cNvPr>
              <p:cNvSpPr/>
              <p:nvPr/>
            </p:nvSpPr>
            <p:spPr>
              <a:xfrm rot="21333708">
                <a:off x="10035926" y="1393264"/>
                <a:ext cx="433606" cy="366429"/>
              </a:xfrm>
              <a:prstGeom prst="rect">
                <a:avLst/>
              </a:prstGeom>
            </p:spPr>
            <p:txBody>
              <a:bodyPr wrap="none">
                <a:spAutoFit/>
              </a:bodyPr>
              <a:lstStyle/>
              <a:p>
                <a:r>
                  <a:rPr lang="zh-CN" altLang="en-US" sz="1400" b="1" dirty="0">
                    <a:solidFill>
                      <a:schemeClr val="accent2"/>
                    </a:solidFill>
                    <a:latin typeface="字魂43号-国潮手书" panose="00000500000000000000" pitchFamily="2" charset="-122"/>
                    <a:ea typeface="字魂43号-国潮手书" panose="00000500000000000000" pitchFamily="2" charset="-122"/>
                  </a:rPr>
                  <a:t>天</a:t>
                </a:r>
                <a:endParaRPr lang="zh-CN" altLang="en-US" sz="1400" dirty="0">
                  <a:solidFill>
                    <a:schemeClr val="accent2"/>
                  </a:solidFill>
                  <a:latin typeface="字魂43号-国潮手书" panose="00000500000000000000" pitchFamily="2" charset="-122"/>
                  <a:ea typeface="字魂43号-国潮手书" panose="00000500000000000000" pitchFamily="2" charset="-122"/>
                </a:endParaRPr>
              </a:p>
            </p:txBody>
          </p:sp>
        </p:grpSp>
        <p:sp>
          <p:nvSpPr>
            <p:cNvPr id="121" name="矩形 120">
              <a:extLst>
                <a:ext uri="{FF2B5EF4-FFF2-40B4-BE49-F238E27FC236}">
                  <a16:creationId xmlns:a16="http://schemas.microsoft.com/office/drawing/2014/main" xmlns="" id="{12B025A8-FF6C-477A-B9E3-670F205B7546}"/>
                </a:ext>
              </a:extLst>
            </p:cNvPr>
            <p:cNvSpPr/>
            <p:nvPr/>
          </p:nvSpPr>
          <p:spPr>
            <a:xfrm rot="20231090">
              <a:off x="2215632" y="-2259674"/>
              <a:ext cx="1249640" cy="619218"/>
            </a:xfrm>
            <a:prstGeom prst="rect">
              <a:avLst/>
            </a:prstGeom>
          </p:spPr>
          <p:txBody>
            <a:bodyPr wrap="none">
              <a:spAutoFit/>
            </a:bodyPr>
            <a:lstStyle/>
            <a:p>
              <a:r>
                <a:rPr lang="en-US" altLang="zh-CN" sz="3200" b="1" smtClean="0">
                  <a:solidFill>
                    <a:schemeClr val="accent2"/>
                  </a:solidFill>
                  <a:latin typeface="字魂43号-国潮手书" panose="00000500000000000000" pitchFamily="2" charset="-122"/>
                  <a:ea typeface="字魂43号-国潮手书" panose="00000500000000000000" pitchFamily="2" charset="-122"/>
                </a:rPr>
                <a:t>2</a:t>
              </a:r>
              <a:r>
                <a:rPr lang="en-US" altLang="zh-CN" sz="100" b="1" smtClean="0">
                  <a:solidFill>
                    <a:schemeClr val="accent2"/>
                  </a:solidFill>
                  <a:latin typeface="字魂43号-国潮手书" panose="00000500000000000000" pitchFamily="2" charset="-122"/>
                  <a:ea typeface="字魂43号-国潮手书" panose="00000500000000000000" pitchFamily="2" charset="-122"/>
                </a:rPr>
                <a:t> </a:t>
              </a:r>
              <a:r>
                <a:rPr lang="en-US" altLang="zh-CN" sz="3200" b="1" smtClean="0">
                  <a:solidFill>
                    <a:schemeClr val="accent2"/>
                  </a:solidFill>
                  <a:latin typeface="字魂43号-国潮手书" panose="00000500000000000000" pitchFamily="2" charset="-122"/>
                  <a:ea typeface="字魂43号-国潮手书" panose="00000500000000000000" pitchFamily="2" charset="-122"/>
                </a:rPr>
                <a:t>-</a:t>
              </a:r>
              <a:r>
                <a:rPr lang="en-US" altLang="zh-CN" sz="3200" b="1" dirty="0">
                  <a:solidFill>
                    <a:schemeClr val="accent2"/>
                  </a:solidFill>
                  <a:latin typeface="字魂43号-国潮手书" panose="00000500000000000000" pitchFamily="2" charset="-122"/>
                  <a:ea typeface="字魂43号-国潮手书" panose="00000500000000000000" pitchFamily="2" charset="-122"/>
                </a:rPr>
                <a:t>21</a:t>
              </a:r>
              <a:endParaRPr lang="zh-CN" altLang="en-US" sz="3200" b="1" dirty="0">
                <a:latin typeface="字魂43号-国潮手书" panose="00000500000000000000" pitchFamily="2" charset="-122"/>
                <a:ea typeface="字魂43号-国潮手书" panose="00000500000000000000" pitchFamily="2" charset="-122"/>
              </a:endParaRPr>
            </a:p>
          </p:txBody>
        </p:sp>
        <p:sp>
          <p:nvSpPr>
            <p:cNvPr id="122" name="insight_171364">
              <a:extLst>
                <a:ext uri="{FF2B5EF4-FFF2-40B4-BE49-F238E27FC236}">
                  <a16:creationId xmlns:a16="http://schemas.microsoft.com/office/drawing/2014/main" xmlns="" id="{B0F2AB5C-D554-4DE1-8F4D-85117A1D5AB6}"/>
                </a:ext>
              </a:extLst>
            </p:cNvPr>
            <p:cNvSpPr>
              <a:spLocks noChangeAspect="1"/>
            </p:cNvSpPr>
            <p:nvPr/>
          </p:nvSpPr>
          <p:spPr bwMode="auto">
            <a:xfrm rot="20625103">
              <a:off x="2266806" y="-3049254"/>
              <a:ext cx="706006" cy="704931"/>
            </a:xfrm>
            <a:custGeom>
              <a:avLst/>
              <a:gdLst>
                <a:gd name="T0" fmla="*/ 1867 w 3733"/>
                <a:gd name="T1" fmla="*/ 3733 h 3733"/>
                <a:gd name="T2" fmla="*/ 3733 w 3733"/>
                <a:gd name="T3" fmla="*/ 1867 h 3733"/>
                <a:gd name="T4" fmla="*/ 1867 w 3733"/>
                <a:gd name="T5" fmla="*/ 0 h 3733"/>
                <a:gd name="T6" fmla="*/ 0 w 3733"/>
                <a:gd name="T7" fmla="*/ 1867 h 3733"/>
                <a:gd name="T8" fmla="*/ 1867 w 3733"/>
                <a:gd name="T9" fmla="*/ 3733 h 3733"/>
                <a:gd name="T10" fmla="*/ 1000 w 3733"/>
                <a:gd name="T11" fmla="*/ 1668 h 3733"/>
                <a:gd name="T12" fmla="*/ 1667 w 3733"/>
                <a:gd name="T13" fmla="*/ 1668 h 3733"/>
                <a:gd name="T14" fmla="*/ 1667 w 3733"/>
                <a:gd name="T15" fmla="*/ 1001 h 3733"/>
                <a:gd name="T16" fmla="*/ 1867 w 3733"/>
                <a:gd name="T17" fmla="*/ 801 h 3733"/>
                <a:gd name="T18" fmla="*/ 2067 w 3733"/>
                <a:gd name="T19" fmla="*/ 1001 h 3733"/>
                <a:gd name="T20" fmla="*/ 2067 w 3733"/>
                <a:gd name="T21" fmla="*/ 1868 h 3733"/>
                <a:gd name="T22" fmla="*/ 1867 w 3733"/>
                <a:gd name="T23" fmla="*/ 2068 h 3733"/>
                <a:gd name="T24" fmla="*/ 1000 w 3733"/>
                <a:gd name="T25" fmla="*/ 2068 h 3733"/>
                <a:gd name="T26" fmla="*/ 800 w 3733"/>
                <a:gd name="T27" fmla="*/ 1868 h 3733"/>
                <a:gd name="T28" fmla="*/ 1000 w 3733"/>
                <a:gd name="T29" fmla="*/ 1668 h 37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733" h="3733">
                  <a:moveTo>
                    <a:pt x="1867" y="3733"/>
                  </a:moveTo>
                  <a:cubicBezTo>
                    <a:pt x="2896" y="3733"/>
                    <a:pt x="3733" y="2896"/>
                    <a:pt x="3733" y="1867"/>
                  </a:cubicBezTo>
                  <a:cubicBezTo>
                    <a:pt x="3733" y="837"/>
                    <a:pt x="2896" y="0"/>
                    <a:pt x="1867" y="0"/>
                  </a:cubicBezTo>
                  <a:cubicBezTo>
                    <a:pt x="837" y="0"/>
                    <a:pt x="0" y="837"/>
                    <a:pt x="0" y="1867"/>
                  </a:cubicBezTo>
                  <a:cubicBezTo>
                    <a:pt x="0" y="2896"/>
                    <a:pt x="837" y="3733"/>
                    <a:pt x="1867" y="3733"/>
                  </a:cubicBezTo>
                  <a:close/>
                  <a:moveTo>
                    <a:pt x="1000" y="1668"/>
                  </a:moveTo>
                  <a:lnTo>
                    <a:pt x="1667" y="1668"/>
                  </a:lnTo>
                  <a:lnTo>
                    <a:pt x="1667" y="1001"/>
                  </a:lnTo>
                  <a:cubicBezTo>
                    <a:pt x="1667" y="891"/>
                    <a:pt x="1756" y="801"/>
                    <a:pt x="1867" y="801"/>
                  </a:cubicBezTo>
                  <a:cubicBezTo>
                    <a:pt x="1977" y="801"/>
                    <a:pt x="2067" y="891"/>
                    <a:pt x="2067" y="1001"/>
                  </a:cubicBezTo>
                  <a:lnTo>
                    <a:pt x="2067" y="1868"/>
                  </a:lnTo>
                  <a:cubicBezTo>
                    <a:pt x="2067" y="1978"/>
                    <a:pt x="1977" y="2068"/>
                    <a:pt x="1867" y="2068"/>
                  </a:cubicBezTo>
                  <a:lnTo>
                    <a:pt x="1000" y="2068"/>
                  </a:lnTo>
                  <a:cubicBezTo>
                    <a:pt x="890" y="2068"/>
                    <a:pt x="800" y="1978"/>
                    <a:pt x="800" y="1868"/>
                  </a:cubicBezTo>
                  <a:cubicBezTo>
                    <a:pt x="800" y="1757"/>
                    <a:pt x="890" y="1668"/>
                    <a:pt x="1000" y="1668"/>
                  </a:cubicBezTo>
                  <a:close/>
                </a:path>
              </a:pathLst>
            </a:custGeom>
            <a:solidFill>
              <a:schemeClr val="accent2"/>
            </a:solidFill>
            <a:ln>
              <a:noFill/>
            </a:ln>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grpSp>
      <p:grpSp>
        <p:nvGrpSpPr>
          <p:cNvPr id="125" name="组合 124">
            <a:extLst>
              <a:ext uri="{FF2B5EF4-FFF2-40B4-BE49-F238E27FC236}">
                <a16:creationId xmlns:a16="http://schemas.microsoft.com/office/drawing/2014/main" xmlns="" id="{7D0949F3-E41F-43B5-8B63-5744F0B59EA2}"/>
              </a:ext>
            </a:extLst>
          </p:cNvPr>
          <p:cNvGrpSpPr/>
          <p:nvPr/>
        </p:nvGrpSpPr>
        <p:grpSpPr>
          <a:xfrm>
            <a:off x="6882784" y="615966"/>
            <a:ext cx="1605673" cy="1605671"/>
            <a:chOff x="-344542" y="-3098601"/>
            <a:chExt cx="1605673" cy="1605671"/>
          </a:xfrm>
        </p:grpSpPr>
        <p:sp>
          <p:nvSpPr>
            <p:cNvPr id="99" name="椭圆 98">
              <a:extLst>
                <a:ext uri="{FF2B5EF4-FFF2-40B4-BE49-F238E27FC236}">
                  <a16:creationId xmlns:a16="http://schemas.microsoft.com/office/drawing/2014/main" xmlns="" id="{B49CB46D-0F39-4F0D-8FD5-7219E7EB633E}"/>
                </a:ext>
              </a:extLst>
            </p:cNvPr>
            <p:cNvSpPr/>
            <p:nvPr/>
          </p:nvSpPr>
          <p:spPr>
            <a:xfrm rot="20480626">
              <a:off x="-344542" y="-3098601"/>
              <a:ext cx="1605673" cy="1605671"/>
            </a:xfrm>
            <a:prstGeom prst="ellipse">
              <a:avLst/>
            </a:prstGeom>
            <a:pattFill prst="dkUpDiag">
              <a:fgClr>
                <a:schemeClr val="accent1"/>
              </a:fgClr>
              <a:bgClr>
                <a:schemeClr val="accent1">
                  <a:lumMod val="50000"/>
                  <a:lumOff val="50000"/>
                </a:schemeClr>
              </a:bgClr>
            </a:pattFill>
            <a:ln w="381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zh-CN" altLang="en-US" sz="3600">
                <a:solidFill>
                  <a:schemeClr val="accent3"/>
                </a:solidFill>
                <a:latin typeface="字魂43号-国潮手书" panose="00000500000000000000" pitchFamily="2" charset="-122"/>
                <a:ea typeface="字魂43号-国潮手书" panose="00000500000000000000" pitchFamily="2" charset="-122"/>
              </a:endParaRPr>
            </a:p>
          </p:txBody>
        </p:sp>
        <p:sp>
          <p:nvSpPr>
            <p:cNvPr id="100" name="Oval 18_1">
              <a:extLst>
                <a:ext uri="{FF2B5EF4-FFF2-40B4-BE49-F238E27FC236}">
                  <a16:creationId xmlns:a16="http://schemas.microsoft.com/office/drawing/2014/main" xmlns="" id="{4616EB03-FE3D-4C41-8948-21282166BA0D}"/>
                </a:ext>
              </a:extLst>
            </p:cNvPr>
            <p:cNvSpPr/>
            <p:nvPr/>
          </p:nvSpPr>
          <p:spPr>
            <a:xfrm rot="20480626">
              <a:off x="-211416" y="-2965475"/>
              <a:ext cx="1339421" cy="1339419"/>
            </a:xfrm>
            <a:prstGeom prst="ellipse">
              <a:avLst/>
            </a:prstGeom>
            <a:pattFill prst="pct10">
              <a:fgClr>
                <a:schemeClr val="tx2">
                  <a:lumMod val="10000"/>
                  <a:lumOff val="90000"/>
                </a:schemeClr>
              </a:fgClr>
              <a:bgClr>
                <a:schemeClr val="bg1"/>
              </a:bgClr>
            </a:pattFill>
            <a:ln w="762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sz="4400">
                <a:solidFill>
                  <a:schemeClr val="accent1"/>
                </a:solidFill>
                <a:latin typeface="字魂43号-国潮手书" panose="00000500000000000000" pitchFamily="2" charset="-122"/>
                <a:ea typeface="字魂43号-国潮手书" panose="00000500000000000000" pitchFamily="2" charset="-122"/>
              </a:endParaRPr>
            </a:p>
          </p:txBody>
        </p:sp>
        <p:sp>
          <p:nvSpPr>
            <p:cNvPr id="101" name="矩形 100">
              <a:extLst>
                <a:ext uri="{FF2B5EF4-FFF2-40B4-BE49-F238E27FC236}">
                  <a16:creationId xmlns:a16="http://schemas.microsoft.com/office/drawing/2014/main" xmlns="" id="{F39272DA-4739-4487-A6F0-450CA4D88EF0}"/>
                </a:ext>
              </a:extLst>
            </p:cNvPr>
            <p:cNvSpPr/>
            <p:nvPr/>
          </p:nvSpPr>
          <p:spPr>
            <a:xfrm rot="20480626">
              <a:off x="-39112" y="-2253720"/>
              <a:ext cx="1116011" cy="369332"/>
            </a:xfrm>
            <a:prstGeom prst="rect">
              <a:avLst/>
            </a:prstGeom>
          </p:spPr>
          <p:txBody>
            <a:bodyPr wrap="none">
              <a:spAutoFit/>
            </a:bodyPr>
            <a:lstStyle/>
            <a:p>
              <a:r>
                <a:rPr lang="zh-CN" altLang="en-US">
                  <a:solidFill>
                    <a:schemeClr val="accent1"/>
                  </a:solidFill>
                  <a:latin typeface="字魂43号-国潮手书" panose="00000500000000000000" pitchFamily="2" charset="-122"/>
                  <a:ea typeface="字魂43号-国潮手书" panose="00000500000000000000" pitchFamily="2" charset="-122"/>
                </a:rPr>
                <a:t>爆</a:t>
              </a:r>
              <a:r>
                <a:rPr lang="zh-CN" altLang="en-US" smtClean="0">
                  <a:solidFill>
                    <a:schemeClr val="accent1"/>
                  </a:solidFill>
                  <a:latin typeface="字魂43号-国潮手书" panose="00000500000000000000" pitchFamily="2" charset="-122"/>
                  <a:ea typeface="字魂43号-国潮手书" panose="00000500000000000000" pitchFamily="2" charset="-122"/>
                </a:rPr>
                <a:t>发</a:t>
              </a:r>
              <a:r>
                <a:rPr lang="zh-CN" altLang="en-US" sz="100" smtClean="0">
                  <a:solidFill>
                    <a:schemeClr val="accent1"/>
                  </a:solidFill>
                  <a:latin typeface="字魂43号-国潮手书" panose="00000500000000000000" pitchFamily="2" charset="-122"/>
                  <a:ea typeface="字魂43号-国潮手书" panose="00000500000000000000" pitchFamily="2" charset="-122"/>
                </a:rPr>
                <a:t> </a:t>
              </a:r>
              <a:r>
                <a:rPr lang="zh-CN" altLang="en-US" smtClean="0">
                  <a:solidFill>
                    <a:schemeClr val="accent1"/>
                  </a:solidFill>
                  <a:latin typeface="字魂43号-国潮手书" panose="00000500000000000000" pitchFamily="2" charset="-122"/>
                  <a:ea typeface="字魂43号-国潮手书" panose="00000500000000000000" pitchFamily="2" charset="-122"/>
                </a:rPr>
                <a:t>次</a:t>
              </a:r>
              <a:r>
                <a:rPr lang="zh-CN" altLang="en-US" dirty="0">
                  <a:solidFill>
                    <a:schemeClr val="accent1"/>
                  </a:solidFill>
                  <a:latin typeface="字魂43号-国潮手书" panose="00000500000000000000" pitchFamily="2" charset="-122"/>
                  <a:ea typeface="字魂43号-国潮手书" panose="00000500000000000000" pitchFamily="2" charset="-122"/>
                </a:rPr>
                <a:t>数</a:t>
              </a:r>
            </a:p>
          </p:txBody>
        </p:sp>
        <p:sp>
          <p:nvSpPr>
            <p:cNvPr id="120" name="矩形 119">
              <a:extLst>
                <a:ext uri="{FF2B5EF4-FFF2-40B4-BE49-F238E27FC236}">
                  <a16:creationId xmlns:a16="http://schemas.microsoft.com/office/drawing/2014/main" xmlns="" id="{0C1B73D0-7345-4F60-A025-DAB303DB6078}"/>
                </a:ext>
              </a:extLst>
            </p:cNvPr>
            <p:cNvSpPr/>
            <p:nvPr/>
          </p:nvSpPr>
          <p:spPr>
            <a:xfrm rot="20480626">
              <a:off x="-194029" y="-3032183"/>
              <a:ext cx="1116011" cy="1015663"/>
            </a:xfrm>
            <a:prstGeom prst="rect">
              <a:avLst/>
            </a:prstGeom>
          </p:spPr>
          <p:txBody>
            <a:bodyPr wrap="none">
              <a:spAutoFit/>
            </a:bodyPr>
            <a:lstStyle/>
            <a:p>
              <a:r>
                <a:rPr lang="en-US" altLang="zh-CN" sz="6000" smtClean="0">
                  <a:solidFill>
                    <a:schemeClr val="accent1"/>
                  </a:solidFill>
                  <a:latin typeface="字魂43号-国潮手书" panose="00000500000000000000" pitchFamily="2" charset="-122"/>
                  <a:ea typeface="字魂43号-国潮手书" panose="00000500000000000000" pitchFamily="2" charset="-122"/>
                </a:rPr>
                <a:t>1</a:t>
              </a:r>
              <a:r>
                <a:rPr lang="en-US" altLang="zh-CN" sz="100" smtClean="0">
                  <a:solidFill>
                    <a:schemeClr val="accent1"/>
                  </a:solidFill>
                  <a:latin typeface="字魂43号-国潮手书" panose="00000500000000000000" pitchFamily="2" charset="-122"/>
                  <a:ea typeface="字魂43号-国潮手书" panose="00000500000000000000" pitchFamily="2" charset="-122"/>
                </a:rPr>
                <a:t> </a:t>
              </a:r>
              <a:r>
                <a:rPr lang="en-US" altLang="zh-CN" sz="6000" smtClean="0">
                  <a:solidFill>
                    <a:schemeClr val="accent1"/>
                  </a:solidFill>
                  <a:latin typeface="字魂43号-国潮手书" panose="00000500000000000000" pitchFamily="2" charset="-122"/>
                  <a:ea typeface="字魂43号-国潮手书" panose="00000500000000000000" pitchFamily="2" charset="-122"/>
                </a:rPr>
                <a:t>5</a:t>
              </a:r>
              <a:endParaRPr lang="zh-CN" altLang="en-US" sz="6000" dirty="0">
                <a:solidFill>
                  <a:schemeClr val="accent1"/>
                </a:solidFill>
                <a:latin typeface="字魂43号-国潮手书" panose="00000500000000000000" pitchFamily="2" charset="-122"/>
                <a:ea typeface="字魂43号-国潮手书" panose="00000500000000000000" pitchFamily="2" charset="-122"/>
              </a:endParaRPr>
            </a:p>
          </p:txBody>
        </p:sp>
      </p:grpSp>
      <p:pic>
        <p:nvPicPr>
          <p:cNvPr id="124" name="图片 123">
            <a:extLst>
              <a:ext uri="{FF2B5EF4-FFF2-40B4-BE49-F238E27FC236}">
                <a16:creationId xmlns:a16="http://schemas.microsoft.com/office/drawing/2014/main" xmlns="" id="{ED649EF3-CCC4-4D1B-9C96-69806AA0C241}"/>
              </a:ext>
            </a:extLst>
          </p:cNvPr>
          <p:cNvPicPr>
            <a:picLocks/>
          </p:cNvPicPr>
          <p:nvPr/>
        </p:nvPicPr>
        <p:blipFill>
          <a:blip r:embed="rId6">
            <a:duotone>
              <a:schemeClr val="accent1">
                <a:shade val="45000"/>
                <a:satMod val="135000"/>
              </a:schemeClr>
              <a:prstClr val="white"/>
            </a:duotone>
            <a:extLst>
              <a:ext uri="{BEBA8EAE-BF5A-486C-A8C5-ECC9F3942E4B}">
                <a14:imgProps xmlns:a14="http://schemas.microsoft.com/office/drawing/2010/main">
                  <a14:imgLayer>
                    <a14:imgEffect>
                      <a14:artisticPastelsSmooth/>
                    </a14:imgEffect>
                  </a14:imgLayer>
                </a14:imgProps>
              </a:ext>
              <a:ext uri="{28A0092B-C50C-407E-A947-70E740481C1C}">
                <a14:useLocalDpi xmlns:a14="http://schemas.microsoft.com/office/drawing/2010/main" val="0"/>
              </a:ext>
            </a:extLst>
          </a:blip>
          <a:stretch>
            <a:fillRect/>
          </a:stretch>
        </p:blipFill>
        <p:spPr>
          <a:xfrm>
            <a:off x="1435078" y="510309"/>
            <a:ext cx="9194822" cy="4453606"/>
          </a:xfrm>
          <a:prstGeom prst="rect">
            <a:avLst/>
          </a:prstGeom>
        </p:spPr>
      </p:pic>
      <p:sp>
        <p:nvSpPr>
          <p:cNvPr id="61" name="矩形 60">
            <a:extLst>
              <a:ext uri="{FF2B5EF4-FFF2-40B4-BE49-F238E27FC236}">
                <a16:creationId xmlns:a16="http://schemas.microsoft.com/office/drawing/2014/main" xmlns="" id="{3CC5FE22-9F1A-4103-9227-FB014F0E2E96}"/>
              </a:ext>
            </a:extLst>
          </p:cNvPr>
          <p:cNvSpPr>
            <a:spLocks/>
          </p:cNvSpPr>
          <p:nvPr/>
        </p:nvSpPr>
        <p:spPr>
          <a:xfrm rot="21550967">
            <a:off x="796452" y="298513"/>
            <a:ext cx="1499852" cy="369332"/>
          </a:xfrm>
          <a:prstGeom prst="rect">
            <a:avLst/>
          </a:prstGeom>
          <a:noFill/>
        </p:spPr>
        <p:txBody>
          <a:bodyPr wrap="square">
            <a:spAutoFit/>
          </a:bodyPr>
          <a:lstStyle/>
          <a:p>
            <a:r>
              <a:rPr lang="zh-CN" altLang="en-US" dirty="0">
                <a:ln w="22225">
                  <a:noFill/>
                </a:ln>
                <a:solidFill>
                  <a:schemeClr val="accent2"/>
                </a:solidFill>
                <a:latin typeface="字魂43号-国潮手书" panose="00000500000000000000" pitchFamily="2" charset="-122"/>
                <a:ea typeface="字魂43号-国潮手书" panose="00000500000000000000" pitchFamily="2" charset="-122"/>
              </a:rPr>
              <a:t>传</a:t>
            </a:r>
            <a:r>
              <a:rPr lang="en-US" altLang="zh-CN">
                <a:ln w="22225">
                  <a:noFill/>
                </a:ln>
                <a:solidFill>
                  <a:schemeClr val="accent2"/>
                </a:solidFill>
                <a:latin typeface="字魂43号-国潮手书" panose="00000500000000000000" pitchFamily="2" charset="-122"/>
                <a:ea typeface="字魂43号-国潮手书" panose="00000500000000000000" pitchFamily="2" charset="-122"/>
              </a:rPr>
              <a:t>/</a:t>
            </a:r>
            <a:r>
              <a:rPr lang="zh-CN" altLang="en-US" smtClean="0">
                <a:ln w="22225">
                  <a:noFill/>
                </a:ln>
                <a:solidFill>
                  <a:schemeClr val="accent2"/>
                </a:solidFill>
                <a:latin typeface="字魂43号-国潮手书" panose="00000500000000000000" pitchFamily="2" charset="-122"/>
                <a:ea typeface="字魂43号-国潮手书" panose="00000500000000000000" pitchFamily="2" charset="-122"/>
              </a:rPr>
              <a:t>染</a:t>
            </a:r>
            <a:r>
              <a:rPr lang="zh-CN" altLang="en-US" sz="100" smtClean="0">
                <a:ln w="22225">
                  <a:noFill/>
                </a:ln>
                <a:solidFill>
                  <a:schemeClr val="accent2"/>
                </a:solidFill>
                <a:latin typeface="字魂43号-国潮手书" panose="00000500000000000000" pitchFamily="2" charset="-122"/>
                <a:ea typeface="字魂43号-国潮手书" panose="00000500000000000000" pitchFamily="2" charset="-122"/>
              </a:rPr>
              <a:t> </a:t>
            </a:r>
            <a:r>
              <a:rPr lang="en-US" altLang="zh-CN" smtClean="0">
                <a:ln w="22225">
                  <a:noFill/>
                </a:ln>
                <a:solidFill>
                  <a:schemeClr val="accent2"/>
                </a:solidFill>
                <a:latin typeface="字魂43号-国潮手书" panose="00000500000000000000" pitchFamily="2" charset="-122"/>
                <a:ea typeface="字魂43号-国潮手书" panose="00000500000000000000" pitchFamily="2" charset="-122"/>
              </a:rPr>
              <a:t>/</a:t>
            </a:r>
            <a:r>
              <a:rPr lang="zh-CN" altLang="en-US" dirty="0">
                <a:ln w="22225">
                  <a:noFill/>
                </a:ln>
                <a:solidFill>
                  <a:schemeClr val="accent2"/>
                </a:solidFill>
                <a:latin typeface="字魂43号-国潮手书" panose="00000500000000000000" pitchFamily="2" charset="-122"/>
                <a:ea typeface="字魂43号-国潮手书" panose="00000500000000000000" pitchFamily="2" charset="-122"/>
              </a:rPr>
              <a:t>源</a:t>
            </a:r>
            <a:endParaRPr lang="en-US" altLang="zh-CN" dirty="0">
              <a:ln w="22225">
                <a:noFill/>
              </a:ln>
              <a:solidFill>
                <a:schemeClr val="accent2"/>
              </a:solidFill>
              <a:latin typeface="字魂43号-国潮手书" panose="00000500000000000000" pitchFamily="2" charset="-122"/>
              <a:ea typeface="字魂43号-国潮手书" panose="00000500000000000000" pitchFamily="2" charset="-122"/>
            </a:endParaRPr>
          </a:p>
        </p:txBody>
      </p:sp>
      <p:sp>
        <p:nvSpPr>
          <p:cNvPr id="62" name="矩形 61">
            <a:extLst>
              <a:ext uri="{FF2B5EF4-FFF2-40B4-BE49-F238E27FC236}">
                <a16:creationId xmlns:a16="http://schemas.microsoft.com/office/drawing/2014/main" xmlns="" id="{7F5AEE84-0AC0-42CC-8D4A-E3EE05984BFE}"/>
              </a:ext>
            </a:extLst>
          </p:cNvPr>
          <p:cNvSpPr>
            <a:spLocks/>
          </p:cNvSpPr>
          <p:nvPr/>
        </p:nvSpPr>
        <p:spPr>
          <a:xfrm rot="21550967">
            <a:off x="828405" y="593514"/>
            <a:ext cx="2040831" cy="369332"/>
          </a:xfrm>
          <a:prstGeom prst="rect">
            <a:avLst/>
          </a:prstGeom>
          <a:noFill/>
        </p:spPr>
        <p:txBody>
          <a:bodyPr wrap="square">
            <a:noAutofit/>
          </a:bodyPr>
          <a:lstStyle/>
          <a:p>
            <a:r>
              <a:rPr lang="zh-CN" altLang="en-US" smtClean="0">
                <a:ln w="22225">
                  <a:noFill/>
                </a:ln>
                <a:solidFill>
                  <a:schemeClr val="accent1"/>
                </a:solidFill>
                <a:latin typeface="字魂43号-国潮手书" panose="00000500000000000000" pitchFamily="2" charset="-122"/>
                <a:ea typeface="字魂43号-国潮手书" panose="00000500000000000000" pitchFamily="2" charset="-122"/>
              </a:rPr>
              <a:t>蝙</a:t>
            </a:r>
            <a:r>
              <a:rPr lang="zh-CN" altLang="en-US" sz="100" smtClean="0">
                <a:ln w="22225">
                  <a:noFill/>
                </a:ln>
                <a:solidFill>
                  <a:schemeClr val="accent1"/>
                </a:solidFill>
                <a:latin typeface="字魂43号-国潮手书" panose="00000500000000000000" pitchFamily="2" charset="-122"/>
                <a:ea typeface="字魂43号-国潮手书" panose="00000500000000000000" pitchFamily="2" charset="-122"/>
              </a:rPr>
              <a:t> </a:t>
            </a:r>
            <a:r>
              <a:rPr lang="zh-CN" altLang="en-US" smtClean="0">
                <a:ln w="22225">
                  <a:noFill/>
                </a:ln>
                <a:solidFill>
                  <a:schemeClr val="accent1"/>
                </a:solidFill>
                <a:latin typeface="字魂43号-国潮手书" panose="00000500000000000000" pitchFamily="2" charset="-122"/>
                <a:ea typeface="字魂43号-国潮手书" panose="00000500000000000000" pitchFamily="2" charset="-122"/>
              </a:rPr>
              <a:t>蝠</a:t>
            </a:r>
            <a:endParaRPr lang="en-US" altLang="zh-CN" dirty="0">
              <a:ln w="22225">
                <a:noFill/>
              </a:ln>
              <a:solidFill>
                <a:schemeClr val="accent1"/>
              </a:solidFill>
              <a:latin typeface="字魂43号-国潮手书" panose="00000500000000000000" pitchFamily="2" charset="-122"/>
              <a:ea typeface="字魂43号-国潮手书" panose="00000500000000000000" pitchFamily="2" charset="-122"/>
            </a:endParaRPr>
          </a:p>
        </p:txBody>
      </p:sp>
      <p:sp>
        <p:nvSpPr>
          <p:cNvPr id="63" name="矩形 62">
            <a:extLst>
              <a:ext uri="{FF2B5EF4-FFF2-40B4-BE49-F238E27FC236}">
                <a16:creationId xmlns:a16="http://schemas.microsoft.com/office/drawing/2014/main" xmlns="" id="{B51D87C6-D02D-4913-9814-FE34CC87DBE6}"/>
              </a:ext>
            </a:extLst>
          </p:cNvPr>
          <p:cNvSpPr>
            <a:spLocks/>
          </p:cNvSpPr>
          <p:nvPr/>
        </p:nvSpPr>
        <p:spPr>
          <a:xfrm rot="21550967">
            <a:off x="796452" y="863903"/>
            <a:ext cx="1499852" cy="646331"/>
          </a:xfrm>
          <a:prstGeom prst="rect">
            <a:avLst/>
          </a:prstGeom>
          <a:noFill/>
        </p:spPr>
        <p:txBody>
          <a:bodyPr wrap="square">
            <a:spAutoFit/>
          </a:bodyPr>
          <a:lstStyle/>
          <a:p>
            <a:r>
              <a:rPr lang="zh-CN" altLang="en-US" dirty="0">
                <a:ln w="22225">
                  <a:noFill/>
                </a:ln>
                <a:solidFill>
                  <a:schemeClr val="accent2"/>
                </a:solidFill>
                <a:latin typeface="字魂43号-国潮手书" panose="00000500000000000000" pitchFamily="2" charset="-122"/>
                <a:ea typeface="字魂43号-国潮手书" panose="00000500000000000000" pitchFamily="2" charset="-122"/>
              </a:rPr>
              <a:t>传</a:t>
            </a:r>
            <a:r>
              <a:rPr lang="en-US" altLang="zh-CN" dirty="0">
                <a:ln w="22225">
                  <a:noFill/>
                </a:ln>
                <a:solidFill>
                  <a:schemeClr val="accent2"/>
                </a:solidFill>
                <a:latin typeface="字魂43号-国潮手书" panose="00000500000000000000" pitchFamily="2" charset="-122"/>
                <a:ea typeface="字魂43号-国潮手书" panose="00000500000000000000" pitchFamily="2" charset="-122"/>
              </a:rPr>
              <a:t>/</a:t>
            </a:r>
            <a:r>
              <a:rPr lang="zh-CN" altLang="en-US">
                <a:ln w="22225">
                  <a:noFill/>
                </a:ln>
                <a:solidFill>
                  <a:schemeClr val="accent2"/>
                </a:solidFill>
                <a:latin typeface="字魂43号-国潮手书" panose="00000500000000000000" pitchFamily="2" charset="-122"/>
                <a:ea typeface="字魂43号-国潮手书" panose="00000500000000000000" pitchFamily="2" charset="-122"/>
              </a:rPr>
              <a:t>播</a:t>
            </a:r>
            <a:r>
              <a:rPr lang="en-US" altLang="zh-CN" smtClean="0">
                <a:ln w="22225">
                  <a:noFill/>
                </a:ln>
                <a:solidFill>
                  <a:schemeClr val="accent2"/>
                </a:solidFill>
                <a:latin typeface="字魂43号-国潮手书" panose="00000500000000000000" pitchFamily="2" charset="-122"/>
                <a:ea typeface="字魂43号-国潮手书" panose="00000500000000000000" pitchFamily="2" charset="-122"/>
              </a:rPr>
              <a:t>/</a:t>
            </a:r>
            <a:r>
              <a:rPr lang="en-US" altLang="zh-CN" sz="100" smtClean="0">
                <a:ln w="22225">
                  <a:noFill/>
                </a:ln>
                <a:solidFill>
                  <a:schemeClr val="accent2"/>
                </a:solidFill>
                <a:latin typeface="字魂43号-国潮手书" panose="00000500000000000000" pitchFamily="2" charset="-122"/>
                <a:ea typeface="字魂43号-国潮手书" panose="00000500000000000000" pitchFamily="2" charset="-122"/>
              </a:rPr>
              <a:t> </a:t>
            </a:r>
            <a:r>
              <a:rPr lang="zh-CN" altLang="en-US" smtClean="0">
                <a:ln w="22225">
                  <a:noFill/>
                </a:ln>
                <a:solidFill>
                  <a:schemeClr val="accent2"/>
                </a:solidFill>
                <a:latin typeface="字魂43号-国潮手书" panose="00000500000000000000" pitchFamily="2" charset="-122"/>
                <a:ea typeface="字魂43号-国潮手书" panose="00000500000000000000" pitchFamily="2" charset="-122"/>
              </a:rPr>
              <a:t>方</a:t>
            </a:r>
            <a:r>
              <a:rPr lang="en-US" altLang="zh-CN" dirty="0">
                <a:ln w="22225">
                  <a:noFill/>
                </a:ln>
                <a:solidFill>
                  <a:schemeClr val="accent2"/>
                </a:solidFill>
                <a:latin typeface="字魂43号-国潮手书" panose="00000500000000000000" pitchFamily="2" charset="-122"/>
                <a:ea typeface="字魂43号-国潮手书" panose="00000500000000000000" pitchFamily="2" charset="-122"/>
              </a:rPr>
              <a:t>/</a:t>
            </a:r>
            <a:r>
              <a:rPr lang="zh-CN" altLang="en-US" dirty="0">
                <a:ln w="22225">
                  <a:noFill/>
                </a:ln>
                <a:solidFill>
                  <a:schemeClr val="accent2"/>
                </a:solidFill>
                <a:latin typeface="字魂43号-国潮手书" panose="00000500000000000000" pitchFamily="2" charset="-122"/>
                <a:ea typeface="字魂43号-国潮手书" panose="00000500000000000000" pitchFamily="2" charset="-122"/>
              </a:rPr>
              <a:t>法</a:t>
            </a:r>
            <a:endParaRPr lang="en-US" altLang="zh-CN" dirty="0">
              <a:ln w="22225">
                <a:noFill/>
              </a:ln>
              <a:solidFill>
                <a:schemeClr val="accent2"/>
              </a:solidFill>
              <a:latin typeface="字魂43号-国潮手书" panose="00000500000000000000" pitchFamily="2" charset="-122"/>
              <a:ea typeface="字魂43号-国潮手书" panose="00000500000000000000" pitchFamily="2" charset="-122"/>
            </a:endParaRPr>
          </a:p>
        </p:txBody>
      </p:sp>
      <p:sp>
        <p:nvSpPr>
          <p:cNvPr id="58" name="文本框 57">
            <a:extLst>
              <a:ext uri="{FF2B5EF4-FFF2-40B4-BE49-F238E27FC236}">
                <a16:creationId xmlns:a16="http://schemas.microsoft.com/office/drawing/2014/main" xmlns="" id="{443BE1E2-53F7-4C3A-AEDB-65FDADB88C7A}"/>
              </a:ext>
            </a:extLst>
          </p:cNvPr>
          <p:cNvSpPr txBox="1">
            <a:spLocks/>
          </p:cNvSpPr>
          <p:nvPr/>
        </p:nvSpPr>
        <p:spPr>
          <a:xfrm rot="21550967">
            <a:off x="836334" y="1299606"/>
            <a:ext cx="1480763" cy="1200329"/>
          </a:xfrm>
          <a:prstGeom prst="rect">
            <a:avLst/>
          </a:prstGeom>
          <a:noFill/>
        </p:spPr>
        <p:txBody>
          <a:bodyPr wrap="square" rtlCol="0" anchor="t">
            <a:spAutoFit/>
          </a:bodyPr>
          <a:lstStyle>
            <a:defPPr>
              <a:defRPr lang="zh-CN"/>
            </a:defPPr>
            <a:lvl1pPr>
              <a:defRPr b="1">
                <a:solidFill>
                  <a:schemeClr val="accent1"/>
                </a:solidFill>
              </a:defRPr>
            </a:lvl1pPr>
          </a:lstStyle>
          <a:p>
            <a:r>
              <a:rPr lang="zh-CN" altLang="en-US" b="0" dirty="0">
                <a:latin typeface="字魂43号-国潮手书" panose="00000500000000000000" pitchFamily="2" charset="-122"/>
                <a:ea typeface="字魂43号-国潮手书" panose="00000500000000000000" pitchFamily="2" charset="-122"/>
              </a:rPr>
              <a:t>通过病人的血液唾液汗水和</a:t>
            </a:r>
            <a:r>
              <a:rPr lang="zh-CN" altLang="en-US" b="0">
                <a:latin typeface="字魂43号-国潮手书" panose="00000500000000000000" pitchFamily="2" charset="-122"/>
                <a:ea typeface="字魂43号-国潮手书" panose="00000500000000000000" pitchFamily="2" charset="-122"/>
              </a:rPr>
              <a:t>分</a:t>
            </a:r>
            <a:r>
              <a:rPr lang="zh-CN" altLang="en-US" b="0" smtClean="0">
                <a:latin typeface="字魂43号-国潮手书" panose="00000500000000000000" pitchFamily="2" charset="-122"/>
                <a:ea typeface="字魂43号-国潮手书" panose="00000500000000000000" pitchFamily="2" charset="-122"/>
              </a:rPr>
              <a:t>泌</a:t>
            </a:r>
            <a:r>
              <a:rPr lang="zh-CN" altLang="en-US" sz="100" b="0" smtClean="0">
                <a:latin typeface="字魂43号-国潮手书" panose="00000500000000000000" pitchFamily="2" charset="-122"/>
                <a:ea typeface="字魂43号-国潮手书" panose="00000500000000000000" pitchFamily="2" charset="-122"/>
              </a:rPr>
              <a:t> </a:t>
            </a:r>
            <a:r>
              <a:rPr lang="zh-CN" altLang="en-US" b="0" smtClean="0">
                <a:latin typeface="字魂43号-国潮手书" panose="00000500000000000000" pitchFamily="2" charset="-122"/>
                <a:ea typeface="字魂43号-国潮手书" panose="00000500000000000000" pitchFamily="2" charset="-122"/>
              </a:rPr>
              <a:t>物</a:t>
            </a:r>
            <a:r>
              <a:rPr lang="zh-CN" altLang="en-US" b="0" dirty="0">
                <a:latin typeface="字魂43号-国潮手书" panose="00000500000000000000" pitchFamily="2" charset="-122"/>
                <a:ea typeface="字魂43号-国潮手书" panose="00000500000000000000" pitchFamily="2" charset="-122"/>
              </a:rPr>
              <a:t>等途径传播</a:t>
            </a:r>
          </a:p>
        </p:txBody>
      </p:sp>
      <p:sp>
        <p:nvSpPr>
          <p:cNvPr id="93" name="矩形 92">
            <a:extLst>
              <a:ext uri="{FF2B5EF4-FFF2-40B4-BE49-F238E27FC236}">
                <a16:creationId xmlns:a16="http://schemas.microsoft.com/office/drawing/2014/main" xmlns="" id="{E59861B0-5FAB-471A-9F15-6C28A9884041}"/>
              </a:ext>
            </a:extLst>
          </p:cNvPr>
          <p:cNvSpPr/>
          <p:nvPr/>
        </p:nvSpPr>
        <p:spPr>
          <a:xfrm>
            <a:off x="658813" y="4369746"/>
            <a:ext cx="10874375" cy="1623498"/>
          </a:xfrm>
          <a:prstGeom prst="rect">
            <a:avLst/>
          </a:prstGeom>
          <a:pattFill prst="pct80">
            <a:fgClr>
              <a:schemeClr val="accent1"/>
            </a:fgClr>
            <a:bgClr>
              <a:schemeClr val="accent1">
                <a:lumMod val="75000"/>
                <a:lumOff val="25000"/>
              </a:schemeClr>
            </a:bgClr>
          </a:patt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94" name="直接连接符 93">
            <a:extLst>
              <a:ext uri="{FF2B5EF4-FFF2-40B4-BE49-F238E27FC236}">
                <a16:creationId xmlns:a16="http://schemas.microsoft.com/office/drawing/2014/main" xmlns="" id="{D87DC6AF-9FDB-472C-92DA-176E52D50539}"/>
              </a:ext>
            </a:extLst>
          </p:cNvPr>
          <p:cNvCxnSpPr>
            <a:cxnSpLocks/>
          </p:cNvCxnSpPr>
          <p:nvPr/>
        </p:nvCxnSpPr>
        <p:spPr>
          <a:xfrm>
            <a:off x="658812" y="6152901"/>
            <a:ext cx="10891778" cy="0"/>
          </a:xfrm>
          <a:prstGeom prst="line">
            <a:avLst/>
          </a:prstGeom>
          <a:ln w="57150">
            <a:prstDash val="sysDot"/>
          </a:ln>
        </p:spPr>
        <p:style>
          <a:lnRef idx="1">
            <a:schemeClr val="accent1"/>
          </a:lnRef>
          <a:fillRef idx="0">
            <a:schemeClr val="accent1"/>
          </a:fillRef>
          <a:effectRef idx="0">
            <a:schemeClr val="accent1"/>
          </a:effectRef>
          <a:fontRef idx="minor">
            <a:schemeClr val="tx1"/>
          </a:fontRef>
        </p:style>
      </p:cxnSp>
      <p:sp>
        <p:nvSpPr>
          <p:cNvPr id="95" name="矩形 94">
            <a:extLst>
              <a:ext uri="{FF2B5EF4-FFF2-40B4-BE49-F238E27FC236}">
                <a16:creationId xmlns:a16="http://schemas.microsoft.com/office/drawing/2014/main" xmlns="" id="{77426E24-039B-49CE-92DC-2F1F6B7CE8B3}"/>
              </a:ext>
            </a:extLst>
          </p:cNvPr>
          <p:cNvSpPr/>
          <p:nvPr/>
        </p:nvSpPr>
        <p:spPr>
          <a:xfrm>
            <a:off x="2340612" y="4418158"/>
            <a:ext cx="8656537" cy="1631216"/>
          </a:xfrm>
          <a:prstGeom prst="rect">
            <a:avLst/>
          </a:prstGeom>
        </p:spPr>
        <p:txBody>
          <a:bodyPr wrap="none">
            <a:spAutoFit/>
          </a:bodyPr>
          <a:lstStyle/>
          <a:p>
            <a:r>
              <a:rPr lang="en-US" altLang="zh-CN" sz="10000" smtClean="0">
                <a:solidFill>
                  <a:schemeClr val="bg1"/>
                </a:solidFill>
                <a:latin typeface="字魂43号-国潮手书" panose="00000500000000000000" pitchFamily="2" charset="-122"/>
                <a:ea typeface="字魂43号-国潮手书" panose="00000500000000000000" pitchFamily="2" charset="-122"/>
              </a:rPr>
              <a:t>135,000</a:t>
            </a:r>
            <a:r>
              <a:rPr lang="en-US" altLang="zh-CN" sz="100" smtClean="0">
                <a:solidFill>
                  <a:schemeClr val="bg1"/>
                </a:solidFill>
                <a:latin typeface="字魂43号-国潮手书" panose="00000500000000000000" pitchFamily="2" charset="-122"/>
                <a:ea typeface="字魂43号-国潮手书" panose="00000500000000000000" pitchFamily="2" charset="-122"/>
              </a:rPr>
              <a:t> </a:t>
            </a:r>
            <a:r>
              <a:rPr lang="en-US" altLang="zh-CN" sz="10000" smtClean="0">
                <a:solidFill>
                  <a:schemeClr val="bg1"/>
                </a:solidFill>
                <a:latin typeface="字魂43号-国潮手书" panose="00000500000000000000" pitchFamily="2" charset="-122"/>
                <a:ea typeface="字魂43号-国潮手书" panose="00000500000000000000" pitchFamily="2" charset="-122"/>
              </a:rPr>
              <a:t>,</a:t>
            </a:r>
            <a:r>
              <a:rPr lang="en-US" altLang="zh-CN" sz="10000" dirty="0">
                <a:solidFill>
                  <a:schemeClr val="bg1"/>
                </a:solidFill>
                <a:latin typeface="字魂43号-国潮手书" panose="00000500000000000000" pitchFamily="2" charset="-122"/>
                <a:ea typeface="字魂43号-国潮手书" panose="00000500000000000000" pitchFamily="2" charset="-122"/>
              </a:rPr>
              <a:t>000</a:t>
            </a:r>
            <a:endParaRPr lang="zh-CN" altLang="en-US" sz="10000" dirty="0">
              <a:solidFill>
                <a:schemeClr val="bg1"/>
              </a:solidFill>
              <a:latin typeface="字魂43号-国潮手书" panose="00000500000000000000" pitchFamily="2" charset="-122"/>
              <a:ea typeface="字魂43号-国潮手书" panose="00000500000000000000" pitchFamily="2" charset="-122"/>
            </a:endParaRPr>
          </a:p>
        </p:txBody>
      </p:sp>
      <p:sp>
        <p:nvSpPr>
          <p:cNvPr id="96" name="椭圆 95">
            <a:extLst>
              <a:ext uri="{FF2B5EF4-FFF2-40B4-BE49-F238E27FC236}">
                <a16:creationId xmlns:a16="http://schemas.microsoft.com/office/drawing/2014/main" xmlns="" id="{D9114592-FA20-46D9-9ED4-74D1F126B92D}"/>
              </a:ext>
            </a:extLst>
          </p:cNvPr>
          <p:cNvSpPr/>
          <p:nvPr/>
        </p:nvSpPr>
        <p:spPr>
          <a:xfrm>
            <a:off x="9364137" y="5180731"/>
            <a:ext cx="487251" cy="487251"/>
          </a:xfrm>
          <a:prstGeom prst="ellipse">
            <a:avLst/>
          </a:prstGeom>
          <a:solidFill>
            <a:schemeClr val="bg1"/>
          </a:solid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400" b="1" dirty="0">
                <a:solidFill>
                  <a:schemeClr val="accent1"/>
                </a:solidFill>
              </a:rPr>
              <a:t>人</a:t>
            </a:r>
          </a:p>
        </p:txBody>
      </p:sp>
      <p:grpSp>
        <p:nvGrpSpPr>
          <p:cNvPr id="109" name="组合 108">
            <a:extLst>
              <a:ext uri="{FF2B5EF4-FFF2-40B4-BE49-F238E27FC236}">
                <a16:creationId xmlns:a16="http://schemas.microsoft.com/office/drawing/2014/main" xmlns="" id="{810E72ED-F5A3-4913-9004-8BC500339D0B}"/>
              </a:ext>
            </a:extLst>
          </p:cNvPr>
          <p:cNvGrpSpPr/>
          <p:nvPr/>
        </p:nvGrpSpPr>
        <p:grpSpPr>
          <a:xfrm rot="1141872">
            <a:off x="2668344" y="890529"/>
            <a:ext cx="2157748" cy="2157744"/>
            <a:chOff x="1185167" y="1264669"/>
            <a:chExt cx="2356538" cy="2356534"/>
          </a:xfrm>
        </p:grpSpPr>
        <p:sp>
          <p:nvSpPr>
            <p:cNvPr id="110" name="椭圆 109">
              <a:extLst>
                <a:ext uri="{FF2B5EF4-FFF2-40B4-BE49-F238E27FC236}">
                  <a16:creationId xmlns:a16="http://schemas.microsoft.com/office/drawing/2014/main" xmlns="" id="{9AEAC2D5-F4FD-4F84-BC7A-393BE769631C}"/>
                </a:ext>
              </a:extLst>
            </p:cNvPr>
            <p:cNvSpPr/>
            <p:nvPr/>
          </p:nvSpPr>
          <p:spPr>
            <a:xfrm>
              <a:off x="1185167" y="1264669"/>
              <a:ext cx="2356538" cy="2356534"/>
            </a:xfrm>
            <a:prstGeom prst="ellipse">
              <a:avLst/>
            </a:prstGeom>
            <a:pattFill prst="dkUpDiag">
              <a:fgClr>
                <a:schemeClr val="accent2"/>
              </a:fgClr>
              <a:bgClr>
                <a:schemeClr val="accent2">
                  <a:lumMod val="60000"/>
                  <a:lumOff val="40000"/>
                </a:schemeClr>
              </a:bgClr>
            </a:pattFill>
            <a:ln w="381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zh-CN" altLang="en-US" sz="3200">
                <a:solidFill>
                  <a:schemeClr val="accent3"/>
                </a:solidFill>
                <a:latin typeface="字魂43号-国潮手书" panose="00000500000000000000" pitchFamily="2" charset="-122"/>
                <a:ea typeface="字魂43号-国潮手书" panose="00000500000000000000" pitchFamily="2" charset="-122"/>
              </a:endParaRPr>
            </a:p>
          </p:txBody>
        </p:sp>
        <p:sp>
          <p:nvSpPr>
            <p:cNvPr id="111" name="Oval 18_1">
              <a:extLst>
                <a:ext uri="{FF2B5EF4-FFF2-40B4-BE49-F238E27FC236}">
                  <a16:creationId xmlns:a16="http://schemas.microsoft.com/office/drawing/2014/main" xmlns="" id="{31022EB1-425D-4F9B-90B7-E09510A3AA61}"/>
                </a:ext>
              </a:extLst>
            </p:cNvPr>
            <p:cNvSpPr/>
            <p:nvPr/>
          </p:nvSpPr>
          <p:spPr>
            <a:xfrm>
              <a:off x="1304071" y="1383573"/>
              <a:ext cx="2118730" cy="2118726"/>
            </a:xfrm>
            <a:prstGeom prst="ellipse">
              <a:avLst/>
            </a:prstGeom>
            <a:pattFill prst="pct10">
              <a:fgClr>
                <a:schemeClr val="tx2">
                  <a:lumMod val="10000"/>
                  <a:lumOff val="90000"/>
                </a:schemeClr>
              </a:fgClr>
              <a:bgClr>
                <a:schemeClr val="bg1"/>
              </a:bgClr>
            </a:pattFill>
            <a:ln w="762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sz="4000">
                <a:solidFill>
                  <a:schemeClr val="accent1"/>
                </a:solidFill>
                <a:latin typeface="字魂43号-国潮手书" panose="00000500000000000000" pitchFamily="2" charset="-122"/>
                <a:ea typeface="字魂43号-国潮手书" panose="00000500000000000000" pitchFamily="2" charset="-122"/>
              </a:endParaRPr>
            </a:p>
          </p:txBody>
        </p:sp>
        <p:sp>
          <p:nvSpPr>
            <p:cNvPr id="112" name="skull-and-crossbones_63646">
              <a:extLst>
                <a:ext uri="{FF2B5EF4-FFF2-40B4-BE49-F238E27FC236}">
                  <a16:creationId xmlns:a16="http://schemas.microsoft.com/office/drawing/2014/main" xmlns="" id="{3A4B86FB-7D62-4371-8BD0-49979264CCB3}"/>
                </a:ext>
              </a:extLst>
            </p:cNvPr>
            <p:cNvSpPr>
              <a:spLocks noChangeAspect="1"/>
            </p:cNvSpPr>
            <p:nvPr/>
          </p:nvSpPr>
          <p:spPr bwMode="auto">
            <a:xfrm>
              <a:off x="1901600" y="1672938"/>
              <a:ext cx="952658" cy="866920"/>
            </a:xfrm>
            <a:custGeom>
              <a:avLst/>
              <a:gdLst>
                <a:gd name="connsiteX0" fmla="*/ 373273 h 605239"/>
                <a:gd name="connsiteY0" fmla="*/ 373273 h 605239"/>
                <a:gd name="connsiteX1" fmla="*/ 373273 h 605239"/>
                <a:gd name="connsiteY1" fmla="*/ 373273 h 605239"/>
                <a:gd name="connsiteX2" fmla="*/ 373273 h 605239"/>
                <a:gd name="connsiteY2" fmla="*/ 373273 h 605239"/>
                <a:gd name="connsiteX3" fmla="*/ 373273 h 605239"/>
                <a:gd name="connsiteY3" fmla="*/ 373273 h 605239"/>
                <a:gd name="connsiteX4" fmla="*/ 373273 h 605239"/>
                <a:gd name="connsiteY4" fmla="*/ 373273 h 605239"/>
                <a:gd name="connsiteX5" fmla="*/ 373273 h 605239"/>
                <a:gd name="connsiteY5" fmla="*/ 373273 h 605239"/>
                <a:gd name="connsiteX6" fmla="*/ 373273 h 605239"/>
                <a:gd name="connsiteY6" fmla="*/ 373273 h 605239"/>
                <a:gd name="connsiteX7" fmla="*/ 373273 h 605239"/>
                <a:gd name="connsiteY7" fmla="*/ 373273 h 605239"/>
                <a:gd name="connsiteX8" fmla="*/ 373273 h 605239"/>
                <a:gd name="connsiteY8" fmla="*/ 373273 h 605239"/>
                <a:gd name="connsiteX9" fmla="*/ 373273 h 605239"/>
                <a:gd name="connsiteY9" fmla="*/ 373273 h 605239"/>
                <a:gd name="connsiteX10" fmla="*/ 373273 h 605239"/>
                <a:gd name="connsiteY10" fmla="*/ 373273 h 605239"/>
                <a:gd name="connsiteX11" fmla="*/ 373273 h 605239"/>
                <a:gd name="connsiteY11" fmla="*/ 373273 h 605239"/>
                <a:gd name="connsiteX12" fmla="*/ 373273 h 605239"/>
                <a:gd name="connsiteY12" fmla="*/ 373273 h 605239"/>
                <a:gd name="connsiteX13" fmla="*/ 373273 h 605239"/>
                <a:gd name="connsiteY13" fmla="*/ 373273 h 605239"/>
                <a:gd name="connsiteX14" fmla="*/ 373273 h 605239"/>
                <a:gd name="connsiteY14" fmla="*/ 373273 h 605239"/>
                <a:gd name="connsiteX15" fmla="*/ 373273 h 605239"/>
                <a:gd name="connsiteY15" fmla="*/ 373273 h 605239"/>
                <a:gd name="connsiteX16" fmla="*/ 373273 h 605239"/>
                <a:gd name="connsiteY16" fmla="*/ 373273 h 605239"/>
                <a:gd name="connsiteX17" fmla="*/ 373273 h 605239"/>
                <a:gd name="connsiteY17" fmla="*/ 373273 h 605239"/>
                <a:gd name="connsiteX18" fmla="*/ 373273 h 605239"/>
                <a:gd name="connsiteY18" fmla="*/ 373273 h 605239"/>
                <a:gd name="connsiteX19" fmla="*/ 373273 h 605239"/>
                <a:gd name="connsiteY19" fmla="*/ 373273 h 605239"/>
                <a:gd name="connsiteX20" fmla="*/ 373273 h 605239"/>
                <a:gd name="connsiteY20" fmla="*/ 373273 h 605239"/>
                <a:gd name="connsiteX21" fmla="*/ 373273 h 605239"/>
                <a:gd name="connsiteY21" fmla="*/ 373273 h 605239"/>
                <a:gd name="connsiteX22" fmla="*/ 373273 h 605239"/>
                <a:gd name="connsiteY22" fmla="*/ 373273 h 605239"/>
                <a:gd name="connsiteX23" fmla="*/ 373273 h 605239"/>
                <a:gd name="connsiteY23" fmla="*/ 373273 h 605239"/>
                <a:gd name="connsiteX24" fmla="*/ 373273 h 605239"/>
                <a:gd name="connsiteY24" fmla="*/ 373273 h 605239"/>
                <a:gd name="connsiteX25" fmla="*/ 373273 h 605239"/>
                <a:gd name="connsiteY25" fmla="*/ 373273 h 605239"/>
                <a:gd name="connsiteX26" fmla="*/ 373273 h 605239"/>
                <a:gd name="connsiteY26" fmla="*/ 373273 h 605239"/>
                <a:gd name="connsiteX27" fmla="*/ 373273 h 605239"/>
                <a:gd name="connsiteY27" fmla="*/ 373273 h 605239"/>
                <a:gd name="connsiteX28" fmla="*/ 373273 h 605239"/>
                <a:gd name="connsiteY28" fmla="*/ 373273 h 605239"/>
                <a:gd name="connsiteX29" fmla="*/ 373273 h 605239"/>
                <a:gd name="connsiteY29" fmla="*/ 373273 h 605239"/>
                <a:gd name="connsiteX30" fmla="*/ 373273 h 605239"/>
                <a:gd name="connsiteY30" fmla="*/ 373273 h 605239"/>
                <a:gd name="connsiteX31" fmla="*/ 373273 h 605239"/>
                <a:gd name="connsiteY31" fmla="*/ 373273 h 605239"/>
                <a:gd name="connsiteX32" fmla="*/ 373273 h 605239"/>
                <a:gd name="connsiteY32" fmla="*/ 373273 h 605239"/>
                <a:gd name="connsiteX33" fmla="*/ 373273 h 605239"/>
                <a:gd name="connsiteY33" fmla="*/ 373273 h 605239"/>
                <a:gd name="connsiteX34" fmla="*/ 373273 h 605239"/>
                <a:gd name="connsiteY34" fmla="*/ 373273 h 605239"/>
                <a:gd name="connsiteX35" fmla="*/ 373273 h 605239"/>
                <a:gd name="connsiteY35" fmla="*/ 373273 h 605239"/>
                <a:gd name="connsiteX36" fmla="*/ 373273 h 605239"/>
                <a:gd name="connsiteY36" fmla="*/ 373273 h 605239"/>
                <a:gd name="connsiteX37" fmla="*/ 373273 h 605239"/>
                <a:gd name="connsiteY37" fmla="*/ 373273 h 605239"/>
                <a:gd name="connsiteX38" fmla="*/ 373273 h 605239"/>
                <a:gd name="connsiteY38" fmla="*/ 373273 h 605239"/>
                <a:gd name="connsiteX39" fmla="*/ 373273 h 605239"/>
                <a:gd name="connsiteY39" fmla="*/ 373273 h 605239"/>
                <a:gd name="connsiteX40" fmla="*/ 373273 h 605239"/>
                <a:gd name="connsiteY40" fmla="*/ 373273 h 605239"/>
                <a:gd name="connsiteX41" fmla="*/ 373273 h 605239"/>
                <a:gd name="connsiteY41" fmla="*/ 373273 h 605239"/>
                <a:gd name="connsiteX42" fmla="*/ 373273 h 605239"/>
                <a:gd name="connsiteY42" fmla="*/ 373273 h 605239"/>
                <a:gd name="connsiteX43" fmla="*/ 373273 h 605239"/>
                <a:gd name="connsiteY43" fmla="*/ 373273 h 605239"/>
                <a:gd name="connsiteX44" fmla="*/ 373273 h 605239"/>
                <a:gd name="connsiteY44" fmla="*/ 373273 h 605239"/>
                <a:gd name="connsiteX45" fmla="*/ 373273 h 605239"/>
                <a:gd name="connsiteY45" fmla="*/ 373273 h 605239"/>
                <a:gd name="connsiteX46" fmla="*/ 373273 h 605239"/>
                <a:gd name="connsiteY46" fmla="*/ 373273 h 605239"/>
                <a:gd name="connsiteX47" fmla="*/ 373273 h 605239"/>
                <a:gd name="connsiteY47" fmla="*/ 373273 h 605239"/>
                <a:gd name="connsiteX48" fmla="*/ 373273 h 605239"/>
                <a:gd name="connsiteY48" fmla="*/ 373273 h 605239"/>
                <a:gd name="connsiteX49" fmla="*/ 373273 h 605239"/>
                <a:gd name="connsiteY49" fmla="*/ 373273 h 605239"/>
                <a:gd name="connsiteX50" fmla="*/ 373273 h 605239"/>
                <a:gd name="connsiteY50" fmla="*/ 373273 h 605239"/>
                <a:gd name="connsiteX51" fmla="*/ 373273 h 605239"/>
                <a:gd name="connsiteY51" fmla="*/ 373273 h 605239"/>
                <a:gd name="connsiteX52" fmla="*/ 373273 h 605239"/>
                <a:gd name="connsiteY52" fmla="*/ 373273 h 605239"/>
                <a:gd name="connsiteX53" fmla="*/ 373273 h 605239"/>
                <a:gd name="connsiteY53" fmla="*/ 373273 h 605239"/>
                <a:gd name="connsiteX54" fmla="*/ 373273 h 605239"/>
                <a:gd name="connsiteY54" fmla="*/ 373273 h 605239"/>
                <a:gd name="connsiteX55" fmla="*/ 373273 h 605239"/>
                <a:gd name="connsiteY55" fmla="*/ 373273 h 605239"/>
                <a:gd name="connsiteX56" fmla="*/ 373273 h 605239"/>
                <a:gd name="connsiteY56" fmla="*/ 373273 h 605239"/>
                <a:gd name="connsiteX57" fmla="*/ 373273 h 605239"/>
                <a:gd name="connsiteY57" fmla="*/ 373273 h 605239"/>
                <a:gd name="connsiteX58" fmla="*/ 373273 h 605239"/>
                <a:gd name="connsiteY58" fmla="*/ 373273 h 605239"/>
                <a:gd name="connsiteX59" fmla="*/ 373273 h 605239"/>
                <a:gd name="connsiteY59" fmla="*/ 373273 h 605239"/>
                <a:gd name="connsiteX60" fmla="*/ 373273 h 605239"/>
                <a:gd name="connsiteY60" fmla="*/ 373273 h 605239"/>
                <a:gd name="connsiteX61" fmla="*/ 373273 h 605239"/>
                <a:gd name="connsiteY61" fmla="*/ 373273 h 605239"/>
                <a:gd name="connsiteX62" fmla="*/ 373273 h 605239"/>
                <a:gd name="connsiteY62" fmla="*/ 373273 h 605239"/>
                <a:gd name="connsiteX63" fmla="*/ 373273 h 605239"/>
                <a:gd name="connsiteY63" fmla="*/ 373273 h 605239"/>
                <a:gd name="connsiteX64" fmla="*/ 373273 h 605239"/>
                <a:gd name="connsiteY64" fmla="*/ 373273 h 605239"/>
                <a:gd name="connsiteX65" fmla="*/ 373273 h 605239"/>
                <a:gd name="connsiteY65" fmla="*/ 373273 h 605239"/>
                <a:gd name="connsiteX66" fmla="*/ 373273 h 605239"/>
                <a:gd name="connsiteY66" fmla="*/ 373273 h 605239"/>
                <a:gd name="connsiteX67" fmla="*/ 373273 h 605239"/>
                <a:gd name="connsiteY67" fmla="*/ 373273 h 605239"/>
                <a:gd name="connsiteX68" fmla="*/ 373273 h 605239"/>
                <a:gd name="connsiteY68" fmla="*/ 373273 h 605239"/>
                <a:gd name="connsiteX69" fmla="*/ 373273 h 605239"/>
                <a:gd name="connsiteY69" fmla="*/ 373273 h 605239"/>
                <a:gd name="connsiteX70" fmla="*/ 373273 h 605239"/>
                <a:gd name="connsiteY70" fmla="*/ 373273 h 605239"/>
                <a:gd name="connsiteX71" fmla="*/ 373273 h 605239"/>
                <a:gd name="connsiteY71" fmla="*/ 373273 h 605239"/>
                <a:gd name="connsiteX72" fmla="*/ 373273 h 605239"/>
                <a:gd name="connsiteY72" fmla="*/ 373273 h 605239"/>
                <a:gd name="connsiteX73" fmla="*/ 373273 h 605239"/>
                <a:gd name="connsiteY73" fmla="*/ 373273 h 605239"/>
                <a:gd name="connsiteX74" fmla="*/ 373273 h 605239"/>
                <a:gd name="connsiteY74" fmla="*/ 373273 h 605239"/>
                <a:gd name="connsiteX75" fmla="*/ 373273 h 605239"/>
                <a:gd name="connsiteY75" fmla="*/ 373273 h 605239"/>
                <a:gd name="connsiteX76" fmla="*/ 373273 h 605239"/>
                <a:gd name="connsiteY76" fmla="*/ 373273 h 605239"/>
                <a:gd name="connsiteX77" fmla="*/ 373273 h 605239"/>
                <a:gd name="connsiteY77" fmla="*/ 373273 h 605239"/>
                <a:gd name="connsiteX78" fmla="*/ 373273 h 605239"/>
                <a:gd name="connsiteY78" fmla="*/ 373273 h 605239"/>
                <a:gd name="connsiteX79" fmla="*/ 373273 h 605239"/>
                <a:gd name="connsiteY79" fmla="*/ 373273 h 605239"/>
                <a:gd name="connsiteX80" fmla="*/ 373273 h 605239"/>
                <a:gd name="connsiteY80" fmla="*/ 373273 h 605239"/>
                <a:gd name="connsiteX81" fmla="*/ 373273 h 605239"/>
                <a:gd name="connsiteY81" fmla="*/ 373273 h 605239"/>
                <a:gd name="connsiteX82" fmla="*/ 373273 h 605239"/>
                <a:gd name="connsiteY82" fmla="*/ 373273 h 605239"/>
                <a:gd name="connsiteX83" fmla="*/ 373273 h 605239"/>
                <a:gd name="connsiteY83" fmla="*/ 373273 h 605239"/>
                <a:gd name="connsiteX84" fmla="*/ 373273 h 605239"/>
                <a:gd name="connsiteY84" fmla="*/ 373273 h 605239"/>
                <a:gd name="connsiteX85" fmla="*/ 373273 h 605239"/>
                <a:gd name="connsiteY85" fmla="*/ 373273 h 605239"/>
                <a:gd name="connsiteX86" fmla="*/ 373273 h 605239"/>
                <a:gd name="connsiteY86" fmla="*/ 373273 h 605239"/>
                <a:gd name="connsiteX87" fmla="*/ 373273 h 605239"/>
                <a:gd name="connsiteY87" fmla="*/ 373273 h 605239"/>
                <a:gd name="connsiteX88" fmla="*/ 373273 h 605239"/>
                <a:gd name="connsiteY88" fmla="*/ 373273 h 605239"/>
                <a:gd name="connsiteX89" fmla="*/ 373273 h 605239"/>
                <a:gd name="connsiteY89" fmla="*/ 373273 h 605239"/>
                <a:gd name="connsiteX90" fmla="*/ 373273 h 605239"/>
                <a:gd name="connsiteY90" fmla="*/ 373273 h 605239"/>
                <a:gd name="connsiteX91" fmla="*/ 373273 h 605239"/>
                <a:gd name="connsiteY91" fmla="*/ 373273 h 605239"/>
                <a:gd name="connsiteX92" fmla="*/ 373273 h 605239"/>
                <a:gd name="connsiteY92" fmla="*/ 373273 h 605239"/>
                <a:gd name="connsiteX93" fmla="*/ 373273 h 605239"/>
                <a:gd name="connsiteY93" fmla="*/ 373273 h 605239"/>
                <a:gd name="connsiteX94" fmla="*/ 373273 h 605239"/>
                <a:gd name="connsiteY94" fmla="*/ 373273 h 605239"/>
                <a:gd name="connsiteX95" fmla="*/ 373273 h 605239"/>
                <a:gd name="connsiteY95" fmla="*/ 373273 h 605239"/>
                <a:gd name="connsiteX96" fmla="*/ 373273 h 605239"/>
                <a:gd name="connsiteY96" fmla="*/ 373273 h 605239"/>
                <a:gd name="connsiteX97" fmla="*/ 373273 h 605239"/>
                <a:gd name="connsiteY97" fmla="*/ 373273 h 605239"/>
                <a:gd name="connsiteX98" fmla="*/ 373273 h 605239"/>
                <a:gd name="connsiteY98" fmla="*/ 373273 h 605239"/>
                <a:gd name="connsiteX99" fmla="*/ 373273 h 605239"/>
                <a:gd name="connsiteY99" fmla="*/ 373273 h 605239"/>
                <a:gd name="connsiteX100" fmla="*/ 373273 h 605239"/>
                <a:gd name="connsiteY100" fmla="*/ 373273 h 605239"/>
                <a:gd name="connsiteX101" fmla="*/ 373273 h 605239"/>
                <a:gd name="connsiteY101" fmla="*/ 373273 h 605239"/>
                <a:gd name="connsiteX102" fmla="*/ 373273 h 605239"/>
                <a:gd name="connsiteY102" fmla="*/ 373273 h 605239"/>
                <a:gd name="connsiteX103" fmla="*/ 373273 h 605239"/>
                <a:gd name="connsiteY103" fmla="*/ 373273 h 605239"/>
                <a:gd name="connsiteX104" fmla="*/ 373273 h 605239"/>
                <a:gd name="connsiteY104" fmla="*/ 373273 h 605239"/>
                <a:gd name="connsiteX105" fmla="*/ 373273 h 605239"/>
                <a:gd name="connsiteY105" fmla="*/ 373273 h 605239"/>
                <a:gd name="connsiteX106" fmla="*/ 373273 h 605239"/>
                <a:gd name="connsiteY106" fmla="*/ 373273 h 605239"/>
                <a:gd name="connsiteX107" fmla="*/ 373273 h 605239"/>
                <a:gd name="connsiteY107" fmla="*/ 373273 h 605239"/>
                <a:gd name="connsiteX108" fmla="*/ 373273 h 605239"/>
                <a:gd name="connsiteY108" fmla="*/ 373273 h 605239"/>
                <a:gd name="connsiteX109" fmla="*/ 373273 h 605239"/>
                <a:gd name="connsiteY109" fmla="*/ 373273 h 605239"/>
                <a:gd name="connsiteX110" fmla="*/ 373273 h 605239"/>
                <a:gd name="connsiteY110" fmla="*/ 373273 h 605239"/>
                <a:gd name="connsiteX111" fmla="*/ 373273 h 605239"/>
                <a:gd name="connsiteY111" fmla="*/ 373273 h 605239"/>
                <a:gd name="connsiteX112" fmla="*/ 373273 h 605239"/>
                <a:gd name="connsiteY112" fmla="*/ 373273 h 605239"/>
                <a:gd name="connsiteX113" fmla="*/ 373273 h 605239"/>
                <a:gd name="connsiteY113" fmla="*/ 373273 h 605239"/>
                <a:gd name="connsiteX114" fmla="*/ 373273 h 605239"/>
                <a:gd name="connsiteY114" fmla="*/ 373273 h 605239"/>
                <a:gd name="connsiteX115" fmla="*/ 373273 h 605239"/>
                <a:gd name="connsiteY115" fmla="*/ 373273 h 605239"/>
                <a:gd name="connsiteX116" fmla="*/ 373273 h 605239"/>
                <a:gd name="connsiteY116" fmla="*/ 373273 h 605239"/>
                <a:gd name="connsiteX117" fmla="*/ 373273 h 605239"/>
                <a:gd name="connsiteY117" fmla="*/ 373273 h 605239"/>
                <a:gd name="connsiteX118" fmla="*/ 373273 h 605239"/>
                <a:gd name="connsiteY118" fmla="*/ 373273 h 6052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Lst>
              <a:rect l="l" t="t" r="r" b="b"/>
              <a:pathLst>
                <a:path w="607618" h="552934">
                  <a:moveTo>
                    <a:pt x="508081" y="400980"/>
                  </a:moveTo>
                  <a:lnTo>
                    <a:pt x="536578" y="426011"/>
                  </a:lnTo>
                  <a:cubicBezTo>
                    <a:pt x="543478" y="418701"/>
                    <a:pt x="553012" y="413969"/>
                    <a:pt x="563863" y="413232"/>
                  </a:cubicBezTo>
                  <a:cubicBezTo>
                    <a:pt x="586513" y="411760"/>
                    <a:pt x="606055" y="428955"/>
                    <a:pt x="607530" y="451515"/>
                  </a:cubicBezTo>
                  <a:cubicBezTo>
                    <a:pt x="609005" y="474126"/>
                    <a:pt x="591780" y="493583"/>
                    <a:pt x="569183" y="495055"/>
                  </a:cubicBezTo>
                  <a:cubicBezTo>
                    <a:pt x="562862" y="495476"/>
                    <a:pt x="556805" y="494424"/>
                    <a:pt x="551327" y="492268"/>
                  </a:cubicBezTo>
                  <a:cubicBezTo>
                    <a:pt x="554066" y="497316"/>
                    <a:pt x="555857" y="503153"/>
                    <a:pt x="556278" y="509306"/>
                  </a:cubicBezTo>
                  <a:cubicBezTo>
                    <a:pt x="557647" y="531865"/>
                    <a:pt x="540476" y="551374"/>
                    <a:pt x="517826" y="552847"/>
                  </a:cubicBezTo>
                  <a:cubicBezTo>
                    <a:pt x="495228" y="554319"/>
                    <a:pt x="475686" y="537124"/>
                    <a:pt x="474211" y="514564"/>
                  </a:cubicBezTo>
                  <a:cubicBezTo>
                    <a:pt x="473474" y="502785"/>
                    <a:pt x="477793" y="491795"/>
                    <a:pt x="485378" y="483802"/>
                  </a:cubicBezTo>
                  <a:lnTo>
                    <a:pt x="445293" y="448570"/>
                  </a:lnTo>
                  <a:close/>
                  <a:moveTo>
                    <a:pt x="99433" y="400980"/>
                  </a:moveTo>
                  <a:lnTo>
                    <a:pt x="162326" y="448570"/>
                  </a:lnTo>
                  <a:lnTo>
                    <a:pt x="122188" y="483802"/>
                  </a:lnTo>
                  <a:cubicBezTo>
                    <a:pt x="129773" y="491795"/>
                    <a:pt x="134145" y="502733"/>
                    <a:pt x="133355" y="514564"/>
                  </a:cubicBezTo>
                  <a:cubicBezTo>
                    <a:pt x="131880" y="537124"/>
                    <a:pt x="112391" y="554319"/>
                    <a:pt x="89741" y="552847"/>
                  </a:cubicBezTo>
                  <a:cubicBezTo>
                    <a:pt x="67091" y="551374"/>
                    <a:pt x="49866" y="531865"/>
                    <a:pt x="51341" y="509306"/>
                  </a:cubicBezTo>
                  <a:cubicBezTo>
                    <a:pt x="51710" y="503153"/>
                    <a:pt x="53448" y="497369"/>
                    <a:pt x="56240" y="492268"/>
                  </a:cubicBezTo>
                  <a:cubicBezTo>
                    <a:pt x="50762" y="494424"/>
                    <a:pt x="44651" y="495476"/>
                    <a:pt x="38436" y="495055"/>
                  </a:cubicBezTo>
                  <a:cubicBezTo>
                    <a:pt x="15786" y="493583"/>
                    <a:pt x="-1386" y="474126"/>
                    <a:pt x="89" y="451515"/>
                  </a:cubicBezTo>
                  <a:cubicBezTo>
                    <a:pt x="1564" y="428955"/>
                    <a:pt x="21053" y="411760"/>
                    <a:pt x="43703" y="413232"/>
                  </a:cubicBezTo>
                  <a:cubicBezTo>
                    <a:pt x="54502" y="413969"/>
                    <a:pt x="64036" y="418701"/>
                    <a:pt x="70936" y="426011"/>
                  </a:cubicBezTo>
                  <a:close/>
                  <a:moveTo>
                    <a:pt x="315562" y="371654"/>
                  </a:moveTo>
                  <a:cubicBezTo>
                    <a:pt x="313356" y="372299"/>
                    <a:pt x="311526" y="374218"/>
                    <a:pt x="311526" y="377005"/>
                  </a:cubicBezTo>
                  <a:lnTo>
                    <a:pt x="311526" y="408664"/>
                  </a:lnTo>
                  <a:cubicBezTo>
                    <a:pt x="311526" y="411714"/>
                    <a:pt x="314054" y="414239"/>
                    <a:pt x="317161" y="414239"/>
                  </a:cubicBezTo>
                  <a:lnTo>
                    <a:pt x="337807" y="414239"/>
                  </a:lnTo>
                  <a:cubicBezTo>
                    <a:pt x="342231" y="414239"/>
                    <a:pt x="344970" y="409295"/>
                    <a:pt x="342494" y="405561"/>
                  </a:cubicBezTo>
                  <a:lnTo>
                    <a:pt x="321849" y="373955"/>
                  </a:lnTo>
                  <a:cubicBezTo>
                    <a:pt x="320348" y="371641"/>
                    <a:pt x="317767" y="371010"/>
                    <a:pt x="315562" y="371654"/>
                  </a:cubicBezTo>
                  <a:close/>
                  <a:moveTo>
                    <a:pt x="291973" y="371615"/>
                  </a:moveTo>
                  <a:cubicBezTo>
                    <a:pt x="289774" y="370958"/>
                    <a:pt x="287193" y="371589"/>
                    <a:pt x="285666" y="373955"/>
                  </a:cubicBezTo>
                  <a:lnTo>
                    <a:pt x="265020" y="405561"/>
                  </a:lnTo>
                  <a:cubicBezTo>
                    <a:pt x="262598" y="409348"/>
                    <a:pt x="265231" y="414239"/>
                    <a:pt x="269760" y="414239"/>
                  </a:cubicBezTo>
                  <a:lnTo>
                    <a:pt x="290406" y="414239"/>
                  </a:lnTo>
                  <a:cubicBezTo>
                    <a:pt x="293461" y="414239"/>
                    <a:pt x="295989" y="411714"/>
                    <a:pt x="295989" y="408664"/>
                  </a:cubicBezTo>
                  <a:lnTo>
                    <a:pt x="295989" y="377005"/>
                  </a:lnTo>
                  <a:cubicBezTo>
                    <a:pt x="295989" y="374218"/>
                    <a:pt x="294172" y="372272"/>
                    <a:pt x="291973" y="371615"/>
                  </a:cubicBezTo>
                  <a:close/>
                  <a:moveTo>
                    <a:pt x="263704" y="263307"/>
                  </a:moveTo>
                  <a:cubicBezTo>
                    <a:pt x="252327" y="262887"/>
                    <a:pt x="240688" y="263833"/>
                    <a:pt x="229628" y="266778"/>
                  </a:cubicBezTo>
                  <a:cubicBezTo>
                    <a:pt x="228732" y="266989"/>
                    <a:pt x="227837" y="267199"/>
                    <a:pt x="226994" y="267514"/>
                  </a:cubicBezTo>
                  <a:cubicBezTo>
                    <a:pt x="215671" y="270775"/>
                    <a:pt x="204927" y="276402"/>
                    <a:pt x="196342" y="284448"/>
                  </a:cubicBezTo>
                  <a:cubicBezTo>
                    <a:pt x="188494" y="291916"/>
                    <a:pt x="182648" y="301382"/>
                    <a:pt x="178856" y="311479"/>
                  </a:cubicBezTo>
                  <a:cubicBezTo>
                    <a:pt x="176960" y="316528"/>
                    <a:pt x="175591" y="321787"/>
                    <a:pt x="174590" y="327098"/>
                  </a:cubicBezTo>
                  <a:cubicBezTo>
                    <a:pt x="173747" y="331779"/>
                    <a:pt x="172009" y="338300"/>
                    <a:pt x="173695" y="342928"/>
                  </a:cubicBezTo>
                  <a:cubicBezTo>
                    <a:pt x="173905" y="343559"/>
                    <a:pt x="174221" y="344190"/>
                    <a:pt x="174590" y="344821"/>
                  </a:cubicBezTo>
                  <a:cubicBezTo>
                    <a:pt x="176433" y="347871"/>
                    <a:pt x="179699" y="349869"/>
                    <a:pt x="183596" y="349869"/>
                  </a:cubicBezTo>
                  <a:lnTo>
                    <a:pt x="263282" y="349869"/>
                  </a:lnTo>
                  <a:cubicBezTo>
                    <a:pt x="266864" y="349869"/>
                    <a:pt x="270076" y="348081"/>
                    <a:pt x="271972" y="345241"/>
                  </a:cubicBezTo>
                  <a:cubicBezTo>
                    <a:pt x="272394" y="344716"/>
                    <a:pt x="272710" y="344137"/>
                    <a:pt x="272973" y="343506"/>
                  </a:cubicBezTo>
                  <a:cubicBezTo>
                    <a:pt x="273552" y="342244"/>
                    <a:pt x="273816" y="340929"/>
                    <a:pt x="273816" y="339457"/>
                  </a:cubicBezTo>
                  <a:lnTo>
                    <a:pt x="273816" y="305274"/>
                  </a:lnTo>
                  <a:lnTo>
                    <a:pt x="273816" y="273825"/>
                  </a:lnTo>
                  <a:cubicBezTo>
                    <a:pt x="273816" y="268145"/>
                    <a:pt x="269339" y="263518"/>
                    <a:pt x="263704" y="263307"/>
                  </a:cubicBezTo>
                  <a:close/>
                  <a:moveTo>
                    <a:pt x="343916" y="263202"/>
                  </a:moveTo>
                  <a:cubicBezTo>
                    <a:pt x="338228" y="263412"/>
                    <a:pt x="333804" y="268145"/>
                    <a:pt x="333804" y="273720"/>
                  </a:cubicBezTo>
                  <a:lnTo>
                    <a:pt x="333804" y="305221"/>
                  </a:lnTo>
                  <a:lnTo>
                    <a:pt x="333804" y="339351"/>
                  </a:lnTo>
                  <a:cubicBezTo>
                    <a:pt x="333804" y="340771"/>
                    <a:pt x="334068" y="342191"/>
                    <a:pt x="334647" y="343453"/>
                  </a:cubicBezTo>
                  <a:cubicBezTo>
                    <a:pt x="334910" y="343979"/>
                    <a:pt x="335279" y="344610"/>
                    <a:pt x="335595" y="345189"/>
                  </a:cubicBezTo>
                  <a:cubicBezTo>
                    <a:pt x="337491" y="347976"/>
                    <a:pt x="340651" y="349817"/>
                    <a:pt x="344338" y="349817"/>
                  </a:cubicBezTo>
                  <a:lnTo>
                    <a:pt x="424024" y="349817"/>
                  </a:lnTo>
                  <a:cubicBezTo>
                    <a:pt x="427816" y="349817"/>
                    <a:pt x="431187" y="347766"/>
                    <a:pt x="433030" y="344768"/>
                  </a:cubicBezTo>
                  <a:cubicBezTo>
                    <a:pt x="433346" y="344190"/>
                    <a:pt x="433715" y="343559"/>
                    <a:pt x="433925" y="342875"/>
                  </a:cubicBezTo>
                  <a:cubicBezTo>
                    <a:pt x="435558" y="338247"/>
                    <a:pt x="433873" y="331726"/>
                    <a:pt x="433030" y="327046"/>
                  </a:cubicBezTo>
                  <a:cubicBezTo>
                    <a:pt x="432029" y="321681"/>
                    <a:pt x="430607" y="316423"/>
                    <a:pt x="428711" y="311374"/>
                  </a:cubicBezTo>
                  <a:cubicBezTo>
                    <a:pt x="424919" y="301277"/>
                    <a:pt x="419178" y="291811"/>
                    <a:pt x="411226" y="284396"/>
                  </a:cubicBezTo>
                  <a:cubicBezTo>
                    <a:pt x="402693" y="276349"/>
                    <a:pt x="391949" y="270722"/>
                    <a:pt x="380626" y="267409"/>
                  </a:cubicBezTo>
                  <a:cubicBezTo>
                    <a:pt x="379730" y="267199"/>
                    <a:pt x="378888" y="266936"/>
                    <a:pt x="377940" y="266726"/>
                  </a:cubicBezTo>
                  <a:cubicBezTo>
                    <a:pt x="366932" y="263781"/>
                    <a:pt x="355293" y="262781"/>
                    <a:pt x="343916" y="263202"/>
                  </a:cubicBezTo>
                  <a:close/>
                  <a:moveTo>
                    <a:pt x="303784" y="60996"/>
                  </a:moveTo>
                  <a:cubicBezTo>
                    <a:pt x="355082" y="61049"/>
                    <a:pt x="401956" y="79876"/>
                    <a:pt x="437875" y="111008"/>
                  </a:cubicBezTo>
                  <a:cubicBezTo>
                    <a:pt x="457362" y="127942"/>
                    <a:pt x="473689" y="148557"/>
                    <a:pt x="485698" y="171697"/>
                  </a:cubicBezTo>
                  <a:cubicBezTo>
                    <a:pt x="500234" y="199832"/>
                    <a:pt x="508450" y="231648"/>
                    <a:pt x="508450" y="265463"/>
                  </a:cubicBezTo>
                  <a:lnTo>
                    <a:pt x="508450" y="359441"/>
                  </a:lnTo>
                  <a:cubicBezTo>
                    <a:pt x="508450" y="366014"/>
                    <a:pt x="505343" y="372167"/>
                    <a:pt x="500076" y="376164"/>
                  </a:cubicBezTo>
                  <a:lnTo>
                    <a:pt x="489384" y="384315"/>
                  </a:lnTo>
                  <a:lnTo>
                    <a:pt x="426605" y="431909"/>
                  </a:lnTo>
                  <a:lnTo>
                    <a:pt x="414122" y="441375"/>
                  </a:lnTo>
                  <a:lnTo>
                    <a:pt x="414122" y="491650"/>
                  </a:lnTo>
                  <a:cubicBezTo>
                    <a:pt x="414122" y="503325"/>
                    <a:pt x="404695" y="512686"/>
                    <a:pt x="393055" y="512686"/>
                  </a:cubicBezTo>
                  <a:lnTo>
                    <a:pt x="303889" y="512686"/>
                  </a:lnTo>
                  <a:lnTo>
                    <a:pt x="214670" y="512686"/>
                  </a:lnTo>
                  <a:cubicBezTo>
                    <a:pt x="203031" y="512686"/>
                    <a:pt x="193603" y="503325"/>
                    <a:pt x="193603" y="491650"/>
                  </a:cubicBezTo>
                  <a:lnTo>
                    <a:pt x="193603" y="441480"/>
                  </a:lnTo>
                  <a:lnTo>
                    <a:pt x="181121" y="432014"/>
                  </a:lnTo>
                  <a:lnTo>
                    <a:pt x="118341" y="384368"/>
                  </a:lnTo>
                  <a:lnTo>
                    <a:pt x="107544" y="376164"/>
                  </a:lnTo>
                  <a:cubicBezTo>
                    <a:pt x="102277" y="372167"/>
                    <a:pt x="99170" y="366014"/>
                    <a:pt x="99170" y="359441"/>
                  </a:cubicBezTo>
                  <a:lnTo>
                    <a:pt x="99170" y="265463"/>
                  </a:lnTo>
                  <a:cubicBezTo>
                    <a:pt x="99170" y="231648"/>
                    <a:pt x="107386" y="199779"/>
                    <a:pt x="121922" y="171697"/>
                  </a:cubicBezTo>
                  <a:cubicBezTo>
                    <a:pt x="133878" y="148505"/>
                    <a:pt x="150205" y="127942"/>
                    <a:pt x="169745" y="111008"/>
                  </a:cubicBezTo>
                  <a:cubicBezTo>
                    <a:pt x="205717" y="79876"/>
                    <a:pt x="252538" y="60996"/>
                    <a:pt x="303784" y="60996"/>
                  </a:cubicBezTo>
                  <a:close/>
                  <a:moveTo>
                    <a:pt x="89719" y="160"/>
                  </a:moveTo>
                  <a:cubicBezTo>
                    <a:pt x="112364" y="-1313"/>
                    <a:pt x="131849" y="15886"/>
                    <a:pt x="133324" y="38451"/>
                  </a:cubicBezTo>
                  <a:cubicBezTo>
                    <a:pt x="134113" y="50233"/>
                    <a:pt x="129743" y="61226"/>
                    <a:pt x="122159" y="69221"/>
                  </a:cubicBezTo>
                  <a:lnTo>
                    <a:pt x="151176" y="94678"/>
                  </a:lnTo>
                  <a:cubicBezTo>
                    <a:pt x="147964" y="97571"/>
                    <a:pt x="144804" y="100516"/>
                    <a:pt x="141697" y="103619"/>
                  </a:cubicBezTo>
                  <a:cubicBezTo>
                    <a:pt x="126320" y="118978"/>
                    <a:pt x="113312" y="136230"/>
                    <a:pt x="102938" y="155060"/>
                  </a:cubicBezTo>
                  <a:lnTo>
                    <a:pt x="70919" y="126973"/>
                  </a:lnTo>
                  <a:cubicBezTo>
                    <a:pt x="64020" y="134231"/>
                    <a:pt x="54488" y="139018"/>
                    <a:pt x="43693" y="139701"/>
                  </a:cubicBezTo>
                  <a:cubicBezTo>
                    <a:pt x="20995" y="141174"/>
                    <a:pt x="1458" y="124027"/>
                    <a:pt x="89" y="101516"/>
                  </a:cubicBezTo>
                  <a:cubicBezTo>
                    <a:pt x="-1386" y="78899"/>
                    <a:pt x="15782" y="59437"/>
                    <a:pt x="38427" y="57965"/>
                  </a:cubicBezTo>
                  <a:cubicBezTo>
                    <a:pt x="44746" y="57544"/>
                    <a:pt x="50749" y="58596"/>
                    <a:pt x="56226" y="60752"/>
                  </a:cubicBezTo>
                  <a:cubicBezTo>
                    <a:pt x="53488" y="55703"/>
                    <a:pt x="51750" y="49865"/>
                    <a:pt x="51329" y="43711"/>
                  </a:cubicBezTo>
                  <a:cubicBezTo>
                    <a:pt x="49907" y="21146"/>
                    <a:pt x="67127" y="1632"/>
                    <a:pt x="89719" y="160"/>
                  </a:cubicBezTo>
                  <a:close/>
                  <a:moveTo>
                    <a:pt x="517847" y="89"/>
                  </a:moveTo>
                  <a:cubicBezTo>
                    <a:pt x="540544" y="1562"/>
                    <a:pt x="557765" y="21025"/>
                    <a:pt x="556290" y="43645"/>
                  </a:cubicBezTo>
                  <a:cubicBezTo>
                    <a:pt x="555922" y="49800"/>
                    <a:pt x="554184" y="55533"/>
                    <a:pt x="551340" y="60689"/>
                  </a:cubicBezTo>
                  <a:cubicBezTo>
                    <a:pt x="556817" y="58479"/>
                    <a:pt x="562926" y="57427"/>
                    <a:pt x="569192" y="57848"/>
                  </a:cubicBezTo>
                  <a:cubicBezTo>
                    <a:pt x="591785" y="59321"/>
                    <a:pt x="609005" y="78837"/>
                    <a:pt x="607530" y="101404"/>
                  </a:cubicBezTo>
                  <a:cubicBezTo>
                    <a:pt x="606056" y="124024"/>
                    <a:pt x="586518" y="141173"/>
                    <a:pt x="563926" y="139700"/>
                  </a:cubicBezTo>
                  <a:cubicBezTo>
                    <a:pt x="553131" y="139016"/>
                    <a:pt x="543546" y="134229"/>
                    <a:pt x="536700" y="126970"/>
                  </a:cubicBezTo>
                  <a:lnTo>
                    <a:pt x="504681" y="155060"/>
                  </a:lnTo>
                  <a:cubicBezTo>
                    <a:pt x="494254" y="136228"/>
                    <a:pt x="481299" y="118974"/>
                    <a:pt x="465922" y="103613"/>
                  </a:cubicBezTo>
                  <a:cubicBezTo>
                    <a:pt x="462815" y="100510"/>
                    <a:pt x="459655" y="97564"/>
                    <a:pt x="456443" y="94618"/>
                  </a:cubicBezTo>
                  <a:lnTo>
                    <a:pt x="485407" y="69158"/>
                  </a:lnTo>
                  <a:cubicBezTo>
                    <a:pt x="477824" y="61162"/>
                    <a:pt x="473506" y="50220"/>
                    <a:pt x="474243" y="38385"/>
                  </a:cubicBezTo>
                  <a:cubicBezTo>
                    <a:pt x="475717" y="15765"/>
                    <a:pt x="495255" y="-1384"/>
                    <a:pt x="517847" y="89"/>
                  </a:cubicBezTo>
                  <a:close/>
                </a:path>
              </a:pathLst>
            </a:custGeom>
            <a:solidFill>
              <a:schemeClr val="accent2"/>
            </a:solidFill>
            <a:ln>
              <a:noFill/>
            </a:ln>
          </p:spPr>
        </p:sp>
        <p:sp>
          <p:nvSpPr>
            <p:cNvPr id="113" name="矩形 112">
              <a:extLst>
                <a:ext uri="{FF2B5EF4-FFF2-40B4-BE49-F238E27FC236}">
                  <a16:creationId xmlns:a16="http://schemas.microsoft.com/office/drawing/2014/main" xmlns="" id="{FEF3CBF1-AC9C-4D9A-A9A8-2E62488A41BE}"/>
                </a:ext>
              </a:extLst>
            </p:cNvPr>
            <p:cNvSpPr/>
            <p:nvPr/>
          </p:nvSpPr>
          <p:spPr>
            <a:xfrm>
              <a:off x="2005254" y="2451163"/>
              <a:ext cx="714630" cy="302519"/>
            </a:xfrm>
            <a:prstGeom prst="rect">
              <a:avLst/>
            </a:prstGeom>
          </p:spPr>
          <p:txBody>
            <a:bodyPr wrap="none">
              <a:spAutoFit/>
            </a:bodyPr>
            <a:lstStyle/>
            <a:p>
              <a:r>
                <a:rPr lang="zh-CN" altLang="en-US" sz="1200" smtClean="0">
                  <a:solidFill>
                    <a:schemeClr val="accent2"/>
                  </a:solidFill>
                  <a:latin typeface="字魂43号-国潮手书" panose="00000500000000000000" pitchFamily="2" charset="-122"/>
                  <a:ea typeface="字魂43号-国潮手书" panose="00000500000000000000" pitchFamily="2" charset="-122"/>
                </a:rPr>
                <a:t>病</a:t>
              </a:r>
              <a:r>
                <a:rPr lang="zh-CN" altLang="en-US" sz="100" smtClean="0">
                  <a:solidFill>
                    <a:schemeClr val="accent2"/>
                  </a:solidFill>
                  <a:latin typeface="字魂43号-国潮手书" panose="00000500000000000000" pitchFamily="2" charset="-122"/>
                  <a:ea typeface="字魂43号-国潮手书" panose="00000500000000000000" pitchFamily="2" charset="-122"/>
                </a:rPr>
                <a:t> </a:t>
              </a:r>
              <a:r>
                <a:rPr lang="zh-CN" altLang="en-US" sz="1200" smtClean="0">
                  <a:solidFill>
                    <a:schemeClr val="accent2"/>
                  </a:solidFill>
                  <a:latin typeface="字魂43号-国潮手书" panose="00000500000000000000" pitchFamily="2" charset="-122"/>
                  <a:ea typeface="字魂43号-国潮手书" panose="00000500000000000000" pitchFamily="2" charset="-122"/>
                </a:rPr>
                <a:t>死</a:t>
              </a:r>
              <a:r>
                <a:rPr lang="zh-CN" altLang="en-US" sz="1200" dirty="0">
                  <a:solidFill>
                    <a:schemeClr val="accent2"/>
                  </a:solidFill>
                  <a:latin typeface="字魂43号-国潮手书" panose="00000500000000000000" pitchFamily="2" charset="-122"/>
                  <a:ea typeface="字魂43号-国潮手书" panose="00000500000000000000" pitchFamily="2" charset="-122"/>
                </a:rPr>
                <a:t>率</a:t>
              </a:r>
            </a:p>
          </p:txBody>
        </p:sp>
        <p:sp>
          <p:nvSpPr>
            <p:cNvPr id="114" name="矩形 113">
              <a:extLst>
                <a:ext uri="{FF2B5EF4-FFF2-40B4-BE49-F238E27FC236}">
                  <a16:creationId xmlns:a16="http://schemas.microsoft.com/office/drawing/2014/main" xmlns="" id="{DCEA22A8-545D-43DF-84F3-FF4A9D9BD18D}"/>
                </a:ext>
              </a:extLst>
            </p:cNvPr>
            <p:cNvSpPr/>
            <p:nvPr/>
          </p:nvSpPr>
          <p:spPr>
            <a:xfrm>
              <a:off x="1350166" y="2592989"/>
              <a:ext cx="1910348" cy="571424"/>
            </a:xfrm>
            <a:prstGeom prst="rect">
              <a:avLst/>
            </a:prstGeom>
          </p:spPr>
          <p:txBody>
            <a:bodyPr wrap="none">
              <a:spAutoFit/>
            </a:bodyPr>
            <a:lstStyle/>
            <a:p>
              <a:pPr algn="ctr"/>
              <a:r>
                <a:rPr lang="zh-CN" altLang="en-US" sz="2800" spc="-150" dirty="0">
                  <a:solidFill>
                    <a:schemeClr val="accent2"/>
                  </a:solidFill>
                  <a:latin typeface="字魂43号-国潮手书" panose="00000500000000000000" pitchFamily="2" charset="-122"/>
                  <a:ea typeface="字魂43号-国潮手书" panose="00000500000000000000" pitchFamily="2" charset="-122"/>
                </a:rPr>
                <a:t> </a:t>
              </a:r>
              <a:r>
                <a:rPr lang="en-US" altLang="zh-CN" sz="2800" spc="-150">
                  <a:solidFill>
                    <a:schemeClr val="accent2"/>
                  </a:solidFill>
                  <a:latin typeface="字魂43号-国潮手书" panose="00000500000000000000" pitchFamily="2" charset="-122"/>
                  <a:ea typeface="字魂43号-国潮手书" panose="00000500000000000000" pitchFamily="2" charset="-122"/>
                </a:rPr>
                <a:t>50</a:t>
              </a:r>
              <a:r>
                <a:rPr lang="en-US" altLang="zh-CN" sz="2800" spc="-150" smtClean="0">
                  <a:solidFill>
                    <a:schemeClr val="accent2"/>
                  </a:solidFill>
                  <a:latin typeface="字魂43号-国潮手书" panose="00000500000000000000" pitchFamily="2" charset="-122"/>
                  <a:ea typeface="字魂43号-国潮手书" panose="00000500000000000000" pitchFamily="2" charset="-122"/>
                </a:rPr>
                <a:t>%-</a:t>
              </a:r>
              <a:r>
                <a:rPr lang="en-US" altLang="zh-CN" sz="100" spc="-150" smtClean="0">
                  <a:solidFill>
                    <a:schemeClr val="accent2"/>
                  </a:solidFill>
                  <a:latin typeface="字魂43号-国潮手书" panose="00000500000000000000" pitchFamily="2" charset="-122"/>
                  <a:ea typeface="字魂43号-国潮手书" panose="00000500000000000000" pitchFamily="2" charset="-122"/>
                </a:rPr>
                <a:t> </a:t>
              </a:r>
              <a:r>
                <a:rPr lang="en-US" altLang="zh-CN" sz="2800" spc="-150" smtClean="0">
                  <a:solidFill>
                    <a:schemeClr val="accent2"/>
                  </a:solidFill>
                  <a:latin typeface="字魂43号-国潮手书" panose="00000500000000000000" pitchFamily="2" charset="-122"/>
                  <a:ea typeface="字魂43号-国潮手书" panose="00000500000000000000" pitchFamily="2" charset="-122"/>
                </a:rPr>
                <a:t>90</a:t>
              </a:r>
              <a:r>
                <a:rPr lang="en-US" altLang="zh-CN" sz="2800" spc="-150" dirty="0">
                  <a:solidFill>
                    <a:schemeClr val="accent2"/>
                  </a:solidFill>
                  <a:latin typeface="字魂43号-国潮手书" panose="00000500000000000000" pitchFamily="2" charset="-122"/>
                  <a:ea typeface="字魂43号-国潮手书" panose="00000500000000000000" pitchFamily="2" charset="-122"/>
                </a:rPr>
                <a:t>%</a:t>
              </a:r>
            </a:p>
          </p:txBody>
        </p:sp>
      </p:grpSp>
      <p:sp>
        <p:nvSpPr>
          <p:cNvPr id="97" name="矩形 96">
            <a:extLst>
              <a:ext uri="{FF2B5EF4-FFF2-40B4-BE49-F238E27FC236}">
                <a16:creationId xmlns:a16="http://schemas.microsoft.com/office/drawing/2014/main" xmlns="" id="{0FC3381F-641D-4E41-88FD-D0DDA3BFDAD1}"/>
              </a:ext>
            </a:extLst>
          </p:cNvPr>
          <p:cNvSpPr/>
          <p:nvPr/>
        </p:nvSpPr>
        <p:spPr>
          <a:xfrm>
            <a:off x="4374555" y="4022647"/>
            <a:ext cx="3442889" cy="683404"/>
          </a:xfrm>
          <a:prstGeom prst="rect">
            <a:avLst/>
          </a:prstGeom>
          <a:pattFill prst="pct10">
            <a:fgClr>
              <a:schemeClr val="tx2">
                <a:lumMod val="10000"/>
                <a:lumOff val="90000"/>
              </a:schemeClr>
            </a:fgClr>
            <a:bgClr>
              <a:schemeClr val="bg1"/>
            </a:bgClr>
          </a:pattFill>
          <a:ln w="762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80000"/>
              </a:lnSpc>
            </a:pPr>
            <a:r>
              <a:rPr lang="zh-CN" altLang="en-US" sz="4000">
                <a:solidFill>
                  <a:schemeClr val="accent1"/>
                </a:solidFill>
                <a:latin typeface="字魂43号-国潮手书" panose="00000500000000000000" pitchFamily="2" charset="-122"/>
                <a:ea typeface="字魂43号-国潮手书" panose="00000500000000000000" pitchFamily="2" charset="-122"/>
              </a:rPr>
              <a:t>死</a:t>
            </a:r>
            <a:r>
              <a:rPr lang="zh-CN" altLang="en-US" sz="4000" smtClean="0">
                <a:solidFill>
                  <a:schemeClr val="accent1"/>
                </a:solidFill>
                <a:latin typeface="字魂43号-国潮手书" panose="00000500000000000000" pitchFamily="2" charset="-122"/>
                <a:ea typeface="字魂43号-国潮手书" panose="00000500000000000000" pitchFamily="2" charset="-122"/>
              </a:rPr>
              <a:t>亡</a:t>
            </a:r>
            <a:r>
              <a:rPr lang="zh-CN" altLang="en-US" sz="100" smtClean="0">
                <a:solidFill>
                  <a:schemeClr val="accent1"/>
                </a:solidFill>
                <a:latin typeface="字魂43号-国潮手书" panose="00000500000000000000" pitchFamily="2" charset="-122"/>
                <a:ea typeface="字魂43号-国潮手书" panose="00000500000000000000" pitchFamily="2" charset="-122"/>
              </a:rPr>
              <a:t> </a:t>
            </a:r>
            <a:r>
              <a:rPr lang="zh-CN" altLang="en-US" sz="4000" smtClean="0">
                <a:solidFill>
                  <a:schemeClr val="accent1"/>
                </a:solidFill>
                <a:latin typeface="字魂43号-国潮手书" panose="00000500000000000000" pitchFamily="2" charset="-122"/>
                <a:ea typeface="字魂43号-国潮手书" panose="00000500000000000000" pitchFamily="2" charset="-122"/>
              </a:rPr>
              <a:t>人</a:t>
            </a:r>
            <a:r>
              <a:rPr lang="zh-CN" altLang="en-US" sz="4000" dirty="0">
                <a:solidFill>
                  <a:schemeClr val="accent1"/>
                </a:solidFill>
                <a:latin typeface="字魂43号-国潮手书" panose="00000500000000000000" pitchFamily="2" charset="-122"/>
                <a:ea typeface="字魂43号-国潮手书" panose="00000500000000000000" pitchFamily="2" charset="-122"/>
              </a:rPr>
              <a:t>数</a:t>
            </a:r>
          </a:p>
        </p:txBody>
      </p:sp>
      <p:sp>
        <p:nvSpPr>
          <p:cNvPr id="33" name="任意多边形: 形状 32">
            <a:extLst>
              <a:ext uri="{FF2B5EF4-FFF2-40B4-BE49-F238E27FC236}">
                <a16:creationId xmlns:a16="http://schemas.microsoft.com/office/drawing/2014/main" xmlns="" id="{03882BD1-BE0E-4064-A38A-5CC91A2E8D9C}"/>
              </a:ext>
            </a:extLst>
          </p:cNvPr>
          <p:cNvSpPr/>
          <p:nvPr/>
        </p:nvSpPr>
        <p:spPr>
          <a:xfrm>
            <a:off x="9261115" y="3554720"/>
            <a:ext cx="2080999" cy="516739"/>
          </a:xfrm>
          <a:custGeom>
            <a:avLst/>
            <a:gdLst>
              <a:gd name="connsiteX0" fmla="*/ 2558091 w 5001078"/>
              <a:gd name="connsiteY0" fmla="*/ 592868 h 1241833"/>
              <a:gd name="connsiteX1" fmla="*/ 2426091 w 5001078"/>
              <a:gd name="connsiteY1" fmla="*/ 659401 h 1241833"/>
              <a:gd name="connsiteX2" fmla="*/ 2378059 w 5001078"/>
              <a:gd name="connsiteY2" fmla="*/ 839788 h 1241833"/>
              <a:gd name="connsiteX3" fmla="*/ 2424313 w 5001078"/>
              <a:gd name="connsiteY3" fmla="*/ 1006654 h 1241833"/>
              <a:gd name="connsiteX4" fmla="*/ 2551686 w 5001078"/>
              <a:gd name="connsiteY4" fmla="*/ 1065360 h 1241833"/>
              <a:gd name="connsiteX5" fmla="*/ 2676925 w 5001078"/>
              <a:gd name="connsiteY5" fmla="*/ 1003452 h 1241833"/>
              <a:gd name="connsiteX6" fmla="*/ 2726024 w 5001078"/>
              <a:gd name="connsiteY6" fmla="*/ 842634 h 1241833"/>
              <a:gd name="connsiteX7" fmla="*/ 2726024 w 5001078"/>
              <a:gd name="connsiteY7" fmla="*/ 777168 h 1241833"/>
              <a:gd name="connsiteX8" fmla="*/ 2677993 w 5001078"/>
              <a:gd name="connsiteY8" fmla="*/ 645169 h 1241833"/>
              <a:gd name="connsiteX9" fmla="*/ 2558091 w 5001078"/>
              <a:gd name="connsiteY9" fmla="*/ 592868 h 1241833"/>
              <a:gd name="connsiteX10" fmla="*/ 3505446 w 5001078"/>
              <a:gd name="connsiteY10" fmla="*/ 573655 h 1241833"/>
              <a:gd name="connsiteX11" fmla="*/ 3400843 w 5001078"/>
              <a:gd name="connsiteY11" fmla="*/ 622043 h 1241833"/>
              <a:gd name="connsiteX12" fmla="*/ 3343917 w 5001078"/>
              <a:gd name="connsiteY12" fmla="*/ 750128 h 1241833"/>
              <a:gd name="connsiteX13" fmla="*/ 3648475 w 5001078"/>
              <a:gd name="connsiteY13" fmla="*/ 750128 h 1241833"/>
              <a:gd name="connsiteX14" fmla="*/ 3505446 w 5001078"/>
              <a:gd name="connsiteY14" fmla="*/ 573655 h 1241833"/>
              <a:gd name="connsiteX15" fmla="*/ 1760153 w 5001078"/>
              <a:gd name="connsiteY15" fmla="*/ 435608 h 1241833"/>
              <a:gd name="connsiteX16" fmla="*/ 1989283 w 5001078"/>
              <a:gd name="connsiteY16" fmla="*/ 435608 h 1241833"/>
              <a:gd name="connsiteX17" fmla="*/ 1989283 w 5001078"/>
              <a:gd name="connsiteY17" fmla="*/ 1222620 h 1241833"/>
              <a:gd name="connsiteX18" fmla="*/ 1760153 w 5001078"/>
              <a:gd name="connsiteY18" fmla="*/ 1222620 h 1241833"/>
              <a:gd name="connsiteX19" fmla="*/ 17078 w 5001078"/>
              <a:gd name="connsiteY19" fmla="*/ 435608 h 1241833"/>
              <a:gd name="connsiteX20" fmla="*/ 246208 w 5001078"/>
              <a:gd name="connsiteY20" fmla="*/ 435608 h 1241833"/>
              <a:gd name="connsiteX21" fmla="*/ 246208 w 5001078"/>
              <a:gd name="connsiteY21" fmla="*/ 1222620 h 1241833"/>
              <a:gd name="connsiteX22" fmla="*/ 17078 w 5001078"/>
              <a:gd name="connsiteY22" fmla="*/ 1222620 h 1241833"/>
              <a:gd name="connsiteX23" fmla="*/ 3506869 w 5001078"/>
              <a:gd name="connsiteY23" fmla="*/ 416395 h 1241833"/>
              <a:gd name="connsiteX24" fmla="*/ 3768377 w 5001078"/>
              <a:gd name="connsiteY24" fmla="*/ 517796 h 1241833"/>
              <a:gd name="connsiteX25" fmla="*/ 3862662 w 5001078"/>
              <a:gd name="connsiteY25" fmla="*/ 796381 h 1241833"/>
              <a:gd name="connsiteX26" fmla="*/ 3862662 w 5001078"/>
              <a:gd name="connsiteY26" fmla="*/ 893868 h 1241833"/>
              <a:gd name="connsiteX27" fmla="*/ 3344628 w 5001078"/>
              <a:gd name="connsiteY27" fmla="*/ 893868 h 1241833"/>
              <a:gd name="connsiteX28" fmla="*/ 3565219 w 5001078"/>
              <a:gd name="connsiteY28" fmla="*/ 1076745 h 1241833"/>
              <a:gd name="connsiteX29" fmla="*/ 3795061 w 5001078"/>
              <a:gd name="connsiteY29" fmla="*/ 1012703 h 1241833"/>
              <a:gd name="connsiteX30" fmla="*/ 3795061 w 5001078"/>
              <a:gd name="connsiteY30" fmla="*/ 1181348 h 1241833"/>
              <a:gd name="connsiteX31" fmla="*/ 3513274 w 5001078"/>
              <a:gd name="connsiteY31" fmla="*/ 1241833 h 1241833"/>
              <a:gd name="connsiteX32" fmla="*/ 3221169 w 5001078"/>
              <a:gd name="connsiteY32" fmla="*/ 1135807 h 1241833"/>
              <a:gd name="connsiteX33" fmla="*/ 3116921 w 5001078"/>
              <a:gd name="connsiteY33" fmla="*/ 840499 h 1241833"/>
              <a:gd name="connsiteX34" fmla="*/ 3227929 w 5001078"/>
              <a:gd name="connsiteY34" fmla="*/ 534162 h 1241833"/>
              <a:gd name="connsiteX35" fmla="*/ 3506869 w 5001078"/>
              <a:gd name="connsiteY35" fmla="*/ 416395 h 1241833"/>
              <a:gd name="connsiteX36" fmla="*/ 4744735 w 5001078"/>
              <a:gd name="connsiteY36" fmla="*/ 353465 h 1241833"/>
              <a:gd name="connsiteX37" fmla="*/ 4801132 w 5001078"/>
              <a:gd name="connsiteY37" fmla="*/ 353465 h 1241833"/>
              <a:gd name="connsiteX38" fmla="*/ 4801132 w 5001078"/>
              <a:gd name="connsiteY38" fmla="*/ 424660 h 1241833"/>
              <a:gd name="connsiteX39" fmla="*/ 4744735 w 5001078"/>
              <a:gd name="connsiteY39" fmla="*/ 424660 h 1241833"/>
              <a:gd name="connsiteX40" fmla="*/ 4548747 w 5001078"/>
              <a:gd name="connsiteY40" fmla="*/ 353465 h 1241833"/>
              <a:gd name="connsiteX41" fmla="*/ 4604744 w 5001078"/>
              <a:gd name="connsiteY41" fmla="*/ 353465 h 1241833"/>
              <a:gd name="connsiteX42" fmla="*/ 4604744 w 5001078"/>
              <a:gd name="connsiteY42" fmla="*/ 424660 h 1241833"/>
              <a:gd name="connsiteX43" fmla="*/ 4548747 w 5001078"/>
              <a:gd name="connsiteY43" fmla="*/ 424660 h 1241833"/>
              <a:gd name="connsiteX44" fmla="*/ 4689538 w 5001078"/>
              <a:gd name="connsiteY44" fmla="*/ 304667 h 1241833"/>
              <a:gd name="connsiteX45" fmla="*/ 4689538 w 5001078"/>
              <a:gd name="connsiteY45" fmla="*/ 492255 h 1241833"/>
              <a:gd name="connsiteX46" fmla="*/ 4744734 w 5001078"/>
              <a:gd name="connsiteY46" fmla="*/ 492255 h 1241833"/>
              <a:gd name="connsiteX47" fmla="*/ 4744734 w 5001078"/>
              <a:gd name="connsiteY47" fmla="*/ 473456 h 1241833"/>
              <a:gd name="connsiteX48" fmla="*/ 4801131 w 5001078"/>
              <a:gd name="connsiteY48" fmla="*/ 473456 h 1241833"/>
              <a:gd name="connsiteX49" fmla="*/ 4801131 w 5001078"/>
              <a:gd name="connsiteY49" fmla="*/ 492255 h 1241833"/>
              <a:gd name="connsiteX50" fmla="*/ 4856327 w 5001078"/>
              <a:gd name="connsiteY50" fmla="*/ 492255 h 1241833"/>
              <a:gd name="connsiteX51" fmla="*/ 4856327 w 5001078"/>
              <a:gd name="connsiteY51" fmla="*/ 304667 h 1241833"/>
              <a:gd name="connsiteX52" fmla="*/ 4493550 w 5001078"/>
              <a:gd name="connsiteY52" fmla="*/ 304667 h 1241833"/>
              <a:gd name="connsiteX53" fmla="*/ 4493550 w 5001078"/>
              <a:gd name="connsiteY53" fmla="*/ 492255 h 1241833"/>
              <a:gd name="connsiteX54" fmla="*/ 4548746 w 5001078"/>
              <a:gd name="connsiteY54" fmla="*/ 492255 h 1241833"/>
              <a:gd name="connsiteX55" fmla="*/ 4548746 w 5001078"/>
              <a:gd name="connsiteY55" fmla="*/ 473456 h 1241833"/>
              <a:gd name="connsiteX56" fmla="*/ 4604743 w 5001078"/>
              <a:gd name="connsiteY56" fmla="*/ 473456 h 1241833"/>
              <a:gd name="connsiteX57" fmla="*/ 4604743 w 5001078"/>
              <a:gd name="connsiteY57" fmla="*/ 492255 h 1241833"/>
              <a:gd name="connsiteX58" fmla="*/ 4659939 w 5001078"/>
              <a:gd name="connsiteY58" fmla="*/ 492255 h 1241833"/>
              <a:gd name="connsiteX59" fmla="*/ 4659939 w 5001078"/>
              <a:gd name="connsiteY59" fmla="*/ 304667 h 1241833"/>
              <a:gd name="connsiteX60" fmla="*/ 4590345 w 5001078"/>
              <a:gd name="connsiteY60" fmla="*/ 171076 h 1241833"/>
              <a:gd name="connsiteX61" fmla="*/ 4759934 w 5001078"/>
              <a:gd name="connsiteY61" fmla="*/ 171076 h 1241833"/>
              <a:gd name="connsiteX62" fmla="*/ 4759934 w 5001078"/>
              <a:gd name="connsiteY62" fmla="*/ 223073 h 1241833"/>
              <a:gd name="connsiteX63" fmla="*/ 4590345 w 5001078"/>
              <a:gd name="connsiteY63" fmla="*/ 223073 h 1241833"/>
              <a:gd name="connsiteX64" fmla="*/ 4531147 w 5001078"/>
              <a:gd name="connsiteY64" fmla="*/ 120678 h 1241833"/>
              <a:gd name="connsiteX65" fmla="*/ 4531147 w 5001078"/>
              <a:gd name="connsiteY65" fmla="*/ 273469 h 1241833"/>
              <a:gd name="connsiteX66" fmla="*/ 4819130 w 5001078"/>
              <a:gd name="connsiteY66" fmla="*/ 273469 h 1241833"/>
              <a:gd name="connsiteX67" fmla="*/ 4819130 w 5001078"/>
              <a:gd name="connsiteY67" fmla="*/ 120678 h 1241833"/>
              <a:gd name="connsiteX68" fmla="*/ 4215316 w 5001078"/>
              <a:gd name="connsiteY68" fmla="*/ 106679 h 1241833"/>
              <a:gd name="connsiteX69" fmla="*/ 4215316 w 5001078"/>
              <a:gd name="connsiteY69" fmla="*/ 241871 h 1241833"/>
              <a:gd name="connsiteX70" fmla="*/ 4138520 w 5001078"/>
              <a:gd name="connsiteY70" fmla="*/ 241871 h 1241833"/>
              <a:gd name="connsiteX71" fmla="*/ 4138520 w 5001078"/>
              <a:gd name="connsiteY71" fmla="*/ 141477 h 1241833"/>
              <a:gd name="connsiteX72" fmla="*/ 4082524 w 5001078"/>
              <a:gd name="connsiteY72" fmla="*/ 141477 h 1241833"/>
              <a:gd name="connsiteX73" fmla="*/ 4082524 w 5001078"/>
              <a:gd name="connsiteY73" fmla="*/ 294667 h 1241833"/>
              <a:gd name="connsiteX74" fmla="*/ 4215316 w 5001078"/>
              <a:gd name="connsiteY74" fmla="*/ 294667 h 1241833"/>
              <a:gd name="connsiteX75" fmla="*/ 4215316 w 5001078"/>
              <a:gd name="connsiteY75" fmla="*/ 427459 h 1241833"/>
              <a:gd name="connsiteX76" fmla="*/ 4124121 w 5001078"/>
              <a:gd name="connsiteY76" fmla="*/ 427459 h 1241833"/>
              <a:gd name="connsiteX77" fmla="*/ 4124121 w 5001078"/>
              <a:gd name="connsiteY77" fmla="*/ 329465 h 1241833"/>
              <a:gd name="connsiteX78" fmla="*/ 4068125 w 5001078"/>
              <a:gd name="connsiteY78" fmla="*/ 329465 h 1241833"/>
              <a:gd name="connsiteX79" fmla="*/ 4068125 w 5001078"/>
              <a:gd name="connsiteY79" fmla="*/ 480256 h 1241833"/>
              <a:gd name="connsiteX80" fmla="*/ 4366906 w 5001078"/>
              <a:gd name="connsiteY80" fmla="*/ 480256 h 1241833"/>
              <a:gd name="connsiteX81" fmla="*/ 4366906 w 5001078"/>
              <a:gd name="connsiteY81" fmla="*/ 499055 h 1241833"/>
              <a:gd name="connsiteX82" fmla="*/ 4422903 w 5001078"/>
              <a:gd name="connsiteY82" fmla="*/ 499055 h 1241833"/>
              <a:gd name="connsiteX83" fmla="*/ 4422903 w 5001078"/>
              <a:gd name="connsiteY83" fmla="*/ 329465 h 1241833"/>
              <a:gd name="connsiteX84" fmla="*/ 4366906 w 5001078"/>
              <a:gd name="connsiteY84" fmla="*/ 329465 h 1241833"/>
              <a:gd name="connsiteX85" fmla="*/ 4366906 w 5001078"/>
              <a:gd name="connsiteY85" fmla="*/ 427459 h 1241833"/>
              <a:gd name="connsiteX86" fmla="*/ 4275312 w 5001078"/>
              <a:gd name="connsiteY86" fmla="*/ 427459 h 1241833"/>
              <a:gd name="connsiteX87" fmla="*/ 4275312 w 5001078"/>
              <a:gd name="connsiteY87" fmla="*/ 294667 h 1241833"/>
              <a:gd name="connsiteX88" fmla="*/ 4408504 w 5001078"/>
              <a:gd name="connsiteY88" fmla="*/ 294667 h 1241833"/>
              <a:gd name="connsiteX89" fmla="*/ 4408504 w 5001078"/>
              <a:gd name="connsiteY89" fmla="*/ 141477 h 1241833"/>
              <a:gd name="connsiteX90" fmla="*/ 4352507 w 5001078"/>
              <a:gd name="connsiteY90" fmla="*/ 141477 h 1241833"/>
              <a:gd name="connsiteX91" fmla="*/ 4352507 w 5001078"/>
              <a:gd name="connsiteY91" fmla="*/ 241871 h 1241833"/>
              <a:gd name="connsiteX92" fmla="*/ 4275312 w 5001078"/>
              <a:gd name="connsiteY92" fmla="*/ 241871 h 1241833"/>
              <a:gd name="connsiteX93" fmla="*/ 4275312 w 5001078"/>
              <a:gd name="connsiteY93" fmla="*/ 106679 h 1241833"/>
              <a:gd name="connsiteX94" fmla="*/ 853716 w 5001078"/>
              <a:gd name="connsiteY94" fmla="*/ 101875 h 1241833"/>
              <a:gd name="connsiteX95" fmla="*/ 1124829 w 5001078"/>
              <a:gd name="connsiteY95" fmla="*/ 143858 h 1241833"/>
              <a:gd name="connsiteX96" fmla="*/ 1124829 w 5001078"/>
              <a:gd name="connsiteY96" fmla="*/ 364449 h 1241833"/>
              <a:gd name="connsiteX97" fmla="*/ 865101 w 5001078"/>
              <a:gd name="connsiteY97" fmla="*/ 289021 h 1241833"/>
              <a:gd name="connsiteX98" fmla="*/ 726342 w 5001078"/>
              <a:gd name="connsiteY98" fmla="*/ 320687 h 1241833"/>
              <a:gd name="connsiteX99" fmla="*/ 674396 w 5001078"/>
              <a:gd name="connsiteY99" fmla="*/ 405721 h 1241833"/>
              <a:gd name="connsiteX100" fmla="*/ 709976 w 5001078"/>
              <a:gd name="connsiteY100" fmla="*/ 484351 h 1241833"/>
              <a:gd name="connsiteX101" fmla="*/ 885737 w 5001078"/>
              <a:gd name="connsiteY101" fmla="*/ 581483 h 1241833"/>
              <a:gd name="connsiteX102" fmla="*/ 1111665 w 5001078"/>
              <a:gd name="connsiteY102" fmla="*/ 730204 h 1241833"/>
              <a:gd name="connsiteX103" fmla="*/ 1173217 w 5001078"/>
              <a:gd name="connsiteY103" fmla="*/ 916639 h 1241833"/>
              <a:gd name="connsiteX104" fmla="*/ 1060787 w 5001078"/>
              <a:gd name="connsiteY104" fmla="*/ 1158578 h 1241833"/>
              <a:gd name="connsiteX105" fmla="*/ 741285 w 5001078"/>
              <a:gd name="connsiteY105" fmla="*/ 1241833 h 1241833"/>
              <a:gd name="connsiteX106" fmla="*/ 431034 w 5001078"/>
              <a:gd name="connsiteY106" fmla="*/ 1180637 h 1241833"/>
              <a:gd name="connsiteX107" fmla="*/ 431034 w 5001078"/>
              <a:gd name="connsiteY107" fmla="*/ 945102 h 1241833"/>
              <a:gd name="connsiteX108" fmla="*/ 733458 w 5001078"/>
              <a:gd name="connsiteY108" fmla="*/ 1055398 h 1241833"/>
              <a:gd name="connsiteX109" fmla="*/ 877909 w 5001078"/>
              <a:gd name="connsiteY109" fmla="*/ 1022309 h 1241833"/>
              <a:gd name="connsiteX110" fmla="*/ 926297 w 5001078"/>
              <a:gd name="connsiteY110" fmla="*/ 937275 h 1241833"/>
              <a:gd name="connsiteX111" fmla="*/ 887872 w 5001078"/>
              <a:gd name="connsiteY111" fmla="*/ 852596 h 1241833"/>
              <a:gd name="connsiteX112" fmla="*/ 685070 w 5001078"/>
              <a:gd name="connsiteY112" fmla="*/ 744435 h 1241833"/>
              <a:gd name="connsiteX113" fmla="*/ 426765 w 5001078"/>
              <a:gd name="connsiteY113" fmla="*/ 425646 h 1241833"/>
              <a:gd name="connsiteX114" fmla="*/ 543821 w 5001078"/>
              <a:gd name="connsiteY114" fmla="*/ 186909 h 1241833"/>
              <a:gd name="connsiteX115" fmla="*/ 853716 w 5001078"/>
              <a:gd name="connsiteY115" fmla="*/ 101875 h 1241833"/>
              <a:gd name="connsiteX116" fmla="*/ 1876142 w 5001078"/>
              <a:gd name="connsiteY116" fmla="*/ 62738 h 1241833"/>
              <a:gd name="connsiteX117" fmla="*/ 1972917 w 5001078"/>
              <a:gd name="connsiteY117" fmla="*/ 96538 h 1241833"/>
              <a:gd name="connsiteX118" fmla="*/ 2009919 w 5001078"/>
              <a:gd name="connsiteY118" fmla="*/ 181572 h 1241833"/>
              <a:gd name="connsiteX119" fmla="*/ 1972205 w 5001078"/>
              <a:gd name="connsiteY119" fmla="*/ 268030 h 1241833"/>
              <a:gd name="connsiteX120" fmla="*/ 1876142 w 5001078"/>
              <a:gd name="connsiteY120" fmla="*/ 302541 h 1241833"/>
              <a:gd name="connsiteX121" fmla="*/ 1780789 w 5001078"/>
              <a:gd name="connsiteY121" fmla="*/ 267674 h 1241833"/>
              <a:gd name="connsiteX122" fmla="*/ 1743075 w 5001078"/>
              <a:gd name="connsiteY122" fmla="*/ 181572 h 1241833"/>
              <a:gd name="connsiteX123" fmla="*/ 1780434 w 5001078"/>
              <a:gd name="connsiteY123" fmla="*/ 95826 h 1241833"/>
              <a:gd name="connsiteX124" fmla="*/ 1876142 w 5001078"/>
              <a:gd name="connsiteY124" fmla="*/ 62738 h 1241833"/>
              <a:gd name="connsiteX125" fmla="*/ 133066 w 5001078"/>
              <a:gd name="connsiteY125" fmla="*/ 62738 h 1241833"/>
              <a:gd name="connsiteX126" fmla="*/ 229842 w 5001078"/>
              <a:gd name="connsiteY126" fmla="*/ 96538 h 1241833"/>
              <a:gd name="connsiteX127" fmla="*/ 266844 w 5001078"/>
              <a:gd name="connsiteY127" fmla="*/ 181572 h 1241833"/>
              <a:gd name="connsiteX128" fmla="*/ 229130 w 5001078"/>
              <a:gd name="connsiteY128" fmla="*/ 268030 h 1241833"/>
              <a:gd name="connsiteX129" fmla="*/ 133066 w 5001078"/>
              <a:gd name="connsiteY129" fmla="*/ 302541 h 1241833"/>
              <a:gd name="connsiteX130" fmla="*/ 37714 w 5001078"/>
              <a:gd name="connsiteY130" fmla="*/ 267674 h 1241833"/>
              <a:gd name="connsiteX131" fmla="*/ 0 w 5001078"/>
              <a:gd name="connsiteY131" fmla="*/ 181572 h 1241833"/>
              <a:gd name="connsiteX132" fmla="*/ 37358 w 5001078"/>
              <a:gd name="connsiteY132" fmla="*/ 95826 h 1241833"/>
              <a:gd name="connsiteX133" fmla="*/ 133066 w 5001078"/>
              <a:gd name="connsiteY133" fmla="*/ 62738 h 1241833"/>
              <a:gd name="connsiteX134" fmla="*/ 2722467 w 5001078"/>
              <a:gd name="connsiteY134" fmla="*/ 57756 h 1241833"/>
              <a:gd name="connsiteX135" fmla="*/ 2951597 w 5001078"/>
              <a:gd name="connsiteY135" fmla="*/ 57756 h 1241833"/>
              <a:gd name="connsiteX136" fmla="*/ 2951597 w 5001078"/>
              <a:gd name="connsiteY136" fmla="*/ 1222620 h 1241833"/>
              <a:gd name="connsiteX137" fmla="*/ 2722467 w 5001078"/>
              <a:gd name="connsiteY137" fmla="*/ 1222620 h 1241833"/>
              <a:gd name="connsiteX138" fmla="*/ 2722467 w 5001078"/>
              <a:gd name="connsiteY138" fmla="*/ 1111613 h 1241833"/>
              <a:gd name="connsiteX139" fmla="*/ 2718909 w 5001078"/>
              <a:gd name="connsiteY139" fmla="*/ 1111613 h 1241833"/>
              <a:gd name="connsiteX140" fmla="*/ 2472700 w 5001078"/>
              <a:gd name="connsiteY140" fmla="*/ 1241833 h 1241833"/>
              <a:gd name="connsiteX141" fmla="*/ 2233964 w 5001078"/>
              <a:gd name="connsiteY141" fmla="*/ 1135807 h 1241833"/>
              <a:gd name="connsiteX142" fmla="*/ 2145371 w 5001078"/>
              <a:gd name="connsiteY142" fmla="*/ 846904 h 1241833"/>
              <a:gd name="connsiteX143" fmla="*/ 2244637 w 5001078"/>
              <a:gd name="connsiteY143" fmla="*/ 534874 h 1241833"/>
              <a:gd name="connsiteX144" fmla="*/ 2504010 w 5001078"/>
              <a:gd name="connsiteY144" fmla="*/ 416395 h 1241833"/>
              <a:gd name="connsiteX145" fmla="*/ 2718909 w 5001078"/>
              <a:gd name="connsiteY145" fmla="*/ 527402 h 1241833"/>
              <a:gd name="connsiteX146" fmla="*/ 2722467 w 5001078"/>
              <a:gd name="connsiteY146" fmla="*/ 527402 h 1241833"/>
              <a:gd name="connsiteX147" fmla="*/ 1331528 w 5001078"/>
              <a:gd name="connsiteY147" fmla="*/ 57756 h 1241833"/>
              <a:gd name="connsiteX148" fmla="*/ 1560658 w 5001078"/>
              <a:gd name="connsiteY148" fmla="*/ 57756 h 1241833"/>
              <a:gd name="connsiteX149" fmla="*/ 1560658 w 5001078"/>
              <a:gd name="connsiteY149" fmla="*/ 1222620 h 1241833"/>
              <a:gd name="connsiteX150" fmla="*/ 1331528 w 5001078"/>
              <a:gd name="connsiteY150" fmla="*/ 1222620 h 1241833"/>
              <a:gd name="connsiteX151" fmla="*/ 3977005 w 5001078"/>
              <a:gd name="connsiteY151" fmla="*/ 0 h 1241833"/>
              <a:gd name="connsiteX152" fmla="*/ 4064410 w 5001078"/>
              <a:gd name="connsiteY152" fmla="*/ 0 h 1241833"/>
              <a:gd name="connsiteX153" fmla="*/ 4345410 w 5001078"/>
              <a:gd name="connsiteY153" fmla="*/ 0 h 1241833"/>
              <a:gd name="connsiteX154" fmla="*/ 4901149 w 5001078"/>
              <a:gd name="connsiteY154" fmla="*/ 0 h 1241833"/>
              <a:gd name="connsiteX155" fmla="*/ 5001078 w 5001078"/>
              <a:gd name="connsiteY155" fmla="*/ 99929 h 1241833"/>
              <a:gd name="connsiteX156" fmla="*/ 5001078 w 5001078"/>
              <a:gd name="connsiteY156" fmla="*/ 349746 h 1241833"/>
              <a:gd name="connsiteX157" fmla="*/ 5001078 w 5001078"/>
              <a:gd name="connsiteY157" fmla="*/ 499636 h 1241833"/>
              <a:gd name="connsiteX158" fmla="*/ 4901149 w 5001078"/>
              <a:gd name="connsiteY158" fmla="*/ 599565 h 1241833"/>
              <a:gd name="connsiteX159" fmla="*/ 4345410 w 5001078"/>
              <a:gd name="connsiteY159" fmla="*/ 599565 h 1241833"/>
              <a:gd name="connsiteX160" fmla="*/ 4045260 w 5001078"/>
              <a:gd name="connsiteY160" fmla="*/ 718051 h 1241833"/>
              <a:gd name="connsiteX161" fmla="*/ 4064410 w 5001078"/>
              <a:gd name="connsiteY161" fmla="*/ 599565 h 1241833"/>
              <a:gd name="connsiteX162" fmla="*/ 3977005 w 5001078"/>
              <a:gd name="connsiteY162" fmla="*/ 599565 h 1241833"/>
              <a:gd name="connsiteX163" fmla="*/ 3877076 w 5001078"/>
              <a:gd name="connsiteY163" fmla="*/ 499636 h 1241833"/>
              <a:gd name="connsiteX164" fmla="*/ 3877076 w 5001078"/>
              <a:gd name="connsiteY164" fmla="*/ 349746 h 1241833"/>
              <a:gd name="connsiteX165" fmla="*/ 3877076 w 5001078"/>
              <a:gd name="connsiteY165" fmla="*/ 99929 h 1241833"/>
              <a:gd name="connsiteX166" fmla="*/ 3977005 w 5001078"/>
              <a:gd name="connsiteY166" fmla="*/ 0 h 12418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Lst>
            <a:rect l="l" t="t" r="r" b="b"/>
            <a:pathLst>
              <a:path w="5001078" h="1241833">
                <a:moveTo>
                  <a:pt x="2558091" y="592868"/>
                </a:moveTo>
                <a:cubicBezTo>
                  <a:pt x="2502113" y="592868"/>
                  <a:pt x="2458113" y="615046"/>
                  <a:pt x="2426091" y="659401"/>
                </a:cubicBezTo>
                <a:cubicBezTo>
                  <a:pt x="2394070" y="703757"/>
                  <a:pt x="2378059" y="763885"/>
                  <a:pt x="2378059" y="839788"/>
                </a:cubicBezTo>
                <a:cubicBezTo>
                  <a:pt x="2378059" y="911895"/>
                  <a:pt x="2393477" y="967517"/>
                  <a:pt x="2424313" y="1006654"/>
                </a:cubicBezTo>
                <a:cubicBezTo>
                  <a:pt x="2455148" y="1045791"/>
                  <a:pt x="2497606" y="1065360"/>
                  <a:pt x="2551686" y="1065360"/>
                </a:cubicBezTo>
                <a:cubicBezTo>
                  <a:pt x="2602446" y="1065360"/>
                  <a:pt x="2644192" y="1044724"/>
                  <a:pt x="2676925" y="1003452"/>
                </a:cubicBezTo>
                <a:cubicBezTo>
                  <a:pt x="2709658" y="962180"/>
                  <a:pt x="2726024" y="908574"/>
                  <a:pt x="2726024" y="842634"/>
                </a:cubicBezTo>
                <a:lnTo>
                  <a:pt x="2726024" y="777168"/>
                </a:lnTo>
                <a:cubicBezTo>
                  <a:pt x="2726024" y="724037"/>
                  <a:pt x="2710014" y="680037"/>
                  <a:pt x="2677993" y="645169"/>
                </a:cubicBezTo>
                <a:cubicBezTo>
                  <a:pt x="2645971" y="610302"/>
                  <a:pt x="2606004" y="592868"/>
                  <a:pt x="2558091" y="592868"/>
                </a:cubicBezTo>
                <a:close/>
                <a:moveTo>
                  <a:pt x="3505446" y="573655"/>
                </a:moveTo>
                <a:cubicBezTo>
                  <a:pt x="3466072" y="573655"/>
                  <a:pt x="3431205" y="589784"/>
                  <a:pt x="3400843" y="622043"/>
                </a:cubicBezTo>
                <a:cubicBezTo>
                  <a:pt x="3370483" y="654301"/>
                  <a:pt x="3351507" y="696997"/>
                  <a:pt x="3343917" y="750128"/>
                </a:cubicBezTo>
                <a:lnTo>
                  <a:pt x="3648475" y="750128"/>
                </a:lnTo>
                <a:cubicBezTo>
                  <a:pt x="3648475" y="632480"/>
                  <a:pt x="3600799" y="573655"/>
                  <a:pt x="3505446" y="573655"/>
                </a:cubicBezTo>
                <a:close/>
                <a:moveTo>
                  <a:pt x="1760153" y="435608"/>
                </a:moveTo>
                <a:lnTo>
                  <a:pt x="1989283" y="435608"/>
                </a:lnTo>
                <a:lnTo>
                  <a:pt x="1989283" y="1222620"/>
                </a:lnTo>
                <a:lnTo>
                  <a:pt x="1760153" y="1222620"/>
                </a:lnTo>
                <a:close/>
                <a:moveTo>
                  <a:pt x="17078" y="435608"/>
                </a:moveTo>
                <a:lnTo>
                  <a:pt x="246208" y="435608"/>
                </a:lnTo>
                <a:lnTo>
                  <a:pt x="246208" y="1222620"/>
                </a:lnTo>
                <a:lnTo>
                  <a:pt x="17078" y="1222620"/>
                </a:lnTo>
                <a:close/>
                <a:moveTo>
                  <a:pt x="3506869" y="416395"/>
                </a:moveTo>
                <a:cubicBezTo>
                  <a:pt x="3618351" y="416395"/>
                  <a:pt x="3705520" y="450195"/>
                  <a:pt x="3768377" y="517796"/>
                </a:cubicBezTo>
                <a:cubicBezTo>
                  <a:pt x="3831233" y="585396"/>
                  <a:pt x="3862662" y="678258"/>
                  <a:pt x="3862662" y="796381"/>
                </a:cubicBezTo>
                <a:lnTo>
                  <a:pt x="3862662" y="893868"/>
                </a:lnTo>
                <a:lnTo>
                  <a:pt x="3344628" y="893868"/>
                </a:lnTo>
                <a:cubicBezTo>
                  <a:pt x="3352693" y="1015786"/>
                  <a:pt x="3426223" y="1076745"/>
                  <a:pt x="3565219" y="1076745"/>
                </a:cubicBezTo>
                <a:cubicBezTo>
                  <a:pt x="3652033" y="1076745"/>
                  <a:pt x="3728647" y="1055398"/>
                  <a:pt x="3795061" y="1012703"/>
                </a:cubicBezTo>
                <a:lnTo>
                  <a:pt x="3795061" y="1181348"/>
                </a:lnTo>
                <a:cubicBezTo>
                  <a:pt x="3723429" y="1221671"/>
                  <a:pt x="3629499" y="1241833"/>
                  <a:pt x="3513274" y="1241833"/>
                </a:cubicBezTo>
                <a:cubicBezTo>
                  <a:pt x="3388035" y="1241833"/>
                  <a:pt x="3290667" y="1206491"/>
                  <a:pt x="3221169" y="1135807"/>
                </a:cubicBezTo>
                <a:cubicBezTo>
                  <a:pt x="3151671" y="1065123"/>
                  <a:pt x="3116921" y="966687"/>
                  <a:pt x="3116921" y="840499"/>
                </a:cubicBezTo>
                <a:cubicBezTo>
                  <a:pt x="3116921" y="714786"/>
                  <a:pt x="3153924" y="612674"/>
                  <a:pt x="3227929" y="534162"/>
                </a:cubicBezTo>
                <a:cubicBezTo>
                  <a:pt x="3301933" y="455651"/>
                  <a:pt x="3394914" y="416395"/>
                  <a:pt x="3506869" y="416395"/>
                </a:cubicBezTo>
                <a:close/>
                <a:moveTo>
                  <a:pt x="4744735" y="353465"/>
                </a:moveTo>
                <a:lnTo>
                  <a:pt x="4801132" y="353465"/>
                </a:lnTo>
                <a:lnTo>
                  <a:pt x="4801132" y="424660"/>
                </a:lnTo>
                <a:lnTo>
                  <a:pt x="4744735" y="424660"/>
                </a:lnTo>
                <a:close/>
                <a:moveTo>
                  <a:pt x="4548747" y="353465"/>
                </a:moveTo>
                <a:lnTo>
                  <a:pt x="4604744" y="353465"/>
                </a:lnTo>
                <a:lnTo>
                  <a:pt x="4604744" y="424660"/>
                </a:lnTo>
                <a:lnTo>
                  <a:pt x="4548747" y="424660"/>
                </a:lnTo>
                <a:close/>
                <a:moveTo>
                  <a:pt x="4689538" y="304667"/>
                </a:moveTo>
                <a:lnTo>
                  <a:pt x="4689538" y="492255"/>
                </a:lnTo>
                <a:lnTo>
                  <a:pt x="4744734" y="492255"/>
                </a:lnTo>
                <a:lnTo>
                  <a:pt x="4744734" y="473456"/>
                </a:lnTo>
                <a:lnTo>
                  <a:pt x="4801131" y="473456"/>
                </a:lnTo>
                <a:lnTo>
                  <a:pt x="4801131" y="492255"/>
                </a:lnTo>
                <a:lnTo>
                  <a:pt x="4856327" y="492255"/>
                </a:lnTo>
                <a:lnTo>
                  <a:pt x="4856327" y="304667"/>
                </a:lnTo>
                <a:close/>
                <a:moveTo>
                  <a:pt x="4493550" y="304667"/>
                </a:moveTo>
                <a:lnTo>
                  <a:pt x="4493550" y="492255"/>
                </a:lnTo>
                <a:lnTo>
                  <a:pt x="4548746" y="492255"/>
                </a:lnTo>
                <a:lnTo>
                  <a:pt x="4548746" y="473456"/>
                </a:lnTo>
                <a:lnTo>
                  <a:pt x="4604743" y="473456"/>
                </a:lnTo>
                <a:lnTo>
                  <a:pt x="4604743" y="492255"/>
                </a:lnTo>
                <a:lnTo>
                  <a:pt x="4659939" y="492255"/>
                </a:lnTo>
                <a:lnTo>
                  <a:pt x="4659939" y="304667"/>
                </a:lnTo>
                <a:close/>
                <a:moveTo>
                  <a:pt x="4590345" y="171076"/>
                </a:moveTo>
                <a:lnTo>
                  <a:pt x="4759934" y="171076"/>
                </a:lnTo>
                <a:lnTo>
                  <a:pt x="4759934" y="223073"/>
                </a:lnTo>
                <a:lnTo>
                  <a:pt x="4590345" y="223073"/>
                </a:lnTo>
                <a:close/>
                <a:moveTo>
                  <a:pt x="4531147" y="120678"/>
                </a:moveTo>
                <a:lnTo>
                  <a:pt x="4531147" y="273469"/>
                </a:lnTo>
                <a:lnTo>
                  <a:pt x="4819130" y="273469"/>
                </a:lnTo>
                <a:lnTo>
                  <a:pt x="4819130" y="120678"/>
                </a:lnTo>
                <a:close/>
                <a:moveTo>
                  <a:pt x="4215316" y="106679"/>
                </a:moveTo>
                <a:lnTo>
                  <a:pt x="4215316" y="241871"/>
                </a:lnTo>
                <a:lnTo>
                  <a:pt x="4138520" y="241871"/>
                </a:lnTo>
                <a:lnTo>
                  <a:pt x="4138520" y="141477"/>
                </a:lnTo>
                <a:lnTo>
                  <a:pt x="4082524" y="141477"/>
                </a:lnTo>
                <a:lnTo>
                  <a:pt x="4082524" y="294667"/>
                </a:lnTo>
                <a:lnTo>
                  <a:pt x="4215316" y="294667"/>
                </a:lnTo>
                <a:lnTo>
                  <a:pt x="4215316" y="427459"/>
                </a:lnTo>
                <a:lnTo>
                  <a:pt x="4124121" y="427459"/>
                </a:lnTo>
                <a:lnTo>
                  <a:pt x="4124121" y="329465"/>
                </a:lnTo>
                <a:lnTo>
                  <a:pt x="4068125" y="329465"/>
                </a:lnTo>
                <a:lnTo>
                  <a:pt x="4068125" y="480256"/>
                </a:lnTo>
                <a:lnTo>
                  <a:pt x="4366906" y="480256"/>
                </a:lnTo>
                <a:lnTo>
                  <a:pt x="4366906" y="499055"/>
                </a:lnTo>
                <a:lnTo>
                  <a:pt x="4422903" y="499055"/>
                </a:lnTo>
                <a:lnTo>
                  <a:pt x="4422903" y="329465"/>
                </a:lnTo>
                <a:lnTo>
                  <a:pt x="4366906" y="329465"/>
                </a:lnTo>
                <a:lnTo>
                  <a:pt x="4366906" y="427459"/>
                </a:lnTo>
                <a:lnTo>
                  <a:pt x="4275312" y="427459"/>
                </a:lnTo>
                <a:lnTo>
                  <a:pt x="4275312" y="294667"/>
                </a:lnTo>
                <a:lnTo>
                  <a:pt x="4408504" y="294667"/>
                </a:lnTo>
                <a:lnTo>
                  <a:pt x="4408504" y="141477"/>
                </a:lnTo>
                <a:lnTo>
                  <a:pt x="4352507" y="141477"/>
                </a:lnTo>
                <a:lnTo>
                  <a:pt x="4352507" y="241871"/>
                </a:lnTo>
                <a:lnTo>
                  <a:pt x="4275312" y="241871"/>
                </a:lnTo>
                <a:lnTo>
                  <a:pt x="4275312" y="106679"/>
                </a:lnTo>
                <a:close/>
                <a:moveTo>
                  <a:pt x="853716" y="101875"/>
                </a:moveTo>
                <a:cubicBezTo>
                  <a:pt x="961402" y="101875"/>
                  <a:pt x="1051773" y="115869"/>
                  <a:pt x="1124829" y="143858"/>
                </a:cubicBezTo>
                <a:lnTo>
                  <a:pt x="1124829" y="364449"/>
                </a:lnTo>
                <a:cubicBezTo>
                  <a:pt x="1050824" y="314164"/>
                  <a:pt x="964248" y="289021"/>
                  <a:pt x="865101" y="289021"/>
                </a:cubicBezTo>
                <a:cubicBezTo>
                  <a:pt x="807225" y="289021"/>
                  <a:pt x="760972" y="299577"/>
                  <a:pt x="726342" y="320687"/>
                </a:cubicBezTo>
                <a:cubicBezTo>
                  <a:pt x="691712" y="341797"/>
                  <a:pt x="674396" y="370142"/>
                  <a:pt x="674396" y="405721"/>
                </a:cubicBezTo>
                <a:cubicBezTo>
                  <a:pt x="674396" y="434185"/>
                  <a:pt x="686256" y="460395"/>
                  <a:pt x="709976" y="484351"/>
                </a:cubicBezTo>
                <a:cubicBezTo>
                  <a:pt x="733695" y="508308"/>
                  <a:pt x="792282" y="540685"/>
                  <a:pt x="885737" y="581483"/>
                </a:cubicBezTo>
                <a:cubicBezTo>
                  <a:pt x="995321" y="628447"/>
                  <a:pt x="1070630" y="678021"/>
                  <a:pt x="1111665" y="730204"/>
                </a:cubicBezTo>
                <a:cubicBezTo>
                  <a:pt x="1152700" y="782387"/>
                  <a:pt x="1173217" y="844532"/>
                  <a:pt x="1173217" y="916639"/>
                </a:cubicBezTo>
                <a:cubicBezTo>
                  <a:pt x="1173217" y="1022428"/>
                  <a:pt x="1135740" y="1103074"/>
                  <a:pt x="1060787" y="1158578"/>
                </a:cubicBezTo>
                <a:cubicBezTo>
                  <a:pt x="985833" y="1214081"/>
                  <a:pt x="879333" y="1241833"/>
                  <a:pt x="741285" y="1241833"/>
                </a:cubicBezTo>
                <a:cubicBezTo>
                  <a:pt x="615098" y="1241833"/>
                  <a:pt x="511681" y="1221434"/>
                  <a:pt x="431034" y="1180637"/>
                </a:cubicBezTo>
                <a:lnTo>
                  <a:pt x="431034" y="945102"/>
                </a:lnTo>
                <a:cubicBezTo>
                  <a:pt x="519745" y="1018633"/>
                  <a:pt x="620553" y="1055398"/>
                  <a:pt x="733458" y="1055398"/>
                </a:cubicBezTo>
                <a:cubicBezTo>
                  <a:pt x="797500" y="1055398"/>
                  <a:pt x="845651" y="1044368"/>
                  <a:pt x="877909" y="1022309"/>
                </a:cubicBezTo>
                <a:cubicBezTo>
                  <a:pt x="910168" y="1000250"/>
                  <a:pt x="926297" y="971905"/>
                  <a:pt x="926297" y="937275"/>
                </a:cubicBezTo>
                <a:cubicBezTo>
                  <a:pt x="926297" y="907388"/>
                  <a:pt x="913489" y="879162"/>
                  <a:pt x="887872" y="852596"/>
                </a:cubicBezTo>
                <a:cubicBezTo>
                  <a:pt x="862255" y="826030"/>
                  <a:pt x="794654" y="789977"/>
                  <a:pt x="685070" y="744435"/>
                </a:cubicBezTo>
                <a:cubicBezTo>
                  <a:pt x="512867" y="671379"/>
                  <a:pt x="426765" y="565116"/>
                  <a:pt x="426765" y="425646"/>
                </a:cubicBezTo>
                <a:cubicBezTo>
                  <a:pt x="426765" y="323177"/>
                  <a:pt x="465783" y="243599"/>
                  <a:pt x="543821" y="186909"/>
                </a:cubicBezTo>
                <a:cubicBezTo>
                  <a:pt x="621858" y="130219"/>
                  <a:pt x="725156" y="101875"/>
                  <a:pt x="853716" y="101875"/>
                </a:cubicBezTo>
                <a:close/>
                <a:moveTo>
                  <a:pt x="1876142" y="62738"/>
                </a:moveTo>
                <a:cubicBezTo>
                  <a:pt x="1915990" y="62738"/>
                  <a:pt x="1948249" y="74004"/>
                  <a:pt x="1972917" y="96538"/>
                </a:cubicBezTo>
                <a:cubicBezTo>
                  <a:pt x="1997585" y="119071"/>
                  <a:pt x="2009919" y="147416"/>
                  <a:pt x="2009919" y="181572"/>
                </a:cubicBezTo>
                <a:cubicBezTo>
                  <a:pt x="2009919" y="216203"/>
                  <a:pt x="1997348" y="245022"/>
                  <a:pt x="1972205" y="268030"/>
                </a:cubicBezTo>
                <a:cubicBezTo>
                  <a:pt x="1947063" y="291038"/>
                  <a:pt x="1915041" y="302541"/>
                  <a:pt x="1876142" y="302541"/>
                </a:cubicBezTo>
                <a:cubicBezTo>
                  <a:pt x="1837716" y="302541"/>
                  <a:pt x="1805932" y="290919"/>
                  <a:pt x="1780789" y="267674"/>
                </a:cubicBezTo>
                <a:cubicBezTo>
                  <a:pt x="1755647" y="244429"/>
                  <a:pt x="1743075" y="215728"/>
                  <a:pt x="1743075" y="181572"/>
                </a:cubicBezTo>
                <a:cubicBezTo>
                  <a:pt x="1743075" y="146467"/>
                  <a:pt x="1755528" y="117885"/>
                  <a:pt x="1780434" y="95826"/>
                </a:cubicBezTo>
                <a:cubicBezTo>
                  <a:pt x="1805339" y="73767"/>
                  <a:pt x="1837242" y="62738"/>
                  <a:pt x="1876142" y="62738"/>
                </a:cubicBezTo>
                <a:close/>
                <a:moveTo>
                  <a:pt x="133066" y="62738"/>
                </a:moveTo>
                <a:cubicBezTo>
                  <a:pt x="172915" y="62738"/>
                  <a:pt x="205174" y="74004"/>
                  <a:pt x="229842" y="96538"/>
                </a:cubicBezTo>
                <a:cubicBezTo>
                  <a:pt x="254510" y="119071"/>
                  <a:pt x="266844" y="147416"/>
                  <a:pt x="266844" y="181572"/>
                </a:cubicBezTo>
                <a:cubicBezTo>
                  <a:pt x="266844" y="216203"/>
                  <a:pt x="254273" y="245022"/>
                  <a:pt x="229130" y="268030"/>
                </a:cubicBezTo>
                <a:cubicBezTo>
                  <a:pt x="203988" y="291038"/>
                  <a:pt x="171966" y="302541"/>
                  <a:pt x="133066" y="302541"/>
                </a:cubicBezTo>
                <a:cubicBezTo>
                  <a:pt x="94641" y="302541"/>
                  <a:pt x="62857" y="290919"/>
                  <a:pt x="37714" y="267674"/>
                </a:cubicBezTo>
                <a:cubicBezTo>
                  <a:pt x="12572" y="244429"/>
                  <a:pt x="0" y="215728"/>
                  <a:pt x="0" y="181572"/>
                </a:cubicBezTo>
                <a:cubicBezTo>
                  <a:pt x="0" y="146467"/>
                  <a:pt x="12453" y="117885"/>
                  <a:pt x="37358" y="95826"/>
                </a:cubicBezTo>
                <a:cubicBezTo>
                  <a:pt x="62264" y="73767"/>
                  <a:pt x="94167" y="62738"/>
                  <a:pt x="133066" y="62738"/>
                </a:cubicBezTo>
                <a:close/>
                <a:moveTo>
                  <a:pt x="2722467" y="57756"/>
                </a:moveTo>
                <a:lnTo>
                  <a:pt x="2951597" y="57756"/>
                </a:lnTo>
                <a:lnTo>
                  <a:pt x="2951597" y="1222620"/>
                </a:lnTo>
                <a:lnTo>
                  <a:pt x="2722467" y="1222620"/>
                </a:lnTo>
                <a:lnTo>
                  <a:pt x="2722467" y="1111613"/>
                </a:lnTo>
                <a:lnTo>
                  <a:pt x="2718909" y="1111613"/>
                </a:lnTo>
                <a:cubicBezTo>
                  <a:pt x="2663405" y="1198426"/>
                  <a:pt x="2581335" y="1241833"/>
                  <a:pt x="2472700" y="1241833"/>
                </a:cubicBezTo>
                <a:cubicBezTo>
                  <a:pt x="2372604" y="1241833"/>
                  <a:pt x="2293025" y="1206491"/>
                  <a:pt x="2233964" y="1135807"/>
                </a:cubicBezTo>
                <a:cubicBezTo>
                  <a:pt x="2174902" y="1065123"/>
                  <a:pt x="2145371" y="968822"/>
                  <a:pt x="2145371" y="846904"/>
                </a:cubicBezTo>
                <a:cubicBezTo>
                  <a:pt x="2145371" y="717870"/>
                  <a:pt x="2178460" y="613860"/>
                  <a:pt x="2244637" y="534874"/>
                </a:cubicBezTo>
                <a:cubicBezTo>
                  <a:pt x="2310815" y="455888"/>
                  <a:pt x="2397272" y="416395"/>
                  <a:pt x="2504010" y="416395"/>
                </a:cubicBezTo>
                <a:cubicBezTo>
                  <a:pt x="2606478" y="416395"/>
                  <a:pt x="2678111" y="453397"/>
                  <a:pt x="2718909" y="527402"/>
                </a:cubicBezTo>
                <a:lnTo>
                  <a:pt x="2722467" y="527402"/>
                </a:lnTo>
                <a:close/>
                <a:moveTo>
                  <a:pt x="1331528" y="57756"/>
                </a:moveTo>
                <a:lnTo>
                  <a:pt x="1560658" y="57756"/>
                </a:lnTo>
                <a:lnTo>
                  <a:pt x="1560658" y="1222620"/>
                </a:lnTo>
                <a:lnTo>
                  <a:pt x="1331528" y="1222620"/>
                </a:lnTo>
                <a:close/>
                <a:moveTo>
                  <a:pt x="3977005" y="0"/>
                </a:moveTo>
                <a:lnTo>
                  <a:pt x="4064410" y="0"/>
                </a:lnTo>
                <a:lnTo>
                  <a:pt x="4345410" y="0"/>
                </a:lnTo>
                <a:lnTo>
                  <a:pt x="4901149" y="0"/>
                </a:lnTo>
                <a:cubicBezTo>
                  <a:pt x="4956338" y="0"/>
                  <a:pt x="5001078" y="44740"/>
                  <a:pt x="5001078" y="99929"/>
                </a:cubicBezTo>
                <a:lnTo>
                  <a:pt x="5001078" y="349746"/>
                </a:lnTo>
                <a:lnTo>
                  <a:pt x="5001078" y="499636"/>
                </a:lnTo>
                <a:cubicBezTo>
                  <a:pt x="5001078" y="554825"/>
                  <a:pt x="4956338" y="599565"/>
                  <a:pt x="4901149" y="599565"/>
                </a:cubicBezTo>
                <a:lnTo>
                  <a:pt x="4345410" y="599565"/>
                </a:lnTo>
                <a:lnTo>
                  <a:pt x="4045260" y="718051"/>
                </a:lnTo>
                <a:lnTo>
                  <a:pt x="4064410" y="599565"/>
                </a:lnTo>
                <a:lnTo>
                  <a:pt x="3977005" y="599565"/>
                </a:lnTo>
                <a:cubicBezTo>
                  <a:pt x="3921816" y="599565"/>
                  <a:pt x="3877076" y="554825"/>
                  <a:pt x="3877076" y="499636"/>
                </a:cubicBezTo>
                <a:lnTo>
                  <a:pt x="3877076" y="349746"/>
                </a:lnTo>
                <a:lnTo>
                  <a:pt x="3877076" y="99929"/>
                </a:lnTo>
                <a:cubicBezTo>
                  <a:pt x="3877076" y="44740"/>
                  <a:pt x="3921816" y="0"/>
                  <a:pt x="3977005" y="0"/>
                </a:cubicBezTo>
                <a:close/>
              </a:path>
            </a:pathLst>
          </a:custGeom>
          <a:blipFill dpi="0" rotWithShape="1">
            <a:blip r:embed="rId7" cstate="print">
              <a:alphaModFix amt="37000"/>
              <a:duotone>
                <a:schemeClr val="accent1">
                  <a:shade val="45000"/>
                  <a:satMod val="135000"/>
                </a:schemeClr>
                <a:prstClr val="white"/>
              </a:duotone>
              <a:extLst>
                <a:ext uri="{28A0092B-C50C-407E-A947-70E740481C1C}">
                  <a14:useLocalDpi xmlns:a14="http://schemas.microsoft.com/office/drawing/2010/main" val="0"/>
                </a:ext>
              </a:extLst>
            </a:blip>
            <a:srcRect/>
            <a:tile tx="0" ty="0" sx="100000" sy="100000" flip="none" algn="tl"/>
          </a:blip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a:endParaRPr lang="zh-CN" altLang="en-US" sz="2800" dirty="0">
              <a:solidFill>
                <a:schemeClr val="accent3"/>
              </a:solidFill>
            </a:endParaRPr>
          </a:p>
        </p:txBody>
      </p:sp>
    </p:spTree>
    <p:custDataLst>
      <p:tags r:id="rId2"/>
    </p:custData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矩形 19">
            <a:extLst>
              <a:ext uri="{FF2B5EF4-FFF2-40B4-BE49-F238E27FC236}">
                <a16:creationId xmlns:a16="http://schemas.microsoft.com/office/drawing/2014/main" xmlns="" id="{58C05224-A365-43A3-9FD4-F1F6A775B5C7}"/>
              </a:ext>
            </a:extLst>
          </p:cNvPr>
          <p:cNvSpPr/>
          <p:nvPr/>
        </p:nvSpPr>
        <p:spPr>
          <a:xfrm>
            <a:off x="705307" y="5385913"/>
            <a:ext cx="10781387" cy="1265021"/>
          </a:xfrm>
          <a:prstGeom prst="rect">
            <a:avLst/>
          </a:prstGeom>
          <a:pattFill prst="pct10">
            <a:fgClr>
              <a:schemeClr val="accent3"/>
            </a:fgClr>
            <a:bgClr>
              <a:schemeClr val="accent6"/>
            </a:bgClr>
          </a:pattFill>
          <a:ln w="762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288000" tIns="0" rIns="288000" rtlCol="0" anchor="ctr"/>
          <a:lstStyle/>
          <a:p>
            <a:pPr>
              <a:lnSpc>
                <a:spcPct val="150000"/>
              </a:lnSpc>
            </a:pPr>
            <a:r>
              <a:rPr lang="zh-CN" altLang="en-US" sz="2000" dirty="0">
                <a:solidFill>
                  <a:schemeClr val="accent1"/>
                </a:solidFill>
                <a:latin typeface="字魂43号-国潮手书" panose="00000500000000000000" pitchFamily="2" charset="-122"/>
                <a:ea typeface="字魂43号-国潮手书" panose="00000500000000000000" pitchFamily="2" charset="-122"/>
              </a:rPr>
              <a:t>狂犬病病毒并不仅限于狗或者是猫科动物，任何动物都有可能感染。感染后不</a:t>
            </a:r>
            <a:r>
              <a:rPr lang="zh-CN" altLang="en-US" sz="2000">
                <a:solidFill>
                  <a:schemeClr val="accent1"/>
                </a:solidFill>
                <a:latin typeface="字魂43号-国潮手书" panose="00000500000000000000" pitchFamily="2" charset="-122"/>
                <a:ea typeface="字魂43号-国潮手书" panose="00000500000000000000" pitchFamily="2" charset="-122"/>
              </a:rPr>
              <a:t>迅</a:t>
            </a:r>
            <a:r>
              <a:rPr lang="zh-CN" altLang="en-US" sz="2000" smtClean="0">
                <a:solidFill>
                  <a:schemeClr val="accent1"/>
                </a:solidFill>
                <a:latin typeface="字魂43号-国潮手书" panose="00000500000000000000" pitchFamily="2" charset="-122"/>
                <a:ea typeface="字魂43号-国潮手书" panose="00000500000000000000" pitchFamily="2" charset="-122"/>
              </a:rPr>
              <a:t>速</a:t>
            </a:r>
            <a:r>
              <a:rPr lang="zh-CN" altLang="en-US" sz="100" smtClean="0">
                <a:solidFill>
                  <a:schemeClr val="accent1"/>
                </a:solidFill>
                <a:latin typeface="字魂43号-国潮手书" panose="00000500000000000000" pitchFamily="2" charset="-122"/>
                <a:ea typeface="字魂43号-国潮手书" panose="00000500000000000000" pitchFamily="2" charset="-122"/>
              </a:rPr>
              <a:t> </a:t>
            </a:r>
            <a:r>
              <a:rPr lang="zh-CN" altLang="en-US" sz="2000" smtClean="0">
                <a:solidFill>
                  <a:schemeClr val="accent1"/>
                </a:solidFill>
                <a:latin typeface="字魂43号-国潮手书" panose="00000500000000000000" pitchFamily="2" charset="-122"/>
                <a:ea typeface="字魂43号-国潮手书" panose="00000500000000000000" pitchFamily="2" charset="-122"/>
              </a:rPr>
              <a:t>治</a:t>
            </a:r>
            <a:r>
              <a:rPr lang="zh-CN" altLang="en-US" sz="2000" dirty="0">
                <a:solidFill>
                  <a:schemeClr val="accent1"/>
                </a:solidFill>
                <a:latin typeface="字魂43号-国潮手书" panose="00000500000000000000" pitchFamily="2" charset="-122"/>
                <a:ea typeface="字魂43号-国潮手书" panose="00000500000000000000" pitchFamily="2" charset="-122"/>
              </a:rPr>
              <a:t>疗，死亡率可达百分之百。所以</a:t>
            </a:r>
            <a:r>
              <a:rPr lang="zh-CN" altLang="en-US" sz="2000" dirty="0">
                <a:solidFill>
                  <a:schemeClr val="accent2"/>
                </a:solidFill>
                <a:latin typeface="字魂43号-国潮手书" panose="00000500000000000000" pitchFamily="2" charset="-122"/>
                <a:ea typeface="字魂43号-国潮手书" panose="00000500000000000000" pitchFamily="2" charset="-122"/>
              </a:rPr>
              <a:t>被咬后一定要打疫苗。</a:t>
            </a:r>
          </a:p>
        </p:txBody>
      </p:sp>
      <p:sp>
        <p:nvSpPr>
          <p:cNvPr id="6" name="矩形 5">
            <a:extLst>
              <a:ext uri="{FF2B5EF4-FFF2-40B4-BE49-F238E27FC236}">
                <a16:creationId xmlns:a16="http://schemas.microsoft.com/office/drawing/2014/main" xmlns="" id="{582A2692-388C-4DE6-A8BE-D6DA38051256}"/>
              </a:ext>
            </a:extLst>
          </p:cNvPr>
          <p:cNvSpPr/>
          <p:nvPr/>
        </p:nvSpPr>
        <p:spPr>
          <a:xfrm>
            <a:off x="2137224" y="3641639"/>
            <a:ext cx="8310288" cy="1446550"/>
          </a:xfrm>
          <a:prstGeom prst="rect">
            <a:avLst/>
          </a:prstGeom>
          <a:noFill/>
        </p:spPr>
        <p:txBody>
          <a:bodyPr wrap="none">
            <a:spAutoFit/>
          </a:bodyPr>
          <a:lstStyle/>
          <a:p>
            <a:r>
              <a:rPr lang="en-US" altLang="zh-CN" sz="8800">
                <a:ln w="19050">
                  <a:solidFill>
                    <a:schemeClr val="accent3">
                      <a:lumMod val="50000"/>
                      <a:alpha val="60000"/>
                    </a:schemeClr>
                  </a:solidFill>
                </a:ln>
                <a:noFill/>
                <a:latin typeface="字魂43号-国潮手书" panose="00000500000000000000" pitchFamily="2" charset="-122"/>
                <a:ea typeface="字魂43号-国潮手书" panose="00000500000000000000" pitchFamily="2" charset="-122"/>
              </a:rPr>
              <a:t>RABIES </a:t>
            </a:r>
            <a:r>
              <a:rPr lang="en-US" altLang="zh-CN" sz="100" smtClean="0">
                <a:ln w="19050">
                  <a:solidFill>
                    <a:schemeClr val="accent3">
                      <a:lumMod val="50000"/>
                      <a:alpha val="60000"/>
                    </a:schemeClr>
                  </a:solidFill>
                </a:ln>
                <a:noFill/>
                <a:latin typeface="字魂43号-国潮手书" panose="00000500000000000000" pitchFamily="2" charset="-122"/>
                <a:ea typeface="字魂43号-国潮手书" panose="00000500000000000000" pitchFamily="2" charset="-122"/>
              </a:rPr>
              <a:t> </a:t>
            </a:r>
            <a:r>
              <a:rPr lang="en-US" altLang="zh-CN" sz="8800" smtClean="0">
                <a:ln w="19050">
                  <a:solidFill>
                    <a:schemeClr val="accent3">
                      <a:lumMod val="50000"/>
                      <a:alpha val="60000"/>
                    </a:schemeClr>
                  </a:solidFill>
                </a:ln>
                <a:noFill/>
                <a:latin typeface="字魂43号-国潮手书" panose="00000500000000000000" pitchFamily="2" charset="-122"/>
                <a:ea typeface="字魂43号-国潮手书" panose="00000500000000000000" pitchFamily="2" charset="-122"/>
              </a:rPr>
              <a:t>VIRUS</a:t>
            </a:r>
            <a:endParaRPr lang="en-US" altLang="zh-CN" sz="8800" dirty="0">
              <a:ln w="19050">
                <a:solidFill>
                  <a:schemeClr val="accent3">
                    <a:lumMod val="50000"/>
                    <a:alpha val="60000"/>
                  </a:schemeClr>
                </a:solidFill>
              </a:ln>
              <a:noFill/>
              <a:latin typeface="字魂43号-国潮手书" panose="00000500000000000000" pitchFamily="2" charset="-122"/>
              <a:ea typeface="字魂43号-国潮手书" panose="00000500000000000000" pitchFamily="2" charset="-122"/>
            </a:endParaRPr>
          </a:p>
        </p:txBody>
      </p:sp>
      <p:sp>
        <p:nvSpPr>
          <p:cNvPr id="2" name="矩形 1">
            <a:extLst>
              <a:ext uri="{FF2B5EF4-FFF2-40B4-BE49-F238E27FC236}">
                <a16:creationId xmlns:a16="http://schemas.microsoft.com/office/drawing/2014/main" xmlns="" id="{798F68EF-DC66-4295-A65C-CC91BF41F022}"/>
              </a:ext>
            </a:extLst>
          </p:cNvPr>
          <p:cNvSpPr/>
          <p:nvPr/>
        </p:nvSpPr>
        <p:spPr>
          <a:xfrm>
            <a:off x="1350952" y="2249790"/>
            <a:ext cx="9490097" cy="2323713"/>
          </a:xfrm>
          <a:prstGeom prst="rect">
            <a:avLst/>
          </a:prstGeom>
        </p:spPr>
        <p:txBody>
          <a:bodyPr wrap="none">
            <a:spAutoFit/>
          </a:bodyPr>
          <a:lstStyle/>
          <a:p>
            <a:pPr algn="ctr"/>
            <a:r>
              <a:rPr lang="zh-CN" altLang="en-US" sz="14500">
                <a:ln w="73025">
                  <a:solidFill>
                    <a:schemeClr val="accent3"/>
                  </a:solidFill>
                </a:ln>
                <a:solidFill>
                  <a:schemeClr val="accent1"/>
                </a:solidFill>
                <a:latin typeface="字魂43号-国潮手书" panose="00000500000000000000" pitchFamily="2" charset="-122"/>
                <a:ea typeface="字魂43号-国潮手书" panose="00000500000000000000" pitchFamily="2" charset="-122"/>
              </a:rPr>
              <a:t>狂</a:t>
            </a:r>
            <a:r>
              <a:rPr lang="zh-CN" altLang="en-US" sz="14500" smtClean="0">
                <a:ln w="73025">
                  <a:solidFill>
                    <a:schemeClr val="accent3"/>
                  </a:solidFill>
                </a:ln>
                <a:solidFill>
                  <a:schemeClr val="accent1"/>
                </a:solidFill>
                <a:latin typeface="字魂43号-国潮手书" panose="00000500000000000000" pitchFamily="2" charset="-122"/>
                <a:ea typeface="字魂43号-国潮手书" panose="00000500000000000000" pitchFamily="2" charset="-122"/>
              </a:rPr>
              <a:t>犬</a:t>
            </a:r>
            <a:r>
              <a:rPr lang="zh-CN" altLang="en-US" sz="100" smtClean="0">
                <a:ln w="73025">
                  <a:solidFill>
                    <a:schemeClr val="accent3"/>
                  </a:solidFill>
                </a:ln>
                <a:solidFill>
                  <a:schemeClr val="accent1"/>
                </a:solidFill>
                <a:latin typeface="字魂43号-国潮手书" panose="00000500000000000000" pitchFamily="2" charset="-122"/>
                <a:ea typeface="字魂43号-国潮手书" panose="00000500000000000000" pitchFamily="2" charset="-122"/>
              </a:rPr>
              <a:t> </a:t>
            </a:r>
            <a:r>
              <a:rPr lang="zh-CN" altLang="en-US" sz="14500" smtClean="0">
                <a:ln w="73025">
                  <a:solidFill>
                    <a:schemeClr val="accent3"/>
                  </a:solidFill>
                </a:ln>
                <a:solidFill>
                  <a:schemeClr val="accent1"/>
                </a:solidFill>
                <a:latin typeface="字魂43号-国潮手书" panose="00000500000000000000" pitchFamily="2" charset="-122"/>
                <a:ea typeface="字魂43号-国潮手书" panose="00000500000000000000" pitchFamily="2" charset="-122"/>
              </a:rPr>
              <a:t>病</a:t>
            </a:r>
            <a:r>
              <a:rPr lang="zh-CN" altLang="en-US" sz="14500" dirty="0">
                <a:ln w="73025">
                  <a:solidFill>
                    <a:schemeClr val="accent3"/>
                  </a:solidFill>
                </a:ln>
                <a:solidFill>
                  <a:schemeClr val="accent1"/>
                </a:solidFill>
                <a:latin typeface="字魂43号-国潮手书" panose="00000500000000000000" pitchFamily="2" charset="-122"/>
                <a:ea typeface="字魂43号-国潮手书" panose="00000500000000000000" pitchFamily="2" charset="-122"/>
              </a:rPr>
              <a:t>病毒</a:t>
            </a:r>
          </a:p>
        </p:txBody>
      </p:sp>
      <p:grpSp>
        <p:nvGrpSpPr>
          <p:cNvPr id="86" name="组合 85">
            <a:extLst>
              <a:ext uri="{FF2B5EF4-FFF2-40B4-BE49-F238E27FC236}">
                <a16:creationId xmlns:a16="http://schemas.microsoft.com/office/drawing/2014/main" xmlns="" id="{E84D6F0B-FC5C-427B-A379-50F2CCB1CB4D}"/>
              </a:ext>
            </a:extLst>
          </p:cNvPr>
          <p:cNvGrpSpPr/>
          <p:nvPr/>
        </p:nvGrpSpPr>
        <p:grpSpPr>
          <a:xfrm>
            <a:off x="3810000" y="292741"/>
            <a:ext cx="4572000" cy="2058822"/>
            <a:chOff x="4238287" y="320041"/>
            <a:chExt cx="3715426" cy="1673099"/>
          </a:xfrm>
        </p:grpSpPr>
        <p:grpSp>
          <p:nvGrpSpPr>
            <p:cNvPr id="42" name="组合 41">
              <a:extLst>
                <a:ext uri="{FF2B5EF4-FFF2-40B4-BE49-F238E27FC236}">
                  <a16:creationId xmlns:a16="http://schemas.microsoft.com/office/drawing/2014/main" xmlns="" id="{72B272D6-3BA0-41FD-993B-632298863B86}"/>
                </a:ext>
              </a:extLst>
            </p:cNvPr>
            <p:cNvGrpSpPr/>
            <p:nvPr/>
          </p:nvGrpSpPr>
          <p:grpSpPr>
            <a:xfrm>
              <a:off x="4238287" y="952501"/>
              <a:ext cx="3715426" cy="783418"/>
              <a:chOff x="3410465" y="952501"/>
              <a:chExt cx="3715426" cy="783418"/>
            </a:xfrm>
          </p:grpSpPr>
          <p:grpSp>
            <p:nvGrpSpPr>
              <p:cNvPr id="41" name="组合 40">
                <a:extLst>
                  <a:ext uri="{FF2B5EF4-FFF2-40B4-BE49-F238E27FC236}">
                    <a16:creationId xmlns:a16="http://schemas.microsoft.com/office/drawing/2014/main" xmlns="" id="{5420EFA0-0F87-4F62-93A9-7B4F5E831FDE}"/>
                  </a:ext>
                </a:extLst>
              </p:cNvPr>
              <p:cNvGrpSpPr/>
              <p:nvPr/>
            </p:nvGrpSpPr>
            <p:grpSpPr>
              <a:xfrm>
                <a:off x="3822376" y="952501"/>
                <a:ext cx="2891604" cy="783418"/>
                <a:chOff x="3848100" y="952501"/>
                <a:chExt cx="2891604" cy="783418"/>
              </a:xfrm>
            </p:grpSpPr>
            <p:sp>
              <p:nvSpPr>
                <p:cNvPr id="12" name="椭圆 11">
                  <a:extLst>
                    <a:ext uri="{FF2B5EF4-FFF2-40B4-BE49-F238E27FC236}">
                      <a16:creationId xmlns:a16="http://schemas.microsoft.com/office/drawing/2014/main" xmlns="" id="{F6687041-D317-4848-BF9E-AD97CDBD03B9}"/>
                    </a:ext>
                  </a:extLst>
                </p:cNvPr>
                <p:cNvSpPr/>
                <p:nvPr/>
              </p:nvSpPr>
              <p:spPr>
                <a:xfrm>
                  <a:off x="3848100" y="952501"/>
                  <a:ext cx="783420" cy="783418"/>
                </a:xfrm>
                <a:prstGeom prst="ellipse">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32" name="Oval 11_1">
                  <a:extLst>
                    <a:ext uri="{FF2B5EF4-FFF2-40B4-BE49-F238E27FC236}">
                      <a16:creationId xmlns:a16="http://schemas.microsoft.com/office/drawing/2014/main" xmlns="" id="{D0C854B7-B1D4-4C3E-A28C-5460C33F4A52}"/>
                    </a:ext>
                  </a:extLst>
                </p:cNvPr>
                <p:cNvSpPr/>
                <p:nvPr/>
              </p:nvSpPr>
              <p:spPr>
                <a:xfrm>
                  <a:off x="3878580" y="982981"/>
                  <a:ext cx="722460" cy="722458"/>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33" name="椭圆 32">
                  <a:extLst>
                    <a:ext uri="{FF2B5EF4-FFF2-40B4-BE49-F238E27FC236}">
                      <a16:creationId xmlns:a16="http://schemas.microsoft.com/office/drawing/2014/main" xmlns="" id="{5489DBB0-4D8C-4E7A-BDEE-6A8F85123952}"/>
                    </a:ext>
                  </a:extLst>
                </p:cNvPr>
                <p:cNvSpPr/>
                <p:nvPr/>
              </p:nvSpPr>
              <p:spPr>
                <a:xfrm>
                  <a:off x="4550828" y="952501"/>
                  <a:ext cx="783420" cy="783418"/>
                </a:xfrm>
                <a:prstGeom prst="ellipse">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34" name="Oval 11_1">
                  <a:extLst>
                    <a:ext uri="{FF2B5EF4-FFF2-40B4-BE49-F238E27FC236}">
                      <a16:creationId xmlns:a16="http://schemas.microsoft.com/office/drawing/2014/main" xmlns="" id="{D9A3E32A-B45D-48DF-9BC7-8C78F3CC65C1}"/>
                    </a:ext>
                  </a:extLst>
                </p:cNvPr>
                <p:cNvSpPr/>
                <p:nvPr/>
              </p:nvSpPr>
              <p:spPr>
                <a:xfrm>
                  <a:off x="4581308" y="982981"/>
                  <a:ext cx="722460" cy="722458"/>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35" name="椭圆 34">
                  <a:extLst>
                    <a:ext uri="{FF2B5EF4-FFF2-40B4-BE49-F238E27FC236}">
                      <a16:creationId xmlns:a16="http://schemas.microsoft.com/office/drawing/2014/main" xmlns="" id="{81080A5B-58DC-491A-A071-8FBFA4704243}"/>
                    </a:ext>
                  </a:extLst>
                </p:cNvPr>
                <p:cNvSpPr/>
                <p:nvPr/>
              </p:nvSpPr>
              <p:spPr>
                <a:xfrm>
                  <a:off x="5253556" y="952501"/>
                  <a:ext cx="783420" cy="783418"/>
                </a:xfrm>
                <a:prstGeom prst="ellipse">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36" name="Oval 11_1">
                  <a:extLst>
                    <a:ext uri="{FF2B5EF4-FFF2-40B4-BE49-F238E27FC236}">
                      <a16:creationId xmlns:a16="http://schemas.microsoft.com/office/drawing/2014/main" xmlns="" id="{F0DA09EA-39AC-4149-A67E-5B79577DBBA2}"/>
                    </a:ext>
                  </a:extLst>
                </p:cNvPr>
                <p:cNvSpPr/>
                <p:nvPr/>
              </p:nvSpPr>
              <p:spPr>
                <a:xfrm>
                  <a:off x="5284036" y="982981"/>
                  <a:ext cx="722460" cy="722458"/>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37" name="椭圆 36">
                  <a:extLst>
                    <a:ext uri="{FF2B5EF4-FFF2-40B4-BE49-F238E27FC236}">
                      <a16:creationId xmlns:a16="http://schemas.microsoft.com/office/drawing/2014/main" xmlns="" id="{1F347F55-2599-4AF7-814B-DAE101C19621}"/>
                    </a:ext>
                  </a:extLst>
                </p:cNvPr>
                <p:cNvSpPr/>
                <p:nvPr/>
              </p:nvSpPr>
              <p:spPr>
                <a:xfrm>
                  <a:off x="5956284" y="952501"/>
                  <a:ext cx="783420" cy="783418"/>
                </a:xfrm>
                <a:prstGeom prst="ellipse">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38" name="Oval 11_1">
                  <a:extLst>
                    <a:ext uri="{FF2B5EF4-FFF2-40B4-BE49-F238E27FC236}">
                      <a16:creationId xmlns:a16="http://schemas.microsoft.com/office/drawing/2014/main" xmlns="" id="{1BC41210-0A83-4D72-84F9-DFA2E63BDA9F}"/>
                    </a:ext>
                  </a:extLst>
                </p:cNvPr>
                <p:cNvSpPr/>
                <p:nvPr/>
              </p:nvSpPr>
              <p:spPr>
                <a:xfrm>
                  <a:off x="5986764" y="982981"/>
                  <a:ext cx="722460" cy="722458"/>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grpSp>
          <p:grpSp>
            <p:nvGrpSpPr>
              <p:cNvPr id="40" name="组合 39">
                <a:extLst>
                  <a:ext uri="{FF2B5EF4-FFF2-40B4-BE49-F238E27FC236}">
                    <a16:creationId xmlns:a16="http://schemas.microsoft.com/office/drawing/2014/main" xmlns="" id="{9589940D-E09D-4DAD-B1E7-46EE5E8DC08A}"/>
                  </a:ext>
                </a:extLst>
              </p:cNvPr>
              <p:cNvGrpSpPr/>
              <p:nvPr/>
            </p:nvGrpSpPr>
            <p:grpSpPr>
              <a:xfrm>
                <a:off x="3410465" y="1270070"/>
                <a:ext cx="3715426" cy="148281"/>
                <a:chOff x="3410465" y="1198605"/>
                <a:chExt cx="3715426" cy="148281"/>
              </a:xfrm>
            </p:grpSpPr>
            <p:sp>
              <p:nvSpPr>
                <p:cNvPr id="30" name="椭圆 29">
                  <a:extLst>
                    <a:ext uri="{FF2B5EF4-FFF2-40B4-BE49-F238E27FC236}">
                      <a16:creationId xmlns:a16="http://schemas.microsoft.com/office/drawing/2014/main" xmlns="" id="{4BC1A7DB-8556-4D48-9F07-3D59B8DAC4B5}"/>
                    </a:ext>
                  </a:extLst>
                </p:cNvPr>
                <p:cNvSpPr/>
                <p:nvPr/>
              </p:nvSpPr>
              <p:spPr>
                <a:xfrm>
                  <a:off x="3410465" y="1198605"/>
                  <a:ext cx="148281" cy="148281"/>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39" name="椭圆 38">
                  <a:extLst>
                    <a:ext uri="{FF2B5EF4-FFF2-40B4-BE49-F238E27FC236}">
                      <a16:creationId xmlns:a16="http://schemas.microsoft.com/office/drawing/2014/main" xmlns="" id="{B2CEAF87-8BF4-4AC3-B0F1-908199879E64}"/>
                    </a:ext>
                  </a:extLst>
                </p:cNvPr>
                <p:cNvSpPr/>
                <p:nvPr/>
              </p:nvSpPr>
              <p:spPr>
                <a:xfrm>
                  <a:off x="6977610" y="1198605"/>
                  <a:ext cx="148281" cy="148281"/>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grpSp>
        </p:grpSp>
        <p:sp>
          <p:nvSpPr>
            <p:cNvPr id="43" name="矩形 42">
              <a:extLst>
                <a:ext uri="{FF2B5EF4-FFF2-40B4-BE49-F238E27FC236}">
                  <a16:creationId xmlns:a16="http://schemas.microsoft.com/office/drawing/2014/main" xmlns="" id="{B5621210-C86D-46B1-8B34-7494F4D72658}"/>
                </a:ext>
              </a:extLst>
            </p:cNvPr>
            <p:cNvSpPr/>
            <p:nvPr/>
          </p:nvSpPr>
          <p:spPr>
            <a:xfrm>
              <a:off x="4478216" y="925359"/>
              <a:ext cx="3194424" cy="750343"/>
            </a:xfrm>
            <a:prstGeom prst="rect">
              <a:avLst/>
            </a:prstGeom>
          </p:spPr>
          <p:txBody>
            <a:bodyPr wrap="none">
              <a:spAutoFit/>
            </a:bodyPr>
            <a:lstStyle/>
            <a:p>
              <a:pPr algn="ctr"/>
              <a:r>
                <a:rPr lang="zh-CN" altLang="en-US" sz="5400" spc="-300" dirty="0">
                  <a:solidFill>
                    <a:schemeClr val="accent6"/>
                  </a:solidFill>
                  <a:latin typeface="字魂43号-国潮手书" panose="00000500000000000000" pitchFamily="2" charset="-122"/>
                  <a:ea typeface="字魂43号-国潮手书" panose="00000500000000000000" pitchFamily="2" charset="-122"/>
                </a:rPr>
                <a:t>病 </a:t>
              </a:r>
              <a:r>
                <a:rPr lang="zh-CN" altLang="en-US" sz="5400" spc="-300">
                  <a:solidFill>
                    <a:schemeClr val="accent6"/>
                  </a:solidFill>
                  <a:latin typeface="字魂43号-国潮手书" panose="00000500000000000000" pitchFamily="2" charset="-122"/>
                  <a:ea typeface="字魂43号-国潮手书" panose="00000500000000000000" pitchFamily="2" charset="-122"/>
                </a:rPr>
                <a:t>毒 </a:t>
              </a:r>
              <a:r>
                <a:rPr lang="zh-CN" altLang="en-US" sz="100" spc="-300" smtClean="0">
                  <a:solidFill>
                    <a:schemeClr val="accent6"/>
                  </a:solidFill>
                  <a:latin typeface="字魂43号-国潮手书" panose="00000500000000000000" pitchFamily="2" charset="-122"/>
                  <a:ea typeface="字魂43号-国潮手书" panose="00000500000000000000" pitchFamily="2" charset="-122"/>
                </a:rPr>
                <a:t> </a:t>
              </a:r>
              <a:r>
                <a:rPr lang="zh-CN" altLang="en-US" sz="5400" spc="-300" smtClean="0">
                  <a:solidFill>
                    <a:schemeClr val="accent6"/>
                  </a:solidFill>
                  <a:latin typeface="字魂43号-国潮手书" panose="00000500000000000000" pitchFamily="2" charset="-122"/>
                  <a:ea typeface="字魂43号-国潮手书" panose="00000500000000000000" pitchFamily="2" charset="-122"/>
                </a:rPr>
                <a:t>档 </a:t>
              </a:r>
              <a:r>
                <a:rPr lang="zh-CN" altLang="en-US" sz="5400" spc="-300" dirty="0">
                  <a:solidFill>
                    <a:schemeClr val="accent6"/>
                  </a:solidFill>
                  <a:latin typeface="字魂43号-国潮手书" panose="00000500000000000000" pitchFamily="2" charset="-122"/>
                  <a:ea typeface="字魂43号-国潮手书" panose="00000500000000000000" pitchFamily="2" charset="-122"/>
                </a:rPr>
                <a:t>案</a:t>
              </a:r>
              <a:endParaRPr lang="zh-CN" altLang="en-US" sz="5400" spc="-300" dirty="0">
                <a:solidFill>
                  <a:schemeClr val="accent6"/>
                </a:solidFill>
              </a:endParaRPr>
            </a:p>
          </p:txBody>
        </p:sp>
        <p:grpSp>
          <p:nvGrpSpPr>
            <p:cNvPr id="67" name="组合 66">
              <a:extLst>
                <a:ext uri="{FF2B5EF4-FFF2-40B4-BE49-F238E27FC236}">
                  <a16:creationId xmlns:a16="http://schemas.microsoft.com/office/drawing/2014/main" xmlns="" id="{04DC4F6E-5F7D-4A96-A006-F2FAE7C496DB}"/>
                </a:ext>
              </a:extLst>
            </p:cNvPr>
            <p:cNvGrpSpPr/>
            <p:nvPr/>
          </p:nvGrpSpPr>
          <p:grpSpPr>
            <a:xfrm>
              <a:off x="5794966" y="320041"/>
              <a:ext cx="582336" cy="647700"/>
              <a:chOff x="5791403" y="7419975"/>
              <a:chExt cx="582336" cy="647700"/>
            </a:xfrm>
          </p:grpSpPr>
          <p:grpSp>
            <p:nvGrpSpPr>
              <p:cNvPr id="49" name="Group 47_1">
                <a:extLst>
                  <a:ext uri="{FF2B5EF4-FFF2-40B4-BE49-F238E27FC236}">
                    <a16:creationId xmlns:a16="http://schemas.microsoft.com/office/drawing/2014/main" xmlns="" id="{59BA073D-D0D8-405D-902D-9376DBC29A62}"/>
                  </a:ext>
                </a:extLst>
              </p:cNvPr>
              <p:cNvGrpSpPr/>
              <p:nvPr/>
            </p:nvGrpSpPr>
            <p:grpSpPr>
              <a:xfrm rot="20669181">
                <a:off x="5944529" y="7557411"/>
                <a:ext cx="45719" cy="495300"/>
                <a:chOff x="5981700" y="7419975"/>
                <a:chExt cx="0" cy="647700"/>
              </a:xfrm>
            </p:grpSpPr>
            <p:cxnSp>
              <p:nvCxnSpPr>
                <p:cNvPr id="50" name="直接连接符 49">
                  <a:extLst>
                    <a:ext uri="{FF2B5EF4-FFF2-40B4-BE49-F238E27FC236}">
                      <a16:creationId xmlns:a16="http://schemas.microsoft.com/office/drawing/2014/main" xmlns="" id="{0E4B11B5-3058-42AB-8525-A9013D1B02A0}"/>
                    </a:ext>
                  </a:extLst>
                </p:cNvPr>
                <p:cNvCxnSpPr/>
                <p:nvPr/>
              </p:nvCxnSpPr>
              <p:spPr>
                <a:xfrm flipV="1">
                  <a:off x="5981700" y="7629525"/>
                  <a:ext cx="0" cy="438150"/>
                </a:xfrm>
                <a:prstGeom prst="line">
                  <a:avLst/>
                </a:prstGeom>
                <a:ln>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51" name="直接连接符 50">
                  <a:extLst>
                    <a:ext uri="{FF2B5EF4-FFF2-40B4-BE49-F238E27FC236}">
                      <a16:creationId xmlns:a16="http://schemas.microsoft.com/office/drawing/2014/main" xmlns="" id="{1B21B352-0E76-40AF-B7B4-FB606507C702}"/>
                    </a:ext>
                  </a:extLst>
                </p:cNvPr>
                <p:cNvCxnSpPr>
                  <a:cxnSpLocks/>
                </p:cNvCxnSpPr>
                <p:nvPr/>
              </p:nvCxnSpPr>
              <p:spPr>
                <a:xfrm flipV="1">
                  <a:off x="5981700" y="7419975"/>
                  <a:ext cx="0" cy="114300"/>
                </a:xfrm>
                <a:prstGeom prst="line">
                  <a:avLst/>
                </a:prstGeom>
                <a:ln>
                  <a:solidFill>
                    <a:schemeClr val="accent2"/>
                  </a:solidFill>
                </a:ln>
              </p:spPr>
              <p:style>
                <a:lnRef idx="1">
                  <a:schemeClr val="accent1"/>
                </a:lnRef>
                <a:fillRef idx="0">
                  <a:schemeClr val="accent1"/>
                </a:fillRef>
                <a:effectRef idx="0">
                  <a:schemeClr val="accent1"/>
                </a:effectRef>
                <a:fontRef idx="minor">
                  <a:schemeClr val="tx1"/>
                </a:fontRef>
              </p:style>
            </p:cxnSp>
          </p:grpSp>
          <p:grpSp>
            <p:nvGrpSpPr>
              <p:cNvPr id="52" name="Group 47_1">
                <a:extLst>
                  <a:ext uri="{FF2B5EF4-FFF2-40B4-BE49-F238E27FC236}">
                    <a16:creationId xmlns:a16="http://schemas.microsoft.com/office/drawing/2014/main" xmlns="" id="{2C3FFCCE-2549-4FF8-B82F-B021EB5B6B20}"/>
                  </a:ext>
                </a:extLst>
              </p:cNvPr>
              <p:cNvGrpSpPr/>
              <p:nvPr/>
            </p:nvGrpSpPr>
            <p:grpSpPr>
              <a:xfrm rot="19328688">
                <a:off x="5791403" y="7664450"/>
                <a:ext cx="48318" cy="368300"/>
                <a:chOff x="5981700" y="7419975"/>
                <a:chExt cx="0" cy="647700"/>
              </a:xfrm>
            </p:grpSpPr>
            <p:cxnSp>
              <p:nvCxnSpPr>
                <p:cNvPr id="53" name="直接连接符 52">
                  <a:extLst>
                    <a:ext uri="{FF2B5EF4-FFF2-40B4-BE49-F238E27FC236}">
                      <a16:creationId xmlns:a16="http://schemas.microsoft.com/office/drawing/2014/main" xmlns="" id="{71CE3DCA-ECBB-435C-BF37-62F5263FCD8F}"/>
                    </a:ext>
                  </a:extLst>
                </p:cNvPr>
                <p:cNvCxnSpPr/>
                <p:nvPr/>
              </p:nvCxnSpPr>
              <p:spPr>
                <a:xfrm flipV="1">
                  <a:off x="5981700" y="7629525"/>
                  <a:ext cx="0" cy="438150"/>
                </a:xfrm>
                <a:prstGeom prst="line">
                  <a:avLst/>
                </a:prstGeom>
                <a:ln>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54" name="直接连接符 53">
                  <a:extLst>
                    <a:ext uri="{FF2B5EF4-FFF2-40B4-BE49-F238E27FC236}">
                      <a16:creationId xmlns:a16="http://schemas.microsoft.com/office/drawing/2014/main" xmlns="" id="{EBDBEB36-F903-4ECC-A878-85F6623D1E86}"/>
                    </a:ext>
                  </a:extLst>
                </p:cNvPr>
                <p:cNvCxnSpPr>
                  <a:cxnSpLocks/>
                </p:cNvCxnSpPr>
                <p:nvPr/>
              </p:nvCxnSpPr>
              <p:spPr>
                <a:xfrm flipV="1">
                  <a:off x="5981700" y="7419975"/>
                  <a:ext cx="0" cy="114300"/>
                </a:xfrm>
                <a:prstGeom prst="line">
                  <a:avLst/>
                </a:prstGeom>
                <a:ln>
                  <a:solidFill>
                    <a:schemeClr val="accent2"/>
                  </a:solidFill>
                </a:ln>
              </p:spPr>
              <p:style>
                <a:lnRef idx="1">
                  <a:schemeClr val="accent1"/>
                </a:lnRef>
                <a:fillRef idx="0">
                  <a:schemeClr val="accent1"/>
                </a:fillRef>
                <a:effectRef idx="0">
                  <a:schemeClr val="accent1"/>
                </a:effectRef>
                <a:fontRef idx="minor">
                  <a:schemeClr val="tx1"/>
                </a:fontRef>
              </p:style>
            </p:cxnSp>
          </p:grpSp>
          <p:grpSp>
            <p:nvGrpSpPr>
              <p:cNvPr id="58" name="组合 57">
                <a:extLst>
                  <a:ext uri="{FF2B5EF4-FFF2-40B4-BE49-F238E27FC236}">
                    <a16:creationId xmlns:a16="http://schemas.microsoft.com/office/drawing/2014/main" xmlns="" id="{E5F61537-0B59-43BC-A488-46294FCB6977}"/>
                  </a:ext>
                </a:extLst>
              </p:cNvPr>
              <p:cNvGrpSpPr/>
              <p:nvPr/>
            </p:nvGrpSpPr>
            <p:grpSpPr>
              <a:xfrm flipH="1">
                <a:off x="6082571" y="7419975"/>
                <a:ext cx="0" cy="647700"/>
                <a:chOff x="5981700" y="7419975"/>
                <a:chExt cx="0" cy="647700"/>
              </a:xfrm>
            </p:grpSpPr>
            <p:cxnSp>
              <p:nvCxnSpPr>
                <p:cNvPr id="65" name="直接连接符 64">
                  <a:extLst>
                    <a:ext uri="{FF2B5EF4-FFF2-40B4-BE49-F238E27FC236}">
                      <a16:creationId xmlns:a16="http://schemas.microsoft.com/office/drawing/2014/main" xmlns="" id="{F42EA785-B73A-42E8-828F-5EBB78BDDFF8}"/>
                    </a:ext>
                  </a:extLst>
                </p:cNvPr>
                <p:cNvCxnSpPr/>
                <p:nvPr/>
              </p:nvCxnSpPr>
              <p:spPr>
                <a:xfrm flipV="1">
                  <a:off x="5981700" y="7629525"/>
                  <a:ext cx="0" cy="438150"/>
                </a:xfrm>
                <a:prstGeom prst="line">
                  <a:avLst/>
                </a:prstGeom>
                <a:ln>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66" name="直接连接符 65">
                  <a:extLst>
                    <a:ext uri="{FF2B5EF4-FFF2-40B4-BE49-F238E27FC236}">
                      <a16:creationId xmlns:a16="http://schemas.microsoft.com/office/drawing/2014/main" xmlns="" id="{D761DAF3-C265-4FAF-ABA0-763832CC4A0E}"/>
                    </a:ext>
                  </a:extLst>
                </p:cNvPr>
                <p:cNvCxnSpPr>
                  <a:cxnSpLocks/>
                </p:cNvCxnSpPr>
                <p:nvPr/>
              </p:nvCxnSpPr>
              <p:spPr>
                <a:xfrm flipV="1">
                  <a:off x="5981700" y="7419975"/>
                  <a:ext cx="0" cy="114300"/>
                </a:xfrm>
                <a:prstGeom prst="line">
                  <a:avLst/>
                </a:prstGeom>
                <a:ln>
                  <a:solidFill>
                    <a:schemeClr val="accent2"/>
                  </a:solidFill>
                </a:ln>
              </p:spPr>
              <p:style>
                <a:lnRef idx="1">
                  <a:schemeClr val="accent1"/>
                </a:lnRef>
                <a:fillRef idx="0">
                  <a:schemeClr val="accent1"/>
                </a:fillRef>
                <a:effectRef idx="0">
                  <a:schemeClr val="accent1"/>
                </a:effectRef>
                <a:fontRef idx="minor">
                  <a:schemeClr val="tx1"/>
                </a:fontRef>
              </p:style>
            </p:cxnSp>
          </p:grpSp>
          <p:grpSp>
            <p:nvGrpSpPr>
              <p:cNvPr id="59" name="Group 47_1">
                <a:extLst>
                  <a:ext uri="{FF2B5EF4-FFF2-40B4-BE49-F238E27FC236}">
                    <a16:creationId xmlns:a16="http://schemas.microsoft.com/office/drawing/2014/main" xmlns="" id="{237D4C80-B9D8-4288-AA46-B2AAC8A8AE10}"/>
                  </a:ext>
                </a:extLst>
              </p:cNvPr>
              <p:cNvGrpSpPr/>
              <p:nvPr/>
            </p:nvGrpSpPr>
            <p:grpSpPr>
              <a:xfrm rot="930819" flipH="1">
                <a:off x="6174894" y="7557411"/>
                <a:ext cx="45719" cy="495300"/>
                <a:chOff x="5981700" y="7419975"/>
                <a:chExt cx="0" cy="647700"/>
              </a:xfrm>
            </p:grpSpPr>
            <p:cxnSp>
              <p:nvCxnSpPr>
                <p:cNvPr id="63" name="直接连接符 62">
                  <a:extLst>
                    <a:ext uri="{FF2B5EF4-FFF2-40B4-BE49-F238E27FC236}">
                      <a16:creationId xmlns:a16="http://schemas.microsoft.com/office/drawing/2014/main" xmlns="" id="{60742599-E2B4-4BDF-91A6-F13E79C583EB}"/>
                    </a:ext>
                  </a:extLst>
                </p:cNvPr>
                <p:cNvCxnSpPr/>
                <p:nvPr/>
              </p:nvCxnSpPr>
              <p:spPr>
                <a:xfrm flipV="1">
                  <a:off x="5981700" y="7629525"/>
                  <a:ext cx="0" cy="438150"/>
                </a:xfrm>
                <a:prstGeom prst="line">
                  <a:avLst/>
                </a:prstGeom>
                <a:ln>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64" name="直接连接符 63">
                  <a:extLst>
                    <a:ext uri="{FF2B5EF4-FFF2-40B4-BE49-F238E27FC236}">
                      <a16:creationId xmlns:a16="http://schemas.microsoft.com/office/drawing/2014/main" xmlns="" id="{8B299316-42F5-41C9-8092-2AB8D9B523AA}"/>
                    </a:ext>
                  </a:extLst>
                </p:cNvPr>
                <p:cNvCxnSpPr>
                  <a:cxnSpLocks/>
                </p:cNvCxnSpPr>
                <p:nvPr/>
              </p:nvCxnSpPr>
              <p:spPr>
                <a:xfrm flipV="1">
                  <a:off x="5981700" y="7419975"/>
                  <a:ext cx="0" cy="114300"/>
                </a:xfrm>
                <a:prstGeom prst="line">
                  <a:avLst/>
                </a:prstGeom>
                <a:ln>
                  <a:solidFill>
                    <a:schemeClr val="accent2"/>
                  </a:solidFill>
                </a:ln>
              </p:spPr>
              <p:style>
                <a:lnRef idx="1">
                  <a:schemeClr val="accent1"/>
                </a:lnRef>
                <a:fillRef idx="0">
                  <a:schemeClr val="accent1"/>
                </a:fillRef>
                <a:effectRef idx="0">
                  <a:schemeClr val="accent1"/>
                </a:effectRef>
                <a:fontRef idx="minor">
                  <a:schemeClr val="tx1"/>
                </a:fontRef>
              </p:style>
            </p:cxnSp>
          </p:grpSp>
          <p:grpSp>
            <p:nvGrpSpPr>
              <p:cNvPr id="60" name="Group 47_1">
                <a:extLst>
                  <a:ext uri="{FF2B5EF4-FFF2-40B4-BE49-F238E27FC236}">
                    <a16:creationId xmlns:a16="http://schemas.microsoft.com/office/drawing/2014/main" xmlns="" id="{04FB2612-44D7-4E9E-9DBB-80CA16E759C3}"/>
                  </a:ext>
                </a:extLst>
              </p:cNvPr>
              <p:cNvGrpSpPr/>
              <p:nvPr/>
            </p:nvGrpSpPr>
            <p:grpSpPr>
              <a:xfrm rot="2271312" flipH="1">
                <a:off x="6325421" y="7664450"/>
                <a:ext cx="48318" cy="368300"/>
                <a:chOff x="5981700" y="7419975"/>
                <a:chExt cx="0" cy="647700"/>
              </a:xfrm>
            </p:grpSpPr>
            <p:cxnSp>
              <p:nvCxnSpPr>
                <p:cNvPr id="61" name="直接连接符 60">
                  <a:extLst>
                    <a:ext uri="{FF2B5EF4-FFF2-40B4-BE49-F238E27FC236}">
                      <a16:creationId xmlns:a16="http://schemas.microsoft.com/office/drawing/2014/main" xmlns="" id="{07C7808C-1842-4061-BD4A-396C79A7C208}"/>
                    </a:ext>
                  </a:extLst>
                </p:cNvPr>
                <p:cNvCxnSpPr/>
                <p:nvPr/>
              </p:nvCxnSpPr>
              <p:spPr>
                <a:xfrm flipV="1">
                  <a:off x="5981700" y="7629525"/>
                  <a:ext cx="0" cy="438150"/>
                </a:xfrm>
                <a:prstGeom prst="line">
                  <a:avLst/>
                </a:prstGeom>
                <a:ln>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62" name="直接连接符 61">
                  <a:extLst>
                    <a:ext uri="{FF2B5EF4-FFF2-40B4-BE49-F238E27FC236}">
                      <a16:creationId xmlns:a16="http://schemas.microsoft.com/office/drawing/2014/main" xmlns="" id="{22AA4C9E-1D2C-4B80-B7EE-6002F9728381}"/>
                    </a:ext>
                  </a:extLst>
                </p:cNvPr>
                <p:cNvCxnSpPr>
                  <a:cxnSpLocks/>
                </p:cNvCxnSpPr>
                <p:nvPr/>
              </p:nvCxnSpPr>
              <p:spPr>
                <a:xfrm flipV="1">
                  <a:off x="5981700" y="7419975"/>
                  <a:ext cx="0" cy="114300"/>
                </a:xfrm>
                <a:prstGeom prst="line">
                  <a:avLst/>
                </a:prstGeom>
                <a:ln>
                  <a:solidFill>
                    <a:schemeClr val="accent2"/>
                  </a:solidFill>
                </a:ln>
              </p:spPr>
              <p:style>
                <a:lnRef idx="1">
                  <a:schemeClr val="accent1"/>
                </a:lnRef>
                <a:fillRef idx="0">
                  <a:schemeClr val="accent1"/>
                </a:fillRef>
                <a:effectRef idx="0">
                  <a:schemeClr val="accent1"/>
                </a:effectRef>
                <a:fontRef idx="minor">
                  <a:schemeClr val="tx1"/>
                </a:fontRef>
              </p:style>
            </p:cxnSp>
          </p:grpSp>
        </p:grpSp>
        <p:grpSp>
          <p:nvGrpSpPr>
            <p:cNvPr id="84" name="组合 83">
              <a:extLst>
                <a:ext uri="{FF2B5EF4-FFF2-40B4-BE49-F238E27FC236}">
                  <a16:creationId xmlns:a16="http://schemas.microsoft.com/office/drawing/2014/main" xmlns="" id="{E856FABC-BF34-43B8-87C0-DCCE4A861E20}"/>
                </a:ext>
              </a:extLst>
            </p:cNvPr>
            <p:cNvGrpSpPr/>
            <p:nvPr/>
          </p:nvGrpSpPr>
          <p:grpSpPr>
            <a:xfrm>
              <a:off x="5948092" y="1755861"/>
              <a:ext cx="276084" cy="237279"/>
              <a:chOff x="5948092" y="1915505"/>
              <a:chExt cx="276084" cy="267523"/>
            </a:xfrm>
          </p:grpSpPr>
          <p:grpSp>
            <p:nvGrpSpPr>
              <p:cNvPr id="69" name="Group 47_1">
                <a:extLst>
                  <a:ext uri="{FF2B5EF4-FFF2-40B4-BE49-F238E27FC236}">
                    <a16:creationId xmlns:a16="http://schemas.microsoft.com/office/drawing/2014/main" xmlns="" id="{EB8B9FD4-B765-4DFF-B595-0619E2E1355D}"/>
                  </a:ext>
                </a:extLst>
              </p:cNvPr>
              <p:cNvGrpSpPr/>
              <p:nvPr/>
            </p:nvGrpSpPr>
            <p:grpSpPr>
              <a:xfrm rot="930819" flipV="1">
                <a:off x="5948092" y="1921686"/>
                <a:ext cx="45719" cy="204576"/>
                <a:chOff x="5981700" y="7419975"/>
                <a:chExt cx="0" cy="647700"/>
              </a:xfrm>
            </p:grpSpPr>
            <p:cxnSp>
              <p:nvCxnSpPr>
                <p:cNvPr id="82" name="直接连接符 81">
                  <a:extLst>
                    <a:ext uri="{FF2B5EF4-FFF2-40B4-BE49-F238E27FC236}">
                      <a16:creationId xmlns:a16="http://schemas.microsoft.com/office/drawing/2014/main" xmlns="" id="{D8B1D415-1633-4166-B92E-D16B3CF2B6D9}"/>
                    </a:ext>
                  </a:extLst>
                </p:cNvPr>
                <p:cNvCxnSpPr/>
                <p:nvPr/>
              </p:nvCxnSpPr>
              <p:spPr>
                <a:xfrm flipV="1">
                  <a:off x="5981700" y="7629525"/>
                  <a:ext cx="0" cy="438150"/>
                </a:xfrm>
                <a:prstGeom prst="line">
                  <a:avLst/>
                </a:prstGeom>
                <a:ln>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83" name="直接连接符 82">
                  <a:extLst>
                    <a:ext uri="{FF2B5EF4-FFF2-40B4-BE49-F238E27FC236}">
                      <a16:creationId xmlns:a16="http://schemas.microsoft.com/office/drawing/2014/main" xmlns="" id="{264FCAD5-AD15-4766-B830-0B38CBE7C5C8}"/>
                    </a:ext>
                  </a:extLst>
                </p:cNvPr>
                <p:cNvCxnSpPr>
                  <a:cxnSpLocks/>
                </p:cNvCxnSpPr>
                <p:nvPr/>
              </p:nvCxnSpPr>
              <p:spPr>
                <a:xfrm flipV="1">
                  <a:off x="5981700" y="7419975"/>
                  <a:ext cx="0" cy="114300"/>
                </a:xfrm>
                <a:prstGeom prst="line">
                  <a:avLst/>
                </a:prstGeom>
                <a:ln>
                  <a:solidFill>
                    <a:schemeClr val="accent2"/>
                  </a:solidFill>
                </a:ln>
              </p:spPr>
              <p:style>
                <a:lnRef idx="1">
                  <a:schemeClr val="accent1"/>
                </a:lnRef>
                <a:fillRef idx="0">
                  <a:schemeClr val="accent1"/>
                </a:fillRef>
                <a:effectRef idx="0">
                  <a:schemeClr val="accent1"/>
                </a:effectRef>
                <a:fontRef idx="minor">
                  <a:schemeClr val="tx1"/>
                </a:fontRef>
              </p:style>
            </p:cxnSp>
          </p:grpSp>
          <p:grpSp>
            <p:nvGrpSpPr>
              <p:cNvPr id="71" name="组合 70">
                <a:extLst>
                  <a:ext uri="{FF2B5EF4-FFF2-40B4-BE49-F238E27FC236}">
                    <a16:creationId xmlns:a16="http://schemas.microsoft.com/office/drawing/2014/main" xmlns="" id="{C0186168-6DFF-45D5-90AA-F88C75DFFD5A}"/>
                  </a:ext>
                </a:extLst>
              </p:cNvPr>
              <p:cNvGrpSpPr/>
              <p:nvPr/>
            </p:nvGrpSpPr>
            <p:grpSpPr>
              <a:xfrm flipH="1" flipV="1">
                <a:off x="6086134" y="1915505"/>
                <a:ext cx="0" cy="267523"/>
                <a:chOff x="5981700" y="7419975"/>
                <a:chExt cx="0" cy="647700"/>
              </a:xfrm>
            </p:grpSpPr>
            <p:cxnSp>
              <p:nvCxnSpPr>
                <p:cNvPr id="78" name="直接连接符 77">
                  <a:extLst>
                    <a:ext uri="{FF2B5EF4-FFF2-40B4-BE49-F238E27FC236}">
                      <a16:creationId xmlns:a16="http://schemas.microsoft.com/office/drawing/2014/main" xmlns="" id="{4732CAC9-6BC6-4840-8A8A-061B46839122}"/>
                    </a:ext>
                  </a:extLst>
                </p:cNvPr>
                <p:cNvCxnSpPr/>
                <p:nvPr/>
              </p:nvCxnSpPr>
              <p:spPr>
                <a:xfrm flipV="1">
                  <a:off x="5981700" y="7629525"/>
                  <a:ext cx="0" cy="438150"/>
                </a:xfrm>
                <a:prstGeom prst="line">
                  <a:avLst/>
                </a:prstGeom>
                <a:ln>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79" name="直接连接符 78">
                  <a:extLst>
                    <a:ext uri="{FF2B5EF4-FFF2-40B4-BE49-F238E27FC236}">
                      <a16:creationId xmlns:a16="http://schemas.microsoft.com/office/drawing/2014/main" xmlns="" id="{B5C52A56-E6A9-40B1-8F1C-2871998034CB}"/>
                    </a:ext>
                  </a:extLst>
                </p:cNvPr>
                <p:cNvCxnSpPr>
                  <a:cxnSpLocks/>
                </p:cNvCxnSpPr>
                <p:nvPr/>
              </p:nvCxnSpPr>
              <p:spPr>
                <a:xfrm flipV="1">
                  <a:off x="5981700" y="7419975"/>
                  <a:ext cx="0" cy="114300"/>
                </a:xfrm>
                <a:prstGeom prst="line">
                  <a:avLst/>
                </a:prstGeom>
                <a:ln>
                  <a:solidFill>
                    <a:schemeClr val="accent2"/>
                  </a:solidFill>
                </a:ln>
              </p:spPr>
              <p:style>
                <a:lnRef idx="1">
                  <a:schemeClr val="accent1"/>
                </a:lnRef>
                <a:fillRef idx="0">
                  <a:schemeClr val="accent1"/>
                </a:fillRef>
                <a:effectRef idx="0">
                  <a:schemeClr val="accent1"/>
                </a:effectRef>
                <a:fontRef idx="minor">
                  <a:schemeClr val="tx1"/>
                </a:fontRef>
              </p:style>
            </p:cxnSp>
          </p:grpSp>
          <p:grpSp>
            <p:nvGrpSpPr>
              <p:cNvPr id="72" name="Group 47_1">
                <a:extLst>
                  <a:ext uri="{FF2B5EF4-FFF2-40B4-BE49-F238E27FC236}">
                    <a16:creationId xmlns:a16="http://schemas.microsoft.com/office/drawing/2014/main" xmlns="" id="{7B2BE6AB-F4A3-4C39-8112-15FDD767E8EB}"/>
                  </a:ext>
                </a:extLst>
              </p:cNvPr>
              <p:cNvGrpSpPr/>
              <p:nvPr/>
            </p:nvGrpSpPr>
            <p:grpSpPr>
              <a:xfrm rot="20669181" flipH="1" flipV="1">
                <a:off x="6178457" y="1921686"/>
                <a:ext cx="45719" cy="204576"/>
                <a:chOff x="5981700" y="7419975"/>
                <a:chExt cx="0" cy="647700"/>
              </a:xfrm>
            </p:grpSpPr>
            <p:cxnSp>
              <p:nvCxnSpPr>
                <p:cNvPr id="76" name="直接连接符 75">
                  <a:extLst>
                    <a:ext uri="{FF2B5EF4-FFF2-40B4-BE49-F238E27FC236}">
                      <a16:creationId xmlns:a16="http://schemas.microsoft.com/office/drawing/2014/main" xmlns="" id="{F1E5C8BE-EB11-49E3-A615-D614A6FFA91D}"/>
                    </a:ext>
                  </a:extLst>
                </p:cNvPr>
                <p:cNvCxnSpPr/>
                <p:nvPr/>
              </p:nvCxnSpPr>
              <p:spPr>
                <a:xfrm flipV="1">
                  <a:off x="5981700" y="7629525"/>
                  <a:ext cx="0" cy="438150"/>
                </a:xfrm>
                <a:prstGeom prst="line">
                  <a:avLst/>
                </a:prstGeom>
                <a:ln>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77" name="直接连接符 76">
                  <a:extLst>
                    <a:ext uri="{FF2B5EF4-FFF2-40B4-BE49-F238E27FC236}">
                      <a16:creationId xmlns:a16="http://schemas.microsoft.com/office/drawing/2014/main" xmlns="" id="{467E8BFE-708C-4CB3-B284-3990DF91EA2B}"/>
                    </a:ext>
                  </a:extLst>
                </p:cNvPr>
                <p:cNvCxnSpPr>
                  <a:cxnSpLocks/>
                </p:cNvCxnSpPr>
                <p:nvPr/>
              </p:nvCxnSpPr>
              <p:spPr>
                <a:xfrm flipV="1">
                  <a:off x="5981700" y="7419975"/>
                  <a:ext cx="0" cy="114300"/>
                </a:xfrm>
                <a:prstGeom prst="line">
                  <a:avLst/>
                </a:prstGeom>
                <a:ln>
                  <a:solidFill>
                    <a:schemeClr val="accent2"/>
                  </a:solidFill>
                </a:ln>
              </p:spPr>
              <p:style>
                <a:lnRef idx="1">
                  <a:schemeClr val="accent1"/>
                </a:lnRef>
                <a:fillRef idx="0">
                  <a:schemeClr val="accent1"/>
                </a:fillRef>
                <a:effectRef idx="0">
                  <a:schemeClr val="accent1"/>
                </a:effectRef>
                <a:fontRef idx="minor">
                  <a:schemeClr val="tx1"/>
                </a:fontRef>
              </p:style>
            </p:cxnSp>
          </p:grpSp>
        </p:grpSp>
      </p:grpSp>
      <p:sp>
        <p:nvSpPr>
          <p:cNvPr id="85" name="Rectangle 1_1">
            <a:extLst>
              <a:ext uri="{FF2B5EF4-FFF2-40B4-BE49-F238E27FC236}">
                <a16:creationId xmlns:a16="http://schemas.microsoft.com/office/drawing/2014/main" xmlns="" id="{7DEB2C22-9851-4577-8AD4-93FC6E390ED0}"/>
              </a:ext>
            </a:extLst>
          </p:cNvPr>
          <p:cNvSpPr/>
          <p:nvPr/>
        </p:nvSpPr>
        <p:spPr>
          <a:xfrm>
            <a:off x="1350952" y="2249790"/>
            <a:ext cx="9490097" cy="2323713"/>
          </a:xfrm>
          <a:prstGeom prst="rect">
            <a:avLst/>
          </a:prstGeom>
        </p:spPr>
        <p:txBody>
          <a:bodyPr wrap="none">
            <a:spAutoFit/>
          </a:bodyPr>
          <a:lstStyle/>
          <a:p>
            <a:pPr algn="ctr"/>
            <a:r>
              <a:rPr lang="zh-CN" altLang="en-US" sz="14500">
                <a:ln w="73025">
                  <a:noFill/>
                </a:ln>
                <a:solidFill>
                  <a:schemeClr val="accent1"/>
                </a:solidFill>
                <a:latin typeface="字魂43号-国潮手书" panose="00000500000000000000" pitchFamily="2" charset="-122"/>
                <a:ea typeface="字魂43号-国潮手书" panose="00000500000000000000" pitchFamily="2" charset="-122"/>
              </a:rPr>
              <a:t>狂</a:t>
            </a:r>
            <a:r>
              <a:rPr lang="zh-CN" altLang="en-US" sz="14500" smtClean="0">
                <a:ln w="73025">
                  <a:noFill/>
                </a:ln>
                <a:solidFill>
                  <a:schemeClr val="accent1"/>
                </a:solidFill>
                <a:latin typeface="字魂43号-国潮手书" panose="00000500000000000000" pitchFamily="2" charset="-122"/>
                <a:ea typeface="字魂43号-国潮手书" panose="00000500000000000000" pitchFamily="2" charset="-122"/>
              </a:rPr>
              <a:t>犬</a:t>
            </a:r>
            <a:r>
              <a:rPr lang="zh-CN" altLang="en-US" sz="100" smtClean="0">
                <a:ln w="73025">
                  <a:noFill/>
                </a:ln>
                <a:solidFill>
                  <a:schemeClr val="accent1"/>
                </a:solidFill>
                <a:latin typeface="字魂43号-国潮手书" panose="00000500000000000000" pitchFamily="2" charset="-122"/>
                <a:ea typeface="字魂43号-国潮手书" panose="00000500000000000000" pitchFamily="2" charset="-122"/>
              </a:rPr>
              <a:t> </a:t>
            </a:r>
            <a:r>
              <a:rPr lang="zh-CN" altLang="en-US" sz="14500" smtClean="0">
                <a:ln w="73025">
                  <a:noFill/>
                </a:ln>
                <a:solidFill>
                  <a:schemeClr val="accent1"/>
                </a:solidFill>
                <a:latin typeface="字魂43号-国潮手书" panose="00000500000000000000" pitchFamily="2" charset="-122"/>
                <a:ea typeface="字魂43号-国潮手书" panose="00000500000000000000" pitchFamily="2" charset="-122"/>
              </a:rPr>
              <a:t>病</a:t>
            </a:r>
            <a:r>
              <a:rPr lang="zh-CN" altLang="en-US" sz="14500" dirty="0">
                <a:ln w="73025">
                  <a:noFill/>
                </a:ln>
                <a:solidFill>
                  <a:schemeClr val="accent1"/>
                </a:solidFill>
                <a:latin typeface="字魂43号-国潮手书" panose="00000500000000000000" pitchFamily="2" charset="-122"/>
                <a:ea typeface="字魂43号-国潮手书" panose="00000500000000000000" pitchFamily="2" charset="-122"/>
              </a:rPr>
              <a:t>病毒</a:t>
            </a:r>
          </a:p>
        </p:txBody>
      </p:sp>
      <p:sp>
        <p:nvSpPr>
          <p:cNvPr id="56" name="矩形 55">
            <a:extLst>
              <a:ext uri="{FF2B5EF4-FFF2-40B4-BE49-F238E27FC236}">
                <a16:creationId xmlns:a16="http://schemas.microsoft.com/office/drawing/2014/main" xmlns="" id="{FEAE8C68-489F-4F22-8C4C-D8F2AC9F84C3}"/>
              </a:ext>
            </a:extLst>
          </p:cNvPr>
          <p:cNvSpPr>
            <a:spLocks/>
          </p:cNvSpPr>
          <p:nvPr/>
        </p:nvSpPr>
        <p:spPr>
          <a:xfrm>
            <a:off x="5390518" y="5051304"/>
            <a:ext cx="1410964" cy="261610"/>
          </a:xfrm>
          <a:prstGeom prst="rect">
            <a:avLst/>
          </a:prstGeom>
        </p:spPr>
        <p:txBody>
          <a:bodyPr wrap="none" anchor="ctr">
            <a:spAutoFit/>
          </a:bodyPr>
          <a:lstStyle/>
          <a:p>
            <a:pPr algn="ctr"/>
            <a:r>
              <a:rPr lang="en-US" altLang="zh-CN" sz="1100" kern="0">
                <a:solidFill>
                  <a:srgbClr val="444263"/>
                </a:solidFill>
                <a:cs typeface="Arial" charset="0"/>
              </a:rPr>
              <a:t>Designed </a:t>
            </a:r>
            <a:r>
              <a:rPr lang="en-US" altLang="zh-CN" sz="1100" kern="0" smtClean="0">
                <a:solidFill>
                  <a:srgbClr val="444263"/>
                </a:solidFill>
                <a:cs typeface="Arial" charset="0"/>
              </a:rPr>
              <a:t>B</a:t>
            </a:r>
            <a:r>
              <a:rPr lang="en-US" altLang="zh-CN" sz="100" kern="0" smtClean="0">
                <a:solidFill>
                  <a:srgbClr val="444263"/>
                </a:solidFill>
                <a:cs typeface="Arial" charset="0"/>
              </a:rPr>
              <a:t> </a:t>
            </a:r>
            <a:r>
              <a:rPr lang="en-US" altLang="zh-CN" sz="1100" kern="0" smtClean="0">
                <a:solidFill>
                  <a:srgbClr val="444263"/>
                </a:solidFill>
                <a:cs typeface="Arial" charset="0"/>
              </a:rPr>
              <a:t>y </a:t>
            </a:r>
            <a:r>
              <a:rPr lang="en-US" altLang="zh-CN" sz="1100" kern="0" dirty="0">
                <a:solidFill>
                  <a:srgbClr val="444263"/>
                </a:solidFill>
                <a:cs typeface="Arial" charset="0"/>
              </a:rPr>
              <a:t>iSlide</a:t>
            </a:r>
            <a:endParaRPr lang="zh-CN" altLang="en-US" sz="1100" dirty="0">
              <a:solidFill>
                <a:srgbClr val="444263"/>
              </a:solidFill>
            </a:endParaRPr>
          </a:p>
        </p:txBody>
      </p:sp>
    </p:spTree>
    <p:custDataLst>
      <p:tags r:id="rId1"/>
    </p:custDataLst>
    <p:extLst>
      <p:ext uri="{BB962C8B-B14F-4D97-AF65-F5344CB8AC3E}">
        <p14:creationId xmlns:p14="http://schemas.microsoft.com/office/powerpoint/2010/main" val="340795380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 name="任意多边形: 形状 41">
            <a:extLst>
              <a:ext uri="{FF2B5EF4-FFF2-40B4-BE49-F238E27FC236}">
                <a16:creationId xmlns:a16="http://schemas.microsoft.com/office/drawing/2014/main" xmlns="" id="{5BF12D03-1569-4924-A226-6EC34169A3D3}"/>
              </a:ext>
            </a:extLst>
          </p:cNvPr>
          <p:cNvSpPr/>
          <p:nvPr/>
        </p:nvSpPr>
        <p:spPr>
          <a:xfrm>
            <a:off x="8802923" y="48420"/>
            <a:ext cx="2685204" cy="666771"/>
          </a:xfrm>
          <a:custGeom>
            <a:avLst/>
            <a:gdLst>
              <a:gd name="connsiteX0" fmla="*/ 2558091 w 5001078"/>
              <a:gd name="connsiteY0" fmla="*/ 592868 h 1241833"/>
              <a:gd name="connsiteX1" fmla="*/ 2426091 w 5001078"/>
              <a:gd name="connsiteY1" fmla="*/ 659401 h 1241833"/>
              <a:gd name="connsiteX2" fmla="*/ 2378059 w 5001078"/>
              <a:gd name="connsiteY2" fmla="*/ 839788 h 1241833"/>
              <a:gd name="connsiteX3" fmla="*/ 2424313 w 5001078"/>
              <a:gd name="connsiteY3" fmla="*/ 1006654 h 1241833"/>
              <a:gd name="connsiteX4" fmla="*/ 2551686 w 5001078"/>
              <a:gd name="connsiteY4" fmla="*/ 1065360 h 1241833"/>
              <a:gd name="connsiteX5" fmla="*/ 2676925 w 5001078"/>
              <a:gd name="connsiteY5" fmla="*/ 1003452 h 1241833"/>
              <a:gd name="connsiteX6" fmla="*/ 2726024 w 5001078"/>
              <a:gd name="connsiteY6" fmla="*/ 842634 h 1241833"/>
              <a:gd name="connsiteX7" fmla="*/ 2726024 w 5001078"/>
              <a:gd name="connsiteY7" fmla="*/ 777168 h 1241833"/>
              <a:gd name="connsiteX8" fmla="*/ 2677993 w 5001078"/>
              <a:gd name="connsiteY8" fmla="*/ 645169 h 1241833"/>
              <a:gd name="connsiteX9" fmla="*/ 2558091 w 5001078"/>
              <a:gd name="connsiteY9" fmla="*/ 592868 h 1241833"/>
              <a:gd name="connsiteX10" fmla="*/ 3505446 w 5001078"/>
              <a:gd name="connsiteY10" fmla="*/ 573655 h 1241833"/>
              <a:gd name="connsiteX11" fmla="*/ 3400843 w 5001078"/>
              <a:gd name="connsiteY11" fmla="*/ 622043 h 1241833"/>
              <a:gd name="connsiteX12" fmla="*/ 3343917 w 5001078"/>
              <a:gd name="connsiteY12" fmla="*/ 750128 h 1241833"/>
              <a:gd name="connsiteX13" fmla="*/ 3648475 w 5001078"/>
              <a:gd name="connsiteY13" fmla="*/ 750128 h 1241833"/>
              <a:gd name="connsiteX14" fmla="*/ 3505446 w 5001078"/>
              <a:gd name="connsiteY14" fmla="*/ 573655 h 1241833"/>
              <a:gd name="connsiteX15" fmla="*/ 1760153 w 5001078"/>
              <a:gd name="connsiteY15" fmla="*/ 435608 h 1241833"/>
              <a:gd name="connsiteX16" fmla="*/ 1989283 w 5001078"/>
              <a:gd name="connsiteY16" fmla="*/ 435608 h 1241833"/>
              <a:gd name="connsiteX17" fmla="*/ 1989283 w 5001078"/>
              <a:gd name="connsiteY17" fmla="*/ 1222620 h 1241833"/>
              <a:gd name="connsiteX18" fmla="*/ 1760153 w 5001078"/>
              <a:gd name="connsiteY18" fmla="*/ 1222620 h 1241833"/>
              <a:gd name="connsiteX19" fmla="*/ 17078 w 5001078"/>
              <a:gd name="connsiteY19" fmla="*/ 435608 h 1241833"/>
              <a:gd name="connsiteX20" fmla="*/ 246208 w 5001078"/>
              <a:gd name="connsiteY20" fmla="*/ 435608 h 1241833"/>
              <a:gd name="connsiteX21" fmla="*/ 246208 w 5001078"/>
              <a:gd name="connsiteY21" fmla="*/ 1222620 h 1241833"/>
              <a:gd name="connsiteX22" fmla="*/ 17078 w 5001078"/>
              <a:gd name="connsiteY22" fmla="*/ 1222620 h 1241833"/>
              <a:gd name="connsiteX23" fmla="*/ 3506869 w 5001078"/>
              <a:gd name="connsiteY23" fmla="*/ 416395 h 1241833"/>
              <a:gd name="connsiteX24" fmla="*/ 3768377 w 5001078"/>
              <a:gd name="connsiteY24" fmla="*/ 517796 h 1241833"/>
              <a:gd name="connsiteX25" fmla="*/ 3862662 w 5001078"/>
              <a:gd name="connsiteY25" fmla="*/ 796381 h 1241833"/>
              <a:gd name="connsiteX26" fmla="*/ 3862662 w 5001078"/>
              <a:gd name="connsiteY26" fmla="*/ 893868 h 1241833"/>
              <a:gd name="connsiteX27" fmla="*/ 3344628 w 5001078"/>
              <a:gd name="connsiteY27" fmla="*/ 893868 h 1241833"/>
              <a:gd name="connsiteX28" fmla="*/ 3565219 w 5001078"/>
              <a:gd name="connsiteY28" fmla="*/ 1076745 h 1241833"/>
              <a:gd name="connsiteX29" fmla="*/ 3795061 w 5001078"/>
              <a:gd name="connsiteY29" fmla="*/ 1012703 h 1241833"/>
              <a:gd name="connsiteX30" fmla="*/ 3795061 w 5001078"/>
              <a:gd name="connsiteY30" fmla="*/ 1181348 h 1241833"/>
              <a:gd name="connsiteX31" fmla="*/ 3513274 w 5001078"/>
              <a:gd name="connsiteY31" fmla="*/ 1241833 h 1241833"/>
              <a:gd name="connsiteX32" fmla="*/ 3221169 w 5001078"/>
              <a:gd name="connsiteY32" fmla="*/ 1135807 h 1241833"/>
              <a:gd name="connsiteX33" fmla="*/ 3116921 w 5001078"/>
              <a:gd name="connsiteY33" fmla="*/ 840499 h 1241833"/>
              <a:gd name="connsiteX34" fmla="*/ 3227929 w 5001078"/>
              <a:gd name="connsiteY34" fmla="*/ 534162 h 1241833"/>
              <a:gd name="connsiteX35" fmla="*/ 3506869 w 5001078"/>
              <a:gd name="connsiteY35" fmla="*/ 416395 h 1241833"/>
              <a:gd name="connsiteX36" fmla="*/ 4744735 w 5001078"/>
              <a:gd name="connsiteY36" fmla="*/ 353465 h 1241833"/>
              <a:gd name="connsiteX37" fmla="*/ 4801132 w 5001078"/>
              <a:gd name="connsiteY37" fmla="*/ 353465 h 1241833"/>
              <a:gd name="connsiteX38" fmla="*/ 4801132 w 5001078"/>
              <a:gd name="connsiteY38" fmla="*/ 424660 h 1241833"/>
              <a:gd name="connsiteX39" fmla="*/ 4744735 w 5001078"/>
              <a:gd name="connsiteY39" fmla="*/ 424660 h 1241833"/>
              <a:gd name="connsiteX40" fmla="*/ 4548747 w 5001078"/>
              <a:gd name="connsiteY40" fmla="*/ 353465 h 1241833"/>
              <a:gd name="connsiteX41" fmla="*/ 4604744 w 5001078"/>
              <a:gd name="connsiteY41" fmla="*/ 353465 h 1241833"/>
              <a:gd name="connsiteX42" fmla="*/ 4604744 w 5001078"/>
              <a:gd name="connsiteY42" fmla="*/ 424660 h 1241833"/>
              <a:gd name="connsiteX43" fmla="*/ 4548747 w 5001078"/>
              <a:gd name="connsiteY43" fmla="*/ 424660 h 1241833"/>
              <a:gd name="connsiteX44" fmla="*/ 4689538 w 5001078"/>
              <a:gd name="connsiteY44" fmla="*/ 304667 h 1241833"/>
              <a:gd name="connsiteX45" fmla="*/ 4689538 w 5001078"/>
              <a:gd name="connsiteY45" fmla="*/ 492255 h 1241833"/>
              <a:gd name="connsiteX46" fmla="*/ 4744734 w 5001078"/>
              <a:gd name="connsiteY46" fmla="*/ 492255 h 1241833"/>
              <a:gd name="connsiteX47" fmla="*/ 4744734 w 5001078"/>
              <a:gd name="connsiteY47" fmla="*/ 473456 h 1241833"/>
              <a:gd name="connsiteX48" fmla="*/ 4801131 w 5001078"/>
              <a:gd name="connsiteY48" fmla="*/ 473456 h 1241833"/>
              <a:gd name="connsiteX49" fmla="*/ 4801131 w 5001078"/>
              <a:gd name="connsiteY49" fmla="*/ 492255 h 1241833"/>
              <a:gd name="connsiteX50" fmla="*/ 4856327 w 5001078"/>
              <a:gd name="connsiteY50" fmla="*/ 492255 h 1241833"/>
              <a:gd name="connsiteX51" fmla="*/ 4856327 w 5001078"/>
              <a:gd name="connsiteY51" fmla="*/ 304667 h 1241833"/>
              <a:gd name="connsiteX52" fmla="*/ 4493550 w 5001078"/>
              <a:gd name="connsiteY52" fmla="*/ 304667 h 1241833"/>
              <a:gd name="connsiteX53" fmla="*/ 4493550 w 5001078"/>
              <a:gd name="connsiteY53" fmla="*/ 492255 h 1241833"/>
              <a:gd name="connsiteX54" fmla="*/ 4548746 w 5001078"/>
              <a:gd name="connsiteY54" fmla="*/ 492255 h 1241833"/>
              <a:gd name="connsiteX55" fmla="*/ 4548746 w 5001078"/>
              <a:gd name="connsiteY55" fmla="*/ 473456 h 1241833"/>
              <a:gd name="connsiteX56" fmla="*/ 4604743 w 5001078"/>
              <a:gd name="connsiteY56" fmla="*/ 473456 h 1241833"/>
              <a:gd name="connsiteX57" fmla="*/ 4604743 w 5001078"/>
              <a:gd name="connsiteY57" fmla="*/ 492255 h 1241833"/>
              <a:gd name="connsiteX58" fmla="*/ 4659939 w 5001078"/>
              <a:gd name="connsiteY58" fmla="*/ 492255 h 1241833"/>
              <a:gd name="connsiteX59" fmla="*/ 4659939 w 5001078"/>
              <a:gd name="connsiteY59" fmla="*/ 304667 h 1241833"/>
              <a:gd name="connsiteX60" fmla="*/ 4590345 w 5001078"/>
              <a:gd name="connsiteY60" fmla="*/ 171076 h 1241833"/>
              <a:gd name="connsiteX61" fmla="*/ 4759934 w 5001078"/>
              <a:gd name="connsiteY61" fmla="*/ 171076 h 1241833"/>
              <a:gd name="connsiteX62" fmla="*/ 4759934 w 5001078"/>
              <a:gd name="connsiteY62" fmla="*/ 223073 h 1241833"/>
              <a:gd name="connsiteX63" fmla="*/ 4590345 w 5001078"/>
              <a:gd name="connsiteY63" fmla="*/ 223073 h 1241833"/>
              <a:gd name="connsiteX64" fmla="*/ 4531147 w 5001078"/>
              <a:gd name="connsiteY64" fmla="*/ 120678 h 1241833"/>
              <a:gd name="connsiteX65" fmla="*/ 4531147 w 5001078"/>
              <a:gd name="connsiteY65" fmla="*/ 273469 h 1241833"/>
              <a:gd name="connsiteX66" fmla="*/ 4819130 w 5001078"/>
              <a:gd name="connsiteY66" fmla="*/ 273469 h 1241833"/>
              <a:gd name="connsiteX67" fmla="*/ 4819130 w 5001078"/>
              <a:gd name="connsiteY67" fmla="*/ 120678 h 1241833"/>
              <a:gd name="connsiteX68" fmla="*/ 4215316 w 5001078"/>
              <a:gd name="connsiteY68" fmla="*/ 106679 h 1241833"/>
              <a:gd name="connsiteX69" fmla="*/ 4215316 w 5001078"/>
              <a:gd name="connsiteY69" fmla="*/ 241871 h 1241833"/>
              <a:gd name="connsiteX70" fmla="*/ 4138520 w 5001078"/>
              <a:gd name="connsiteY70" fmla="*/ 241871 h 1241833"/>
              <a:gd name="connsiteX71" fmla="*/ 4138520 w 5001078"/>
              <a:gd name="connsiteY71" fmla="*/ 141477 h 1241833"/>
              <a:gd name="connsiteX72" fmla="*/ 4082524 w 5001078"/>
              <a:gd name="connsiteY72" fmla="*/ 141477 h 1241833"/>
              <a:gd name="connsiteX73" fmla="*/ 4082524 w 5001078"/>
              <a:gd name="connsiteY73" fmla="*/ 294667 h 1241833"/>
              <a:gd name="connsiteX74" fmla="*/ 4215316 w 5001078"/>
              <a:gd name="connsiteY74" fmla="*/ 294667 h 1241833"/>
              <a:gd name="connsiteX75" fmla="*/ 4215316 w 5001078"/>
              <a:gd name="connsiteY75" fmla="*/ 427459 h 1241833"/>
              <a:gd name="connsiteX76" fmla="*/ 4124121 w 5001078"/>
              <a:gd name="connsiteY76" fmla="*/ 427459 h 1241833"/>
              <a:gd name="connsiteX77" fmla="*/ 4124121 w 5001078"/>
              <a:gd name="connsiteY77" fmla="*/ 329465 h 1241833"/>
              <a:gd name="connsiteX78" fmla="*/ 4068125 w 5001078"/>
              <a:gd name="connsiteY78" fmla="*/ 329465 h 1241833"/>
              <a:gd name="connsiteX79" fmla="*/ 4068125 w 5001078"/>
              <a:gd name="connsiteY79" fmla="*/ 480256 h 1241833"/>
              <a:gd name="connsiteX80" fmla="*/ 4366906 w 5001078"/>
              <a:gd name="connsiteY80" fmla="*/ 480256 h 1241833"/>
              <a:gd name="connsiteX81" fmla="*/ 4366906 w 5001078"/>
              <a:gd name="connsiteY81" fmla="*/ 499055 h 1241833"/>
              <a:gd name="connsiteX82" fmla="*/ 4422903 w 5001078"/>
              <a:gd name="connsiteY82" fmla="*/ 499055 h 1241833"/>
              <a:gd name="connsiteX83" fmla="*/ 4422903 w 5001078"/>
              <a:gd name="connsiteY83" fmla="*/ 329465 h 1241833"/>
              <a:gd name="connsiteX84" fmla="*/ 4366906 w 5001078"/>
              <a:gd name="connsiteY84" fmla="*/ 329465 h 1241833"/>
              <a:gd name="connsiteX85" fmla="*/ 4366906 w 5001078"/>
              <a:gd name="connsiteY85" fmla="*/ 427459 h 1241833"/>
              <a:gd name="connsiteX86" fmla="*/ 4275312 w 5001078"/>
              <a:gd name="connsiteY86" fmla="*/ 427459 h 1241833"/>
              <a:gd name="connsiteX87" fmla="*/ 4275312 w 5001078"/>
              <a:gd name="connsiteY87" fmla="*/ 294667 h 1241833"/>
              <a:gd name="connsiteX88" fmla="*/ 4408504 w 5001078"/>
              <a:gd name="connsiteY88" fmla="*/ 294667 h 1241833"/>
              <a:gd name="connsiteX89" fmla="*/ 4408504 w 5001078"/>
              <a:gd name="connsiteY89" fmla="*/ 141477 h 1241833"/>
              <a:gd name="connsiteX90" fmla="*/ 4352507 w 5001078"/>
              <a:gd name="connsiteY90" fmla="*/ 141477 h 1241833"/>
              <a:gd name="connsiteX91" fmla="*/ 4352507 w 5001078"/>
              <a:gd name="connsiteY91" fmla="*/ 241871 h 1241833"/>
              <a:gd name="connsiteX92" fmla="*/ 4275312 w 5001078"/>
              <a:gd name="connsiteY92" fmla="*/ 241871 h 1241833"/>
              <a:gd name="connsiteX93" fmla="*/ 4275312 w 5001078"/>
              <a:gd name="connsiteY93" fmla="*/ 106679 h 1241833"/>
              <a:gd name="connsiteX94" fmla="*/ 853716 w 5001078"/>
              <a:gd name="connsiteY94" fmla="*/ 101875 h 1241833"/>
              <a:gd name="connsiteX95" fmla="*/ 1124829 w 5001078"/>
              <a:gd name="connsiteY95" fmla="*/ 143858 h 1241833"/>
              <a:gd name="connsiteX96" fmla="*/ 1124829 w 5001078"/>
              <a:gd name="connsiteY96" fmla="*/ 364449 h 1241833"/>
              <a:gd name="connsiteX97" fmla="*/ 865101 w 5001078"/>
              <a:gd name="connsiteY97" fmla="*/ 289021 h 1241833"/>
              <a:gd name="connsiteX98" fmla="*/ 726342 w 5001078"/>
              <a:gd name="connsiteY98" fmla="*/ 320687 h 1241833"/>
              <a:gd name="connsiteX99" fmla="*/ 674396 w 5001078"/>
              <a:gd name="connsiteY99" fmla="*/ 405721 h 1241833"/>
              <a:gd name="connsiteX100" fmla="*/ 709976 w 5001078"/>
              <a:gd name="connsiteY100" fmla="*/ 484351 h 1241833"/>
              <a:gd name="connsiteX101" fmla="*/ 885737 w 5001078"/>
              <a:gd name="connsiteY101" fmla="*/ 581483 h 1241833"/>
              <a:gd name="connsiteX102" fmla="*/ 1111665 w 5001078"/>
              <a:gd name="connsiteY102" fmla="*/ 730204 h 1241833"/>
              <a:gd name="connsiteX103" fmla="*/ 1173217 w 5001078"/>
              <a:gd name="connsiteY103" fmla="*/ 916639 h 1241833"/>
              <a:gd name="connsiteX104" fmla="*/ 1060787 w 5001078"/>
              <a:gd name="connsiteY104" fmla="*/ 1158578 h 1241833"/>
              <a:gd name="connsiteX105" fmla="*/ 741285 w 5001078"/>
              <a:gd name="connsiteY105" fmla="*/ 1241833 h 1241833"/>
              <a:gd name="connsiteX106" fmla="*/ 431034 w 5001078"/>
              <a:gd name="connsiteY106" fmla="*/ 1180637 h 1241833"/>
              <a:gd name="connsiteX107" fmla="*/ 431034 w 5001078"/>
              <a:gd name="connsiteY107" fmla="*/ 945102 h 1241833"/>
              <a:gd name="connsiteX108" fmla="*/ 733458 w 5001078"/>
              <a:gd name="connsiteY108" fmla="*/ 1055398 h 1241833"/>
              <a:gd name="connsiteX109" fmla="*/ 877909 w 5001078"/>
              <a:gd name="connsiteY109" fmla="*/ 1022309 h 1241833"/>
              <a:gd name="connsiteX110" fmla="*/ 926297 w 5001078"/>
              <a:gd name="connsiteY110" fmla="*/ 937275 h 1241833"/>
              <a:gd name="connsiteX111" fmla="*/ 887872 w 5001078"/>
              <a:gd name="connsiteY111" fmla="*/ 852596 h 1241833"/>
              <a:gd name="connsiteX112" fmla="*/ 685070 w 5001078"/>
              <a:gd name="connsiteY112" fmla="*/ 744435 h 1241833"/>
              <a:gd name="connsiteX113" fmla="*/ 426765 w 5001078"/>
              <a:gd name="connsiteY113" fmla="*/ 425646 h 1241833"/>
              <a:gd name="connsiteX114" fmla="*/ 543821 w 5001078"/>
              <a:gd name="connsiteY114" fmla="*/ 186909 h 1241833"/>
              <a:gd name="connsiteX115" fmla="*/ 853716 w 5001078"/>
              <a:gd name="connsiteY115" fmla="*/ 101875 h 1241833"/>
              <a:gd name="connsiteX116" fmla="*/ 1876142 w 5001078"/>
              <a:gd name="connsiteY116" fmla="*/ 62738 h 1241833"/>
              <a:gd name="connsiteX117" fmla="*/ 1972917 w 5001078"/>
              <a:gd name="connsiteY117" fmla="*/ 96538 h 1241833"/>
              <a:gd name="connsiteX118" fmla="*/ 2009919 w 5001078"/>
              <a:gd name="connsiteY118" fmla="*/ 181572 h 1241833"/>
              <a:gd name="connsiteX119" fmla="*/ 1972205 w 5001078"/>
              <a:gd name="connsiteY119" fmla="*/ 268030 h 1241833"/>
              <a:gd name="connsiteX120" fmla="*/ 1876142 w 5001078"/>
              <a:gd name="connsiteY120" fmla="*/ 302541 h 1241833"/>
              <a:gd name="connsiteX121" fmla="*/ 1780789 w 5001078"/>
              <a:gd name="connsiteY121" fmla="*/ 267674 h 1241833"/>
              <a:gd name="connsiteX122" fmla="*/ 1743075 w 5001078"/>
              <a:gd name="connsiteY122" fmla="*/ 181572 h 1241833"/>
              <a:gd name="connsiteX123" fmla="*/ 1780434 w 5001078"/>
              <a:gd name="connsiteY123" fmla="*/ 95826 h 1241833"/>
              <a:gd name="connsiteX124" fmla="*/ 1876142 w 5001078"/>
              <a:gd name="connsiteY124" fmla="*/ 62738 h 1241833"/>
              <a:gd name="connsiteX125" fmla="*/ 133066 w 5001078"/>
              <a:gd name="connsiteY125" fmla="*/ 62738 h 1241833"/>
              <a:gd name="connsiteX126" fmla="*/ 229842 w 5001078"/>
              <a:gd name="connsiteY126" fmla="*/ 96538 h 1241833"/>
              <a:gd name="connsiteX127" fmla="*/ 266844 w 5001078"/>
              <a:gd name="connsiteY127" fmla="*/ 181572 h 1241833"/>
              <a:gd name="connsiteX128" fmla="*/ 229130 w 5001078"/>
              <a:gd name="connsiteY128" fmla="*/ 268030 h 1241833"/>
              <a:gd name="connsiteX129" fmla="*/ 133066 w 5001078"/>
              <a:gd name="connsiteY129" fmla="*/ 302541 h 1241833"/>
              <a:gd name="connsiteX130" fmla="*/ 37714 w 5001078"/>
              <a:gd name="connsiteY130" fmla="*/ 267674 h 1241833"/>
              <a:gd name="connsiteX131" fmla="*/ 0 w 5001078"/>
              <a:gd name="connsiteY131" fmla="*/ 181572 h 1241833"/>
              <a:gd name="connsiteX132" fmla="*/ 37358 w 5001078"/>
              <a:gd name="connsiteY132" fmla="*/ 95826 h 1241833"/>
              <a:gd name="connsiteX133" fmla="*/ 133066 w 5001078"/>
              <a:gd name="connsiteY133" fmla="*/ 62738 h 1241833"/>
              <a:gd name="connsiteX134" fmla="*/ 2722467 w 5001078"/>
              <a:gd name="connsiteY134" fmla="*/ 57756 h 1241833"/>
              <a:gd name="connsiteX135" fmla="*/ 2951597 w 5001078"/>
              <a:gd name="connsiteY135" fmla="*/ 57756 h 1241833"/>
              <a:gd name="connsiteX136" fmla="*/ 2951597 w 5001078"/>
              <a:gd name="connsiteY136" fmla="*/ 1222620 h 1241833"/>
              <a:gd name="connsiteX137" fmla="*/ 2722467 w 5001078"/>
              <a:gd name="connsiteY137" fmla="*/ 1222620 h 1241833"/>
              <a:gd name="connsiteX138" fmla="*/ 2722467 w 5001078"/>
              <a:gd name="connsiteY138" fmla="*/ 1111613 h 1241833"/>
              <a:gd name="connsiteX139" fmla="*/ 2718909 w 5001078"/>
              <a:gd name="connsiteY139" fmla="*/ 1111613 h 1241833"/>
              <a:gd name="connsiteX140" fmla="*/ 2472700 w 5001078"/>
              <a:gd name="connsiteY140" fmla="*/ 1241833 h 1241833"/>
              <a:gd name="connsiteX141" fmla="*/ 2233964 w 5001078"/>
              <a:gd name="connsiteY141" fmla="*/ 1135807 h 1241833"/>
              <a:gd name="connsiteX142" fmla="*/ 2145371 w 5001078"/>
              <a:gd name="connsiteY142" fmla="*/ 846904 h 1241833"/>
              <a:gd name="connsiteX143" fmla="*/ 2244637 w 5001078"/>
              <a:gd name="connsiteY143" fmla="*/ 534874 h 1241833"/>
              <a:gd name="connsiteX144" fmla="*/ 2504010 w 5001078"/>
              <a:gd name="connsiteY144" fmla="*/ 416395 h 1241833"/>
              <a:gd name="connsiteX145" fmla="*/ 2718909 w 5001078"/>
              <a:gd name="connsiteY145" fmla="*/ 527402 h 1241833"/>
              <a:gd name="connsiteX146" fmla="*/ 2722467 w 5001078"/>
              <a:gd name="connsiteY146" fmla="*/ 527402 h 1241833"/>
              <a:gd name="connsiteX147" fmla="*/ 1331528 w 5001078"/>
              <a:gd name="connsiteY147" fmla="*/ 57756 h 1241833"/>
              <a:gd name="connsiteX148" fmla="*/ 1560658 w 5001078"/>
              <a:gd name="connsiteY148" fmla="*/ 57756 h 1241833"/>
              <a:gd name="connsiteX149" fmla="*/ 1560658 w 5001078"/>
              <a:gd name="connsiteY149" fmla="*/ 1222620 h 1241833"/>
              <a:gd name="connsiteX150" fmla="*/ 1331528 w 5001078"/>
              <a:gd name="connsiteY150" fmla="*/ 1222620 h 1241833"/>
              <a:gd name="connsiteX151" fmla="*/ 3977005 w 5001078"/>
              <a:gd name="connsiteY151" fmla="*/ 0 h 1241833"/>
              <a:gd name="connsiteX152" fmla="*/ 4064410 w 5001078"/>
              <a:gd name="connsiteY152" fmla="*/ 0 h 1241833"/>
              <a:gd name="connsiteX153" fmla="*/ 4345410 w 5001078"/>
              <a:gd name="connsiteY153" fmla="*/ 0 h 1241833"/>
              <a:gd name="connsiteX154" fmla="*/ 4901149 w 5001078"/>
              <a:gd name="connsiteY154" fmla="*/ 0 h 1241833"/>
              <a:gd name="connsiteX155" fmla="*/ 5001078 w 5001078"/>
              <a:gd name="connsiteY155" fmla="*/ 99929 h 1241833"/>
              <a:gd name="connsiteX156" fmla="*/ 5001078 w 5001078"/>
              <a:gd name="connsiteY156" fmla="*/ 349746 h 1241833"/>
              <a:gd name="connsiteX157" fmla="*/ 5001078 w 5001078"/>
              <a:gd name="connsiteY157" fmla="*/ 499636 h 1241833"/>
              <a:gd name="connsiteX158" fmla="*/ 4901149 w 5001078"/>
              <a:gd name="connsiteY158" fmla="*/ 599565 h 1241833"/>
              <a:gd name="connsiteX159" fmla="*/ 4345410 w 5001078"/>
              <a:gd name="connsiteY159" fmla="*/ 599565 h 1241833"/>
              <a:gd name="connsiteX160" fmla="*/ 4045260 w 5001078"/>
              <a:gd name="connsiteY160" fmla="*/ 718051 h 1241833"/>
              <a:gd name="connsiteX161" fmla="*/ 4064410 w 5001078"/>
              <a:gd name="connsiteY161" fmla="*/ 599565 h 1241833"/>
              <a:gd name="connsiteX162" fmla="*/ 3977005 w 5001078"/>
              <a:gd name="connsiteY162" fmla="*/ 599565 h 1241833"/>
              <a:gd name="connsiteX163" fmla="*/ 3877076 w 5001078"/>
              <a:gd name="connsiteY163" fmla="*/ 499636 h 1241833"/>
              <a:gd name="connsiteX164" fmla="*/ 3877076 w 5001078"/>
              <a:gd name="connsiteY164" fmla="*/ 349746 h 1241833"/>
              <a:gd name="connsiteX165" fmla="*/ 3877076 w 5001078"/>
              <a:gd name="connsiteY165" fmla="*/ 99929 h 1241833"/>
              <a:gd name="connsiteX166" fmla="*/ 3977005 w 5001078"/>
              <a:gd name="connsiteY166" fmla="*/ 0 h 12418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Lst>
            <a:rect l="l" t="t" r="r" b="b"/>
            <a:pathLst>
              <a:path w="5001078" h="1241833">
                <a:moveTo>
                  <a:pt x="2558091" y="592868"/>
                </a:moveTo>
                <a:cubicBezTo>
                  <a:pt x="2502113" y="592868"/>
                  <a:pt x="2458113" y="615046"/>
                  <a:pt x="2426091" y="659401"/>
                </a:cubicBezTo>
                <a:cubicBezTo>
                  <a:pt x="2394070" y="703757"/>
                  <a:pt x="2378059" y="763885"/>
                  <a:pt x="2378059" y="839788"/>
                </a:cubicBezTo>
                <a:cubicBezTo>
                  <a:pt x="2378059" y="911895"/>
                  <a:pt x="2393477" y="967517"/>
                  <a:pt x="2424313" y="1006654"/>
                </a:cubicBezTo>
                <a:cubicBezTo>
                  <a:pt x="2455148" y="1045791"/>
                  <a:pt x="2497606" y="1065360"/>
                  <a:pt x="2551686" y="1065360"/>
                </a:cubicBezTo>
                <a:cubicBezTo>
                  <a:pt x="2602446" y="1065360"/>
                  <a:pt x="2644192" y="1044724"/>
                  <a:pt x="2676925" y="1003452"/>
                </a:cubicBezTo>
                <a:cubicBezTo>
                  <a:pt x="2709658" y="962180"/>
                  <a:pt x="2726024" y="908574"/>
                  <a:pt x="2726024" y="842634"/>
                </a:cubicBezTo>
                <a:lnTo>
                  <a:pt x="2726024" y="777168"/>
                </a:lnTo>
                <a:cubicBezTo>
                  <a:pt x="2726024" y="724037"/>
                  <a:pt x="2710014" y="680037"/>
                  <a:pt x="2677993" y="645169"/>
                </a:cubicBezTo>
                <a:cubicBezTo>
                  <a:pt x="2645971" y="610302"/>
                  <a:pt x="2606004" y="592868"/>
                  <a:pt x="2558091" y="592868"/>
                </a:cubicBezTo>
                <a:close/>
                <a:moveTo>
                  <a:pt x="3505446" y="573655"/>
                </a:moveTo>
                <a:cubicBezTo>
                  <a:pt x="3466072" y="573655"/>
                  <a:pt x="3431205" y="589784"/>
                  <a:pt x="3400843" y="622043"/>
                </a:cubicBezTo>
                <a:cubicBezTo>
                  <a:pt x="3370483" y="654301"/>
                  <a:pt x="3351507" y="696997"/>
                  <a:pt x="3343917" y="750128"/>
                </a:cubicBezTo>
                <a:lnTo>
                  <a:pt x="3648475" y="750128"/>
                </a:lnTo>
                <a:cubicBezTo>
                  <a:pt x="3648475" y="632480"/>
                  <a:pt x="3600799" y="573655"/>
                  <a:pt x="3505446" y="573655"/>
                </a:cubicBezTo>
                <a:close/>
                <a:moveTo>
                  <a:pt x="1760153" y="435608"/>
                </a:moveTo>
                <a:lnTo>
                  <a:pt x="1989283" y="435608"/>
                </a:lnTo>
                <a:lnTo>
                  <a:pt x="1989283" y="1222620"/>
                </a:lnTo>
                <a:lnTo>
                  <a:pt x="1760153" y="1222620"/>
                </a:lnTo>
                <a:close/>
                <a:moveTo>
                  <a:pt x="17078" y="435608"/>
                </a:moveTo>
                <a:lnTo>
                  <a:pt x="246208" y="435608"/>
                </a:lnTo>
                <a:lnTo>
                  <a:pt x="246208" y="1222620"/>
                </a:lnTo>
                <a:lnTo>
                  <a:pt x="17078" y="1222620"/>
                </a:lnTo>
                <a:close/>
                <a:moveTo>
                  <a:pt x="3506869" y="416395"/>
                </a:moveTo>
                <a:cubicBezTo>
                  <a:pt x="3618351" y="416395"/>
                  <a:pt x="3705520" y="450195"/>
                  <a:pt x="3768377" y="517796"/>
                </a:cubicBezTo>
                <a:cubicBezTo>
                  <a:pt x="3831233" y="585396"/>
                  <a:pt x="3862662" y="678258"/>
                  <a:pt x="3862662" y="796381"/>
                </a:cubicBezTo>
                <a:lnTo>
                  <a:pt x="3862662" y="893868"/>
                </a:lnTo>
                <a:lnTo>
                  <a:pt x="3344628" y="893868"/>
                </a:lnTo>
                <a:cubicBezTo>
                  <a:pt x="3352693" y="1015786"/>
                  <a:pt x="3426223" y="1076745"/>
                  <a:pt x="3565219" y="1076745"/>
                </a:cubicBezTo>
                <a:cubicBezTo>
                  <a:pt x="3652033" y="1076745"/>
                  <a:pt x="3728647" y="1055398"/>
                  <a:pt x="3795061" y="1012703"/>
                </a:cubicBezTo>
                <a:lnTo>
                  <a:pt x="3795061" y="1181348"/>
                </a:lnTo>
                <a:cubicBezTo>
                  <a:pt x="3723429" y="1221671"/>
                  <a:pt x="3629499" y="1241833"/>
                  <a:pt x="3513274" y="1241833"/>
                </a:cubicBezTo>
                <a:cubicBezTo>
                  <a:pt x="3388035" y="1241833"/>
                  <a:pt x="3290667" y="1206491"/>
                  <a:pt x="3221169" y="1135807"/>
                </a:cubicBezTo>
                <a:cubicBezTo>
                  <a:pt x="3151671" y="1065123"/>
                  <a:pt x="3116921" y="966687"/>
                  <a:pt x="3116921" y="840499"/>
                </a:cubicBezTo>
                <a:cubicBezTo>
                  <a:pt x="3116921" y="714786"/>
                  <a:pt x="3153924" y="612674"/>
                  <a:pt x="3227929" y="534162"/>
                </a:cubicBezTo>
                <a:cubicBezTo>
                  <a:pt x="3301933" y="455651"/>
                  <a:pt x="3394914" y="416395"/>
                  <a:pt x="3506869" y="416395"/>
                </a:cubicBezTo>
                <a:close/>
                <a:moveTo>
                  <a:pt x="4744735" y="353465"/>
                </a:moveTo>
                <a:lnTo>
                  <a:pt x="4801132" y="353465"/>
                </a:lnTo>
                <a:lnTo>
                  <a:pt x="4801132" y="424660"/>
                </a:lnTo>
                <a:lnTo>
                  <a:pt x="4744735" y="424660"/>
                </a:lnTo>
                <a:close/>
                <a:moveTo>
                  <a:pt x="4548747" y="353465"/>
                </a:moveTo>
                <a:lnTo>
                  <a:pt x="4604744" y="353465"/>
                </a:lnTo>
                <a:lnTo>
                  <a:pt x="4604744" y="424660"/>
                </a:lnTo>
                <a:lnTo>
                  <a:pt x="4548747" y="424660"/>
                </a:lnTo>
                <a:close/>
                <a:moveTo>
                  <a:pt x="4689538" y="304667"/>
                </a:moveTo>
                <a:lnTo>
                  <a:pt x="4689538" y="492255"/>
                </a:lnTo>
                <a:lnTo>
                  <a:pt x="4744734" y="492255"/>
                </a:lnTo>
                <a:lnTo>
                  <a:pt x="4744734" y="473456"/>
                </a:lnTo>
                <a:lnTo>
                  <a:pt x="4801131" y="473456"/>
                </a:lnTo>
                <a:lnTo>
                  <a:pt x="4801131" y="492255"/>
                </a:lnTo>
                <a:lnTo>
                  <a:pt x="4856327" y="492255"/>
                </a:lnTo>
                <a:lnTo>
                  <a:pt x="4856327" y="304667"/>
                </a:lnTo>
                <a:close/>
                <a:moveTo>
                  <a:pt x="4493550" y="304667"/>
                </a:moveTo>
                <a:lnTo>
                  <a:pt x="4493550" y="492255"/>
                </a:lnTo>
                <a:lnTo>
                  <a:pt x="4548746" y="492255"/>
                </a:lnTo>
                <a:lnTo>
                  <a:pt x="4548746" y="473456"/>
                </a:lnTo>
                <a:lnTo>
                  <a:pt x="4604743" y="473456"/>
                </a:lnTo>
                <a:lnTo>
                  <a:pt x="4604743" y="492255"/>
                </a:lnTo>
                <a:lnTo>
                  <a:pt x="4659939" y="492255"/>
                </a:lnTo>
                <a:lnTo>
                  <a:pt x="4659939" y="304667"/>
                </a:lnTo>
                <a:close/>
                <a:moveTo>
                  <a:pt x="4590345" y="171076"/>
                </a:moveTo>
                <a:lnTo>
                  <a:pt x="4759934" y="171076"/>
                </a:lnTo>
                <a:lnTo>
                  <a:pt x="4759934" y="223073"/>
                </a:lnTo>
                <a:lnTo>
                  <a:pt x="4590345" y="223073"/>
                </a:lnTo>
                <a:close/>
                <a:moveTo>
                  <a:pt x="4531147" y="120678"/>
                </a:moveTo>
                <a:lnTo>
                  <a:pt x="4531147" y="273469"/>
                </a:lnTo>
                <a:lnTo>
                  <a:pt x="4819130" y="273469"/>
                </a:lnTo>
                <a:lnTo>
                  <a:pt x="4819130" y="120678"/>
                </a:lnTo>
                <a:close/>
                <a:moveTo>
                  <a:pt x="4215316" y="106679"/>
                </a:moveTo>
                <a:lnTo>
                  <a:pt x="4215316" y="241871"/>
                </a:lnTo>
                <a:lnTo>
                  <a:pt x="4138520" y="241871"/>
                </a:lnTo>
                <a:lnTo>
                  <a:pt x="4138520" y="141477"/>
                </a:lnTo>
                <a:lnTo>
                  <a:pt x="4082524" y="141477"/>
                </a:lnTo>
                <a:lnTo>
                  <a:pt x="4082524" y="294667"/>
                </a:lnTo>
                <a:lnTo>
                  <a:pt x="4215316" y="294667"/>
                </a:lnTo>
                <a:lnTo>
                  <a:pt x="4215316" y="427459"/>
                </a:lnTo>
                <a:lnTo>
                  <a:pt x="4124121" y="427459"/>
                </a:lnTo>
                <a:lnTo>
                  <a:pt x="4124121" y="329465"/>
                </a:lnTo>
                <a:lnTo>
                  <a:pt x="4068125" y="329465"/>
                </a:lnTo>
                <a:lnTo>
                  <a:pt x="4068125" y="480256"/>
                </a:lnTo>
                <a:lnTo>
                  <a:pt x="4366906" y="480256"/>
                </a:lnTo>
                <a:lnTo>
                  <a:pt x="4366906" y="499055"/>
                </a:lnTo>
                <a:lnTo>
                  <a:pt x="4422903" y="499055"/>
                </a:lnTo>
                <a:lnTo>
                  <a:pt x="4422903" y="329465"/>
                </a:lnTo>
                <a:lnTo>
                  <a:pt x="4366906" y="329465"/>
                </a:lnTo>
                <a:lnTo>
                  <a:pt x="4366906" y="427459"/>
                </a:lnTo>
                <a:lnTo>
                  <a:pt x="4275312" y="427459"/>
                </a:lnTo>
                <a:lnTo>
                  <a:pt x="4275312" y="294667"/>
                </a:lnTo>
                <a:lnTo>
                  <a:pt x="4408504" y="294667"/>
                </a:lnTo>
                <a:lnTo>
                  <a:pt x="4408504" y="141477"/>
                </a:lnTo>
                <a:lnTo>
                  <a:pt x="4352507" y="141477"/>
                </a:lnTo>
                <a:lnTo>
                  <a:pt x="4352507" y="241871"/>
                </a:lnTo>
                <a:lnTo>
                  <a:pt x="4275312" y="241871"/>
                </a:lnTo>
                <a:lnTo>
                  <a:pt x="4275312" y="106679"/>
                </a:lnTo>
                <a:close/>
                <a:moveTo>
                  <a:pt x="853716" y="101875"/>
                </a:moveTo>
                <a:cubicBezTo>
                  <a:pt x="961402" y="101875"/>
                  <a:pt x="1051773" y="115869"/>
                  <a:pt x="1124829" y="143858"/>
                </a:cubicBezTo>
                <a:lnTo>
                  <a:pt x="1124829" y="364449"/>
                </a:lnTo>
                <a:cubicBezTo>
                  <a:pt x="1050824" y="314164"/>
                  <a:pt x="964248" y="289021"/>
                  <a:pt x="865101" y="289021"/>
                </a:cubicBezTo>
                <a:cubicBezTo>
                  <a:pt x="807225" y="289021"/>
                  <a:pt x="760972" y="299577"/>
                  <a:pt x="726342" y="320687"/>
                </a:cubicBezTo>
                <a:cubicBezTo>
                  <a:pt x="691712" y="341797"/>
                  <a:pt x="674396" y="370142"/>
                  <a:pt x="674396" y="405721"/>
                </a:cubicBezTo>
                <a:cubicBezTo>
                  <a:pt x="674396" y="434185"/>
                  <a:pt x="686256" y="460395"/>
                  <a:pt x="709976" y="484351"/>
                </a:cubicBezTo>
                <a:cubicBezTo>
                  <a:pt x="733695" y="508308"/>
                  <a:pt x="792282" y="540685"/>
                  <a:pt x="885737" y="581483"/>
                </a:cubicBezTo>
                <a:cubicBezTo>
                  <a:pt x="995321" y="628447"/>
                  <a:pt x="1070630" y="678021"/>
                  <a:pt x="1111665" y="730204"/>
                </a:cubicBezTo>
                <a:cubicBezTo>
                  <a:pt x="1152700" y="782387"/>
                  <a:pt x="1173217" y="844532"/>
                  <a:pt x="1173217" y="916639"/>
                </a:cubicBezTo>
                <a:cubicBezTo>
                  <a:pt x="1173217" y="1022428"/>
                  <a:pt x="1135740" y="1103074"/>
                  <a:pt x="1060787" y="1158578"/>
                </a:cubicBezTo>
                <a:cubicBezTo>
                  <a:pt x="985833" y="1214081"/>
                  <a:pt x="879333" y="1241833"/>
                  <a:pt x="741285" y="1241833"/>
                </a:cubicBezTo>
                <a:cubicBezTo>
                  <a:pt x="615098" y="1241833"/>
                  <a:pt x="511681" y="1221434"/>
                  <a:pt x="431034" y="1180637"/>
                </a:cubicBezTo>
                <a:lnTo>
                  <a:pt x="431034" y="945102"/>
                </a:lnTo>
                <a:cubicBezTo>
                  <a:pt x="519745" y="1018633"/>
                  <a:pt x="620553" y="1055398"/>
                  <a:pt x="733458" y="1055398"/>
                </a:cubicBezTo>
                <a:cubicBezTo>
                  <a:pt x="797500" y="1055398"/>
                  <a:pt x="845651" y="1044368"/>
                  <a:pt x="877909" y="1022309"/>
                </a:cubicBezTo>
                <a:cubicBezTo>
                  <a:pt x="910168" y="1000250"/>
                  <a:pt x="926297" y="971905"/>
                  <a:pt x="926297" y="937275"/>
                </a:cubicBezTo>
                <a:cubicBezTo>
                  <a:pt x="926297" y="907388"/>
                  <a:pt x="913489" y="879162"/>
                  <a:pt x="887872" y="852596"/>
                </a:cubicBezTo>
                <a:cubicBezTo>
                  <a:pt x="862255" y="826030"/>
                  <a:pt x="794654" y="789977"/>
                  <a:pt x="685070" y="744435"/>
                </a:cubicBezTo>
                <a:cubicBezTo>
                  <a:pt x="512867" y="671379"/>
                  <a:pt x="426765" y="565116"/>
                  <a:pt x="426765" y="425646"/>
                </a:cubicBezTo>
                <a:cubicBezTo>
                  <a:pt x="426765" y="323177"/>
                  <a:pt x="465783" y="243599"/>
                  <a:pt x="543821" y="186909"/>
                </a:cubicBezTo>
                <a:cubicBezTo>
                  <a:pt x="621858" y="130219"/>
                  <a:pt x="725156" y="101875"/>
                  <a:pt x="853716" y="101875"/>
                </a:cubicBezTo>
                <a:close/>
                <a:moveTo>
                  <a:pt x="1876142" y="62738"/>
                </a:moveTo>
                <a:cubicBezTo>
                  <a:pt x="1915990" y="62738"/>
                  <a:pt x="1948249" y="74004"/>
                  <a:pt x="1972917" y="96538"/>
                </a:cubicBezTo>
                <a:cubicBezTo>
                  <a:pt x="1997585" y="119071"/>
                  <a:pt x="2009919" y="147416"/>
                  <a:pt x="2009919" y="181572"/>
                </a:cubicBezTo>
                <a:cubicBezTo>
                  <a:pt x="2009919" y="216203"/>
                  <a:pt x="1997348" y="245022"/>
                  <a:pt x="1972205" y="268030"/>
                </a:cubicBezTo>
                <a:cubicBezTo>
                  <a:pt x="1947063" y="291038"/>
                  <a:pt x="1915041" y="302541"/>
                  <a:pt x="1876142" y="302541"/>
                </a:cubicBezTo>
                <a:cubicBezTo>
                  <a:pt x="1837716" y="302541"/>
                  <a:pt x="1805932" y="290919"/>
                  <a:pt x="1780789" y="267674"/>
                </a:cubicBezTo>
                <a:cubicBezTo>
                  <a:pt x="1755647" y="244429"/>
                  <a:pt x="1743075" y="215728"/>
                  <a:pt x="1743075" y="181572"/>
                </a:cubicBezTo>
                <a:cubicBezTo>
                  <a:pt x="1743075" y="146467"/>
                  <a:pt x="1755528" y="117885"/>
                  <a:pt x="1780434" y="95826"/>
                </a:cubicBezTo>
                <a:cubicBezTo>
                  <a:pt x="1805339" y="73767"/>
                  <a:pt x="1837242" y="62738"/>
                  <a:pt x="1876142" y="62738"/>
                </a:cubicBezTo>
                <a:close/>
                <a:moveTo>
                  <a:pt x="133066" y="62738"/>
                </a:moveTo>
                <a:cubicBezTo>
                  <a:pt x="172915" y="62738"/>
                  <a:pt x="205174" y="74004"/>
                  <a:pt x="229842" y="96538"/>
                </a:cubicBezTo>
                <a:cubicBezTo>
                  <a:pt x="254510" y="119071"/>
                  <a:pt x="266844" y="147416"/>
                  <a:pt x="266844" y="181572"/>
                </a:cubicBezTo>
                <a:cubicBezTo>
                  <a:pt x="266844" y="216203"/>
                  <a:pt x="254273" y="245022"/>
                  <a:pt x="229130" y="268030"/>
                </a:cubicBezTo>
                <a:cubicBezTo>
                  <a:pt x="203988" y="291038"/>
                  <a:pt x="171966" y="302541"/>
                  <a:pt x="133066" y="302541"/>
                </a:cubicBezTo>
                <a:cubicBezTo>
                  <a:pt x="94641" y="302541"/>
                  <a:pt x="62857" y="290919"/>
                  <a:pt x="37714" y="267674"/>
                </a:cubicBezTo>
                <a:cubicBezTo>
                  <a:pt x="12572" y="244429"/>
                  <a:pt x="0" y="215728"/>
                  <a:pt x="0" y="181572"/>
                </a:cubicBezTo>
                <a:cubicBezTo>
                  <a:pt x="0" y="146467"/>
                  <a:pt x="12453" y="117885"/>
                  <a:pt x="37358" y="95826"/>
                </a:cubicBezTo>
                <a:cubicBezTo>
                  <a:pt x="62264" y="73767"/>
                  <a:pt x="94167" y="62738"/>
                  <a:pt x="133066" y="62738"/>
                </a:cubicBezTo>
                <a:close/>
                <a:moveTo>
                  <a:pt x="2722467" y="57756"/>
                </a:moveTo>
                <a:lnTo>
                  <a:pt x="2951597" y="57756"/>
                </a:lnTo>
                <a:lnTo>
                  <a:pt x="2951597" y="1222620"/>
                </a:lnTo>
                <a:lnTo>
                  <a:pt x="2722467" y="1222620"/>
                </a:lnTo>
                <a:lnTo>
                  <a:pt x="2722467" y="1111613"/>
                </a:lnTo>
                <a:lnTo>
                  <a:pt x="2718909" y="1111613"/>
                </a:lnTo>
                <a:cubicBezTo>
                  <a:pt x="2663405" y="1198426"/>
                  <a:pt x="2581335" y="1241833"/>
                  <a:pt x="2472700" y="1241833"/>
                </a:cubicBezTo>
                <a:cubicBezTo>
                  <a:pt x="2372604" y="1241833"/>
                  <a:pt x="2293025" y="1206491"/>
                  <a:pt x="2233964" y="1135807"/>
                </a:cubicBezTo>
                <a:cubicBezTo>
                  <a:pt x="2174902" y="1065123"/>
                  <a:pt x="2145371" y="968822"/>
                  <a:pt x="2145371" y="846904"/>
                </a:cubicBezTo>
                <a:cubicBezTo>
                  <a:pt x="2145371" y="717870"/>
                  <a:pt x="2178460" y="613860"/>
                  <a:pt x="2244637" y="534874"/>
                </a:cubicBezTo>
                <a:cubicBezTo>
                  <a:pt x="2310815" y="455888"/>
                  <a:pt x="2397272" y="416395"/>
                  <a:pt x="2504010" y="416395"/>
                </a:cubicBezTo>
                <a:cubicBezTo>
                  <a:pt x="2606478" y="416395"/>
                  <a:pt x="2678111" y="453397"/>
                  <a:pt x="2718909" y="527402"/>
                </a:cubicBezTo>
                <a:lnTo>
                  <a:pt x="2722467" y="527402"/>
                </a:lnTo>
                <a:close/>
                <a:moveTo>
                  <a:pt x="1331528" y="57756"/>
                </a:moveTo>
                <a:lnTo>
                  <a:pt x="1560658" y="57756"/>
                </a:lnTo>
                <a:lnTo>
                  <a:pt x="1560658" y="1222620"/>
                </a:lnTo>
                <a:lnTo>
                  <a:pt x="1331528" y="1222620"/>
                </a:lnTo>
                <a:close/>
                <a:moveTo>
                  <a:pt x="3977005" y="0"/>
                </a:moveTo>
                <a:lnTo>
                  <a:pt x="4064410" y="0"/>
                </a:lnTo>
                <a:lnTo>
                  <a:pt x="4345410" y="0"/>
                </a:lnTo>
                <a:lnTo>
                  <a:pt x="4901149" y="0"/>
                </a:lnTo>
                <a:cubicBezTo>
                  <a:pt x="4956338" y="0"/>
                  <a:pt x="5001078" y="44740"/>
                  <a:pt x="5001078" y="99929"/>
                </a:cubicBezTo>
                <a:lnTo>
                  <a:pt x="5001078" y="349746"/>
                </a:lnTo>
                <a:lnTo>
                  <a:pt x="5001078" y="499636"/>
                </a:lnTo>
                <a:cubicBezTo>
                  <a:pt x="5001078" y="554825"/>
                  <a:pt x="4956338" y="599565"/>
                  <a:pt x="4901149" y="599565"/>
                </a:cubicBezTo>
                <a:lnTo>
                  <a:pt x="4345410" y="599565"/>
                </a:lnTo>
                <a:lnTo>
                  <a:pt x="4045260" y="718051"/>
                </a:lnTo>
                <a:lnTo>
                  <a:pt x="4064410" y="599565"/>
                </a:lnTo>
                <a:lnTo>
                  <a:pt x="3977005" y="599565"/>
                </a:lnTo>
                <a:cubicBezTo>
                  <a:pt x="3921816" y="599565"/>
                  <a:pt x="3877076" y="554825"/>
                  <a:pt x="3877076" y="499636"/>
                </a:cubicBezTo>
                <a:lnTo>
                  <a:pt x="3877076" y="349746"/>
                </a:lnTo>
                <a:lnTo>
                  <a:pt x="3877076" y="99929"/>
                </a:lnTo>
                <a:cubicBezTo>
                  <a:pt x="3877076" y="44740"/>
                  <a:pt x="3921816" y="0"/>
                  <a:pt x="3977005" y="0"/>
                </a:cubicBezTo>
                <a:close/>
              </a:path>
            </a:pathLst>
          </a:custGeom>
          <a:blipFill>
            <a:blip r:embed="rId4" cstate="print">
              <a:alphaModFix amt="66000"/>
              <a:extLst>
                <a:ext uri="{28A0092B-C50C-407E-A947-70E740481C1C}">
                  <a14:useLocalDpi xmlns:a14="http://schemas.microsoft.com/office/drawing/2010/main" val="0"/>
                </a:ext>
              </a:extLst>
            </a:blip>
            <a:tile tx="0" ty="0" sx="100000" sy="100000" flip="none" algn="tl"/>
          </a:blip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a:endParaRPr lang="zh-CN" altLang="en-US" sz="2800" dirty="0">
              <a:solidFill>
                <a:schemeClr val="accent3"/>
              </a:solidFill>
            </a:endParaRPr>
          </a:p>
        </p:txBody>
      </p:sp>
      <p:sp>
        <p:nvSpPr>
          <p:cNvPr id="47" name="任意多边形: 形状 46">
            <a:extLst>
              <a:ext uri="{FF2B5EF4-FFF2-40B4-BE49-F238E27FC236}">
                <a16:creationId xmlns:a16="http://schemas.microsoft.com/office/drawing/2014/main" xmlns="" id="{9619ABB2-257A-46FA-95D2-F6B9A702DDF6}"/>
              </a:ext>
            </a:extLst>
          </p:cNvPr>
          <p:cNvSpPr/>
          <p:nvPr/>
        </p:nvSpPr>
        <p:spPr>
          <a:xfrm>
            <a:off x="184615" y="3797296"/>
            <a:ext cx="11899988" cy="3026350"/>
          </a:xfrm>
          <a:custGeom>
            <a:avLst/>
            <a:gdLst/>
            <a:ahLst/>
            <a:cxnLst/>
            <a:rect l="l" t="t" r="r" b="b"/>
            <a:pathLst>
              <a:path w="14229931" h="3618891">
                <a:moveTo>
                  <a:pt x="5714914" y="3524041"/>
                </a:moveTo>
                <a:lnTo>
                  <a:pt x="5707618" y="3549577"/>
                </a:lnTo>
                <a:lnTo>
                  <a:pt x="5714914" y="3549577"/>
                </a:lnTo>
                <a:cubicBezTo>
                  <a:pt x="5739235" y="3537417"/>
                  <a:pt x="5753827" y="3531337"/>
                  <a:pt x="5758691" y="3531337"/>
                </a:cubicBezTo>
                <a:lnTo>
                  <a:pt x="5758691" y="3524041"/>
                </a:lnTo>
                <a:close/>
                <a:moveTo>
                  <a:pt x="9445276" y="3308804"/>
                </a:moveTo>
                <a:cubicBezTo>
                  <a:pt x="9428251" y="3313668"/>
                  <a:pt x="9413658" y="3317316"/>
                  <a:pt x="9401499" y="3319748"/>
                </a:cubicBezTo>
                <a:cubicBezTo>
                  <a:pt x="9391770" y="3322180"/>
                  <a:pt x="9384474" y="3323396"/>
                  <a:pt x="9379610" y="3323396"/>
                </a:cubicBezTo>
                <a:lnTo>
                  <a:pt x="9379610" y="3327045"/>
                </a:lnTo>
                <a:lnTo>
                  <a:pt x="9405147" y="3327045"/>
                </a:lnTo>
                <a:cubicBezTo>
                  <a:pt x="9417306" y="3327045"/>
                  <a:pt x="9424603" y="3325828"/>
                  <a:pt x="9427035" y="3323396"/>
                </a:cubicBezTo>
                <a:lnTo>
                  <a:pt x="9445276" y="3327045"/>
                </a:lnTo>
                <a:lnTo>
                  <a:pt x="9452572" y="3327045"/>
                </a:lnTo>
                <a:cubicBezTo>
                  <a:pt x="9455004" y="3327045"/>
                  <a:pt x="9456220" y="3325828"/>
                  <a:pt x="9456220" y="3323396"/>
                </a:cubicBezTo>
                <a:lnTo>
                  <a:pt x="9485404" y="3327045"/>
                </a:lnTo>
                <a:lnTo>
                  <a:pt x="9602143" y="3327045"/>
                </a:lnTo>
                <a:lnTo>
                  <a:pt x="9645919" y="3330693"/>
                </a:lnTo>
                <a:cubicBezTo>
                  <a:pt x="9648352" y="3330693"/>
                  <a:pt x="9649568" y="3329476"/>
                  <a:pt x="9649568" y="3327045"/>
                </a:cubicBezTo>
                <a:cubicBezTo>
                  <a:pt x="9744418" y="3331909"/>
                  <a:pt x="9791843" y="3341637"/>
                  <a:pt x="9791843" y="3356229"/>
                </a:cubicBezTo>
                <a:lnTo>
                  <a:pt x="9802786" y="3345285"/>
                </a:lnTo>
                <a:lnTo>
                  <a:pt x="9890340" y="3356229"/>
                </a:lnTo>
                <a:cubicBezTo>
                  <a:pt x="9914661" y="3341637"/>
                  <a:pt x="9941414" y="3331909"/>
                  <a:pt x="9970598" y="3327045"/>
                </a:cubicBezTo>
                <a:lnTo>
                  <a:pt x="9970598" y="3323396"/>
                </a:lnTo>
                <a:lnTo>
                  <a:pt x="9937765" y="3323396"/>
                </a:lnTo>
                <a:cubicBezTo>
                  <a:pt x="9928037" y="3323396"/>
                  <a:pt x="9923173" y="3325828"/>
                  <a:pt x="9923173" y="3330693"/>
                </a:cubicBezTo>
                <a:cubicBezTo>
                  <a:pt x="9825891" y="3325828"/>
                  <a:pt x="9757794" y="3323396"/>
                  <a:pt x="9718881" y="3323396"/>
                </a:cubicBezTo>
                <a:lnTo>
                  <a:pt x="9704289" y="3312452"/>
                </a:lnTo>
                <a:cubicBezTo>
                  <a:pt x="9701856" y="3312452"/>
                  <a:pt x="9700640" y="3316100"/>
                  <a:pt x="9700640" y="3323396"/>
                </a:cubicBezTo>
                <a:cubicBezTo>
                  <a:pt x="9642272" y="3316100"/>
                  <a:pt x="9609439" y="3311236"/>
                  <a:pt x="9602143" y="3308804"/>
                </a:cubicBezTo>
                <a:lnTo>
                  <a:pt x="9569310" y="3312452"/>
                </a:lnTo>
                <a:lnTo>
                  <a:pt x="9562014" y="3312452"/>
                </a:lnTo>
                <a:cubicBezTo>
                  <a:pt x="9549854" y="3312452"/>
                  <a:pt x="9542558" y="3311236"/>
                  <a:pt x="9540126" y="3308804"/>
                </a:cubicBezTo>
                <a:lnTo>
                  <a:pt x="9521885" y="3312452"/>
                </a:lnTo>
                <a:lnTo>
                  <a:pt x="9514589" y="3312452"/>
                </a:lnTo>
                <a:cubicBezTo>
                  <a:pt x="9497564" y="3310020"/>
                  <a:pt x="9481756" y="3308804"/>
                  <a:pt x="9467164" y="3308804"/>
                </a:cubicBezTo>
                <a:close/>
                <a:moveTo>
                  <a:pt x="3235843" y="3257731"/>
                </a:moveTo>
                <a:cubicBezTo>
                  <a:pt x="3245571" y="3257731"/>
                  <a:pt x="3250435" y="3262595"/>
                  <a:pt x="3250435" y="3272324"/>
                </a:cubicBezTo>
                <a:lnTo>
                  <a:pt x="3250435" y="3305156"/>
                </a:lnTo>
                <a:cubicBezTo>
                  <a:pt x="3250435" y="3312452"/>
                  <a:pt x="3245571" y="3316100"/>
                  <a:pt x="3235843" y="3316100"/>
                </a:cubicBezTo>
                <a:lnTo>
                  <a:pt x="3217603" y="3316100"/>
                </a:lnTo>
                <a:cubicBezTo>
                  <a:pt x="3210306" y="3316100"/>
                  <a:pt x="3206658" y="3312452"/>
                  <a:pt x="3206658" y="3305156"/>
                </a:cubicBezTo>
                <a:cubicBezTo>
                  <a:pt x="3213955" y="3290564"/>
                  <a:pt x="3220034" y="3278404"/>
                  <a:pt x="3224899" y="3268675"/>
                </a:cubicBezTo>
                <a:cubicBezTo>
                  <a:pt x="3229763" y="3261379"/>
                  <a:pt x="3233411" y="3257731"/>
                  <a:pt x="3235843" y="3257731"/>
                </a:cubicBezTo>
                <a:close/>
                <a:moveTo>
                  <a:pt x="4821136" y="2750649"/>
                </a:moveTo>
                <a:lnTo>
                  <a:pt x="4799247" y="2757945"/>
                </a:lnTo>
                <a:lnTo>
                  <a:pt x="4664269" y="2757945"/>
                </a:lnTo>
                <a:lnTo>
                  <a:pt x="4635084" y="2765241"/>
                </a:lnTo>
                <a:cubicBezTo>
                  <a:pt x="4637516" y="2777401"/>
                  <a:pt x="4638733" y="2788346"/>
                  <a:pt x="4638733" y="2798074"/>
                </a:cubicBezTo>
                <a:lnTo>
                  <a:pt x="4638733" y="2812666"/>
                </a:lnTo>
                <a:cubicBezTo>
                  <a:pt x="4631436" y="2875899"/>
                  <a:pt x="4622924" y="2912380"/>
                  <a:pt x="4613196" y="2922108"/>
                </a:cubicBezTo>
                <a:lnTo>
                  <a:pt x="4624140" y="2933052"/>
                </a:lnTo>
                <a:lnTo>
                  <a:pt x="4613196" y="2943997"/>
                </a:lnTo>
                <a:cubicBezTo>
                  <a:pt x="4613196" y="2973181"/>
                  <a:pt x="4626572" y="2991422"/>
                  <a:pt x="4653325" y="2998718"/>
                </a:cubicBezTo>
                <a:cubicBezTo>
                  <a:pt x="4697102" y="2988990"/>
                  <a:pt x="4759119" y="2982910"/>
                  <a:pt x="4839376" y="2980477"/>
                </a:cubicBezTo>
                <a:cubicBezTo>
                  <a:pt x="4846673" y="2980477"/>
                  <a:pt x="4866129" y="2982910"/>
                  <a:pt x="4897745" y="2987773"/>
                </a:cubicBezTo>
                <a:cubicBezTo>
                  <a:pt x="4914770" y="2987773"/>
                  <a:pt x="4930579" y="2988990"/>
                  <a:pt x="4945171" y="2991422"/>
                </a:cubicBezTo>
                <a:cubicBezTo>
                  <a:pt x="4964627" y="2993854"/>
                  <a:pt x="4984083" y="2996286"/>
                  <a:pt x="5003539" y="2998718"/>
                </a:cubicBezTo>
                <a:lnTo>
                  <a:pt x="5010835" y="2984125"/>
                </a:lnTo>
                <a:lnTo>
                  <a:pt x="5010835" y="2980477"/>
                </a:lnTo>
                <a:cubicBezTo>
                  <a:pt x="4993811" y="2963453"/>
                  <a:pt x="4981651" y="2929404"/>
                  <a:pt x="4974355" y="2878331"/>
                </a:cubicBezTo>
                <a:cubicBezTo>
                  <a:pt x="4920851" y="2861307"/>
                  <a:pt x="4894097" y="2847931"/>
                  <a:pt x="4894097" y="2838202"/>
                </a:cubicBezTo>
                <a:lnTo>
                  <a:pt x="4894097" y="2830906"/>
                </a:lnTo>
                <a:cubicBezTo>
                  <a:pt x="4928146" y="2787129"/>
                  <a:pt x="4964627" y="2765241"/>
                  <a:pt x="5003539" y="2765241"/>
                </a:cubicBezTo>
                <a:lnTo>
                  <a:pt x="5003539" y="2754297"/>
                </a:lnTo>
                <a:lnTo>
                  <a:pt x="4974355" y="2750649"/>
                </a:lnTo>
                <a:lnTo>
                  <a:pt x="4948818" y="2754297"/>
                </a:lnTo>
                <a:cubicBezTo>
                  <a:pt x="4943955" y="2751865"/>
                  <a:pt x="4939090" y="2750649"/>
                  <a:pt x="4934227" y="2750649"/>
                </a:cubicBezTo>
                <a:lnTo>
                  <a:pt x="4905042" y="2754297"/>
                </a:lnTo>
                <a:lnTo>
                  <a:pt x="4890449" y="2750649"/>
                </a:lnTo>
                <a:lnTo>
                  <a:pt x="4883153" y="2750649"/>
                </a:lnTo>
                <a:lnTo>
                  <a:pt x="4872209" y="2754297"/>
                </a:lnTo>
                <a:lnTo>
                  <a:pt x="4835728" y="2750649"/>
                </a:lnTo>
                <a:close/>
                <a:moveTo>
                  <a:pt x="5430365" y="2728760"/>
                </a:moveTo>
                <a:lnTo>
                  <a:pt x="5430365" y="2736056"/>
                </a:lnTo>
                <a:cubicBezTo>
                  <a:pt x="5471710" y="2765241"/>
                  <a:pt x="5500893" y="2805370"/>
                  <a:pt x="5517919" y="2856443"/>
                </a:cubicBezTo>
                <a:lnTo>
                  <a:pt x="5517919" y="2903868"/>
                </a:lnTo>
                <a:lnTo>
                  <a:pt x="5510622" y="2914812"/>
                </a:lnTo>
                <a:lnTo>
                  <a:pt x="5517919" y="2914812"/>
                </a:lnTo>
                <a:lnTo>
                  <a:pt x="5543455" y="2896572"/>
                </a:lnTo>
                <a:lnTo>
                  <a:pt x="5550751" y="2896572"/>
                </a:lnTo>
                <a:lnTo>
                  <a:pt x="5550751" y="2914812"/>
                </a:lnTo>
                <a:cubicBezTo>
                  <a:pt x="5550751" y="2922108"/>
                  <a:pt x="5548319" y="2925756"/>
                  <a:pt x="5543455" y="2925756"/>
                </a:cubicBezTo>
                <a:lnTo>
                  <a:pt x="5521566" y="2925756"/>
                </a:lnTo>
                <a:lnTo>
                  <a:pt x="5510622" y="2943997"/>
                </a:lnTo>
                <a:lnTo>
                  <a:pt x="5510622" y="2980477"/>
                </a:lnTo>
                <a:cubicBezTo>
                  <a:pt x="5515486" y="2980477"/>
                  <a:pt x="5526430" y="2986558"/>
                  <a:pt x="5543455" y="2998718"/>
                </a:cubicBezTo>
                <a:lnTo>
                  <a:pt x="5547103" y="2998718"/>
                </a:lnTo>
                <a:cubicBezTo>
                  <a:pt x="5547103" y="2979262"/>
                  <a:pt x="5551967" y="2969533"/>
                  <a:pt x="5561695" y="2969533"/>
                </a:cubicBezTo>
                <a:lnTo>
                  <a:pt x="5605472" y="2976829"/>
                </a:lnTo>
                <a:cubicBezTo>
                  <a:pt x="5646817" y="2962237"/>
                  <a:pt x="5678434" y="2954941"/>
                  <a:pt x="5700322" y="2954941"/>
                </a:cubicBezTo>
                <a:lnTo>
                  <a:pt x="5733155" y="2965885"/>
                </a:lnTo>
                <a:lnTo>
                  <a:pt x="5733155" y="2954941"/>
                </a:lnTo>
                <a:cubicBezTo>
                  <a:pt x="5723426" y="2945213"/>
                  <a:pt x="5718563" y="2934268"/>
                  <a:pt x="5718563" y="2922108"/>
                </a:cubicBezTo>
                <a:lnTo>
                  <a:pt x="5718563" y="2914812"/>
                </a:lnTo>
                <a:cubicBezTo>
                  <a:pt x="5718563" y="2902652"/>
                  <a:pt x="5735587" y="2896572"/>
                  <a:pt x="5769635" y="2896572"/>
                </a:cubicBezTo>
                <a:lnTo>
                  <a:pt x="5769635" y="2892924"/>
                </a:lnTo>
                <a:cubicBezTo>
                  <a:pt x="5759907" y="2892924"/>
                  <a:pt x="5748963" y="2883195"/>
                  <a:pt x="5736804" y="2863739"/>
                </a:cubicBezTo>
                <a:cubicBezTo>
                  <a:pt x="5758691" y="2812666"/>
                  <a:pt x="5769635" y="2779833"/>
                  <a:pt x="5769635" y="2765241"/>
                </a:cubicBezTo>
                <a:lnTo>
                  <a:pt x="5758691" y="2757945"/>
                </a:lnTo>
                <a:lnTo>
                  <a:pt x="5729507" y="2757945"/>
                </a:lnTo>
                <a:lnTo>
                  <a:pt x="5689378" y="2765241"/>
                </a:lnTo>
                <a:lnTo>
                  <a:pt x="5674786" y="2757945"/>
                </a:lnTo>
                <a:lnTo>
                  <a:pt x="5663841" y="2761593"/>
                </a:lnTo>
                <a:lnTo>
                  <a:pt x="5656545" y="2765241"/>
                </a:lnTo>
                <a:cubicBezTo>
                  <a:pt x="5656545" y="2757945"/>
                  <a:pt x="5649249" y="2754297"/>
                  <a:pt x="5634657" y="2754297"/>
                </a:cubicBezTo>
                <a:lnTo>
                  <a:pt x="5605472" y="2757945"/>
                </a:lnTo>
                <a:cubicBezTo>
                  <a:pt x="5605472" y="2753081"/>
                  <a:pt x="5594528" y="2747001"/>
                  <a:pt x="5572640" y="2739704"/>
                </a:cubicBezTo>
                <a:cubicBezTo>
                  <a:pt x="5567775" y="2739704"/>
                  <a:pt x="5565343" y="2743353"/>
                  <a:pt x="5565343" y="2750649"/>
                </a:cubicBezTo>
                <a:lnTo>
                  <a:pt x="5521566" y="2739704"/>
                </a:lnTo>
                <a:lnTo>
                  <a:pt x="5488734" y="2739704"/>
                </a:lnTo>
                <a:lnTo>
                  <a:pt x="5470493" y="2728760"/>
                </a:lnTo>
                <a:close/>
                <a:moveTo>
                  <a:pt x="4693454" y="2400433"/>
                </a:moveTo>
                <a:lnTo>
                  <a:pt x="4693454" y="2407730"/>
                </a:lnTo>
                <a:lnTo>
                  <a:pt x="4711694" y="2407730"/>
                </a:lnTo>
                <a:lnTo>
                  <a:pt x="4711694" y="2400433"/>
                </a:lnTo>
                <a:close/>
                <a:moveTo>
                  <a:pt x="1816742" y="2254510"/>
                </a:moveTo>
                <a:lnTo>
                  <a:pt x="1791205" y="2269103"/>
                </a:lnTo>
                <a:lnTo>
                  <a:pt x="1787557" y="2269103"/>
                </a:lnTo>
                <a:lnTo>
                  <a:pt x="1769317" y="2261807"/>
                </a:lnTo>
                <a:lnTo>
                  <a:pt x="1754724" y="2261807"/>
                </a:lnTo>
                <a:cubicBezTo>
                  <a:pt x="1727972" y="2261807"/>
                  <a:pt x="1712164" y="2267887"/>
                  <a:pt x="1707299" y="2280047"/>
                </a:cubicBezTo>
                <a:lnTo>
                  <a:pt x="1678115" y="2269103"/>
                </a:lnTo>
                <a:lnTo>
                  <a:pt x="1670819" y="2269103"/>
                </a:lnTo>
                <a:cubicBezTo>
                  <a:pt x="1631906" y="2278831"/>
                  <a:pt x="1612449" y="2301935"/>
                  <a:pt x="1612449" y="2338416"/>
                </a:cubicBezTo>
                <a:cubicBezTo>
                  <a:pt x="1612449" y="2365169"/>
                  <a:pt x="1608801" y="2378545"/>
                  <a:pt x="1601505" y="2378545"/>
                </a:cubicBezTo>
                <a:cubicBezTo>
                  <a:pt x="1608801" y="2393137"/>
                  <a:pt x="1612449" y="2406514"/>
                  <a:pt x="1612449" y="2418674"/>
                </a:cubicBezTo>
                <a:lnTo>
                  <a:pt x="1612449" y="2440562"/>
                </a:lnTo>
                <a:cubicBezTo>
                  <a:pt x="1610017" y="2452722"/>
                  <a:pt x="1607585" y="2463667"/>
                  <a:pt x="1605153" y="2473395"/>
                </a:cubicBezTo>
                <a:cubicBezTo>
                  <a:pt x="1602721" y="2480691"/>
                  <a:pt x="1601505" y="2485555"/>
                  <a:pt x="1601505" y="2487987"/>
                </a:cubicBezTo>
                <a:cubicBezTo>
                  <a:pt x="1603937" y="2500147"/>
                  <a:pt x="1605153" y="2511092"/>
                  <a:pt x="1605153" y="2520820"/>
                </a:cubicBezTo>
                <a:lnTo>
                  <a:pt x="1605153" y="2535412"/>
                </a:lnTo>
                <a:lnTo>
                  <a:pt x="1612449" y="2535412"/>
                </a:lnTo>
                <a:cubicBezTo>
                  <a:pt x="1736484" y="2464883"/>
                  <a:pt x="1798502" y="2398001"/>
                  <a:pt x="1798502" y="2334768"/>
                </a:cubicBezTo>
                <a:cubicBezTo>
                  <a:pt x="1800934" y="2334768"/>
                  <a:pt x="1810661" y="2312880"/>
                  <a:pt x="1827686" y="2269103"/>
                </a:cubicBezTo>
                <a:lnTo>
                  <a:pt x="1827686" y="2254510"/>
                </a:lnTo>
                <a:close/>
                <a:moveTo>
                  <a:pt x="10098281" y="2236270"/>
                </a:moveTo>
                <a:cubicBezTo>
                  <a:pt x="10086121" y="2236270"/>
                  <a:pt x="10071528" y="2260591"/>
                  <a:pt x="10054503" y="2309231"/>
                </a:cubicBezTo>
                <a:lnTo>
                  <a:pt x="10061800" y="2312880"/>
                </a:lnTo>
                <a:lnTo>
                  <a:pt x="10087336" y="2294639"/>
                </a:lnTo>
                <a:lnTo>
                  <a:pt x="10109225" y="2294639"/>
                </a:lnTo>
                <a:cubicBezTo>
                  <a:pt x="10116522" y="2275183"/>
                  <a:pt x="10120169" y="2255727"/>
                  <a:pt x="10120169" y="2236270"/>
                </a:cubicBezTo>
                <a:close/>
                <a:moveTo>
                  <a:pt x="4810191" y="2225326"/>
                </a:moveTo>
                <a:cubicBezTo>
                  <a:pt x="4810191" y="2235054"/>
                  <a:pt x="4795599" y="2239918"/>
                  <a:pt x="4766415" y="2239918"/>
                </a:cubicBezTo>
                <a:lnTo>
                  <a:pt x="4781007" y="2261807"/>
                </a:lnTo>
                <a:lnTo>
                  <a:pt x="4751822" y="2316528"/>
                </a:lnTo>
                <a:cubicBezTo>
                  <a:pt x="4768847" y="2316528"/>
                  <a:pt x="4777360" y="2331120"/>
                  <a:pt x="4777360" y="2360305"/>
                </a:cubicBezTo>
                <a:lnTo>
                  <a:pt x="4770063" y="2396785"/>
                </a:lnTo>
                <a:lnTo>
                  <a:pt x="4791952" y="2407730"/>
                </a:lnTo>
                <a:lnTo>
                  <a:pt x="4824784" y="2400433"/>
                </a:lnTo>
                <a:cubicBezTo>
                  <a:pt x="4829649" y="2400433"/>
                  <a:pt x="4832080" y="2402866"/>
                  <a:pt x="4832080" y="2407730"/>
                </a:cubicBezTo>
                <a:lnTo>
                  <a:pt x="4890449" y="2400433"/>
                </a:lnTo>
                <a:lnTo>
                  <a:pt x="4967059" y="2400433"/>
                </a:lnTo>
                <a:lnTo>
                  <a:pt x="4978004" y="2407730"/>
                </a:lnTo>
                <a:lnTo>
                  <a:pt x="4978004" y="2400433"/>
                </a:lnTo>
                <a:cubicBezTo>
                  <a:pt x="4968275" y="2368817"/>
                  <a:pt x="4960979" y="2320176"/>
                  <a:pt x="4956114" y="2254510"/>
                </a:cubicBezTo>
                <a:lnTo>
                  <a:pt x="4963410" y="2232622"/>
                </a:lnTo>
                <a:lnTo>
                  <a:pt x="4945171" y="2225326"/>
                </a:lnTo>
                <a:lnTo>
                  <a:pt x="4890449" y="2225326"/>
                </a:lnTo>
                <a:cubicBezTo>
                  <a:pt x="4880721" y="2235054"/>
                  <a:pt x="4870993" y="2239918"/>
                  <a:pt x="4861264" y="2239918"/>
                </a:cubicBezTo>
                <a:cubicBezTo>
                  <a:pt x="4853969" y="2237486"/>
                  <a:pt x="4847888" y="2235054"/>
                  <a:pt x="4843025" y="2232622"/>
                </a:cubicBezTo>
                <a:cubicBezTo>
                  <a:pt x="4838160" y="2230190"/>
                  <a:pt x="4835728" y="2227758"/>
                  <a:pt x="4835728" y="2225326"/>
                </a:cubicBezTo>
                <a:lnTo>
                  <a:pt x="4824784" y="2228974"/>
                </a:lnTo>
                <a:close/>
                <a:moveTo>
                  <a:pt x="5817060" y="2181549"/>
                </a:moveTo>
                <a:cubicBezTo>
                  <a:pt x="5773283" y="2186413"/>
                  <a:pt x="5748963" y="2192493"/>
                  <a:pt x="5744099" y="2199789"/>
                </a:cubicBezTo>
                <a:lnTo>
                  <a:pt x="5736804" y="2199789"/>
                </a:lnTo>
                <a:cubicBezTo>
                  <a:pt x="5734370" y="2199789"/>
                  <a:pt x="5733155" y="2197357"/>
                  <a:pt x="5733155" y="2192493"/>
                </a:cubicBezTo>
                <a:lnTo>
                  <a:pt x="5718563" y="2199789"/>
                </a:lnTo>
                <a:lnTo>
                  <a:pt x="5660193" y="2192493"/>
                </a:lnTo>
                <a:cubicBezTo>
                  <a:pt x="5660193" y="2197357"/>
                  <a:pt x="5658977" y="2199789"/>
                  <a:pt x="5656545" y="2199789"/>
                </a:cubicBezTo>
                <a:cubicBezTo>
                  <a:pt x="5656545" y="2190061"/>
                  <a:pt x="5652897" y="2185197"/>
                  <a:pt x="5645601" y="2185197"/>
                </a:cubicBezTo>
                <a:cubicBezTo>
                  <a:pt x="5645601" y="2197357"/>
                  <a:pt x="5640736" y="2203437"/>
                  <a:pt x="5631009" y="2203437"/>
                </a:cubicBezTo>
                <a:lnTo>
                  <a:pt x="5583584" y="2203437"/>
                </a:lnTo>
                <a:lnTo>
                  <a:pt x="5565343" y="2192493"/>
                </a:lnTo>
                <a:cubicBezTo>
                  <a:pt x="5565343" y="2197357"/>
                  <a:pt x="5558047" y="2203437"/>
                  <a:pt x="5543455" y="2210734"/>
                </a:cubicBezTo>
                <a:lnTo>
                  <a:pt x="5510622" y="2203437"/>
                </a:lnTo>
                <a:lnTo>
                  <a:pt x="5470493" y="2203437"/>
                </a:lnTo>
                <a:lnTo>
                  <a:pt x="5463197" y="2225326"/>
                </a:lnTo>
                <a:cubicBezTo>
                  <a:pt x="5480221" y="2225326"/>
                  <a:pt x="5499678" y="2254510"/>
                  <a:pt x="5521566" y="2312880"/>
                </a:cubicBezTo>
                <a:lnTo>
                  <a:pt x="5525214" y="2331120"/>
                </a:lnTo>
                <a:lnTo>
                  <a:pt x="5525214" y="2345712"/>
                </a:lnTo>
                <a:cubicBezTo>
                  <a:pt x="5527647" y="2353008"/>
                  <a:pt x="5528863" y="2357873"/>
                  <a:pt x="5528863" y="2360305"/>
                </a:cubicBezTo>
                <a:cubicBezTo>
                  <a:pt x="5521566" y="2370033"/>
                  <a:pt x="5517919" y="2382193"/>
                  <a:pt x="5517919" y="2396785"/>
                </a:cubicBezTo>
                <a:lnTo>
                  <a:pt x="5616416" y="2396785"/>
                </a:lnTo>
                <a:cubicBezTo>
                  <a:pt x="5618848" y="2396785"/>
                  <a:pt x="5620064" y="2398001"/>
                  <a:pt x="5620064" y="2400433"/>
                </a:cubicBezTo>
                <a:lnTo>
                  <a:pt x="5663841" y="2389489"/>
                </a:lnTo>
                <a:cubicBezTo>
                  <a:pt x="5702754" y="2394353"/>
                  <a:pt x="5725859" y="2396785"/>
                  <a:pt x="5733155" y="2396785"/>
                </a:cubicBezTo>
                <a:lnTo>
                  <a:pt x="5736804" y="2396785"/>
                </a:lnTo>
                <a:cubicBezTo>
                  <a:pt x="5758691" y="2396785"/>
                  <a:pt x="5784228" y="2393137"/>
                  <a:pt x="5813413" y="2385841"/>
                </a:cubicBezTo>
                <a:lnTo>
                  <a:pt x="5802468" y="2353008"/>
                </a:lnTo>
                <a:cubicBezTo>
                  <a:pt x="5802468" y="2345712"/>
                  <a:pt x="5808548" y="2342064"/>
                  <a:pt x="5820708" y="2342064"/>
                </a:cubicBezTo>
                <a:lnTo>
                  <a:pt x="5817060" y="2331120"/>
                </a:lnTo>
                <a:lnTo>
                  <a:pt x="5820708" y="2294639"/>
                </a:lnTo>
                <a:cubicBezTo>
                  <a:pt x="5808548" y="2275183"/>
                  <a:pt x="5802468" y="2263023"/>
                  <a:pt x="5802468" y="2258158"/>
                </a:cubicBezTo>
                <a:lnTo>
                  <a:pt x="5809764" y="2239918"/>
                </a:lnTo>
                <a:lnTo>
                  <a:pt x="5817060" y="2225326"/>
                </a:lnTo>
                <a:cubicBezTo>
                  <a:pt x="5819492" y="2218030"/>
                  <a:pt x="5820708" y="2213166"/>
                  <a:pt x="5820708" y="2210734"/>
                </a:cubicBezTo>
                <a:cubicBezTo>
                  <a:pt x="5818277" y="2205869"/>
                  <a:pt x="5817060" y="2196141"/>
                  <a:pt x="5817060" y="2181549"/>
                </a:cubicBezTo>
                <a:close/>
                <a:moveTo>
                  <a:pt x="2495284" y="2181549"/>
                </a:moveTo>
                <a:cubicBezTo>
                  <a:pt x="2419890" y="2191277"/>
                  <a:pt x="2382193" y="2209518"/>
                  <a:pt x="2382193" y="2236270"/>
                </a:cubicBezTo>
                <a:cubicBezTo>
                  <a:pt x="2382193" y="2255727"/>
                  <a:pt x="2368817" y="2289775"/>
                  <a:pt x="2342065" y="2338416"/>
                </a:cubicBezTo>
                <a:lnTo>
                  <a:pt x="2345713" y="2349360"/>
                </a:lnTo>
                <a:lnTo>
                  <a:pt x="2345713" y="2400433"/>
                </a:lnTo>
                <a:cubicBezTo>
                  <a:pt x="2345713" y="2417458"/>
                  <a:pt x="2344497" y="2434482"/>
                  <a:pt x="2342065" y="2451507"/>
                </a:cubicBezTo>
                <a:cubicBezTo>
                  <a:pt x="2380977" y="2480691"/>
                  <a:pt x="2461235" y="2508660"/>
                  <a:pt x="2582838" y="2535412"/>
                </a:cubicBezTo>
                <a:cubicBezTo>
                  <a:pt x="2633910" y="2586485"/>
                  <a:pt x="2684983" y="2658231"/>
                  <a:pt x="2736057" y="2750649"/>
                </a:cubicBezTo>
                <a:cubicBezTo>
                  <a:pt x="2738489" y="2755513"/>
                  <a:pt x="2742137" y="2759161"/>
                  <a:pt x="2747001" y="2761593"/>
                </a:cubicBezTo>
                <a:cubicBezTo>
                  <a:pt x="2749433" y="2764025"/>
                  <a:pt x="2751865" y="2765241"/>
                  <a:pt x="2754297" y="2765241"/>
                </a:cubicBezTo>
                <a:cubicBezTo>
                  <a:pt x="2761593" y="2765241"/>
                  <a:pt x="2765241" y="2762809"/>
                  <a:pt x="2765241" y="2757945"/>
                </a:cubicBezTo>
                <a:lnTo>
                  <a:pt x="2765241" y="2747001"/>
                </a:lnTo>
                <a:cubicBezTo>
                  <a:pt x="2765241" y="2734840"/>
                  <a:pt x="2762809" y="2726328"/>
                  <a:pt x="2757945" y="2721464"/>
                </a:cubicBezTo>
                <a:cubicBezTo>
                  <a:pt x="2762809" y="2706872"/>
                  <a:pt x="2765241" y="2698359"/>
                  <a:pt x="2765241" y="2695928"/>
                </a:cubicBezTo>
                <a:lnTo>
                  <a:pt x="2765241" y="2681335"/>
                </a:lnTo>
                <a:cubicBezTo>
                  <a:pt x="2765241" y="2676471"/>
                  <a:pt x="2761593" y="2674039"/>
                  <a:pt x="2754297" y="2674039"/>
                </a:cubicBezTo>
                <a:lnTo>
                  <a:pt x="2754297" y="2666743"/>
                </a:lnTo>
                <a:lnTo>
                  <a:pt x="2757945" y="2652151"/>
                </a:lnTo>
                <a:lnTo>
                  <a:pt x="2754297" y="2626614"/>
                </a:lnTo>
                <a:lnTo>
                  <a:pt x="2754297" y="2604726"/>
                </a:lnTo>
                <a:cubicBezTo>
                  <a:pt x="2754297" y="2570677"/>
                  <a:pt x="2757945" y="2553653"/>
                  <a:pt x="2765241" y="2553653"/>
                </a:cubicBezTo>
                <a:lnTo>
                  <a:pt x="2757945" y="2539060"/>
                </a:lnTo>
                <a:lnTo>
                  <a:pt x="2757945" y="2524468"/>
                </a:lnTo>
                <a:cubicBezTo>
                  <a:pt x="2757945" y="2519604"/>
                  <a:pt x="2760377" y="2517172"/>
                  <a:pt x="2765241" y="2517172"/>
                </a:cubicBezTo>
                <a:lnTo>
                  <a:pt x="2757945" y="2506228"/>
                </a:lnTo>
                <a:lnTo>
                  <a:pt x="2757945" y="2498932"/>
                </a:lnTo>
                <a:cubicBezTo>
                  <a:pt x="2757945" y="2496499"/>
                  <a:pt x="2760377" y="2495284"/>
                  <a:pt x="2765241" y="2495284"/>
                </a:cubicBezTo>
                <a:lnTo>
                  <a:pt x="2757945" y="2480691"/>
                </a:lnTo>
                <a:lnTo>
                  <a:pt x="2757945" y="2418674"/>
                </a:lnTo>
                <a:cubicBezTo>
                  <a:pt x="2748217" y="2406514"/>
                  <a:pt x="2742137" y="2385841"/>
                  <a:pt x="2739705" y="2356656"/>
                </a:cubicBezTo>
                <a:lnTo>
                  <a:pt x="2743353" y="2345712"/>
                </a:lnTo>
                <a:lnTo>
                  <a:pt x="2747001" y="2338416"/>
                </a:lnTo>
                <a:cubicBezTo>
                  <a:pt x="2739705" y="2338416"/>
                  <a:pt x="2736057" y="2333552"/>
                  <a:pt x="2736057" y="2323824"/>
                </a:cubicBezTo>
                <a:cubicBezTo>
                  <a:pt x="2736057" y="2321392"/>
                  <a:pt x="2737273" y="2320176"/>
                  <a:pt x="2739705" y="2320176"/>
                </a:cubicBezTo>
                <a:cubicBezTo>
                  <a:pt x="2734841" y="2295855"/>
                  <a:pt x="2725113" y="2277615"/>
                  <a:pt x="2710520" y="2265455"/>
                </a:cubicBezTo>
                <a:cubicBezTo>
                  <a:pt x="2695928" y="2226542"/>
                  <a:pt x="2674039" y="2207085"/>
                  <a:pt x="2644855" y="2207085"/>
                </a:cubicBezTo>
                <a:lnTo>
                  <a:pt x="2601078" y="2207085"/>
                </a:lnTo>
                <a:cubicBezTo>
                  <a:pt x="2598646" y="2202221"/>
                  <a:pt x="2569461" y="2193709"/>
                  <a:pt x="2513524" y="2181549"/>
                </a:cubicBezTo>
                <a:close/>
                <a:moveTo>
                  <a:pt x="415881" y="2166957"/>
                </a:moveTo>
                <a:lnTo>
                  <a:pt x="415881" y="2177901"/>
                </a:lnTo>
                <a:lnTo>
                  <a:pt x="426825" y="2177901"/>
                </a:lnTo>
                <a:lnTo>
                  <a:pt x="426825" y="2166957"/>
                </a:lnTo>
                <a:close/>
                <a:moveTo>
                  <a:pt x="11873274" y="2090347"/>
                </a:moveTo>
                <a:cubicBezTo>
                  <a:pt x="11844090" y="2092779"/>
                  <a:pt x="11829497" y="2100075"/>
                  <a:pt x="11829497" y="2112236"/>
                </a:cubicBezTo>
                <a:cubicBezTo>
                  <a:pt x="11841657" y="2114668"/>
                  <a:pt x="11852602" y="2115884"/>
                  <a:pt x="11862330" y="2115884"/>
                </a:cubicBezTo>
                <a:lnTo>
                  <a:pt x="11876922" y="2115884"/>
                </a:lnTo>
                <a:lnTo>
                  <a:pt x="11876922" y="2101291"/>
                </a:lnTo>
                <a:close/>
                <a:moveTo>
                  <a:pt x="12347524" y="1973609"/>
                </a:moveTo>
                <a:cubicBezTo>
                  <a:pt x="12264834" y="1990633"/>
                  <a:pt x="12223490" y="2011305"/>
                  <a:pt x="12223490" y="2035626"/>
                </a:cubicBezTo>
                <a:cubicBezTo>
                  <a:pt x="12223490" y="2042922"/>
                  <a:pt x="12216194" y="2050218"/>
                  <a:pt x="12201601" y="2057515"/>
                </a:cubicBezTo>
                <a:cubicBezTo>
                  <a:pt x="12182143" y="2050218"/>
                  <a:pt x="12166336" y="2046570"/>
                  <a:pt x="12154176" y="2046570"/>
                </a:cubicBezTo>
                <a:lnTo>
                  <a:pt x="12124991" y="2057515"/>
                </a:lnTo>
                <a:lnTo>
                  <a:pt x="12124991" y="2046570"/>
                </a:lnTo>
                <a:cubicBezTo>
                  <a:pt x="12103103" y="2056298"/>
                  <a:pt x="12086078" y="2061163"/>
                  <a:pt x="12073919" y="2061163"/>
                </a:cubicBezTo>
                <a:lnTo>
                  <a:pt x="12041086" y="2057515"/>
                </a:lnTo>
                <a:cubicBezTo>
                  <a:pt x="12041086" y="2079403"/>
                  <a:pt x="12020413" y="2090347"/>
                  <a:pt x="11979069" y="2090347"/>
                </a:cubicBezTo>
                <a:cubicBezTo>
                  <a:pt x="11957180" y="2090347"/>
                  <a:pt x="11942587" y="2093995"/>
                  <a:pt x="11935291" y="2101291"/>
                </a:cubicBezTo>
                <a:cubicBezTo>
                  <a:pt x="11935291" y="2093995"/>
                  <a:pt x="11931644" y="2090347"/>
                  <a:pt x="11924347" y="2090347"/>
                </a:cubicBezTo>
                <a:lnTo>
                  <a:pt x="11917051" y="2101291"/>
                </a:lnTo>
                <a:lnTo>
                  <a:pt x="11917051" y="2115884"/>
                </a:lnTo>
                <a:lnTo>
                  <a:pt x="11924347" y="2115884"/>
                </a:lnTo>
                <a:cubicBezTo>
                  <a:pt x="12004605" y="2115884"/>
                  <a:pt x="12049598" y="2107371"/>
                  <a:pt x="12059326" y="2090347"/>
                </a:cubicBezTo>
                <a:lnTo>
                  <a:pt x="12066623" y="2090347"/>
                </a:lnTo>
                <a:lnTo>
                  <a:pt x="12088511" y="2112236"/>
                </a:lnTo>
                <a:lnTo>
                  <a:pt x="12095807" y="2112236"/>
                </a:lnTo>
                <a:cubicBezTo>
                  <a:pt x="12115263" y="2112236"/>
                  <a:pt x="12132287" y="2108588"/>
                  <a:pt x="12146879" y="2101291"/>
                </a:cubicBezTo>
                <a:lnTo>
                  <a:pt x="12183361" y="2112236"/>
                </a:lnTo>
                <a:cubicBezTo>
                  <a:pt x="12200384" y="2112236"/>
                  <a:pt x="12223490" y="2107371"/>
                  <a:pt x="12252674" y="2097643"/>
                </a:cubicBezTo>
                <a:lnTo>
                  <a:pt x="12281858" y="2101291"/>
                </a:lnTo>
                <a:cubicBezTo>
                  <a:pt x="12303748" y="2093995"/>
                  <a:pt x="12345092" y="2086699"/>
                  <a:pt x="12405894" y="2079403"/>
                </a:cubicBezTo>
                <a:lnTo>
                  <a:pt x="12405894" y="2046570"/>
                </a:lnTo>
                <a:cubicBezTo>
                  <a:pt x="12401029" y="2031978"/>
                  <a:pt x="12381572" y="2007657"/>
                  <a:pt x="12347524" y="1973609"/>
                </a:cubicBezTo>
                <a:close/>
                <a:moveTo>
                  <a:pt x="13099027" y="1907943"/>
                </a:moveTo>
                <a:cubicBezTo>
                  <a:pt x="13094163" y="1907943"/>
                  <a:pt x="13085651" y="1914023"/>
                  <a:pt x="13073491" y="1926184"/>
                </a:cubicBezTo>
                <a:lnTo>
                  <a:pt x="13091731" y="1940776"/>
                </a:lnTo>
                <a:lnTo>
                  <a:pt x="13102676" y="1937128"/>
                </a:lnTo>
                <a:lnTo>
                  <a:pt x="13109972" y="1937128"/>
                </a:lnTo>
                <a:lnTo>
                  <a:pt x="13109972" y="1918888"/>
                </a:lnTo>
                <a:cubicBezTo>
                  <a:pt x="13109972" y="1911592"/>
                  <a:pt x="13106323" y="1907943"/>
                  <a:pt x="13099027" y="1907943"/>
                </a:cubicBezTo>
                <a:close/>
                <a:moveTo>
                  <a:pt x="12653962" y="1907943"/>
                </a:moveTo>
                <a:lnTo>
                  <a:pt x="12668554" y="1922536"/>
                </a:lnTo>
                <a:lnTo>
                  <a:pt x="12683147" y="1918888"/>
                </a:lnTo>
                <a:lnTo>
                  <a:pt x="12756108" y="1940776"/>
                </a:lnTo>
                <a:lnTo>
                  <a:pt x="12788941" y="1980905"/>
                </a:lnTo>
                <a:lnTo>
                  <a:pt x="12788941" y="2010090"/>
                </a:lnTo>
                <a:lnTo>
                  <a:pt x="12785293" y="2024682"/>
                </a:lnTo>
                <a:cubicBezTo>
                  <a:pt x="12790156" y="2024682"/>
                  <a:pt x="12792589" y="2028330"/>
                  <a:pt x="12792589" y="2035626"/>
                </a:cubicBezTo>
                <a:cubicBezTo>
                  <a:pt x="12790156" y="2035626"/>
                  <a:pt x="12788941" y="2036842"/>
                  <a:pt x="12788941" y="2039274"/>
                </a:cubicBezTo>
                <a:lnTo>
                  <a:pt x="12814478" y="2061163"/>
                </a:lnTo>
                <a:lnTo>
                  <a:pt x="12887439" y="2061163"/>
                </a:lnTo>
                <a:lnTo>
                  <a:pt x="12945808" y="2057515"/>
                </a:lnTo>
                <a:lnTo>
                  <a:pt x="12945808" y="2061163"/>
                </a:lnTo>
                <a:cubicBezTo>
                  <a:pt x="12955537" y="2058730"/>
                  <a:pt x="12962833" y="2057515"/>
                  <a:pt x="12967697" y="2057515"/>
                </a:cubicBezTo>
                <a:cubicBezTo>
                  <a:pt x="13047954" y="2057515"/>
                  <a:pt x="13159829" y="2051434"/>
                  <a:pt x="13303319" y="2039274"/>
                </a:cubicBezTo>
                <a:lnTo>
                  <a:pt x="13328856" y="2046570"/>
                </a:lnTo>
                <a:cubicBezTo>
                  <a:pt x="13331288" y="2046570"/>
                  <a:pt x="13332505" y="2044138"/>
                  <a:pt x="13332505" y="2039274"/>
                </a:cubicBezTo>
                <a:lnTo>
                  <a:pt x="13365337" y="2046570"/>
                </a:lnTo>
                <a:lnTo>
                  <a:pt x="13376281" y="2046570"/>
                </a:lnTo>
                <a:cubicBezTo>
                  <a:pt x="13398169" y="2046570"/>
                  <a:pt x="13410330" y="2040490"/>
                  <a:pt x="13412761" y="2028330"/>
                </a:cubicBezTo>
                <a:lnTo>
                  <a:pt x="13412761" y="2024682"/>
                </a:lnTo>
                <a:lnTo>
                  <a:pt x="13339801" y="1980905"/>
                </a:lnTo>
                <a:lnTo>
                  <a:pt x="13328856" y="1984553"/>
                </a:lnTo>
                <a:lnTo>
                  <a:pt x="13317912" y="1973609"/>
                </a:lnTo>
                <a:lnTo>
                  <a:pt x="13306968" y="1980905"/>
                </a:lnTo>
                <a:lnTo>
                  <a:pt x="13303319" y="1980905"/>
                </a:lnTo>
                <a:cubicBezTo>
                  <a:pt x="13296023" y="1980905"/>
                  <a:pt x="13287512" y="1978473"/>
                  <a:pt x="13277783" y="1973609"/>
                </a:cubicBezTo>
                <a:cubicBezTo>
                  <a:pt x="13268055" y="1978473"/>
                  <a:pt x="13259543" y="1980905"/>
                  <a:pt x="13252247" y="1980905"/>
                </a:cubicBezTo>
                <a:lnTo>
                  <a:pt x="13252247" y="1973609"/>
                </a:lnTo>
                <a:cubicBezTo>
                  <a:pt x="13240087" y="1980905"/>
                  <a:pt x="13229142" y="1984553"/>
                  <a:pt x="13219414" y="1984553"/>
                </a:cubicBezTo>
                <a:cubicBezTo>
                  <a:pt x="13212118" y="1982121"/>
                  <a:pt x="13207254" y="1979689"/>
                  <a:pt x="13204822" y="1977257"/>
                </a:cubicBezTo>
                <a:cubicBezTo>
                  <a:pt x="13199958" y="1974825"/>
                  <a:pt x="13197526" y="1972393"/>
                  <a:pt x="13197526" y="1969961"/>
                </a:cubicBezTo>
                <a:cubicBezTo>
                  <a:pt x="13161044" y="1977257"/>
                  <a:pt x="13142804" y="1985769"/>
                  <a:pt x="13142804" y="1995497"/>
                </a:cubicBezTo>
                <a:lnTo>
                  <a:pt x="13142804" y="1999145"/>
                </a:lnTo>
                <a:lnTo>
                  <a:pt x="13175637" y="1995497"/>
                </a:lnTo>
                <a:lnTo>
                  <a:pt x="13186581" y="1995497"/>
                </a:lnTo>
                <a:lnTo>
                  <a:pt x="13186581" y="1999145"/>
                </a:lnTo>
                <a:cubicBezTo>
                  <a:pt x="13186581" y="2006442"/>
                  <a:pt x="13178070" y="2010090"/>
                  <a:pt x="13161044" y="2010090"/>
                </a:cubicBezTo>
                <a:lnTo>
                  <a:pt x="13171989" y="2028330"/>
                </a:lnTo>
                <a:lnTo>
                  <a:pt x="13171989" y="2035626"/>
                </a:lnTo>
                <a:cubicBezTo>
                  <a:pt x="13157397" y="2035626"/>
                  <a:pt x="13097812" y="2010090"/>
                  <a:pt x="12993233" y="1959017"/>
                </a:cubicBezTo>
                <a:cubicBezTo>
                  <a:pt x="12910543" y="1932264"/>
                  <a:pt x="12850958" y="1918888"/>
                  <a:pt x="12814478" y="1918888"/>
                </a:cubicBezTo>
                <a:cubicBezTo>
                  <a:pt x="12802317" y="1918888"/>
                  <a:pt x="12774349" y="1915240"/>
                  <a:pt x="12730572" y="1907943"/>
                </a:cubicBezTo>
                <a:lnTo>
                  <a:pt x="12705035" y="1911592"/>
                </a:lnTo>
                <a:cubicBezTo>
                  <a:pt x="12695306" y="1909159"/>
                  <a:pt x="12678283" y="1907943"/>
                  <a:pt x="12653962" y="1907943"/>
                </a:cubicBezTo>
                <a:close/>
                <a:moveTo>
                  <a:pt x="4521994" y="1791205"/>
                </a:moveTo>
                <a:cubicBezTo>
                  <a:pt x="4531722" y="1808229"/>
                  <a:pt x="4536586" y="1825254"/>
                  <a:pt x="4536586" y="1842278"/>
                </a:cubicBezTo>
                <a:cubicBezTo>
                  <a:pt x="4531722" y="1847142"/>
                  <a:pt x="4529290" y="1852006"/>
                  <a:pt x="4529290" y="1856870"/>
                </a:cubicBezTo>
                <a:lnTo>
                  <a:pt x="4536586" y="1860518"/>
                </a:lnTo>
                <a:lnTo>
                  <a:pt x="4551179" y="1864167"/>
                </a:lnTo>
                <a:lnTo>
                  <a:pt x="4609548" y="1856870"/>
                </a:lnTo>
                <a:cubicBezTo>
                  <a:pt x="4701965" y="1893351"/>
                  <a:pt x="4755470" y="1911592"/>
                  <a:pt x="4770063" y="1911592"/>
                </a:cubicBezTo>
                <a:cubicBezTo>
                  <a:pt x="4981651" y="1884839"/>
                  <a:pt x="5224856" y="1864167"/>
                  <a:pt x="5499678" y="1849574"/>
                </a:cubicBezTo>
                <a:lnTo>
                  <a:pt x="5499678" y="1856870"/>
                </a:lnTo>
                <a:lnTo>
                  <a:pt x="5510622" y="1849574"/>
                </a:lnTo>
                <a:lnTo>
                  <a:pt x="5536160" y="1849574"/>
                </a:lnTo>
                <a:lnTo>
                  <a:pt x="5572640" y="1856870"/>
                </a:lnTo>
                <a:lnTo>
                  <a:pt x="5605472" y="1845926"/>
                </a:lnTo>
                <a:cubicBezTo>
                  <a:pt x="5612768" y="1845926"/>
                  <a:pt x="5616416" y="1847142"/>
                  <a:pt x="5616416" y="1849574"/>
                </a:cubicBezTo>
                <a:lnTo>
                  <a:pt x="5645601" y="1845926"/>
                </a:lnTo>
                <a:lnTo>
                  <a:pt x="5776932" y="1845926"/>
                </a:lnTo>
                <a:cubicBezTo>
                  <a:pt x="5784228" y="1845926"/>
                  <a:pt x="5787876" y="1847142"/>
                  <a:pt x="5787876" y="1849574"/>
                </a:cubicBezTo>
                <a:cubicBezTo>
                  <a:pt x="5800036" y="1844710"/>
                  <a:pt x="5841381" y="1837414"/>
                  <a:pt x="5911910" y="1827686"/>
                </a:cubicBezTo>
                <a:lnTo>
                  <a:pt x="5911910" y="1820390"/>
                </a:lnTo>
                <a:lnTo>
                  <a:pt x="5933799" y="1827686"/>
                </a:lnTo>
                <a:cubicBezTo>
                  <a:pt x="5980009" y="1827686"/>
                  <a:pt x="6010409" y="1819174"/>
                  <a:pt x="6025000" y="1802149"/>
                </a:cubicBezTo>
                <a:cubicBezTo>
                  <a:pt x="6051753" y="1821606"/>
                  <a:pt x="6104042" y="1837414"/>
                  <a:pt x="6181869" y="1849574"/>
                </a:cubicBezTo>
                <a:cubicBezTo>
                  <a:pt x="6181869" y="1859302"/>
                  <a:pt x="6184300" y="1864167"/>
                  <a:pt x="6189164" y="1864167"/>
                </a:cubicBezTo>
                <a:cubicBezTo>
                  <a:pt x="6191596" y="1859302"/>
                  <a:pt x="6194028" y="1855654"/>
                  <a:pt x="6196460" y="1853222"/>
                </a:cubicBezTo>
                <a:lnTo>
                  <a:pt x="6203756" y="1849574"/>
                </a:lnTo>
                <a:cubicBezTo>
                  <a:pt x="6279150" y="1881191"/>
                  <a:pt x="6316846" y="1907943"/>
                  <a:pt x="6316846" y="1929832"/>
                </a:cubicBezTo>
                <a:lnTo>
                  <a:pt x="6327790" y="1922536"/>
                </a:lnTo>
                <a:lnTo>
                  <a:pt x="6342384" y="1922536"/>
                </a:lnTo>
                <a:cubicBezTo>
                  <a:pt x="6366703" y="1937128"/>
                  <a:pt x="6378864" y="1948072"/>
                  <a:pt x="6378864" y="1955368"/>
                </a:cubicBezTo>
                <a:lnTo>
                  <a:pt x="6367920" y="1973609"/>
                </a:lnTo>
                <a:lnTo>
                  <a:pt x="6367920" y="1977257"/>
                </a:lnTo>
                <a:cubicBezTo>
                  <a:pt x="6387376" y="1977257"/>
                  <a:pt x="6398320" y="1985769"/>
                  <a:pt x="6400752" y="2002793"/>
                </a:cubicBezTo>
                <a:cubicBezTo>
                  <a:pt x="6393457" y="2012521"/>
                  <a:pt x="6389809" y="2023466"/>
                  <a:pt x="6389809" y="2035626"/>
                </a:cubicBezTo>
                <a:lnTo>
                  <a:pt x="6408048" y="2035626"/>
                </a:lnTo>
                <a:cubicBezTo>
                  <a:pt x="6408048" y="2023466"/>
                  <a:pt x="6411696" y="2017386"/>
                  <a:pt x="6418992" y="2017386"/>
                </a:cubicBezTo>
                <a:lnTo>
                  <a:pt x="6455474" y="2046570"/>
                </a:lnTo>
                <a:cubicBezTo>
                  <a:pt x="6455474" y="2056298"/>
                  <a:pt x="6451826" y="2061163"/>
                  <a:pt x="6444530" y="2061163"/>
                </a:cubicBezTo>
                <a:cubicBezTo>
                  <a:pt x="6439665" y="2058730"/>
                  <a:pt x="6436017" y="2057515"/>
                  <a:pt x="6433585" y="2057515"/>
                </a:cubicBezTo>
                <a:lnTo>
                  <a:pt x="6426289" y="2057515"/>
                </a:lnTo>
                <a:lnTo>
                  <a:pt x="6418992" y="2068459"/>
                </a:lnTo>
                <a:lnTo>
                  <a:pt x="6418992" y="2075755"/>
                </a:lnTo>
                <a:lnTo>
                  <a:pt x="6429937" y="2097643"/>
                </a:lnTo>
                <a:lnTo>
                  <a:pt x="6418992" y="2141420"/>
                </a:lnTo>
                <a:cubicBezTo>
                  <a:pt x="6426289" y="2141420"/>
                  <a:pt x="6429937" y="2143852"/>
                  <a:pt x="6429937" y="2148716"/>
                </a:cubicBezTo>
                <a:lnTo>
                  <a:pt x="6418992" y="2170605"/>
                </a:lnTo>
                <a:lnTo>
                  <a:pt x="6418992" y="2174253"/>
                </a:lnTo>
                <a:cubicBezTo>
                  <a:pt x="6426289" y="2213166"/>
                  <a:pt x="6429937" y="2235054"/>
                  <a:pt x="6429937" y="2239918"/>
                </a:cubicBezTo>
                <a:lnTo>
                  <a:pt x="6429937" y="2254510"/>
                </a:lnTo>
                <a:lnTo>
                  <a:pt x="6426289" y="2287343"/>
                </a:lnTo>
                <a:cubicBezTo>
                  <a:pt x="6428720" y="2292207"/>
                  <a:pt x="6429937" y="2300720"/>
                  <a:pt x="6429937" y="2312880"/>
                </a:cubicBezTo>
                <a:cubicBezTo>
                  <a:pt x="6422641" y="2327472"/>
                  <a:pt x="6418992" y="2343280"/>
                  <a:pt x="6418992" y="2360305"/>
                </a:cubicBezTo>
                <a:cubicBezTo>
                  <a:pt x="6428720" y="2355441"/>
                  <a:pt x="6434801" y="2353008"/>
                  <a:pt x="6437233" y="2353008"/>
                </a:cubicBezTo>
                <a:cubicBezTo>
                  <a:pt x="6437233" y="2365169"/>
                  <a:pt x="6444530" y="2371249"/>
                  <a:pt x="6459121" y="2371249"/>
                </a:cubicBezTo>
                <a:cubicBezTo>
                  <a:pt x="6459121" y="2354225"/>
                  <a:pt x="6541812" y="2338416"/>
                  <a:pt x="6707191" y="2323824"/>
                </a:cubicBezTo>
                <a:lnTo>
                  <a:pt x="6791097" y="2323824"/>
                </a:lnTo>
                <a:cubicBezTo>
                  <a:pt x="6793528" y="2323824"/>
                  <a:pt x="6794745" y="2326256"/>
                  <a:pt x="6794745" y="2331120"/>
                </a:cubicBezTo>
                <a:lnTo>
                  <a:pt x="6809337" y="2323824"/>
                </a:lnTo>
                <a:lnTo>
                  <a:pt x="6838521" y="2323824"/>
                </a:lnTo>
                <a:cubicBezTo>
                  <a:pt x="6845818" y="2323824"/>
                  <a:pt x="6849466" y="2328688"/>
                  <a:pt x="6849466" y="2338416"/>
                </a:cubicBezTo>
                <a:lnTo>
                  <a:pt x="6856762" y="2334768"/>
                </a:lnTo>
                <a:lnTo>
                  <a:pt x="6867706" y="2331120"/>
                </a:lnTo>
                <a:cubicBezTo>
                  <a:pt x="6926075" y="2331120"/>
                  <a:pt x="6963771" y="2354225"/>
                  <a:pt x="6980796" y="2400433"/>
                </a:cubicBezTo>
                <a:cubicBezTo>
                  <a:pt x="6988093" y="2400433"/>
                  <a:pt x="6991741" y="2415026"/>
                  <a:pt x="6991741" y="2444210"/>
                </a:cubicBezTo>
                <a:lnTo>
                  <a:pt x="6984444" y="2458803"/>
                </a:lnTo>
                <a:lnTo>
                  <a:pt x="7006333" y="2473395"/>
                </a:lnTo>
                <a:cubicBezTo>
                  <a:pt x="7003901" y="2478259"/>
                  <a:pt x="7001470" y="2481907"/>
                  <a:pt x="6999037" y="2484339"/>
                </a:cubicBezTo>
                <a:lnTo>
                  <a:pt x="6991741" y="2487987"/>
                </a:lnTo>
                <a:lnTo>
                  <a:pt x="6999037" y="2531764"/>
                </a:lnTo>
                <a:lnTo>
                  <a:pt x="6999037" y="2542709"/>
                </a:lnTo>
                <a:cubicBezTo>
                  <a:pt x="6999037" y="2586485"/>
                  <a:pt x="6992957" y="2614454"/>
                  <a:pt x="6980796" y="2626614"/>
                </a:cubicBezTo>
                <a:lnTo>
                  <a:pt x="6980796" y="2637558"/>
                </a:lnTo>
                <a:cubicBezTo>
                  <a:pt x="6992957" y="2637558"/>
                  <a:pt x="6999037" y="2639990"/>
                  <a:pt x="6999037" y="2644855"/>
                </a:cubicBezTo>
                <a:lnTo>
                  <a:pt x="6999037" y="2652151"/>
                </a:lnTo>
                <a:cubicBezTo>
                  <a:pt x="6999037" y="2661879"/>
                  <a:pt x="6986876" y="2671607"/>
                  <a:pt x="6962556" y="2681335"/>
                </a:cubicBezTo>
                <a:cubicBezTo>
                  <a:pt x="6962556" y="2695928"/>
                  <a:pt x="6940668" y="2723896"/>
                  <a:pt x="6896891" y="2765241"/>
                </a:cubicBezTo>
                <a:cubicBezTo>
                  <a:pt x="6896891" y="2784698"/>
                  <a:pt x="6887163" y="2800506"/>
                  <a:pt x="6867706" y="2812666"/>
                </a:cubicBezTo>
                <a:lnTo>
                  <a:pt x="6853114" y="2812666"/>
                </a:lnTo>
                <a:cubicBezTo>
                  <a:pt x="6787448" y="2812666"/>
                  <a:pt x="6754616" y="2809018"/>
                  <a:pt x="6754616" y="2801722"/>
                </a:cubicBezTo>
                <a:lnTo>
                  <a:pt x="6743672" y="2805370"/>
                </a:lnTo>
                <a:lnTo>
                  <a:pt x="6736375" y="2809018"/>
                </a:lnTo>
                <a:cubicBezTo>
                  <a:pt x="6733944" y="2809018"/>
                  <a:pt x="6730295" y="2806586"/>
                  <a:pt x="6725431" y="2801722"/>
                </a:cubicBezTo>
                <a:cubicBezTo>
                  <a:pt x="6715702" y="2796858"/>
                  <a:pt x="6707191" y="2790778"/>
                  <a:pt x="6699895" y="2783481"/>
                </a:cubicBezTo>
                <a:lnTo>
                  <a:pt x="6692598" y="2787129"/>
                </a:lnTo>
                <a:lnTo>
                  <a:pt x="6681654" y="2790778"/>
                </a:lnTo>
                <a:lnTo>
                  <a:pt x="6652470" y="2783481"/>
                </a:lnTo>
                <a:lnTo>
                  <a:pt x="6641525" y="2787129"/>
                </a:lnTo>
                <a:lnTo>
                  <a:pt x="6626933" y="2790778"/>
                </a:lnTo>
                <a:lnTo>
                  <a:pt x="6437233" y="2779833"/>
                </a:lnTo>
                <a:lnTo>
                  <a:pt x="6400752" y="2783481"/>
                </a:lnTo>
                <a:lnTo>
                  <a:pt x="6400752" y="2827258"/>
                </a:lnTo>
                <a:cubicBezTo>
                  <a:pt x="6391024" y="2844283"/>
                  <a:pt x="6381296" y="2862523"/>
                  <a:pt x="6371568" y="2881979"/>
                </a:cubicBezTo>
                <a:cubicBezTo>
                  <a:pt x="6366703" y="2894140"/>
                  <a:pt x="6360624" y="2908732"/>
                  <a:pt x="6353327" y="2925756"/>
                </a:cubicBezTo>
                <a:cubicBezTo>
                  <a:pt x="6382512" y="2935485"/>
                  <a:pt x="6400752" y="2950077"/>
                  <a:pt x="6408048" y="2969533"/>
                </a:cubicBezTo>
                <a:cubicBezTo>
                  <a:pt x="6427505" y="2969533"/>
                  <a:pt x="6437233" y="2978045"/>
                  <a:pt x="6437233" y="2995070"/>
                </a:cubicBezTo>
                <a:lnTo>
                  <a:pt x="6473714" y="2995070"/>
                </a:lnTo>
                <a:cubicBezTo>
                  <a:pt x="6481010" y="2995070"/>
                  <a:pt x="6484658" y="2998718"/>
                  <a:pt x="6484658" y="3006014"/>
                </a:cubicBezTo>
                <a:cubicBezTo>
                  <a:pt x="6457906" y="3020606"/>
                  <a:pt x="6444530" y="3030335"/>
                  <a:pt x="6444530" y="3035199"/>
                </a:cubicBezTo>
                <a:cubicBezTo>
                  <a:pt x="6451826" y="3035199"/>
                  <a:pt x="6455474" y="3042495"/>
                  <a:pt x="6455474" y="3057087"/>
                </a:cubicBezTo>
                <a:cubicBezTo>
                  <a:pt x="6462769" y="3049791"/>
                  <a:pt x="6471282" y="3043711"/>
                  <a:pt x="6481010" y="3038847"/>
                </a:cubicBezTo>
                <a:cubicBezTo>
                  <a:pt x="6485874" y="3036414"/>
                  <a:pt x="6489522" y="3035199"/>
                  <a:pt x="6491954" y="3035199"/>
                </a:cubicBezTo>
                <a:lnTo>
                  <a:pt x="6495603" y="3046143"/>
                </a:lnTo>
                <a:lnTo>
                  <a:pt x="6499250" y="3053439"/>
                </a:lnTo>
                <a:lnTo>
                  <a:pt x="6491954" y="3064383"/>
                </a:lnTo>
                <a:cubicBezTo>
                  <a:pt x="6496818" y="3074111"/>
                  <a:pt x="6499250" y="3082624"/>
                  <a:pt x="6499250" y="3089920"/>
                </a:cubicBezTo>
                <a:cubicBezTo>
                  <a:pt x="6474930" y="3114240"/>
                  <a:pt x="6451826" y="3126401"/>
                  <a:pt x="6429937" y="3126401"/>
                </a:cubicBezTo>
                <a:cubicBezTo>
                  <a:pt x="6432369" y="3136129"/>
                  <a:pt x="6437233" y="3140993"/>
                  <a:pt x="6444530" y="3140993"/>
                </a:cubicBezTo>
                <a:cubicBezTo>
                  <a:pt x="6449393" y="3138561"/>
                  <a:pt x="6454257" y="3137345"/>
                  <a:pt x="6459121" y="3137345"/>
                </a:cubicBezTo>
                <a:lnTo>
                  <a:pt x="6466417" y="3148289"/>
                </a:lnTo>
                <a:lnTo>
                  <a:pt x="6459121" y="3177474"/>
                </a:lnTo>
                <a:cubicBezTo>
                  <a:pt x="6488306" y="3187202"/>
                  <a:pt x="6502898" y="3195714"/>
                  <a:pt x="6502898" y="3203010"/>
                </a:cubicBezTo>
                <a:lnTo>
                  <a:pt x="6502898" y="3213954"/>
                </a:lnTo>
                <a:cubicBezTo>
                  <a:pt x="6502898" y="3221250"/>
                  <a:pt x="6495603" y="3228547"/>
                  <a:pt x="6481010" y="3235843"/>
                </a:cubicBezTo>
                <a:cubicBezTo>
                  <a:pt x="6481010" y="3228547"/>
                  <a:pt x="6476145" y="3224899"/>
                  <a:pt x="6466417" y="3224899"/>
                </a:cubicBezTo>
                <a:cubicBezTo>
                  <a:pt x="6466417" y="3234627"/>
                  <a:pt x="6454257" y="3244355"/>
                  <a:pt x="6429937" y="3254083"/>
                </a:cubicBezTo>
                <a:cubicBezTo>
                  <a:pt x="6429937" y="3263811"/>
                  <a:pt x="6418992" y="3278404"/>
                  <a:pt x="6397104" y="3297860"/>
                </a:cubicBezTo>
                <a:cubicBezTo>
                  <a:pt x="6382512" y="3292996"/>
                  <a:pt x="6374000" y="3290564"/>
                  <a:pt x="6371568" y="3290564"/>
                </a:cubicBezTo>
                <a:cubicBezTo>
                  <a:pt x="6371568" y="3317316"/>
                  <a:pt x="6360624" y="3333125"/>
                  <a:pt x="6338735" y="3337989"/>
                </a:cubicBezTo>
                <a:cubicBezTo>
                  <a:pt x="6316846" y="3335557"/>
                  <a:pt x="6297390" y="3334341"/>
                  <a:pt x="6280366" y="3334341"/>
                </a:cubicBezTo>
                <a:lnTo>
                  <a:pt x="6258477" y="3334341"/>
                </a:lnTo>
                <a:cubicBezTo>
                  <a:pt x="6229293" y="3344069"/>
                  <a:pt x="6203756" y="3357445"/>
                  <a:pt x="6181869" y="3374470"/>
                </a:cubicBezTo>
                <a:cubicBezTo>
                  <a:pt x="6167275" y="3374470"/>
                  <a:pt x="6142956" y="3406086"/>
                  <a:pt x="6108906" y="3469320"/>
                </a:cubicBezTo>
                <a:cubicBezTo>
                  <a:pt x="6057833" y="3542281"/>
                  <a:pt x="6027433" y="3578762"/>
                  <a:pt x="6017705" y="3578762"/>
                </a:cubicBezTo>
                <a:lnTo>
                  <a:pt x="5988520" y="3575114"/>
                </a:lnTo>
                <a:cubicBezTo>
                  <a:pt x="5988520" y="3601866"/>
                  <a:pt x="5972711" y="3615243"/>
                  <a:pt x="5941095" y="3615243"/>
                </a:cubicBezTo>
                <a:lnTo>
                  <a:pt x="5893670" y="3615243"/>
                </a:lnTo>
                <a:cubicBezTo>
                  <a:pt x="5869349" y="3615243"/>
                  <a:pt x="5842597" y="3616459"/>
                  <a:pt x="5813413" y="3618891"/>
                </a:cubicBezTo>
                <a:lnTo>
                  <a:pt x="5813413" y="3615243"/>
                </a:lnTo>
                <a:cubicBezTo>
                  <a:pt x="5813413" y="3607947"/>
                  <a:pt x="5819492" y="3604298"/>
                  <a:pt x="5831654" y="3604298"/>
                </a:cubicBezTo>
                <a:lnTo>
                  <a:pt x="5831654" y="3593354"/>
                </a:lnTo>
                <a:lnTo>
                  <a:pt x="5736804" y="3593354"/>
                </a:lnTo>
                <a:lnTo>
                  <a:pt x="5707618" y="3575114"/>
                </a:lnTo>
                <a:lnTo>
                  <a:pt x="5714914" y="3575114"/>
                </a:lnTo>
                <a:lnTo>
                  <a:pt x="5707618" y="3553225"/>
                </a:lnTo>
                <a:cubicBezTo>
                  <a:pt x="5702754" y="3553225"/>
                  <a:pt x="5691810" y="3565385"/>
                  <a:pt x="5674786" y="3589706"/>
                </a:cubicBezTo>
                <a:cubicBezTo>
                  <a:pt x="5660193" y="3560522"/>
                  <a:pt x="5646817" y="3545929"/>
                  <a:pt x="5634657" y="3545929"/>
                </a:cubicBezTo>
                <a:cubicBezTo>
                  <a:pt x="5634657" y="3548361"/>
                  <a:pt x="5633440" y="3549577"/>
                  <a:pt x="5631009" y="3549577"/>
                </a:cubicBezTo>
                <a:lnTo>
                  <a:pt x="5623713" y="3534985"/>
                </a:lnTo>
                <a:lnTo>
                  <a:pt x="5623713" y="3491208"/>
                </a:lnTo>
                <a:cubicBezTo>
                  <a:pt x="5623713" y="3483912"/>
                  <a:pt x="5626144" y="3475400"/>
                  <a:pt x="5631009" y="3465671"/>
                </a:cubicBezTo>
                <a:cubicBezTo>
                  <a:pt x="5626144" y="3455943"/>
                  <a:pt x="5623713" y="3447431"/>
                  <a:pt x="5623713" y="3440135"/>
                </a:cubicBezTo>
                <a:cubicBezTo>
                  <a:pt x="5640736" y="3427975"/>
                  <a:pt x="5654112" y="3406086"/>
                  <a:pt x="5663841" y="3374470"/>
                </a:cubicBezTo>
                <a:lnTo>
                  <a:pt x="5663841" y="3367173"/>
                </a:lnTo>
                <a:lnTo>
                  <a:pt x="5660193" y="3367173"/>
                </a:lnTo>
                <a:cubicBezTo>
                  <a:pt x="5650464" y="3367173"/>
                  <a:pt x="5645601" y="3369605"/>
                  <a:pt x="5645601" y="3374470"/>
                </a:cubicBezTo>
                <a:lnTo>
                  <a:pt x="5616416" y="3367173"/>
                </a:lnTo>
                <a:lnTo>
                  <a:pt x="5434013" y="3367173"/>
                </a:lnTo>
                <a:cubicBezTo>
                  <a:pt x="5392667" y="3367173"/>
                  <a:pt x="5354970" y="3363525"/>
                  <a:pt x="5320923" y="3356229"/>
                </a:cubicBezTo>
                <a:cubicBezTo>
                  <a:pt x="5316059" y="3368390"/>
                  <a:pt x="5305114" y="3374470"/>
                  <a:pt x="5288090" y="3374470"/>
                </a:cubicBezTo>
                <a:lnTo>
                  <a:pt x="5251609" y="3367173"/>
                </a:lnTo>
                <a:cubicBezTo>
                  <a:pt x="5246744" y="3372038"/>
                  <a:pt x="5241881" y="3374470"/>
                  <a:pt x="5237016" y="3374470"/>
                </a:cubicBezTo>
                <a:lnTo>
                  <a:pt x="5222425" y="3367173"/>
                </a:lnTo>
                <a:cubicBezTo>
                  <a:pt x="5212696" y="3376901"/>
                  <a:pt x="5202968" y="3381766"/>
                  <a:pt x="5193240" y="3381766"/>
                </a:cubicBezTo>
                <a:lnTo>
                  <a:pt x="5174999" y="3367173"/>
                </a:lnTo>
                <a:cubicBezTo>
                  <a:pt x="5174999" y="3376901"/>
                  <a:pt x="5170135" y="3381766"/>
                  <a:pt x="5160407" y="3381766"/>
                </a:cubicBezTo>
                <a:lnTo>
                  <a:pt x="5138519" y="3374470"/>
                </a:lnTo>
                <a:lnTo>
                  <a:pt x="5109333" y="3381766"/>
                </a:lnTo>
                <a:lnTo>
                  <a:pt x="5094741" y="3374470"/>
                </a:lnTo>
                <a:lnTo>
                  <a:pt x="4967059" y="3389062"/>
                </a:lnTo>
                <a:cubicBezTo>
                  <a:pt x="4967059" y="3379334"/>
                  <a:pt x="4963410" y="3374470"/>
                  <a:pt x="4956114" y="3374470"/>
                </a:cubicBezTo>
                <a:cubicBezTo>
                  <a:pt x="4953683" y="3374470"/>
                  <a:pt x="4947603" y="3376901"/>
                  <a:pt x="4937875" y="3381766"/>
                </a:cubicBezTo>
                <a:lnTo>
                  <a:pt x="4912338" y="3374470"/>
                </a:lnTo>
                <a:cubicBezTo>
                  <a:pt x="4890449" y="3379334"/>
                  <a:pt x="4870993" y="3382982"/>
                  <a:pt x="4853969" y="3385414"/>
                </a:cubicBezTo>
                <a:cubicBezTo>
                  <a:pt x="4841808" y="3387846"/>
                  <a:pt x="4832080" y="3389062"/>
                  <a:pt x="4824784" y="3389062"/>
                </a:cubicBezTo>
                <a:cubicBezTo>
                  <a:pt x="4824784" y="3379334"/>
                  <a:pt x="4819920" y="3374470"/>
                  <a:pt x="4810191" y="3374470"/>
                </a:cubicBezTo>
                <a:lnTo>
                  <a:pt x="4806543" y="3374470"/>
                </a:lnTo>
                <a:lnTo>
                  <a:pt x="4781007" y="3392710"/>
                </a:lnTo>
                <a:cubicBezTo>
                  <a:pt x="4773711" y="3392710"/>
                  <a:pt x="4768847" y="3384198"/>
                  <a:pt x="4766415" y="3367173"/>
                </a:cubicBezTo>
                <a:cubicBezTo>
                  <a:pt x="4739662" y="3386630"/>
                  <a:pt x="4721422" y="3396358"/>
                  <a:pt x="4711694" y="3396358"/>
                </a:cubicBezTo>
                <a:lnTo>
                  <a:pt x="4711694" y="3392710"/>
                </a:lnTo>
                <a:lnTo>
                  <a:pt x="4686158" y="3407302"/>
                </a:lnTo>
                <a:cubicBezTo>
                  <a:pt x="4647245" y="3400006"/>
                  <a:pt x="4615628" y="3396358"/>
                  <a:pt x="4591308" y="3396358"/>
                </a:cubicBezTo>
                <a:lnTo>
                  <a:pt x="4551179" y="3396358"/>
                </a:lnTo>
                <a:cubicBezTo>
                  <a:pt x="4546315" y="3396358"/>
                  <a:pt x="4543883" y="3395142"/>
                  <a:pt x="4543883" y="3392710"/>
                </a:cubicBezTo>
                <a:cubicBezTo>
                  <a:pt x="4531722" y="3397574"/>
                  <a:pt x="4525642" y="3402438"/>
                  <a:pt x="4525642" y="3407302"/>
                </a:cubicBezTo>
                <a:cubicBezTo>
                  <a:pt x="4477001" y="3407302"/>
                  <a:pt x="4405256" y="3386630"/>
                  <a:pt x="4310406" y="3345285"/>
                </a:cubicBezTo>
                <a:cubicBezTo>
                  <a:pt x="4235012" y="3345285"/>
                  <a:pt x="4170563" y="3329476"/>
                  <a:pt x="4117058" y="3297860"/>
                </a:cubicBezTo>
                <a:lnTo>
                  <a:pt x="4128002" y="3283268"/>
                </a:lnTo>
                <a:cubicBezTo>
                  <a:pt x="4120706" y="3268675"/>
                  <a:pt x="4114626" y="3261379"/>
                  <a:pt x="4109762" y="3261379"/>
                </a:cubicBezTo>
                <a:lnTo>
                  <a:pt x="4087873" y="3268675"/>
                </a:lnTo>
                <a:cubicBezTo>
                  <a:pt x="4065985" y="3239491"/>
                  <a:pt x="4048960" y="3215170"/>
                  <a:pt x="4036800" y="3195714"/>
                </a:cubicBezTo>
                <a:cubicBezTo>
                  <a:pt x="4024640" y="3178689"/>
                  <a:pt x="4018560" y="3167745"/>
                  <a:pt x="4018560" y="3162881"/>
                </a:cubicBezTo>
                <a:lnTo>
                  <a:pt x="4025856" y="3162881"/>
                </a:lnTo>
                <a:lnTo>
                  <a:pt x="4000319" y="3111808"/>
                </a:lnTo>
                <a:cubicBezTo>
                  <a:pt x="4007615" y="3092352"/>
                  <a:pt x="4013696" y="3082624"/>
                  <a:pt x="4018560" y="3082624"/>
                </a:cubicBezTo>
                <a:lnTo>
                  <a:pt x="4011264" y="3068031"/>
                </a:lnTo>
                <a:lnTo>
                  <a:pt x="4011264" y="3064383"/>
                </a:lnTo>
                <a:cubicBezTo>
                  <a:pt x="4011264" y="3047359"/>
                  <a:pt x="4016128" y="3030335"/>
                  <a:pt x="4025856" y="3013310"/>
                </a:cubicBezTo>
                <a:lnTo>
                  <a:pt x="4018560" y="3006014"/>
                </a:lnTo>
                <a:cubicBezTo>
                  <a:pt x="4023424" y="2996286"/>
                  <a:pt x="4025856" y="2987773"/>
                  <a:pt x="4025856" y="2980477"/>
                </a:cubicBezTo>
                <a:cubicBezTo>
                  <a:pt x="4020992" y="2980477"/>
                  <a:pt x="4018560" y="2979262"/>
                  <a:pt x="4018560" y="2976829"/>
                </a:cubicBezTo>
                <a:cubicBezTo>
                  <a:pt x="4025856" y="2976829"/>
                  <a:pt x="4029504" y="2973181"/>
                  <a:pt x="4029504" y="2965885"/>
                </a:cubicBezTo>
                <a:lnTo>
                  <a:pt x="4018560" y="2943997"/>
                </a:lnTo>
                <a:lnTo>
                  <a:pt x="4018560" y="2940348"/>
                </a:lnTo>
                <a:cubicBezTo>
                  <a:pt x="4018560" y="2937917"/>
                  <a:pt x="4020992" y="2934268"/>
                  <a:pt x="4025856" y="2929404"/>
                </a:cubicBezTo>
                <a:cubicBezTo>
                  <a:pt x="4030720" y="2924540"/>
                  <a:pt x="4036800" y="2918460"/>
                  <a:pt x="4044096" y="2911164"/>
                </a:cubicBezTo>
                <a:lnTo>
                  <a:pt x="4044096" y="2867387"/>
                </a:lnTo>
                <a:cubicBezTo>
                  <a:pt x="3980863" y="2874683"/>
                  <a:pt x="3927358" y="2880763"/>
                  <a:pt x="3883581" y="2885627"/>
                </a:cubicBezTo>
                <a:cubicBezTo>
                  <a:pt x="3847100" y="2890492"/>
                  <a:pt x="3823996" y="2894140"/>
                  <a:pt x="3814267" y="2896572"/>
                </a:cubicBezTo>
                <a:cubicBezTo>
                  <a:pt x="3777787" y="2891708"/>
                  <a:pt x="3744954" y="2881979"/>
                  <a:pt x="3715770" y="2867387"/>
                </a:cubicBezTo>
                <a:lnTo>
                  <a:pt x="3715770" y="2849147"/>
                </a:lnTo>
                <a:cubicBezTo>
                  <a:pt x="3693881" y="2849147"/>
                  <a:pt x="3665913" y="2817530"/>
                  <a:pt x="3631864" y="2754297"/>
                </a:cubicBezTo>
                <a:lnTo>
                  <a:pt x="3631864" y="2750649"/>
                </a:lnTo>
                <a:cubicBezTo>
                  <a:pt x="3631864" y="2721464"/>
                  <a:pt x="3635512" y="2698359"/>
                  <a:pt x="3642808" y="2681335"/>
                </a:cubicBezTo>
                <a:lnTo>
                  <a:pt x="3635512" y="2644855"/>
                </a:lnTo>
                <a:lnTo>
                  <a:pt x="3639160" y="2626614"/>
                </a:lnTo>
                <a:lnTo>
                  <a:pt x="3639160" y="2612022"/>
                </a:lnTo>
                <a:lnTo>
                  <a:pt x="3642808" y="2586485"/>
                </a:lnTo>
                <a:cubicBezTo>
                  <a:pt x="3620920" y="2586485"/>
                  <a:pt x="3608759" y="2585269"/>
                  <a:pt x="3606327" y="2582837"/>
                </a:cubicBezTo>
                <a:lnTo>
                  <a:pt x="3613623" y="2568245"/>
                </a:lnTo>
                <a:lnTo>
                  <a:pt x="3613623" y="2564597"/>
                </a:lnTo>
                <a:lnTo>
                  <a:pt x="3602679" y="2568245"/>
                </a:lnTo>
                <a:cubicBezTo>
                  <a:pt x="3592951" y="2568245"/>
                  <a:pt x="3588087" y="2564597"/>
                  <a:pt x="3588087" y="2557301"/>
                </a:cubicBezTo>
                <a:lnTo>
                  <a:pt x="3588087" y="2528116"/>
                </a:lnTo>
                <a:cubicBezTo>
                  <a:pt x="3588087" y="2515956"/>
                  <a:pt x="3596599" y="2509876"/>
                  <a:pt x="3613623" y="2509876"/>
                </a:cubicBezTo>
                <a:lnTo>
                  <a:pt x="3602679" y="2487987"/>
                </a:lnTo>
                <a:cubicBezTo>
                  <a:pt x="3629432" y="2453939"/>
                  <a:pt x="3657400" y="2436914"/>
                  <a:pt x="3686585" y="2436914"/>
                </a:cubicBezTo>
                <a:lnTo>
                  <a:pt x="3686585" y="2429618"/>
                </a:lnTo>
                <a:cubicBezTo>
                  <a:pt x="3671993" y="2429618"/>
                  <a:pt x="3664697" y="2425970"/>
                  <a:pt x="3664697" y="2418674"/>
                </a:cubicBezTo>
                <a:cubicBezTo>
                  <a:pt x="3679289" y="2384625"/>
                  <a:pt x="3706042" y="2367601"/>
                  <a:pt x="3744954" y="2367601"/>
                </a:cubicBezTo>
                <a:cubicBezTo>
                  <a:pt x="3744954" y="2382193"/>
                  <a:pt x="3815484" y="2389489"/>
                  <a:pt x="3956543" y="2389489"/>
                </a:cubicBezTo>
                <a:lnTo>
                  <a:pt x="4025856" y="2389489"/>
                </a:lnTo>
                <a:cubicBezTo>
                  <a:pt x="4067201" y="2389489"/>
                  <a:pt x="4110977" y="2388273"/>
                  <a:pt x="4157187" y="2385841"/>
                </a:cubicBezTo>
                <a:cubicBezTo>
                  <a:pt x="4159618" y="2356656"/>
                  <a:pt x="4168131" y="2329904"/>
                  <a:pt x="4182723" y="2305583"/>
                </a:cubicBezTo>
                <a:lnTo>
                  <a:pt x="4171779" y="2294639"/>
                </a:lnTo>
                <a:lnTo>
                  <a:pt x="4193667" y="2269103"/>
                </a:lnTo>
                <a:lnTo>
                  <a:pt x="4171779" y="2210734"/>
                </a:lnTo>
                <a:lnTo>
                  <a:pt x="4244741" y="1984553"/>
                </a:lnTo>
                <a:lnTo>
                  <a:pt x="4241092" y="1973609"/>
                </a:lnTo>
                <a:cubicBezTo>
                  <a:pt x="4248389" y="1927400"/>
                  <a:pt x="4276357" y="1893351"/>
                  <a:pt x="4324998" y="1871463"/>
                </a:cubicBezTo>
                <a:cubicBezTo>
                  <a:pt x="4324998" y="1852006"/>
                  <a:pt x="4328646" y="1842278"/>
                  <a:pt x="4335942" y="1842278"/>
                </a:cubicBezTo>
                <a:lnTo>
                  <a:pt x="4387015" y="1882407"/>
                </a:lnTo>
                <a:lnTo>
                  <a:pt x="4394311" y="1882407"/>
                </a:lnTo>
                <a:cubicBezTo>
                  <a:pt x="4404039" y="1882407"/>
                  <a:pt x="4418632" y="1858086"/>
                  <a:pt x="4438088" y="1809445"/>
                </a:cubicBezTo>
                <a:cubicBezTo>
                  <a:pt x="4459977" y="1807013"/>
                  <a:pt x="4487945" y="1800933"/>
                  <a:pt x="4521994" y="1791205"/>
                </a:cubicBezTo>
                <a:close/>
                <a:moveTo>
                  <a:pt x="12599241" y="1287771"/>
                </a:moveTo>
                <a:cubicBezTo>
                  <a:pt x="12540871" y="1299931"/>
                  <a:pt x="12471558" y="1306011"/>
                  <a:pt x="12391300" y="1306011"/>
                </a:cubicBezTo>
                <a:lnTo>
                  <a:pt x="12369412" y="1306011"/>
                </a:lnTo>
                <a:cubicBezTo>
                  <a:pt x="12364547" y="1306011"/>
                  <a:pt x="12356036" y="1302363"/>
                  <a:pt x="12343875" y="1295067"/>
                </a:cubicBezTo>
                <a:lnTo>
                  <a:pt x="12318340" y="1309659"/>
                </a:lnTo>
                <a:cubicBezTo>
                  <a:pt x="12276993" y="1299931"/>
                  <a:pt x="12245378" y="1295067"/>
                  <a:pt x="12223490" y="1295067"/>
                </a:cubicBezTo>
                <a:lnTo>
                  <a:pt x="12216194" y="1295067"/>
                </a:lnTo>
                <a:lnTo>
                  <a:pt x="12216194" y="1306011"/>
                </a:lnTo>
                <a:cubicBezTo>
                  <a:pt x="12240513" y="1306011"/>
                  <a:pt x="12284289" y="1330332"/>
                  <a:pt x="12347524" y="1378973"/>
                </a:cubicBezTo>
                <a:lnTo>
                  <a:pt x="12387653" y="1371676"/>
                </a:lnTo>
                <a:lnTo>
                  <a:pt x="12391300" y="1371676"/>
                </a:lnTo>
                <a:cubicBezTo>
                  <a:pt x="12405894" y="1388701"/>
                  <a:pt x="12425349" y="1397213"/>
                  <a:pt x="12449670" y="1397213"/>
                </a:cubicBezTo>
                <a:lnTo>
                  <a:pt x="12595593" y="1316955"/>
                </a:lnTo>
                <a:cubicBezTo>
                  <a:pt x="12615049" y="1302363"/>
                  <a:pt x="12624778" y="1293851"/>
                  <a:pt x="12624778" y="1291419"/>
                </a:cubicBezTo>
                <a:lnTo>
                  <a:pt x="12624778" y="1287771"/>
                </a:lnTo>
                <a:close/>
                <a:moveTo>
                  <a:pt x="2622966" y="1145496"/>
                </a:moveTo>
                <a:lnTo>
                  <a:pt x="2633910" y="1145496"/>
                </a:lnTo>
                <a:cubicBezTo>
                  <a:pt x="2648503" y="1152792"/>
                  <a:pt x="2655799" y="1162520"/>
                  <a:pt x="2655799" y="1174680"/>
                </a:cubicBezTo>
                <a:lnTo>
                  <a:pt x="2670391" y="1171032"/>
                </a:lnTo>
                <a:lnTo>
                  <a:pt x="2681335" y="1171032"/>
                </a:lnTo>
                <a:cubicBezTo>
                  <a:pt x="2683767" y="1171032"/>
                  <a:pt x="2686200" y="1172248"/>
                  <a:pt x="2688632" y="1174680"/>
                </a:cubicBezTo>
                <a:cubicBezTo>
                  <a:pt x="2693496" y="1177112"/>
                  <a:pt x="2697144" y="1180760"/>
                  <a:pt x="2699576" y="1185625"/>
                </a:cubicBezTo>
                <a:cubicBezTo>
                  <a:pt x="2704440" y="1180760"/>
                  <a:pt x="2747001" y="1172248"/>
                  <a:pt x="2827259" y="1160088"/>
                </a:cubicBezTo>
                <a:cubicBezTo>
                  <a:pt x="2982910" y="1160088"/>
                  <a:pt x="3087488" y="1189273"/>
                  <a:pt x="3140993" y="1247642"/>
                </a:cubicBezTo>
                <a:cubicBezTo>
                  <a:pt x="3153153" y="1250074"/>
                  <a:pt x="3176258" y="1268314"/>
                  <a:pt x="3210306" y="1302363"/>
                </a:cubicBezTo>
                <a:lnTo>
                  <a:pt x="3210306" y="1327900"/>
                </a:lnTo>
                <a:lnTo>
                  <a:pt x="3181122" y="1371676"/>
                </a:lnTo>
                <a:cubicBezTo>
                  <a:pt x="3181122" y="1374108"/>
                  <a:pt x="3190850" y="1385053"/>
                  <a:pt x="3210306" y="1404509"/>
                </a:cubicBezTo>
                <a:cubicBezTo>
                  <a:pt x="3210306" y="1455582"/>
                  <a:pt x="3175041" y="1506655"/>
                  <a:pt x="3104512" y="1557728"/>
                </a:cubicBezTo>
                <a:cubicBezTo>
                  <a:pt x="3087488" y="1557728"/>
                  <a:pt x="3065599" y="1568672"/>
                  <a:pt x="3038846" y="1590561"/>
                </a:cubicBezTo>
                <a:cubicBezTo>
                  <a:pt x="3007230" y="1588129"/>
                  <a:pt x="2991422" y="1584481"/>
                  <a:pt x="2991422" y="1579617"/>
                </a:cubicBezTo>
                <a:lnTo>
                  <a:pt x="2962237" y="1586913"/>
                </a:lnTo>
                <a:lnTo>
                  <a:pt x="2951293" y="1586913"/>
                </a:lnTo>
                <a:cubicBezTo>
                  <a:pt x="2939133" y="1586913"/>
                  <a:pt x="2912380" y="1578401"/>
                  <a:pt x="2871036" y="1561376"/>
                </a:cubicBezTo>
                <a:cubicBezTo>
                  <a:pt x="2812666" y="1605153"/>
                  <a:pt x="2771322" y="1627042"/>
                  <a:pt x="2747001" y="1627042"/>
                </a:cubicBezTo>
                <a:lnTo>
                  <a:pt x="2732409" y="1627042"/>
                </a:lnTo>
                <a:cubicBezTo>
                  <a:pt x="2722680" y="1627042"/>
                  <a:pt x="2711736" y="1628258"/>
                  <a:pt x="2699576" y="1630690"/>
                </a:cubicBezTo>
                <a:cubicBezTo>
                  <a:pt x="2699576" y="1628258"/>
                  <a:pt x="2698360" y="1625826"/>
                  <a:pt x="2695928" y="1623394"/>
                </a:cubicBezTo>
                <a:lnTo>
                  <a:pt x="2681335" y="1616097"/>
                </a:lnTo>
                <a:lnTo>
                  <a:pt x="2663095" y="1616097"/>
                </a:lnTo>
                <a:cubicBezTo>
                  <a:pt x="2646071" y="1623394"/>
                  <a:pt x="2637559" y="1628258"/>
                  <a:pt x="2637559" y="1630690"/>
                </a:cubicBezTo>
                <a:cubicBezTo>
                  <a:pt x="2562165" y="1625826"/>
                  <a:pt x="2505012" y="1616097"/>
                  <a:pt x="2466099" y="1601505"/>
                </a:cubicBezTo>
                <a:lnTo>
                  <a:pt x="2440563" y="1601505"/>
                </a:lnTo>
                <a:cubicBezTo>
                  <a:pt x="2433266" y="1603937"/>
                  <a:pt x="2429618" y="1608801"/>
                  <a:pt x="2429618" y="1616097"/>
                </a:cubicBezTo>
                <a:lnTo>
                  <a:pt x="2429618" y="1645282"/>
                </a:lnTo>
                <a:cubicBezTo>
                  <a:pt x="2436915" y="1655010"/>
                  <a:pt x="2440563" y="1663522"/>
                  <a:pt x="2440563" y="1670819"/>
                </a:cubicBezTo>
                <a:cubicBezTo>
                  <a:pt x="2440563" y="1714595"/>
                  <a:pt x="2422322" y="1771749"/>
                  <a:pt x="2385841" y="1842278"/>
                </a:cubicBezTo>
                <a:cubicBezTo>
                  <a:pt x="2393138" y="1866599"/>
                  <a:pt x="2400434" y="1878759"/>
                  <a:pt x="2407730" y="1878759"/>
                </a:cubicBezTo>
                <a:lnTo>
                  <a:pt x="2429618" y="1878759"/>
                </a:lnTo>
                <a:cubicBezTo>
                  <a:pt x="2432051" y="1878759"/>
                  <a:pt x="2440563" y="1876327"/>
                  <a:pt x="2455155" y="1871463"/>
                </a:cubicBezTo>
                <a:cubicBezTo>
                  <a:pt x="2457587" y="1873895"/>
                  <a:pt x="2481907" y="1877543"/>
                  <a:pt x="2528116" y="1882407"/>
                </a:cubicBezTo>
                <a:cubicBezTo>
                  <a:pt x="2528116" y="1875111"/>
                  <a:pt x="2550005" y="1870247"/>
                  <a:pt x="2593782" y="1867815"/>
                </a:cubicBezTo>
                <a:cubicBezTo>
                  <a:pt x="2698360" y="1867815"/>
                  <a:pt x="2766457" y="1878759"/>
                  <a:pt x="2798074" y="1900647"/>
                </a:cubicBezTo>
                <a:lnTo>
                  <a:pt x="2812666" y="1896999"/>
                </a:lnTo>
                <a:lnTo>
                  <a:pt x="2819963" y="1896999"/>
                </a:lnTo>
                <a:cubicBezTo>
                  <a:pt x="2819963" y="1906727"/>
                  <a:pt x="2863739" y="1917672"/>
                  <a:pt x="2951293" y="1929832"/>
                </a:cubicBezTo>
                <a:cubicBezTo>
                  <a:pt x="2961021" y="1941992"/>
                  <a:pt x="3009662" y="1962665"/>
                  <a:pt x="3097216" y="1991849"/>
                </a:cubicBezTo>
                <a:cubicBezTo>
                  <a:pt x="3097216" y="1996713"/>
                  <a:pt x="3166530" y="2030762"/>
                  <a:pt x="3305157" y="2093995"/>
                </a:cubicBezTo>
                <a:lnTo>
                  <a:pt x="3305157" y="2108588"/>
                </a:lnTo>
                <a:cubicBezTo>
                  <a:pt x="3295428" y="2111019"/>
                  <a:pt x="3290564" y="2121964"/>
                  <a:pt x="3290564" y="2141420"/>
                </a:cubicBezTo>
                <a:cubicBezTo>
                  <a:pt x="3302724" y="2141420"/>
                  <a:pt x="3311237" y="2151148"/>
                  <a:pt x="3316101" y="2170605"/>
                </a:cubicBezTo>
                <a:cubicBezTo>
                  <a:pt x="3330693" y="2170605"/>
                  <a:pt x="3337989" y="2187629"/>
                  <a:pt x="3337989" y="2221678"/>
                </a:cubicBezTo>
                <a:lnTo>
                  <a:pt x="3337989" y="2225326"/>
                </a:lnTo>
                <a:lnTo>
                  <a:pt x="3323397" y="2239918"/>
                </a:lnTo>
                <a:cubicBezTo>
                  <a:pt x="3328261" y="2242350"/>
                  <a:pt x="3331909" y="2244782"/>
                  <a:pt x="3334341" y="2247214"/>
                </a:cubicBezTo>
                <a:lnTo>
                  <a:pt x="3337989" y="2254510"/>
                </a:lnTo>
                <a:lnTo>
                  <a:pt x="3337989" y="2265455"/>
                </a:lnTo>
                <a:cubicBezTo>
                  <a:pt x="3337989" y="2277615"/>
                  <a:pt x="3330693" y="2283695"/>
                  <a:pt x="3316101" y="2283695"/>
                </a:cubicBezTo>
                <a:lnTo>
                  <a:pt x="3316101" y="2309231"/>
                </a:lnTo>
                <a:cubicBezTo>
                  <a:pt x="3328261" y="2321392"/>
                  <a:pt x="3334341" y="2334768"/>
                  <a:pt x="3334341" y="2349360"/>
                </a:cubicBezTo>
                <a:lnTo>
                  <a:pt x="3337989" y="2349360"/>
                </a:lnTo>
                <a:lnTo>
                  <a:pt x="3367174" y="2342064"/>
                </a:lnTo>
                <a:lnTo>
                  <a:pt x="3374470" y="2363953"/>
                </a:lnTo>
                <a:cubicBezTo>
                  <a:pt x="3374470" y="2371249"/>
                  <a:pt x="3367174" y="2384625"/>
                  <a:pt x="3352581" y="2404082"/>
                </a:cubicBezTo>
                <a:cubicBezTo>
                  <a:pt x="3369606" y="2404082"/>
                  <a:pt x="3378118" y="2408946"/>
                  <a:pt x="3378118" y="2418674"/>
                </a:cubicBezTo>
                <a:lnTo>
                  <a:pt x="3352581" y="2440562"/>
                </a:lnTo>
                <a:lnTo>
                  <a:pt x="3367174" y="2455155"/>
                </a:lnTo>
                <a:lnTo>
                  <a:pt x="3367174" y="2480691"/>
                </a:lnTo>
                <a:cubicBezTo>
                  <a:pt x="3367174" y="2490419"/>
                  <a:pt x="3362310" y="2495284"/>
                  <a:pt x="3352581" y="2495284"/>
                </a:cubicBezTo>
                <a:cubicBezTo>
                  <a:pt x="3352581" y="2490419"/>
                  <a:pt x="3351366" y="2487987"/>
                  <a:pt x="3348933" y="2487987"/>
                </a:cubicBezTo>
                <a:lnTo>
                  <a:pt x="3319749" y="2553653"/>
                </a:lnTo>
                <a:cubicBezTo>
                  <a:pt x="3341637" y="2556085"/>
                  <a:pt x="3357445" y="2564597"/>
                  <a:pt x="3367174" y="2579189"/>
                </a:cubicBezTo>
                <a:lnTo>
                  <a:pt x="3337989" y="2612022"/>
                </a:lnTo>
                <a:lnTo>
                  <a:pt x="3337989" y="2663095"/>
                </a:lnTo>
                <a:cubicBezTo>
                  <a:pt x="3357445" y="2675255"/>
                  <a:pt x="3367174" y="2684983"/>
                  <a:pt x="3367174" y="2692280"/>
                </a:cubicBezTo>
                <a:lnTo>
                  <a:pt x="3367174" y="2695928"/>
                </a:lnTo>
                <a:cubicBezTo>
                  <a:pt x="3367174" y="2700792"/>
                  <a:pt x="3365957" y="2703224"/>
                  <a:pt x="3363526" y="2703224"/>
                </a:cubicBezTo>
                <a:cubicBezTo>
                  <a:pt x="3363526" y="2705656"/>
                  <a:pt x="3364742" y="2706872"/>
                  <a:pt x="3367174" y="2706872"/>
                </a:cubicBezTo>
                <a:cubicBezTo>
                  <a:pt x="3367174" y="2721464"/>
                  <a:pt x="3361094" y="2738488"/>
                  <a:pt x="3348933" y="2757945"/>
                </a:cubicBezTo>
                <a:lnTo>
                  <a:pt x="3348933" y="2776185"/>
                </a:lnTo>
                <a:cubicBezTo>
                  <a:pt x="3363526" y="2798074"/>
                  <a:pt x="3373254" y="2809018"/>
                  <a:pt x="3378118" y="2809018"/>
                </a:cubicBezTo>
                <a:cubicBezTo>
                  <a:pt x="3368389" y="2877115"/>
                  <a:pt x="3357445" y="2911164"/>
                  <a:pt x="3345285" y="2911164"/>
                </a:cubicBezTo>
                <a:lnTo>
                  <a:pt x="3348933" y="2943997"/>
                </a:lnTo>
                <a:lnTo>
                  <a:pt x="3348933" y="2965885"/>
                </a:lnTo>
                <a:cubicBezTo>
                  <a:pt x="3331909" y="2987773"/>
                  <a:pt x="3313668" y="3019390"/>
                  <a:pt x="3294212" y="3060735"/>
                </a:cubicBezTo>
                <a:cubicBezTo>
                  <a:pt x="3274756" y="3060735"/>
                  <a:pt x="3265028" y="3066815"/>
                  <a:pt x="3265028" y="3078975"/>
                </a:cubicBezTo>
                <a:cubicBezTo>
                  <a:pt x="3277188" y="3078975"/>
                  <a:pt x="3283268" y="3082624"/>
                  <a:pt x="3283268" y="3089920"/>
                </a:cubicBezTo>
                <a:cubicBezTo>
                  <a:pt x="3273540" y="3106944"/>
                  <a:pt x="3258947" y="3115456"/>
                  <a:pt x="3239491" y="3115456"/>
                </a:cubicBezTo>
                <a:lnTo>
                  <a:pt x="3239491" y="3119104"/>
                </a:lnTo>
                <a:lnTo>
                  <a:pt x="3279620" y="3159233"/>
                </a:lnTo>
                <a:cubicBezTo>
                  <a:pt x="3279620" y="3185986"/>
                  <a:pt x="3251651" y="3209090"/>
                  <a:pt x="3195714" y="3228547"/>
                </a:cubicBezTo>
                <a:lnTo>
                  <a:pt x="3188418" y="3243139"/>
                </a:lnTo>
                <a:cubicBezTo>
                  <a:pt x="3198146" y="3243139"/>
                  <a:pt x="3204226" y="3248003"/>
                  <a:pt x="3206658" y="3257731"/>
                </a:cubicBezTo>
                <a:cubicBezTo>
                  <a:pt x="3184770" y="3279620"/>
                  <a:pt x="3166530" y="3303940"/>
                  <a:pt x="3151937" y="3330693"/>
                </a:cubicBezTo>
                <a:cubicBezTo>
                  <a:pt x="3159233" y="3345285"/>
                  <a:pt x="3162881" y="3361093"/>
                  <a:pt x="3162881" y="3378118"/>
                </a:cubicBezTo>
                <a:cubicBezTo>
                  <a:pt x="3136129" y="3400006"/>
                  <a:pt x="3106944" y="3415815"/>
                  <a:pt x="3075328" y="3425543"/>
                </a:cubicBezTo>
                <a:cubicBezTo>
                  <a:pt x="3046143" y="3459591"/>
                  <a:pt x="3014526" y="3483912"/>
                  <a:pt x="2980478" y="3498504"/>
                </a:cubicBezTo>
                <a:cubicBezTo>
                  <a:pt x="2980478" y="3503368"/>
                  <a:pt x="2974397" y="3509448"/>
                  <a:pt x="2962237" y="3516745"/>
                </a:cubicBezTo>
                <a:cubicBezTo>
                  <a:pt x="2957373" y="3509448"/>
                  <a:pt x="2935485" y="3503368"/>
                  <a:pt x="2896572" y="3498504"/>
                </a:cubicBezTo>
                <a:cubicBezTo>
                  <a:pt x="2879547" y="3505800"/>
                  <a:pt x="2868604" y="3509448"/>
                  <a:pt x="2863739" y="3509448"/>
                </a:cubicBezTo>
                <a:cubicBezTo>
                  <a:pt x="2863739" y="3502152"/>
                  <a:pt x="2858875" y="3498504"/>
                  <a:pt x="2849147" y="3498504"/>
                </a:cubicBezTo>
                <a:cubicBezTo>
                  <a:pt x="2844283" y="3500936"/>
                  <a:pt x="2836987" y="3502152"/>
                  <a:pt x="2827259" y="3502152"/>
                </a:cubicBezTo>
                <a:cubicBezTo>
                  <a:pt x="2824827" y="3497288"/>
                  <a:pt x="2823610" y="3492424"/>
                  <a:pt x="2823610" y="3487560"/>
                </a:cubicBezTo>
                <a:cubicBezTo>
                  <a:pt x="2799290" y="3494856"/>
                  <a:pt x="2783482" y="3498504"/>
                  <a:pt x="2776185" y="3498504"/>
                </a:cubicBezTo>
                <a:cubicBezTo>
                  <a:pt x="2776185" y="3481480"/>
                  <a:pt x="2764025" y="3469320"/>
                  <a:pt x="2739705" y="3462023"/>
                </a:cubicBezTo>
                <a:lnTo>
                  <a:pt x="2728760" y="3469320"/>
                </a:lnTo>
                <a:cubicBezTo>
                  <a:pt x="2648503" y="3457159"/>
                  <a:pt x="2608374" y="3448647"/>
                  <a:pt x="2608374" y="3443783"/>
                </a:cubicBezTo>
                <a:cubicBezTo>
                  <a:pt x="2610806" y="3431623"/>
                  <a:pt x="2613238" y="3421894"/>
                  <a:pt x="2615670" y="3414598"/>
                </a:cubicBezTo>
                <a:cubicBezTo>
                  <a:pt x="2618103" y="3409734"/>
                  <a:pt x="2620534" y="3407302"/>
                  <a:pt x="2622966" y="3407302"/>
                </a:cubicBezTo>
                <a:cubicBezTo>
                  <a:pt x="2622966" y="3397574"/>
                  <a:pt x="2614454" y="3382982"/>
                  <a:pt x="2597429" y="3363525"/>
                </a:cubicBezTo>
                <a:cubicBezTo>
                  <a:pt x="2602294" y="3363525"/>
                  <a:pt x="2608374" y="3357445"/>
                  <a:pt x="2615670" y="3345285"/>
                </a:cubicBezTo>
                <a:lnTo>
                  <a:pt x="2601078" y="3345285"/>
                </a:lnTo>
                <a:lnTo>
                  <a:pt x="2601078" y="3341637"/>
                </a:lnTo>
                <a:cubicBezTo>
                  <a:pt x="2613238" y="3290564"/>
                  <a:pt x="2646071" y="3245571"/>
                  <a:pt x="2699576" y="3206658"/>
                </a:cubicBezTo>
                <a:cubicBezTo>
                  <a:pt x="2711736" y="3199362"/>
                  <a:pt x="2721465" y="3184770"/>
                  <a:pt x="2728760" y="3162881"/>
                </a:cubicBezTo>
                <a:lnTo>
                  <a:pt x="2721465" y="3148289"/>
                </a:lnTo>
                <a:cubicBezTo>
                  <a:pt x="2723897" y="3133697"/>
                  <a:pt x="2736057" y="3115456"/>
                  <a:pt x="2757945" y="3093568"/>
                </a:cubicBezTo>
                <a:cubicBezTo>
                  <a:pt x="2738489" y="3088704"/>
                  <a:pt x="2728760" y="3083839"/>
                  <a:pt x="2728760" y="3078975"/>
                </a:cubicBezTo>
                <a:cubicBezTo>
                  <a:pt x="2736057" y="3066815"/>
                  <a:pt x="2742137" y="3055871"/>
                  <a:pt x="2747001" y="3046143"/>
                </a:cubicBezTo>
                <a:cubicBezTo>
                  <a:pt x="2751865" y="3038847"/>
                  <a:pt x="2754297" y="3033983"/>
                  <a:pt x="2754297" y="3031550"/>
                </a:cubicBezTo>
                <a:cubicBezTo>
                  <a:pt x="2754297" y="3029118"/>
                  <a:pt x="2751865" y="3023038"/>
                  <a:pt x="2747001" y="3013310"/>
                </a:cubicBezTo>
                <a:lnTo>
                  <a:pt x="2757945" y="2929404"/>
                </a:lnTo>
                <a:lnTo>
                  <a:pt x="2754297" y="2918460"/>
                </a:lnTo>
                <a:lnTo>
                  <a:pt x="2754297" y="2911164"/>
                </a:lnTo>
                <a:cubicBezTo>
                  <a:pt x="2759161" y="2899004"/>
                  <a:pt x="2762809" y="2892924"/>
                  <a:pt x="2765241" y="2892924"/>
                </a:cubicBezTo>
                <a:cubicBezTo>
                  <a:pt x="2757945" y="2866171"/>
                  <a:pt x="2754297" y="2850363"/>
                  <a:pt x="2754297" y="2845499"/>
                </a:cubicBezTo>
                <a:lnTo>
                  <a:pt x="2736057" y="2845499"/>
                </a:lnTo>
                <a:cubicBezTo>
                  <a:pt x="2719032" y="2857659"/>
                  <a:pt x="2709304" y="2863739"/>
                  <a:pt x="2706872" y="2863739"/>
                </a:cubicBezTo>
                <a:lnTo>
                  <a:pt x="2706872" y="2881979"/>
                </a:lnTo>
                <a:lnTo>
                  <a:pt x="2736057" y="2918460"/>
                </a:lnTo>
                <a:cubicBezTo>
                  <a:pt x="2728760" y="2935485"/>
                  <a:pt x="2721465" y="2948861"/>
                  <a:pt x="2714168" y="2958589"/>
                </a:cubicBezTo>
                <a:cubicBezTo>
                  <a:pt x="2706872" y="2968317"/>
                  <a:pt x="2702008" y="2973181"/>
                  <a:pt x="2699576" y="2973181"/>
                </a:cubicBezTo>
                <a:lnTo>
                  <a:pt x="2684983" y="2965885"/>
                </a:lnTo>
                <a:cubicBezTo>
                  <a:pt x="2684983" y="2973181"/>
                  <a:pt x="2682551" y="2976829"/>
                  <a:pt x="2677687" y="2976829"/>
                </a:cubicBezTo>
                <a:lnTo>
                  <a:pt x="2663095" y="2976829"/>
                </a:lnTo>
                <a:cubicBezTo>
                  <a:pt x="2650935" y="2976829"/>
                  <a:pt x="2638775" y="2975613"/>
                  <a:pt x="2626614" y="2973181"/>
                </a:cubicBezTo>
                <a:lnTo>
                  <a:pt x="2579189" y="2995070"/>
                </a:lnTo>
                <a:cubicBezTo>
                  <a:pt x="2574325" y="2992638"/>
                  <a:pt x="2565813" y="2991422"/>
                  <a:pt x="2553653" y="2991422"/>
                </a:cubicBezTo>
                <a:cubicBezTo>
                  <a:pt x="2534197" y="3001150"/>
                  <a:pt x="2519604" y="3006014"/>
                  <a:pt x="2509876" y="3006014"/>
                </a:cubicBezTo>
                <a:lnTo>
                  <a:pt x="2455155" y="2976829"/>
                </a:lnTo>
                <a:cubicBezTo>
                  <a:pt x="2384625" y="2923324"/>
                  <a:pt x="2346928" y="2879547"/>
                  <a:pt x="2342065" y="2845499"/>
                </a:cubicBezTo>
                <a:lnTo>
                  <a:pt x="2316528" y="2830906"/>
                </a:lnTo>
                <a:lnTo>
                  <a:pt x="2287343" y="2834554"/>
                </a:lnTo>
                <a:cubicBezTo>
                  <a:pt x="2275183" y="2812666"/>
                  <a:pt x="2249647" y="2793210"/>
                  <a:pt x="2210734" y="2776185"/>
                </a:cubicBezTo>
                <a:cubicBezTo>
                  <a:pt x="2149932" y="2834554"/>
                  <a:pt x="2113452" y="2863739"/>
                  <a:pt x="2101291" y="2863739"/>
                </a:cubicBezTo>
                <a:lnTo>
                  <a:pt x="2090348" y="2867387"/>
                </a:lnTo>
                <a:lnTo>
                  <a:pt x="2079403" y="2867387"/>
                </a:lnTo>
                <a:lnTo>
                  <a:pt x="2068459" y="2871035"/>
                </a:lnTo>
                <a:lnTo>
                  <a:pt x="2024682" y="2852795"/>
                </a:lnTo>
                <a:cubicBezTo>
                  <a:pt x="2022250" y="2852795"/>
                  <a:pt x="2005226" y="2866171"/>
                  <a:pt x="1973609" y="2892924"/>
                </a:cubicBezTo>
                <a:lnTo>
                  <a:pt x="1962665" y="2892924"/>
                </a:lnTo>
                <a:cubicBezTo>
                  <a:pt x="1960233" y="2892924"/>
                  <a:pt x="1959016" y="2891708"/>
                  <a:pt x="1959016" y="2889275"/>
                </a:cubicBezTo>
                <a:lnTo>
                  <a:pt x="1856870" y="2929404"/>
                </a:lnTo>
                <a:lnTo>
                  <a:pt x="1849575" y="2918460"/>
                </a:lnTo>
                <a:cubicBezTo>
                  <a:pt x="1834982" y="2925756"/>
                  <a:pt x="1824038" y="2929404"/>
                  <a:pt x="1816742" y="2929404"/>
                </a:cubicBezTo>
                <a:lnTo>
                  <a:pt x="1776613" y="2903868"/>
                </a:lnTo>
                <a:cubicBezTo>
                  <a:pt x="1776613" y="2896572"/>
                  <a:pt x="1774181" y="2892924"/>
                  <a:pt x="1769317" y="2892924"/>
                </a:cubicBezTo>
                <a:lnTo>
                  <a:pt x="1762021" y="2892924"/>
                </a:lnTo>
                <a:cubicBezTo>
                  <a:pt x="1710948" y="2909948"/>
                  <a:pt x="1678115" y="2918460"/>
                  <a:pt x="1663523" y="2918460"/>
                </a:cubicBezTo>
                <a:cubicBezTo>
                  <a:pt x="1656226" y="2918460"/>
                  <a:pt x="1642850" y="2903868"/>
                  <a:pt x="1623394" y="2874683"/>
                </a:cubicBezTo>
                <a:lnTo>
                  <a:pt x="1623394" y="2863739"/>
                </a:lnTo>
                <a:lnTo>
                  <a:pt x="1656226" y="2834554"/>
                </a:lnTo>
                <a:cubicBezTo>
                  <a:pt x="1629474" y="2829690"/>
                  <a:pt x="1606369" y="2810234"/>
                  <a:pt x="1586913" y="2776185"/>
                </a:cubicBezTo>
                <a:lnTo>
                  <a:pt x="1583265" y="2776185"/>
                </a:lnTo>
                <a:lnTo>
                  <a:pt x="1590561" y="2816314"/>
                </a:lnTo>
                <a:lnTo>
                  <a:pt x="1575969" y="2845499"/>
                </a:lnTo>
                <a:lnTo>
                  <a:pt x="1575969" y="2852795"/>
                </a:lnTo>
                <a:cubicBezTo>
                  <a:pt x="1585697" y="2852795"/>
                  <a:pt x="1590561" y="2858875"/>
                  <a:pt x="1590561" y="2871035"/>
                </a:cubicBezTo>
                <a:lnTo>
                  <a:pt x="1586913" y="2881979"/>
                </a:lnTo>
                <a:lnTo>
                  <a:pt x="1583265" y="2892924"/>
                </a:lnTo>
                <a:lnTo>
                  <a:pt x="1575969" y="2922108"/>
                </a:lnTo>
                <a:lnTo>
                  <a:pt x="1590561" y="2936700"/>
                </a:lnTo>
                <a:lnTo>
                  <a:pt x="1586913" y="2965885"/>
                </a:lnTo>
                <a:cubicBezTo>
                  <a:pt x="1586913" y="2980477"/>
                  <a:pt x="1588129" y="2990206"/>
                  <a:pt x="1590561" y="2995070"/>
                </a:cubicBezTo>
                <a:lnTo>
                  <a:pt x="1586913" y="3031550"/>
                </a:lnTo>
                <a:cubicBezTo>
                  <a:pt x="1586913" y="3060735"/>
                  <a:pt x="1591777" y="3075327"/>
                  <a:pt x="1601505" y="3075327"/>
                </a:cubicBezTo>
                <a:lnTo>
                  <a:pt x="1590561" y="3133697"/>
                </a:lnTo>
                <a:lnTo>
                  <a:pt x="1590561" y="3173826"/>
                </a:lnTo>
                <a:cubicBezTo>
                  <a:pt x="1590561" y="3183554"/>
                  <a:pt x="1588129" y="3188418"/>
                  <a:pt x="1583265" y="3188418"/>
                </a:cubicBezTo>
                <a:lnTo>
                  <a:pt x="1586913" y="3199362"/>
                </a:lnTo>
                <a:lnTo>
                  <a:pt x="1586913" y="3203010"/>
                </a:lnTo>
                <a:cubicBezTo>
                  <a:pt x="1562592" y="3220034"/>
                  <a:pt x="1550432" y="3246787"/>
                  <a:pt x="1550432" y="3283268"/>
                </a:cubicBezTo>
                <a:lnTo>
                  <a:pt x="1488415" y="3312452"/>
                </a:lnTo>
                <a:lnTo>
                  <a:pt x="1477471" y="3308804"/>
                </a:lnTo>
                <a:lnTo>
                  <a:pt x="1470175" y="3305156"/>
                </a:lnTo>
                <a:cubicBezTo>
                  <a:pt x="1438558" y="3341637"/>
                  <a:pt x="1417886" y="3359877"/>
                  <a:pt x="1408157" y="3359877"/>
                </a:cubicBezTo>
                <a:cubicBezTo>
                  <a:pt x="1378973" y="3345285"/>
                  <a:pt x="1364380" y="3329476"/>
                  <a:pt x="1364380" y="3312452"/>
                </a:cubicBezTo>
                <a:lnTo>
                  <a:pt x="1357084" y="3316100"/>
                </a:lnTo>
                <a:cubicBezTo>
                  <a:pt x="1335196" y="3311236"/>
                  <a:pt x="1323035" y="3301508"/>
                  <a:pt x="1320603" y="3286916"/>
                </a:cubicBezTo>
                <a:cubicBezTo>
                  <a:pt x="1315739" y="3284484"/>
                  <a:pt x="1307227" y="3283268"/>
                  <a:pt x="1295067" y="3283268"/>
                </a:cubicBezTo>
                <a:lnTo>
                  <a:pt x="1291419" y="3283268"/>
                </a:lnTo>
                <a:cubicBezTo>
                  <a:pt x="1291419" y="3295428"/>
                  <a:pt x="1286555" y="3301508"/>
                  <a:pt x="1276826" y="3301508"/>
                </a:cubicBezTo>
                <a:lnTo>
                  <a:pt x="1273178" y="3301508"/>
                </a:lnTo>
                <a:cubicBezTo>
                  <a:pt x="1253722" y="3286916"/>
                  <a:pt x="1243994" y="3269891"/>
                  <a:pt x="1243994" y="3250435"/>
                </a:cubicBezTo>
                <a:lnTo>
                  <a:pt x="1229401" y="3257731"/>
                </a:lnTo>
                <a:lnTo>
                  <a:pt x="1218457" y="3257731"/>
                </a:lnTo>
                <a:cubicBezTo>
                  <a:pt x="1218457" y="3238275"/>
                  <a:pt x="1216025" y="3226114"/>
                  <a:pt x="1211161" y="3221250"/>
                </a:cubicBezTo>
                <a:lnTo>
                  <a:pt x="1181977" y="3228547"/>
                </a:lnTo>
                <a:lnTo>
                  <a:pt x="1174681" y="3228547"/>
                </a:lnTo>
                <a:cubicBezTo>
                  <a:pt x="1169816" y="3228547"/>
                  <a:pt x="1161304" y="3215170"/>
                  <a:pt x="1149144" y="3188418"/>
                </a:cubicBezTo>
                <a:cubicBezTo>
                  <a:pt x="1124823" y="3188418"/>
                  <a:pt x="1107799" y="3161665"/>
                  <a:pt x="1098071" y="3108160"/>
                </a:cubicBezTo>
                <a:lnTo>
                  <a:pt x="1105367" y="3057087"/>
                </a:lnTo>
                <a:cubicBezTo>
                  <a:pt x="1095639" y="3057087"/>
                  <a:pt x="1090775" y="3053439"/>
                  <a:pt x="1090775" y="3046143"/>
                </a:cubicBezTo>
                <a:cubicBezTo>
                  <a:pt x="1090775" y="3036414"/>
                  <a:pt x="1093207" y="3019390"/>
                  <a:pt x="1098071" y="2995070"/>
                </a:cubicBezTo>
                <a:cubicBezTo>
                  <a:pt x="1095639" y="2956157"/>
                  <a:pt x="1089559" y="2936700"/>
                  <a:pt x="1079830" y="2936700"/>
                </a:cubicBezTo>
                <a:lnTo>
                  <a:pt x="1087127" y="2903868"/>
                </a:lnTo>
                <a:lnTo>
                  <a:pt x="1087127" y="2838202"/>
                </a:lnTo>
                <a:cubicBezTo>
                  <a:pt x="1087127" y="2828474"/>
                  <a:pt x="1088343" y="2821178"/>
                  <a:pt x="1090775" y="2816314"/>
                </a:cubicBezTo>
                <a:cubicBezTo>
                  <a:pt x="1085911" y="2804154"/>
                  <a:pt x="1082262" y="2798074"/>
                  <a:pt x="1079830" y="2798074"/>
                </a:cubicBezTo>
                <a:lnTo>
                  <a:pt x="1090775" y="2732408"/>
                </a:lnTo>
                <a:cubicBezTo>
                  <a:pt x="1090775" y="2727544"/>
                  <a:pt x="1089559" y="2725112"/>
                  <a:pt x="1087127" y="2725112"/>
                </a:cubicBezTo>
                <a:cubicBezTo>
                  <a:pt x="1089559" y="2695928"/>
                  <a:pt x="1096855" y="2675255"/>
                  <a:pt x="1109015" y="2663095"/>
                </a:cubicBezTo>
                <a:lnTo>
                  <a:pt x="1109015" y="2652151"/>
                </a:lnTo>
                <a:lnTo>
                  <a:pt x="1098071" y="2637558"/>
                </a:lnTo>
                <a:lnTo>
                  <a:pt x="1116311" y="2608374"/>
                </a:lnTo>
                <a:lnTo>
                  <a:pt x="1116311" y="2604726"/>
                </a:lnTo>
                <a:lnTo>
                  <a:pt x="1105367" y="2582837"/>
                </a:lnTo>
                <a:lnTo>
                  <a:pt x="1105367" y="2553653"/>
                </a:lnTo>
                <a:cubicBezTo>
                  <a:pt x="1105367" y="2551220"/>
                  <a:pt x="1106583" y="2550005"/>
                  <a:pt x="1109015" y="2550005"/>
                </a:cubicBezTo>
                <a:lnTo>
                  <a:pt x="1105367" y="2535412"/>
                </a:lnTo>
                <a:cubicBezTo>
                  <a:pt x="1110231" y="2442995"/>
                  <a:pt x="1115095" y="2396785"/>
                  <a:pt x="1119959" y="2396785"/>
                </a:cubicBezTo>
                <a:lnTo>
                  <a:pt x="1116311" y="2385841"/>
                </a:lnTo>
                <a:cubicBezTo>
                  <a:pt x="1123607" y="2344496"/>
                  <a:pt x="1130904" y="2323824"/>
                  <a:pt x="1138200" y="2323824"/>
                </a:cubicBezTo>
                <a:lnTo>
                  <a:pt x="1134551" y="2294639"/>
                </a:lnTo>
                <a:cubicBezTo>
                  <a:pt x="1139416" y="2272751"/>
                  <a:pt x="1144280" y="2241134"/>
                  <a:pt x="1149144" y="2199789"/>
                </a:cubicBezTo>
                <a:lnTo>
                  <a:pt x="1156440" y="2145068"/>
                </a:lnTo>
                <a:lnTo>
                  <a:pt x="1163736" y="2083051"/>
                </a:lnTo>
                <a:lnTo>
                  <a:pt x="1163736" y="2061163"/>
                </a:lnTo>
                <a:cubicBezTo>
                  <a:pt x="1163736" y="2049002"/>
                  <a:pt x="1162520" y="2035626"/>
                  <a:pt x="1160088" y="2021034"/>
                </a:cubicBezTo>
                <a:lnTo>
                  <a:pt x="1163736" y="2010090"/>
                </a:lnTo>
                <a:lnTo>
                  <a:pt x="1163736" y="2002793"/>
                </a:lnTo>
                <a:lnTo>
                  <a:pt x="1181977" y="2002793"/>
                </a:lnTo>
                <a:lnTo>
                  <a:pt x="1200217" y="2013738"/>
                </a:lnTo>
                <a:cubicBezTo>
                  <a:pt x="1212377" y="2013738"/>
                  <a:pt x="1224537" y="2000361"/>
                  <a:pt x="1236698" y="1973609"/>
                </a:cubicBezTo>
                <a:lnTo>
                  <a:pt x="1265883" y="1980905"/>
                </a:lnTo>
                <a:lnTo>
                  <a:pt x="1276826" y="1973609"/>
                </a:lnTo>
                <a:cubicBezTo>
                  <a:pt x="1291419" y="1978473"/>
                  <a:pt x="1299931" y="1980905"/>
                  <a:pt x="1302363" y="1980905"/>
                </a:cubicBezTo>
                <a:cubicBezTo>
                  <a:pt x="1302363" y="1973609"/>
                  <a:pt x="1306011" y="1969961"/>
                  <a:pt x="1313307" y="1969961"/>
                </a:cubicBezTo>
                <a:lnTo>
                  <a:pt x="1331548" y="1980905"/>
                </a:lnTo>
                <a:lnTo>
                  <a:pt x="1375325" y="1980905"/>
                </a:lnTo>
                <a:lnTo>
                  <a:pt x="1499359" y="2010090"/>
                </a:lnTo>
                <a:lnTo>
                  <a:pt x="1546784" y="1995497"/>
                </a:lnTo>
                <a:lnTo>
                  <a:pt x="1590561" y="1980905"/>
                </a:lnTo>
                <a:lnTo>
                  <a:pt x="1590561" y="1984553"/>
                </a:lnTo>
                <a:cubicBezTo>
                  <a:pt x="1680547" y="1962665"/>
                  <a:pt x="1751076" y="1939560"/>
                  <a:pt x="1802149" y="1915240"/>
                </a:cubicBezTo>
                <a:cubicBezTo>
                  <a:pt x="1797285" y="1886055"/>
                  <a:pt x="1792421" y="1837414"/>
                  <a:pt x="1787557" y="1769316"/>
                </a:cubicBezTo>
                <a:cubicBezTo>
                  <a:pt x="1807013" y="1706083"/>
                  <a:pt x="1824038" y="1667171"/>
                  <a:pt x="1838630" y="1652578"/>
                </a:cubicBezTo>
                <a:lnTo>
                  <a:pt x="1816742" y="1645282"/>
                </a:lnTo>
                <a:cubicBezTo>
                  <a:pt x="1816742" y="1647714"/>
                  <a:pt x="1808230" y="1651362"/>
                  <a:pt x="1791205" y="1656226"/>
                </a:cubicBezTo>
                <a:cubicBezTo>
                  <a:pt x="1769317" y="1665954"/>
                  <a:pt x="1741348" y="1674467"/>
                  <a:pt x="1707299" y="1681763"/>
                </a:cubicBezTo>
                <a:lnTo>
                  <a:pt x="1641634" y="1725539"/>
                </a:lnTo>
                <a:cubicBezTo>
                  <a:pt x="1634338" y="1718243"/>
                  <a:pt x="1625826" y="1714595"/>
                  <a:pt x="1616098" y="1714595"/>
                </a:cubicBezTo>
                <a:cubicBezTo>
                  <a:pt x="1608801" y="1714595"/>
                  <a:pt x="1594209" y="1734052"/>
                  <a:pt x="1572321" y="1772965"/>
                </a:cubicBezTo>
                <a:lnTo>
                  <a:pt x="1532192" y="1783909"/>
                </a:lnTo>
                <a:lnTo>
                  <a:pt x="1521247" y="1783909"/>
                </a:lnTo>
                <a:cubicBezTo>
                  <a:pt x="1518815" y="1783909"/>
                  <a:pt x="1517599" y="1780261"/>
                  <a:pt x="1517599" y="1772965"/>
                </a:cubicBezTo>
                <a:cubicBezTo>
                  <a:pt x="1498143" y="1780261"/>
                  <a:pt x="1488415" y="1787557"/>
                  <a:pt x="1488415" y="1794853"/>
                </a:cubicBezTo>
                <a:cubicBezTo>
                  <a:pt x="1383837" y="1785125"/>
                  <a:pt x="1331548" y="1765668"/>
                  <a:pt x="1331548" y="1736484"/>
                </a:cubicBezTo>
                <a:cubicBezTo>
                  <a:pt x="1295067" y="1700003"/>
                  <a:pt x="1257370" y="1681763"/>
                  <a:pt x="1218457" y="1681763"/>
                </a:cubicBezTo>
                <a:cubicBezTo>
                  <a:pt x="1186841" y="1664738"/>
                  <a:pt x="1152792" y="1627042"/>
                  <a:pt x="1116311" y="1568672"/>
                </a:cubicBezTo>
                <a:cubicBezTo>
                  <a:pt x="1096855" y="1534624"/>
                  <a:pt x="1087127" y="1510303"/>
                  <a:pt x="1087127" y="1495711"/>
                </a:cubicBezTo>
                <a:lnTo>
                  <a:pt x="1087127" y="1473822"/>
                </a:lnTo>
                <a:cubicBezTo>
                  <a:pt x="1099287" y="1459230"/>
                  <a:pt x="1106583" y="1436126"/>
                  <a:pt x="1109015" y="1404509"/>
                </a:cubicBezTo>
                <a:cubicBezTo>
                  <a:pt x="1111447" y="1404509"/>
                  <a:pt x="1123607" y="1392349"/>
                  <a:pt x="1145496" y="1368028"/>
                </a:cubicBezTo>
                <a:cubicBezTo>
                  <a:pt x="1172249" y="1338844"/>
                  <a:pt x="1205081" y="1302363"/>
                  <a:pt x="1243994" y="1258586"/>
                </a:cubicBezTo>
                <a:cubicBezTo>
                  <a:pt x="1251290" y="1258586"/>
                  <a:pt x="1281691" y="1240346"/>
                  <a:pt x="1335196" y="1203865"/>
                </a:cubicBezTo>
                <a:cubicBezTo>
                  <a:pt x="1357084" y="1203865"/>
                  <a:pt x="1376541" y="1216025"/>
                  <a:pt x="1393565" y="1240346"/>
                </a:cubicBezTo>
                <a:cubicBezTo>
                  <a:pt x="1398429" y="1240346"/>
                  <a:pt x="1405725" y="1237914"/>
                  <a:pt x="1415453" y="1233050"/>
                </a:cubicBezTo>
                <a:cubicBezTo>
                  <a:pt x="1464095" y="1237914"/>
                  <a:pt x="1506655" y="1241562"/>
                  <a:pt x="1543136" y="1243994"/>
                </a:cubicBezTo>
                <a:cubicBezTo>
                  <a:pt x="1574753" y="1246426"/>
                  <a:pt x="1597857" y="1247642"/>
                  <a:pt x="1612449" y="1247642"/>
                </a:cubicBezTo>
                <a:cubicBezTo>
                  <a:pt x="1753508" y="1199001"/>
                  <a:pt x="1932264" y="1174680"/>
                  <a:pt x="2148716" y="1174680"/>
                </a:cubicBezTo>
                <a:lnTo>
                  <a:pt x="2148716" y="1178328"/>
                </a:lnTo>
                <a:lnTo>
                  <a:pt x="2166957" y="1171032"/>
                </a:lnTo>
                <a:cubicBezTo>
                  <a:pt x="2215597" y="1175897"/>
                  <a:pt x="2241135" y="1178328"/>
                  <a:pt x="2243566" y="1178328"/>
                </a:cubicBezTo>
                <a:cubicBezTo>
                  <a:pt x="2248430" y="1178328"/>
                  <a:pt x="2250862" y="1177112"/>
                  <a:pt x="2250862" y="1174680"/>
                </a:cubicBezTo>
                <a:lnTo>
                  <a:pt x="2280047" y="1178328"/>
                </a:lnTo>
                <a:cubicBezTo>
                  <a:pt x="2360305" y="1178328"/>
                  <a:pt x="2418674" y="1172248"/>
                  <a:pt x="2455155" y="1160088"/>
                </a:cubicBezTo>
                <a:cubicBezTo>
                  <a:pt x="2457587" y="1160088"/>
                  <a:pt x="2458803" y="1163736"/>
                  <a:pt x="2458803" y="1171032"/>
                </a:cubicBezTo>
                <a:cubicBezTo>
                  <a:pt x="2478259" y="1166168"/>
                  <a:pt x="2494068" y="1162520"/>
                  <a:pt x="2506228" y="1160088"/>
                </a:cubicBezTo>
                <a:cubicBezTo>
                  <a:pt x="2515956" y="1157656"/>
                  <a:pt x="2523252" y="1156440"/>
                  <a:pt x="2528116" y="1156440"/>
                </a:cubicBezTo>
                <a:cubicBezTo>
                  <a:pt x="2537845" y="1156440"/>
                  <a:pt x="2545141" y="1157656"/>
                  <a:pt x="2550005" y="1160088"/>
                </a:cubicBezTo>
                <a:close/>
                <a:moveTo>
                  <a:pt x="11741943" y="718671"/>
                </a:moveTo>
                <a:cubicBezTo>
                  <a:pt x="11734647" y="733263"/>
                  <a:pt x="11726134" y="756368"/>
                  <a:pt x="11716407" y="787984"/>
                </a:cubicBezTo>
                <a:cubicBezTo>
                  <a:pt x="11704246" y="831761"/>
                  <a:pt x="11692086" y="880402"/>
                  <a:pt x="11679926" y="933908"/>
                </a:cubicBezTo>
                <a:cubicBezTo>
                  <a:pt x="11677494" y="933908"/>
                  <a:pt x="11676278" y="944852"/>
                  <a:pt x="11676278" y="966740"/>
                </a:cubicBezTo>
                <a:cubicBezTo>
                  <a:pt x="11681141" y="971604"/>
                  <a:pt x="11688439" y="974036"/>
                  <a:pt x="11698167" y="974036"/>
                </a:cubicBezTo>
                <a:lnTo>
                  <a:pt x="11756536" y="974036"/>
                </a:lnTo>
                <a:cubicBezTo>
                  <a:pt x="11836794" y="966740"/>
                  <a:pt x="11876922" y="944852"/>
                  <a:pt x="11876922" y="908371"/>
                </a:cubicBezTo>
                <a:cubicBezTo>
                  <a:pt x="11879354" y="901075"/>
                  <a:pt x="11892731" y="885267"/>
                  <a:pt x="11917051" y="860946"/>
                </a:cubicBezTo>
                <a:lnTo>
                  <a:pt x="11935291" y="842706"/>
                </a:lnTo>
                <a:lnTo>
                  <a:pt x="11957180" y="820817"/>
                </a:lnTo>
                <a:cubicBezTo>
                  <a:pt x="11974204" y="798929"/>
                  <a:pt x="11992444" y="779472"/>
                  <a:pt x="12011901" y="762448"/>
                </a:cubicBezTo>
                <a:lnTo>
                  <a:pt x="12011901" y="758800"/>
                </a:lnTo>
                <a:cubicBezTo>
                  <a:pt x="11938940" y="763664"/>
                  <a:pt x="11897594" y="770960"/>
                  <a:pt x="11887866" y="780688"/>
                </a:cubicBezTo>
                <a:lnTo>
                  <a:pt x="11884219" y="780688"/>
                </a:lnTo>
                <a:cubicBezTo>
                  <a:pt x="11879354" y="780688"/>
                  <a:pt x="11876922" y="778256"/>
                  <a:pt x="11876922" y="773392"/>
                </a:cubicBezTo>
                <a:lnTo>
                  <a:pt x="11869626" y="780688"/>
                </a:lnTo>
                <a:cubicBezTo>
                  <a:pt x="11842873" y="780688"/>
                  <a:pt x="11806392" y="762448"/>
                  <a:pt x="11760184" y="725967"/>
                </a:cubicBezTo>
                <a:lnTo>
                  <a:pt x="11752888" y="722319"/>
                </a:lnTo>
                <a:close/>
                <a:moveTo>
                  <a:pt x="13405465" y="623821"/>
                </a:moveTo>
                <a:cubicBezTo>
                  <a:pt x="13405465" y="628685"/>
                  <a:pt x="13401818" y="631117"/>
                  <a:pt x="13394522" y="631117"/>
                </a:cubicBezTo>
                <a:lnTo>
                  <a:pt x="13368985" y="627469"/>
                </a:lnTo>
                <a:cubicBezTo>
                  <a:pt x="13349529" y="639629"/>
                  <a:pt x="13313048" y="649358"/>
                  <a:pt x="13259543" y="656654"/>
                </a:cubicBezTo>
                <a:cubicBezTo>
                  <a:pt x="13259543" y="671246"/>
                  <a:pt x="13213334" y="680974"/>
                  <a:pt x="13120916" y="685838"/>
                </a:cubicBezTo>
                <a:lnTo>
                  <a:pt x="13099027" y="682190"/>
                </a:lnTo>
                <a:lnTo>
                  <a:pt x="13058898" y="682190"/>
                </a:lnTo>
                <a:cubicBezTo>
                  <a:pt x="13046738" y="682190"/>
                  <a:pt x="13035795" y="683406"/>
                  <a:pt x="13026066" y="685838"/>
                </a:cubicBezTo>
                <a:lnTo>
                  <a:pt x="12996881" y="682190"/>
                </a:lnTo>
                <a:lnTo>
                  <a:pt x="12989585" y="682190"/>
                </a:lnTo>
                <a:cubicBezTo>
                  <a:pt x="12987152" y="682190"/>
                  <a:pt x="12983505" y="683406"/>
                  <a:pt x="12978641" y="685838"/>
                </a:cubicBezTo>
                <a:cubicBezTo>
                  <a:pt x="12930000" y="678542"/>
                  <a:pt x="12857038" y="674894"/>
                  <a:pt x="12759757" y="674894"/>
                </a:cubicBezTo>
                <a:lnTo>
                  <a:pt x="12730572" y="674894"/>
                </a:lnTo>
                <a:cubicBezTo>
                  <a:pt x="12720843" y="674894"/>
                  <a:pt x="12702603" y="678542"/>
                  <a:pt x="12675850" y="685838"/>
                </a:cubicBezTo>
                <a:lnTo>
                  <a:pt x="12621129" y="682190"/>
                </a:lnTo>
                <a:lnTo>
                  <a:pt x="12595593" y="693135"/>
                </a:lnTo>
                <a:cubicBezTo>
                  <a:pt x="12585864" y="688270"/>
                  <a:pt x="12579785" y="685838"/>
                  <a:pt x="12577353" y="685838"/>
                </a:cubicBezTo>
                <a:lnTo>
                  <a:pt x="12562761" y="693135"/>
                </a:lnTo>
                <a:lnTo>
                  <a:pt x="12548168" y="685838"/>
                </a:lnTo>
                <a:cubicBezTo>
                  <a:pt x="12523847" y="695567"/>
                  <a:pt x="12511687" y="705295"/>
                  <a:pt x="12511687" y="715023"/>
                </a:cubicBezTo>
                <a:lnTo>
                  <a:pt x="12467911" y="704079"/>
                </a:lnTo>
                <a:lnTo>
                  <a:pt x="12449670" y="704079"/>
                </a:lnTo>
                <a:cubicBezTo>
                  <a:pt x="12442374" y="706511"/>
                  <a:pt x="12438725" y="711375"/>
                  <a:pt x="12438725" y="718671"/>
                </a:cubicBezTo>
                <a:cubicBezTo>
                  <a:pt x="12453319" y="747856"/>
                  <a:pt x="12477638" y="779472"/>
                  <a:pt x="12511687" y="813521"/>
                </a:cubicBezTo>
                <a:lnTo>
                  <a:pt x="12511687" y="824465"/>
                </a:lnTo>
                <a:cubicBezTo>
                  <a:pt x="12506822" y="863378"/>
                  <a:pt x="12494663" y="892563"/>
                  <a:pt x="12475207" y="912019"/>
                </a:cubicBezTo>
                <a:cubicBezTo>
                  <a:pt x="12484934" y="914451"/>
                  <a:pt x="12489799" y="918099"/>
                  <a:pt x="12489799" y="922963"/>
                </a:cubicBezTo>
                <a:cubicBezTo>
                  <a:pt x="12628425" y="910803"/>
                  <a:pt x="12718412" y="904723"/>
                  <a:pt x="12759757" y="904723"/>
                </a:cubicBezTo>
                <a:lnTo>
                  <a:pt x="12759757" y="890131"/>
                </a:lnTo>
                <a:lnTo>
                  <a:pt x="12745164" y="864594"/>
                </a:lnTo>
                <a:cubicBezTo>
                  <a:pt x="12752460" y="859730"/>
                  <a:pt x="12756108" y="853650"/>
                  <a:pt x="12756108" y="846354"/>
                </a:cubicBezTo>
                <a:cubicBezTo>
                  <a:pt x="12748812" y="846354"/>
                  <a:pt x="12745164" y="842706"/>
                  <a:pt x="12745164" y="835410"/>
                </a:cubicBezTo>
                <a:cubicBezTo>
                  <a:pt x="12771917" y="818385"/>
                  <a:pt x="12796237" y="806225"/>
                  <a:pt x="12818125" y="798929"/>
                </a:cubicBezTo>
                <a:cubicBezTo>
                  <a:pt x="12866767" y="796497"/>
                  <a:pt x="12891087" y="783120"/>
                  <a:pt x="12891087" y="758800"/>
                </a:cubicBezTo>
                <a:lnTo>
                  <a:pt x="12938512" y="758800"/>
                </a:lnTo>
                <a:cubicBezTo>
                  <a:pt x="12955537" y="758800"/>
                  <a:pt x="12965264" y="760016"/>
                  <a:pt x="12967697" y="762448"/>
                </a:cubicBezTo>
                <a:lnTo>
                  <a:pt x="12978641" y="758800"/>
                </a:lnTo>
                <a:cubicBezTo>
                  <a:pt x="13002962" y="758800"/>
                  <a:pt x="13037010" y="763664"/>
                  <a:pt x="13080787" y="773392"/>
                </a:cubicBezTo>
                <a:cubicBezTo>
                  <a:pt x="13080787" y="766096"/>
                  <a:pt x="13086867" y="762448"/>
                  <a:pt x="13099027" y="762448"/>
                </a:cubicBezTo>
                <a:cubicBezTo>
                  <a:pt x="13147668" y="796497"/>
                  <a:pt x="13196309" y="817169"/>
                  <a:pt x="13244951" y="824465"/>
                </a:cubicBezTo>
                <a:cubicBezTo>
                  <a:pt x="13271702" y="856082"/>
                  <a:pt x="13285080" y="874322"/>
                  <a:pt x="13285080" y="879186"/>
                </a:cubicBezTo>
                <a:cubicBezTo>
                  <a:pt x="13280216" y="910803"/>
                  <a:pt x="13277783" y="930259"/>
                  <a:pt x="13277783" y="937556"/>
                </a:cubicBezTo>
                <a:cubicBezTo>
                  <a:pt x="13304535" y="918099"/>
                  <a:pt x="13384793" y="891347"/>
                  <a:pt x="13518556" y="857298"/>
                </a:cubicBezTo>
                <a:cubicBezTo>
                  <a:pt x="13525852" y="852434"/>
                  <a:pt x="13541660" y="850002"/>
                  <a:pt x="13565981" y="850002"/>
                </a:cubicBezTo>
                <a:cubicBezTo>
                  <a:pt x="13561117" y="840273"/>
                  <a:pt x="13558685" y="831761"/>
                  <a:pt x="13558685" y="824465"/>
                </a:cubicBezTo>
                <a:cubicBezTo>
                  <a:pt x="13548956" y="824465"/>
                  <a:pt x="13544093" y="826897"/>
                  <a:pt x="13544093" y="831761"/>
                </a:cubicBezTo>
                <a:lnTo>
                  <a:pt x="13500315" y="824465"/>
                </a:lnTo>
                <a:lnTo>
                  <a:pt x="13482076" y="824465"/>
                </a:lnTo>
                <a:lnTo>
                  <a:pt x="13452890" y="831761"/>
                </a:lnTo>
                <a:lnTo>
                  <a:pt x="13452890" y="824465"/>
                </a:lnTo>
                <a:cubicBezTo>
                  <a:pt x="13467484" y="809873"/>
                  <a:pt x="13480859" y="784336"/>
                  <a:pt x="13493019" y="747856"/>
                </a:cubicBezTo>
                <a:cubicBezTo>
                  <a:pt x="13536797" y="718671"/>
                  <a:pt x="13568413" y="682190"/>
                  <a:pt x="13587869" y="638413"/>
                </a:cubicBezTo>
                <a:cubicBezTo>
                  <a:pt x="13558685" y="631117"/>
                  <a:pt x="13542877" y="627469"/>
                  <a:pt x="13540444" y="627469"/>
                </a:cubicBezTo>
                <a:lnTo>
                  <a:pt x="13533148" y="627469"/>
                </a:lnTo>
                <a:lnTo>
                  <a:pt x="13518556" y="631117"/>
                </a:lnTo>
                <a:cubicBezTo>
                  <a:pt x="13457754" y="626253"/>
                  <a:pt x="13420058" y="623821"/>
                  <a:pt x="13405465" y="623821"/>
                </a:cubicBezTo>
                <a:close/>
                <a:moveTo>
                  <a:pt x="8598922" y="601933"/>
                </a:moveTo>
                <a:lnTo>
                  <a:pt x="8595274" y="612877"/>
                </a:lnTo>
                <a:cubicBezTo>
                  <a:pt x="8595274" y="622605"/>
                  <a:pt x="8598922" y="627469"/>
                  <a:pt x="8606218" y="627469"/>
                </a:cubicBezTo>
                <a:lnTo>
                  <a:pt x="8613514" y="627469"/>
                </a:lnTo>
                <a:lnTo>
                  <a:pt x="8613514" y="612877"/>
                </a:lnTo>
                <a:cubicBezTo>
                  <a:pt x="8613514" y="605581"/>
                  <a:pt x="8608650" y="601933"/>
                  <a:pt x="8598922" y="601933"/>
                </a:cubicBezTo>
                <a:close/>
                <a:moveTo>
                  <a:pt x="1488415" y="156867"/>
                </a:moveTo>
                <a:lnTo>
                  <a:pt x="1488415" y="164163"/>
                </a:lnTo>
                <a:lnTo>
                  <a:pt x="1499359" y="156867"/>
                </a:lnTo>
                <a:cubicBezTo>
                  <a:pt x="1518815" y="164163"/>
                  <a:pt x="1528544" y="171460"/>
                  <a:pt x="1528544" y="178756"/>
                </a:cubicBezTo>
                <a:lnTo>
                  <a:pt x="1557729" y="167812"/>
                </a:lnTo>
                <a:cubicBezTo>
                  <a:pt x="1567457" y="167812"/>
                  <a:pt x="1575969" y="171460"/>
                  <a:pt x="1583265" y="178756"/>
                </a:cubicBezTo>
                <a:lnTo>
                  <a:pt x="1590561" y="167812"/>
                </a:lnTo>
                <a:cubicBezTo>
                  <a:pt x="1605153" y="175108"/>
                  <a:pt x="1612449" y="179972"/>
                  <a:pt x="1612449" y="182404"/>
                </a:cubicBezTo>
                <a:lnTo>
                  <a:pt x="1623394" y="178756"/>
                </a:lnTo>
                <a:cubicBezTo>
                  <a:pt x="1633122" y="178756"/>
                  <a:pt x="1648930" y="198212"/>
                  <a:pt x="1670819" y="237125"/>
                </a:cubicBezTo>
                <a:cubicBezTo>
                  <a:pt x="1736484" y="246853"/>
                  <a:pt x="1770533" y="256581"/>
                  <a:pt x="1772965" y="266310"/>
                </a:cubicBezTo>
                <a:cubicBezTo>
                  <a:pt x="1775397" y="266310"/>
                  <a:pt x="1776613" y="265094"/>
                  <a:pt x="1776613" y="262662"/>
                </a:cubicBezTo>
                <a:cubicBezTo>
                  <a:pt x="1805797" y="262662"/>
                  <a:pt x="1843494" y="283334"/>
                  <a:pt x="1889703" y="324679"/>
                </a:cubicBezTo>
                <a:cubicBezTo>
                  <a:pt x="1935912" y="331975"/>
                  <a:pt x="1982121" y="366024"/>
                  <a:pt x="2028330" y="426825"/>
                </a:cubicBezTo>
                <a:cubicBezTo>
                  <a:pt x="2030762" y="426825"/>
                  <a:pt x="2044138" y="445065"/>
                  <a:pt x="2068459" y="481546"/>
                </a:cubicBezTo>
                <a:lnTo>
                  <a:pt x="2068459" y="510731"/>
                </a:lnTo>
                <a:lnTo>
                  <a:pt x="2053867" y="528971"/>
                </a:lnTo>
                <a:lnTo>
                  <a:pt x="2053867" y="547211"/>
                </a:lnTo>
                <a:cubicBezTo>
                  <a:pt x="2066027" y="547211"/>
                  <a:pt x="2073323" y="548427"/>
                  <a:pt x="2075755" y="550860"/>
                </a:cubicBezTo>
                <a:cubicBezTo>
                  <a:pt x="2092780" y="548427"/>
                  <a:pt x="2111020" y="547211"/>
                  <a:pt x="2130476" y="547211"/>
                </a:cubicBezTo>
                <a:lnTo>
                  <a:pt x="2181549" y="547211"/>
                </a:lnTo>
                <a:cubicBezTo>
                  <a:pt x="2188845" y="547211"/>
                  <a:pt x="2196142" y="548427"/>
                  <a:pt x="2203438" y="550860"/>
                </a:cubicBezTo>
                <a:cubicBezTo>
                  <a:pt x="2208301" y="548427"/>
                  <a:pt x="2216814" y="547211"/>
                  <a:pt x="2228974" y="547211"/>
                </a:cubicBezTo>
                <a:lnTo>
                  <a:pt x="2228974" y="550860"/>
                </a:lnTo>
                <a:lnTo>
                  <a:pt x="2239918" y="547211"/>
                </a:lnTo>
                <a:lnTo>
                  <a:pt x="2261807" y="550860"/>
                </a:lnTo>
                <a:lnTo>
                  <a:pt x="2272751" y="547211"/>
                </a:lnTo>
                <a:lnTo>
                  <a:pt x="2280047" y="547211"/>
                </a:lnTo>
                <a:cubicBezTo>
                  <a:pt x="2284911" y="547211"/>
                  <a:pt x="2287343" y="548427"/>
                  <a:pt x="2287343" y="550860"/>
                </a:cubicBezTo>
                <a:cubicBezTo>
                  <a:pt x="2314096" y="548427"/>
                  <a:pt x="2333552" y="544779"/>
                  <a:pt x="2345713" y="539915"/>
                </a:cubicBezTo>
                <a:cubicBezTo>
                  <a:pt x="2355441" y="544779"/>
                  <a:pt x="2362737" y="547211"/>
                  <a:pt x="2367601" y="547211"/>
                </a:cubicBezTo>
                <a:cubicBezTo>
                  <a:pt x="2372465" y="542348"/>
                  <a:pt x="2377329" y="539915"/>
                  <a:pt x="2382193" y="539915"/>
                </a:cubicBezTo>
                <a:cubicBezTo>
                  <a:pt x="2382193" y="547211"/>
                  <a:pt x="2387058" y="550860"/>
                  <a:pt x="2396786" y="550860"/>
                </a:cubicBezTo>
                <a:cubicBezTo>
                  <a:pt x="2408946" y="543563"/>
                  <a:pt x="2419890" y="539915"/>
                  <a:pt x="2429618" y="539915"/>
                </a:cubicBezTo>
                <a:lnTo>
                  <a:pt x="2429618" y="547211"/>
                </a:lnTo>
                <a:lnTo>
                  <a:pt x="2440563" y="539915"/>
                </a:lnTo>
                <a:lnTo>
                  <a:pt x="2484339" y="539915"/>
                </a:lnTo>
                <a:lnTo>
                  <a:pt x="2520820" y="547211"/>
                </a:lnTo>
                <a:cubicBezTo>
                  <a:pt x="2540277" y="539915"/>
                  <a:pt x="2550005" y="533835"/>
                  <a:pt x="2550005" y="528971"/>
                </a:cubicBezTo>
                <a:lnTo>
                  <a:pt x="2579189" y="536267"/>
                </a:lnTo>
                <a:lnTo>
                  <a:pt x="2601078" y="536267"/>
                </a:lnTo>
                <a:cubicBezTo>
                  <a:pt x="2625398" y="536267"/>
                  <a:pt x="2642422" y="527755"/>
                  <a:pt x="2652151" y="510731"/>
                </a:cubicBezTo>
                <a:lnTo>
                  <a:pt x="2692280" y="518027"/>
                </a:lnTo>
                <a:lnTo>
                  <a:pt x="2706872" y="518027"/>
                </a:lnTo>
                <a:cubicBezTo>
                  <a:pt x="2723897" y="501003"/>
                  <a:pt x="2740921" y="492490"/>
                  <a:pt x="2757945" y="492490"/>
                </a:cubicBezTo>
                <a:cubicBezTo>
                  <a:pt x="2762809" y="504651"/>
                  <a:pt x="2771322" y="514379"/>
                  <a:pt x="2783482" y="521675"/>
                </a:cubicBezTo>
                <a:cubicBezTo>
                  <a:pt x="2788346" y="519243"/>
                  <a:pt x="2793210" y="518027"/>
                  <a:pt x="2798074" y="518027"/>
                </a:cubicBezTo>
                <a:lnTo>
                  <a:pt x="2812666" y="521675"/>
                </a:lnTo>
                <a:cubicBezTo>
                  <a:pt x="2824827" y="514379"/>
                  <a:pt x="2836987" y="510731"/>
                  <a:pt x="2849147" y="510731"/>
                </a:cubicBezTo>
                <a:cubicBezTo>
                  <a:pt x="2851579" y="513163"/>
                  <a:pt x="2852795" y="528971"/>
                  <a:pt x="2852795" y="558156"/>
                </a:cubicBezTo>
                <a:lnTo>
                  <a:pt x="2903868" y="528971"/>
                </a:lnTo>
                <a:cubicBezTo>
                  <a:pt x="2903868" y="536267"/>
                  <a:pt x="2913596" y="542348"/>
                  <a:pt x="2933053" y="547211"/>
                </a:cubicBezTo>
                <a:lnTo>
                  <a:pt x="2933053" y="580044"/>
                </a:lnTo>
                <a:cubicBezTo>
                  <a:pt x="3037631" y="604365"/>
                  <a:pt x="3089920" y="628685"/>
                  <a:pt x="3089920" y="653006"/>
                </a:cubicBezTo>
                <a:cubicBezTo>
                  <a:pt x="3170177" y="694351"/>
                  <a:pt x="3212739" y="721103"/>
                  <a:pt x="3217603" y="733263"/>
                </a:cubicBezTo>
                <a:cubicBezTo>
                  <a:pt x="3239491" y="733263"/>
                  <a:pt x="3250435" y="741775"/>
                  <a:pt x="3250435" y="758800"/>
                </a:cubicBezTo>
                <a:lnTo>
                  <a:pt x="3265028" y="744208"/>
                </a:lnTo>
                <a:lnTo>
                  <a:pt x="3272324" y="758800"/>
                </a:lnTo>
                <a:lnTo>
                  <a:pt x="3272324" y="762448"/>
                </a:lnTo>
                <a:cubicBezTo>
                  <a:pt x="3250435" y="772176"/>
                  <a:pt x="3234627" y="814737"/>
                  <a:pt x="3224899" y="890131"/>
                </a:cubicBezTo>
                <a:cubicBezTo>
                  <a:pt x="3190850" y="916883"/>
                  <a:pt x="3166530" y="930259"/>
                  <a:pt x="3151937" y="930259"/>
                </a:cubicBezTo>
                <a:lnTo>
                  <a:pt x="3140993" y="922963"/>
                </a:lnTo>
                <a:cubicBezTo>
                  <a:pt x="3131265" y="937556"/>
                  <a:pt x="3089920" y="953364"/>
                  <a:pt x="3016958" y="970388"/>
                </a:cubicBezTo>
                <a:cubicBezTo>
                  <a:pt x="3016958" y="975252"/>
                  <a:pt x="3006014" y="984981"/>
                  <a:pt x="2984126" y="999573"/>
                </a:cubicBezTo>
                <a:cubicBezTo>
                  <a:pt x="2964669" y="977684"/>
                  <a:pt x="2939133" y="964308"/>
                  <a:pt x="2907516" y="959444"/>
                </a:cubicBezTo>
                <a:lnTo>
                  <a:pt x="2903868" y="970388"/>
                </a:lnTo>
                <a:lnTo>
                  <a:pt x="2871036" y="963092"/>
                </a:lnTo>
                <a:cubicBezTo>
                  <a:pt x="2866171" y="967956"/>
                  <a:pt x="2860091" y="970388"/>
                  <a:pt x="2852795" y="970388"/>
                </a:cubicBezTo>
                <a:cubicBezTo>
                  <a:pt x="2852795" y="958228"/>
                  <a:pt x="2834555" y="948500"/>
                  <a:pt x="2798074" y="941204"/>
                </a:cubicBezTo>
                <a:cubicBezTo>
                  <a:pt x="2798074" y="953364"/>
                  <a:pt x="2795642" y="959444"/>
                  <a:pt x="2790777" y="959444"/>
                </a:cubicBezTo>
                <a:lnTo>
                  <a:pt x="2776185" y="959444"/>
                </a:lnTo>
                <a:lnTo>
                  <a:pt x="2776185" y="944852"/>
                </a:lnTo>
                <a:lnTo>
                  <a:pt x="2714168" y="944852"/>
                </a:lnTo>
                <a:lnTo>
                  <a:pt x="2699576" y="959444"/>
                </a:lnTo>
                <a:cubicBezTo>
                  <a:pt x="2689848" y="959444"/>
                  <a:pt x="2684983" y="954580"/>
                  <a:pt x="2684983" y="944852"/>
                </a:cubicBezTo>
                <a:lnTo>
                  <a:pt x="2663095" y="959444"/>
                </a:lnTo>
                <a:lnTo>
                  <a:pt x="2626614" y="952148"/>
                </a:lnTo>
                <a:lnTo>
                  <a:pt x="2597429" y="959444"/>
                </a:lnTo>
                <a:cubicBezTo>
                  <a:pt x="2597429" y="957012"/>
                  <a:pt x="2593782" y="953364"/>
                  <a:pt x="2586486" y="948500"/>
                </a:cubicBezTo>
                <a:cubicBezTo>
                  <a:pt x="2579189" y="943636"/>
                  <a:pt x="2568245" y="938771"/>
                  <a:pt x="2553653" y="933908"/>
                </a:cubicBezTo>
                <a:lnTo>
                  <a:pt x="2539061" y="933908"/>
                </a:lnTo>
                <a:cubicBezTo>
                  <a:pt x="2531764" y="936340"/>
                  <a:pt x="2525684" y="939988"/>
                  <a:pt x="2520820" y="944852"/>
                </a:cubicBezTo>
                <a:cubicBezTo>
                  <a:pt x="2515956" y="947284"/>
                  <a:pt x="2513524" y="949716"/>
                  <a:pt x="2513524" y="952148"/>
                </a:cubicBezTo>
                <a:cubicBezTo>
                  <a:pt x="2477043" y="947284"/>
                  <a:pt x="2458803" y="941204"/>
                  <a:pt x="2458803" y="933908"/>
                </a:cubicBezTo>
                <a:cubicBezTo>
                  <a:pt x="2453939" y="938771"/>
                  <a:pt x="2447859" y="941204"/>
                  <a:pt x="2440563" y="941204"/>
                </a:cubicBezTo>
                <a:cubicBezTo>
                  <a:pt x="2423538" y="938771"/>
                  <a:pt x="2415026" y="930259"/>
                  <a:pt x="2415026" y="915667"/>
                </a:cubicBezTo>
                <a:cubicBezTo>
                  <a:pt x="2407730" y="918099"/>
                  <a:pt x="2394353" y="924179"/>
                  <a:pt x="2374897" y="933908"/>
                </a:cubicBezTo>
                <a:cubicBezTo>
                  <a:pt x="2372465" y="933908"/>
                  <a:pt x="2371249" y="932691"/>
                  <a:pt x="2371249" y="930259"/>
                </a:cubicBezTo>
                <a:cubicBezTo>
                  <a:pt x="2339633" y="944852"/>
                  <a:pt x="2315312" y="952148"/>
                  <a:pt x="2298287" y="952148"/>
                </a:cubicBezTo>
                <a:cubicBezTo>
                  <a:pt x="2298287" y="944852"/>
                  <a:pt x="2292207" y="938771"/>
                  <a:pt x="2280047" y="933908"/>
                </a:cubicBezTo>
                <a:lnTo>
                  <a:pt x="2258159" y="952148"/>
                </a:lnTo>
                <a:cubicBezTo>
                  <a:pt x="2226542" y="937556"/>
                  <a:pt x="2208301" y="930259"/>
                  <a:pt x="2203438" y="930259"/>
                </a:cubicBezTo>
                <a:cubicBezTo>
                  <a:pt x="2203438" y="937556"/>
                  <a:pt x="2197358" y="941204"/>
                  <a:pt x="2185197" y="941204"/>
                </a:cubicBezTo>
                <a:lnTo>
                  <a:pt x="2166957" y="937556"/>
                </a:lnTo>
                <a:lnTo>
                  <a:pt x="2152365" y="937556"/>
                </a:lnTo>
                <a:lnTo>
                  <a:pt x="2137772" y="933908"/>
                </a:lnTo>
                <a:cubicBezTo>
                  <a:pt x="2137772" y="941204"/>
                  <a:pt x="2134124" y="944852"/>
                  <a:pt x="2126828" y="944852"/>
                </a:cubicBezTo>
                <a:lnTo>
                  <a:pt x="2112236" y="944852"/>
                </a:lnTo>
                <a:lnTo>
                  <a:pt x="2112236" y="941204"/>
                </a:lnTo>
                <a:lnTo>
                  <a:pt x="2119532" y="930259"/>
                </a:lnTo>
                <a:lnTo>
                  <a:pt x="2112236" y="930259"/>
                </a:lnTo>
                <a:lnTo>
                  <a:pt x="2083051" y="933908"/>
                </a:lnTo>
                <a:cubicBezTo>
                  <a:pt x="2078187" y="931476"/>
                  <a:pt x="2073323" y="930259"/>
                  <a:pt x="2068459" y="930259"/>
                </a:cubicBezTo>
                <a:cubicBezTo>
                  <a:pt x="2068459" y="937556"/>
                  <a:pt x="2056298" y="942419"/>
                  <a:pt x="2031978" y="944852"/>
                </a:cubicBezTo>
                <a:lnTo>
                  <a:pt x="2031978" y="941204"/>
                </a:lnTo>
                <a:lnTo>
                  <a:pt x="2024682" y="944852"/>
                </a:lnTo>
                <a:cubicBezTo>
                  <a:pt x="2007657" y="935123"/>
                  <a:pt x="1994281" y="930259"/>
                  <a:pt x="1984553" y="930259"/>
                </a:cubicBezTo>
                <a:lnTo>
                  <a:pt x="1940776" y="933908"/>
                </a:lnTo>
                <a:cubicBezTo>
                  <a:pt x="1940776" y="931476"/>
                  <a:pt x="1938344" y="930259"/>
                  <a:pt x="1933480" y="930259"/>
                </a:cubicBezTo>
                <a:cubicBezTo>
                  <a:pt x="1933480" y="935123"/>
                  <a:pt x="1922536" y="944852"/>
                  <a:pt x="1900647" y="959444"/>
                </a:cubicBezTo>
                <a:lnTo>
                  <a:pt x="1882407" y="959444"/>
                </a:lnTo>
                <a:lnTo>
                  <a:pt x="1845926" y="941204"/>
                </a:lnTo>
                <a:cubicBezTo>
                  <a:pt x="1845926" y="948500"/>
                  <a:pt x="1836198" y="954580"/>
                  <a:pt x="1816742" y="959444"/>
                </a:cubicBezTo>
                <a:cubicBezTo>
                  <a:pt x="1816742" y="949716"/>
                  <a:pt x="1811878" y="944852"/>
                  <a:pt x="1802149" y="944852"/>
                </a:cubicBezTo>
                <a:cubicBezTo>
                  <a:pt x="1802149" y="954580"/>
                  <a:pt x="1797285" y="960660"/>
                  <a:pt x="1787557" y="963092"/>
                </a:cubicBezTo>
                <a:lnTo>
                  <a:pt x="1772965" y="963092"/>
                </a:lnTo>
                <a:cubicBezTo>
                  <a:pt x="1765669" y="963092"/>
                  <a:pt x="1762021" y="957012"/>
                  <a:pt x="1762021" y="944852"/>
                </a:cubicBezTo>
                <a:lnTo>
                  <a:pt x="1743780" y="944852"/>
                </a:lnTo>
                <a:cubicBezTo>
                  <a:pt x="1743780" y="947284"/>
                  <a:pt x="1741348" y="953364"/>
                  <a:pt x="1736484" y="963092"/>
                </a:cubicBezTo>
                <a:lnTo>
                  <a:pt x="1678115" y="944852"/>
                </a:lnTo>
                <a:cubicBezTo>
                  <a:pt x="1673251" y="957012"/>
                  <a:pt x="1661091" y="963092"/>
                  <a:pt x="1641634" y="963092"/>
                </a:cubicBezTo>
                <a:cubicBezTo>
                  <a:pt x="1617314" y="960660"/>
                  <a:pt x="1605153" y="954580"/>
                  <a:pt x="1605153" y="944852"/>
                </a:cubicBezTo>
                <a:lnTo>
                  <a:pt x="1590561" y="952148"/>
                </a:lnTo>
                <a:lnTo>
                  <a:pt x="1583265" y="952148"/>
                </a:lnTo>
                <a:cubicBezTo>
                  <a:pt x="1578401" y="952148"/>
                  <a:pt x="1575969" y="949716"/>
                  <a:pt x="1575969" y="944852"/>
                </a:cubicBezTo>
                <a:cubicBezTo>
                  <a:pt x="1563808" y="959444"/>
                  <a:pt x="1526112" y="970388"/>
                  <a:pt x="1462878" y="977684"/>
                </a:cubicBezTo>
                <a:lnTo>
                  <a:pt x="1430046" y="970388"/>
                </a:lnTo>
                <a:lnTo>
                  <a:pt x="1415453" y="977684"/>
                </a:lnTo>
                <a:cubicBezTo>
                  <a:pt x="1405725" y="972820"/>
                  <a:pt x="1397213" y="970388"/>
                  <a:pt x="1389917" y="970388"/>
                </a:cubicBezTo>
                <a:lnTo>
                  <a:pt x="1375325" y="984981"/>
                </a:lnTo>
                <a:lnTo>
                  <a:pt x="1335196" y="977684"/>
                </a:lnTo>
                <a:lnTo>
                  <a:pt x="1320603" y="984981"/>
                </a:lnTo>
                <a:lnTo>
                  <a:pt x="1320603" y="977684"/>
                </a:lnTo>
                <a:lnTo>
                  <a:pt x="1306011" y="984981"/>
                </a:lnTo>
                <a:lnTo>
                  <a:pt x="1291419" y="977684"/>
                </a:lnTo>
                <a:cubicBezTo>
                  <a:pt x="1291419" y="982548"/>
                  <a:pt x="1275610" y="989844"/>
                  <a:pt x="1243994" y="999573"/>
                </a:cubicBezTo>
                <a:lnTo>
                  <a:pt x="1203865" y="992277"/>
                </a:lnTo>
                <a:lnTo>
                  <a:pt x="1163736" y="999573"/>
                </a:lnTo>
                <a:lnTo>
                  <a:pt x="1163736" y="992277"/>
                </a:lnTo>
                <a:cubicBezTo>
                  <a:pt x="1156440" y="997141"/>
                  <a:pt x="1150360" y="1000789"/>
                  <a:pt x="1145496" y="1003221"/>
                </a:cubicBezTo>
                <a:cubicBezTo>
                  <a:pt x="1140632" y="1005653"/>
                  <a:pt x="1136984" y="1006869"/>
                  <a:pt x="1134551" y="1006869"/>
                </a:cubicBezTo>
                <a:lnTo>
                  <a:pt x="1119959" y="1003221"/>
                </a:lnTo>
                <a:lnTo>
                  <a:pt x="1105367" y="1003221"/>
                </a:lnTo>
                <a:lnTo>
                  <a:pt x="1087127" y="999573"/>
                </a:lnTo>
                <a:cubicBezTo>
                  <a:pt x="1074966" y="1009301"/>
                  <a:pt x="1064022" y="1014165"/>
                  <a:pt x="1054294" y="1014165"/>
                </a:cubicBezTo>
                <a:cubicBezTo>
                  <a:pt x="1049430" y="1009301"/>
                  <a:pt x="1043350" y="1006869"/>
                  <a:pt x="1036054" y="1006869"/>
                </a:cubicBezTo>
                <a:lnTo>
                  <a:pt x="1032405" y="1014165"/>
                </a:lnTo>
                <a:cubicBezTo>
                  <a:pt x="1029973" y="1016597"/>
                  <a:pt x="1026325" y="1019029"/>
                  <a:pt x="1021461" y="1021461"/>
                </a:cubicBezTo>
                <a:lnTo>
                  <a:pt x="992277" y="1017813"/>
                </a:lnTo>
                <a:cubicBezTo>
                  <a:pt x="992277" y="1027541"/>
                  <a:pt x="983765" y="1032406"/>
                  <a:pt x="966740" y="1032406"/>
                </a:cubicBezTo>
                <a:lnTo>
                  <a:pt x="966740" y="1036054"/>
                </a:lnTo>
                <a:cubicBezTo>
                  <a:pt x="966740" y="1050646"/>
                  <a:pt x="975252" y="1067670"/>
                  <a:pt x="992277" y="1087127"/>
                </a:cubicBezTo>
                <a:lnTo>
                  <a:pt x="992277" y="1090775"/>
                </a:lnTo>
                <a:cubicBezTo>
                  <a:pt x="992277" y="1095639"/>
                  <a:pt x="988628" y="1104151"/>
                  <a:pt x="981332" y="1116311"/>
                </a:cubicBezTo>
                <a:cubicBezTo>
                  <a:pt x="988628" y="1118743"/>
                  <a:pt x="992277" y="1124823"/>
                  <a:pt x="992277" y="1134552"/>
                </a:cubicBezTo>
                <a:cubicBezTo>
                  <a:pt x="984981" y="1134552"/>
                  <a:pt x="981332" y="1138200"/>
                  <a:pt x="981332" y="1145496"/>
                </a:cubicBezTo>
                <a:cubicBezTo>
                  <a:pt x="995925" y="1145496"/>
                  <a:pt x="1004437" y="1146712"/>
                  <a:pt x="1006869" y="1149144"/>
                </a:cubicBezTo>
                <a:lnTo>
                  <a:pt x="1003221" y="1160088"/>
                </a:lnTo>
                <a:lnTo>
                  <a:pt x="1003221" y="1229402"/>
                </a:lnTo>
                <a:lnTo>
                  <a:pt x="992277" y="1243994"/>
                </a:lnTo>
                <a:lnTo>
                  <a:pt x="992277" y="1247642"/>
                </a:lnTo>
                <a:lnTo>
                  <a:pt x="1006869" y="1273178"/>
                </a:lnTo>
                <a:lnTo>
                  <a:pt x="1006869" y="1287771"/>
                </a:lnTo>
                <a:lnTo>
                  <a:pt x="1003221" y="1316955"/>
                </a:lnTo>
                <a:cubicBezTo>
                  <a:pt x="1015381" y="1316955"/>
                  <a:pt x="1021461" y="1320603"/>
                  <a:pt x="1021461" y="1327900"/>
                </a:cubicBezTo>
                <a:lnTo>
                  <a:pt x="1021461" y="1382621"/>
                </a:lnTo>
                <a:cubicBezTo>
                  <a:pt x="1021461" y="1389917"/>
                  <a:pt x="1006869" y="1399645"/>
                  <a:pt x="977684" y="1411805"/>
                </a:cubicBezTo>
                <a:cubicBezTo>
                  <a:pt x="977684" y="1428830"/>
                  <a:pt x="987413" y="1443422"/>
                  <a:pt x="1006869" y="1455582"/>
                </a:cubicBezTo>
                <a:lnTo>
                  <a:pt x="1006869" y="1477470"/>
                </a:lnTo>
                <a:lnTo>
                  <a:pt x="966740" y="1517599"/>
                </a:lnTo>
                <a:cubicBezTo>
                  <a:pt x="971604" y="1532192"/>
                  <a:pt x="974036" y="1540704"/>
                  <a:pt x="974036" y="1543136"/>
                </a:cubicBezTo>
                <a:cubicBezTo>
                  <a:pt x="966740" y="1543136"/>
                  <a:pt x="963092" y="1548000"/>
                  <a:pt x="963092" y="1557728"/>
                </a:cubicBezTo>
                <a:lnTo>
                  <a:pt x="963092" y="1561376"/>
                </a:lnTo>
                <a:cubicBezTo>
                  <a:pt x="972820" y="1561376"/>
                  <a:pt x="977684" y="1565024"/>
                  <a:pt x="977684" y="1572321"/>
                </a:cubicBezTo>
                <a:lnTo>
                  <a:pt x="977684" y="1579617"/>
                </a:lnTo>
                <a:lnTo>
                  <a:pt x="966740" y="1597857"/>
                </a:lnTo>
                <a:lnTo>
                  <a:pt x="966740" y="1623394"/>
                </a:lnTo>
                <a:lnTo>
                  <a:pt x="981332" y="1623394"/>
                </a:lnTo>
                <a:cubicBezTo>
                  <a:pt x="981332" y="1618529"/>
                  <a:pt x="984981" y="1611233"/>
                  <a:pt x="992277" y="1601505"/>
                </a:cubicBezTo>
                <a:cubicBezTo>
                  <a:pt x="1009301" y="1608801"/>
                  <a:pt x="1017813" y="1616097"/>
                  <a:pt x="1017813" y="1623394"/>
                </a:cubicBezTo>
                <a:lnTo>
                  <a:pt x="1017813" y="1652578"/>
                </a:lnTo>
                <a:cubicBezTo>
                  <a:pt x="1017813" y="1662306"/>
                  <a:pt x="1012949" y="1667171"/>
                  <a:pt x="1003221" y="1667171"/>
                </a:cubicBezTo>
                <a:lnTo>
                  <a:pt x="1006869" y="1674467"/>
                </a:lnTo>
                <a:lnTo>
                  <a:pt x="1003221" y="1685411"/>
                </a:lnTo>
                <a:lnTo>
                  <a:pt x="1006869" y="1700003"/>
                </a:lnTo>
                <a:lnTo>
                  <a:pt x="1003221" y="1736484"/>
                </a:lnTo>
                <a:lnTo>
                  <a:pt x="1003221" y="1740132"/>
                </a:lnTo>
                <a:cubicBezTo>
                  <a:pt x="1017813" y="1740132"/>
                  <a:pt x="1025109" y="1749860"/>
                  <a:pt x="1025109" y="1769316"/>
                </a:cubicBezTo>
                <a:cubicBezTo>
                  <a:pt x="1015381" y="1779045"/>
                  <a:pt x="1008085" y="1783909"/>
                  <a:pt x="1003221" y="1783909"/>
                </a:cubicBezTo>
                <a:lnTo>
                  <a:pt x="1003221" y="1794853"/>
                </a:lnTo>
                <a:cubicBezTo>
                  <a:pt x="1022677" y="1794853"/>
                  <a:pt x="1032405" y="1800933"/>
                  <a:pt x="1032405" y="1813093"/>
                </a:cubicBezTo>
                <a:cubicBezTo>
                  <a:pt x="1015381" y="1837414"/>
                  <a:pt x="997141" y="1849574"/>
                  <a:pt x="977684" y="1849574"/>
                </a:cubicBezTo>
                <a:lnTo>
                  <a:pt x="977684" y="1853222"/>
                </a:lnTo>
                <a:lnTo>
                  <a:pt x="981332" y="1867815"/>
                </a:lnTo>
                <a:lnTo>
                  <a:pt x="974036" y="1871463"/>
                </a:lnTo>
                <a:lnTo>
                  <a:pt x="966740" y="1871463"/>
                </a:lnTo>
                <a:lnTo>
                  <a:pt x="966740" y="1882407"/>
                </a:lnTo>
                <a:cubicBezTo>
                  <a:pt x="986197" y="1901863"/>
                  <a:pt x="995925" y="1912807"/>
                  <a:pt x="995925" y="1915240"/>
                </a:cubicBezTo>
                <a:lnTo>
                  <a:pt x="995925" y="1926184"/>
                </a:lnTo>
                <a:lnTo>
                  <a:pt x="981332" y="1944424"/>
                </a:lnTo>
                <a:lnTo>
                  <a:pt x="992277" y="1984553"/>
                </a:lnTo>
                <a:lnTo>
                  <a:pt x="981332" y="1988201"/>
                </a:lnTo>
                <a:lnTo>
                  <a:pt x="974036" y="1991849"/>
                </a:lnTo>
                <a:lnTo>
                  <a:pt x="974036" y="1999145"/>
                </a:lnTo>
                <a:cubicBezTo>
                  <a:pt x="988628" y="1999145"/>
                  <a:pt x="999573" y="2011305"/>
                  <a:pt x="1006869" y="2035626"/>
                </a:cubicBezTo>
                <a:lnTo>
                  <a:pt x="1006869" y="2039274"/>
                </a:lnTo>
                <a:lnTo>
                  <a:pt x="948500" y="2108588"/>
                </a:lnTo>
                <a:lnTo>
                  <a:pt x="948500" y="2112236"/>
                </a:lnTo>
                <a:lnTo>
                  <a:pt x="952148" y="2112236"/>
                </a:lnTo>
                <a:cubicBezTo>
                  <a:pt x="964308" y="2112236"/>
                  <a:pt x="978900" y="2103723"/>
                  <a:pt x="995925" y="2086699"/>
                </a:cubicBezTo>
                <a:lnTo>
                  <a:pt x="1003221" y="2086699"/>
                </a:lnTo>
                <a:cubicBezTo>
                  <a:pt x="1012949" y="2089131"/>
                  <a:pt x="1017813" y="2092779"/>
                  <a:pt x="1017813" y="2097643"/>
                </a:cubicBezTo>
                <a:lnTo>
                  <a:pt x="1003221" y="2115884"/>
                </a:lnTo>
                <a:lnTo>
                  <a:pt x="1003221" y="2123180"/>
                </a:lnTo>
                <a:cubicBezTo>
                  <a:pt x="1017813" y="2123180"/>
                  <a:pt x="1025109" y="2128044"/>
                  <a:pt x="1025109" y="2137772"/>
                </a:cubicBezTo>
                <a:cubicBezTo>
                  <a:pt x="1025109" y="2145068"/>
                  <a:pt x="1019029" y="2148716"/>
                  <a:pt x="1006869" y="2148716"/>
                </a:cubicBezTo>
                <a:lnTo>
                  <a:pt x="1017813" y="2156012"/>
                </a:lnTo>
                <a:lnTo>
                  <a:pt x="1006869" y="2192493"/>
                </a:lnTo>
                <a:cubicBezTo>
                  <a:pt x="1016597" y="2192493"/>
                  <a:pt x="1021461" y="2194925"/>
                  <a:pt x="1021461" y="2199789"/>
                </a:cubicBezTo>
                <a:lnTo>
                  <a:pt x="981332" y="2254510"/>
                </a:lnTo>
                <a:cubicBezTo>
                  <a:pt x="995925" y="2254510"/>
                  <a:pt x="1003221" y="2258158"/>
                  <a:pt x="1003221" y="2265455"/>
                </a:cubicBezTo>
                <a:lnTo>
                  <a:pt x="1003221" y="2269103"/>
                </a:lnTo>
                <a:cubicBezTo>
                  <a:pt x="1003221" y="2278831"/>
                  <a:pt x="999573" y="2283695"/>
                  <a:pt x="992277" y="2283695"/>
                </a:cubicBezTo>
                <a:lnTo>
                  <a:pt x="974036" y="2283695"/>
                </a:lnTo>
                <a:lnTo>
                  <a:pt x="966740" y="2305583"/>
                </a:lnTo>
                <a:cubicBezTo>
                  <a:pt x="1003221" y="2305583"/>
                  <a:pt x="1021461" y="2315312"/>
                  <a:pt x="1021461" y="2334768"/>
                </a:cubicBezTo>
                <a:cubicBezTo>
                  <a:pt x="1011733" y="2346928"/>
                  <a:pt x="1006869" y="2361521"/>
                  <a:pt x="1006869" y="2378545"/>
                </a:cubicBezTo>
                <a:lnTo>
                  <a:pt x="1006869" y="2396785"/>
                </a:lnTo>
                <a:lnTo>
                  <a:pt x="1017813" y="2440562"/>
                </a:lnTo>
                <a:cubicBezTo>
                  <a:pt x="1005653" y="2440562"/>
                  <a:pt x="998357" y="2445426"/>
                  <a:pt x="995925" y="2455155"/>
                </a:cubicBezTo>
                <a:lnTo>
                  <a:pt x="995925" y="2524468"/>
                </a:lnTo>
                <a:cubicBezTo>
                  <a:pt x="995925" y="2541492"/>
                  <a:pt x="999573" y="2556085"/>
                  <a:pt x="1006869" y="2568245"/>
                </a:cubicBezTo>
                <a:cubicBezTo>
                  <a:pt x="1006869" y="2577973"/>
                  <a:pt x="998357" y="2592565"/>
                  <a:pt x="981332" y="2612022"/>
                </a:cubicBezTo>
                <a:lnTo>
                  <a:pt x="981332" y="2619318"/>
                </a:lnTo>
                <a:cubicBezTo>
                  <a:pt x="1008085" y="2619318"/>
                  <a:pt x="1021461" y="2624182"/>
                  <a:pt x="1021461" y="2633910"/>
                </a:cubicBezTo>
                <a:lnTo>
                  <a:pt x="1021461" y="2644855"/>
                </a:lnTo>
                <a:cubicBezTo>
                  <a:pt x="1021461" y="2664311"/>
                  <a:pt x="1003221" y="2698359"/>
                  <a:pt x="966740" y="2747001"/>
                </a:cubicBezTo>
                <a:lnTo>
                  <a:pt x="977684" y="2750649"/>
                </a:lnTo>
                <a:lnTo>
                  <a:pt x="974036" y="2787129"/>
                </a:lnTo>
                <a:lnTo>
                  <a:pt x="922963" y="2787129"/>
                </a:lnTo>
                <a:cubicBezTo>
                  <a:pt x="910803" y="2794426"/>
                  <a:pt x="901075" y="2805370"/>
                  <a:pt x="893779" y="2819962"/>
                </a:cubicBezTo>
                <a:cubicBezTo>
                  <a:pt x="905939" y="2844283"/>
                  <a:pt x="912019" y="2858875"/>
                  <a:pt x="912019" y="2863739"/>
                </a:cubicBezTo>
                <a:cubicBezTo>
                  <a:pt x="882834" y="2866171"/>
                  <a:pt x="868242" y="2872251"/>
                  <a:pt x="868242" y="2881979"/>
                </a:cubicBezTo>
                <a:lnTo>
                  <a:pt x="868242" y="2889275"/>
                </a:lnTo>
                <a:lnTo>
                  <a:pt x="879186" y="2889275"/>
                </a:lnTo>
                <a:lnTo>
                  <a:pt x="919315" y="2881979"/>
                </a:lnTo>
                <a:lnTo>
                  <a:pt x="937555" y="2911164"/>
                </a:lnTo>
                <a:cubicBezTo>
                  <a:pt x="927828" y="2923324"/>
                  <a:pt x="919315" y="2934268"/>
                  <a:pt x="912019" y="2943997"/>
                </a:cubicBezTo>
                <a:cubicBezTo>
                  <a:pt x="907155" y="2951293"/>
                  <a:pt x="904723" y="2956157"/>
                  <a:pt x="904723" y="2958589"/>
                </a:cubicBezTo>
                <a:cubicBezTo>
                  <a:pt x="907155" y="2958589"/>
                  <a:pt x="909587" y="2959805"/>
                  <a:pt x="912019" y="2962237"/>
                </a:cubicBezTo>
                <a:cubicBezTo>
                  <a:pt x="916883" y="2964669"/>
                  <a:pt x="920531" y="2968317"/>
                  <a:pt x="922963" y="2973181"/>
                </a:cubicBezTo>
                <a:cubicBezTo>
                  <a:pt x="922963" y="3014526"/>
                  <a:pt x="913235" y="3035199"/>
                  <a:pt x="893779" y="3035199"/>
                </a:cubicBezTo>
                <a:cubicBezTo>
                  <a:pt x="874322" y="3040063"/>
                  <a:pt x="864594" y="3047359"/>
                  <a:pt x="864594" y="3057087"/>
                </a:cubicBezTo>
                <a:cubicBezTo>
                  <a:pt x="874322" y="3057087"/>
                  <a:pt x="879186" y="3059519"/>
                  <a:pt x="879186" y="3064383"/>
                </a:cubicBezTo>
                <a:lnTo>
                  <a:pt x="879186" y="3075327"/>
                </a:lnTo>
                <a:lnTo>
                  <a:pt x="868242" y="3086272"/>
                </a:lnTo>
                <a:cubicBezTo>
                  <a:pt x="877970" y="3086272"/>
                  <a:pt x="885266" y="3096000"/>
                  <a:pt x="890131" y="3115456"/>
                </a:cubicBezTo>
                <a:cubicBezTo>
                  <a:pt x="890131" y="3130049"/>
                  <a:pt x="865810" y="3158017"/>
                  <a:pt x="817169" y="3199362"/>
                </a:cubicBezTo>
                <a:cubicBezTo>
                  <a:pt x="817169" y="3201794"/>
                  <a:pt x="811089" y="3211522"/>
                  <a:pt x="798929" y="3228547"/>
                </a:cubicBezTo>
                <a:lnTo>
                  <a:pt x="809873" y="3246787"/>
                </a:lnTo>
                <a:lnTo>
                  <a:pt x="809873" y="3250435"/>
                </a:lnTo>
                <a:lnTo>
                  <a:pt x="769744" y="3275972"/>
                </a:lnTo>
                <a:lnTo>
                  <a:pt x="769744" y="3283268"/>
                </a:lnTo>
                <a:cubicBezTo>
                  <a:pt x="786768" y="3283268"/>
                  <a:pt x="795281" y="3286916"/>
                  <a:pt x="795281" y="3294212"/>
                </a:cubicBezTo>
                <a:lnTo>
                  <a:pt x="780688" y="3301508"/>
                </a:lnTo>
                <a:lnTo>
                  <a:pt x="762448" y="3301508"/>
                </a:lnTo>
                <a:lnTo>
                  <a:pt x="762448" y="3283268"/>
                </a:lnTo>
                <a:lnTo>
                  <a:pt x="747856" y="3283268"/>
                </a:lnTo>
                <a:lnTo>
                  <a:pt x="751504" y="3323396"/>
                </a:lnTo>
                <a:cubicBezTo>
                  <a:pt x="741775" y="3328261"/>
                  <a:pt x="735695" y="3330693"/>
                  <a:pt x="733263" y="3330693"/>
                </a:cubicBezTo>
                <a:lnTo>
                  <a:pt x="733263" y="3341637"/>
                </a:lnTo>
                <a:lnTo>
                  <a:pt x="747856" y="3341637"/>
                </a:lnTo>
                <a:lnTo>
                  <a:pt x="747856" y="3345285"/>
                </a:lnTo>
                <a:cubicBezTo>
                  <a:pt x="747856" y="3352581"/>
                  <a:pt x="739343" y="3361093"/>
                  <a:pt x="722319" y="3370821"/>
                </a:cubicBezTo>
                <a:lnTo>
                  <a:pt x="711375" y="3367173"/>
                </a:lnTo>
                <a:lnTo>
                  <a:pt x="704079" y="3363525"/>
                </a:lnTo>
                <a:cubicBezTo>
                  <a:pt x="691919" y="3397574"/>
                  <a:pt x="679758" y="3414598"/>
                  <a:pt x="667598" y="3414598"/>
                </a:cubicBezTo>
                <a:lnTo>
                  <a:pt x="667598" y="3443783"/>
                </a:lnTo>
                <a:cubicBezTo>
                  <a:pt x="638413" y="3480264"/>
                  <a:pt x="612877" y="3504584"/>
                  <a:pt x="590988" y="3516745"/>
                </a:cubicBezTo>
                <a:cubicBezTo>
                  <a:pt x="586124" y="3516745"/>
                  <a:pt x="583692" y="3514312"/>
                  <a:pt x="583692" y="3509448"/>
                </a:cubicBezTo>
                <a:cubicBezTo>
                  <a:pt x="564236" y="3516745"/>
                  <a:pt x="521675" y="3542281"/>
                  <a:pt x="456010" y="3586058"/>
                </a:cubicBezTo>
                <a:cubicBezTo>
                  <a:pt x="453577" y="3586058"/>
                  <a:pt x="452362" y="3584842"/>
                  <a:pt x="452362" y="3582410"/>
                </a:cubicBezTo>
                <a:lnTo>
                  <a:pt x="393992" y="3586058"/>
                </a:lnTo>
                <a:lnTo>
                  <a:pt x="383048" y="3586058"/>
                </a:lnTo>
                <a:cubicBezTo>
                  <a:pt x="339271" y="3586058"/>
                  <a:pt x="278470" y="3554441"/>
                  <a:pt x="200644" y="3491208"/>
                </a:cubicBezTo>
                <a:cubicBezTo>
                  <a:pt x="186052" y="3406086"/>
                  <a:pt x="176324" y="3363525"/>
                  <a:pt x="171460" y="3363525"/>
                </a:cubicBezTo>
                <a:cubicBezTo>
                  <a:pt x="166596" y="3363525"/>
                  <a:pt x="160516" y="3356229"/>
                  <a:pt x="153219" y="3341637"/>
                </a:cubicBezTo>
                <a:lnTo>
                  <a:pt x="142275" y="3345285"/>
                </a:lnTo>
                <a:cubicBezTo>
                  <a:pt x="134979" y="3342853"/>
                  <a:pt x="127683" y="3340421"/>
                  <a:pt x="120387" y="3337989"/>
                </a:cubicBezTo>
                <a:cubicBezTo>
                  <a:pt x="115523" y="3335557"/>
                  <a:pt x="113091" y="3333125"/>
                  <a:pt x="113091" y="3330693"/>
                </a:cubicBezTo>
                <a:cubicBezTo>
                  <a:pt x="130115" y="3313668"/>
                  <a:pt x="145923" y="3305156"/>
                  <a:pt x="160516" y="3305156"/>
                </a:cubicBezTo>
                <a:cubicBezTo>
                  <a:pt x="160516" y="3317316"/>
                  <a:pt x="181188" y="3323396"/>
                  <a:pt x="222533" y="3323396"/>
                </a:cubicBezTo>
                <a:cubicBezTo>
                  <a:pt x="222533" y="3318532"/>
                  <a:pt x="198212" y="3306372"/>
                  <a:pt x="149571" y="3286916"/>
                </a:cubicBezTo>
                <a:cubicBezTo>
                  <a:pt x="149571" y="3274755"/>
                  <a:pt x="166596" y="3265027"/>
                  <a:pt x="200644" y="3257731"/>
                </a:cubicBezTo>
                <a:cubicBezTo>
                  <a:pt x="200644" y="3252867"/>
                  <a:pt x="203076" y="3250435"/>
                  <a:pt x="207940" y="3250435"/>
                </a:cubicBezTo>
                <a:lnTo>
                  <a:pt x="251717" y="3250435"/>
                </a:lnTo>
                <a:cubicBezTo>
                  <a:pt x="251717" y="3228547"/>
                  <a:pt x="267526" y="3190850"/>
                  <a:pt x="299142" y="3137345"/>
                </a:cubicBezTo>
                <a:cubicBezTo>
                  <a:pt x="359944" y="3020606"/>
                  <a:pt x="412233" y="2891708"/>
                  <a:pt x="456010" y="2750649"/>
                </a:cubicBezTo>
                <a:cubicBezTo>
                  <a:pt x="456010" y="2745784"/>
                  <a:pt x="463306" y="2736056"/>
                  <a:pt x="477898" y="2721464"/>
                </a:cubicBezTo>
                <a:lnTo>
                  <a:pt x="466954" y="2703224"/>
                </a:lnTo>
                <a:lnTo>
                  <a:pt x="466954" y="2695928"/>
                </a:lnTo>
                <a:cubicBezTo>
                  <a:pt x="483978" y="2659447"/>
                  <a:pt x="492490" y="2607158"/>
                  <a:pt x="492490" y="2539060"/>
                </a:cubicBezTo>
                <a:lnTo>
                  <a:pt x="499786" y="2535412"/>
                </a:lnTo>
                <a:cubicBezTo>
                  <a:pt x="502218" y="2532980"/>
                  <a:pt x="504651" y="2529332"/>
                  <a:pt x="507083" y="2524468"/>
                </a:cubicBezTo>
                <a:cubicBezTo>
                  <a:pt x="504651" y="2487987"/>
                  <a:pt x="499786" y="2469747"/>
                  <a:pt x="492490" y="2469747"/>
                </a:cubicBezTo>
                <a:cubicBezTo>
                  <a:pt x="475466" y="2479475"/>
                  <a:pt x="463306" y="2507444"/>
                  <a:pt x="456010" y="2553653"/>
                </a:cubicBezTo>
                <a:lnTo>
                  <a:pt x="426825" y="2648503"/>
                </a:lnTo>
                <a:lnTo>
                  <a:pt x="437769" y="2663095"/>
                </a:lnTo>
                <a:lnTo>
                  <a:pt x="437769" y="2666743"/>
                </a:lnTo>
                <a:cubicBezTo>
                  <a:pt x="423177" y="2666743"/>
                  <a:pt x="406153" y="2680119"/>
                  <a:pt x="386696" y="2706872"/>
                </a:cubicBezTo>
                <a:lnTo>
                  <a:pt x="368456" y="2706872"/>
                </a:lnTo>
                <a:cubicBezTo>
                  <a:pt x="341703" y="2770105"/>
                  <a:pt x="293062" y="2812666"/>
                  <a:pt x="222533" y="2834554"/>
                </a:cubicBezTo>
                <a:lnTo>
                  <a:pt x="178756" y="2874683"/>
                </a:lnTo>
                <a:cubicBezTo>
                  <a:pt x="117955" y="2874683"/>
                  <a:pt x="87554" y="2862523"/>
                  <a:pt x="87554" y="2838202"/>
                </a:cubicBezTo>
                <a:cubicBezTo>
                  <a:pt x="87554" y="2826042"/>
                  <a:pt x="82690" y="2819962"/>
                  <a:pt x="72962" y="2819962"/>
                </a:cubicBezTo>
                <a:lnTo>
                  <a:pt x="65666" y="2830906"/>
                </a:lnTo>
                <a:cubicBezTo>
                  <a:pt x="24321" y="2782265"/>
                  <a:pt x="3648" y="2736056"/>
                  <a:pt x="3648" y="2692280"/>
                </a:cubicBezTo>
                <a:lnTo>
                  <a:pt x="3648" y="2633910"/>
                </a:lnTo>
                <a:cubicBezTo>
                  <a:pt x="3648" y="2619318"/>
                  <a:pt x="2432" y="2610806"/>
                  <a:pt x="0" y="2608374"/>
                </a:cubicBezTo>
                <a:lnTo>
                  <a:pt x="10944" y="2560949"/>
                </a:lnTo>
                <a:cubicBezTo>
                  <a:pt x="6080" y="2551220"/>
                  <a:pt x="3648" y="2543924"/>
                  <a:pt x="3648" y="2539060"/>
                </a:cubicBezTo>
                <a:cubicBezTo>
                  <a:pt x="8512" y="2522036"/>
                  <a:pt x="13377" y="2505012"/>
                  <a:pt x="18241" y="2487987"/>
                </a:cubicBezTo>
                <a:lnTo>
                  <a:pt x="25537" y="2473395"/>
                </a:lnTo>
                <a:lnTo>
                  <a:pt x="29185" y="2462451"/>
                </a:lnTo>
                <a:lnTo>
                  <a:pt x="29185" y="2451507"/>
                </a:lnTo>
                <a:lnTo>
                  <a:pt x="14593" y="2433266"/>
                </a:lnTo>
                <a:cubicBezTo>
                  <a:pt x="29185" y="2372465"/>
                  <a:pt x="46209" y="2342064"/>
                  <a:pt x="65666" y="2342064"/>
                </a:cubicBezTo>
                <a:cubicBezTo>
                  <a:pt x="70530" y="2346928"/>
                  <a:pt x="77826" y="2349360"/>
                  <a:pt x="87554" y="2349360"/>
                </a:cubicBezTo>
                <a:cubicBezTo>
                  <a:pt x="87554" y="2329904"/>
                  <a:pt x="124035" y="2315312"/>
                  <a:pt x="196996" y="2305583"/>
                </a:cubicBezTo>
                <a:cubicBezTo>
                  <a:pt x="235909" y="2252078"/>
                  <a:pt x="284550" y="2209518"/>
                  <a:pt x="342919" y="2177901"/>
                </a:cubicBezTo>
                <a:cubicBezTo>
                  <a:pt x="364808" y="2177901"/>
                  <a:pt x="397640" y="2159661"/>
                  <a:pt x="441417" y="2123180"/>
                </a:cubicBezTo>
                <a:cubicBezTo>
                  <a:pt x="477898" y="2096427"/>
                  <a:pt x="496138" y="2074539"/>
                  <a:pt x="496138" y="2057515"/>
                </a:cubicBezTo>
                <a:cubicBezTo>
                  <a:pt x="503435" y="2042922"/>
                  <a:pt x="507083" y="2030762"/>
                  <a:pt x="507083" y="2021034"/>
                </a:cubicBezTo>
                <a:cubicBezTo>
                  <a:pt x="507083" y="2018602"/>
                  <a:pt x="504651" y="2012521"/>
                  <a:pt x="499786" y="2002793"/>
                </a:cubicBezTo>
                <a:cubicBezTo>
                  <a:pt x="502218" y="1968745"/>
                  <a:pt x="509515" y="1934696"/>
                  <a:pt x="521675" y="1900647"/>
                </a:cubicBezTo>
                <a:lnTo>
                  <a:pt x="521675" y="1871463"/>
                </a:lnTo>
                <a:lnTo>
                  <a:pt x="507083" y="1853222"/>
                </a:lnTo>
                <a:cubicBezTo>
                  <a:pt x="509515" y="1853222"/>
                  <a:pt x="510731" y="1852006"/>
                  <a:pt x="510731" y="1849574"/>
                </a:cubicBezTo>
                <a:cubicBezTo>
                  <a:pt x="505867" y="1849574"/>
                  <a:pt x="494922" y="1837414"/>
                  <a:pt x="477898" y="1813093"/>
                </a:cubicBezTo>
                <a:lnTo>
                  <a:pt x="466954" y="1831334"/>
                </a:lnTo>
                <a:lnTo>
                  <a:pt x="456010" y="1842278"/>
                </a:lnTo>
                <a:cubicBezTo>
                  <a:pt x="451146" y="1847142"/>
                  <a:pt x="448713" y="1850790"/>
                  <a:pt x="448713" y="1853222"/>
                </a:cubicBezTo>
                <a:cubicBezTo>
                  <a:pt x="451146" y="1860518"/>
                  <a:pt x="452362" y="1866599"/>
                  <a:pt x="452362" y="1871463"/>
                </a:cubicBezTo>
                <a:cubicBezTo>
                  <a:pt x="452362" y="1878759"/>
                  <a:pt x="442633" y="1895783"/>
                  <a:pt x="423177" y="1922536"/>
                </a:cubicBezTo>
                <a:lnTo>
                  <a:pt x="393992" y="1915240"/>
                </a:lnTo>
                <a:lnTo>
                  <a:pt x="386696" y="1915240"/>
                </a:lnTo>
                <a:lnTo>
                  <a:pt x="342919" y="1955368"/>
                </a:lnTo>
                <a:cubicBezTo>
                  <a:pt x="328327" y="1948072"/>
                  <a:pt x="321031" y="1938344"/>
                  <a:pt x="321031" y="1926184"/>
                </a:cubicBezTo>
                <a:lnTo>
                  <a:pt x="310087" y="1926184"/>
                </a:lnTo>
                <a:lnTo>
                  <a:pt x="291846" y="1937128"/>
                </a:lnTo>
                <a:lnTo>
                  <a:pt x="273606" y="1926184"/>
                </a:lnTo>
                <a:lnTo>
                  <a:pt x="262661" y="1926184"/>
                </a:lnTo>
                <a:cubicBezTo>
                  <a:pt x="243205" y="1945640"/>
                  <a:pt x="232261" y="1955368"/>
                  <a:pt x="229829" y="1955368"/>
                </a:cubicBezTo>
                <a:cubicBezTo>
                  <a:pt x="229829" y="1950504"/>
                  <a:pt x="212805" y="1924968"/>
                  <a:pt x="178756" y="1878759"/>
                </a:cubicBezTo>
                <a:cubicBezTo>
                  <a:pt x="117955" y="1788773"/>
                  <a:pt x="87554" y="1706083"/>
                  <a:pt x="87554" y="1630690"/>
                </a:cubicBezTo>
                <a:cubicBezTo>
                  <a:pt x="85122" y="1630690"/>
                  <a:pt x="83906" y="1629474"/>
                  <a:pt x="83906" y="1627042"/>
                </a:cubicBezTo>
                <a:lnTo>
                  <a:pt x="83906" y="1601505"/>
                </a:lnTo>
                <a:cubicBezTo>
                  <a:pt x="83906" y="1582049"/>
                  <a:pt x="80258" y="1552864"/>
                  <a:pt x="72962" y="1513951"/>
                </a:cubicBezTo>
                <a:lnTo>
                  <a:pt x="83906" y="1513951"/>
                </a:lnTo>
                <a:cubicBezTo>
                  <a:pt x="76610" y="1504223"/>
                  <a:pt x="70530" y="1476254"/>
                  <a:pt x="65666" y="1430046"/>
                </a:cubicBezTo>
                <a:cubicBezTo>
                  <a:pt x="68097" y="1427613"/>
                  <a:pt x="77826" y="1426397"/>
                  <a:pt x="94850" y="1426397"/>
                </a:cubicBezTo>
                <a:lnTo>
                  <a:pt x="94850" y="1400861"/>
                </a:lnTo>
                <a:cubicBezTo>
                  <a:pt x="87554" y="1400861"/>
                  <a:pt x="77826" y="1386269"/>
                  <a:pt x="65666" y="1357084"/>
                </a:cubicBezTo>
                <a:cubicBezTo>
                  <a:pt x="77826" y="1291419"/>
                  <a:pt x="127683" y="1258586"/>
                  <a:pt x="215237" y="1258586"/>
                </a:cubicBezTo>
                <a:cubicBezTo>
                  <a:pt x="217669" y="1248858"/>
                  <a:pt x="221317" y="1243994"/>
                  <a:pt x="226181" y="1243994"/>
                </a:cubicBezTo>
                <a:cubicBezTo>
                  <a:pt x="228613" y="1243994"/>
                  <a:pt x="229829" y="1245210"/>
                  <a:pt x="229829" y="1247642"/>
                </a:cubicBezTo>
                <a:lnTo>
                  <a:pt x="244421" y="1243994"/>
                </a:lnTo>
                <a:lnTo>
                  <a:pt x="321031" y="1243994"/>
                </a:lnTo>
                <a:cubicBezTo>
                  <a:pt x="364808" y="1268314"/>
                  <a:pt x="408585" y="1297499"/>
                  <a:pt x="452362" y="1331548"/>
                </a:cubicBezTo>
                <a:cubicBezTo>
                  <a:pt x="452362" y="1338844"/>
                  <a:pt x="451146" y="1342492"/>
                  <a:pt x="448713" y="1342492"/>
                </a:cubicBezTo>
                <a:cubicBezTo>
                  <a:pt x="463306" y="1364380"/>
                  <a:pt x="470602" y="1383837"/>
                  <a:pt x="470602" y="1400861"/>
                </a:cubicBezTo>
                <a:cubicBezTo>
                  <a:pt x="477898" y="1400861"/>
                  <a:pt x="481546" y="1395997"/>
                  <a:pt x="481546" y="1386269"/>
                </a:cubicBezTo>
                <a:lnTo>
                  <a:pt x="477898" y="1357084"/>
                </a:lnTo>
                <a:lnTo>
                  <a:pt x="492490" y="1353436"/>
                </a:lnTo>
                <a:lnTo>
                  <a:pt x="496138" y="1353436"/>
                </a:lnTo>
                <a:cubicBezTo>
                  <a:pt x="503435" y="1353436"/>
                  <a:pt x="508299" y="1364380"/>
                  <a:pt x="510731" y="1386269"/>
                </a:cubicBezTo>
                <a:cubicBezTo>
                  <a:pt x="508299" y="1391133"/>
                  <a:pt x="504651" y="1394781"/>
                  <a:pt x="499786" y="1397213"/>
                </a:cubicBezTo>
                <a:cubicBezTo>
                  <a:pt x="497354" y="1399645"/>
                  <a:pt x="494922" y="1400861"/>
                  <a:pt x="492490" y="1400861"/>
                </a:cubicBezTo>
                <a:lnTo>
                  <a:pt x="492490" y="1419101"/>
                </a:lnTo>
                <a:cubicBezTo>
                  <a:pt x="504651" y="1416669"/>
                  <a:pt x="514379" y="1413021"/>
                  <a:pt x="521675" y="1408157"/>
                </a:cubicBezTo>
                <a:cubicBezTo>
                  <a:pt x="526539" y="1405725"/>
                  <a:pt x="528971" y="1403293"/>
                  <a:pt x="528971" y="1400861"/>
                </a:cubicBezTo>
                <a:cubicBezTo>
                  <a:pt x="528971" y="1323035"/>
                  <a:pt x="532619" y="1239130"/>
                  <a:pt x="539916" y="1149144"/>
                </a:cubicBezTo>
                <a:lnTo>
                  <a:pt x="536267" y="1134552"/>
                </a:lnTo>
                <a:lnTo>
                  <a:pt x="539916" y="1105367"/>
                </a:lnTo>
                <a:cubicBezTo>
                  <a:pt x="532619" y="1056726"/>
                  <a:pt x="527755" y="1028757"/>
                  <a:pt x="525323" y="1021461"/>
                </a:cubicBezTo>
                <a:lnTo>
                  <a:pt x="528971" y="1014165"/>
                </a:lnTo>
                <a:lnTo>
                  <a:pt x="528971" y="1006869"/>
                </a:lnTo>
                <a:cubicBezTo>
                  <a:pt x="494922" y="977684"/>
                  <a:pt x="477898" y="961876"/>
                  <a:pt x="477898" y="959444"/>
                </a:cubicBezTo>
                <a:lnTo>
                  <a:pt x="477898" y="944852"/>
                </a:lnTo>
                <a:lnTo>
                  <a:pt x="481546" y="933908"/>
                </a:lnTo>
                <a:cubicBezTo>
                  <a:pt x="479114" y="933908"/>
                  <a:pt x="476682" y="932691"/>
                  <a:pt x="474250" y="930259"/>
                </a:cubicBezTo>
                <a:lnTo>
                  <a:pt x="466954" y="915667"/>
                </a:lnTo>
                <a:cubicBezTo>
                  <a:pt x="466954" y="903507"/>
                  <a:pt x="471818" y="884050"/>
                  <a:pt x="481546" y="857298"/>
                </a:cubicBezTo>
                <a:cubicBezTo>
                  <a:pt x="476682" y="835410"/>
                  <a:pt x="454793" y="812305"/>
                  <a:pt x="415881" y="787984"/>
                </a:cubicBezTo>
                <a:cubicBezTo>
                  <a:pt x="423177" y="768528"/>
                  <a:pt x="434121" y="751504"/>
                  <a:pt x="448713" y="736911"/>
                </a:cubicBezTo>
                <a:lnTo>
                  <a:pt x="441417" y="722319"/>
                </a:lnTo>
                <a:lnTo>
                  <a:pt x="441417" y="718671"/>
                </a:lnTo>
                <a:cubicBezTo>
                  <a:pt x="460874" y="655438"/>
                  <a:pt x="490058" y="623821"/>
                  <a:pt x="528971" y="623821"/>
                </a:cubicBezTo>
                <a:cubicBezTo>
                  <a:pt x="548427" y="609229"/>
                  <a:pt x="569100" y="601933"/>
                  <a:pt x="590988" y="601933"/>
                </a:cubicBezTo>
                <a:cubicBezTo>
                  <a:pt x="637197" y="635981"/>
                  <a:pt x="662734" y="653006"/>
                  <a:pt x="667598" y="653006"/>
                </a:cubicBezTo>
                <a:lnTo>
                  <a:pt x="678542" y="649358"/>
                </a:lnTo>
                <a:lnTo>
                  <a:pt x="685838" y="649358"/>
                </a:lnTo>
                <a:lnTo>
                  <a:pt x="685838" y="653006"/>
                </a:lnTo>
                <a:cubicBezTo>
                  <a:pt x="768528" y="635981"/>
                  <a:pt x="851218" y="625037"/>
                  <a:pt x="933907" y="620173"/>
                </a:cubicBezTo>
                <a:lnTo>
                  <a:pt x="941204" y="623821"/>
                </a:lnTo>
                <a:lnTo>
                  <a:pt x="948500" y="623821"/>
                </a:lnTo>
                <a:lnTo>
                  <a:pt x="1032405" y="609229"/>
                </a:lnTo>
                <a:lnTo>
                  <a:pt x="1032405" y="620173"/>
                </a:lnTo>
                <a:cubicBezTo>
                  <a:pt x="1034837" y="615309"/>
                  <a:pt x="1067670" y="610445"/>
                  <a:pt x="1130904" y="605581"/>
                </a:cubicBezTo>
                <a:cubicBezTo>
                  <a:pt x="1140632" y="605581"/>
                  <a:pt x="1146712" y="606797"/>
                  <a:pt x="1149144" y="609229"/>
                </a:cubicBezTo>
                <a:cubicBezTo>
                  <a:pt x="1161304" y="606797"/>
                  <a:pt x="1174681" y="605581"/>
                  <a:pt x="1189273" y="605581"/>
                </a:cubicBezTo>
                <a:lnTo>
                  <a:pt x="1273178" y="605581"/>
                </a:lnTo>
                <a:cubicBezTo>
                  <a:pt x="1282907" y="605581"/>
                  <a:pt x="1290203" y="604365"/>
                  <a:pt x="1295067" y="601933"/>
                </a:cubicBezTo>
                <a:cubicBezTo>
                  <a:pt x="1299931" y="604365"/>
                  <a:pt x="1308443" y="605581"/>
                  <a:pt x="1320603" y="605581"/>
                </a:cubicBezTo>
                <a:lnTo>
                  <a:pt x="1331548" y="605581"/>
                </a:lnTo>
                <a:cubicBezTo>
                  <a:pt x="1336412" y="518027"/>
                  <a:pt x="1347356" y="474250"/>
                  <a:pt x="1364380" y="474250"/>
                </a:cubicBezTo>
                <a:cubicBezTo>
                  <a:pt x="1364380" y="449929"/>
                  <a:pt x="1347356" y="413449"/>
                  <a:pt x="1313307" y="364808"/>
                </a:cubicBezTo>
                <a:cubicBezTo>
                  <a:pt x="1313307" y="340487"/>
                  <a:pt x="1301147" y="317383"/>
                  <a:pt x="1276826" y="295494"/>
                </a:cubicBezTo>
                <a:cubicBezTo>
                  <a:pt x="1325467" y="239557"/>
                  <a:pt x="1352220" y="211588"/>
                  <a:pt x="1357084" y="211588"/>
                </a:cubicBezTo>
                <a:lnTo>
                  <a:pt x="1357084" y="218885"/>
                </a:lnTo>
                <a:lnTo>
                  <a:pt x="1444638" y="164163"/>
                </a:lnTo>
                <a:close/>
                <a:moveTo>
                  <a:pt x="7759865" y="138627"/>
                </a:moveTo>
                <a:cubicBezTo>
                  <a:pt x="7789050" y="141059"/>
                  <a:pt x="7809722" y="147139"/>
                  <a:pt x="7821882" y="156867"/>
                </a:cubicBezTo>
                <a:lnTo>
                  <a:pt x="7865659" y="156867"/>
                </a:lnTo>
                <a:cubicBezTo>
                  <a:pt x="7870523" y="156867"/>
                  <a:pt x="7879036" y="159300"/>
                  <a:pt x="7891196" y="164163"/>
                </a:cubicBezTo>
                <a:cubicBezTo>
                  <a:pt x="7910652" y="169028"/>
                  <a:pt x="7931325" y="175108"/>
                  <a:pt x="7953213" y="182404"/>
                </a:cubicBezTo>
                <a:lnTo>
                  <a:pt x="7989694" y="167812"/>
                </a:lnTo>
                <a:cubicBezTo>
                  <a:pt x="7994557" y="167812"/>
                  <a:pt x="8028606" y="171460"/>
                  <a:pt x="8091840" y="178756"/>
                </a:cubicBezTo>
                <a:cubicBezTo>
                  <a:pt x="8091840" y="171460"/>
                  <a:pt x="8094271" y="167812"/>
                  <a:pt x="8099136" y="167812"/>
                </a:cubicBezTo>
                <a:cubicBezTo>
                  <a:pt x="8159937" y="167812"/>
                  <a:pt x="8231682" y="193348"/>
                  <a:pt x="8314372" y="244421"/>
                </a:cubicBezTo>
                <a:cubicBezTo>
                  <a:pt x="8358149" y="254150"/>
                  <a:pt x="8380038" y="263877"/>
                  <a:pt x="8380038" y="273606"/>
                </a:cubicBezTo>
                <a:lnTo>
                  <a:pt x="8380038" y="288198"/>
                </a:lnTo>
                <a:cubicBezTo>
                  <a:pt x="8370309" y="297927"/>
                  <a:pt x="8358149" y="319815"/>
                  <a:pt x="8343557" y="353864"/>
                </a:cubicBezTo>
                <a:cubicBezTo>
                  <a:pt x="8345988" y="356296"/>
                  <a:pt x="8347205" y="362376"/>
                  <a:pt x="8347205" y="372104"/>
                </a:cubicBezTo>
                <a:cubicBezTo>
                  <a:pt x="8337476" y="372104"/>
                  <a:pt x="8326532" y="402504"/>
                  <a:pt x="8314372" y="463306"/>
                </a:cubicBezTo>
                <a:cubicBezTo>
                  <a:pt x="8309508" y="463306"/>
                  <a:pt x="8303428" y="469386"/>
                  <a:pt x="8296132" y="481546"/>
                </a:cubicBezTo>
                <a:lnTo>
                  <a:pt x="8296132" y="561804"/>
                </a:lnTo>
                <a:cubicBezTo>
                  <a:pt x="8286403" y="593421"/>
                  <a:pt x="8281540" y="610445"/>
                  <a:pt x="8281540" y="612877"/>
                </a:cubicBezTo>
                <a:lnTo>
                  <a:pt x="8281540" y="700431"/>
                </a:lnTo>
                <a:lnTo>
                  <a:pt x="8274244" y="740559"/>
                </a:lnTo>
                <a:cubicBezTo>
                  <a:pt x="8279107" y="745424"/>
                  <a:pt x="8281540" y="750288"/>
                  <a:pt x="8281540" y="755152"/>
                </a:cubicBezTo>
                <a:cubicBezTo>
                  <a:pt x="8279107" y="774608"/>
                  <a:pt x="8275459" y="784336"/>
                  <a:pt x="8270595" y="784336"/>
                </a:cubicBezTo>
                <a:cubicBezTo>
                  <a:pt x="8270595" y="794065"/>
                  <a:pt x="8271811" y="807441"/>
                  <a:pt x="8274244" y="824465"/>
                </a:cubicBezTo>
                <a:cubicBezTo>
                  <a:pt x="8276675" y="848786"/>
                  <a:pt x="8280323" y="876754"/>
                  <a:pt x="8285188" y="908371"/>
                </a:cubicBezTo>
                <a:lnTo>
                  <a:pt x="8285188" y="919315"/>
                </a:lnTo>
                <a:cubicBezTo>
                  <a:pt x="8285188" y="929043"/>
                  <a:pt x="8283971" y="936340"/>
                  <a:pt x="8281540" y="941204"/>
                </a:cubicBezTo>
                <a:cubicBezTo>
                  <a:pt x="8296132" y="984981"/>
                  <a:pt x="8303428" y="1010517"/>
                  <a:pt x="8303428" y="1017813"/>
                </a:cubicBezTo>
                <a:lnTo>
                  <a:pt x="8332613" y="1017813"/>
                </a:lnTo>
                <a:cubicBezTo>
                  <a:pt x="8335044" y="1017813"/>
                  <a:pt x="8336261" y="1019029"/>
                  <a:pt x="8336261" y="1021461"/>
                </a:cubicBezTo>
                <a:cubicBezTo>
                  <a:pt x="8350853" y="1016597"/>
                  <a:pt x="8358149" y="1012949"/>
                  <a:pt x="8358149" y="1010517"/>
                </a:cubicBezTo>
                <a:lnTo>
                  <a:pt x="8372742" y="1017813"/>
                </a:lnTo>
                <a:lnTo>
                  <a:pt x="8460295" y="1010517"/>
                </a:lnTo>
                <a:cubicBezTo>
                  <a:pt x="8581897" y="1051862"/>
                  <a:pt x="8642699" y="1099287"/>
                  <a:pt x="8642699" y="1152792"/>
                </a:cubicBezTo>
                <a:cubicBezTo>
                  <a:pt x="8649995" y="1172248"/>
                  <a:pt x="8653643" y="1184408"/>
                  <a:pt x="8653643" y="1189273"/>
                </a:cubicBezTo>
                <a:lnTo>
                  <a:pt x="8646347" y="1189273"/>
                </a:lnTo>
                <a:cubicBezTo>
                  <a:pt x="8646347" y="1196569"/>
                  <a:pt x="8658507" y="1211161"/>
                  <a:pt x="8682828" y="1233050"/>
                </a:cubicBezTo>
                <a:lnTo>
                  <a:pt x="8682828" y="1243994"/>
                </a:lnTo>
                <a:lnTo>
                  <a:pt x="8653643" y="1276827"/>
                </a:lnTo>
                <a:cubicBezTo>
                  <a:pt x="8663371" y="1279259"/>
                  <a:pt x="8668235" y="1284123"/>
                  <a:pt x="8668235" y="1291419"/>
                </a:cubicBezTo>
                <a:lnTo>
                  <a:pt x="8668235" y="1295067"/>
                </a:lnTo>
                <a:cubicBezTo>
                  <a:pt x="8668235" y="1312091"/>
                  <a:pt x="8659723" y="1329116"/>
                  <a:pt x="8642699" y="1346140"/>
                </a:cubicBezTo>
                <a:lnTo>
                  <a:pt x="8642699" y="1364380"/>
                </a:lnTo>
                <a:cubicBezTo>
                  <a:pt x="8613514" y="1388701"/>
                  <a:pt x="8598922" y="1402077"/>
                  <a:pt x="8598922" y="1404509"/>
                </a:cubicBezTo>
                <a:lnTo>
                  <a:pt x="8598922" y="1433694"/>
                </a:lnTo>
                <a:cubicBezTo>
                  <a:pt x="8581897" y="1433694"/>
                  <a:pt x="8566089" y="1455582"/>
                  <a:pt x="8551497" y="1499359"/>
                </a:cubicBezTo>
                <a:cubicBezTo>
                  <a:pt x="8524744" y="1518815"/>
                  <a:pt x="8504072" y="1528544"/>
                  <a:pt x="8489480" y="1528544"/>
                </a:cubicBezTo>
                <a:lnTo>
                  <a:pt x="8474888" y="1524895"/>
                </a:lnTo>
                <a:cubicBezTo>
                  <a:pt x="8457863" y="1532192"/>
                  <a:pt x="8443270" y="1535840"/>
                  <a:pt x="8431111" y="1535840"/>
                </a:cubicBezTo>
                <a:cubicBezTo>
                  <a:pt x="8421382" y="1530976"/>
                  <a:pt x="8415302" y="1528544"/>
                  <a:pt x="8412870" y="1528544"/>
                </a:cubicBezTo>
                <a:cubicBezTo>
                  <a:pt x="8408006" y="1528544"/>
                  <a:pt x="8405574" y="1530976"/>
                  <a:pt x="8405574" y="1535840"/>
                </a:cubicBezTo>
                <a:cubicBezTo>
                  <a:pt x="8376390" y="1533408"/>
                  <a:pt x="8355716" y="1529760"/>
                  <a:pt x="8343557" y="1524895"/>
                </a:cubicBezTo>
                <a:lnTo>
                  <a:pt x="8328965" y="1554080"/>
                </a:lnTo>
                <a:lnTo>
                  <a:pt x="8328965" y="1557728"/>
                </a:lnTo>
                <a:cubicBezTo>
                  <a:pt x="8328965" y="1567456"/>
                  <a:pt x="8330180" y="1575969"/>
                  <a:pt x="8332613" y="1583265"/>
                </a:cubicBezTo>
                <a:lnTo>
                  <a:pt x="8328965" y="1594209"/>
                </a:lnTo>
                <a:lnTo>
                  <a:pt x="8332613" y="1608801"/>
                </a:lnTo>
                <a:lnTo>
                  <a:pt x="8328965" y="1616097"/>
                </a:lnTo>
                <a:lnTo>
                  <a:pt x="8332613" y="1648930"/>
                </a:lnTo>
                <a:lnTo>
                  <a:pt x="8332613" y="1681763"/>
                </a:lnTo>
                <a:lnTo>
                  <a:pt x="8328965" y="1692707"/>
                </a:lnTo>
                <a:cubicBezTo>
                  <a:pt x="8348420" y="1721891"/>
                  <a:pt x="8404358" y="1743780"/>
                  <a:pt x="8496776" y="1758372"/>
                </a:cubicBezTo>
                <a:cubicBezTo>
                  <a:pt x="8557577" y="1772965"/>
                  <a:pt x="8611082" y="1803365"/>
                  <a:pt x="8657291" y="1849574"/>
                </a:cubicBezTo>
                <a:cubicBezTo>
                  <a:pt x="8657291" y="1859302"/>
                  <a:pt x="8663371" y="1869031"/>
                  <a:pt x="8675532" y="1878759"/>
                </a:cubicBezTo>
                <a:cubicBezTo>
                  <a:pt x="8690124" y="1871463"/>
                  <a:pt x="8699851" y="1867815"/>
                  <a:pt x="8704716" y="1867815"/>
                </a:cubicBezTo>
                <a:lnTo>
                  <a:pt x="8690124" y="1849574"/>
                </a:lnTo>
                <a:lnTo>
                  <a:pt x="8690124" y="1842278"/>
                </a:lnTo>
                <a:lnTo>
                  <a:pt x="8701068" y="1834982"/>
                </a:lnTo>
                <a:cubicBezTo>
                  <a:pt x="8691340" y="1834982"/>
                  <a:pt x="8686476" y="1828902"/>
                  <a:pt x="8686476" y="1816741"/>
                </a:cubicBezTo>
                <a:lnTo>
                  <a:pt x="8686476" y="1802149"/>
                </a:lnTo>
                <a:lnTo>
                  <a:pt x="8704716" y="1802149"/>
                </a:lnTo>
                <a:lnTo>
                  <a:pt x="8704716" y="1791205"/>
                </a:lnTo>
                <a:lnTo>
                  <a:pt x="8682828" y="1762020"/>
                </a:lnTo>
                <a:lnTo>
                  <a:pt x="8686476" y="1732836"/>
                </a:lnTo>
                <a:lnTo>
                  <a:pt x="8642699" y="1674467"/>
                </a:lnTo>
                <a:lnTo>
                  <a:pt x="8646347" y="1645282"/>
                </a:lnTo>
                <a:cubicBezTo>
                  <a:pt x="8641482" y="1645282"/>
                  <a:pt x="8635403" y="1637986"/>
                  <a:pt x="8628107" y="1623394"/>
                </a:cubicBezTo>
                <a:lnTo>
                  <a:pt x="8628107" y="1616097"/>
                </a:lnTo>
                <a:cubicBezTo>
                  <a:pt x="8640267" y="1616097"/>
                  <a:pt x="8646347" y="1613665"/>
                  <a:pt x="8646347" y="1608801"/>
                </a:cubicBezTo>
                <a:lnTo>
                  <a:pt x="8646347" y="1601505"/>
                </a:lnTo>
                <a:lnTo>
                  <a:pt x="8628107" y="1568672"/>
                </a:lnTo>
                <a:cubicBezTo>
                  <a:pt x="8640267" y="1517599"/>
                  <a:pt x="8649995" y="1492063"/>
                  <a:pt x="8657291" y="1492063"/>
                </a:cubicBezTo>
                <a:cubicBezTo>
                  <a:pt x="8674315" y="1494495"/>
                  <a:pt x="8682828" y="1496927"/>
                  <a:pt x="8682828" y="1499359"/>
                </a:cubicBezTo>
                <a:lnTo>
                  <a:pt x="8690124" y="1495711"/>
                </a:lnTo>
                <a:lnTo>
                  <a:pt x="8744845" y="1499359"/>
                </a:lnTo>
                <a:cubicBezTo>
                  <a:pt x="8771597" y="1499359"/>
                  <a:pt x="8795918" y="1483551"/>
                  <a:pt x="8817806" y="1451934"/>
                </a:cubicBezTo>
                <a:cubicBezTo>
                  <a:pt x="8820238" y="1451934"/>
                  <a:pt x="8821454" y="1454366"/>
                  <a:pt x="8821454" y="1459230"/>
                </a:cubicBezTo>
                <a:lnTo>
                  <a:pt x="8832399" y="1451934"/>
                </a:lnTo>
                <a:lnTo>
                  <a:pt x="8865231" y="1451934"/>
                </a:lnTo>
                <a:lnTo>
                  <a:pt x="8952785" y="1521247"/>
                </a:lnTo>
                <a:lnTo>
                  <a:pt x="9259224" y="1499359"/>
                </a:lnTo>
                <a:lnTo>
                  <a:pt x="9259224" y="1506655"/>
                </a:lnTo>
                <a:cubicBezTo>
                  <a:pt x="9264087" y="1501791"/>
                  <a:pt x="9273816" y="1499359"/>
                  <a:pt x="9288408" y="1499359"/>
                </a:cubicBezTo>
                <a:lnTo>
                  <a:pt x="9288408" y="1495711"/>
                </a:lnTo>
                <a:cubicBezTo>
                  <a:pt x="9288408" y="1493279"/>
                  <a:pt x="9287193" y="1485983"/>
                  <a:pt x="9284760" y="1473822"/>
                </a:cubicBezTo>
                <a:cubicBezTo>
                  <a:pt x="9282328" y="1461662"/>
                  <a:pt x="9279896" y="1444638"/>
                  <a:pt x="9277464" y="1422749"/>
                </a:cubicBezTo>
                <a:lnTo>
                  <a:pt x="9277464" y="1353436"/>
                </a:lnTo>
                <a:lnTo>
                  <a:pt x="9273816" y="1353436"/>
                </a:lnTo>
                <a:cubicBezTo>
                  <a:pt x="9273816" y="1387485"/>
                  <a:pt x="9239768" y="1414237"/>
                  <a:pt x="9171670" y="1433694"/>
                </a:cubicBezTo>
                <a:cubicBezTo>
                  <a:pt x="9125461" y="1426397"/>
                  <a:pt x="9082900" y="1422749"/>
                  <a:pt x="9043987" y="1422749"/>
                </a:cubicBezTo>
                <a:cubicBezTo>
                  <a:pt x="9024531" y="1415453"/>
                  <a:pt x="9007506" y="1400861"/>
                  <a:pt x="8992914" y="1378973"/>
                </a:cubicBezTo>
                <a:lnTo>
                  <a:pt x="8985618" y="1378973"/>
                </a:lnTo>
                <a:cubicBezTo>
                  <a:pt x="8973458" y="1378973"/>
                  <a:pt x="8966162" y="1380189"/>
                  <a:pt x="8963729" y="1382621"/>
                </a:cubicBezTo>
                <a:lnTo>
                  <a:pt x="8945489" y="1378973"/>
                </a:lnTo>
                <a:cubicBezTo>
                  <a:pt x="8906576" y="1378973"/>
                  <a:pt x="8873744" y="1387485"/>
                  <a:pt x="8846991" y="1404509"/>
                </a:cubicBezTo>
                <a:cubicBezTo>
                  <a:pt x="8837263" y="1404509"/>
                  <a:pt x="8806862" y="1371676"/>
                  <a:pt x="8755789" y="1306011"/>
                </a:cubicBezTo>
                <a:cubicBezTo>
                  <a:pt x="8746061" y="1306011"/>
                  <a:pt x="8731469" y="1280475"/>
                  <a:pt x="8712012" y="1229402"/>
                </a:cubicBezTo>
                <a:cubicBezTo>
                  <a:pt x="8707148" y="1229402"/>
                  <a:pt x="8694988" y="1203865"/>
                  <a:pt x="8675532" y="1152792"/>
                </a:cubicBezTo>
                <a:cubicBezTo>
                  <a:pt x="8653643" y="1152792"/>
                  <a:pt x="8641482" y="1133336"/>
                  <a:pt x="8639051" y="1094423"/>
                </a:cubicBezTo>
                <a:lnTo>
                  <a:pt x="8642699" y="1079830"/>
                </a:lnTo>
                <a:lnTo>
                  <a:pt x="8642699" y="1072535"/>
                </a:lnTo>
                <a:cubicBezTo>
                  <a:pt x="8635403" y="1072535"/>
                  <a:pt x="8629322" y="1060374"/>
                  <a:pt x="8624459" y="1036054"/>
                </a:cubicBezTo>
                <a:lnTo>
                  <a:pt x="8628107" y="1036054"/>
                </a:lnTo>
                <a:cubicBezTo>
                  <a:pt x="8611082" y="999573"/>
                  <a:pt x="8591626" y="971604"/>
                  <a:pt x="8569738" y="952148"/>
                </a:cubicBezTo>
                <a:lnTo>
                  <a:pt x="8569738" y="948500"/>
                </a:lnTo>
                <a:cubicBezTo>
                  <a:pt x="8569738" y="943636"/>
                  <a:pt x="8574601" y="941204"/>
                  <a:pt x="8584330" y="941204"/>
                </a:cubicBezTo>
                <a:lnTo>
                  <a:pt x="8555145" y="901075"/>
                </a:lnTo>
                <a:lnTo>
                  <a:pt x="8562441" y="857298"/>
                </a:lnTo>
                <a:lnTo>
                  <a:pt x="8540553" y="842706"/>
                </a:lnTo>
                <a:lnTo>
                  <a:pt x="8551497" y="813521"/>
                </a:lnTo>
                <a:cubicBezTo>
                  <a:pt x="8529609" y="740559"/>
                  <a:pt x="8518665" y="693135"/>
                  <a:pt x="8518665" y="671246"/>
                </a:cubicBezTo>
                <a:cubicBezTo>
                  <a:pt x="8550280" y="654222"/>
                  <a:pt x="8566089" y="623821"/>
                  <a:pt x="8566089" y="580044"/>
                </a:cubicBezTo>
                <a:lnTo>
                  <a:pt x="8569738" y="580044"/>
                </a:lnTo>
                <a:cubicBezTo>
                  <a:pt x="8601353" y="580044"/>
                  <a:pt x="8634186" y="593421"/>
                  <a:pt x="8668235" y="620173"/>
                </a:cubicBezTo>
                <a:cubicBezTo>
                  <a:pt x="8682828" y="620173"/>
                  <a:pt x="8690124" y="622605"/>
                  <a:pt x="8690124" y="627469"/>
                </a:cubicBezTo>
                <a:cubicBezTo>
                  <a:pt x="8743628" y="590988"/>
                  <a:pt x="8815374" y="564236"/>
                  <a:pt x="8905360" y="547211"/>
                </a:cubicBezTo>
                <a:lnTo>
                  <a:pt x="8919952" y="547211"/>
                </a:lnTo>
                <a:cubicBezTo>
                  <a:pt x="8966162" y="547211"/>
                  <a:pt x="9017235" y="588556"/>
                  <a:pt x="9073172" y="671246"/>
                </a:cubicBezTo>
                <a:cubicBezTo>
                  <a:pt x="9099924" y="693135"/>
                  <a:pt x="9138837" y="772176"/>
                  <a:pt x="9189910" y="908371"/>
                </a:cubicBezTo>
                <a:lnTo>
                  <a:pt x="9273816" y="1262234"/>
                </a:lnTo>
                <a:lnTo>
                  <a:pt x="9273816" y="1265882"/>
                </a:lnTo>
                <a:lnTo>
                  <a:pt x="9277464" y="1265882"/>
                </a:lnTo>
                <a:lnTo>
                  <a:pt x="9277464" y="1072535"/>
                </a:lnTo>
                <a:cubicBezTo>
                  <a:pt x="9277464" y="1031190"/>
                  <a:pt x="9258008" y="989844"/>
                  <a:pt x="9219095" y="948500"/>
                </a:cubicBezTo>
                <a:cubicBezTo>
                  <a:pt x="9219095" y="943636"/>
                  <a:pt x="9221527" y="941204"/>
                  <a:pt x="9226391" y="941204"/>
                </a:cubicBezTo>
                <a:lnTo>
                  <a:pt x="9219095" y="908371"/>
                </a:lnTo>
                <a:lnTo>
                  <a:pt x="9219095" y="904723"/>
                </a:lnTo>
                <a:lnTo>
                  <a:pt x="9222743" y="897427"/>
                </a:lnTo>
                <a:cubicBezTo>
                  <a:pt x="9225175" y="894995"/>
                  <a:pt x="9228823" y="892563"/>
                  <a:pt x="9233687" y="890131"/>
                </a:cubicBezTo>
                <a:cubicBezTo>
                  <a:pt x="9233687" y="863378"/>
                  <a:pt x="9219095" y="835410"/>
                  <a:pt x="9189910" y="806225"/>
                </a:cubicBezTo>
                <a:cubicBezTo>
                  <a:pt x="9189910" y="784336"/>
                  <a:pt x="9199639" y="767312"/>
                  <a:pt x="9219095" y="755152"/>
                </a:cubicBezTo>
                <a:cubicBezTo>
                  <a:pt x="9226391" y="755152"/>
                  <a:pt x="9239768" y="760016"/>
                  <a:pt x="9259224" y="769744"/>
                </a:cubicBezTo>
                <a:lnTo>
                  <a:pt x="9259224" y="667598"/>
                </a:lnTo>
                <a:lnTo>
                  <a:pt x="9226391" y="448714"/>
                </a:lnTo>
                <a:lnTo>
                  <a:pt x="9226391" y="357512"/>
                </a:lnTo>
                <a:cubicBezTo>
                  <a:pt x="9180182" y="308871"/>
                  <a:pt x="9157077" y="276038"/>
                  <a:pt x="9157077" y="259013"/>
                </a:cubicBezTo>
                <a:lnTo>
                  <a:pt x="9157077" y="244421"/>
                </a:lnTo>
                <a:cubicBezTo>
                  <a:pt x="9169237" y="244421"/>
                  <a:pt x="9181398" y="234693"/>
                  <a:pt x="9193558" y="215237"/>
                </a:cubicBezTo>
                <a:lnTo>
                  <a:pt x="9219095" y="182404"/>
                </a:lnTo>
                <a:lnTo>
                  <a:pt x="9270168" y="196996"/>
                </a:lnTo>
                <a:lnTo>
                  <a:pt x="9310297" y="215237"/>
                </a:lnTo>
                <a:cubicBezTo>
                  <a:pt x="9315160" y="215237"/>
                  <a:pt x="9317593" y="212804"/>
                  <a:pt x="9317593" y="207940"/>
                </a:cubicBezTo>
                <a:cubicBezTo>
                  <a:pt x="9322457" y="207940"/>
                  <a:pt x="9416091" y="233477"/>
                  <a:pt x="9598495" y="284550"/>
                </a:cubicBezTo>
                <a:lnTo>
                  <a:pt x="9631327" y="273606"/>
                </a:lnTo>
                <a:cubicBezTo>
                  <a:pt x="9643487" y="280902"/>
                  <a:pt x="9649568" y="285766"/>
                  <a:pt x="9649568" y="288198"/>
                </a:cubicBezTo>
                <a:lnTo>
                  <a:pt x="9660512" y="284550"/>
                </a:lnTo>
                <a:lnTo>
                  <a:pt x="9664160" y="284550"/>
                </a:lnTo>
                <a:cubicBezTo>
                  <a:pt x="9802786" y="304006"/>
                  <a:pt x="9872101" y="334407"/>
                  <a:pt x="9872101" y="375752"/>
                </a:cubicBezTo>
                <a:cubicBezTo>
                  <a:pt x="9879397" y="375752"/>
                  <a:pt x="9883044" y="386696"/>
                  <a:pt x="9883044" y="408585"/>
                </a:cubicBezTo>
                <a:cubicBezTo>
                  <a:pt x="9883044" y="464522"/>
                  <a:pt x="9873316" y="492490"/>
                  <a:pt x="9853860" y="492490"/>
                </a:cubicBezTo>
                <a:lnTo>
                  <a:pt x="9864805" y="580044"/>
                </a:lnTo>
                <a:lnTo>
                  <a:pt x="9861156" y="612877"/>
                </a:lnTo>
                <a:lnTo>
                  <a:pt x="9864805" y="642062"/>
                </a:lnTo>
                <a:lnTo>
                  <a:pt x="9824676" y="813521"/>
                </a:lnTo>
                <a:cubicBezTo>
                  <a:pt x="9831972" y="813521"/>
                  <a:pt x="9835619" y="815953"/>
                  <a:pt x="9835619" y="820817"/>
                </a:cubicBezTo>
                <a:lnTo>
                  <a:pt x="9828323" y="864594"/>
                </a:lnTo>
                <a:cubicBezTo>
                  <a:pt x="9833187" y="891347"/>
                  <a:pt x="9835619" y="905939"/>
                  <a:pt x="9835619" y="908371"/>
                </a:cubicBezTo>
                <a:lnTo>
                  <a:pt x="9824676" y="919315"/>
                </a:lnTo>
                <a:lnTo>
                  <a:pt x="9828323" y="948500"/>
                </a:lnTo>
                <a:lnTo>
                  <a:pt x="9828323" y="999573"/>
                </a:lnTo>
                <a:lnTo>
                  <a:pt x="9824676" y="1017813"/>
                </a:lnTo>
                <a:lnTo>
                  <a:pt x="9824676" y="1032406"/>
                </a:lnTo>
                <a:cubicBezTo>
                  <a:pt x="9822243" y="1039702"/>
                  <a:pt x="9821027" y="1044566"/>
                  <a:pt x="9821027" y="1046998"/>
                </a:cubicBezTo>
                <a:lnTo>
                  <a:pt x="9821027" y="1057942"/>
                </a:lnTo>
                <a:cubicBezTo>
                  <a:pt x="9867236" y="972820"/>
                  <a:pt x="9911013" y="930259"/>
                  <a:pt x="9952357" y="930259"/>
                </a:cubicBezTo>
                <a:cubicBezTo>
                  <a:pt x="9969382" y="874322"/>
                  <a:pt x="9981543" y="846354"/>
                  <a:pt x="9988839" y="846354"/>
                </a:cubicBezTo>
                <a:cubicBezTo>
                  <a:pt x="9998567" y="853650"/>
                  <a:pt x="10008295" y="857298"/>
                  <a:pt x="10018023" y="857298"/>
                </a:cubicBezTo>
                <a:cubicBezTo>
                  <a:pt x="10047207" y="791632"/>
                  <a:pt x="10084904" y="695567"/>
                  <a:pt x="10131114" y="569100"/>
                </a:cubicBezTo>
                <a:cubicBezTo>
                  <a:pt x="10177323" y="510731"/>
                  <a:pt x="10218668" y="481546"/>
                  <a:pt x="10255148" y="481546"/>
                </a:cubicBezTo>
                <a:lnTo>
                  <a:pt x="10266092" y="481546"/>
                </a:lnTo>
                <a:cubicBezTo>
                  <a:pt x="10297710" y="481546"/>
                  <a:pt x="10332974" y="498571"/>
                  <a:pt x="10371886" y="532619"/>
                </a:cubicBezTo>
                <a:lnTo>
                  <a:pt x="10390127" y="525323"/>
                </a:lnTo>
                <a:cubicBezTo>
                  <a:pt x="10504433" y="549644"/>
                  <a:pt x="10561586" y="567884"/>
                  <a:pt x="10561586" y="580044"/>
                </a:cubicBezTo>
                <a:cubicBezTo>
                  <a:pt x="10607795" y="601933"/>
                  <a:pt x="10651573" y="640845"/>
                  <a:pt x="10692917" y="696783"/>
                </a:cubicBezTo>
                <a:cubicBezTo>
                  <a:pt x="10724533" y="742992"/>
                  <a:pt x="10740342" y="781904"/>
                  <a:pt x="10740342" y="813521"/>
                </a:cubicBezTo>
                <a:lnTo>
                  <a:pt x="10740342" y="831761"/>
                </a:lnTo>
                <a:cubicBezTo>
                  <a:pt x="10737909" y="836625"/>
                  <a:pt x="10735478" y="842706"/>
                  <a:pt x="10733046" y="850002"/>
                </a:cubicBezTo>
                <a:cubicBezTo>
                  <a:pt x="10728182" y="862162"/>
                  <a:pt x="10724533" y="875538"/>
                  <a:pt x="10722101" y="890131"/>
                </a:cubicBezTo>
                <a:lnTo>
                  <a:pt x="10725750" y="901075"/>
                </a:lnTo>
                <a:cubicBezTo>
                  <a:pt x="10677108" y="925396"/>
                  <a:pt x="10652788" y="944852"/>
                  <a:pt x="10652788" y="959444"/>
                </a:cubicBezTo>
                <a:cubicBezTo>
                  <a:pt x="10652788" y="978900"/>
                  <a:pt x="10596852" y="1028757"/>
                  <a:pt x="10484977" y="1109015"/>
                </a:cubicBezTo>
                <a:cubicBezTo>
                  <a:pt x="10463088" y="1109015"/>
                  <a:pt x="10443632" y="1124823"/>
                  <a:pt x="10426607" y="1156440"/>
                </a:cubicBezTo>
                <a:cubicBezTo>
                  <a:pt x="10382831" y="1156440"/>
                  <a:pt x="10348782" y="1177112"/>
                  <a:pt x="10324461" y="1218457"/>
                </a:cubicBezTo>
                <a:cubicBezTo>
                  <a:pt x="10305006" y="1237914"/>
                  <a:pt x="10264877" y="1256154"/>
                  <a:pt x="10204075" y="1273178"/>
                </a:cubicBezTo>
                <a:cubicBezTo>
                  <a:pt x="10204075" y="1290203"/>
                  <a:pt x="10165162" y="1308443"/>
                  <a:pt x="10087336" y="1327900"/>
                </a:cubicBezTo>
                <a:lnTo>
                  <a:pt x="10065448" y="1324252"/>
                </a:lnTo>
                <a:lnTo>
                  <a:pt x="10043560" y="1324252"/>
                </a:lnTo>
                <a:lnTo>
                  <a:pt x="10010727" y="1320603"/>
                </a:lnTo>
                <a:cubicBezTo>
                  <a:pt x="9981543" y="1337628"/>
                  <a:pt x="9957222" y="1346140"/>
                  <a:pt x="9937765" y="1346140"/>
                </a:cubicBezTo>
                <a:cubicBezTo>
                  <a:pt x="9898852" y="1346140"/>
                  <a:pt x="9850211" y="1318171"/>
                  <a:pt x="9791843" y="1262234"/>
                </a:cubicBezTo>
                <a:lnTo>
                  <a:pt x="9791843" y="1258586"/>
                </a:lnTo>
                <a:cubicBezTo>
                  <a:pt x="9786979" y="1258586"/>
                  <a:pt x="9778466" y="1264666"/>
                  <a:pt x="9766306" y="1276827"/>
                </a:cubicBezTo>
                <a:lnTo>
                  <a:pt x="9773602" y="1291419"/>
                </a:lnTo>
                <a:lnTo>
                  <a:pt x="9762658" y="1295067"/>
                </a:lnTo>
                <a:lnTo>
                  <a:pt x="9780898" y="1419101"/>
                </a:lnTo>
                <a:lnTo>
                  <a:pt x="9780898" y="1437342"/>
                </a:lnTo>
                <a:cubicBezTo>
                  <a:pt x="9790627" y="1437342"/>
                  <a:pt x="9795490" y="1440990"/>
                  <a:pt x="9795490" y="1448286"/>
                </a:cubicBezTo>
                <a:lnTo>
                  <a:pt x="9806435" y="1437342"/>
                </a:lnTo>
                <a:lnTo>
                  <a:pt x="9853860" y="1437342"/>
                </a:lnTo>
                <a:cubicBezTo>
                  <a:pt x="9863588" y="1437342"/>
                  <a:pt x="9872101" y="1436126"/>
                  <a:pt x="9879397" y="1433694"/>
                </a:cubicBezTo>
                <a:cubicBezTo>
                  <a:pt x="9881829" y="1436126"/>
                  <a:pt x="9889125" y="1437342"/>
                  <a:pt x="9901285" y="1437342"/>
                </a:cubicBezTo>
                <a:cubicBezTo>
                  <a:pt x="9911013" y="1437342"/>
                  <a:pt x="9915877" y="1436126"/>
                  <a:pt x="9915877" y="1433694"/>
                </a:cubicBezTo>
                <a:lnTo>
                  <a:pt x="9945061" y="1437342"/>
                </a:lnTo>
                <a:cubicBezTo>
                  <a:pt x="10117737" y="1437342"/>
                  <a:pt x="10233260" y="1450718"/>
                  <a:pt x="10291629" y="1477470"/>
                </a:cubicBezTo>
                <a:cubicBezTo>
                  <a:pt x="10296492" y="1472606"/>
                  <a:pt x="10303788" y="1470175"/>
                  <a:pt x="10313517" y="1470175"/>
                </a:cubicBezTo>
                <a:lnTo>
                  <a:pt x="10320814" y="1470175"/>
                </a:lnTo>
                <a:cubicBezTo>
                  <a:pt x="10432689" y="1513951"/>
                  <a:pt x="10500784" y="1571105"/>
                  <a:pt x="10525106" y="1641634"/>
                </a:cubicBezTo>
                <a:cubicBezTo>
                  <a:pt x="10537266" y="1663522"/>
                  <a:pt x="10549427" y="1674467"/>
                  <a:pt x="10561586" y="1674467"/>
                </a:cubicBezTo>
                <a:cubicBezTo>
                  <a:pt x="10602930" y="1713379"/>
                  <a:pt x="10623604" y="1760804"/>
                  <a:pt x="10623604" y="1816741"/>
                </a:cubicBezTo>
                <a:cubicBezTo>
                  <a:pt x="10630900" y="1816741"/>
                  <a:pt x="10634548" y="1832550"/>
                  <a:pt x="10634548" y="1864167"/>
                </a:cubicBezTo>
                <a:lnTo>
                  <a:pt x="10634548" y="1867815"/>
                </a:lnTo>
                <a:lnTo>
                  <a:pt x="10630900" y="1878759"/>
                </a:lnTo>
                <a:cubicBezTo>
                  <a:pt x="10638196" y="1878759"/>
                  <a:pt x="10641844" y="1883623"/>
                  <a:pt x="10641844" y="1893351"/>
                </a:cubicBezTo>
                <a:lnTo>
                  <a:pt x="10641844" y="1926184"/>
                </a:lnTo>
                <a:lnTo>
                  <a:pt x="10634548" y="1955368"/>
                </a:lnTo>
                <a:cubicBezTo>
                  <a:pt x="10644277" y="1955368"/>
                  <a:pt x="10649140" y="1959017"/>
                  <a:pt x="10649140" y="1966313"/>
                </a:cubicBezTo>
                <a:cubicBezTo>
                  <a:pt x="10649140" y="1971177"/>
                  <a:pt x="10646708" y="1973609"/>
                  <a:pt x="10641844" y="1973609"/>
                </a:cubicBezTo>
                <a:lnTo>
                  <a:pt x="10649140" y="1984553"/>
                </a:lnTo>
                <a:lnTo>
                  <a:pt x="10649140" y="2010090"/>
                </a:lnTo>
                <a:cubicBezTo>
                  <a:pt x="10649140" y="2014954"/>
                  <a:pt x="10646708" y="2017386"/>
                  <a:pt x="10641844" y="2017386"/>
                </a:cubicBezTo>
                <a:cubicBezTo>
                  <a:pt x="10649140" y="2034410"/>
                  <a:pt x="10652788" y="2051434"/>
                  <a:pt x="10652788" y="2068459"/>
                </a:cubicBezTo>
                <a:cubicBezTo>
                  <a:pt x="10652788" y="2070891"/>
                  <a:pt x="10651573" y="2072107"/>
                  <a:pt x="10649140" y="2072107"/>
                </a:cubicBezTo>
                <a:lnTo>
                  <a:pt x="10652788" y="2119532"/>
                </a:lnTo>
                <a:lnTo>
                  <a:pt x="10652788" y="2207085"/>
                </a:lnTo>
                <a:cubicBezTo>
                  <a:pt x="10652788" y="2209518"/>
                  <a:pt x="10651573" y="2210734"/>
                  <a:pt x="10649140" y="2210734"/>
                </a:cubicBezTo>
                <a:cubicBezTo>
                  <a:pt x="10651573" y="2213166"/>
                  <a:pt x="10655220" y="2241134"/>
                  <a:pt x="10660084" y="2294639"/>
                </a:cubicBezTo>
                <a:lnTo>
                  <a:pt x="10652788" y="2323824"/>
                </a:lnTo>
                <a:lnTo>
                  <a:pt x="10660084" y="2334768"/>
                </a:lnTo>
                <a:cubicBezTo>
                  <a:pt x="10660084" y="2346928"/>
                  <a:pt x="10654004" y="2362737"/>
                  <a:pt x="10641844" y="2382193"/>
                </a:cubicBezTo>
                <a:lnTo>
                  <a:pt x="10649140" y="2422322"/>
                </a:lnTo>
                <a:cubicBezTo>
                  <a:pt x="10639412" y="2422322"/>
                  <a:pt x="10634548" y="2428402"/>
                  <a:pt x="10634548" y="2440562"/>
                </a:cubicBezTo>
                <a:cubicBezTo>
                  <a:pt x="10644277" y="2462451"/>
                  <a:pt x="10649140" y="2475827"/>
                  <a:pt x="10649140" y="2480691"/>
                </a:cubicBezTo>
                <a:lnTo>
                  <a:pt x="10641844" y="2498932"/>
                </a:lnTo>
                <a:cubicBezTo>
                  <a:pt x="10646708" y="2503796"/>
                  <a:pt x="10649140" y="2511092"/>
                  <a:pt x="10649140" y="2520820"/>
                </a:cubicBezTo>
                <a:lnTo>
                  <a:pt x="10641844" y="2520820"/>
                </a:lnTo>
                <a:cubicBezTo>
                  <a:pt x="10646708" y="2530548"/>
                  <a:pt x="10649140" y="2536628"/>
                  <a:pt x="10649140" y="2539060"/>
                </a:cubicBezTo>
                <a:cubicBezTo>
                  <a:pt x="10646708" y="2543924"/>
                  <a:pt x="10644277" y="2551220"/>
                  <a:pt x="10641844" y="2560949"/>
                </a:cubicBezTo>
                <a:cubicBezTo>
                  <a:pt x="10646708" y="2577973"/>
                  <a:pt x="10649140" y="2587701"/>
                  <a:pt x="10649140" y="2590134"/>
                </a:cubicBezTo>
                <a:lnTo>
                  <a:pt x="10641844" y="2590134"/>
                </a:lnTo>
                <a:lnTo>
                  <a:pt x="10649140" y="2601078"/>
                </a:lnTo>
                <a:cubicBezTo>
                  <a:pt x="10644277" y="2613238"/>
                  <a:pt x="10640628" y="2624182"/>
                  <a:pt x="10638196" y="2633910"/>
                </a:cubicBezTo>
                <a:cubicBezTo>
                  <a:pt x="10635763" y="2641207"/>
                  <a:pt x="10634548" y="2646071"/>
                  <a:pt x="10634548" y="2648503"/>
                </a:cubicBezTo>
                <a:lnTo>
                  <a:pt x="10634548" y="2681335"/>
                </a:lnTo>
                <a:cubicBezTo>
                  <a:pt x="10634548" y="2691063"/>
                  <a:pt x="10639412" y="2695928"/>
                  <a:pt x="10649140" y="2695928"/>
                </a:cubicBezTo>
                <a:cubicBezTo>
                  <a:pt x="10649140" y="2698359"/>
                  <a:pt x="10647924" y="2706872"/>
                  <a:pt x="10645492" y="2721464"/>
                </a:cubicBezTo>
                <a:lnTo>
                  <a:pt x="10638196" y="2747001"/>
                </a:lnTo>
                <a:lnTo>
                  <a:pt x="10630900" y="2783481"/>
                </a:lnTo>
                <a:lnTo>
                  <a:pt x="10634548" y="2794426"/>
                </a:lnTo>
                <a:cubicBezTo>
                  <a:pt x="10634548" y="2809018"/>
                  <a:pt x="10626036" y="2828474"/>
                  <a:pt x="10609011" y="2852795"/>
                </a:cubicBezTo>
                <a:lnTo>
                  <a:pt x="10619955" y="2885627"/>
                </a:lnTo>
                <a:cubicBezTo>
                  <a:pt x="10612659" y="2888060"/>
                  <a:pt x="10593203" y="2930620"/>
                  <a:pt x="10561586" y="3013310"/>
                </a:cubicBezTo>
                <a:cubicBezTo>
                  <a:pt x="10542131" y="3013310"/>
                  <a:pt x="10516594" y="3037631"/>
                  <a:pt x="10484977" y="3086272"/>
                </a:cubicBezTo>
                <a:cubicBezTo>
                  <a:pt x="10467953" y="3100864"/>
                  <a:pt x="10455792" y="3127616"/>
                  <a:pt x="10448496" y="3166529"/>
                </a:cubicBezTo>
                <a:cubicBezTo>
                  <a:pt x="10433904" y="3166529"/>
                  <a:pt x="10397423" y="3194498"/>
                  <a:pt x="10339054" y="3250435"/>
                </a:cubicBezTo>
                <a:cubicBezTo>
                  <a:pt x="10224748" y="3282052"/>
                  <a:pt x="10148138" y="3297860"/>
                  <a:pt x="10109225" y="3297860"/>
                </a:cubicBezTo>
                <a:lnTo>
                  <a:pt x="10054503" y="3297860"/>
                </a:lnTo>
                <a:cubicBezTo>
                  <a:pt x="10054503" y="3305156"/>
                  <a:pt x="10037479" y="3316100"/>
                  <a:pt x="10003431" y="3330693"/>
                </a:cubicBezTo>
                <a:cubicBezTo>
                  <a:pt x="10003431" y="3357445"/>
                  <a:pt x="9956006" y="3375686"/>
                  <a:pt x="9861156" y="3385414"/>
                </a:cubicBezTo>
                <a:lnTo>
                  <a:pt x="9791843" y="3385414"/>
                </a:lnTo>
                <a:cubicBezTo>
                  <a:pt x="9772387" y="3385414"/>
                  <a:pt x="9762658" y="3380550"/>
                  <a:pt x="9762658" y="3370821"/>
                </a:cubicBezTo>
                <a:cubicBezTo>
                  <a:pt x="9755361" y="3373253"/>
                  <a:pt x="9749281" y="3374470"/>
                  <a:pt x="9744418" y="3374470"/>
                </a:cubicBezTo>
                <a:cubicBezTo>
                  <a:pt x="9700640" y="3374470"/>
                  <a:pt x="9653215" y="3372038"/>
                  <a:pt x="9602143" y="3367173"/>
                </a:cubicBezTo>
                <a:lnTo>
                  <a:pt x="9572958" y="3370821"/>
                </a:lnTo>
                <a:lnTo>
                  <a:pt x="9499997" y="3370821"/>
                </a:lnTo>
                <a:cubicBezTo>
                  <a:pt x="9419739" y="3370821"/>
                  <a:pt x="9292056" y="3384198"/>
                  <a:pt x="9116948" y="3410950"/>
                </a:cubicBezTo>
                <a:lnTo>
                  <a:pt x="8992914" y="3410950"/>
                </a:lnTo>
                <a:lnTo>
                  <a:pt x="8945489" y="3414598"/>
                </a:lnTo>
                <a:lnTo>
                  <a:pt x="8945489" y="3410950"/>
                </a:lnTo>
                <a:cubicBezTo>
                  <a:pt x="8940624" y="3410950"/>
                  <a:pt x="8938193" y="3412166"/>
                  <a:pt x="8938193" y="3414598"/>
                </a:cubicBezTo>
                <a:lnTo>
                  <a:pt x="8821454" y="3400006"/>
                </a:lnTo>
                <a:cubicBezTo>
                  <a:pt x="8819022" y="3407302"/>
                  <a:pt x="8817806" y="3413382"/>
                  <a:pt x="8817806" y="3418246"/>
                </a:cubicBezTo>
                <a:lnTo>
                  <a:pt x="8799566" y="3418246"/>
                </a:lnTo>
                <a:cubicBezTo>
                  <a:pt x="8797134" y="3415815"/>
                  <a:pt x="8784974" y="3409734"/>
                  <a:pt x="8763085" y="3400006"/>
                </a:cubicBezTo>
                <a:cubicBezTo>
                  <a:pt x="8736332" y="3387846"/>
                  <a:pt x="8704716" y="3374470"/>
                  <a:pt x="8668235" y="3359877"/>
                </a:cubicBezTo>
                <a:cubicBezTo>
                  <a:pt x="8602570" y="3299076"/>
                  <a:pt x="8549065" y="3265027"/>
                  <a:pt x="8507720" y="3257731"/>
                </a:cubicBezTo>
                <a:cubicBezTo>
                  <a:pt x="8507720" y="3255299"/>
                  <a:pt x="8505288" y="3254083"/>
                  <a:pt x="8500424" y="3254083"/>
                </a:cubicBezTo>
                <a:lnTo>
                  <a:pt x="8507720" y="3239491"/>
                </a:lnTo>
                <a:lnTo>
                  <a:pt x="8500424" y="3195714"/>
                </a:lnTo>
                <a:lnTo>
                  <a:pt x="8507720" y="3181122"/>
                </a:lnTo>
                <a:lnTo>
                  <a:pt x="8478536" y="3195714"/>
                </a:lnTo>
                <a:lnTo>
                  <a:pt x="8474888" y="3195714"/>
                </a:lnTo>
                <a:lnTo>
                  <a:pt x="8445703" y="3166529"/>
                </a:lnTo>
                <a:lnTo>
                  <a:pt x="8445703" y="3155585"/>
                </a:lnTo>
                <a:lnTo>
                  <a:pt x="8496776" y="3122752"/>
                </a:lnTo>
                <a:cubicBezTo>
                  <a:pt x="8472455" y="3122752"/>
                  <a:pt x="8457863" y="3102080"/>
                  <a:pt x="8452999" y="3060735"/>
                </a:cubicBezTo>
                <a:cubicBezTo>
                  <a:pt x="8457863" y="3051007"/>
                  <a:pt x="8462727" y="3046143"/>
                  <a:pt x="8467591" y="3046143"/>
                </a:cubicBezTo>
                <a:lnTo>
                  <a:pt x="8478536" y="3053439"/>
                </a:lnTo>
                <a:lnTo>
                  <a:pt x="8478536" y="3042495"/>
                </a:lnTo>
                <a:cubicBezTo>
                  <a:pt x="8466375" y="3042495"/>
                  <a:pt x="8460295" y="3037631"/>
                  <a:pt x="8460295" y="3027902"/>
                </a:cubicBezTo>
                <a:cubicBezTo>
                  <a:pt x="8470023" y="3027902"/>
                  <a:pt x="8474888" y="3024254"/>
                  <a:pt x="8474888" y="3016958"/>
                </a:cubicBezTo>
                <a:lnTo>
                  <a:pt x="8452999" y="2991422"/>
                </a:lnTo>
                <a:cubicBezTo>
                  <a:pt x="8504072" y="2911164"/>
                  <a:pt x="8538120" y="2863739"/>
                  <a:pt x="8555145" y="2849147"/>
                </a:cubicBezTo>
                <a:cubicBezTo>
                  <a:pt x="8567305" y="2849147"/>
                  <a:pt x="8609866" y="2830906"/>
                  <a:pt x="8682828" y="2794426"/>
                </a:cubicBezTo>
                <a:lnTo>
                  <a:pt x="8704716" y="2794426"/>
                </a:lnTo>
                <a:cubicBezTo>
                  <a:pt x="8724172" y="2799290"/>
                  <a:pt x="8742413" y="2802938"/>
                  <a:pt x="8759437" y="2805370"/>
                </a:cubicBezTo>
                <a:cubicBezTo>
                  <a:pt x="8774030" y="2807802"/>
                  <a:pt x="8784974" y="2809018"/>
                  <a:pt x="8792270" y="2809018"/>
                </a:cubicBezTo>
                <a:lnTo>
                  <a:pt x="9499997" y="2809018"/>
                </a:lnTo>
                <a:cubicBezTo>
                  <a:pt x="9665376" y="2809018"/>
                  <a:pt x="9830755" y="2794426"/>
                  <a:pt x="9996135" y="2765241"/>
                </a:cubicBezTo>
                <a:cubicBezTo>
                  <a:pt x="9993703" y="2745784"/>
                  <a:pt x="9983975" y="2726328"/>
                  <a:pt x="9966951" y="2706872"/>
                </a:cubicBezTo>
                <a:cubicBezTo>
                  <a:pt x="10061800" y="2699576"/>
                  <a:pt x="10109225" y="2682551"/>
                  <a:pt x="10109225" y="2655799"/>
                </a:cubicBezTo>
                <a:lnTo>
                  <a:pt x="10109225" y="2334768"/>
                </a:lnTo>
                <a:cubicBezTo>
                  <a:pt x="10097065" y="2337200"/>
                  <a:pt x="10088553" y="2338416"/>
                  <a:pt x="10083689" y="2338416"/>
                </a:cubicBezTo>
                <a:lnTo>
                  <a:pt x="10072744" y="2334768"/>
                </a:lnTo>
                <a:cubicBezTo>
                  <a:pt x="10045992" y="2339632"/>
                  <a:pt x="10032615" y="2345712"/>
                  <a:pt x="10032615" y="2353008"/>
                </a:cubicBezTo>
                <a:lnTo>
                  <a:pt x="10039911" y="2353008"/>
                </a:lnTo>
                <a:cubicBezTo>
                  <a:pt x="10052071" y="2353008"/>
                  <a:pt x="10059368" y="2351793"/>
                  <a:pt x="10061800" y="2349360"/>
                </a:cubicBezTo>
                <a:cubicBezTo>
                  <a:pt x="10069097" y="2351793"/>
                  <a:pt x="10075177" y="2354225"/>
                  <a:pt x="10080040" y="2356656"/>
                </a:cubicBezTo>
                <a:cubicBezTo>
                  <a:pt x="10084904" y="2359089"/>
                  <a:pt x="10087336" y="2361521"/>
                  <a:pt x="10087336" y="2363953"/>
                </a:cubicBezTo>
                <a:lnTo>
                  <a:pt x="10087336" y="2367601"/>
                </a:lnTo>
                <a:cubicBezTo>
                  <a:pt x="10070312" y="2406514"/>
                  <a:pt x="10054503" y="2425970"/>
                  <a:pt x="10039911" y="2425970"/>
                </a:cubicBezTo>
                <a:lnTo>
                  <a:pt x="10039911" y="2451507"/>
                </a:lnTo>
                <a:cubicBezTo>
                  <a:pt x="10039911" y="2500147"/>
                  <a:pt x="10008295" y="2552437"/>
                  <a:pt x="9945061" y="2608374"/>
                </a:cubicBezTo>
                <a:cubicBezTo>
                  <a:pt x="9872101" y="2647286"/>
                  <a:pt x="9754146" y="2666743"/>
                  <a:pt x="9591199" y="2666743"/>
                </a:cubicBezTo>
                <a:cubicBezTo>
                  <a:pt x="9437979" y="2705656"/>
                  <a:pt x="9337049" y="2725112"/>
                  <a:pt x="9288408" y="2725112"/>
                </a:cubicBezTo>
                <a:lnTo>
                  <a:pt x="9215447" y="2725112"/>
                </a:lnTo>
                <a:cubicBezTo>
                  <a:pt x="9203287" y="2727544"/>
                  <a:pt x="9191126" y="2729976"/>
                  <a:pt x="9178966" y="2732408"/>
                </a:cubicBezTo>
                <a:cubicBezTo>
                  <a:pt x="9171670" y="2734840"/>
                  <a:pt x="9163158" y="2737273"/>
                  <a:pt x="9153429" y="2739704"/>
                </a:cubicBezTo>
                <a:lnTo>
                  <a:pt x="9127893" y="2743353"/>
                </a:lnTo>
                <a:lnTo>
                  <a:pt x="8992914" y="2743353"/>
                </a:lnTo>
                <a:cubicBezTo>
                  <a:pt x="8893199" y="2716600"/>
                  <a:pt x="8826319" y="2684983"/>
                  <a:pt x="8792270" y="2648503"/>
                </a:cubicBezTo>
                <a:lnTo>
                  <a:pt x="8792270" y="2633910"/>
                </a:lnTo>
                <a:cubicBezTo>
                  <a:pt x="8772813" y="2633910"/>
                  <a:pt x="8761869" y="2609590"/>
                  <a:pt x="8759437" y="2560949"/>
                </a:cubicBezTo>
                <a:cubicBezTo>
                  <a:pt x="8739980" y="2548789"/>
                  <a:pt x="8730253" y="2541492"/>
                  <a:pt x="8730253" y="2539060"/>
                </a:cubicBezTo>
                <a:lnTo>
                  <a:pt x="8730253" y="2520820"/>
                </a:lnTo>
                <a:lnTo>
                  <a:pt x="8733901" y="2509876"/>
                </a:lnTo>
                <a:cubicBezTo>
                  <a:pt x="8716876" y="2509876"/>
                  <a:pt x="8707148" y="2481907"/>
                  <a:pt x="8704716" y="2425970"/>
                </a:cubicBezTo>
                <a:lnTo>
                  <a:pt x="8686476" y="2382193"/>
                </a:lnTo>
                <a:cubicBezTo>
                  <a:pt x="8698636" y="2374897"/>
                  <a:pt x="8732684" y="2368817"/>
                  <a:pt x="8788622" y="2363953"/>
                </a:cubicBezTo>
                <a:lnTo>
                  <a:pt x="8788622" y="2356656"/>
                </a:lnTo>
                <a:cubicBezTo>
                  <a:pt x="8737549" y="2312880"/>
                  <a:pt x="8712012" y="2287343"/>
                  <a:pt x="8712012" y="2280047"/>
                </a:cubicBezTo>
                <a:cubicBezTo>
                  <a:pt x="8712012" y="2277615"/>
                  <a:pt x="8713228" y="2276399"/>
                  <a:pt x="8715660" y="2276399"/>
                </a:cubicBezTo>
                <a:lnTo>
                  <a:pt x="8712012" y="2265455"/>
                </a:lnTo>
                <a:lnTo>
                  <a:pt x="8712012" y="2239918"/>
                </a:lnTo>
                <a:cubicBezTo>
                  <a:pt x="8712012" y="2210734"/>
                  <a:pt x="8729036" y="2193709"/>
                  <a:pt x="8763085" y="2188845"/>
                </a:cubicBezTo>
                <a:cubicBezTo>
                  <a:pt x="8787405" y="2193709"/>
                  <a:pt x="8808078" y="2197357"/>
                  <a:pt x="8825103" y="2199789"/>
                </a:cubicBezTo>
                <a:cubicBezTo>
                  <a:pt x="8837263" y="2204654"/>
                  <a:pt x="8845774" y="2207085"/>
                  <a:pt x="8850639" y="2207085"/>
                </a:cubicBezTo>
                <a:cubicBezTo>
                  <a:pt x="8872527" y="2192493"/>
                  <a:pt x="8936976" y="2181549"/>
                  <a:pt x="9043987" y="2174253"/>
                </a:cubicBezTo>
                <a:lnTo>
                  <a:pt x="9043987" y="2177901"/>
                </a:lnTo>
                <a:cubicBezTo>
                  <a:pt x="9070740" y="2175469"/>
                  <a:pt x="9084116" y="2170605"/>
                  <a:pt x="9084116" y="2163309"/>
                </a:cubicBezTo>
                <a:lnTo>
                  <a:pt x="9142485" y="2174253"/>
                </a:lnTo>
                <a:lnTo>
                  <a:pt x="9215447" y="2174253"/>
                </a:lnTo>
                <a:lnTo>
                  <a:pt x="9251927" y="2177901"/>
                </a:lnTo>
                <a:lnTo>
                  <a:pt x="9470812" y="2134124"/>
                </a:lnTo>
                <a:lnTo>
                  <a:pt x="9485404" y="2141420"/>
                </a:lnTo>
                <a:cubicBezTo>
                  <a:pt x="9485404" y="2131692"/>
                  <a:pt x="9599710" y="2125612"/>
                  <a:pt x="9828323" y="2123180"/>
                </a:cubicBezTo>
                <a:lnTo>
                  <a:pt x="9853860" y="2130476"/>
                </a:lnTo>
                <a:cubicBezTo>
                  <a:pt x="9863588" y="2125612"/>
                  <a:pt x="9872101" y="2123180"/>
                  <a:pt x="9879397" y="2123180"/>
                </a:cubicBezTo>
                <a:cubicBezTo>
                  <a:pt x="9915877" y="2123180"/>
                  <a:pt x="9957222" y="2134124"/>
                  <a:pt x="10003431" y="2156012"/>
                </a:cubicBezTo>
                <a:lnTo>
                  <a:pt x="10014376" y="2152364"/>
                </a:lnTo>
                <a:lnTo>
                  <a:pt x="10021672" y="2148716"/>
                </a:lnTo>
                <a:lnTo>
                  <a:pt x="10039911" y="2174253"/>
                </a:lnTo>
                <a:lnTo>
                  <a:pt x="10028968" y="2188845"/>
                </a:lnTo>
                <a:lnTo>
                  <a:pt x="10028968" y="2207085"/>
                </a:lnTo>
                <a:cubicBezTo>
                  <a:pt x="10038696" y="2194925"/>
                  <a:pt x="10049640" y="2188845"/>
                  <a:pt x="10061800" y="2188845"/>
                </a:cubicBezTo>
                <a:lnTo>
                  <a:pt x="10083689" y="2188845"/>
                </a:lnTo>
                <a:lnTo>
                  <a:pt x="10109225" y="2210734"/>
                </a:lnTo>
                <a:lnTo>
                  <a:pt x="10120169" y="2207085"/>
                </a:lnTo>
                <a:cubicBezTo>
                  <a:pt x="10117737" y="2199789"/>
                  <a:pt x="10115306" y="2185197"/>
                  <a:pt x="10112873" y="2163309"/>
                </a:cubicBezTo>
                <a:cubicBezTo>
                  <a:pt x="10110441" y="2134124"/>
                  <a:pt x="10108010" y="2097643"/>
                  <a:pt x="10105577" y="2053866"/>
                </a:cubicBezTo>
                <a:cubicBezTo>
                  <a:pt x="10052071" y="1997929"/>
                  <a:pt x="9976679" y="1954152"/>
                  <a:pt x="9879397" y="1922536"/>
                </a:cubicBezTo>
                <a:lnTo>
                  <a:pt x="9821027" y="1907943"/>
                </a:lnTo>
                <a:lnTo>
                  <a:pt x="9762658" y="1907943"/>
                </a:lnTo>
                <a:cubicBezTo>
                  <a:pt x="9329753" y="1949288"/>
                  <a:pt x="9079252" y="2000361"/>
                  <a:pt x="9011154" y="2061163"/>
                </a:cubicBezTo>
                <a:cubicBezTo>
                  <a:pt x="8986834" y="2061163"/>
                  <a:pt x="8955218" y="2066027"/>
                  <a:pt x="8916304" y="2075755"/>
                </a:cubicBezTo>
                <a:cubicBezTo>
                  <a:pt x="8801997" y="2053866"/>
                  <a:pt x="8744845" y="2007657"/>
                  <a:pt x="8744845" y="1937128"/>
                </a:cubicBezTo>
                <a:lnTo>
                  <a:pt x="8730253" y="1926184"/>
                </a:lnTo>
                <a:lnTo>
                  <a:pt x="8719308" y="1915240"/>
                </a:lnTo>
                <a:lnTo>
                  <a:pt x="8701068" y="1904295"/>
                </a:lnTo>
                <a:lnTo>
                  <a:pt x="8690124" y="1904295"/>
                </a:lnTo>
                <a:cubicBezTo>
                  <a:pt x="8704716" y="2001577"/>
                  <a:pt x="8716876" y="2053866"/>
                  <a:pt x="8726605" y="2061163"/>
                </a:cubicBezTo>
                <a:lnTo>
                  <a:pt x="8726605" y="2072107"/>
                </a:lnTo>
                <a:cubicBezTo>
                  <a:pt x="8714444" y="2084267"/>
                  <a:pt x="8701068" y="2130476"/>
                  <a:pt x="8686476" y="2210734"/>
                </a:cubicBezTo>
                <a:cubicBezTo>
                  <a:pt x="8659723" y="2218030"/>
                  <a:pt x="8636618" y="2236270"/>
                  <a:pt x="8617162" y="2265455"/>
                </a:cubicBezTo>
                <a:cubicBezTo>
                  <a:pt x="8617162" y="2294639"/>
                  <a:pt x="8581897" y="2328688"/>
                  <a:pt x="8511368" y="2367601"/>
                </a:cubicBezTo>
                <a:cubicBezTo>
                  <a:pt x="8511368" y="2379761"/>
                  <a:pt x="8490695" y="2387057"/>
                  <a:pt x="8449351" y="2389489"/>
                </a:cubicBezTo>
                <a:cubicBezTo>
                  <a:pt x="8420167" y="2382193"/>
                  <a:pt x="8386117" y="2355441"/>
                  <a:pt x="8347205" y="2309231"/>
                </a:cubicBezTo>
                <a:cubicBezTo>
                  <a:pt x="8347205" y="2318960"/>
                  <a:pt x="8345988" y="2323824"/>
                  <a:pt x="8343557" y="2323824"/>
                </a:cubicBezTo>
                <a:lnTo>
                  <a:pt x="8358149" y="2400433"/>
                </a:lnTo>
                <a:cubicBezTo>
                  <a:pt x="8350853" y="2526900"/>
                  <a:pt x="8343557" y="2590134"/>
                  <a:pt x="8336261" y="2590134"/>
                </a:cubicBezTo>
                <a:lnTo>
                  <a:pt x="8343557" y="2648503"/>
                </a:lnTo>
                <a:lnTo>
                  <a:pt x="8343557" y="2703224"/>
                </a:lnTo>
                <a:cubicBezTo>
                  <a:pt x="8343557" y="2712952"/>
                  <a:pt x="8344772" y="2720248"/>
                  <a:pt x="8347205" y="2725112"/>
                </a:cubicBezTo>
                <a:cubicBezTo>
                  <a:pt x="8344772" y="2732408"/>
                  <a:pt x="8341124" y="2751865"/>
                  <a:pt x="8336261" y="2783481"/>
                </a:cubicBezTo>
                <a:lnTo>
                  <a:pt x="8358149" y="2903868"/>
                </a:lnTo>
                <a:cubicBezTo>
                  <a:pt x="8350853" y="2971965"/>
                  <a:pt x="8344772" y="3027902"/>
                  <a:pt x="8339909" y="3071679"/>
                </a:cubicBezTo>
                <a:cubicBezTo>
                  <a:pt x="8335044" y="3105728"/>
                  <a:pt x="8331396" y="3122752"/>
                  <a:pt x="8328965" y="3122752"/>
                </a:cubicBezTo>
                <a:lnTo>
                  <a:pt x="8332613" y="3133697"/>
                </a:lnTo>
                <a:lnTo>
                  <a:pt x="8303428" y="3272324"/>
                </a:lnTo>
                <a:cubicBezTo>
                  <a:pt x="8305860" y="3277188"/>
                  <a:pt x="8307076" y="3284484"/>
                  <a:pt x="8307076" y="3294212"/>
                </a:cubicBezTo>
                <a:cubicBezTo>
                  <a:pt x="8304643" y="3294212"/>
                  <a:pt x="8292484" y="3324613"/>
                  <a:pt x="8270595" y="3385414"/>
                </a:cubicBezTo>
                <a:cubicBezTo>
                  <a:pt x="8256003" y="3392710"/>
                  <a:pt x="8238978" y="3421894"/>
                  <a:pt x="8219522" y="3472968"/>
                </a:cubicBezTo>
                <a:cubicBezTo>
                  <a:pt x="8195201" y="3480264"/>
                  <a:pt x="8183042" y="3487560"/>
                  <a:pt x="8183042" y="3494856"/>
                </a:cubicBezTo>
                <a:lnTo>
                  <a:pt x="8201282" y="3516745"/>
                </a:lnTo>
                <a:cubicBezTo>
                  <a:pt x="8196417" y="3528905"/>
                  <a:pt x="8192769" y="3538633"/>
                  <a:pt x="8190338" y="3545929"/>
                </a:cubicBezTo>
                <a:cubicBezTo>
                  <a:pt x="8187905" y="3550793"/>
                  <a:pt x="8185473" y="3553225"/>
                  <a:pt x="8183042" y="3553225"/>
                </a:cubicBezTo>
                <a:lnTo>
                  <a:pt x="8168449" y="3553225"/>
                </a:lnTo>
                <a:lnTo>
                  <a:pt x="8157505" y="3545929"/>
                </a:lnTo>
                <a:lnTo>
                  <a:pt x="8113729" y="3593354"/>
                </a:lnTo>
                <a:lnTo>
                  <a:pt x="8091840" y="3575114"/>
                </a:lnTo>
                <a:cubicBezTo>
                  <a:pt x="8077248" y="3579978"/>
                  <a:pt x="8068735" y="3582410"/>
                  <a:pt x="8066304" y="3582410"/>
                </a:cubicBezTo>
                <a:lnTo>
                  <a:pt x="8048063" y="3553225"/>
                </a:lnTo>
                <a:cubicBezTo>
                  <a:pt x="8045630" y="3553225"/>
                  <a:pt x="8029823" y="3566602"/>
                  <a:pt x="8000638" y="3593354"/>
                </a:cubicBezTo>
                <a:lnTo>
                  <a:pt x="7978750" y="3575114"/>
                </a:lnTo>
                <a:cubicBezTo>
                  <a:pt x="7969021" y="3579978"/>
                  <a:pt x="7960509" y="3582410"/>
                  <a:pt x="7953213" y="3582410"/>
                </a:cubicBezTo>
                <a:cubicBezTo>
                  <a:pt x="7950780" y="3565385"/>
                  <a:pt x="7941053" y="3553225"/>
                  <a:pt x="7924029" y="3545929"/>
                </a:cubicBezTo>
                <a:lnTo>
                  <a:pt x="7902140" y="3560522"/>
                </a:lnTo>
                <a:lnTo>
                  <a:pt x="7887548" y="3560522"/>
                </a:lnTo>
                <a:cubicBezTo>
                  <a:pt x="7865659" y="3560522"/>
                  <a:pt x="7840123" y="3515529"/>
                  <a:pt x="7810938" y="3425543"/>
                </a:cubicBezTo>
                <a:lnTo>
                  <a:pt x="7814586" y="3414598"/>
                </a:lnTo>
                <a:cubicBezTo>
                  <a:pt x="7814586" y="3404870"/>
                  <a:pt x="7808506" y="3390278"/>
                  <a:pt x="7796346" y="3370821"/>
                </a:cubicBezTo>
                <a:lnTo>
                  <a:pt x="7796346" y="3345285"/>
                </a:lnTo>
                <a:cubicBezTo>
                  <a:pt x="7796346" y="3296644"/>
                  <a:pt x="7801209" y="3272324"/>
                  <a:pt x="7810938" y="3272324"/>
                </a:cubicBezTo>
                <a:cubicBezTo>
                  <a:pt x="7810938" y="3213954"/>
                  <a:pt x="7786617" y="3145857"/>
                  <a:pt x="7737977" y="3068031"/>
                </a:cubicBezTo>
                <a:cubicBezTo>
                  <a:pt x="7750136" y="3036414"/>
                  <a:pt x="7764729" y="3020606"/>
                  <a:pt x="7781753" y="3020606"/>
                </a:cubicBezTo>
                <a:lnTo>
                  <a:pt x="7781753" y="3016958"/>
                </a:lnTo>
                <a:cubicBezTo>
                  <a:pt x="7781753" y="3012094"/>
                  <a:pt x="7774457" y="3006014"/>
                  <a:pt x="7759865" y="2998718"/>
                </a:cubicBezTo>
                <a:cubicBezTo>
                  <a:pt x="7759865" y="2976829"/>
                  <a:pt x="7776890" y="2947645"/>
                  <a:pt x="7810938" y="2911164"/>
                </a:cubicBezTo>
                <a:cubicBezTo>
                  <a:pt x="7803642" y="2894140"/>
                  <a:pt x="7796346" y="2885627"/>
                  <a:pt x="7789050" y="2885627"/>
                </a:cubicBezTo>
                <a:cubicBezTo>
                  <a:pt x="7793913" y="2856443"/>
                  <a:pt x="7797561" y="2841851"/>
                  <a:pt x="7799994" y="2841851"/>
                </a:cubicBezTo>
                <a:lnTo>
                  <a:pt x="7789050" y="2798074"/>
                </a:lnTo>
                <a:lnTo>
                  <a:pt x="7796346" y="2787129"/>
                </a:lnTo>
                <a:cubicBezTo>
                  <a:pt x="7791482" y="2782265"/>
                  <a:pt x="7789050" y="2774969"/>
                  <a:pt x="7789050" y="2765241"/>
                </a:cubicBezTo>
                <a:lnTo>
                  <a:pt x="7799994" y="2761593"/>
                </a:lnTo>
                <a:lnTo>
                  <a:pt x="7796346" y="2750649"/>
                </a:lnTo>
                <a:lnTo>
                  <a:pt x="7799994" y="2695928"/>
                </a:lnTo>
                <a:cubicBezTo>
                  <a:pt x="7797561" y="2678903"/>
                  <a:pt x="7796346" y="2664311"/>
                  <a:pt x="7796346" y="2652151"/>
                </a:cubicBezTo>
                <a:lnTo>
                  <a:pt x="7796346" y="2626614"/>
                </a:lnTo>
                <a:lnTo>
                  <a:pt x="7799994" y="2615670"/>
                </a:lnTo>
                <a:lnTo>
                  <a:pt x="7796346" y="2601078"/>
                </a:lnTo>
                <a:lnTo>
                  <a:pt x="7799994" y="2568245"/>
                </a:lnTo>
                <a:cubicBezTo>
                  <a:pt x="7787834" y="2478259"/>
                  <a:pt x="7778105" y="2429618"/>
                  <a:pt x="7770809" y="2422322"/>
                </a:cubicBezTo>
                <a:lnTo>
                  <a:pt x="7789050" y="2378545"/>
                </a:lnTo>
                <a:cubicBezTo>
                  <a:pt x="7786617" y="2371249"/>
                  <a:pt x="7785402" y="2361521"/>
                  <a:pt x="7785402" y="2349360"/>
                </a:cubicBezTo>
                <a:lnTo>
                  <a:pt x="7781753" y="2349360"/>
                </a:lnTo>
                <a:cubicBezTo>
                  <a:pt x="7735544" y="2373681"/>
                  <a:pt x="7702712" y="2418674"/>
                  <a:pt x="7683255" y="2484339"/>
                </a:cubicBezTo>
                <a:cubicBezTo>
                  <a:pt x="7680823" y="2484339"/>
                  <a:pt x="7669879" y="2502580"/>
                  <a:pt x="7650423" y="2539060"/>
                </a:cubicBezTo>
                <a:cubicBezTo>
                  <a:pt x="7555573" y="2646071"/>
                  <a:pt x="7469235" y="2711736"/>
                  <a:pt x="7391409" y="2736056"/>
                </a:cubicBezTo>
                <a:cubicBezTo>
                  <a:pt x="7291695" y="2774969"/>
                  <a:pt x="7227246" y="2794426"/>
                  <a:pt x="7198062" y="2794426"/>
                </a:cubicBezTo>
                <a:lnTo>
                  <a:pt x="7198062" y="2787129"/>
                </a:lnTo>
                <a:lnTo>
                  <a:pt x="7190765" y="2794426"/>
                </a:lnTo>
                <a:cubicBezTo>
                  <a:pt x="7183469" y="2794426"/>
                  <a:pt x="7174957" y="2773753"/>
                  <a:pt x="7165229" y="2732408"/>
                </a:cubicBezTo>
                <a:lnTo>
                  <a:pt x="7157933" y="2732408"/>
                </a:lnTo>
                <a:lnTo>
                  <a:pt x="7165229" y="2703224"/>
                </a:lnTo>
                <a:lnTo>
                  <a:pt x="7165229" y="2644855"/>
                </a:lnTo>
                <a:cubicBezTo>
                  <a:pt x="7145772" y="2644855"/>
                  <a:pt x="7134828" y="2616886"/>
                  <a:pt x="7132397" y="2560949"/>
                </a:cubicBezTo>
                <a:cubicBezTo>
                  <a:pt x="7125100" y="2560949"/>
                  <a:pt x="7121452" y="2557301"/>
                  <a:pt x="7121452" y="2550005"/>
                </a:cubicBezTo>
                <a:lnTo>
                  <a:pt x="7121452" y="2542709"/>
                </a:lnTo>
                <a:lnTo>
                  <a:pt x="7125100" y="2513524"/>
                </a:lnTo>
                <a:cubicBezTo>
                  <a:pt x="7105644" y="2513524"/>
                  <a:pt x="7095915" y="2500147"/>
                  <a:pt x="7095915" y="2473395"/>
                </a:cubicBezTo>
                <a:cubicBezTo>
                  <a:pt x="7100780" y="2468531"/>
                  <a:pt x="7103212" y="2461235"/>
                  <a:pt x="7103212" y="2451507"/>
                </a:cubicBezTo>
                <a:cubicBezTo>
                  <a:pt x="7100780" y="2451507"/>
                  <a:pt x="7093483" y="2445426"/>
                  <a:pt x="7081323" y="2433266"/>
                </a:cubicBezTo>
                <a:lnTo>
                  <a:pt x="7081323" y="2425970"/>
                </a:lnTo>
                <a:cubicBezTo>
                  <a:pt x="7081323" y="2418674"/>
                  <a:pt x="7088619" y="2415026"/>
                  <a:pt x="7103212" y="2415026"/>
                </a:cubicBezTo>
                <a:lnTo>
                  <a:pt x="7103212" y="2411378"/>
                </a:lnTo>
                <a:cubicBezTo>
                  <a:pt x="7086187" y="2411378"/>
                  <a:pt x="7077675" y="2404082"/>
                  <a:pt x="7077675" y="2389489"/>
                </a:cubicBezTo>
                <a:cubicBezTo>
                  <a:pt x="7080107" y="2384625"/>
                  <a:pt x="7081323" y="2377329"/>
                  <a:pt x="7081323" y="2367601"/>
                </a:cubicBezTo>
                <a:cubicBezTo>
                  <a:pt x="7078891" y="2367601"/>
                  <a:pt x="7077675" y="2366385"/>
                  <a:pt x="7077675" y="2363953"/>
                </a:cubicBezTo>
                <a:cubicBezTo>
                  <a:pt x="7109292" y="2325040"/>
                  <a:pt x="7138476" y="2305583"/>
                  <a:pt x="7165229" y="2305583"/>
                </a:cubicBezTo>
                <a:cubicBezTo>
                  <a:pt x="7177389" y="2259375"/>
                  <a:pt x="7193197" y="2236270"/>
                  <a:pt x="7212654" y="2236270"/>
                </a:cubicBezTo>
                <a:cubicBezTo>
                  <a:pt x="7229678" y="2236270"/>
                  <a:pt x="7252783" y="2221678"/>
                  <a:pt x="7281967" y="2192493"/>
                </a:cubicBezTo>
                <a:cubicBezTo>
                  <a:pt x="7311152" y="2187629"/>
                  <a:pt x="7325744" y="2181549"/>
                  <a:pt x="7325744" y="2174253"/>
                </a:cubicBezTo>
                <a:cubicBezTo>
                  <a:pt x="7320880" y="2174253"/>
                  <a:pt x="7318448" y="2170605"/>
                  <a:pt x="7318448" y="2163309"/>
                </a:cubicBezTo>
                <a:cubicBezTo>
                  <a:pt x="7345200" y="2146284"/>
                  <a:pt x="7364657" y="2136556"/>
                  <a:pt x="7376817" y="2134124"/>
                </a:cubicBezTo>
                <a:cubicBezTo>
                  <a:pt x="7376817" y="2131692"/>
                  <a:pt x="7374385" y="2130476"/>
                  <a:pt x="7369521" y="2130476"/>
                </a:cubicBezTo>
                <a:lnTo>
                  <a:pt x="7384113" y="2068459"/>
                </a:lnTo>
                <a:lnTo>
                  <a:pt x="7376817" y="2046570"/>
                </a:lnTo>
                <a:cubicBezTo>
                  <a:pt x="7444915" y="1980905"/>
                  <a:pt x="7516660" y="1900647"/>
                  <a:pt x="7592053" y="1805797"/>
                </a:cubicBezTo>
                <a:cubicBezTo>
                  <a:pt x="7592053" y="1793637"/>
                  <a:pt x="7598134" y="1779045"/>
                  <a:pt x="7610294" y="1762020"/>
                </a:cubicBezTo>
                <a:lnTo>
                  <a:pt x="7595701" y="1758372"/>
                </a:lnTo>
                <a:cubicBezTo>
                  <a:pt x="7607862" y="1692707"/>
                  <a:pt x="7622454" y="1645282"/>
                  <a:pt x="7639478" y="1616097"/>
                </a:cubicBezTo>
                <a:cubicBezTo>
                  <a:pt x="7629750" y="1596641"/>
                  <a:pt x="7622454" y="1586913"/>
                  <a:pt x="7617590" y="1586913"/>
                </a:cubicBezTo>
                <a:lnTo>
                  <a:pt x="7577461" y="1586913"/>
                </a:lnTo>
                <a:cubicBezTo>
                  <a:pt x="7528821" y="1611233"/>
                  <a:pt x="7503284" y="1623394"/>
                  <a:pt x="7500851" y="1623394"/>
                </a:cubicBezTo>
                <a:lnTo>
                  <a:pt x="7457075" y="1616097"/>
                </a:lnTo>
                <a:cubicBezTo>
                  <a:pt x="7447347" y="1620962"/>
                  <a:pt x="7440050" y="1623394"/>
                  <a:pt x="7435186" y="1623394"/>
                </a:cubicBezTo>
                <a:cubicBezTo>
                  <a:pt x="7393842" y="1591777"/>
                  <a:pt x="7340336" y="1560160"/>
                  <a:pt x="7274671" y="1528544"/>
                </a:cubicBezTo>
                <a:cubicBezTo>
                  <a:pt x="7269807" y="1509087"/>
                  <a:pt x="7247919" y="1485983"/>
                  <a:pt x="7209006" y="1459230"/>
                </a:cubicBezTo>
                <a:lnTo>
                  <a:pt x="7168877" y="1393565"/>
                </a:lnTo>
                <a:lnTo>
                  <a:pt x="7183469" y="1378973"/>
                </a:lnTo>
                <a:cubicBezTo>
                  <a:pt x="7181037" y="1371676"/>
                  <a:pt x="7179821" y="1365596"/>
                  <a:pt x="7179821" y="1360732"/>
                </a:cubicBezTo>
                <a:cubicBezTo>
                  <a:pt x="7182253" y="1360732"/>
                  <a:pt x="7185901" y="1358300"/>
                  <a:pt x="7190765" y="1353436"/>
                </a:cubicBezTo>
                <a:cubicBezTo>
                  <a:pt x="7195630" y="1343708"/>
                  <a:pt x="7201710" y="1332764"/>
                  <a:pt x="7209006" y="1320603"/>
                </a:cubicBezTo>
                <a:lnTo>
                  <a:pt x="7136045" y="1214809"/>
                </a:lnTo>
                <a:cubicBezTo>
                  <a:pt x="7136045" y="1207513"/>
                  <a:pt x="7146989" y="1203865"/>
                  <a:pt x="7168877" y="1203865"/>
                </a:cubicBezTo>
                <a:lnTo>
                  <a:pt x="7168877" y="1189273"/>
                </a:lnTo>
                <a:cubicBezTo>
                  <a:pt x="7154285" y="1167384"/>
                  <a:pt x="7146989" y="1143064"/>
                  <a:pt x="7146989" y="1116311"/>
                </a:cubicBezTo>
                <a:cubicBezTo>
                  <a:pt x="7178605" y="1099287"/>
                  <a:pt x="7200494" y="1084695"/>
                  <a:pt x="7212654" y="1072535"/>
                </a:cubicBezTo>
                <a:lnTo>
                  <a:pt x="7223599" y="1072535"/>
                </a:lnTo>
                <a:cubicBezTo>
                  <a:pt x="7250350" y="1072535"/>
                  <a:pt x="7294127" y="1067670"/>
                  <a:pt x="7354929" y="1057942"/>
                </a:cubicBezTo>
                <a:cubicBezTo>
                  <a:pt x="7371954" y="1084695"/>
                  <a:pt x="7396274" y="1098071"/>
                  <a:pt x="7427890" y="1098071"/>
                </a:cubicBezTo>
                <a:cubicBezTo>
                  <a:pt x="7444915" y="1090775"/>
                  <a:pt x="7459507" y="1087127"/>
                  <a:pt x="7471667" y="1087127"/>
                </a:cubicBezTo>
                <a:lnTo>
                  <a:pt x="7475315" y="1087127"/>
                </a:lnTo>
                <a:cubicBezTo>
                  <a:pt x="7477748" y="1087127"/>
                  <a:pt x="7478963" y="1089559"/>
                  <a:pt x="7478963" y="1094423"/>
                </a:cubicBezTo>
                <a:cubicBezTo>
                  <a:pt x="7495988" y="1084695"/>
                  <a:pt x="7542196" y="1072535"/>
                  <a:pt x="7617590" y="1057942"/>
                </a:cubicBezTo>
                <a:cubicBezTo>
                  <a:pt x="7617590" y="1055510"/>
                  <a:pt x="7618806" y="1054294"/>
                  <a:pt x="7621238" y="1054294"/>
                </a:cubicBezTo>
                <a:cubicBezTo>
                  <a:pt x="7633398" y="1054294"/>
                  <a:pt x="7647990" y="1059158"/>
                  <a:pt x="7665015" y="1068886"/>
                </a:cubicBezTo>
                <a:lnTo>
                  <a:pt x="7708792" y="1046998"/>
                </a:lnTo>
                <a:lnTo>
                  <a:pt x="7708792" y="1028757"/>
                </a:lnTo>
                <a:cubicBezTo>
                  <a:pt x="7708792" y="1014165"/>
                  <a:pt x="7707576" y="1004437"/>
                  <a:pt x="7705144" y="999573"/>
                </a:cubicBezTo>
                <a:lnTo>
                  <a:pt x="7708792" y="959444"/>
                </a:lnTo>
                <a:lnTo>
                  <a:pt x="7708792" y="922963"/>
                </a:lnTo>
                <a:lnTo>
                  <a:pt x="7705144" y="860946"/>
                </a:lnTo>
                <a:cubicBezTo>
                  <a:pt x="7707576" y="860946"/>
                  <a:pt x="7708792" y="859730"/>
                  <a:pt x="7708792" y="857298"/>
                </a:cubicBezTo>
                <a:cubicBezTo>
                  <a:pt x="7699063" y="850002"/>
                  <a:pt x="7694200" y="836625"/>
                  <a:pt x="7694200" y="817169"/>
                </a:cubicBezTo>
                <a:lnTo>
                  <a:pt x="7694200" y="806225"/>
                </a:lnTo>
                <a:lnTo>
                  <a:pt x="7697848" y="769744"/>
                </a:lnTo>
                <a:cubicBezTo>
                  <a:pt x="7695415" y="762448"/>
                  <a:pt x="7694200" y="753936"/>
                  <a:pt x="7694200" y="744208"/>
                </a:cubicBezTo>
                <a:cubicBezTo>
                  <a:pt x="7694200" y="741775"/>
                  <a:pt x="7695415" y="740559"/>
                  <a:pt x="7697848" y="740559"/>
                </a:cubicBezTo>
                <a:lnTo>
                  <a:pt x="7694200" y="696783"/>
                </a:lnTo>
                <a:lnTo>
                  <a:pt x="7694200" y="609229"/>
                </a:lnTo>
                <a:lnTo>
                  <a:pt x="7683255" y="569100"/>
                </a:lnTo>
                <a:lnTo>
                  <a:pt x="7694200" y="554508"/>
                </a:lnTo>
                <a:cubicBezTo>
                  <a:pt x="7686903" y="549644"/>
                  <a:pt x="7683255" y="542348"/>
                  <a:pt x="7683255" y="532619"/>
                </a:cubicBezTo>
                <a:lnTo>
                  <a:pt x="7697848" y="507083"/>
                </a:lnTo>
                <a:cubicBezTo>
                  <a:pt x="7688119" y="507083"/>
                  <a:pt x="7683255" y="502219"/>
                  <a:pt x="7683255" y="492490"/>
                </a:cubicBezTo>
                <a:lnTo>
                  <a:pt x="7683255" y="481546"/>
                </a:lnTo>
                <a:lnTo>
                  <a:pt x="7694200" y="466954"/>
                </a:lnTo>
                <a:cubicBezTo>
                  <a:pt x="7686903" y="466954"/>
                  <a:pt x="7677175" y="457226"/>
                  <a:pt x="7665015" y="437769"/>
                </a:cubicBezTo>
                <a:lnTo>
                  <a:pt x="7672311" y="419529"/>
                </a:lnTo>
                <a:lnTo>
                  <a:pt x="7650423" y="372104"/>
                </a:lnTo>
                <a:lnTo>
                  <a:pt x="7650423" y="346567"/>
                </a:lnTo>
                <a:cubicBezTo>
                  <a:pt x="7650423" y="336839"/>
                  <a:pt x="7655287" y="331975"/>
                  <a:pt x="7665015" y="331975"/>
                </a:cubicBezTo>
                <a:lnTo>
                  <a:pt x="7654071" y="321031"/>
                </a:lnTo>
                <a:lnTo>
                  <a:pt x="7665015" y="313735"/>
                </a:lnTo>
                <a:lnTo>
                  <a:pt x="7617590" y="229829"/>
                </a:lnTo>
                <a:lnTo>
                  <a:pt x="7617590" y="215237"/>
                </a:lnTo>
                <a:cubicBezTo>
                  <a:pt x="7629750" y="195780"/>
                  <a:pt x="7651639" y="179972"/>
                  <a:pt x="7683255" y="167812"/>
                </a:cubicBezTo>
                <a:cubicBezTo>
                  <a:pt x="7685688" y="170244"/>
                  <a:pt x="7701496" y="171460"/>
                  <a:pt x="7730680" y="171460"/>
                </a:cubicBezTo>
                <a:cubicBezTo>
                  <a:pt x="7730680" y="161731"/>
                  <a:pt x="7740409" y="150787"/>
                  <a:pt x="7759865" y="138627"/>
                </a:cubicBezTo>
                <a:close/>
                <a:moveTo>
                  <a:pt x="5193240" y="127683"/>
                </a:moveTo>
                <a:cubicBezTo>
                  <a:pt x="5300250" y="173892"/>
                  <a:pt x="5408476" y="216453"/>
                  <a:pt x="5517919" y="255365"/>
                </a:cubicBezTo>
                <a:cubicBezTo>
                  <a:pt x="5583584" y="308871"/>
                  <a:pt x="5616416" y="347783"/>
                  <a:pt x="5616416" y="372104"/>
                </a:cubicBezTo>
                <a:lnTo>
                  <a:pt x="5616416" y="412233"/>
                </a:lnTo>
                <a:cubicBezTo>
                  <a:pt x="5616416" y="426825"/>
                  <a:pt x="5611552" y="438985"/>
                  <a:pt x="5601824" y="448714"/>
                </a:cubicBezTo>
                <a:lnTo>
                  <a:pt x="5634657" y="470602"/>
                </a:lnTo>
                <a:cubicBezTo>
                  <a:pt x="5678434" y="463306"/>
                  <a:pt x="5723426" y="459658"/>
                  <a:pt x="5769635" y="459658"/>
                </a:cubicBezTo>
                <a:cubicBezTo>
                  <a:pt x="5832869" y="466954"/>
                  <a:pt x="5866917" y="470602"/>
                  <a:pt x="5871782" y="470602"/>
                </a:cubicBezTo>
                <a:cubicBezTo>
                  <a:pt x="5871782" y="460874"/>
                  <a:pt x="5897318" y="456010"/>
                  <a:pt x="5948391" y="456010"/>
                </a:cubicBezTo>
                <a:lnTo>
                  <a:pt x="6039593" y="456010"/>
                </a:lnTo>
                <a:cubicBezTo>
                  <a:pt x="6085802" y="456010"/>
                  <a:pt x="6123498" y="451146"/>
                  <a:pt x="6152684" y="441417"/>
                </a:cubicBezTo>
                <a:lnTo>
                  <a:pt x="6152684" y="430473"/>
                </a:lnTo>
                <a:cubicBezTo>
                  <a:pt x="6138091" y="430473"/>
                  <a:pt x="6130795" y="425609"/>
                  <a:pt x="6130795" y="415881"/>
                </a:cubicBezTo>
                <a:lnTo>
                  <a:pt x="6130795" y="408585"/>
                </a:lnTo>
                <a:lnTo>
                  <a:pt x="6141739" y="408585"/>
                </a:lnTo>
                <a:cubicBezTo>
                  <a:pt x="6141739" y="423177"/>
                  <a:pt x="6195245" y="434121"/>
                  <a:pt x="6302255" y="441417"/>
                </a:cubicBezTo>
                <a:cubicBezTo>
                  <a:pt x="6316846" y="448714"/>
                  <a:pt x="6352111" y="458442"/>
                  <a:pt x="6408048" y="470602"/>
                </a:cubicBezTo>
                <a:lnTo>
                  <a:pt x="6418992" y="466954"/>
                </a:lnTo>
                <a:lnTo>
                  <a:pt x="6429937" y="470602"/>
                </a:lnTo>
                <a:cubicBezTo>
                  <a:pt x="6442097" y="465738"/>
                  <a:pt x="6454257" y="462090"/>
                  <a:pt x="6466417" y="459658"/>
                </a:cubicBezTo>
                <a:lnTo>
                  <a:pt x="6477363" y="456010"/>
                </a:lnTo>
                <a:lnTo>
                  <a:pt x="6481010" y="456010"/>
                </a:lnTo>
                <a:cubicBezTo>
                  <a:pt x="6495603" y="480330"/>
                  <a:pt x="6539380" y="502219"/>
                  <a:pt x="6612341" y="521675"/>
                </a:cubicBezTo>
                <a:cubicBezTo>
                  <a:pt x="6651253" y="570316"/>
                  <a:pt x="6670710" y="633550"/>
                  <a:pt x="6670710" y="711375"/>
                </a:cubicBezTo>
                <a:cubicBezTo>
                  <a:pt x="6648821" y="755152"/>
                  <a:pt x="6619637" y="777040"/>
                  <a:pt x="6583156" y="777040"/>
                </a:cubicBezTo>
                <a:cubicBezTo>
                  <a:pt x="6583156" y="789200"/>
                  <a:pt x="6564916" y="798929"/>
                  <a:pt x="6528435" y="806225"/>
                </a:cubicBezTo>
                <a:cubicBezTo>
                  <a:pt x="6523571" y="806225"/>
                  <a:pt x="6521139" y="803793"/>
                  <a:pt x="6521139" y="798929"/>
                </a:cubicBezTo>
                <a:cubicBezTo>
                  <a:pt x="6508978" y="808657"/>
                  <a:pt x="6496818" y="813521"/>
                  <a:pt x="6484658" y="813521"/>
                </a:cubicBezTo>
                <a:cubicBezTo>
                  <a:pt x="6474930" y="808657"/>
                  <a:pt x="6468850" y="806225"/>
                  <a:pt x="6466417" y="806225"/>
                </a:cubicBezTo>
                <a:cubicBezTo>
                  <a:pt x="6461554" y="808657"/>
                  <a:pt x="6448178" y="818385"/>
                  <a:pt x="6426289" y="835410"/>
                </a:cubicBezTo>
                <a:lnTo>
                  <a:pt x="6411696" y="835410"/>
                </a:lnTo>
                <a:cubicBezTo>
                  <a:pt x="6409265" y="835410"/>
                  <a:pt x="6394672" y="831761"/>
                  <a:pt x="6367920" y="824465"/>
                </a:cubicBezTo>
                <a:lnTo>
                  <a:pt x="6346031" y="824465"/>
                </a:lnTo>
                <a:cubicBezTo>
                  <a:pt x="6299822" y="831761"/>
                  <a:pt x="6265773" y="841490"/>
                  <a:pt x="6243886" y="853650"/>
                </a:cubicBezTo>
                <a:lnTo>
                  <a:pt x="6232942" y="850002"/>
                </a:lnTo>
                <a:cubicBezTo>
                  <a:pt x="6230509" y="850002"/>
                  <a:pt x="6229293" y="851218"/>
                  <a:pt x="6229293" y="853650"/>
                </a:cubicBezTo>
                <a:lnTo>
                  <a:pt x="6200108" y="850002"/>
                </a:lnTo>
                <a:lnTo>
                  <a:pt x="6170923" y="853650"/>
                </a:lnTo>
                <a:lnTo>
                  <a:pt x="6156332" y="850002"/>
                </a:lnTo>
                <a:cubicBezTo>
                  <a:pt x="6153899" y="850002"/>
                  <a:pt x="6152684" y="851218"/>
                  <a:pt x="6152684" y="853650"/>
                </a:cubicBezTo>
                <a:lnTo>
                  <a:pt x="6108906" y="850002"/>
                </a:lnTo>
                <a:lnTo>
                  <a:pt x="6072426" y="850002"/>
                </a:lnTo>
                <a:cubicBezTo>
                  <a:pt x="6069993" y="850002"/>
                  <a:pt x="6068778" y="847570"/>
                  <a:pt x="6068778" y="842706"/>
                </a:cubicBezTo>
                <a:cubicBezTo>
                  <a:pt x="6054185" y="845138"/>
                  <a:pt x="6046890" y="848786"/>
                  <a:pt x="6046890" y="853650"/>
                </a:cubicBezTo>
                <a:lnTo>
                  <a:pt x="5977575" y="842706"/>
                </a:lnTo>
                <a:cubicBezTo>
                  <a:pt x="5967847" y="847570"/>
                  <a:pt x="5960551" y="850002"/>
                  <a:pt x="5955688" y="850002"/>
                </a:cubicBezTo>
                <a:lnTo>
                  <a:pt x="5955688" y="842706"/>
                </a:lnTo>
                <a:lnTo>
                  <a:pt x="5941095" y="850002"/>
                </a:lnTo>
                <a:lnTo>
                  <a:pt x="5926503" y="850002"/>
                </a:lnTo>
                <a:cubicBezTo>
                  <a:pt x="5919206" y="850002"/>
                  <a:pt x="5915558" y="847570"/>
                  <a:pt x="5915558" y="842706"/>
                </a:cubicBezTo>
                <a:cubicBezTo>
                  <a:pt x="5913126" y="842706"/>
                  <a:pt x="5911910" y="845138"/>
                  <a:pt x="5911910" y="850002"/>
                </a:cubicBezTo>
                <a:cubicBezTo>
                  <a:pt x="5838949" y="837842"/>
                  <a:pt x="5802468" y="830545"/>
                  <a:pt x="5802468" y="828113"/>
                </a:cubicBezTo>
                <a:cubicBezTo>
                  <a:pt x="5792739" y="837842"/>
                  <a:pt x="5783012" y="842706"/>
                  <a:pt x="5773283" y="842706"/>
                </a:cubicBezTo>
                <a:lnTo>
                  <a:pt x="5762339" y="835410"/>
                </a:lnTo>
                <a:lnTo>
                  <a:pt x="5747747" y="842706"/>
                </a:lnTo>
                <a:cubicBezTo>
                  <a:pt x="5745315" y="842706"/>
                  <a:pt x="5744099" y="840273"/>
                  <a:pt x="5744099" y="835410"/>
                </a:cubicBezTo>
                <a:lnTo>
                  <a:pt x="5714914" y="842706"/>
                </a:lnTo>
                <a:lnTo>
                  <a:pt x="5663841" y="842706"/>
                </a:lnTo>
                <a:cubicBezTo>
                  <a:pt x="5654112" y="842706"/>
                  <a:pt x="5643168" y="837842"/>
                  <a:pt x="5631009" y="828113"/>
                </a:cubicBezTo>
                <a:cubicBezTo>
                  <a:pt x="5611552" y="828113"/>
                  <a:pt x="5598176" y="839057"/>
                  <a:pt x="5590880" y="860946"/>
                </a:cubicBezTo>
                <a:lnTo>
                  <a:pt x="5590880" y="882834"/>
                </a:lnTo>
                <a:cubicBezTo>
                  <a:pt x="5590880" y="892563"/>
                  <a:pt x="5594528" y="897427"/>
                  <a:pt x="5601824" y="897427"/>
                </a:cubicBezTo>
                <a:cubicBezTo>
                  <a:pt x="5604256" y="897427"/>
                  <a:pt x="5605472" y="894995"/>
                  <a:pt x="5605472" y="890131"/>
                </a:cubicBezTo>
                <a:lnTo>
                  <a:pt x="5649249" y="897427"/>
                </a:lnTo>
                <a:lnTo>
                  <a:pt x="5718563" y="897427"/>
                </a:lnTo>
                <a:cubicBezTo>
                  <a:pt x="5725859" y="897427"/>
                  <a:pt x="5729507" y="899859"/>
                  <a:pt x="5729507" y="904723"/>
                </a:cubicBezTo>
                <a:cubicBezTo>
                  <a:pt x="5731939" y="904723"/>
                  <a:pt x="5733155" y="902291"/>
                  <a:pt x="5733155" y="897427"/>
                </a:cubicBezTo>
                <a:lnTo>
                  <a:pt x="5762339" y="904723"/>
                </a:lnTo>
                <a:lnTo>
                  <a:pt x="5798821" y="904723"/>
                </a:lnTo>
                <a:cubicBezTo>
                  <a:pt x="5808548" y="904723"/>
                  <a:pt x="5815844" y="902291"/>
                  <a:pt x="5820708" y="897427"/>
                </a:cubicBezTo>
                <a:cubicBezTo>
                  <a:pt x="5830437" y="902291"/>
                  <a:pt x="5838949" y="904723"/>
                  <a:pt x="5846245" y="904723"/>
                </a:cubicBezTo>
                <a:lnTo>
                  <a:pt x="5860838" y="901075"/>
                </a:lnTo>
                <a:lnTo>
                  <a:pt x="5871782" y="901075"/>
                </a:lnTo>
                <a:lnTo>
                  <a:pt x="5882726" y="897427"/>
                </a:lnTo>
                <a:cubicBezTo>
                  <a:pt x="5885158" y="897427"/>
                  <a:pt x="5886374" y="899859"/>
                  <a:pt x="5886374" y="904723"/>
                </a:cubicBezTo>
                <a:lnTo>
                  <a:pt x="5915558" y="897427"/>
                </a:lnTo>
                <a:lnTo>
                  <a:pt x="6057833" y="897427"/>
                </a:lnTo>
                <a:cubicBezTo>
                  <a:pt x="6060265" y="897427"/>
                  <a:pt x="6061482" y="899859"/>
                  <a:pt x="6061482" y="904723"/>
                </a:cubicBezTo>
                <a:lnTo>
                  <a:pt x="6072426" y="897427"/>
                </a:lnTo>
                <a:cubicBezTo>
                  <a:pt x="6101611" y="902291"/>
                  <a:pt x="6117418" y="904723"/>
                  <a:pt x="6119850" y="904723"/>
                </a:cubicBezTo>
                <a:lnTo>
                  <a:pt x="6130795" y="897427"/>
                </a:lnTo>
                <a:cubicBezTo>
                  <a:pt x="6145387" y="902291"/>
                  <a:pt x="6153899" y="904723"/>
                  <a:pt x="6156332" y="904723"/>
                </a:cubicBezTo>
                <a:lnTo>
                  <a:pt x="6159980" y="904723"/>
                </a:lnTo>
                <a:lnTo>
                  <a:pt x="6229293" y="860946"/>
                </a:lnTo>
                <a:cubicBezTo>
                  <a:pt x="6234157" y="875538"/>
                  <a:pt x="6248749" y="890131"/>
                  <a:pt x="6273069" y="904723"/>
                </a:cubicBezTo>
                <a:cubicBezTo>
                  <a:pt x="6273069" y="899859"/>
                  <a:pt x="6276718" y="897427"/>
                  <a:pt x="6284014" y="897427"/>
                </a:cubicBezTo>
                <a:cubicBezTo>
                  <a:pt x="6284014" y="899859"/>
                  <a:pt x="6286446" y="902291"/>
                  <a:pt x="6291310" y="904723"/>
                </a:cubicBezTo>
                <a:cubicBezTo>
                  <a:pt x="6298607" y="907155"/>
                  <a:pt x="6307118" y="909587"/>
                  <a:pt x="6316846" y="912019"/>
                </a:cubicBezTo>
                <a:lnTo>
                  <a:pt x="6316846" y="919315"/>
                </a:lnTo>
                <a:lnTo>
                  <a:pt x="6324144" y="919315"/>
                </a:lnTo>
                <a:lnTo>
                  <a:pt x="6338735" y="912019"/>
                </a:lnTo>
                <a:cubicBezTo>
                  <a:pt x="6338735" y="919315"/>
                  <a:pt x="6363055" y="929043"/>
                  <a:pt x="6411696" y="941204"/>
                </a:cubicBezTo>
                <a:cubicBezTo>
                  <a:pt x="6426289" y="982548"/>
                  <a:pt x="6449393" y="1008085"/>
                  <a:pt x="6481010" y="1017813"/>
                </a:cubicBezTo>
                <a:lnTo>
                  <a:pt x="6499250" y="1039702"/>
                </a:lnTo>
                <a:lnTo>
                  <a:pt x="6491954" y="1050646"/>
                </a:lnTo>
                <a:cubicBezTo>
                  <a:pt x="6511410" y="1050646"/>
                  <a:pt x="6521139" y="1056726"/>
                  <a:pt x="6521139" y="1068886"/>
                </a:cubicBezTo>
                <a:lnTo>
                  <a:pt x="6521139" y="1076182"/>
                </a:lnTo>
                <a:lnTo>
                  <a:pt x="6513843" y="1090775"/>
                </a:lnTo>
                <a:cubicBezTo>
                  <a:pt x="6516274" y="1090775"/>
                  <a:pt x="6518706" y="1091991"/>
                  <a:pt x="6521139" y="1094423"/>
                </a:cubicBezTo>
                <a:cubicBezTo>
                  <a:pt x="6526002" y="1096855"/>
                  <a:pt x="6529651" y="1100503"/>
                  <a:pt x="6532083" y="1105367"/>
                </a:cubicBezTo>
                <a:lnTo>
                  <a:pt x="6532083" y="1109015"/>
                </a:lnTo>
                <a:lnTo>
                  <a:pt x="6528435" y="1123607"/>
                </a:lnTo>
                <a:cubicBezTo>
                  <a:pt x="6538163" y="1126039"/>
                  <a:pt x="6543028" y="1138200"/>
                  <a:pt x="6543028" y="1160088"/>
                </a:cubicBezTo>
                <a:lnTo>
                  <a:pt x="6543028" y="1163736"/>
                </a:lnTo>
                <a:lnTo>
                  <a:pt x="6459121" y="1218457"/>
                </a:lnTo>
                <a:cubicBezTo>
                  <a:pt x="6410481" y="1218457"/>
                  <a:pt x="6365487" y="1236698"/>
                  <a:pt x="6324144" y="1273178"/>
                </a:cubicBezTo>
                <a:lnTo>
                  <a:pt x="6269421" y="1254938"/>
                </a:lnTo>
                <a:cubicBezTo>
                  <a:pt x="6257262" y="1257370"/>
                  <a:pt x="6243886" y="1263450"/>
                  <a:pt x="6229293" y="1273178"/>
                </a:cubicBezTo>
                <a:lnTo>
                  <a:pt x="6189164" y="1254938"/>
                </a:lnTo>
                <a:lnTo>
                  <a:pt x="6185517" y="1265882"/>
                </a:lnTo>
                <a:cubicBezTo>
                  <a:pt x="6173356" y="1265882"/>
                  <a:pt x="6151467" y="1256154"/>
                  <a:pt x="6119850" y="1236698"/>
                </a:cubicBezTo>
                <a:cubicBezTo>
                  <a:pt x="6110122" y="1239130"/>
                  <a:pt x="6102826" y="1241562"/>
                  <a:pt x="6097963" y="1243994"/>
                </a:cubicBezTo>
                <a:cubicBezTo>
                  <a:pt x="6078506" y="1231834"/>
                  <a:pt x="6022568" y="1220889"/>
                  <a:pt x="5930151" y="1211161"/>
                </a:cubicBezTo>
                <a:cubicBezTo>
                  <a:pt x="5930151" y="1208729"/>
                  <a:pt x="5928935" y="1207513"/>
                  <a:pt x="5926503" y="1207513"/>
                </a:cubicBezTo>
                <a:cubicBezTo>
                  <a:pt x="5926503" y="1214809"/>
                  <a:pt x="5921638" y="1218457"/>
                  <a:pt x="5911910" y="1218457"/>
                </a:cubicBezTo>
                <a:lnTo>
                  <a:pt x="5846245" y="1218457"/>
                </a:lnTo>
                <a:cubicBezTo>
                  <a:pt x="5838949" y="1218457"/>
                  <a:pt x="5830437" y="1216025"/>
                  <a:pt x="5820708" y="1211161"/>
                </a:cubicBezTo>
                <a:cubicBezTo>
                  <a:pt x="5815844" y="1216025"/>
                  <a:pt x="5808548" y="1218457"/>
                  <a:pt x="5798821" y="1218457"/>
                </a:cubicBezTo>
                <a:lnTo>
                  <a:pt x="5787876" y="1218457"/>
                </a:lnTo>
                <a:cubicBezTo>
                  <a:pt x="5778147" y="1218457"/>
                  <a:pt x="5765988" y="1217241"/>
                  <a:pt x="5751395" y="1214809"/>
                </a:cubicBezTo>
                <a:lnTo>
                  <a:pt x="5703970" y="1211161"/>
                </a:lnTo>
                <a:lnTo>
                  <a:pt x="5689378" y="1218457"/>
                </a:lnTo>
                <a:lnTo>
                  <a:pt x="5674786" y="1211161"/>
                </a:lnTo>
                <a:lnTo>
                  <a:pt x="5660193" y="1214809"/>
                </a:lnTo>
                <a:lnTo>
                  <a:pt x="5641953" y="1214809"/>
                </a:lnTo>
                <a:lnTo>
                  <a:pt x="5623713" y="1218457"/>
                </a:lnTo>
                <a:lnTo>
                  <a:pt x="5576288" y="1218457"/>
                </a:lnTo>
                <a:cubicBezTo>
                  <a:pt x="5576288" y="1220889"/>
                  <a:pt x="5575071" y="1222105"/>
                  <a:pt x="5572640" y="1222105"/>
                </a:cubicBezTo>
                <a:lnTo>
                  <a:pt x="5583584" y="1262234"/>
                </a:lnTo>
                <a:lnTo>
                  <a:pt x="5561695" y="1276827"/>
                </a:lnTo>
                <a:cubicBezTo>
                  <a:pt x="5554399" y="1274394"/>
                  <a:pt x="5548319" y="1273178"/>
                  <a:pt x="5543455" y="1273178"/>
                </a:cubicBezTo>
                <a:lnTo>
                  <a:pt x="5543455" y="1284123"/>
                </a:lnTo>
                <a:cubicBezTo>
                  <a:pt x="5558047" y="1286555"/>
                  <a:pt x="5565343" y="1292635"/>
                  <a:pt x="5565343" y="1302363"/>
                </a:cubicBezTo>
                <a:cubicBezTo>
                  <a:pt x="5555614" y="1312091"/>
                  <a:pt x="5550751" y="1321819"/>
                  <a:pt x="5550751" y="1331548"/>
                </a:cubicBezTo>
                <a:lnTo>
                  <a:pt x="5583584" y="1331548"/>
                </a:lnTo>
                <a:cubicBezTo>
                  <a:pt x="5593312" y="1331548"/>
                  <a:pt x="5605472" y="1332764"/>
                  <a:pt x="5620064" y="1335196"/>
                </a:cubicBezTo>
                <a:lnTo>
                  <a:pt x="5641953" y="1335196"/>
                </a:lnTo>
                <a:lnTo>
                  <a:pt x="5663841" y="1338844"/>
                </a:lnTo>
                <a:lnTo>
                  <a:pt x="5678434" y="1331548"/>
                </a:lnTo>
                <a:cubicBezTo>
                  <a:pt x="5683298" y="1331548"/>
                  <a:pt x="5685730" y="1333980"/>
                  <a:pt x="5685730" y="1338844"/>
                </a:cubicBezTo>
                <a:cubicBezTo>
                  <a:pt x="5736804" y="1329116"/>
                  <a:pt x="5791524" y="1324252"/>
                  <a:pt x="5849893" y="1324252"/>
                </a:cubicBezTo>
                <a:cubicBezTo>
                  <a:pt x="5915558" y="1326684"/>
                  <a:pt x="5948391" y="1337628"/>
                  <a:pt x="5948391" y="1357084"/>
                </a:cubicBezTo>
                <a:lnTo>
                  <a:pt x="5984872" y="1357084"/>
                </a:lnTo>
                <a:lnTo>
                  <a:pt x="5984872" y="1346140"/>
                </a:lnTo>
                <a:cubicBezTo>
                  <a:pt x="5967847" y="1346140"/>
                  <a:pt x="5959335" y="1341276"/>
                  <a:pt x="5959335" y="1331548"/>
                </a:cubicBezTo>
                <a:lnTo>
                  <a:pt x="5970279" y="1324252"/>
                </a:lnTo>
                <a:lnTo>
                  <a:pt x="5988520" y="1324252"/>
                </a:lnTo>
                <a:cubicBezTo>
                  <a:pt x="5995816" y="1324252"/>
                  <a:pt x="6004328" y="1326684"/>
                  <a:pt x="6014057" y="1331548"/>
                </a:cubicBezTo>
                <a:cubicBezTo>
                  <a:pt x="6023785" y="1326684"/>
                  <a:pt x="6029864" y="1324252"/>
                  <a:pt x="6032298" y="1324252"/>
                </a:cubicBezTo>
                <a:cubicBezTo>
                  <a:pt x="6071209" y="1324252"/>
                  <a:pt x="6099178" y="1332764"/>
                  <a:pt x="6116202" y="1349788"/>
                </a:cubicBezTo>
                <a:lnTo>
                  <a:pt x="6116202" y="1338844"/>
                </a:lnTo>
                <a:lnTo>
                  <a:pt x="6119850" y="1338844"/>
                </a:lnTo>
                <a:cubicBezTo>
                  <a:pt x="6139307" y="1338844"/>
                  <a:pt x="6157547" y="1346140"/>
                  <a:pt x="6174571" y="1360732"/>
                </a:cubicBezTo>
                <a:cubicBezTo>
                  <a:pt x="6206188" y="1358300"/>
                  <a:pt x="6228077" y="1348572"/>
                  <a:pt x="6240238" y="1331548"/>
                </a:cubicBezTo>
                <a:lnTo>
                  <a:pt x="6258477" y="1331548"/>
                </a:lnTo>
                <a:cubicBezTo>
                  <a:pt x="6265773" y="1341276"/>
                  <a:pt x="6288878" y="1349788"/>
                  <a:pt x="6327790" y="1357084"/>
                </a:cubicBezTo>
                <a:cubicBezTo>
                  <a:pt x="6327790" y="1349788"/>
                  <a:pt x="6336303" y="1341276"/>
                  <a:pt x="6353327" y="1331548"/>
                </a:cubicBezTo>
                <a:lnTo>
                  <a:pt x="6378864" y="1331548"/>
                </a:lnTo>
                <a:lnTo>
                  <a:pt x="6400752" y="1349788"/>
                </a:lnTo>
                <a:lnTo>
                  <a:pt x="6408048" y="1349788"/>
                </a:lnTo>
                <a:cubicBezTo>
                  <a:pt x="6422641" y="1349788"/>
                  <a:pt x="6437233" y="1341276"/>
                  <a:pt x="6451826" y="1324252"/>
                </a:cubicBezTo>
                <a:cubicBezTo>
                  <a:pt x="6456689" y="1324252"/>
                  <a:pt x="6459121" y="1332764"/>
                  <a:pt x="6459121" y="1349788"/>
                </a:cubicBezTo>
                <a:lnTo>
                  <a:pt x="6510195" y="1338844"/>
                </a:lnTo>
                <a:cubicBezTo>
                  <a:pt x="6512626" y="1343708"/>
                  <a:pt x="6513843" y="1351004"/>
                  <a:pt x="6513843" y="1360732"/>
                </a:cubicBezTo>
                <a:lnTo>
                  <a:pt x="6543028" y="1357084"/>
                </a:lnTo>
                <a:cubicBezTo>
                  <a:pt x="6591669" y="1371676"/>
                  <a:pt x="6625716" y="1378973"/>
                  <a:pt x="6645173" y="1378973"/>
                </a:cubicBezTo>
                <a:lnTo>
                  <a:pt x="6729079" y="1430046"/>
                </a:lnTo>
                <a:lnTo>
                  <a:pt x="6758265" y="1459230"/>
                </a:lnTo>
                <a:lnTo>
                  <a:pt x="6750968" y="1477470"/>
                </a:lnTo>
                <a:cubicBezTo>
                  <a:pt x="6780152" y="1477470"/>
                  <a:pt x="6795961" y="1485983"/>
                  <a:pt x="6798393" y="1503007"/>
                </a:cubicBezTo>
                <a:lnTo>
                  <a:pt x="6794745" y="1510303"/>
                </a:lnTo>
                <a:lnTo>
                  <a:pt x="6791097" y="1517599"/>
                </a:lnTo>
                <a:cubicBezTo>
                  <a:pt x="6788665" y="1527328"/>
                  <a:pt x="6786232" y="1537056"/>
                  <a:pt x="6783800" y="1546784"/>
                </a:cubicBezTo>
                <a:lnTo>
                  <a:pt x="6794745" y="1546784"/>
                </a:lnTo>
                <a:lnTo>
                  <a:pt x="6794745" y="1565024"/>
                </a:lnTo>
                <a:cubicBezTo>
                  <a:pt x="6770424" y="1567456"/>
                  <a:pt x="6758265" y="1574752"/>
                  <a:pt x="6758265" y="1586913"/>
                </a:cubicBezTo>
                <a:lnTo>
                  <a:pt x="6765560" y="1601505"/>
                </a:lnTo>
                <a:cubicBezTo>
                  <a:pt x="6765560" y="1628258"/>
                  <a:pt x="6753400" y="1652578"/>
                  <a:pt x="6729079" y="1674467"/>
                </a:cubicBezTo>
                <a:lnTo>
                  <a:pt x="6736375" y="1685411"/>
                </a:lnTo>
                <a:cubicBezTo>
                  <a:pt x="6736375" y="1702435"/>
                  <a:pt x="6680438" y="1718243"/>
                  <a:pt x="6568564" y="1732836"/>
                </a:cubicBezTo>
                <a:cubicBezTo>
                  <a:pt x="6568564" y="1744996"/>
                  <a:pt x="6564916" y="1751076"/>
                  <a:pt x="6557621" y="1751076"/>
                </a:cubicBezTo>
                <a:lnTo>
                  <a:pt x="6543028" y="1751076"/>
                </a:lnTo>
                <a:lnTo>
                  <a:pt x="6528435" y="1736484"/>
                </a:lnTo>
                <a:lnTo>
                  <a:pt x="6510195" y="1751076"/>
                </a:lnTo>
                <a:lnTo>
                  <a:pt x="6481010" y="1729188"/>
                </a:lnTo>
                <a:lnTo>
                  <a:pt x="6473714" y="1729188"/>
                </a:lnTo>
                <a:lnTo>
                  <a:pt x="6466417" y="1743780"/>
                </a:lnTo>
                <a:cubicBezTo>
                  <a:pt x="6471282" y="1743780"/>
                  <a:pt x="6473714" y="1746212"/>
                  <a:pt x="6473714" y="1751076"/>
                </a:cubicBezTo>
                <a:lnTo>
                  <a:pt x="6455474" y="1762020"/>
                </a:lnTo>
                <a:lnTo>
                  <a:pt x="6371568" y="1762020"/>
                </a:lnTo>
                <a:cubicBezTo>
                  <a:pt x="6361839" y="1762020"/>
                  <a:pt x="6356975" y="1758372"/>
                  <a:pt x="6356975" y="1751076"/>
                </a:cubicBezTo>
                <a:lnTo>
                  <a:pt x="6316846" y="1758372"/>
                </a:lnTo>
                <a:cubicBezTo>
                  <a:pt x="6304686" y="1758372"/>
                  <a:pt x="6287662" y="1753508"/>
                  <a:pt x="6265773" y="1743780"/>
                </a:cubicBezTo>
                <a:lnTo>
                  <a:pt x="6258477" y="1758372"/>
                </a:lnTo>
                <a:cubicBezTo>
                  <a:pt x="6202540" y="1753508"/>
                  <a:pt x="6174571" y="1746212"/>
                  <a:pt x="6174571" y="1736484"/>
                </a:cubicBezTo>
                <a:cubicBezTo>
                  <a:pt x="6172139" y="1736484"/>
                  <a:pt x="6170923" y="1738916"/>
                  <a:pt x="6170923" y="1743780"/>
                </a:cubicBezTo>
                <a:cubicBezTo>
                  <a:pt x="5993384" y="1734052"/>
                  <a:pt x="5904614" y="1724324"/>
                  <a:pt x="5904614" y="1714595"/>
                </a:cubicBezTo>
                <a:lnTo>
                  <a:pt x="5893670" y="1718243"/>
                </a:lnTo>
                <a:cubicBezTo>
                  <a:pt x="5866917" y="1715811"/>
                  <a:pt x="5841381" y="1714595"/>
                  <a:pt x="5817060" y="1714595"/>
                </a:cubicBezTo>
                <a:lnTo>
                  <a:pt x="5776932" y="1714595"/>
                </a:lnTo>
                <a:lnTo>
                  <a:pt x="5769635" y="1718243"/>
                </a:lnTo>
                <a:cubicBezTo>
                  <a:pt x="5764771" y="1715811"/>
                  <a:pt x="5756259" y="1714595"/>
                  <a:pt x="5744099" y="1714595"/>
                </a:cubicBezTo>
                <a:lnTo>
                  <a:pt x="5718563" y="1714595"/>
                </a:lnTo>
                <a:lnTo>
                  <a:pt x="5689378" y="1718243"/>
                </a:lnTo>
                <a:cubicBezTo>
                  <a:pt x="5684514" y="1715811"/>
                  <a:pt x="5679650" y="1714595"/>
                  <a:pt x="5674786" y="1714595"/>
                </a:cubicBezTo>
                <a:lnTo>
                  <a:pt x="5649249" y="1718243"/>
                </a:lnTo>
                <a:lnTo>
                  <a:pt x="5631009" y="1718243"/>
                </a:lnTo>
                <a:cubicBezTo>
                  <a:pt x="5631009" y="1710947"/>
                  <a:pt x="5627361" y="1707299"/>
                  <a:pt x="5620064" y="1707299"/>
                </a:cubicBezTo>
                <a:cubicBezTo>
                  <a:pt x="5605472" y="1721891"/>
                  <a:pt x="5587232" y="1729188"/>
                  <a:pt x="5565343" y="1729188"/>
                </a:cubicBezTo>
                <a:lnTo>
                  <a:pt x="5543455" y="1707299"/>
                </a:lnTo>
                <a:lnTo>
                  <a:pt x="5521566" y="1718243"/>
                </a:lnTo>
                <a:lnTo>
                  <a:pt x="5510622" y="1714595"/>
                </a:lnTo>
                <a:cubicBezTo>
                  <a:pt x="5508189" y="1714595"/>
                  <a:pt x="5506974" y="1715811"/>
                  <a:pt x="5506974" y="1718243"/>
                </a:cubicBezTo>
                <a:cubicBezTo>
                  <a:pt x="5453469" y="1715811"/>
                  <a:pt x="5423069" y="1712163"/>
                  <a:pt x="5415772" y="1707299"/>
                </a:cubicBezTo>
                <a:cubicBezTo>
                  <a:pt x="5393884" y="1721891"/>
                  <a:pt x="5378076" y="1729188"/>
                  <a:pt x="5368347" y="1729188"/>
                </a:cubicBezTo>
                <a:lnTo>
                  <a:pt x="5361051" y="1714595"/>
                </a:lnTo>
                <a:cubicBezTo>
                  <a:pt x="5295385" y="1724324"/>
                  <a:pt x="5216344" y="1729188"/>
                  <a:pt x="5123926" y="1729188"/>
                </a:cubicBezTo>
                <a:lnTo>
                  <a:pt x="5105685" y="1714595"/>
                </a:lnTo>
                <a:lnTo>
                  <a:pt x="5094741" y="1714595"/>
                </a:lnTo>
                <a:lnTo>
                  <a:pt x="5069206" y="1732836"/>
                </a:lnTo>
                <a:lnTo>
                  <a:pt x="5054613" y="1732836"/>
                </a:lnTo>
                <a:cubicBezTo>
                  <a:pt x="5044885" y="1732836"/>
                  <a:pt x="5033941" y="1731620"/>
                  <a:pt x="5021780" y="1729188"/>
                </a:cubicBezTo>
                <a:cubicBezTo>
                  <a:pt x="4924498" y="1736484"/>
                  <a:pt x="4861264" y="1743780"/>
                  <a:pt x="4832080" y="1751076"/>
                </a:cubicBezTo>
                <a:lnTo>
                  <a:pt x="4821136" y="1732836"/>
                </a:lnTo>
                <a:cubicBezTo>
                  <a:pt x="4789519" y="1740132"/>
                  <a:pt x="4767632" y="1743780"/>
                  <a:pt x="4755470" y="1743780"/>
                </a:cubicBezTo>
                <a:lnTo>
                  <a:pt x="4726287" y="1736484"/>
                </a:lnTo>
                <a:cubicBezTo>
                  <a:pt x="4726287" y="1746212"/>
                  <a:pt x="4723854" y="1751076"/>
                  <a:pt x="4718990" y="1751076"/>
                </a:cubicBezTo>
                <a:lnTo>
                  <a:pt x="4656973" y="1743780"/>
                </a:lnTo>
                <a:cubicBezTo>
                  <a:pt x="4656973" y="1748644"/>
                  <a:pt x="4655757" y="1751076"/>
                  <a:pt x="4653325" y="1751076"/>
                </a:cubicBezTo>
                <a:lnTo>
                  <a:pt x="4642381" y="1736484"/>
                </a:lnTo>
                <a:cubicBezTo>
                  <a:pt x="4637516" y="1736484"/>
                  <a:pt x="4630220" y="1738916"/>
                  <a:pt x="4620492" y="1743780"/>
                </a:cubicBezTo>
                <a:cubicBezTo>
                  <a:pt x="4608332" y="1748644"/>
                  <a:pt x="4594956" y="1754724"/>
                  <a:pt x="4580363" y="1762020"/>
                </a:cubicBezTo>
                <a:cubicBezTo>
                  <a:pt x="4551179" y="1762020"/>
                  <a:pt x="4536586" y="1764453"/>
                  <a:pt x="4536586" y="1769316"/>
                </a:cubicBezTo>
                <a:lnTo>
                  <a:pt x="4507402" y="1762020"/>
                </a:lnTo>
                <a:lnTo>
                  <a:pt x="4485513" y="1762020"/>
                </a:lnTo>
                <a:cubicBezTo>
                  <a:pt x="4286085" y="1771749"/>
                  <a:pt x="4186371" y="1789989"/>
                  <a:pt x="4186371" y="1816741"/>
                </a:cubicBezTo>
                <a:cubicBezTo>
                  <a:pt x="4169347" y="1816741"/>
                  <a:pt x="4141378" y="1832550"/>
                  <a:pt x="4102466" y="1864167"/>
                </a:cubicBezTo>
                <a:cubicBezTo>
                  <a:pt x="4078144" y="1864167"/>
                  <a:pt x="4056256" y="1854438"/>
                  <a:pt x="4036800" y="1834982"/>
                </a:cubicBezTo>
                <a:lnTo>
                  <a:pt x="4036800" y="1820390"/>
                </a:lnTo>
                <a:lnTo>
                  <a:pt x="4044096" y="1809445"/>
                </a:lnTo>
                <a:cubicBezTo>
                  <a:pt x="4014912" y="1804581"/>
                  <a:pt x="4000319" y="1798501"/>
                  <a:pt x="4000319" y="1791205"/>
                </a:cubicBezTo>
                <a:lnTo>
                  <a:pt x="4000319" y="1787557"/>
                </a:lnTo>
                <a:cubicBezTo>
                  <a:pt x="4000319" y="1782693"/>
                  <a:pt x="4001535" y="1780261"/>
                  <a:pt x="4003968" y="1780261"/>
                </a:cubicBezTo>
                <a:cubicBezTo>
                  <a:pt x="4003968" y="1731620"/>
                  <a:pt x="3983295" y="1707299"/>
                  <a:pt x="3941950" y="1707299"/>
                </a:cubicBezTo>
                <a:cubicBezTo>
                  <a:pt x="3847100" y="1656226"/>
                  <a:pt x="3796027" y="1627042"/>
                  <a:pt x="3788731" y="1619746"/>
                </a:cubicBezTo>
                <a:cubicBezTo>
                  <a:pt x="3791163" y="1614881"/>
                  <a:pt x="3793596" y="1611233"/>
                  <a:pt x="3796027" y="1608801"/>
                </a:cubicBezTo>
                <a:lnTo>
                  <a:pt x="3803323" y="1605153"/>
                </a:lnTo>
                <a:lnTo>
                  <a:pt x="3828860" y="1605153"/>
                </a:lnTo>
                <a:lnTo>
                  <a:pt x="3854397" y="1623394"/>
                </a:lnTo>
                <a:lnTo>
                  <a:pt x="3858045" y="1623394"/>
                </a:lnTo>
                <a:lnTo>
                  <a:pt x="3887229" y="1619746"/>
                </a:lnTo>
                <a:cubicBezTo>
                  <a:pt x="3884797" y="1588129"/>
                  <a:pt x="3860477" y="1562592"/>
                  <a:pt x="3814267" y="1543136"/>
                </a:cubicBezTo>
                <a:lnTo>
                  <a:pt x="3814267" y="1535840"/>
                </a:lnTo>
                <a:cubicBezTo>
                  <a:pt x="3814267" y="1523679"/>
                  <a:pt x="3828860" y="1517599"/>
                  <a:pt x="3858045" y="1517599"/>
                </a:cubicBezTo>
                <a:lnTo>
                  <a:pt x="3854397" y="1506655"/>
                </a:lnTo>
                <a:lnTo>
                  <a:pt x="3854397" y="1503007"/>
                </a:lnTo>
                <a:cubicBezTo>
                  <a:pt x="3873853" y="1473822"/>
                  <a:pt x="3888445" y="1459230"/>
                  <a:pt x="3898173" y="1459230"/>
                </a:cubicBezTo>
                <a:lnTo>
                  <a:pt x="3887229" y="1437342"/>
                </a:lnTo>
                <a:cubicBezTo>
                  <a:pt x="3894525" y="1417885"/>
                  <a:pt x="3944382" y="1397213"/>
                  <a:pt x="4036800" y="1375324"/>
                </a:cubicBezTo>
                <a:cubicBezTo>
                  <a:pt x="4075713" y="1382621"/>
                  <a:pt x="4102466" y="1393565"/>
                  <a:pt x="4117058" y="1408157"/>
                </a:cubicBezTo>
                <a:cubicBezTo>
                  <a:pt x="4275141" y="1395997"/>
                  <a:pt x="4391879" y="1385053"/>
                  <a:pt x="4467273" y="1375324"/>
                </a:cubicBezTo>
                <a:cubicBezTo>
                  <a:pt x="4469705" y="1375324"/>
                  <a:pt x="4470921" y="1376540"/>
                  <a:pt x="4470921" y="1378973"/>
                </a:cubicBezTo>
                <a:lnTo>
                  <a:pt x="4682510" y="1357084"/>
                </a:lnTo>
                <a:lnTo>
                  <a:pt x="4693454" y="1360732"/>
                </a:lnTo>
                <a:cubicBezTo>
                  <a:pt x="4708046" y="1358300"/>
                  <a:pt x="4723854" y="1357084"/>
                  <a:pt x="4740878" y="1357084"/>
                </a:cubicBezTo>
                <a:lnTo>
                  <a:pt x="4806543" y="1357084"/>
                </a:lnTo>
                <a:cubicBezTo>
                  <a:pt x="4818704" y="1357084"/>
                  <a:pt x="4827216" y="1358300"/>
                  <a:pt x="4832080" y="1360732"/>
                </a:cubicBezTo>
                <a:cubicBezTo>
                  <a:pt x="4834512" y="1358300"/>
                  <a:pt x="4840593" y="1357084"/>
                  <a:pt x="4850321" y="1357084"/>
                </a:cubicBezTo>
                <a:lnTo>
                  <a:pt x="4850321" y="1360732"/>
                </a:lnTo>
                <a:lnTo>
                  <a:pt x="4890449" y="1349788"/>
                </a:lnTo>
                <a:cubicBezTo>
                  <a:pt x="4892882" y="1349788"/>
                  <a:pt x="4894097" y="1352220"/>
                  <a:pt x="4894097" y="1357084"/>
                </a:cubicBezTo>
                <a:lnTo>
                  <a:pt x="4926931" y="1349788"/>
                </a:lnTo>
                <a:lnTo>
                  <a:pt x="4967059" y="1349788"/>
                </a:lnTo>
                <a:cubicBezTo>
                  <a:pt x="4967059" y="1347356"/>
                  <a:pt x="4969491" y="1338844"/>
                  <a:pt x="4974355" y="1324252"/>
                </a:cubicBezTo>
                <a:cubicBezTo>
                  <a:pt x="4967059" y="1324252"/>
                  <a:pt x="4960979" y="1313307"/>
                  <a:pt x="4956114" y="1291419"/>
                </a:cubicBezTo>
                <a:lnTo>
                  <a:pt x="4963410" y="1254938"/>
                </a:lnTo>
                <a:lnTo>
                  <a:pt x="4919634" y="1254938"/>
                </a:lnTo>
                <a:cubicBezTo>
                  <a:pt x="4909906" y="1254938"/>
                  <a:pt x="4891666" y="1251290"/>
                  <a:pt x="4864913" y="1243994"/>
                </a:cubicBezTo>
                <a:cubicBezTo>
                  <a:pt x="4864913" y="1253722"/>
                  <a:pt x="4835728" y="1261018"/>
                  <a:pt x="4777360" y="1265882"/>
                </a:cubicBezTo>
                <a:cubicBezTo>
                  <a:pt x="4772495" y="1265882"/>
                  <a:pt x="4770063" y="1264666"/>
                  <a:pt x="4770063" y="1262234"/>
                </a:cubicBezTo>
                <a:lnTo>
                  <a:pt x="4678861" y="1276827"/>
                </a:lnTo>
                <a:lnTo>
                  <a:pt x="4678861" y="1273178"/>
                </a:lnTo>
                <a:cubicBezTo>
                  <a:pt x="4676429" y="1273178"/>
                  <a:pt x="4664269" y="1275610"/>
                  <a:pt x="4642381" y="1280475"/>
                </a:cubicBezTo>
                <a:lnTo>
                  <a:pt x="4616844" y="1284123"/>
                </a:lnTo>
                <a:lnTo>
                  <a:pt x="4584011" y="1291419"/>
                </a:lnTo>
                <a:lnTo>
                  <a:pt x="4573067" y="1284123"/>
                </a:lnTo>
                <a:cubicBezTo>
                  <a:pt x="4556043" y="1284123"/>
                  <a:pt x="4496458" y="1297499"/>
                  <a:pt x="4394311" y="1324252"/>
                </a:cubicBezTo>
                <a:cubicBezTo>
                  <a:pt x="4377287" y="1278043"/>
                  <a:pt x="4360263" y="1254938"/>
                  <a:pt x="4343238" y="1254938"/>
                </a:cubicBezTo>
                <a:cubicBezTo>
                  <a:pt x="4314054" y="1235482"/>
                  <a:pt x="4294597" y="1209945"/>
                  <a:pt x="4284869" y="1178328"/>
                </a:cubicBezTo>
                <a:cubicBezTo>
                  <a:pt x="4199747" y="1136984"/>
                  <a:pt x="4157187" y="1102935"/>
                  <a:pt x="4157187" y="1076182"/>
                </a:cubicBezTo>
                <a:cubicBezTo>
                  <a:pt x="4164483" y="1076182"/>
                  <a:pt x="4168131" y="1072535"/>
                  <a:pt x="4168131" y="1065238"/>
                </a:cubicBezTo>
                <a:cubicBezTo>
                  <a:pt x="4160834" y="1065238"/>
                  <a:pt x="4157187" y="1060374"/>
                  <a:pt x="4157187" y="1050646"/>
                </a:cubicBezTo>
                <a:lnTo>
                  <a:pt x="4157187" y="1021461"/>
                </a:lnTo>
                <a:cubicBezTo>
                  <a:pt x="4157187" y="1019029"/>
                  <a:pt x="4159618" y="1016597"/>
                  <a:pt x="4164483" y="1014165"/>
                </a:cubicBezTo>
                <a:cubicBezTo>
                  <a:pt x="4171779" y="1011733"/>
                  <a:pt x="4181507" y="1009301"/>
                  <a:pt x="4193667" y="1006869"/>
                </a:cubicBezTo>
                <a:cubicBezTo>
                  <a:pt x="4186371" y="992277"/>
                  <a:pt x="4182723" y="981332"/>
                  <a:pt x="4182723" y="974036"/>
                </a:cubicBezTo>
                <a:lnTo>
                  <a:pt x="4193667" y="966740"/>
                </a:lnTo>
                <a:lnTo>
                  <a:pt x="4211908" y="966740"/>
                </a:lnTo>
                <a:lnTo>
                  <a:pt x="4241092" y="974036"/>
                </a:lnTo>
                <a:cubicBezTo>
                  <a:pt x="4241092" y="966740"/>
                  <a:pt x="4252037" y="963092"/>
                  <a:pt x="4273925" y="963092"/>
                </a:cubicBezTo>
                <a:lnTo>
                  <a:pt x="4270277" y="952148"/>
                </a:lnTo>
                <a:lnTo>
                  <a:pt x="4295814" y="933908"/>
                </a:lnTo>
                <a:lnTo>
                  <a:pt x="4314054" y="933908"/>
                </a:lnTo>
                <a:cubicBezTo>
                  <a:pt x="4362695" y="933908"/>
                  <a:pt x="4399175" y="943636"/>
                  <a:pt x="4423496" y="963092"/>
                </a:cubicBezTo>
                <a:lnTo>
                  <a:pt x="4438088" y="963092"/>
                </a:lnTo>
                <a:cubicBezTo>
                  <a:pt x="4447817" y="946068"/>
                  <a:pt x="4491593" y="937556"/>
                  <a:pt x="4569419" y="937556"/>
                </a:cubicBezTo>
                <a:lnTo>
                  <a:pt x="4569419" y="941204"/>
                </a:lnTo>
                <a:cubicBezTo>
                  <a:pt x="4584011" y="936340"/>
                  <a:pt x="4596172" y="933908"/>
                  <a:pt x="4605900" y="933908"/>
                </a:cubicBezTo>
                <a:cubicBezTo>
                  <a:pt x="4605900" y="938771"/>
                  <a:pt x="4608332" y="941204"/>
                  <a:pt x="4613196" y="941204"/>
                </a:cubicBezTo>
                <a:cubicBezTo>
                  <a:pt x="4618060" y="936340"/>
                  <a:pt x="4622924" y="933908"/>
                  <a:pt x="4627788" y="933908"/>
                </a:cubicBezTo>
                <a:lnTo>
                  <a:pt x="4682510" y="933908"/>
                </a:lnTo>
                <a:lnTo>
                  <a:pt x="4718990" y="926611"/>
                </a:lnTo>
                <a:cubicBezTo>
                  <a:pt x="4723854" y="931476"/>
                  <a:pt x="4733583" y="933908"/>
                  <a:pt x="4748174" y="933908"/>
                </a:cubicBezTo>
                <a:lnTo>
                  <a:pt x="4755470" y="926611"/>
                </a:lnTo>
                <a:cubicBezTo>
                  <a:pt x="4762767" y="926611"/>
                  <a:pt x="4766415" y="929043"/>
                  <a:pt x="4766415" y="933908"/>
                </a:cubicBezTo>
                <a:cubicBezTo>
                  <a:pt x="4866129" y="916883"/>
                  <a:pt x="4945171" y="908371"/>
                  <a:pt x="5003539" y="908371"/>
                </a:cubicBezTo>
                <a:lnTo>
                  <a:pt x="5003539" y="897427"/>
                </a:lnTo>
                <a:cubicBezTo>
                  <a:pt x="5003539" y="890131"/>
                  <a:pt x="4997459" y="865810"/>
                  <a:pt x="4985300" y="824465"/>
                </a:cubicBezTo>
                <a:cubicBezTo>
                  <a:pt x="4970707" y="824465"/>
                  <a:pt x="4960979" y="825681"/>
                  <a:pt x="4956114" y="828113"/>
                </a:cubicBezTo>
                <a:cubicBezTo>
                  <a:pt x="4931794" y="825681"/>
                  <a:pt x="4919634" y="823249"/>
                  <a:pt x="4919634" y="820817"/>
                </a:cubicBezTo>
                <a:lnTo>
                  <a:pt x="4777360" y="842706"/>
                </a:lnTo>
                <a:lnTo>
                  <a:pt x="4777360" y="835410"/>
                </a:lnTo>
                <a:cubicBezTo>
                  <a:pt x="4770063" y="840273"/>
                  <a:pt x="4761551" y="843922"/>
                  <a:pt x="4751822" y="846354"/>
                </a:cubicBezTo>
                <a:cubicBezTo>
                  <a:pt x="4746958" y="848786"/>
                  <a:pt x="4742094" y="850002"/>
                  <a:pt x="4737231" y="850002"/>
                </a:cubicBezTo>
                <a:cubicBezTo>
                  <a:pt x="4700750" y="845138"/>
                  <a:pt x="4682510" y="840273"/>
                  <a:pt x="4682510" y="835410"/>
                </a:cubicBezTo>
                <a:cubicBezTo>
                  <a:pt x="4672781" y="837842"/>
                  <a:pt x="4658189" y="840273"/>
                  <a:pt x="4638733" y="842706"/>
                </a:cubicBezTo>
                <a:cubicBezTo>
                  <a:pt x="4614412" y="847570"/>
                  <a:pt x="4586443" y="851218"/>
                  <a:pt x="4554827" y="853650"/>
                </a:cubicBezTo>
                <a:cubicBezTo>
                  <a:pt x="4547531" y="853650"/>
                  <a:pt x="4543883" y="850002"/>
                  <a:pt x="4543883" y="842706"/>
                </a:cubicBezTo>
                <a:cubicBezTo>
                  <a:pt x="4483082" y="845138"/>
                  <a:pt x="4447817" y="851218"/>
                  <a:pt x="4438088" y="860946"/>
                </a:cubicBezTo>
                <a:cubicBezTo>
                  <a:pt x="4433224" y="860946"/>
                  <a:pt x="4430792" y="858514"/>
                  <a:pt x="4430792" y="853650"/>
                </a:cubicBezTo>
                <a:cubicBezTo>
                  <a:pt x="4428360" y="853650"/>
                  <a:pt x="4422280" y="856082"/>
                  <a:pt x="4412552" y="860946"/>
                </a:cubicBezTo>
                <a:lnTo>
                  <a:pt x="4357831" y="853650"/>
                </a:lnTo>
                <a:lnTo>
                  <a:pt x="4343238" y="860946"/>
                </a:lnTo>
                <a:lnTo>
                  <a:pt x="4335942" y="853650"/>
                </a:lnTo>
                <a:cubicBezTo>
                  <a:pt x="4282437" y="856082"/>
                  <a:pt x="4250820" y="862162"/>
                  <a:pt x="4241092" y="871890"/>
                </a:cubicBezTo>
                <a:cubicBezTo>
                  <a:pt x="4168131" y="845138"/>
                  <a:pt x="4086657" y="786769"/>
                  <a:pt x="3996671" y="696783"/>
                </a:cubicBezTo>
                <a:lnTo>
                  <a:pt x="3996671" y="693135"/>
                </a:lnTo>
                <a:cubicBezTo>
                  <a:pt x="4011264" y="671246"/>
                  <a:pt x="4018560" y="653006"/>
                  <a:pt x="4018560" y="638413"/>
                </a:cubicBezTo>
                <a:lnTo>
                  <a:pt x="4011264" y="601933"/>
                </a:lnTo>
                <a:cubicBezTo>
                  <a:pt x="4020992" y="601933"/>
                  <a:pt x="4029504" y="586124"/>
                  <a:pt x="4036800" y="554508"/>
                </a:cubicBezTo>
                <a:cubicBezTo>
                  <a:pt x="4078144" y="496139"/>
                  <a:pt x="4131650" y="460874"/>
                  <a:pt x="4197316" y="448714"/>
                </a:cubicBezTo>
                <a:lnTo>
                  <a:pt x="4230148" y="456010"/>
                </a:lnTo>
                <a:lnTo>
                  <a:pt x="4241092" y="456010"/>
                </a:lnTo>
                <a:lnTo>
                  <a:pt x="4281221" y="448714"/>
                </a:lnTo>
                <a:lnTo>
                  <a:pt x="4281221" y="456010"/>
                </a:lnTo>
                <a:lnTo>
                  <a:pt x="4295814" y="448714"/>
                </a:lnTo>
                <a:lnTo>
                  <a:pt x="4299462" y="448714"/>
                </a:lnTo>
                <a:cubicBezTo>
                  <a:pt x="4309189" y="448714"/>
                  <a:pt x="4314054" y="451146"/>
                  <a:pt x="4314054" y="456010"/>
                </a:cubicBezTo>
                <a:lnTo>
                  <a:pt x="4343238" y="448714"/>
                </a:lnTo>
                <a:lnTo>
                  <a:pt x="4357831" y="448714"/>
                </a:lnTo>
                <a:cubicBezTo>
                  <a:pt x="4425928" y="448714"/>
                  <a:pt x="4481865" y="454794"/>
                  <a:pt x="4525642" y="466954"/>
                </a:cubicBezTo>
                <a:cubicBezTo>
                  <a:pt x="4528074" y="466954"/>
                  <a:pt x="4529290" y="464522"/>
                  <a:pt x="4529290" y="459658"/>
                </a:cubicBezTo>
                <a:cubicBezTo>
                  <a:pt x="4558475" y="464522"/>
                  <a:pt x="4575499" y="466954"/>
                  <a:pt x="4580363" y="466954"/>
                </a:cubicBezTo>
                <a:lnTo>
                  <a:pt x="4653325" y="459658"/>
                </a:lnTo>
                <a:lnTo>
                  <a:pt x="4664269" y="466954"/>
                </a:lnTo>
                <a:lnTo>
                  <a:pt x="4678861" y="459658"/>
                </a:lnTo>
                <a:lnTo>
                  <a:pt x="4697102" y="463306"/>
                </a:lnTo>
                <a:lnTo>
                  <a:pt x="4708046" y="463306"/>
                </a:lnTo>
                <a:lnTo>
                  <a:pt x="4722638" y="466954"/>
                </a:lnTo>
                <a:lnTo>
                  <a:pt x="4748174" y="459658"/>
                </a:lnTo>
                <a:lnTo>
                  <a:pt x="4755470" y="466954"/>
                </a:lnTo>
                <a:cubicBezTo>
                  <a:pt x="4762767" y="466954"/>
                  <a:pt x="4766415" y="464522"/>
                  <a:pt x="4766415" y="459658"/>
                </a:cubicBezTo>
                <a:lnTo>
                  <a:pt x="4835728" y="466954"/>
                </a:lnTo>
                <a:lnTo>
                  <a:pt x="4872209" y="466954"/>
                </a:lnTo>
                <a:cubicBezTo>
                  <a:pt x="4877074" y="466954"/>
                  <a:pt x="4879505" y="468170"/>
                  <a:pt x="4879505" y="470602"/>
                </a:cubicBezTo>
                <a:lnTo>
                  <a:pt x="4890449" y="466954"/>
                </a:lnTo>
                <a:lnTo>
                  <a:pt x="4905042" y="466954"/>
                </a:lnTo>
                <a:cubicBezTo>
                  <a:pt x="4907474" y="466954"/>
                  <a:pt x="4908690" y="468170"/>
                  <a:pt x="4908690" y="470602"/>
                </a:cubicBezTo>
                <a:cubicBezTo>
                  <a:pt x="4911122" y="470602"/>
                  <a:pt x="4912338" y="469386"/>
                  <a:pt x="4912338" y="466954"/>
                </a:cubicBezTo>
                <a:cubicBezTo>
                  <a:pt x="4958546" y="471818"/>
                  <a:pt x="4986516" y="475466"/>
                  <a:pt x="4996244" y="477898"/>
                </a:cubicBezTo>
                <a:cubicBezTo>
                  <a:pt x="5020564" y="475466"/>
                  <a:pt x="5032724" y="471818"/>
                  <a:pt x="5032724" y="466954"/>
                </a:cubicBezTo>
                <a:cubicBezTo>
                  <a:pt x="5030293" y="393992"/>
                  <a:pt x="5020564" y="357512"/>
                  <a:pt x="5003539" y="357512"/>
                </a:cubicBezTo>
                <a:lnTo>
                  <a:pt x="5010835" y="346567"/>
                </a:lnTo>
                <a:lnTo>
                  <a:pt x="4996244" y="328327"/>
                </a:lnTo>
                <a:lnTo>
                  <a:pt x="5003539" y="299142"/>
                </a:lnTo>
                <a:cubicBezTo>
                  <a:pt x="4996244" y="299142"/>
                  <a:pt x="4992596" y="294278"/>
                  <a:pt x="4992596" y="284550"/>
                </a:cubicBezTo>
                <a:cubicBezTo>
                  <a:pt x="4999892" y="277254"/>
                  <a:pt x="5008404" y="273606"/>
                  <a:pt x="5018133" y="273606"/>
                </a:cubicBezTo>
                <a:lnTo>
                  <a:pt x="5018133" y="269958"/>
                </a:lnTo>
                <a:cubicBezTo>
                  <a:pt x="5018133" y="267526"/>
                  <a:pt x="5004756" y="252933"/>
                  <a:pt x="4978004" y="226181"/>
                </a:cubicBezTo>
                <a:lnTo>
                  <a:pt x="4992596" y="222533"/>
                </a:lnTo>
                <a:lnTo>
                  <a:pt x="5003539" y="222533"/>
                </a:lnTo>
                <a:cubicBezTo>
                  <a:pt x="5008404" y="222533"/>
                  <a:pt x="5010835" y="223749"/>
                  <a:pt x="5010835" y="226181"/>
                </a:cubicBezTo>
                <a:lnTo>
                  <a:pt x="5021780" y="222533"/>
                </a:lnTo>
                <a:lnTo>
                  <a:pt x="5025429" y="222533"/>
                </a:lnTo>
                <a:cubicBezTo>
                  <a:pt x="5035157" y="222533"/>
                  <a:pt x="5043668" y="229829"/>
                  <a:pt x="5050965" y="244421"/>
                </a:cubicBezTo>
                <a:lnTo>
                  <a:pt x="5065556" y="240773"/>
                </a:lnTo>
                <a:lnTo>
                  <a:pt x="5069206" y="240773"/>
                </a:lnTo>
                <a:cubicBezTo>
                  <a:pt x="5074069" y="240773"/>
                  <a:pt x="5076502" y="241989"/>
                  <a:pt x="5076502" y="244421"/>
                </a:cubicBezTo>
                <a:cubicBezTo>
                  <a:pt x="5117846" y="207940"/>
                  <a:pt x="5143383" y="189700"/>
                  <a:pt x="5153110" y="189700"/>
                </a:cubicBezTo>
                <a:lnTo>
                  <a:pt x="5153110" y="160515"/>
                </a:lnTo>
                <a:cubicBezTo>
                  <a:pt x="5153110" y="158083"/>
                  <a:pt x="5166487" y="147139"/>
                  <a:pt x="5193240" y="127683"/>
                </a:cubicBezTo>
                <a:close/>
                <a:moveTo>
                  <a:pt x="12300099" y="0"/>
                </a:moveTo>
                <a:cubicBezTo>
                  <a:pt x="12360900" y="17025"/>
                  <a:pt x="12391300" y="35265"/>
                  <a:pt x="12391300" y="54721"/>
                </a:cubicBezTo>
                <a:cubicBezTo>
                  <a:pt x="12403461" y="44993"/>
                  <a:pt x="12411972" y="40129"/>
                  <a:pt x="12416837" y="40129"/>
                </a:cubicBezTo>
                <a:lnTo>
                  <a:pt x="12431429" y="40129"/>
                </a:lnTo>
                <a:cubicBezTo>
                  <a:pt x="12431429" y="18241"/>
                  <a:pt x="12436293" y="7296"/>
                  <a:pt x="12446021" y="7296"/>
                </a:cubicBezTo>
                <a:cubicBezTo>
                  <a:pt x="12446021" y="14593"/>
                  <a:pt x="12497095" y="30401"/>
                  <a:pt x="12599241" y="54721"/>
                </a:cubicBezTo>
                <a:lnTo>
                  <a:pt x="12599241" y="62017"/>
                </a:lnTo>
                <a:lnTo>
                  <a:pt x="12628425" y="54721"/>
                </a:lnTo>
                <a:lnTo>
                  <a:pt x="12653962" y="54721"/>
                </a:lnTo>
                <a:lnTo>
                  <a:pt x="12741516" y="83906"/>
                </a:lnTo>
                <a:lnTo>
                  <a:pt x="12792589" y="153219"/>
                </a:lnTo>
                <a:lnTo>
                  <a:pt x="12788941" y="186052"/>
                </a:lnTo>
                <a:cubicBezTo>
                  <a:pt x="12827854" y="227397"/>
                  <a:pt x="12847310" y="254150"/>
                  <a:pt x="12847310" y="266310"/>
                </a:cubicBezTo>
                <a:cubicBezTo>
                  <a:pt x="12844877" y="280902"/>
                  <a:pt x="12840014" y="288198"/>
                  <a:pt x="12832718" y="288198"/>
                </a:cubicBezTo>
                <a:lnTo>
                  <a:pt x="12858254" y="353864"/>
                </a:lnTo>
                <a:cubicBezTo>
                  <a:pt x="13018770" y="331975"/>
                  <a:pt x="13210901" y="314950"/>
                  <a:pt x="13434651" y="302790"/>
                </a:cubicBezTo>
                <a:cubicBezTo>
                  <a:pt x="13444379" y="307654"/>
                  <a:pt x="13451675" y="310087"/>
                  <a:pt x="13456539" y="310087"/>
                </a:cubicBezTo>
                <a:cubicBezTo>
                  <a:pt x="13480859" y="310087"/>
                  <a:pt x="13501531" y="301575"/>
                  <a:pt x="13518556" y="284550"/>
                </a:cubicBezTo>
                <a:lnTo>
                  <a:pt x="13522205" y="284550"/>
                </a:lnTo>
                <a:cubicBezTo>
                  <a:pt x="13544093" y="284550"/>
                  <a:pt x="13561117" y="289414"/>
                  <a:pt x="13573277" y="299142"/>
                </a:cubicBezTo>
                <a:lnTo>
                  <a:pt x="13617053" y="288198"/>
                </a:lnTo>
                <a:cubicBezTo>
                  <a:pt x="13658399" y="288198"/>
                  <a:pt x="13760545" y="331975"/>
                  <a:pt x="13923493" y="419529"/>
                </a:cubicBezTo>
                <a:cubicBezTo>
                  <a:pt x="14032935" y="521675"/>
                  <a:pt x="14093736" y="583692"/>
                  <a:pt x="14105896" y="605581"/>
                </a:cubicBezTo>
                <a:lnTo>
                  <a:pt x="14105896" y="656654"/>
                </a:lnTo>
                <a:cubicBezTo>
                  <a:pt x="14113192" y="688270"/>
                  <a:pt x="14120488" y="711375"/>
                  <a:pt x="14127785" y="725967"/>
                </a:cubicBezTo>
                <a:lnTo>
                  <a:pt x="14127785" y="769744"/>
                </a:lnTo>
                <a:cubicBezTo>
                  <a:pt x="14127785" y="772176"/>
                  <a:pt x="14125353" y="773392"/>
                  <a:pt x="14120488" y="773392"/>
                </a:cubicBezTo>
                <a:lnTo>
                  <a:pt x="14135081" y="798929"/>
                </a:lnTo>
                <a:cubicBezTo>
                  <a:pt x="14130216" y="811089"/>
                  <a:pt x="14127785" y="818385"/>
                  <a:pt x="14127785" y="820817"/>
                </a:cubicBezTo>
                <a:cubicBezTo>
                  <a:pt x="14142377" y="820817"/>
                  <a:pt x="14150888" y="848786"/>
                  <a:pt x="14153321" y="904723"/>
                </a:cubicBezTo>
                <a:lnTo>
                  <a:pt x="14127785" y="919315"/>
                </a:lnTo>
                <a:lnTo>
                  <a:pt x="14142377" y="974036"/>
                </a:lnTo>
                <a:cubicBezTo>
                  <a:pt x="14135081" y="976468"/>
                  <a:pt x="14125353" y="977684"/>
                  <a:pt x="14113192" y="977684"/>
                </a:cubicBezTo>
                <a:lnTo>
                  <a:pt x="14113192" y="992277"/>
                </a:lnTo>
                <a:lnTo>
                  <a:pt x="14120488" y="1010517"/>
                </a:lnTo>
                <a:lnTo>
                  <a:pt x="14120488" y="1025109"/>
                </a:lnTo>
                <a:cubicBezTo>
                  <a:pt x="14071848" y="1039702"/>
                  <a:pt x="14047527" y="1057942"/>
                  <a:pt x="14047527" y="1079830"/>
                </a:cubicBezTo>
                <a:lnTo>
                  <a:pt x="14054823" y="1079830"/>
                </a:lnTo>
                <a:cubicBezTo>
                  <a:pt x="14088871" y="1091991"/>
                  <a:pt x="14105896" y="1102935"/>
                  <a:pt x="14105896" y="1112663"/>
                </a:cubicBezTo>
                <a:cubicBezTo>
                  <a:pt x="14105896" y="1115095"/>
                  <a:pt x="14103463" y="1117527"/>
                  <a:pt x="14098600" y="1119959"/>
                </a:cubicBezTo>
                <a:cubicBezTo>
                  <a:pt x="14088871" y="1122391"/>
                  <a:pt x="14080360" y="1124823"/>
                  <a:pt x="14073063" y="1127256"/>
                </a:cubicBezTo>
                <a:lnTo>
                  <a:pt x="14076711" y="1181977"/>
                </a:lnTo>
                <a:cubicBezTo>
                  <a:pt x="14040231" y="1220889"/>
                  <a:pt x="14013478" y="1240346"/>
                  <a:pt x="13996454" y="1240346"/>
                </a:cubicBezTo>
                <a:lnTo>
                  <a:pt x="13981861" y="1240346"/>
                </a:lnTo>
                <a:lnTo>
                  <a:pt x="13992806" y="1254938"/>
                </a:lnTo>
                <a:lnTo>
                  <a:pt x="13992806" y="1258586"/>
                </a:lnTo>
                <a:cubicBezTo>
                  <a:pt x="13983078" y="1258586"/>
                  <a:pt x="13975782" y="1259802"/>
                  <a:pt x="13970917" y="1262234"/>
                </a:cubicBezTo>
                <a:cubicBezTo>
                  <a:pt x="13968485" y="1259802"/>
                  <a:pt x="13961188" y="1258586"/>
                  <a:pt x="13949029" y="1258586"/>
                </a:cubicBezTo>
                <a:cubicBezTo>
                  <a:pt x="13949029" y="1265882"/>
                  <a:pt x="13927140" y="1271962"/>
                  <a:pt x="13883364" y="1276827"/>
                </a:cubicBezTo>
                <a:lnTo>
                  <a:pt x="13890660" y="1291419"/>
                </a:lnTo>
                <a:cubicBezTo>
                  <a:pt x="13890660" y="1301147"/>
                  <a:pt x="13887011" y="1306011"/>
                  <a:pt x="13879715" y="1306011"/>
                </a:cubicBezTo>
                <a:lnTo>
                  <a:pt x="13832290" y="1306011"/>
                </a:lnTo>
                <a:cubicBezTo>
                  <a:pt x="13815266" y="1306011"/>
                  <a:pt x="13806754" y="1307227"/>
                  <a:pt x="13806754" y="1309659"/>
                </a:cubicBezTo>
                <a:lnTo>
                  <a:pt x="13777569" y="1306011"/>
                </a:lnTo>
                <a:cubicBezTo>
                  <a:pt x="13704607" y="1306011"/>
                  <a:pt x="13646239" y="1301147"/>
                  <a:pt x="13602461" y="1291419"/>
                </a:cubicBezTo>
                <a:cubicBezTo>
                  <a:pt x="13575709" y="1301147"/>
                  <a:pt x="13541660" y="1306011"/>
                  <a:pt x="13500315" y="1306011"/>
                </a:cubicBezTo>
                <a:lnTo>
                  <a:pt x="13493019" y="1291419"/>
                </a:lnTo>
                <a:lnTo>
                  <a:pt x="13482076" y="1295067"/>
                </a:lnTo>
                <a:cubicBezTo>
                  <a:pt x="13474780" y="1292635"/>
                  <a:pt x="13468699" y="1291419"/>
                  <a:pt x="13463835" y="1291419"/>
                </a:cubicBezTo>
                <a:lnTo>
                  <a:pt x="13456539" y="1306011"/>
                </a:lnTo>
                <a:lnTo>
                  <a:pt x="13423706" y="1295067"/>
                </a:lnTo>
                <a:cubicBezTo>
                  <a:pt x="13413977" y="1295067"/>
                  <a:pt x="13388441" y="1306011"/>
                  <a:pt x="13347097" y="1327900"/>
                </a:cubicBezTo>
                <a:cubicBezTo>
                  <a:pt x="13310615" y="1325467"/>
                  <a:pt x="13278999" y="1318171"/>
                  <a:pt x="13252247" y="1306011"/>
                </a:cubicBezTo>
                <a:cubicBezTo>
                  <a:pt x="13232791" y="1306011"/>
                  <a:pt x="13196309" y="1338844"/>
                  <a:pt x="13142804" y="1404509"/>
                </a:cubicBezTo>
                <a:cubicBezTo>
                  <a:pt x="13118484" y="1428830"/>
                  <a:pt x="13092947" y="1448286"/>
                  <a:pt x="13066195" y="1462878"/>
                </a:cubicBezTo>
                <a:cubicBezTo>
                  <a:pt x="13066195" y="1477470"/>
                  <a:pt x="13062547" y="1484767"/>
                  <a:pt x="13055251" y="1484767"/>
                </a:cubicBezTo>
                <a:lnTo>
                  <a:pt x="13055251" y="1495711"/>
                </a:lnTo>
                <a:cubicBezTo>
                  <a:pt x="13055251" y="1505439"/>
                  <a:pt x="13118484" y="1520031"/>
                  <a:pt x="13244951" y="1539488"/>
                </a:cubicBezTo>
                <a:lnTo>
                  <a:pt x="13274135" y="1528544"/>
                </a:lnTo>
                <a:lnTo>
                  <a:pt x="13339801" y="1528544"/>
                </a:lnTo>
                <a:lnTo>
                  <a:pt x="13339801" y="1510303"/>
                </a:lnTo>
                <a:cubicBezTo>
                  <a:pt x="13332505" y="1510303"/>
                  <a:pt x="13328856" y="1505439"/>
                  <a:pt x="13328856" y="1495711"/>
                </a:cubicBezTo>
                <a:cubicBezTo>
                  <a:pt x="13328856" y="1493279"/>
                  <a:pt x="13339801" y="1488415"/>
                  <a:pt x="13361689" y="1481119"/>
                </a:cubicBezTo>
                <a:cubicBezTo>
                  <a:pt x="13383577" y="1471390"/>
                  <a:pt x="13412761" y="1462878"/>
                  <a:pt x="13449243" y="1455582"/>
                </a:cubicBezTo>
                <a:cubicBezTo>
                  <a:pt x="13546525" y="1455582"/>
                  <a:pt x="13619486" y="1532192"/>
                  <a:pt x="13668127" y="1685411"/>
                </a:cubicBezTo>
                <a:cubicBezTo>
                  <a:pt x="13668127" y="1738916"/>
                  <a:pt x="13670559" y="1770533"/>
                  <a:pt x="13675423" y="1780261"/>
                </a:cubicBezTo>
                <a:cubicBezTo>
                  <a:pt x="13675423" y="1785125"/>
                  <a:pt x="13672991" y="1787557"/>
                  <a:pt x="13668127" y="1787557"/>
                </a:cubicBezTo>
                <a:lnTo>
                  <a:pt x="13675423" y="1849574"/>
                </a:lnTo>
                <a:lnTo>
                  <a:pt x="13675423" y="1893351"/>
                </a:lnTo>
                <a:cubicBezTo>
                  <a:pt x="13675423" y="1917672"/>
                  <a:pt x="13666911" y="1944424"/>
                  <a:pt x="13649886" y="1973609"/>
                </a:cubicBezTo>
                <a:lnTo>
                  <a:pt x="13617053" y="1969961"/>
                </a:lnTo>
                <a:lnTo>
                  <a:pt x="13595165" y="1969961"/>
                </a:lnTo>
                <a:cubicBezTo>
                  <a:pt x="13573277" y="1969961"/>
                  <a:pt x="13558685" y="1979689"/>
                  <a:pt x="13551389" y="1999145"/>
                </a:cubicBezTo>
                <a:lnTo>
                  <a:pt x="13627998" y="2035626"/>
                </a:lnTo>
                <a:cubicBezTo>
                  <a:pt x="13659615" y="2025898"/>
                  <a:pt x="13680287" y="2013738"/>
                  <a:pt x="13690015" y="1999145"/>
                </a:cubicBezTo>
                <a:lnTo>
                  <a:pt x="13733793" y="1995497"/>
                </a:lnTo>
                <a:cubicBezTo>
                  <a:pt x="13745953" y="2002793"/>
                  <a:pt x="13760545" y="2010090"/>
                  <a:pt x="13777569" y="2017386"/>
                </a:cubicBezTo>
                <a:cubicBezTo>
                  <a:pt x="13804321" y="2027114"/>
                  <a:pt x="13833507" y="2036842"/>
                  <a:pt x="13865123" y="2046570"/>
                </a:cubicBezTo>
                <a:cubicBezTo>
                  <a:pt x="13896740" y="2083051"/>
                  <a:pt x="13917412" y="2101291"/>
                  <a:pt x="13927140" y="2101291"/>
                </a:cubicBezTo>
                <a:lnTo>
                  <a:pt x="13949029" y="2134124"/>
                </a:lnTo>
                <a:lnTo>
                  <a:pt x="13941732" y="2159661"/>
                </a:lnTo>
                <a:cubicBezTo>
                  <a:pt x="13941732" y="2171821"/>
                  <a:pt x="13969702" y="2192493"/>
                  <a:pt x="14025639" y="2221678"/>
                </a:cubicBezTo>
                <a:lnTo>
                  <a:pt x="14029286" y="2236270"/>
                </a:lnTo>
                <a:lnTo>
                  <a:pt x="14029286" y="2239918"/>
                </a:lnTo>
                <a:lnTo>
                  <a:pt x="14025639" y="2280047"/>
                </a:lnTo>
                <a:cubicBezTo>
                  <a:pt x="14045095" y="2314096"/>
                  <a:pt x="14054823" y="2337200"/>
                  <a:pt x="14054823" y="2349360"/>
                </a:cubicBezTo>
                <a:cubicBezTo>
                  <a:pt x="14030503" y="2371249"/>
                  <a:pt x="14015911" y="2382193"/>
                  <a:pt x="14011046" y="2382193"/>
                </a:cubicBezTo>
                <a:lnTo>
                  <a:pt x="13970917" y="2382193"/>
                </a:lnTo>
                <a:cubicBezTo>
                  <a:pt x="13970917" y="2401650"/>
                  <a:pt x="13953892" y="2411378"/>
                  <a:pt x="13919844" y="2411378"/>
                </a:cubicBezTo>
                <a:lnTo>
                  <a:pt x="13908900" y="2411378"/>
                </a:lnTo>
                <a:lnTo>
                  <a:pt x="13865123" y="2407730"/>
                </a:lnTo>
                <a:cubicBezTo>
                  <a:pt x="13860260" y="2410162"/>
                  <a:pt x="13855395" y="2411378"/>
                  <a:pt x="13850531" y="2411378"/>
                </a:cubicBezTo>
                <a:cubicBezTo>
                  <a:pt x="13843235" y="2408946"/>
                  <a:pt x="13837154" y="2407730"/>
                  <a:pt x="13832290" y="2407730"/>
                </a:cubicBezTo>
                <a:lnTo>
                  <a:pt x="13832290" y="2411378"/>
                </a:lnTo>
                <a:lnTo>
                  <a:pt x="13835939" y="2429618"/>
                </a:lnTo>
                <a:lnTo>
                  <a:pt x="13824994" y="2433266"/>
                </a:lnTo>
                <a:lnTo>
                  <a:pt x="13565981" y="2433266"/>
                </a:lnTo>
                <a:cubicBezTo>
                  <a:pt x="13544093" y="2433266"/>
                  <a:pt x="13522205" y="2432050"/>
                  <a:pt x="13500315" y="2429618"/>
                </a:cubicBezTo>
                <a:cubicBezTo>
                  <a:pt x="13497883" y="2432050"/>
                  <a:pt x="13483291" y="2433266"/>
                  <a:pt x="13456539" y="2433266"/>
                </a:cubicBezTo>
                <a:cubicBezTo>
                  <a:pt x="13454106" y="2430834"/>
                  <a:pt x="13452890" y="2423538"/>
                  <a:pt x="13452890" y="2411378"/>
                </a:cubicBezTo>
                <a:lnTo>
                  <a:pt x="13434651" y="2411378"/>
                </a:lnTo>
                <a:cubicBezTo>
                  <a:pt x="13415194" y="2416242"/>
                  <a:pt x="13398169" y="2421106"/>
                  <a:pt x="13383577" y="2425970"/>
                </a:cubicBezTo>
                <a:lnTo>
                  <a:pt x="13372633" y="2429618"/>
                </a:lnTo>
                <a:lnTo>
                  <a:pt x="13339801" y="2429618"/>
                </a:lnTo>
                <a:lnTo>
                  <a:pt x="13317912" y="2411378"/>
                </a:lnTo>
                <a:lnTo>
                  <a:pt x="13314264" y="2411378"/>
                </a:lnTo>
                <a:cubicBezTo>
                  <a:pt x="13302104" y="2411378"/>
                  <a:pt x="13289943" y="2417458"/>
                  <a:pt x="13277783" y="2429618"/>
                </a:cubicBezTo>
                <a:cubicBezTo>
                  <a:pt x="13277783" y="2417458"/>
                  <a:pt x="13272920" y="2411378"/>
                  <a:pt x="13263190" y="2411378"/>
                </a:cubicBezTo>
                <a:cubicBezTo>
                  <a:pt x="13260759" y="2411378"/>
                  <a:pt x="13255894" y="2412594"/>
                  <a:pt x="13248598" y="2415026"/>
                </a:cubicBezTo>
                <a:cubicBezTo>
                  <a:pt x="13238870" y="2417458"/>
                  <a:pt x="13227926" y="2422322"/>
                  <a:pt x="13215766" y="2429618"/>
                </a:cubicBezTo>
                <a:cubicBezTo>
                  <a:pt x="13203605" y="2417458"/>
                  <a:pt x="13190230" y="2411378"/>
                  <a:pt x="13175637" y="2411378"/>
                </a:cubicBezTo>
                <a:cubicBezTo>
                  <a:pt x="13173205" y="2411378"/>
                  <a:pt x="13171989" y="2416242"/>
                  <a:pt x="13171989" y="2425970"/>
                </a:cubicBezTo>
                <a:cubicBezTo>
                  <a:pt x="13135508" y="2416242"/>
                  <a:pt x="13114835" y="2410162"/>
                  <a:pt x="13109972" y="2407730"/>
                </a:cubicBezTo>
                <a:cubicBezTo>
                  <a:pt x="13105108" y="2410162"/>
                  <a:pt x="13096595" y="2411378"/>
                  <a:pt x="13084435" y="2411378"/>
                </a:cubicBezTo>
                <a:lnTo>
                  <a:pt x="13047954" y="2400433"/>
                </a:lnTo>
                <a:cubicBezTo>
                  <a:pt x="13047954" y="2407730"/>
                  <a:pt x="13039442" y="2411378"/>
                  <a:pt x="13022418" y="2411378"/>
                </a:cubicBezTo>
                <a:lnTo>
                  <a:pt x="13022418" y="2433266"/>
                </a:lnTo>
                <a:lnTo>
                  <a:pt x="13142804" y="2444210"/>
                </a:lnTo>
                <a:lnTo>
                  <a:pt x="13142804" y="2455155"/>
                </a:lnTo>
                <a:lnTo>
                  <a:pt x="13128212" y="2473395"/>
                </a:lnTo>
                <a:lnTo>
                  <a:pt x="13128212" y="2484339"/>
                </a:lnTo>
                <a:lnTo>
                  <a:pt x="13263190" y="2557301"/>
                </a:lnTo>
                <a:cubicBezTo>
                  <a:pt x="13336152" y="2591349"/>
                  <a:pt x="13383577" y="2618102"/>
                  <a:pt x="13405465" y="2637558"/>
                </a:cubicBezTo>
                <a:cubicBezTo>
                  <a:pt x="13580573" y="2712952"/>
                  <a:pt x="13743521" y="2765241"/>
                  <a:pt x="13894307" y="2794426"/>
                </a:cubicBezTo>
                <a:lnTo>
                  <a:pt x="14003750" y="2838202"/>
                </a:lnTo>
                <a:lnTo>
                  <a:pt x="14160617" y="2958589"/>
                </a:lnTo>
                <a:cubicBezTo>
                  <a:pt x="14160617" y="2968317"/>
                  <a:pt x="14180074" y="2996286"/>
                  <a:pt x="14218986" y="3042495"/>
                </a:cubicBezTo>
                <a:cubicBezTo>
                  <a:pt x="14218986" y="3064383"/>
                  <a:pt x="14222634" y="3075327"/>
                  <a:pt x="14229931" y="3075327"/>
                </a:cubicBezTo>
                <a:lnTo>
                  <a:pt x="14222634" y="3140993"/>
                </a:lnTo>
                <a:lnTo>
                  <a:pt x="14222634" y="3177474"/>
                </a:lnTo>
                <a:cubicBezTo>
                  <a:pt x="14222634" y="3192066"/>
                  <a:pt x="14214123" y="3199362"/>
                  <a:pt x="14197098" y="3199362"/>
                </a:cubicBezTo>
                <a:cubicBezTo>
                  <a:pt x="14211690" y="3213954"/>
                  <a:pt x="14218986" y="3226114"/>
                  <a:pt x="14218986" y="3235843"/>
                </a:cubicBezTo>
                <a:cubicBezTo>
                  <a:pt x="14180074" y="3238275"/>
                  <a:pt x="14149673" y="3249219"/>
                  <a:pt x="14127785" y="3268675"/>
                </a:cubicBezTo>
                <a:lnTo>
                  <a:pt x="14135081" y="3294212"/>
                </a:lnTo>
                <a:cubicBezTo>
                  <a:pt x="14127785" y="3299076"/>
                  <a:pt x="14119273" y="3302724"/>
                  <a:pt x="14109544" y="3305156"/>
                </a:cubicBezTo>
                <a:cubicBezTo>
                  <a:pt x="14102248" y="3307588"/>
                  <a:pt x="14093736" y="3308804"/>
                  <a:pt x="14084008" y="3308804"/>
                </a:cubicBezTo>
                <a:cubicBezTo>
                  <a:pt x="14088871" y="3330693"/>
                  <a:pt x="14096167" y="3341637"/>
                  <a:pt x="14105896" y="3341637"/>
                </a:cubicBezTo>
                <a:lnTo>
                  <a:pt x="14105896" y="3345285"/>
                </a:lnTo>
                <a:cubicBezTo>
                  <a:pt x="14105896" y="3350149"/>
                  <a:pt x="14098600" y="3356229"/>
                  <a:pt x="14084008" y="3363525"/>
                </a:cubicBezTo>
                <a:cubicBezTo>
                  <a:pt x="14084008" y="3358661"/>
                  <a:pt x="14081575" y="3356229"/>
                  <a:pt x="14076711" y="3356229"/>
                </a:cubicBezTo>
                <a:lnTo>
                  <a:pt x="14084008" y="3345285"/>
                </a:lnTo>
                <a:lnTo>
                  <a:pt x="14084008" y="3341637"/>
                </a:lnTo>
                <a:lnTo>
                  <a:pt x="14065767" y="3341637"/>
                </a:lnTo>
                <a:cubicBezTo>
                  <a:pt x="14053607" y="3341637"/>
                  <a:pt x="14025639" y="3353797"/>
                  <a:pt x="13981861" y="3378118"/>
                </a:cubicBezTo>
                <a:cubicBezTo>
                  <a:pt x="13938085" y="3378118"/>
                  <a:pt x="13895524" y="3359877"/>
                  <a:pt x="13854179" y="3323396"/>
                </a:cubicBezTo>
                <a:lnTo>
                  <a:pt x="13839586" y="3323396"/>
                </a:lnTo>
                <a:cubicBezTo>
                  <a:pt x="13839586" y="3345285"/>
                  <a:pt x="13834723" y="3356229"/>
                  <a:pt x="13824994" y="3356229"/>
                </a:cubicBezTo>
                <a:lnTo>
                  <a:pt x="13821347" y="3356229"/>
                </a:lnTo>
                <a:lnTo>
                  <a:pt x="13773922" y="3330693"/>
                </a:lnTo>
                <a:lnTo>
                  <a:pt x="13766625" y="3330693"/>
                </a:lnTo>
                <a:lnTo>
                  <a:pt x="13748385" y="3345285"/>
                </a:lnTo>
                <a:lnTo>
                  <a:pt x="13744736" y="3345285"/>
                </a:lnTo>
                <a:lnTo>
                  <a:pt x="13722848" y="3330693"/>
                </a:lnTo>
                <a:lnTo>
                  <a:pt x="13719200" y="3330693"/>
                </a:lnTo>
                <a:lnTo>
                  <a:pt x="13700960" y="3345285"/>
                </a:lnTo>
                <a:cubicBezTo>
                  <a:pt x="13598814" y="3286916"/>
                  <a:pt x="13538012" y="3257731"/>
                  <a:pt x="13518556" y="3257731"/>
                </a:cubicBezTo>
                <a:cubicBezTo>
                  <a:pt x="13511260" y="3255299"/>
                  <a:pt x="13505179" y="3251651"/>
                  <a:pt x="13500315" y="3246787"/>
                </a:cubicBezTo>
                <a:cubicBezTo>
                  <a:pt x="13495452" y="3244355"/>
                  <a:pt x="13493019" y="3241923"/>
                  <a:pt x="13493019" y="3239491"/>
                </a:cubicBezTo>
                <a:lnTo>
                  <a:pt x="13540444" y="3239491"/>
                </a:lnTo>
                <a:cubicBezTo>
                  <a:pt x="13503964" y="3212738"/>
                  <a:pt x="13449243" y="3187202"/>
                  <a:pt x="13376281" y="3162881"/>
                </a:cubicBezTo>
                <a:cubicBezTo>
                  <a:pt x="13376281" y="3177474"/>
                  <a:pt x="13372633" y="3184770"/>
                  <a:pt x="13365337" y="3184770"/>
                </a:cubicBezTo>
                <a:cubicBezTo>
                  <a:pt x="13348312" y="3184770"/>
                  <a:pt x="13319127" y="3170177"/>
                  <a:pt x="13277783" y="3140993"/>
                </a:cubicBezTo>
                <a:cubicBezTo>
                  <a:pt x="13226710" y="3136129"/>
                  <a:pt x="13136723" y="3071679"/>
                  <a:pt x="13007826" y="2947645"/>
                </a:cubicBezTo>
                <a:cubicBezTo>
                  <a:pt x="13007826" y="2945213"/>
                  <a:pt x="12995666" y="2933052"/>
                  <a:pt x="12971345" y="2911164"/>
                </a:cubicBezTo>
                <a:cubicBezTo>
                  <a:pt x="12937296" y="2884411"/>
                  <a:pt x="12895951" y="2854011"/>
                  <a:pt x="12847310" y="2819962"/>
                </a:cubicBezTo>
                <a:lnTo>
                  <a:pt x="12832718" y="2819962"/>
                </a:lnTo>
                <a:lnTo>
                  <a:pt x="12843662" y="2830906"/>
                </a:lnTo>
                <a:lnTo>
                  <a:pt x="12843662" y="2841851"/>
                </a:lnTo>
                <a:cubicBezTo>
                  <a:pt x="12831503" y="2900220"/>
                  <a:pt x="12824206" y="2929404"/>
                  <a:pt x="12821774" y="2929404"/>
                </a:cubicBezTo>
                <a:cubicBezTo>
                  <a:pt x="12829070" y="2946429"/>
                  <a:pt x="12836366" y="2995070"/>
                  <a:pt x="12843662" y="3075327"/>
                </a:cubicBezTo>
                <a:lnTo>
                  <a:pt x="12829070" y="3228547"/>
                </a:lnTo>
                <a:cubicBezTo>
                  <a:pt x="12831503" y="3233411"/>
                  <a:pt x="12832718" y="3241923"/>
                  <a:pt x="12832718" y="3254083"/>
                </a:cubicBezTo>
                <a:lnTo>
                  <a:pt x="12829070" y="3254083"/>
                </a:lnTo>
                <a:lnTo>
                  <a:pt x="12832718" y="3265027"/>
                </a:lnTo>
                <a:cubicBezTo>
                  <a:pt x="12832718" y="3277188"/>
                  <a:pt x="12822989" y="3310020"/>
                  <a:pt x="12803533" y="3363525"/>
                </a:cubicBezTo>
                <a:lnTo>
                  <a:pt x="12814478" y="3378118"/>
                </a:lnTo>
                <a:lnTo>
                  <a:pt x="12814478" y="3385414"/>
                </a:lnTo>
                <a:cubicBezTo>
                  <a:pt x="12814478" y="3395142"/>
                  <a:pt x="12810829" y="3403654"/>
                  <a:pt x="12803533" y="3410950"/>
                </a:cubicBezTo>
                <a:cubicBezTo>
                  <a:pt x="12810829" y="3413382"/>
                  <a:pt x="12814478" y="3419463"/>
                  <a:pt x="12814478" y="3429191"/>
                </a:cubicBezTo>
                <a:cubicBezTo>
                  <a:pt x="12814478" y="3451079"/>
                  <a:pt x="12776781" y="3496072"/>
                  <a:pt x="12701387" y="3564170"/>
                </a:cubicBezTo>
                <a:cubicBezTo>
                  <a:pt x="12701387" y="3590922"/>
                  <a:pt x="12684363" y="3605514"/>
                  <a:pt x="12650314" y="3607947"/>
                </a:cubicBezTo>
                <a:cubicBezTo>
                  <a:pt x="12650314" y="3603082"/>
                  <a:pt x="12635721" y="3589706"/>
                  <a:pt x="12606537" y="3567818"/>
                </a:cubicBezTo>
                <a:lnTo>
                  <a:pt x="12621129" y="3549577"/>
                </a:lnTo>
                <a:cubicBezTo>
                  <a:pt x="12572489" y="3537417"/>
                  <a:pt x="12543304" y="3527689"/>
                  <a:pt x="12533575" y="3520393"/>
                </a:cubicBezTo>
                <a:cubicBezTo>
                  <a:pt x="12533575" y="3539849"/>
                  <a:pt x="12528711" y="3549577"/>
                  <a:pt x="12518983" y="3549577"/>
                </a:cubicBezTo>
                <a:cubicBezTo>
                  <a:pt x="12509255" y="3549577"/>
                  <a:pt x="12499526" y="3533769"/>
                  <a:pt x="12489799" y="3502152"/>
                </a:cubicBezTo>
                <a:cubicBezTo>
                  <a:pt x="12494663" y="3492424"/>
                  <a:pt x="12497095" y="3483912"/>
                  <a:pt x="12497095" y="3476616"/>
                </a:cubicBezTo>
                <a:cubicBezTo>
                  <a:pt x="12463046" y="3440135"/>
                  <a:pt x="12436293" y="3415815"/>
                  <a:pt x="12416837" y="3403654"/>
                </a:cubicBezTo>
                <a:cubicBezTo>
                  <a:pt x="12399813" y="3379334"/>
                  <a:pt x="12385221" y="3342853"/>
                  <a:pt x="12373061" y="3294212"/>
                </a:cubicBezTo>
                <a:cubicBezTo>
                  <a:pt x="12373061" y="3262595"/>
                  <a:pt x="12380357" y="3223682"/>
                  <a:pt x="12394949" y="3177474"/>
                </a:cubicBezTo>
                <a:cubicBezTo>
                  <a:pt x="12394949" y="3175041"/>
                  <a:pt x="12393733" y="3173826"/>
                  <a:pt x="12391300" y="3173826"/>
                </a:cubicBezTo>
                <a:cubicBezTo>
                  <a:pt x="12403461" y="3037631"/>
                  <a:pt x="12415621" y="2946429"/>
                  <a:pt x="12427782" y="2900220"/>
                </a:cubicBezTo>
                <a:lnTo>
                  <a:pt x="12420486" y="2881979"/>
                </a:lnTo>
                <a:lnTo>
                  <a:pt x="12424133" y="2871035"/>
                </a:lnTo>
                <a:lnTo>
                  <a:pt x="12427782" y="2863739"/>
                </a:lnTo>
                <a:lnTo>
                  <a:pt x="12416837" y="2856443"/>
                </a:lnTo>
                <a:cubicBezTo>
                  <a:pt x="12414405" y="2863739"/>
                  <a:pt x="12408325" y="2872251"/>
                  <a:pt x="12398596" y="2881979"/>
                </a:cubicBezTo>
                <a:cubicBezTo>
                  <a:pt x="12381572" y="2899004"/>
                  <a:pt x="12362116" y="2914812"/>
                  <a:pt x="12340228" y="2929404"/>
                </a:cubicBezTo>
                <a:cubicBezTo>
                  <a:pt x="12340228" y="2941565"/>
                  <a:pt x="12302530" y="2967101"/>
                  <a:pt x="12227137" y="3006014"/>
                </a:cubicBezTo>
                <a:cubicBezTo>
                  <a:pt x="12227137" y="3015742"/>
                  <a:pt x="12176065" y="3048575"/>
                  <a:pt x="12073919" y="3104512"/>
                </a:cubicBezTo>
                <a:cubicBezTo>
                  <a:pt x="12054462" y="3131264"/>
                  <a:pt x="12000957" y="3162881"/>
                  <a:pt x="11913403" y="3199362"/>
                </a:cubicBezTo>
                <a:cubicBezTo>
                  <a:pt x="11901242" y="3194498"/>
                  <a:pt x="11892731" y="3192066"/>
                  <a:pt x="11887866" y="3192066"/>
                </a:cubicBezTo>
                <a:lnTo>
                  <a:pt x="11898811" y="3206658"/>
                </a:lnTo>
                <a:cubicBezTo>
                  <a:pt x="11889082" y="3213954"/>
                  <a:pt x="11884219" y="3223682"/>
                  <a:pt x="11884219" y="3235843"/>
                </a:cubicBezTo>
                <a:lnTo>
                  <a:pt x="11869626" y="3235843"/>
                </a:lnTo>
                <a:cubicBezTo>
                  <a:pt x="11862330" y="3235843"/>
                  <a:pt x="11858682" y="3233411"/>
                  <a:pt x="11858682" y="3228547"/>
                </a:cubicBezTo>
                <a:lnTo>
                  <a:pt x="11588724" y="3356229"/>
                </a:lnTo>
                <a:cubicBezTo>
                  <a:pt x="11557107" y="3387846"/>
                  <a:pt x="11510898" y="3403654"/>
                  <a:pt x="11450097" y="3403654"/>
                </a:cubicBezTo>
                <a:cubicBezTo>
                  <a:pt x="11450097" y="3393926"/>
                  <a:pt x="11447665" y="3389062"/>
                  <a:pt x="11442801" y="3389062"/>
                </a:cubicBezTo>
                <a:lnTo>
                  <a:pt x="11399025" y="3389062"/>
                </a:lnTo>
                <a:cubicBezTo>
                  <a:pt x="11382000" y="3403654"/>
                  <a:pt x="11358896" y="3410950"/>
                  <a:pt x="11329711" y="3410950"/>
                </a:cubicBezTo>
                <a:cubicBezTo>
                  <a:pt x="11327278" y="3406086"/>
                  <a:pt x="11326063" y="3398790"/>
                  <a:pt x="11326063" y="3389062"/>
                </a:cubicBezTo>
                <a:lnTo>
                  <a:pt x="11307822" y="3389062"/>
                </a:lnTo>
                <a:lnTo>
                  <a:pt x="11293230" y="3403654"/>
                </a:lnTo>
                <a:lnTo>
                  <a:pt x="11282285" y="3403654"/>
                </a:lnTo>
                <a:cubicBezTo>
                  <a:pt x="11209325" y="3374470"/>
                  <a:pt x="11172843" y="3340421"/>
                  <a:pt x="11172843" y="3301508"/>
                </a:cubicBezTo>
                <a:lnTo>
                  <a:pt x="11165547" y="3206658"/>
                </a:lnTo>
                <a:cubicBezTo>
                  <a:pt x="11167979" y="3182337"/>
                  <a:pt x="11195948" y="3149505"/>
                  <a:pt x="11249454" y="3108160"/>
                </a:cubicBezTo>
                <a:cubicBezTo>
                  <a:pt x="11254317" y="3096000"/>
                  <a:pt x="11260397" y="3089920"/>
                  <a:pt x="11267693" y="3089920"/>
                </a:cubicBezTo>
                <a:cubicBezTo>
                  <a:pt x="11257965" y="3075327"/>
                  <a:pt x="11253101" y="3060735"/>
                  <a:pt x="11253101" y="3046143"/>
                </a:cubicBezTo>
                <a:cubicBezTo>
                  <a:pt x="11253101" y="3004798"/>
                  <a:pt x="11272557" y="2984125"/>
                  <a:pt x="11311471" y="2984125"/>
                </a:cubicBezTo>
                <a:cubicBezTo>
                  <a:pt x="11311471" y="2986558"/>
                  <a:pt x="11315118" y="2987773"/>
                  <a:pt x="11322414" y="2987773"/>
                </a:cubicBezTo>
                <a:cubicBezTo>
                  <a:pt x="11322414" y="2980477"/>
                  <a:pt x="11324847" y="2976829"/>
                  <a:pt x="11329711" y="2976829"/>
                </a:cubicBezTo>
                <a:cubicBezTo>
                  <a:pt x="11346735" y="2984125"/>
                  <a:pt x="11358896" y="2987773"/>
                  <a:pt x="11366192" y="2987773"/>
                </a:cubicBezTo>
                <a:cubicBezTo>
                  <a:pt x="11371056" y="2987773"/>
                  <a:pt x="11399025" y="2971965"/>
                  <a:pt x="11450097" y="2940348"/>
                </a:cubicBezTo>
                <a:lnTo>
                  <a:pt x="11493875" y="2943997"/>
                </a:lnTo>
                <a:cubicBezTo>
                  <a:pt x="11501171" y="2929404"/>
                  <a:pt x="11536435" y="2908732"/>
                  <a:pt x="11599668" y="2881979"/>
                </a:cubicBezTo>
                <a:lnTo>
                  <a:pt x="11610613" y="2885627"/>
                </a:lnTo>
                <a:lnTo>
                  <a:pt x="11617909" y="2885627"/>
                </a:lnTo>
                <a:cubicBezTo>
                  <a:pt x="11620340" y="2878331"/>
                  <a:pt x="11696950" y="2841851"/>
                  <a:pt x="11847738" y="2776185"/>
                </a:cubicBezTo>
                <a:cubicBezTo>
                  <a:pt x="11847738" y="2766457"/>
                  <a:pt x="11910970" y="2717816"/>
                  <a:pt x="12037437" y="2630262"/>
                </a:cubicBezTo>
                <a:cubicBezTo>
                  <a:pt x="12042302" y="2613238"/>
                  <a:pt x="12061758" y="2601078"/>
                  <a:pt x="12095807" y="2593782"/>
                </a:cubicBezTo>
                <a:cubicBezTo>
                  <a:pt x="12134720" y="2550005"/>
                  <a:pt x="12154176" y="2522036"/>
                  <a:pt x="12154176" y="2509876"/>
                </a:cubicBezTo>
                <a:lnTo>
                  <a:pt x="12146879" y="2509876"/>
                </a:lnTo>
                <a:cubicBezTo>
                  <a:pt x="12137151" y="2534196"/>
                  <a:pt x="12120126" y="2546357"/>
                  <a:pt x="12095807" y="2546357"/>
                </a:cubicBezTo>
                <a:cubicBezTo>
                  <a:pt x="12095807" y="2536628"/>
                  <a:pt x="12090942" y="2531764"/>
                  <a:pt x="12081215" y="2531764"/>
                </a:cubicBezTo>
                <a:lnTo>
                  <a:pt x="12066623" y="2531764"/>
                </a:lnTo>
                <a:cubicBezTo>
                  <a:pt x="12044733" y="2546357"/>
                  <a:pt x="12000957" y="2559733"/>
                  <a:pt x="11935291" y="2571893"/>
                </a:cubicBezTo>
                <a:cubicBezTo>
                  <a:pt x="11935291" y="2564597"/>
                  <a:pt x="11934075" y="2560949"/>
                  <a:pt x="11931644" y="2560949"/>
                </a:cubicBezTo>
                <a:cubicBezTo>
                  <a:pt x="11931644" y="2570677"/>
                  <a:pt x="11926779" y="2575541"/>
                  <a:pt x="11917051" y="2575541"/>
                </a:cubicBezTo>
                <a:lnTo>
                  <a:pt x="11913403" y="2575541"/>
                </a:lnTo>
                <a:lnTo>
                  <a:pt x="11913403" y="2571893"/>
                </a:lnTo>
                <a:lnTo>
                  <a:pt x="11917051" y="2557301"/>
                </a:lnTo>
                <a:lnTo>
                  <a:pt x="11913403" y="2557301"/>
                </a:lnTo>
                <a:cubicBezTo>
                  <a:pt x="11886650" y="2557301"/>
                  <a:pt x="11858682" y="2571893"/>
                  <a:pt x="11829497" y="2601078"/>
                </a:cubicBezTo>
                <a:cubicBezTo>
                  <a:pt x="11807609" y="2601078"/>
                  <a:pt x="11795448" y="2602294"/>
                  <a:pt x="11793016" y="2604726"/>
                </a:cubicBezTo>
                <a:cubicBezTo>
                  <a:pt x="11788152" y="2594997"/>
                  <a:pt x="11785720" y="2588917"/>
                  <a:pt x="11785720" y="2586485"/>
                </a:cubicBezTo>
                <a:lnTo>
                  <a:pt x="11782072" y="2586485"/>
                </a:lnTo>
                <a:cubicBezTo>
                  <a:pt x="11706678" y="2605942"/>
                  <a:pt x="11659253" y="2621750"/>
                  <a:pt x="11639797" y="2633910"/>
                </a:cubicBezTo>
                <a:cubicBezTo>
                  <a:pt x="11634933" y="2636342"/>
                  <a:pt x="11625205" y="2637558"/>
                  <a:pt x="11610613" y="2637558"/>
                </a:cubicBezTo>
                <a:lnTo>
                  <a:pt x="11596021" y="2633910"/>
                </a:lnTo>
                <a:lnTo>
                  <a:pt x="11577780" y="2630262"/>
                </a:lnTo>
                <a:lnTo>
                  <a:pt x="11559540" y="2630262"/>
                </a:lnTo>
                <a:cubicBezTo>
                  <a:pt x="11559540" y="2637558"/>
                  <a:pt x="11580211" y="2643638"/>
                  <a:pt x="11621557" y="2648503"/>
                </a:cubicBezTo>
                <a:lnTo>
                  <a:pt x="11621557" y="2659447"/>
                </a:lnTo>
                <a:cubicBezTo>
                  <a:pt x="11621557" y="2678903"/>
                  <a:pt x="11616692" y="2689847"/>
                  <a:pt x="11606965" y="2692280"/>
                </a:cubicBezTo>
                <a:cubicBezTo>
                  <a:pt x="11565619" y="2692280"/>
                  <a:pt x="11515763" y="2681335"/>
                  <a:pt x="11457393" y="2659447"/>
                </a:cubicBezTo>
                <a:cubicBezTo>
                  <a:pt x="11457393" y="2664311"/>
                  <a:pt x="11452529" y="2666743"/>
                  <a:pt x="11442801" y="2666743"/>
                </a:cubicBezTo>
                <a:cubicBezTo>
                  <a:pt x="11430640" y="2666743"/>
                  <a:pt x="11411185" y="2659447"/>
                  <a:pt x="11384432" y="2644855"/>
                </a:cubicBezTo>
                <a:lnTo>
                  <a:pt x="11358896" y="2648503"/>
                </a:lnTo>
                <a:cubicBezTo>
                  <a:pt x="11344304" y="2648503"/>
                  <a:pt x="11298094" y="2624182"/>
                  <a:pt x="11220268" y="2575541"/>
                </a:cubicBezTo>
                <a:cubicBezTo>
                  <a:pt x="11178923" y="2534196"/>
                  <a:pt x="11133931" y="2474611"/>
                  <a:pt x="11085291" y="2396785"/>
                </a:cubicBezTo>
                <a:cubicBezTo>
                  <a:pt x="11082858" y="2396785"/>
                  <a:pt x="11059754" y="2367601"/>
                  <a:pt x="11015976" y="2309231"/>
                </a:cubicBezTo>
                <a:cubicBezTo>
                  <a:pt x="11015976" y="2270319"/>
                  <a:pt x="11028137" y="2226542"/>
                  <a:pt x="11052458" y="2177901"/>
                </a:cubicBezTo>
                <a:cubicBezTo>
                  <a:pt x="11052458" y="2170605"/>
                  <a:pt x="11084073" y="2149932"/>
                  <a:pt x="11147308" y="2115884"/>
                </a:cubicBezTo>
                <a:cubicBezTo>
                  <a:pt x="11147308" y="2108588"/>
                  <a:pt x="11169196" y="2098859"/>
                  <a:pt x="11212972" y="2086699"/>
                </a:cubicBezTo>
                <a:cubicBezTo>
                  <a:pt x="11217836" y="2074539"/>
                  <a:pt x="11236077" y="2068459"/>
                  <a:pt x="11267693" y="2068459"/>
                </a:cubicBezTo>
                <a:lnTo>
                  <a:pt x="11307822" y="2068459"/>
                </a:lnTo>
                <a:cubicBezTo>
                  <a:pt x="11317550" y="2068459"/>
                  <a:pt x="11322414" y="2072107"/>
                  <a:pt x="11322414" y="2079403"/>
                </a:cubicBezTo>
                <a:lnTo>
                  <a:pt x="11311471" y="2090347"/>
                </a:lnTo>
                <a:lnTo>
                  <a:pt x="11358896" y="2097643"/>
                </a:lnTo>
                <a:lnTo>
                  <a:pt x="11366192" y="2097643"/>
                </a:lnTo>
                <a:cubicBezTo>
                  <a:pt x="11375919" y="2095211"/>
                  <a:pt x="11385648" y="2081835"/>
                  <a:pt x="11395376" y="2057515"/>
                </a:cubicBezTo>
                <a:lnTo>
                  <a:pt x="11391729" y="2046570"/>
                </a:lnTo>
                <a:lnTo>
                  <a:pt x="11388080" y="2035626"/>
                </a:lnTo>
                <a:lnTo>
                  <a:pt x="11395376" y="2035626"/>
                </a:lnTo>
                <a:cubicBezTo>
                  <a:pt x="11380784" y="2013738"/>
                  <a:pt x="11371056" y="1980905"/>
                  <a:pt x="11366192" y="1937128"/>
                </a:cubicBezTo>
                <a:cubicBezTo>
                  <a:pt x="11366192" y="1837414"/>
                  <a:pt x="11402672" y="1772965"/>
                  <a:pt x="11475634" y="1743780"/>
                </a:cubicBezTo>
                <a:cubicBezTo>
                  <a:pt x="11495090" y="1743780"/>
                  <a:pt x="11542515" y="1726756"/>
                  <a:pt x="11617909" y="1692707"/>
                </a:cubicBezTo>
                <a:lnTo>
                  <a:pt x="11650742" y="1700003"/>
                </a:lnTo>
                <a:lnTo>
                  <a:pt x="11796665" y="1678115"/>
                </a:lnTo>
                <a:cubicBezTo>
                  <a:pt x="11823416" y="1682979"/>
                  <a:pt x="11839225" y="1685411"/>
                  <a:pt x="11844090" y="1685411"/>
                </a:cubicBezTo>
                <a:cubicBezTo>
                  <a:pt x="11844090" y="1675683"/>
                  <a:pt x="11852602" y="1665954"/>
                  <a:pt x="11869626" y="1656226"/>
                </a:cubicBezTo>
                <a:lnTo>
                  <a:pt x="11898811" y="1670819"/>
                </a:lnTo>
                <a:lnTo>
                  <a:pt x="11917051" y="1641634"/>
                </a:lnTo>
                <a:cubicBezTo>
                  <a:pt x="11887866" y="1641634"/>
                  <a:pt x="11829497" y="1589345"/>
                  <a:pt x="11741943" y="1484767"/>
                </a:cubicBezTo>
                <a:lnTo>
                  <a:pt x="11738295" y="1455582"/>
                </a:lnTo>
                <a:lnTo>
                  <a:pt x="11738295" y="1437342"/>
                </a:lnTo>
                <a:lnTo>
                  <a:pt x="11741943" y="1397213"/>
                </a:lnTo>
                <a:cubicBezTo>
                  <a:pt x="11637365" y="1411805"/>
                  <a:pt x="11551027" y="1426397"/>
                  <a:pt x="11482930" y="1440990"/>
                </a:cubicBezTo>
                <a:cubicBezTo>
                  <a:pt x="11422128" y="1450718"/>
                  <a:pt x="11383215" y="1459230"/>
                  <a:pt x="11366192" y="1466526"/>
                </a:cubicBezTo>
                <a:cubicBezTo>
                  <a:pt x="11366192" y="1473822"/>
                  <a:pt x="11347951" y="1483551"/>
                  <a:pt x="11311471" y="1495711"/>
                </a:cubicBezTo>
                <a:cubicBezTo>
                  <a:pt x="11292014" y="1466526"/>
                  <a:pt x="11276206" y="1444638"/>
                  <a:pt x="11264046" y="1430046"/>
                </a:cubicBezTo>
                <a:cubicBezTo>
                  <a:pt x="11249454" y="1415453"/>
                  <a:pt x="11240940" y="1408157"/>
                  <a:pt x="11238509" y="1408157"/>
                </a:cubicBezTo>
                <a:cubicBezTo>
                  <a:pt x="11228781" y="1408157"/>
                  <a:pt x="11194733" y="1370460"/>
                  <a:pt x="11136363" y="1295067"/>
                </a:cubicBezTo>
                <a:cubicBezTo>
                  <a:pt x="11063401" y="1265882"/>
                  <a:pt x="11026921" y="1213593"/>
                  <a:pt x="11026921" y="1138200"/>
                </a:cubicBezTo>
                <a:cubicBezTo>
                  <a:pt x="11019625" y="1138200"/>
                  <a:pt x="11015976" y="1133336"/>
                  <a:pt x="11015976" y="1123607"/>
                </a:cubicBezTo>
                <a:cubicBezTo>
                  <a:pt x="11015976" y="1121175"/>
                  <a:pt x="11018409" y="1117527"/>
                  <a:pt x="11023272" y="1112663"/>
                </a:cubicBezTo>
                <a:cubicBezTo>
                  <a:pt x="11028137" y="1107799"/>
                  <a:pt x="11034217" y="1101719"/>
                  <a:pt x="11041513" y="1094423"/>
                </a:cubicBezTo>
                <a:cubicBezTo>
                  <a:pt x="11036648" y="1082263"/>
                  <a:pt x="11034217" y="1073750"/>
                  <a:pt x="11034217" y="1068886"/>
                </a:cubicBezTo>
                <a:cubicBezTo>
                  <a:pt x="11046377" y="1042134"/>
                  <a:pt x="11074346" y="1028757"/>
                  <a:pt x="11118122" y="1028757"/>
                </a:cubicBezTo>
                <a:cubicBezTo>
                  <a:pt x="11166763" y="1019029"/>
                  <a:pt x="11191084" y="1006869"/>
                  <a:pt x="11191084" y="992277"/>
                </a:cubicBezTo>
                <a:cubicBezTo>
                  <a:pt x="11178923" y="992277"/>
                  <a:pt x="11166763" y="964308"/>
                  <a:pt x="11154604" y="908371"/>
                </a:cubicBezTo>
                <a:lnTo>
                  <a:pt x="11158251" y="893779"/>
                </a:lnTo>
                <a:lnTo>
                  <a:pt x="11161900" y="886482"/>
                </a:lnTo>
                <a:cubicBezTo>
                  <a:pt x="11157035" y="886482"/>
                  <a:pt x="11148523" y="877970"/>
                  <a:pt x="11136363" y="860946"/>
                </a:cubicBezTo>
                <a:cubicBezTo>
                  <a:pt x="11136363" y="858514"/>
                  <a:pt x="11140012" y="857298"/>
                  <a:pt x="11147308" y="857298"/>
                </a:cubicBezTo>
                <a:lnTo>
                  <a:pt x="11136363" y="824465"/>
                </a:lnTo>
                <a:lnTo>
                  <a:pt x="11136363" y="798929"/>
                </a:lnTo>
                <a:lnTo>
                  <a:pt x="11180139" y="587340"/>
                </a:lnTo>
                <a:cubicBezTo>
                  <a:pt x="11180139" y="582476"/>
                  <a:pt x="11177707" y="580044"/>
                  <a:pt x="11172843" y="580044"/>
                </a:cubicBezTo>
                <a:lnTo>
                  <a:pt x="11180139" y="550860"/>
                </a:lnTo>
                <a:lnTo>
                  <a:pt x="11172843" y="536267"/>
                </a:lnTo>
                <a:cubicBezTo>
                  <a:pt x="11180139" y="536267"/>
                  <a:pt x="11183788" y="530187"/>
                  <a:pt x="11183788" y="518027"/>
                </a:cubicBezTo>
                <a:lnTo>
                  <a:pt x="11180139" y="507083"/>
                </a:lnTo>
                <a:cubicBezTo>
                  <a:pt x="11185004" y="477898"/>
                  <a:pt x="11195948" y="463306"/>
                  <a:pt x="11212972" y="463306"/>
                </a:cubicBezTo>
                <a:cubicBezTo>
                  <a:pt x="11212972" y="465738"/>
                  <a:pt x="11215404" y="466954"/>
                  <a:pt x="11220268" y="466954"/>
                </a:cubicBezTo>
                <a:cubicBezTo>
                  <a:pt x="11220268" y="464522"/>
                  <a:pt x="11221485" y="463306"/>
                  <a:pt x="11223917" y="463306"/>
                </a:cubicBezTo>
                <a:cubicBezTo>
                  <a:pt x="11221485" y="458442"/>
                  <a:pt x="11220268" y="453578"/>
                  <a:pt x="11220268" y="448714"/>
                </a:cubicBezTo>
                <a:lnTo>
                  <a:pt x="11223917" y="434121"/>
                </a:lnTo>
                <a:cubicBezTo>
                  <a:pt x="11221485" y="426825"/>
                  <a:pt x="11220268" y="420745"/>
                  <a:pt x="11220268" y="415881"/>
                </a:cubicBezTo>
                <a:cubicBezTo>
                  <a:pt x="11222701" y="398856"/>
                  <a:pt x="11228781" y="390344"/>
                  <a:pt x="11238509" y="390344"/>
                </a:cubicBezTo>
                <a:cubicBezTo>
                  <a:pt x="11274989" y="390344"/>
                  <a:pt x="11318767" y="404937"/>
                  <a:pt x="11369839" y="434121"/>
                </a:cubicBezTo>
                <a:lnTo>
                  <a:pt x="11399025" y="430473"/>
                </a:lnTo>
                <a:cubicBezTo>
                  <a:pt x="11399025" y="435337"/>
                  <a:pt x="11403889" y="437769"/>
                  <a:pt x="11413617" y="437769"/>
                </a:cubicBezTo>
                <a:cubicBezTo>
                  <a:pt x="11416048" y="435337"/>
                  <a:pt x="11425777" y="434121"/>
                  <a:pt x="11442801" y="434121"/>
                </a:cubicBezTo>
                <a:cubicBezTo>
                  <a:pt x="11442801" y="443849"/>
                  <a:pt x="11447665" y="449929"/>
                  <a:pt x="11457393" y="452362"/>
                </a:cubicBezTo>
                <a:lnTo>
                  <a:pt x="11475634" y="452362"/>
                </a:lnTo>
                <a:lnTo>
                  <a:pt x="11519411" y="437769"/>
                </a:lnTo>
                <a:cubicBezTo>
                  <a:pt x="11534003" y="447498"/>
                  <a:pt x="11549811" y="465738"/>
                  <a:pt x="11566836" y="492490"/>
                </a:cubicBezTo>
                <a:lnTo>
                  <a:pt x="11599668" y="492490"/>
                </a:lnTo>
                <a:cubicBezTo>
                  <a:pt x="11611828" y="492490"/>
                  <a:pt x="11617909" y="481546"/>
                  <a:pt x="11617909" y="459658"/>
                </a:cubicBezTo>
                <a:cubicBezTo>
                  <a:pt x="11656821" y="459658"/>
                  <a:pt x="11676278" y="462090"/>
                  <a:pt x="11676278" y="466954"/>
                </a:cubicBezTo>
                <a:cubicBezTo>
                  <a:pt x="11698167" y="462090"/>
                  <a:pt x="11813688" y="449929"/>
                  <a:pt x="12022845" y="430473"/>
                </a:cubicBezTo>
                <a:lnTo>
                  <a:pt x="12052030" y="434121"/>
                </a:lnTo>
                <a:cubicBezTo>
                  <a:pt x="12061758" y="424393"/>
                  <a:pt x="12110399" y="414665"/>
                  <a:pt x="12197953" y="404937"/>
                </a:cubicBezTo>
                <a:cubicBezTo>
                  <a:pt x="12197953" y="397641"/>
                  <a:pt x="12195520" y="393992"/>
                  <a:pt x="12190657" y="393992"/>
                </a:cubicBezTo>
                <a:cubicBezTo>
                  <a:pt x="12190657" y="386696"/>
                  <a:pt x="12194304" y="363592"/>
                  <a:pt x="12201601" y="324679"/>
                </a:cubicBezTo>
                <a:cubicBezTo>
                  <a:pt x="12206465" y="280902"/>
                  <a:pt x="12216194" y="226181"/>
                  <a:pt x="12230786" y="160515"/>
                </a:cubicBezTo>
                <a:lnTo>
                  <a:pt x="12230786" y="127683"/>
                </a:lnTo>
                <a:cubicBezTo>
                  <a:pt x="12221057" y="110658"/>
                  <a:pt x="12216194" y="96066"/>
                  <a:pt x="12216194" y="83906"/>
                </a:cubicBezTo>
                <a:cubicBezTo>
                  <a:pt x="12242945" y="76610"/>
                  <a:pt x="12256323" y="59585"/>
                  <a:pt x="12256323" y="32833"/>
                </a:cubicBezTo>
                <a:cubicBezTo>
                  <a:pt x="12256323" y="23105"/>
                  <a:pt x="12270915" y="12160"/>
                  <a:pt x="12300099" y="0"/>
                </a:cubicBezTo>
                <a:close/>
              </a:path>
            </a:pathLst>
          </a:custGeom>
          <a:noFill/>
          <a:ln w="28575">
            <a:solidFill>
              <a:schemeClr val="accent3">
                <a:lumMod val="90000"/>
                <a:alpha val="75000"/>
              </a:schemeClr>
            </a:solid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zh-CN" altLang="en-US" sz="28700" spc="-300" dirty="0">
              <a:latin typeface="字魂43号-国潮手书" panose="00000500000000000000" pitchFamily="2" charset="-122"/>
              <a:ea typeface="字魂43号-国潮手书" panose="00000500000000000000" pitchFamily="2" charset="-122"/>
            </a:endParaRPr>
          </a:p>
        </p:txBody>
      </p:sp>
      <p:grpSp>
        <p:nvGrpSpPr>
          <p:cNvPr id="2" name="组合 1">
            <a:extLst>
              <a:ext uri="{FF2B5EF4-FFF2-40B4-BE49-F238E27FC236}">
                <a16:creationId xmlns:a16="http://schemas.microsoft.com/office/drawing/2014/main" xmlns="" id="{3FBF93AA-9923-4C36-B12F-2CA7A2756D2F}"/>
              </a:ext>
            </a:extLst>
          </p:cNvPr>
          <p:cNvGrpSpPr/>
          <p:nvPr/>
        </p:nvGrpSpPr>
        <p:grpSpPr>
          <a:xfrm>
            <a:off x="668336" y="806919"/>
            <a:ext cx="10850563" cy="3939706"/>
            <a:chOff x="668336" y="806919"/>
            <a:chExt cx="10850563" cy="3329861"/>
          </a:xfrm>
        </p:grpSpPr>
        <p:sp>
          <p:nvSpPr>
            <p:cNvPr id="48" name="矩形 47">
              <a:extLst>
                <a:ext uri="{FF2B5EF4-FFF2-40B4-BE49-F238E27FC236}">
                  <a16:creationId xmlns:a16="http://schemas.microsoft.com/office/drawing/2014/main" xmlns="" id="{D43EB886-1D88-4BC8-82D0-780363697550}"/>
                </a:ext>
              </a:extLst>
            </p:cNvPr>
            <p:cNvSpPr/>
            <p:nvPr/>
          </p:nvSpPr>
          <p:spPr>
            <a:xfrm>
              <a:off x="668336" y="806919"/>
              <a:ext cx="10850563" cy="332986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4" name="矩形 63">
              <a:extLst>
                <a:ext uri="{FF2B5EF4-FFF2-40B4-BE49-F238E27FC236}">
                  <a16:creationId xmlns:a16="http://schemas.microsoft.com/office/drawing/2014/main" xmlns="" id="{D13757B0-6E14-4380-9489-6185298E23A0}"/>
                </a:ext>
              </a:extLst>
            </p:cNvPr>
            <p:cNvSpPr/>
            <p:nvPr/>
          </p:nvSpPr>
          <p:spPr>
            <a:xfrm>
              <a:off x="767379" y="913783"/>
              <a:ext cx="10657242" cy="3106673"/>
            </a:xfrm>
            <a:prstGeom prst="rect">
              <a:avLst/>
            </a:prstGeom>
            <a:blipFill dpi="0" rotWithShape="1">
              <a:blip r:embed="rId5">
                <a:duotone>
                  <a:prstClr val="black"/>
                  <a:schemeClr val="accent5">
                    <a:tint val="45000"/>
                    <a:satMod val="400000"/>
                  </a:schemeClr>
                </a:duotone>
                <a:alphaModFix amt="23000"/>
                <a:extLst>
                  <a:ext uri="{BEBA8EAE-BF5A-486C-A8C5-ECC9F3942E4B}">
                    <a14:imgProps xmlns:a14="http://schemas.microsoft.com/office/drawing/2010/main">
                      <a14:imgLayer>
                        <a14:imgEffect>
                          <a14:artisticTexturizer trans="27000"/>
                        </a14:imgEffect>
                      </a14:imgLayer>
                    </a14:imgProps>
                  </a:ex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49" name="组合 48">
            <a:extLst>
              <a:ext uri="{FF2B5EF4-FFF2-40B4-BE49-F238E27FC236}">
                <a16:creationId xmlns:a16="http://schemas.microsoft.com/office/drawing/2014/main" xmlns="" id="{979D32E0-3AD9-4715-9F13-BFAD12EB96AC}"/>
              </a:ext>
            </a:extLst>
          </p:cNvPr>
          <p:cNvGrpSpPr/>
          <p:nvPr/>
        </p:nvGrpSpPr>
        <p:grpSpPr>
          <a:xfrm>
            <a:off x="1045170" y="473673"/>
            <a:ext cx="7145254" cy="939932"/>
            <a:chOff x="1232214" y="669603"/>
            <a:chExt cx="7145254" cy="939932"/>
          </a:xfrm>
        </p:grpSpPr>
        <p:grpSp>
          <p:nvGrpSpPr>
            <p:cNvPr id="50" name="组合 49">
              <a:extLst>
                <a:ext uri="{FF2B5EF4-FFF2-40B4-BE49-F238E27FC236}">
                  <a16:creationId xmlns:a16="http://schemas.microsoft.com/office/drawing/2014/main" xmlns="" id="{04BA6885-FFC4-4CFC-97C6-2B98BE603166}"/>
                </a:ext>
              </a:extLst>
            </p:cNvPr>
            <p:cNvGrpSpPr/>
            <p:nvPr/>
          </p:nvGrpSpPr>
          <p:grpSpPr>
            <a:xfrm>
              <a:off x="1232214" y="683756"/>
              <a:ext cx="6887124" cy="925779"/>
              <a:chOff x="1232214" y="683756"/>
              <a:chExt cx="6887124" cy="925779"/>
            </a:xfrm>
          </p:grpSpPr>
          <p:sp>
            <p:nvSpPr>
              <p:cNvPr id="53" name="椭圆 52">
                <a:extLst>
                  <a:ext uri="{FF2B5EF4-FFF2-40B4-BE49-F238E27FC236}">
                    <a16:creationId xmlns:a16="http://schemas.microsoft.com/office/drawing/2014/main" xmlns="" id="{2FB6E2F6-8F44-4E31-8B36-299A7713ED8A}"/>
                  </a:ext>
                </a:extLst>
              </p:cNvPr>
              <p:cNvSpPr/>
              <p:nvPr/>
            </p:nvSpPr>
            <p:spPr>
              <a:xfrm>
                <a:off x="1232214" y="683756"/>
                <a:ext cx="925779" cy="925779"/>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4" name="椭圆 53">
                <a:extLst>
                  <a:ext uri="{FF2B5EF4-FFF2-40B4-BE49-F238E27FC236}">
                    <a16:creationId xmlns:a16="http://schemas.microsoft.com/office/drawing/2014/main" xmlns="" id="{F7293B84-DF17-4501-A3B9-C34E18FFFB1D}"/>
                  </a:ext>
                </a:extLst>
              </p:cNvPr>
              <p:cNvSpPr/>
              <p:nvPr/>
            </p:nvSpPr>
            <p:spPr>
              <a:xfrm>
                <a:off x="1977382" y="683756"/>
                <a:ext cx="925779" cy="925779"/>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5" name="椭圆 54">
                <a:extLst>
                  <a:ext uri="{FF2B5EF4-FFF2-40B4-BE49-F238E27FC236}">
                    <a16:creationId xmlns:a16="http://schemas.microsoft.com/office/drawing/2014/main" xmlns="" id="{13AEBDD2-02DC-4E6C-A0D5-C9B6496665C9}"/>
                  </a:ext>
                </a:extLst>
              </p:cNvPr>
              <p:cNvSpPr/>
              <p:nvPr/>
            </p:nvSpPr>
            <p:spPr>
              <a:xfrm>
                <a:off x="2722550" y="683756"/>
                <a:ext cx="925779" cy="925779"/>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6" name="椭圆 55">
                <a:extLst>
                  <a:ext uri="{FF2B5EF4-FFF2-40B4-BE49-F238E27FC236}">
                    <a16:creationId xmlns:a16="http://schemas.microsoft.com/office/drawing/2014/main" xmlns="" id="{7AE959D2-459B-4D15-8D8E-2EE23329F4B6}"/>
                  </a:ext>
                </a:extLst>
              </p:cNvPr>
              <p:cNvSpPr/>
              <p:nvPr/>
            </p:nvSpPr>
            <p:spPr>
              <a:xfrm>
                <a:off x="3467718" y="683756"/>
                <a:ext cx="925779" cy="925779"/>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7" name="椭圆 56">
                <a:extLst>
                  <a:ext uri="{FF2B5EF4-FFF2-40B4-BE49-F238E27FC236}">
                    <a16:creationId xmlns:a16="http://schemas.microsoft.com/office/drawing/2014/main" xmlns="" id="{E0C7EFA1-EEE8-4281-9A3D-4CEBC0F10FE0}"/>
                  </a:ext>
                </a:extLst>
              </p:cNvPr>
              <p:cNvSpPr/>
              <p:nvPr/>
            </p:nvSpPr>
            <p:spPr>
              <a:xfrm>
                <a:off x="4212886" y="683756"/>
                <a:ext cx="925779" cy="925779"/>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8" name="椭圆 57">
                <a:extLst>
                  <a:ext uri="{FF2B5EF4-FFF2-40B4-BE49-F238E27FC236}">
                    <a16:creationId xmlns:a16="http://schemas.microsoft.com/office/drawing/2014/main" xmlns="" id="{703A9028-89E8-40FC-8F1B-2D8D1C91A521}"/>
                  </a:ext>
                </a:extLst>
              </p:cNvPr>
              <p:cNvSpPr/>
              <p:nvPr/>
            </p:nvSpPr>
            <p:spPr>
              <a:xfrm>
                <a:off x="4958054" y="683756"/>
                <a:ext cx="925779" cy="925779"/>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9" name="椭圆 58">
                <a:extLst>
                  <a:ext uri="{FF2B5EF4-FFF2-40B4-BE49-F238E27FC236}">
                    <a16:creationId xmlns:a16="http://schemas.microsoft.com/office/drawing/2014/main" xmlns="" id="{9F001FD7-49A2-432C-8C69-B11CB09C3769}"/>
                  </a:ext>
                </a:extLst>
              </p:cNvPr>
              <p:cNvSpPr/>
              <p:nvPr/>
            </p:nvSpPr>
            <p:spPr>
              <a:xfrm>
                <a:off x="5703222" y="683756"/>
                <a:ext cx="925779" cy="925779"/>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0" name="椭圆 59">
                <a:extLst>
                  <a:ext uri="{FF2B5EF4-FFF2-40B4-BE49-F238E27FC236}">
                    <a16:creationId xmlns:a16="http://schemas.microsoft.com/office/drawing/2014/main" xmlns="" id="{3C32E3A3-3DE7-40BC-ACC6-E1CC3B6EFF1C}"/>
                  </a:ext>
                </a:extLst>
              </p:cNvPr>
              <p:cNvSpPr/>
              <p:nvPr/>
            </p:nvSpPr>
            <p:spPr>
              <a:xfrm>
                <a:off x="6448390" y="683756"/>
                <a:ext cx="925779" cy="925779"/>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1" name="椭圆 60">
                <a:extLst>
                  <a:ext uri="{FF2B5EF4-FFF2-40B4-BE49-F238E27FC236}">
                    <a16:creationId xmlns:a16="http://schemas.microsoft.com/office/drawing/2014/main" xmlns="" id="{1B625939-15C9-422A-B353-23460B57F171}"/>
                  </a:ext>
                </a:extLst>
              </p:cNvPr>
              <p:cNvSpPr/>
              <p:nvPr/>
            </p:nvSpPr>
            <p:spPr>
              <a:xfrm>
                <a:off x="7193559" y="683756"/>
                <a:ext cx="925779" cy="925779"/>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51" name="任意多边形: 形状 50">
              <a:extLst>
                <a:ext uri="{FF2B5EF4-FFF2-40B4-BE49-F238E27FC236}">
                  <a16:creationId xmlns:a16="http://schemas.microsoft.com/office/drawing/2014/main" xmlns="" id="{3D9EE695-1E72-467B-AD3B-B6C322E245C9}"/>
                </a:ext>
              </a:extLst>
            </p:cNvPr>
            <p:cNvSpPr/>
            <p:nvPr/>
          </p:nvSpPr>
          <p:spPr>
            <a:xfrm>
              <a:off x="1281883" y="733426"/>
              <a:ext cx="6787787" cy="826440"/>
            </a:xfrm>
            <a:custGeom>
              <a:avLst/>
              <a:gdLst>
                <a:gd name="connsiteX0" fmla="*/ 413222 w 6787787"/>
                <a:gd name="connsiteY0" fmla="*/ 0 h 826440"/>
                <a:gd name="connsiteX1" fmla="*/ 755871 w 6787787"/>
                <a:gd name="connsiteY1" fmla="*/ 182185 h 826440"/>
                <a:gd name="connsiteX2" fmla="*/ 785806 w 6787787"/>
                <a:gd name="connsiteY2" fmla="*/ 237335 h 826440"/>
                <a:gd name="connsiteX3" fmla="*/ 815740 w 6787787"/>
                <a:gd name="connsiteY3" fmla="*/ 182185 h 826440"/>
                <a:gd name="connsiteX4" fmla="*/ 1158389 w 6787787"/>
                <a:gd name="connsiteY4" fmla="*/ 0 h 826440"/>
                <a:gd name="connsiteX5" fmla="*/ 1501039 w 6787787"/>
                <a:gd name="connsiteY5" fmla="*/ 182185 h 826440"/>
                <a:gd name="connsiteX6" fmla="*/ 1530973 w 6787787"/>
                <a:gd name="connsiteY6" fmla="*/ 237335 h 826440"/>
                <a:gd name="connsiteX7" fmla="*/ 1560908 w 6787787"/>
                <a:gd name="connsiteY7" fmla="*/ 182185 h 826440"/>
                <a:gd name="connsiteX8" fmla="*/ 1903557 w 6787787"/>
                <a:gd name="connsiteY8" fmla="*/ 0 h 826440"/>
                <a:gd name="connsiteX9" fmla="*/ 2246207 w 6787787"/>
                <a:gd name="connsiteY9" fmla="*/ 182185 h 826440"/>
                <a:gd name="connsiteX10" fmla="*/ 2276141 w 6787787"/>
                <a:gd name="connsiteY10" fmla="*/ 237335 h 826440"/>
                <a:gd name="connsiteX11" fmla="*/ 2306076 w 6787787"/>
                <a:gd name="connsiteY11" fmla="*/ 182185 h 826440"/>
                <a:gd name="connsiteX12" fmla="*/ 2648725 w 6787787"/>
                <a:gd name="connsiteY12" fmla="*/ 0 h 826440"/>
                <a:gd name="connsiteX13" fmla="*/ 2991375 w 6787787"/>
                <a:gd name="connsiteY13" fmla="*/ 182185 h 826440"/>
                <a:gd name="connsiteX14" fmla="*/ 3021309 w 6787787"/>
                <a:gd name="connsiteY14" fmla="*/ 237335 h 826440"/>
                <a:gd name="connsiteX15" fmla="*/ 3051244 w 6787787"/>
                <a:gd name="connsiteY15" fmla="*/ 182185 h 826440"/>
                <a:gd name="connsiteX16" fmla="*/ 3393893 w 6787787"/>
                <a:gd name="connsiteY16" fmla="*/ 0 h 826440"/>
                <a:gd name="connsiteX17" fmla="*/ 3736543 w 6787787"/>
                <a:gd name="connsiteY17" fmla="*/ 182185 h 826440"/>
                <a:gd name="connsiteX18" fmla="*/ 3766477 w 6787787"/>
                <a:gd name="connsiteY18" fmla="*/ 237335 h 826440"/>
                <a:gd name="connsiteX19" fmla="*/ 3796412 w 6787787"/>
                <a:gd name="connsiteY19" fmla="*/ 182185 h 826440"/>
                <a:gd name="connsiteX20" fmla="*/ 4139061 w 6787787"/>
                <a:gd name="connsiteY20" fmla="*/ 0 h 826440"/>
                <a:gd name="connsiteX21" fmla="*/ 4481711 w 6787787"/>
                <a:gd name="connsiteY21" fmla="*/ 182185 h 826440"/>
                <a:gd name="connsiteX22" fmla="*/ 4511645 w 6787787"/>
                <a:gd name="connsiteY22" fmla="*/ 237335 h 826440"/>
                <a:gd name="connsiteX23" fmla="*/ 4541580 w 6787787"/>
                <a:gd name="connsiteY23" fmla="*/ 182185 h 826440"/>
                <a:gd name="connsiteX24" fmla="*/ 4884229 w 6787787"/>
                <a:gd name="connsiteY24" fmla="*/ 0 h 826440"/>
                <a:gd name="connsiteX25" fmla="*/ 5226879 w 6787787"/>
                <a:gd name="connsiteY25" fmla="*/ 182185 h 826440"/>
                <a:gd name="connsiteX26" fmla="*/ 5256813 w 6787787"/>
                <a:gd name="connsiteY26" fmla="*/ 237335 h 826440"/>
                <a:gd name="connsiteX27" fmla="*/ 5286748 w 6787787"/>
                <a:gd name="connsiteY27" fmla="*/ 182185 h 826440"/>
                <a:gd name="connsiteX28" fmla="*/ 5629397 w 6787787"/>
                <a:gd name="connsiteY28" fmla="*/ 0 h 826440"/>
                <a:gd name="connsiteX29" fmla="*/ 5972047 w 6787787"/>
                <a:gd name="connsiteY29" fmla="*/ 182185 h 826440"/>
                <a:gd name="connsiteX30" fmla="*/ 6001982 w 6787787"/>
                <a:gd name="connsiteY30" fmla="*/ 237336 h 826440"/>
                <a:gd name="connsiteX31" fmla="*/ 6031917 w 6787787"/>
                <a:gd name="connsiteY31" fmla="*/ 182185 h 826440"/>
                <a:gd name="connsiteX32" fmla="*/ 6374566 w 6787787"/>
                <a:gd name="connsiteY32" fmla="*/ 0 h 826440"/>
                <a:gd name="connsiteX33" fmla="*/ 6787787 w 6787787"/>
                <a:gd name="connsiteY33" fmla="*/ 413220 h 826440"/>
                <a:gd name="connsiteX34" fmla="*/ 6374566 w 6787787"/>
                <a:gd name="connsiteY34" fmla="*/ 826440 h 826440"/>
                <a:gd name="connsiteX35" fmla="*/ 6031917 w 6787787"/>
                <a:gd name="connsiteY35" fmla="*/ 644255 h 826440"/>
                <a:gd name="connsiteX36" fmla="*/ 6001982 w 6787787"/>
                <a:gd name="connsiteY36" fmla="*/ 589104 h 826440"/>
                <a:gd name="connsiteX37" fmla="*/ 5972047 w 6787787"/>
                <a:gd name="connsiteY37" fmla="*/ 644255 h 826440"/>
                <a:gd name="connsiteX38" fmla="*/ 5629397 w 6787787"/>
                <a:gd name="connsiteY38" fmla="*/ 826440 h 826440"/>
                <a:gd name="connsiteX39" fmla="*/ 5286748 w 6787787"/>
                <a:gd name="connsiteY39" fmla="*/ 644255 h 826440"/>
                <a:gd name="connsiteX40" fmla="*/ 5256813 w 6787787"/>
                <a:gd name="connsiteY40" fmla="*/ 589105 h 826440"/>
                <a:gd name="connsiteX41" fmla="*/ 5226879 w 6787787"/>
                <a:gd name="connsiteY41" fmla="*/ 644255 h 826440"/>
                <a:gd name="connsiteX42" fmla="*/ 4884229 w 6787787"/>
                <a:gd name="connsiteY42" fmla="*/ 826440 h 826440"/>
                <a:gd name="connsiteX43" fmla="*/ 4541580 w 6787787"/>
                <a:gd name="connsiteY43" fmla="*/ 644255 h 826440"/>
                <a:gd name="connsiteX44" fmla="*/ 4511645 w 6787787"/>
                <a:gd name="connsiteY44" fmla="*/ 589105 h 826440"/>
                <a:gd name="connsiteX45" fmla="*/ 4481711 w 6787787"/>
                <a:gd name="connsiteY45" fmla="*/ 644255 h 826440"/>
                <a:gd name="connsiteX46" fmla="*/ 4139061 w 6787787"/>
                <a:gd name="connsiteY46" fmla="*/ 826440 h 826440"/>
                <a:gd name="connsiteX47" fmla="*/ 3796412 w 6787787"/>
                <a:gd name="connsiteY47" fmla="*/ 644255 h 826440"/>
                <a:gd name="connsiteX48" fmla="*/ 3766477 w 6787787"/>
                <a:gd name="connsiteY48" fmla="*/ 589105 h 826440"/>
                <a:gd name="connsiteX49" fmla="*/ 3736543 w 6787787"/>
                <a:gd name="connsiteY49" fmla="*/ 644255 h 826440"/>
                <a:gd name="connsiteX50" fmla="*/ 3393893 w 6787787"/>
                <a:gd name="connsiteY50" fmla="*/ 826440 h 826440"/>
                <a:gd name="connsiteX51" fmla="*/ 3051244 w 6787787"/>
                <a:gd name="connsiteY51" fmla="*/ 644255 h 826440"/>
                <a:gd name="connsiteX52" fmla="*/ 3021309 w 6787787"/>
                <a:gd name="connsiteY52" fmla="*/ 589105 h 826440"/>
                <a:gd name="connsiteX53" fmla="*/ 2991375 w 6787787"/>
                <a:gd name="connsiteY53" fmla="*/ 644255 h 826440"/>
                <a:gd name="connsiteX54" fmla="*/ 2648725 w 6787787"/>
                <a:gd name="connsiteY54" fmla="*/ 826440 h 826440"/>
                <a:gd name="connsiteX55" fmla="*/ 2306076 w 6787787"/>
                <a:gd name="connsiteY55" fmla="*/ 644255 h 826440"/>
                <a:gd name="connsiteX56" fmla="*/ 2276141 w 6787787"/>
                <a:gd name="connsiteY56" fmla="*/ 589105 h 826440"/>
                <a:gd name="connsiteX57" fmla="*/ 2246207 w 6787787"/>
                <a:gd name="connsiteY57" fmla="*/ 644255 h 826440"/>
                <a:gd name="connsiteX58" fmla="*/ 1903557 w 6787787"/>
                <a:gd name="connsiteY58" fmla="*/ 826440 h 826440"/>
                <a:gd name="connsiteX59" fmla="*/ 1560908 w 6787787"/>
                <a:gd name="connsiteY59" fmla="*/ 644255 h 826440"/>
                <a:gd name="connsiteX60" fmla="*/ 1530973 w 6787787"/>
                <a:gd name="connsiteY60" fmla="*/ 589105 h 826440"/>
                <a:gd name="connsiteX61" fmla="*/ 1501039 w 6787787"/>
                <a:gd name="connsiteY61" fmla="*/ 644255 h 826440"/>
                <a:gd name="connsiteX62" fmla="*/ 1158389 w 6787787"/>
                <a:gd name="connsiteY62" fmla="*/ 826440 h 826440"/>
                <a:gd name="connsiteX63" fmla="*/ 815740 w 6787787"/>
                <a:gd name="connsiteY63" fmla="*/ 644255 h 826440"/>
                <a:gd name="connsiteX64" fmla="*/ 785806 w 6787787"/>
                <a:gd name="connsiteY64" fmla="*/ 589105 h 826440"/>
                <a:gd name="connsiteX65" fmla="*/ 755871 w 6787787"/>
                <a:gd name="connsiteY65" fmla="*/ 644255 h 826440"/>
                <a:gd name="connsiteX66" fmla="*/ 413222 w 6787787"/>
                <a:gd name="connsiteY66" fmla="*/ 826440 h 826440"/>
                <a:gd name="connsiteX67" fmla="*/ 0 w 6787787"/>
                <a:gd name="connsiteY67" fmla="*/ 413220 h 826440"/>
                <a:gd name="connsiteX68" fmla="*/ 413222 w 6787787"/>
                <a:gd name="connsiteY68" fmla="*/ 0 h 826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Lst>
              <a:rect l="l" t="t" r="r" b="b"/>
              <a:pathLst>
                <a:path w="6787787" h="826440">
                  <a:moveTo>
                    <a:pt x="413222" y="0"/>
                  </a:moveTo>
                  <a:cubicBezTo>
                    <a:pt x="555856" y="0"/>
                    <a:pt x="681613" y="72268"/>
                    <a:pt x="755871" y="182185"/>
                  </a:cubicBezTo>
                  <a:lnTo>
                    <a:pt x="785806" y="237335"/>
                  </a:lnTo>
                  <a:lnTo>
                    <a:pt x="815740" y="182185"/>
                  </a:lnTo>
                  <a:cubicBezTo>
                    <a:pt x="889998" y="72268"/>
                    <a:pt x="1015754" y="0"/>
                    <a:pt x="1158389" y="0"/>
                  </a:cubicBezTo>
                  <a:cubicBezTo>
                    <a:pt x="1301024" y="0"/>
                    <a:pt x="1426780" y="72268"/>
                    <a:pt x="1501039" y="182185"/>
                  </a:cubicBezTo>
                  <a:lnTo>
                    <a:pt x="1530973" y="237335"/>
                  </a:lnTo>
                  <a:lnTo>
                    <a:pt x="1560908" y="182185"/>
                  </a:lnTo>
                  <a:cubicBezTo>
                    <a:pt x="1635166" y="72268"/>
                    <a:pt x="1760922" y="0"/>
                    <a:pt x="1903557" y="0"/>
                  </a:cubicBezTo>
                  <a:cubicBezTo>
                    <a:pt x="2046192" y="0"/>
                    <a:pt x="2171948" y="72268"/>
                    <a:pt x="2246207" y="182185"/>
                  </a:cubicBezTo>
                  <a:lnTo>
                    <a:pt x="2276141" y="237335"/>
                  </a:lnTo>
                  <a:lnTo>
                    <a:pt x="2306076" y="182185"/>
                  </a:lnTo>
                  <a:cubicBezTo>
                    <a:pt x="2380334" y="72268"/>
                    <a:pt x="2506090" y="0"/>
                    <a:pt x="2648725" y="0"/>
                  </a:cubicBezTo>
                  <a:cubicBezTo>
                    <a:pt x="2791360" y="0"/>
                    <a:pt x="2917116" y="72268"/>
                    <a:pt x="2991375" y="182185"/>
                  </a:cubicBezTo>
                  <a:lnTo>
                    <a:pt x="3021309" y="237335"/>
                  </a:lnTo>
                  <a:lnTo>
                    <a:pt x="3051244" y="182185"/>
                  </a:lnTo>
                  <a:cubicBezTo>
                    <a:pt x="3125503" y="72268"/>
                    <a:pt x="3251258" y="0"/>
                    <a:pt x="3393893" y="0"/>
                  </a:cubicBezTo>
                  <a:cubicBezTo>
                    <a:pt x="3536528" y="0"/>
                    <a:pt x="3662284" y="72268"/>
                    <a:pt x="3736543" y="182185"/>
                  </a:cubicBezTo>
                  <a:lnTo>
                    <a:pt x="3766477" y="237335"/>
                  </a:lnTo>
                  <a:lnTo>
                    <a:pt x="3796412" y="182185"/>
                  </a:lnTo>
                  <a:cubicBezTo>
                    <a:pt x="3870671" y="72268"/>
                    <a:pt x="3996426" y="0"/>
                    <a:pt x="4139061" y="0"/>
                  </a:cubicBezTo>
                  <a:cubicBezTo>
                    <a:pt x="4281696" y="0"/>
                    <a:pt x="4407452" y="72268"/>
                    <a:pt x="4481711" y="182185"/>
                  </a:cubicBezTo>
                  <a:lnTo>
                    <a:pt x="4511645" y="237335"/>
                  </a:lnTo>
                  <a:lnTo>
                    <a:pt x="4541580" y="182185"/>
                  </a:lnTo>
                  <a:cubicBezTo>
                    <a:pt x="4615839" y="72268"/>
                    <a:pt x="4741594" y="0"/>
                    <a:pt x="4884229" y="0"/>
                  </a:cubicBezTo>
                  <a:cubicBezTo>
                    <a:pt x="5026864" y="0"/>
                    <a:pt x="5152620" y="72268"/>
                    <a:pt x="5226879" y="182185"/>
                  </a:cubicBezTo>
                  <a:lnTo>
                    <a:pt x="5256813" y="237335"/>
                  </a:lnTo>
                  <a:lnTo>
                    <a:pt x="5286748" y="182185"/>
                  </a:lnTo>
                  <a:cubicBezTo>
                    <a:pt x="5361007" y="72268"/>
                    <a:pt x="5486762" y="0"/>
                    <a:pt x="5629397" y="0"/>
                  </a:cubicBezTo>
                  <a:cubicBezTo>
                    <a:pt x="5772032" y="0"/>
                    <a:pt x="5897788" y="72268"/>
                    <a:pt x="5972047" y="182185"/>
                  </a:cubicBezTo>
                  <a:lnTo>
                    <a:pt x="6001982" y="237336"/>
                  </a:lnTo>
                  <a:lnTo>
                    <a:pt x="6031917" y="182185"/>
                  </a:lnTo>
                  <a:cubicBezTo>
                    <a:pt x="6106176" y="72268"/>
                    <a:pt x="6231931" y="0"/>
                    <a:pt x="6374566" y="0"/>
                  </a:cubicBezTo>
                  <a:cubicBezTo>
                    <a:pt x="6602782" y="0"/>
                    <a:pt x="6787787" y="185005"/>
                    <a:pt x="6787787" y="413220"/>
                  </a:cubicBezTo>
                  <a:cubicBezTo>
                    <a:pt x="6787787" y="641435"/>
                    <a:pt x="6602782" y="826440"/>
                    <a:pt x="6374566" y="826440"/>
                  </a:cubicBezTo>
                  <a:cubicBezTo>
                    <a:pt x="6231931" y="826440"/>
                    <a:pt x="6106176" y="754172"/>
                    <a:pt x="6031917" y="644255"/>
                  </a:cubicBezTo>
                  <a:lnTo>
                    <a:pt x="6001982" y="589104"/>
                  </a:lnTo>
                  <a:lnTo>
                    <a:pt x="5972047" y="644255"/>
                  </a:lnTo>
                  <a:cubicBezTo>
                    <a:pt x="5897788" y="754172"/>
                    <a:pt x="5772032" y="826440"/>
                    <a:pt x="5629397" y="826440"/>
                  </a:cubicBezTo>
                  <a:cubicBezTo>
                    <a:pt x="5486762" y="826440"/>
                    <a:pt x="5361007" y="754172"/>
                    <a:pt x="5286748" y="644255"/>
                  </a:cubicBezTo>
                  <a:lnTo>
                    <a:pt x="5256813" y="589105"/>
                  </a:lnTo>
                  <a:lnTo>
                    <a:pt x="5226879" y="644255"/>
                  </a:lnTo>
                  <a:cubicBezTo>
                    <a:pt x="5152620" y="754172"/>
                    <a:pt x="5026864" y="826440"/>
                    <a:pt x="4884229" y="826440"/>
                  </a:cubicBezTo>
                  <a:cubicBezTo>
                    <a:pt x="4741594" y="826440"/>
                    <a:pt x="4615839" y="754172"/>
                    <a:pt x="4541580" y="644255"/>
                  </a:cubicBezTo>
                  <a:lnTo>
                    <a:pt x="4511645" y="589105"/>
                  </a:lnTo>
                  <a:lnTo>
                    <a:pt x="4481711" y="644255"/>
                  </a:lnTo>
                  <a:cubicBezTo>
                    <a:pt x="4407452" y="754172"/>
                    <a:pt x="4281696" y="826440"/>
                    <a:pt x="4139061" y="826440"/>
                  </a:cubicBezTo>
                  <a:cubicBezTo>
                    <a:pt x="3996426" y="826440"/>
                    <a:pt x="3870671" y="754172"/>
                    <a:pt x="3796412" y="644255"/>
                  </a:cubicBezTo>
                  <a:lnTo>
                    <a:pt x="3766477" y="589105"/>
                  </a:lnTo>
                  <a:lnTo>
                    <a:pt x="3736543" y="644255"/>
                  </a:lnTo>
                  <a:cubicBezTo>
                    <a:pt x="3662284" y="754172"/>
                    <a:pt x="3536528" y="826440"/>
                    <a:pt x="3393893" y="826440"/>
                  </a:cubicBezTo>
                  <a:cubicBezTo>
                    <a:pt x="3251258" y="826440"/>
                    <a:pt x="3125503" y="754172"/>
                    <a:pt x="3051244" y="644255"/>
                  </a:cubicBezTo>
                  <a:lnTo>
                    <a:pt x="3021309" y="589105"/>
                  </a:lnTo>
                  <a:lnTo>
                    <a:pt x="2991375" y="644255"/>
                  </a:lnTo>
                  <a:cubicBezTo>
                    <a:pt x="2917116" y="754172"/>
                    <a:pt x="2791360" y="826440"/>
                    <a:pt x="2648725" y="826440"/>
                  </a:cubicBezTo>
                  <a:cubicBezTo>
                    <a:pt x="2506090" y="826440"/>
                    <a:pt x="2380334" y="754172"/>
                    <a:pt x="2306076" y="644255"/>
                  </a:cubicBezTo>
                  <a:lnTo>
                    <a:pt x="2276141" y="589105"/>
                  </a:lnTo>
                  <a:lnTo>
                    <a:pt x="2246207" y="644255"/>
                  </a:lnTo>
                  <a:cubicBezTo>
                    <a:pt x="2171948" y="754172"/>
                    <a:pt x="2046192" y="826440"/>
                    <a:pt x="1903557" y="826440"/>
                  </a:cubicBezTo>
                  <a:cubicBezTo>
                    <a:pt x="1760922" y="826440"/>
                    <a:pt x="1635166" y="754172"/>
                    <a:pt x="1560908" y="644255"/>
                  </a:cubicBezTo>
                  <a:lnTo>
                    <a:pt x="1530973" y="589105"/>
                  </a:lnTo>
                  <a:lnTo>
                    <a:pt x="1501039" y="644255"/>
                  </a:lnTo>
                  <a:cubicBezTo>
                    <a:pt x="1426780" y="754172"/>
                    <a:pt x="1301024" y="826440"/>
                    <a:pt x="1158389" y="826440"/>
                  </a:cubicBezTo>
                  <a:cubicBezTo>
                    <a:pt x="1015754" y="826440"/>
                    <a:pt x="889998" y="754172"/>
                    <a:pt x="815740" y="644255"/>
                  </a:cubicBezTo>
                  <a:lnTo>
                    <a:pt x="785806" y="589105"/>
                  </a:lnTo>
                  <a:lnTo>
                    <a:pt x="755871" y="644255"/>
                  </a:lnTo>
                  <a:cubicBezTo>
                    <a:pt x="681613" y="754172"/>
                    <a:pt x="555856" y="826440"/>
                    <a:pt x="413222" y="826440"/>
                  </a:cubicBezTo>
                  <a:cubicBezTo>
                    <a:pt x="185005" y="826440"/>
                    <a:pt x="0" y="641435"/>
                    <a:pt x="0" y="413220"/>
                  </a:cubicBezTo>
                  <a:cubicBezTo>
                    <a:pt x="0" y="185005"/>
                    <a:pt x="185005" y="0"/>
                    <a:pt x="413222" y="0"/>
                  </a:cubicBezTo>
                  <a:close/>
                </a:path>
              </a:pathLst>
            </a:custGeom>
            <a:solidFill>
              <a:schemeClr val="accent1"/>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2" name="矩形 51">
              <a:extLst>
                <a:ext uri="{FF2B5EF4-FFF2-40B4-BE49-F238E27FC236}">
                  <a16:creationId xmlns:a16="http://schemas.microsoft.com/office/drawing/2014/main" xmlns="" id="{1955B31E-C1AE-4F48-ACBC-42B6EF337D83}"/>
                </a:ext>
              </a:extLst>
            </p:cNvPr>
            <p:cNvSpPr/>
            <p:nvPr/>
          </p:nvSpPr>
          <p:spPr>
            <a:xfrm>
              <a:off x="1298286" y="669603"/>
              <a:ext cx="7079182" cy="830997"/>
            </a:xfrm>
            <a:prstGeom prst="rect">
              <a:avLst/>
            </a:prstGeom>
          </p:spPr>
          <p:txBody>
            <a:bodyPr wrap="none">
              <a:spAutoFit/>
            </a:bodyPr>
            <a:lstStyle/>
            <a:p>
              <a:r>
                <a:rPr lang="zh-CN" altLang="en-US" sz="4800" spc="1050" dirty="0">
                  <a:solidFill>
                    <a:schemeClr val="accent3"/>
                  </a:solidFill>
                  <a:latin typeface="字魂43号-国潮手书" panose="00000500000000000000" pitchFamily="2" charset="-122"/>
                  <a:ea typeface="字魂43号-国潮手书" panose="00000500000000000000" pitchFamily="2" charset="-122"/>
                </a:rPr>
                <a:t>出现时</a:t>
              </a:r>
              <a:r>
                <a:rPr lang="zh-CN" altLang="en-US" sz="4800" spc="1050">
                  <a:solidFill>
                    <a:schemeClr val="accent3"/>
                  </a:solidFill>
                  <a:latin typeface="字魂43号-国潮手书" panose="00000500000000000000" pitchFamily="2" charset="-122"/>
                  <a:ea typeface="字魂43号-国潮手书" panose="00000500000000000000" pitchFamily="2" charset="-122"/>
                </a:rPr>
                <a:t>间</a:t>
              </a:r>
              <a:r>
                <a:rPr lang="zh-CN" altLang="en-US" sz="4800" spc="1050" smtClean="0">
                  <a:solidFill>
                    <a:schemeClr val="accent3"/>
                  </a:solidFill>
                  <a:latin typeface="字魂43号-国潮手书" panose="00000500000000000000" pitchFamily="2" charset="-122"/>
                  <a:ea typeface="字魂43号-国潮手书" panose="00000500000000000000" pitchFamily="2" charset="-122"/>
                </a:rPr>
                <a:t>和</a:t>
              </a:r>
              <a:r>
                <a:rPr lang="zh-CN" altLang="en-US" sz="100" spc="1050" smtClean="0">
                  <a:solidFill>
                    <a:schemeClr val="accent3"/>
                  </a:solidFill>
                  <a:latin typeface="字魂43号-国潮手书" panose="00000500000000000000" pitchFamily="2" charset="-122"/>
                  <a:ea typeface="字魂43号-国潮手书" panose="00000500000000000000" pitchFamily="2" charset="-122"/>
                </a:rPr>
                <a:t> </a:t>
              </a:r>
              <a:r>
                <a:rPr lang="zh-CN" altLang="en-US" sz="4800" spc="1050" smtClean="0">
                  <a:solidFill>
                    <a:schemeClr val="accent3"/>
                  </a:solidFill>
                  <a:latin typeface="字魂43号-国潮手书" panose="00000500000000000000" pitchFamily="2" charset="-122"/>
                  <a:ea typeface="字魂43号-国潮手书" panose="00000500000000000000" pitchFamily="2" charset="-122"/>
                </a:rPr>
                <a:t>涉</a:t>
              </a:r>
              <a:r>
                <a:rPr lang="zh-CN" altLang="en-US" sz="4800" spc="1050" dirty="0">
                  <a:solidFill>
                    <a:schemeClr val="accent3"/>
                  </a:solidFill>
                  <a:latin typeface="字魂43号-国潮手书" panose="00000500000000000000" pitchFamily="2" charset="-122"/>
                  <a:ea typeface="字魂43号-国潮手书" panose="00000500000000000000" pitchFamily="2" charset="-122"/>
                </a:rPr>
                <a:t>及区域</a:t>
              </a:r>
            </a:p>
          </p:txBody>
        </p:sp>
      </p:grpSp>
      <p:sp>
        <p:nvSpPr>
          <p:cNvPr id="62" name="矩形 61">
            <a:extLst>
              <a:ext uri="{FF2B5EF4-FFF2-40B4-BE49-F238E27FC236}">
                <a16:creationId xmlns:a16="http://schemas.microsoft.com/office/drawing/2014/main" xmlns="" id="{CB40BB11-C2AA-4553-8813-6DF16B9A7CE0}"/>
              </a:ext>
            </a:extLst>
          </p:cNvPr>
          <p:cNvSpPr/>
          <p:nvPr/>
        </p:nvSpPr>
        <p:spPr>
          <a:xfrm>
            <a:off x="684898" y="5081253"/>
            <a:ext cx="1461547" cy="1461547"/>
          </a:xfrm>
          <a:prstGeom prst="rect">
            <a:avLst/>
          </a:prstGeom>
          <a:pattFill prst="wdDnDiag">
            <a:fgClr>
              <a:schemeClr val="accent2">
                <a:lumMod val="20000"/>
                <a:lumOff val="80000"/>
              </a:schemeClr>
            </a:fgClr>
            <a:bgClr>
              <a:schemeClr val="bg1"/>
            </a:bgClr>
          </a:pattFill>
          <a:ln w="762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80000"/>
              </a:lnSpc>
            </a:pPr>
            <a:r>
              <a:rPr lang="zh-CN" altLang="en-US" sz="4400">
                <a:solidFill>
                  <a:schemeClr val="accent2"/>
                </a:solidFill>
                <a:latin typeface="字魂43号-国潮手书" panose="00000500000000000000" pitchFamily="2" charset="-122"/>
                <a:ea typeface="字魂43号-国潮手书" panose="00000500000000000000" pitchFamily="2" charset="-122"/>
              </a:rPr>
              <a:t>感</a:t>
            </a:r>
            <a:r>
              <a:rPr lang="zh-CN" altLang="en-US" sz="4400" smtClean="0">
                <a:solidFill>
                  <a:schemeClr val="accent2"/>
                </a:solidFill>
                <a:latin typeface="字魂43号-国潮手书" panose="00000500000000000000" pitchFamily="2" charset="-122"/>
                <a:ea typeface="字魂43号-国潮手书" panose="00000500000000000000" pitchFamily="2" charset="-122"/>
              </a:rPr>
              <a:t>染</a:t>
            </a:r>
            <a:r>
              <a:rPr lang="zh-CN" altLang="en-US" sz="100" smtClean="0">
                <a:solidFill>
                  <a:schemeClr val="accent2"/>
                </a:solidFill>
                <a:latin typeface="字魂43号-国潮手书" panose="00000500000000000000" pitchFamily="2" charset="-122"/>
                <a:ea typeface="字魂43号-国潮手书" panose="00000500000000000000" pitchFamily="2" charset="-122"/>
              </a:rPr>
              <a:t> </a:t>
            </a:r>
            <a:endParaRPr lang="en-US" altLang="zh-CN" sz="100">
              <a:solidFill>
                <a:schemeClr val="accent2"/>
              </a:solidFill>
              <a:latin typeface="字魂43号-国潮手书" panose="00000500000000000000" pitchFamily="2" charset="-122"/>
              <a:ea typeface="字魂43号-国潮手书" panose="00000500000000000000" pitchFamily="2" charset="-122"/>
            </a:endParaRPr>
          </a:p>
          <a:p>
            <a:pPr algn="ctr">
              <a:lnSpc>
                <a:spcPct val="80000"/>
              </a:lnSpc>
            </a:pPr>
            <a:r>
              <a:rPr lang="zh-CN" altLang="en-US" sz="4400">
                <a:solidFill>
                  <a:schemeClr val="accent2"/>
                </a:solidFill>
                <a:latin typeface="字魂43号-国潮手书" panose="00000500000000000000" pitchFamily="2" charset="-122"/>
                <a:ea typeface="字魂43号-国潮手书" panose="00000500000000000000" pitchFamily="2" charset="-122"/>
              </a:rPr>
              <a:t>症状</a:t>
            </a:r>
            <a:endParaRPr lang="zh-CN" altLang="en-US" sz="4400" dirty="0">
              <a:solidFill>
                <a:schemeClr val="accent2"/>
              </a:solidFill>
              <a:latin typeface="字魂43号-国潮手书" panose="00000500000000000000" pitchFamily="2" charset="-122"/>
              <a:ea typeface="字魂43号-国潮手书" panose="00000500000000000000" pitchFamily="2" charset="-122"/>
            </a:endParaRPr>
          </a:p>
        </p:txBody>
      </p:sp>
      <p:sp>
        <p:nvSpPr>
          <p:cNvPr id="63" name="等腰三角形 62">
            <a:extLst>
              <a:ext uri="{FF2B5EF4-FFF2-40B4-BE49-F238E27FC236}">
                <a16:creationId xmlns:a16="http://schemas.microsoft.com/office/drawing/2014/main" xmlns="" id="{19F05DD3-8187-477F-B229-F57406CCAC6D}"/>
              </a:ext>
            </a:extLst>
          </p:cNvPr>
          <p:cNvSpPr/>
          <p:nvPr/>
        </p:nvSpPr>
        <p:spPr>
          <a:xfrm rot="5400000">
            <a:off x="2269223" y="5671002"/>
            <a:ext cx="212490" cy="173649"/>
          </a:xfrm>
          <a:prstGeom prs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6" name="矩形 35">
            <a:extLst>
              <a:ext uri="{FF2B5EF4-FFF2-40B4-BE49-F238E27FC236}">
                <a16:creationId xmlns:a16="http://schemas.microsoft.com/office/drawing/2014/main" xmlns="" id="{B3E4CA19-3EA0-4513-BC16-1F3DF46F1152}"/>
              </a:ext>
            </a:extLst>
          </p:cNvPr>
          <p:cNvSpPr/>
          <p:nvPr/>
        </p:nvSpPr>
        <p:spPr>
          <a:xfrm>
            <a:off x="2729557" y="5081253"/>
            <a:ext cx="2699469" cy="1461547"/>
          </a:xfrm>
          <a:prstGeom prst="rect">
            <a:avLst/>
          </a:prstGeom>
          <a:pattFill prst="pct10">
            <a:fgClr>
              <a:schemeClr val="tx2">
                <a:lumMod val="10000"/>
                <a:lumOff val="90000"/>
              </a:schemeClr>
            </a:fgClr>
            <a:bgClr>
              <a:schemeClr val="bg1"/>
            </a:bgClr>
          </a:pattFill>
          <a:ln w="762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tIns="288000" rIns="72000" rtlCol="0" anchor="ctr"/>
          <a:lstStyle/>
          <a:p>
            <a:pPr algn="ctr"/>
            <a:r>
              <a:rPr lang="zh-CN" altLang="en-US" sz="4400">
                <a:solidFill>
                  <a:schemeClr val="accent1"/>
                </a:solidFill>
                <a:latin typeface="字魂43号-国潮手书" panose="00000500000000000000" pitchFamily="2" charset="-122"/>
                <a:ea typeface="字魂43号-国潮手书" panose="00000500000000000000" pitchFamily="2" charset="-122"/>
              </a:rPr>
              <a:t>恐</a:t>
            </a:r>
            <a:r>
              <a:rPr lang="zh-CN" altLang="en-US" sz="4400" smtClean="0">
                <a:solidFill>
                  <a:schemeClr val="accent1"/>
                </a:solidFill>
                <a:latin typeface="字魂43号-国潮手书" panose="00000500000000000000" pitchFamily="2" charset="-122"/>
                <a:ea typeface="字魂43号-国潮手书" panose="00000500000000000000" pitchFamily="2" charset="-122"/>
              </a:rPr>
              <a:t>水</a:t>
            </a:r>
            <a:r>
              <a:rPr lang="zh-CN" altLang="en-US" sz="100" smtClean="0">
                <a:solidFill>
                  <a:schemeClr val="accent1"/>
                </a:solidFill>
                <a:latin typeface="字魂43号-国潮手书" panose="00000500000000000000" pitchFamily="2" charset="-122"/>
                <a:ea typeface="字魂43号-国潮手书" panose="00000500000000000000" pitchFamily="2" charset="-122"/>
              </a:rPr>
              <a:t> </a:t>
            </a:r>
            <a:r>
              <a:rPr lang="zh-CN" altLang="en-US" sz="4400" smtClean="0">
                <a:solidFill>
                  <a:schemeClr val="accent1"/>
                </a:solidFill>
                <a:latin typeface="字魂43号-国潮手书" panose="00000500000000000000" pitchFamily="2" charset="-122"/>
                <a:ea typeface="字魂43号-国潮手书" panose="00000500000000000000" pitchFamily="2" charset="-122"/>
              </a:rPr>
              <a:t>怕</a:t>
            </a:r>
            <a:r>
              <a:rPr lang="zh-CN" altLang="en-US" sz="4400" dirty="0">
                <a:solidFill>
                  <a:schemeClr val="accent1"/>
                </a:solidFill>
                <a:latin typeface="字魂43号-国潮手书" panose="00000500000000000000" pitchFamily="2" charset="-122"/>
                <a:ea typeface="字魂43号-国潮手书" panose="00000500000000000000" pitchFamily="2" charset="-122"/>
              </a:rPr>
              <a:t>风</a:t>
            </a:r>
          </a:p>
        </p:txBody>
      </p:sp>
      <p:sp>
        <p:nvSpPr>
          <p:cNvPr id="38" name="矩形 37">
            <a:extLst>
              <a:ext uri="{FF2B5EF4-FFF2-40B4-BE49-F238E27FC236}">
                <a16:creationId xmlns:a16="http://schemas.microsoft.com/office/drawing/2014/main" xmlns="" id="{FF8FD575-E84F-4F96-A78A-34B66D135894}"/>
              </a:ext>
            </a:extLst>
          </p:cNvPr>
          <p:cNvSpPr/>
          <p:nvPr/>
        </p:nvSpPr>
        <p:spPr>
          <a:xfrm>
            <a:off x="8807633" y="5081253"/>
            <a:ext cx="2699469" cy="1461547"/>
          </a:xfrm>
          <a:prstGeom prst="rect">
            <a:avLst/>
          </a:prstGeom>
          <a:pattFill prst="pct10">
            <a:fgClr>
              <a:schemeClr val="tx2">
                <a:lumMod val="10000"/>
                <a:lumOff val="90000"/>
              </a:schemeClr>
            </a:fgClr>
            <a:bgClr>
              <a:schemeClr val="bg1"/>
            </a:bgClr>
          </a:pattFill>
          <a:ln w="762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tIns="288000" rIns="72000" rtlCol="0" anchor="ctr"/>
          <a:lstStyle/>
          <a:p>
            <a:pPr algn="ctr"/>
            <a:r>
              <a:rPr lang="zh-CN" altLang="en-US" sz="4400">
                <a:solidFill>
                  <a:schemeClr val="accent1"/>
                </a:solidFill>
                <a:latin typeface="字魂43号-国潮手书" panose="00000500000000000000" pitchFamily="2" charset="-122"/>
                <a:ea typeface="字魂43号-国潮手书" panose="00000500000000000000" pitchFamily="2" charset="-122"/>
              </a:rPr>
              <a:t>呼</a:t>
            </a:r>
            <a:r>
              <a:rPr lang="zh-CN" altLang="en-US" sz="4400" smtClean="0">
                <a:solidFill>
                  <a:schemeClr val="accent1"/>
                </a:solidFill>
                <a:latin typeface="字魂43号-国潮手书" panose="00000500000000000000" pitchFamily="2" charset="-122"/>
                <a:ea typeface="字魂43号-国潮手书" panose="00000500000000000000" pitchFamily="2" charset="-122"/>
              </a:rPr>
              <a:t>吸</a:t>
            </a:r>
            <a:r>
              <a:rPr lang="zh-CN" altLang="en-US" sz="100" smtClean="0">
                <a:solidFill>
                  <a:schemeClr val="accent1"/>
                </a:solidFill>
                <a:latin typeface="字魂43号-国潮手书" panose="00000500000000000000" pitchFamily="2" charset="-122"/>
                <a:ea typeface="字魂43号-国潮手书" panose="00000500000000000000" pitchFamily="2" charset="-122"/>
              </a:rPr>
              <a:t> </a:t>
            </a:r>
            <a:r>
              <a:rPr lang="zh-CN" altLang="en-US" sz="4400" smtClean="0">
                <a:solidFill>
                  <a:schemeClr val="accent1"/>
                </a:solidFill>
                <a:latin typeface="字魂43号-国潮手书" panose="00000500000000000000" pitchFamily="2" charset="-122"/>
                <a:ea typeface="字魂43号-国潮手书" panose="00000500000000000000" pitchFamily="2" charset="-122"/>
              </a:rPr>
              <a:t>困</a:t>
            </a:r>
            <a:r>
              <a:rPr lang="zh-CN" altLang="en-US" sz="4400" dirty="0">
                <a:solidFill>
                  <a:schemeClr val="accent1"/>
                </a:solidFill>
                <a:latin typeface="字魂43号-国潮手书" panose="00000500000000000000" pitchFamily="2" charset="-122"/>
                <a:ea typeface="字魂43号-国潮手书" panose="00000500000000000000" pitchFamily="2" charset="-122"/>
              </a:rPr>
              <a:t>难</a:t>
            </a:r>
          </a:p>
        </p:txBody>
      </p:sp>
      <p:sp>
        <p:nvSpPr>
          <p:cNvPr id="39" name="矩形 38">
            <a:extLst>
              <a:ext uri="{FF2B5EF4-FFF2-40B4-BE49-F238E27FC236}">
                <a16:creationId xmlns:a16="http://schemas.microsoft.com/office/drawing/2014/main" xmlns="" id="{A8710C8A-5C52-422F-82F2-B711BB7329C0}"/>
              </a:ext>
            </a:extLst>
          </p:cNvPr>
          <p:cNvSpPr/>
          <p:nvPr/>
        </p:nvSpPr>
        <p:spPr>
          <a:xfrm>
            <a:off x="2729557" y="5081253"/>
            <a:ext cx="2699469" cy="48131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400" dirty="0">
                <a:latin typeface="字魂43号-国潮手书" panose="00000500000000000000" pitchFamily="2" charset="-122"/>
                <a:ea typeface="字魂43号-国潮手书" panose="00000500000000000000" pitchFamily="2" charset="-122"/>
              </a:rPr>
              <a:t>壹</a:t>
            </a:r>
          </a:p>
        </p:txBody>
      </p:sp>
      <p:grpSp>
        <p:nvGrpSpPr>
          <p:cNvPr id="3" name="组合 2">
            <a:extLst>
              <a:ext uri="{FF2B5EF4-FFF2-40B4-BE49-F238E27FC236}">
                <a16:creationId xmlns:a16="http://schemas.microsoft.com/office/drawing/2014/main" xmlns="" id="{BE32C3FF-42ED-4C8A-B425-1A4CD646FB1D}"/>
              </a:ext>
            </a:extLst>
          </p:cNvPr>
          <p:cNvGrpSpPr/>
          <p:nvPr/>
        </p:nvGrpSpPr>
        <p:grpSpPr>
          <a:xfrm>
            <a:off x="5641298" y="5081253"/>
            <a:ext cx="2954062" cy="1461547"/>
            <a:chOff x="5768594" y="4484384"/>
            <a:chExt cx="2699470" cy="1461547"/>
          </a:xfrm>
        </p:grpSpPr>
        <p:sp>
          <p:nvSpPr>
            <p:cNvPr id="37" name="矩形 36">
              <a:extLst>
                <a:ext uri="{FF2B5EF4-FFF2-40B4-BE49-F238E27FC236}">
                  <a16:creationId xmlns:a16="http://schemas.microsoft.com/office/drawing/2014/main" xmlns="" id="{F48BAEED-78B8-44EE-A48A-60DD128D93D2}"/>
                </a:ext>
              </a:extLst>
            </p:cNvPr>
            <p:cNvSpPr/>
            <p:nvPr/>
          </p:nvSpPr>
          <p:spPr>
            <a:xfrm>
              <a:off x="5768595" y="4484384"/>
              <a:ext cx="2699469" cy="1461547"/>
            </a:xfrm>
            <a:prstGeom prst="rect">
              <a:avLst/>
            </a:prstGeom>
            <a:pattFill prst="pct10">
              <a:fgClr>
                <a:schemeClr val="tx2">
                  <a:lumMod val="10000"/>
                  <a:lumOff val="90000"/>
                </a:schemeClr>
              </a:fgClr>
              <a:bgClr>
                <a:schemeClr val="bg1"/>
              </a:bgClr>
            </a:pattFill>
            <a:ln w="762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tIns="288000" rIns="36000" rtlCol="0" anchor="ctr"/>
            <a:lstStyle/>
            <a:p>
              <a:pPr algn="ctr"/>
              <a:r>
                <a:rPr lang="zh-CN" altLang="en-US" sz="4400">
                  <a:solidFill>
                    <a:schemeClr val="accent1"/>
                  </a:solidFill>
                  <a:latin typeface="字魂43号-国潮手书" panose="00000500000000000000" pitchFamily="2" charset="-122"/>
                  <a:ea typeface="字魂43号-国潮手书" panose="00000500000000000000" pitchFamily="2" charset="-122"/>
                </a:rPr>
                <a:t>咽</a:t>
              </a:r>
              <a:r>
                <a:rPr lang="zh-CN" altLang="en-US" sz="4400" smtClean="0">
                  <a:solidFill>
                    <a:schemeClr val="accent1"/>
                  </a:solidFill>
                  <a:latin typeface="字魂43号-国潮手书" panose="00000500000000000000" pitchFamily="2" charset="-122"/>
                  <a:ea typeface="字魂43号-国潮手书" panose="00000500000000000000" pitchFamily="2" charset="-122"/>
                </a:rPr>
                <a:t>喉</a:t>
              </a:r>
              <a:r>
                <a:rPr lang="zh-CN" altLang="en-US" sz="100" smtClean="0">
                  <a:solidFill>
                    <a:schemeClr val="accent1"/>
                  </a:solidFill>
                  <a:latin typeface="字魂43号-国潮手书" panose="00000500000000000000" pitchFamily="2" charset="-122"/>
                  <a:ea typeface="字魂43号-国潮手书" panose="00000500000000000000" pitchFamily="2" charset="-122"/>
                </a:rPr>
                <a:t> </a:t>
              </a:r>
              <a:r>
                <a:rPr lang="zh-CN" altLang="en-US" sz="4400" smtClean="0">
                  <a:solidFill>
                    <a:schemeClr val="accent1"/>
                  </a:solidFill>
                  <a:latin typeface="字魂43号-国潮手书" panose="00000500000000000000" pitchFamily="2" charset="-122"/>
                  <a:ea typeface="字魂43号-国潮手书" panose="00000500000000000000" pitchFamily="2" charset="-122"/>
                </a:rPr>
                <a:t>肌</a:t>
              </a:r>
              <a:r>
                <a:rPr lang="zh-CN" altLang="en-US" sz="4400" dirty="0">
                  <a:solidFill>
                    <a:schemeClr val="accent1"/>
                  </a:solidFill>
                  <a:latin typeface="字魂43号-国潮手书" panose="00000500000000000000" pitchFamily="2" charset="-122"/>
                  <a:ea typeface="字魂43号-国潮手书" panose="00000500000000000000" pitchFamily="2" charset="-122"/>
                </a:rPr>
                <a:t>痉挛</a:t>
              </a:r>
            </a:p>
          </p:txBody>
        </p:sp>
        <p:sp>
          <p:nvSpPr>
            <p:cNvPr id="40" name="矩形 39">
              <a:extLst>
                <a:ext uri="{FF2B5EF4-FFF2-40B4-BE49-F238E27FC236}">
                  <a16:creationId xmlns:a16="http://schemas.microsoft.com/office/drawing/2014/main" xmlns="" id="{FDA09974-98B5-4D1C-93EC-EE0644130C49}"/>
                </a:ext>
              </a:extLst>
            </p:cNvPr>
            <p:cNvSpPr/>
            <p:nvPr/>
          </p:nvSpPr>
          <p:spPr>
            <a:xfrm>
              <a:off x="5768594" y="4484384"/>
              <a:ext cx="2699469" cy="48131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400" dirty="0">
                  <a:latin typeface="字魂43号-国潮手书" panose="00000500000000000000" pitchFamily="2" charset="-122"/>
                  <a:ea typeface="字魂43号-国潮手书" panose="00000500000000000000" pitchFamily="2" charset="-122"/>
                </a:rPr>
                <a:t>贰</a:t>
              </a:r>
            </a:p>
          </p:txBody>
        </p:sp>
      </p:grpSp>
      <p:sp>
        <p:nvSpPr>
          <p:cNvPr id="41" name="矩形 40">
            <a:extLst>
              <a:ext uri="{FF2B5EF4-FFF2-40B4-BE49-F238E27FC236}">
                <a16:creationId xmlns:a16="http://schemas.microsoft.com/office/drawing/2014/main" xmlns="" id="{9319B73C-73F0-4C8D-ADD6-51DAB144FD87}"/>
              </a:ext>
            </a:extLst>
          </p:cNvPr>
          <p:cNvSpPr/>
          <p:nvPr/>
        </p:nvSpPr>
        <p:spPr>
          <a:xfrm>
            <a:off x="8807631" y="5081253"/>
            <a:ext cx="2699469" cy="48131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400" dirty="0">
                <a:latin typeface="字魂43号-国潮手书" panose="00000500000000000000" pitchFamily="2" charset="-122"/>
                <a:ea typeface="字魂43号-国潮手书" panose="00000500000000000000" pitchFamily="2" charset="-122"/>
              </a:rPr>
              <a:t>叁</a:t>
            </a:r>
          </a:p>
        </p:txBody>
      </p:sp>
      <p:grpSp>
        <p:nvGrpSpPr>
          <p:cNvPr id="5" name="组合 4">
            <a:extLst>
              <a:ext uri="{FF2B5EF4-FFF2-40B4-BE49-F238E27FC236}">
                <a16:creationId xmlns:a16="http://schemas.microsoft.com/office/drawing/2014/main" xmlns="" id="{A7CDC888-6E46-44ED-A248-BD7C82B23123}"/>
              </a:ext>
            </a:extLst>
          </p:cNvPr>
          <p:cNvGrpSpPr/>
          <p:nvPr/>
        </p:nvGrpSpPr>
        <p:grpSpPr>
          <a:xfrm>
            <a:off x="3975579" y="2086421"/>
            <a:ext cx="1817049" cy="1256756"/>
            <a:chOff x="3437108" y="1645087"/>
            <a:chExt cx="1817049" cy="1256756"/>
          </a:xfrm>
        </p:grpSpPr>
        <p:pic>
          <p:nvPicPr>
            <p:cNvPr id="122" name="图形 121">
              <a:extLst>
                <a:ext uri="{FF2B5EF4-FFF2-40B4-BE49-F238E27FC236}">
                  <a16:creationId xmlns:a16="http://schemas.microsoft.com/office/drawing/2014/main" xmlns="" id="{44D21631-517A-4156-B637-13EA094E6D2A}"/>
                </a:ext>
              </a:extLst>
            </p:cNvPr>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xmlns="" r:embed="rId8"/>
                </a:ext>
              </a:extLst>
            </a:blip>
            <a:stretch>
              <a:fillRect/>
            </a:stretch>
          </p:blipFill>
          <p:spPr>
            <a:xfrm rot="18042378" flipH="1">
              <a:off x="4043050" y="1754517"/>
              <a:ext cx="541384" cy="1753267"/>
            </a:xfrm>
            <a:prstGeom prst="rect">
              <a:avLst/>
            </a:prstGeom>
          </p:spPr>
        </p:pic>
        <p:pic>
          <p:nvPicPr>
            <p:cNvPr id="123" name="图形 122">
              <a:extLst>
                <a:ext uri="{FF2B5EF4-FFF2-40B4-BE49-F238E27FC236}">
                  <a16:creationId xmlns:a16="http://schemas.microsoft.com/office/drawing/2014/main" xmlns="" id="{87B96A25-3170-41C7-992B-F1D0AA8CCD37}"/>
                </a:ext>
              </a:extLst>
            </p:cNvPr>
            <p:cNvPicPr>
              <a:picLocks noChangeAspect="1"/>
            </p:cNvPicPr>
            <p:nvPr/>
          </p:nvPicPr>
          <p:blipFill>
            <a:blip r:embed="rId9" cstate="print">
              <a:extLst>
                <a:ext uri="{28A0092B-C50C-407E-A947-70E740481C1C}">
                  <a14:useLocalDpi xmlns:a14="http://schemas.microsoft.com/office/drawing/2010/main" val="0"/>
                </a:ext>
                <a:ext uri="{96DAC541-7B7A-43D3-8B79-37D633B846F1}">
                  <asvg:svgBlip xmlns:asvg="http://schemas.microsoft.com/office/drawing/2016/SVG/main" xmlns="" r:embed="rId10"/>
                </a:ext>
              </a:extLst>
            </a:blip>
            <a:stretch>
              <a:fillRect/>
            </a:stretch>
          </p:blipFill>
          <p:spPr>
            <a:xfrm rot="18042378" flipH="1">
              <a:off x="4106832" y="1721727"/>
              <a:ext cx="541384" cy="1753267"/>
            </a:xfrm>
            <a:prstGeom prst="rect">
              <a:avLst/>
            </a:prstGeom>
          </p:spPr>
        </p:pic>
        <p:pic>
          <p:nvPicPr>
            <p:cNvPr id="125" name="图形 124">
              <a:extLst>
                <a:ext uri="{FF2B5EF4-FFF2-40B4-BE49-F238E27FC236}">
                  <a16:creationId xmlns:a16="http://schemas.microsoft.com/office/drawing/2014/main" xmlns="" id="{A4D52B84-7CB1-4867-9C0A-80D5394E4F20}"/>
                </a:ext>
              </a:extLst>
            </p:cNvPr>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xmlns="" r:embed="rId8"/>
                </a:ext>
              </a:extLst>
            </a:blip>
            <a:stretch>
              <a:fillRect/>
            </a:stretch>
          </p:blipFill>
          <p:spPr>
            <a:xfrm rot="19260941" flipH="1">
              <a:off x="4587963" y="1650349"/>
              <a:ext cx="330724" cy="1071050"/>
            </a:xfrm>
            <a:prstGeom prst="rect">
              <a:avLst/>
            </a:prstGeom>
          </p:spPr>
        </p:pic>
        <p:pic>
          <p:nvPicPr>
            <p:cNvPr id="126" name="图形 125">
              <a:extLst>
                <a:ext uri="{FF2B5EF4-FFF2-40B4-BE49-F238E27FC236}">
                  <a16:creationId xmlns:a16="http://schemas.microsoft.com/office/drawing/2014/main" xmlns="" id="{B840ACB5-73E8-4E2A-81C1-C9948CC6901D}"/>
                </a:ext>
              </a:extLst>
            </p:cNvPr>
            <p:cNvPicPr>
              <a:picLocks noChangeAspect="1"/>
            </p:cNvPicPr>
            <p:nvPr/>
          </p:nvPicPr>
          <p:blipFill>
            <a:blip r:embed="rId9" cstate="print">
              <a:extLst>
                <a:ext uri="{28A0092B-C50C-407E-A947-70E740481C1C}">
                  <a14:useLocalDpi xmlns:a14="http://schemas.microsoft.com/office/drawing/2010/main" val="0"/>
                </a:ext>
                <a:ext uri="{96DAC541-7B7A-43D3-8B79-37D633B846F1}">
                  <asvg:svgBlip xmlns:asvg="http://schemas.microsoft.com/office/drawing/2016/SVG/main" xmlns="" r:embed="rId10"/>
                </a:ext>
              </a:extLst>
            </a:blip>
            <a:stretch>
              <a:fillRect/>
            </a:stretch>
          </p:blipFill>
          <p:spPr>
            <a:xfrm rot="19260941" flipH="1">
              <a:off x="4631457" y="1645087"/>
              <a:ext cx="330724" cy="1071050"/>
            </a:xfrm>
            <a:prstGeom prst="rect">
              <a:avLst/>
            </a:prstGeom>
          </p:spPr>
        </p:pic>
      </p:grpSp>
      <p:sp>
        <p:nvSpPr>
          <p:cNvPr id="43" name="矩形 42">
            <a:extLst>
              <a:ext uri="{FF2B5EF4-FFF2-40B4-BE49-F238E27FC236}">
                <a16:creationId xmlns:a16="http://schemas.microsoft.com/office/drawing/2014/main" xmlns="" id="{D0C9BEA3-F6C5-4E52-B588-76962DA435E9}"/>
              </a:ext>
            </a:extLst>
          </p:cNvPr>
          <p:cNvSpPr/>
          <p:nvPr/>
        </p:nvSpPr>
        <p:spPr>
          <a:xfrm>
            <a:off x="1206908" y="2022770"/>
            <a:ext cx="1600620" cy="369332"/>
          </a:xfrm>
          <a:prstGeom prst="rect">
            <a:avLst/>
          </a:prstGeom>
          <a:solidFill>
            <a:schemeClr val="accent3"/>
          </a:solidFill>
        </p:spPr>
        <p:txBody>
          <a:bodyPr wrap="square" lIns="144000">
            <a:spAutoFit/>
          </a:bodyPr>
          <a:lstStyle/>
          <a:p>
            <a:r>
              <a:rPr lang="zh-CN" altLang="en-US">
                <a:ln w="22225">
                  <a:noFill/>
                </a:ln>
                <a:solidFill>
                  <a:schemeClr val="accent1"/>
                </a:solidFill>
                <a:latin typeface="字魂43号-国潮手书" panose="00000500000000000000" pitchFamily="2" charset="-122"/>
                <a:ea typeface="字魂43号-国潮手书" panose="00000500000000000000" pitchFamily="2" charset="-122"/>
              </a:rPr>
              <a:t>首</a:t>
            </a:r>
            <a:r>
              <a:rPr lang="en-US" altLang="zh-CN">
                <a:ln w="22225">
                  <a:noFill/>
                </a:ln>
                <a:solidFill>
                  <a:schemeClr val="accent1"/>
                </a:solidFill>
                <a:latin typeface="字魂43号-国潮手书" panose="00000500000000000000" pitchFamily="2" charset="-122"/>
                <a:ea typeface="字魂43号-国潮手书" panose="00000500000000000000" pitchFamily="2" charset="-122"/>
              </a:rPr>
              <a:t>/</a:t>
            </a:r>
            <a:r>
              <a:rPr lang="zh-CN" altLang="en-US">
                <a:ln w="22225">
                  <a:noFill/>
                </a:ln>
                <a:solidFill>
                  <a:schemeClr val="accent1"/>
                </a:solidFill>
                <a:latin typeface="字魂43号-国潮手书" panose="00000500000000000000" pitchFamily="2" charset="-122"/>
                <a:ea typeface="字魂43号-国潮手书" panose="00000500000000000000" pitchFamily="2" charset="-122"/>
              </a:rPr>
              <a:t>次</a:t>
            </a:r>
            <a:r>
              <a:rPr lang="en-US" altLang="zh-CN" smtClean="0">
                <a:ln w="22225">
                  <a:noFill/>
                </a:ln>
                <a:solidFill>
                  <a:schemeClr val="accent1"/>
                </a:solidFill>
                <a:latin typeface="字魂43号-国潮手书" panose="00000500000000000000" pitchFamily="2" charset="-122"/>
                <a:ea typeface="字魂43号-国潮手书" panose="00000500000000000000" pitchFamily="2" charset="-122"/>
              </a:rPr>
              <a:t>/</a:t>
            </a:r>
            <a:r>
              <a:rPr lang="en-US" altLang="zh-CN" sz="100" smtClean="0">
                <a:ln w="22225">
                  <a:noFill/>
                </a:ln>
                <a:solidFill>
                  <a:schemeClr val="accent1"/>
                </a:solidFill>
                <a:latin typeface="字魂43号-国潮手书" panose="00000500000000000000" pitchFamily="2" charset="-122"/>
                <a:ea typeface="字魂43号-国潮手书" panose="00000500000000000000" pitchFamily="2" charset="-122"/>
              </a:rPr>
              <a:t> </a:t>
            </a:r>
            <a:r>
              <a:rPr lang="zh-CN" altLang="en-US" smtClean="0">
                <a:ln w="22225">
                  <a:noFill/>
                </a:ln>
                <a:solidFill>
                  <a:schemeClr val="accent1"/>
                </a:solidFill>
                <a:latin typeface="字魂43号-国潮手书" panose="00000500000000000000" pitchFamily="2" charset="-122"/>
                <a:ea typeface="字魂43号-国潮手书" panose="00000500000000000000" pitchFamily="2" charset="-122"/>
              </a:rPr>
              <a:t>出</a:t>
            </a:r>
            <a:r>
              <a:rPr lang="en-US" altLang="zh-CN" dirty="0">
                <a:ln w="22225">
                  <a:noFill/>
                </a:ln>
                <a:solidFill>
                  <a:schemeClr val="accent1"/>
                </a:solidFill>
                <a:latin typeface="字魂43号-国潮手书" panose="00000500000000000000" pitchFamily="2" charset="-122"/>
                <a:ea typeface="字魂43号-国潮手书" panose="00000500000000000000" pitchFamily="2" charset="-122"/>
              </a:rPr>
              <a:t>/</a:t>
            </a:r>
            <a:r>
              <a:rPr lang="zh-CN" altLang="en-US" dirty="0">
                <a:ln w="22225">
                  <a:noFill/>
                </a:ln>
                <a:solidFill>
                  <a:schemeClr val="accent1"/>
                </a:solidFill>
                <a:latin typeface="字魂43号-国潮手书" panose="00000500000000000000" pitchFamily="2" charset="-122"/>
                <a:ea typeface="字魂43号-国潮手书" panose="00000500000000000000" pitchFamily="2" charset="-122"/>
              </a:rPr>
              <a:t>现</a:t>
            </a:r>
          </a:p>
        </p:txBody>
      </p:sp>
      <p:sp>
        <p:nvSpPr>
          <p:cNvPr id="44" name="矩形 43">
            <a:extLst>
              <a:ext uri="{FF2B5EF4-FFF2-40B4-BE49-F238E27FC236}">
                <a16:creationId xmlns:a16="http://schemas.microsoft.com/office/drawing/2014/main" xmlns="" id="{41FDF73D-BA0D-42C4-B46B-7061A9331A1A}"/>
              </a:ext>
            </a:extLst>
          </p:cNvPr>
          <p:cNvSpPr/>
          <p:nvPr/>
        </p:nvSpPr>
        <p:spPr>
          <a:xfrm>
            <a:off x="1206908" y="3252162"/>
            <a:ext cx="2113756" cy="646331"/>
          </a:xfrm>
          <a:prstGeom prst="rect">
            <a:avLst/>
          </a:prstGeom>
          <a:solidFill>
            <a:schemeClr val="accent3"/>
          </a:solidFill>
        </p:spPr>
        <p:txBody>
          <a:bodyPr wrap="square">
            <a:spAutoFit/>
          </a:bodyPr>
          <a:lstStyle/>
          <a:p>
            <a:pPr algn="ctr"/>
            <a:r>
              <a:rPr lang="zh-CN" altLang="en-US" dirty="0">
                <a:ln w="22225">
                  <a:noFill/>
                </a:ln>
                <a:solidFill>
                  <a:schemeClr val="accent1"/>
                </a:solidFill>
                <a:latin typeface="字魂43号-国潮手书" panose="00000500000000000000" pitchFamily="2" charset="-122"/>
                <a:ea typeface="字魂43号-国潮手书" panose="00000500000000000000" pitchFamily="2" charset="-122"/>
              </a:rPr>
              <a:t>主</a:t>
            </a:r>
            <a:r>
              <a:rPr lang="en-US" altLang="zh-CN" dirty="0">
                <a:ln w="22225">
                  <a:noFill/>
                </a:ln>
                <a:solidFill>
                  <a:schemeClr val="accent1"/>
                </a:solidFill>
                <a:latin typeface="字魂43号-国潮手书" panose="00000500000000000000" pitchFamily="2" charset="-122"/>
                <a:ea typeface="字魂43号-国潮手书" panose="00000500000000000000" pitchFamily="2" charset="-122"/>
              </a:rPr>
              <a:t>/</a:t>
            </a:r>
            <a:r>
              <a:rPr lang="zh-CN" altLang="en-US" dirty="0">
                <a:ln w="22225">
                  <a:noFill/>
                </a:ln>
                <a:solidFill>
                  <a:schemeClr val="accent1"/>
                </a:solidFill>
                <a:latin typeface="字魂43号-国潮手书" panose="00000500000000000000" pitchFamily="2" charset="-122"/>
                <a:ea typeface="字魂43号-国潮手书" panose="00000500000000000000" pitchFamily="2" charset="-122"/>
              </a:rPr>
              <a:t>要</a:t>
            </a:r>
            <a:r>
              <a:rPr lang="en-US" altLang="zh-CN" dirty="0">
                <a:ln w="22225">
                  <a:noFill/>
                </a:ln>
                <a:solidFill>
                  <a:schemeClr val="accent1"/>
                </a:solidFill>
                <a:latin typeface="字魂43号-国潮手书" panose="00000500000000000000" pitchFamily="2" charset="-122"/>
                <a:ea typeface="字魂43号-国潮手书" panose="00000500000000000000" pitchFamily="2" charset="-122"/>
              </a:rPr>
              <a:t>/</a:t>
            </a:r>
            <a:r>
              <a:rPr lang="zh-CN" altLang="en-US">
                <a:ln w="22225">
                  <a:noFill/>
                </a:ln>
                <a:solidFill>
                  <a:schemeClr val="accent1"/>
                </a:solidFill>
                <a:latin typeface="字魂43号-国潮手书" panose="00000500000000000000" pitchFamily="2" charset="-122"/>
                <a:ea typeface="字魂43号-国潮手书" panose="00000500000000000000" pitchFamily="2" charset="-122"/>
              </a:rPr>
              <a:t>涉</a:t>
            </a:r>
            <a:r>
              <a:rPr lang="en-US" altLang="zh-CN" smtClean="0">
                <a:ln w="22225">
                  <a:noFill/>
                </a:ln>
                <a:solidFill>
                  <a:schemeClr val="accent1"/>
                </a:solidFill>
                <a:latin typeface="字魂43号-国潮手书" panose="00000500000000000000" pitchFamily="2" charset="-122"/>
                <a:ea typeface="字魂43号-国潮手书" panose="00000500000000000000" pitchFamily="2" charset="-122"/>
              </a:rPr>
              <a:t>/</a:t>
            </a:r>
            <a:r>
              <a:rPr lang="en-US" altLang="zh-CN" sz="100" smtClean="0">
                <a:ln w="22225">
                  <a:noFill/>
                </a:ln>
                <a:solidFill>
                  <a:schemeClr val="accent1"/>
                </a:solidFill>
                <a:latin typeface="字魂43号-国潮手书" panose="00000500000000000000" pitchFamily="2" charset="-122"/>
                <a:ea typeface="字魂43号-国潮手书" panose="00000500000000000000" pitchFamily="2" charset="-122"/>
              </a:rPr>
              <a:t> </a:t>
            </a:r>
            <a:r>
              <a:rPr lang="zh-CN" altLang="en-US" smtClean="0">
                <a:ln w="22225">
                  <a:noFill/>
                </a:ln>
                <a:solidFill>
                  <a:schemeClr val="accent1"/>
                </a:solidFill>
                <a:latin typeface="字魂43号-国潮手书" panose="00000500000000000000" pitchFamily="2" charset="-122"/>
                <a:ea typeface="字魂43号-国潮手书" panose="00000500000000000000" pitchFamily="2" charset="-122"/>
              </a:rPr>
              <a:t>及</a:t>
            </a:r>
            <a:r>
              <a:rPr lang="en-US" altLang="zh-CN" dirty="0">
                <a:ln w="22225">
                  <a:noFill/>
                </a:ln>
                <a:solidFill>
                  <a:schemeClr val="accent1"/>
                </a:solidFill>
                <a:latin typeface="字魂43号-国潮手书" panose="00000500000000000000" pitchFamily="2" charset="-122"/>
                <a:ea typeface="字魂43号-国潮手书" panose="00000500000000000000" pitchFamily="2" charset="-122"/>
              </a:rPr>
              <a:t>/</a:t>
            </a:r>
            <a:r>
              <a:rPr lang="zh-CN" altLang="en-US" dirty="0">
                <a:ln w="22225">
                  <a:noFill/>
                </a:ln>
                <a:solidFill>
                  <a:schemeClr val="accent1"/>
                </a:solidFill>
                <a:latin typeface="字魂43号-国潮手书" panose="00000500000000000000" pitchFamily="2" charset="-122"/>
                <a:ea typeface="字魂43号-国潮手书" panose="00000500000000000000" pitchFamily="2" charset="-122"/>
              </a:rPr>
              <a:t>区</a:t>
            </a:r>
            <a:r>
              <a:rPr lang="en-US" altLang="zh-CN" dirty="0">
                <a:ln w="22225">
                  <a:noFill/>
                </a:ln>
                <a:solidFill>
                  <a:schemeClr val="accent1"/>
                </a:solidFill>
                <a:latin typeface="字魂43号-国潮手书" panose="00000500000000000000" pitchFamily="2" charset="-122"/>
                <a:ea typeface="字魂43号-国潮手书" panose="00000500000000000000" pitchFamily="2" charset="-122"/>
              </a:rPr>
              <a:t>/</a:t>
            </a:r>
            <a:r>
              <a:rPr lang="zh-CN" altLang="en-US" dirty="0">
                <a:ln w="22225">
                  <a:noFill/>
                </a:ln>
                <a:solidFill>
                  <a:schemeClr val="accent1"/>
                </a:solidFill>
                <a:latin typeface="字魂43号-国潮手书" panose="00000500000000000000" pitchFamily="2" charset="-122"/>
                <a:ea typeface="字魂43号-国潮手书" panose="00000500000000000000" pitchFamily="2" charset="-122"/>
              </a:rPr>
              <a:t>域</a:t>
            </a:r>
          </a:p>
        </p:txBody>
      </p:sp>
      <p:sp>
        <p:nvSpPr>
          <p:cNvPr id="45" name="矩形 44">
            <a:extLst>
              <a:ext uri="{FF2B5EF4-FFF2-40B4-BE49-F238E27FC236}">
                <a16:creationId xmlns:a16="http://schemas.microsoft.com/office/drawing/2014/main" xmlns="" id="{203C88C6-262B-44A8-A90A-AE6E627417C7}"/>
              </a:ext>
            </a:extLst>
          </p:cNvPr>
          <p:cNvSpPr/>
          <p:nvPr/>
        </p:nvSpPr>
        <p:spPr>
          <a:xfrm>
            <a:off x="1243707" y="2541154"/>
            <a:ext cx="5147563" cy="400110"/>
          </a:xfrm>
          <a:prstGeom prst="rect">
            <a:avLst/>
          </a:prstGeom>
          <a:noFill/>
        </p:spPr>
        <p:txBody>
          <a:bodyPr wrap="square">
            <a:spAutoFit/>
          </a:bodyPr>
          <a:lstStyle/>
          <a:p>
            <a:r>
              <a:rPr lang="zh-CN" altLang="en-US" sz="2000" dirty="0">
                <a:solidFill>
                  <a:schemeClr val="bg2"/>
                </a:solidFill>
                <a:latin typeface="字魂43号-国潮手书" panose="00000500000000000000" pitchFamily="2" charset="-122"/>
                <a:ea typeface="字魂43号-国潮手书" panose="00000500000000000000" pitchFamily="2" charset="-122"/>
              </a:rPr>
              <a:t>1921年西非中</a:t>
            </a:r>
            <a:r>
              <a:rPr lang="zh-CN" altLang="en-US" sz="2000">
                <a:solidFill>
                  <a:schemeClr val="bg2"/>
                </a:solidFill>
                <a:latin typeface="字魂43号-国潮手书" panose="00000500000000000000" pitchFamily="2" charset="-122"/>
                <a:ea typeface="字魂43号-国潮手书" panose="00000500000000000000" pitchFamily="2" charset="-122"/>
              </a:rPr>
              <a:t>部 </a:t>
            </a:r>
            <a:r>
              <a:rPr lang="zh-CN" altLang="en-US" sz="100" smtClean="0">
                <a:solidFill>
                  <a:schemeClr val="bg2"/>
                </a:solidFill>
                <a:latin typeface="字魂43号-国潮手书" panose="00000500000000000000" pitchFamily="2" charset="-122"/>
                <a:ea typeface="字魂43号-国潮手书" panose="00000500000000000000" pitchFamily="2" charset="-122"/>
              </a:rPr>
              <a:t> </a:t>
            </a:r>
            <a:r>
              <a:rPr lang="zh-CN" altLang="en-US" sz="2000" smtClean="0">
                <a:solidFill>
                  <a:schemeClr val="bg2"/>
                </a:solidFill>
                <a:latin typeface="字魂43号-国潮手书" panose="00000500000000000000" pitchFamily="2" charset="-122"/>
                <a:ea typeface="字魂43号-国潮手书" panose="00000500000000000000" pitchFamily="2" charset="-122"/>
              </a:rPr>
              <a:t>        </a:t>
            </a:r>
            <a:endParaRPr lang="en-US" altLang="zh-CN" sz="2000" dirty="0">
              <a:solidFill>
                <a:schemeClr val="bg2"/>
              </a:solidFill>
              <a:latin typeface="字魂43号-国潮手书" panose="00000500000000000000" pitchFamily="2" charset="-122"/>
              <a:ea typeface="字魂43号-国潮手书" panose="00000500000000000000" pitchFamily="2" charset="-122"/>
            </a:endParaRPr>
          </a:p>
        </p:txBody>
      </p:sp>
      <p:sp>
        <p:nvSpPr>
          <p:cNvPr id="46" name="矩形 45">
            <a:extLst>
              <a:ext uri="{FF2B5EF4-FFF2-40B4-BE49-F238E27FC236}">
                <a16:creationId xmlns:a16="http://schemas.microsoft.com/office/drawing/2014/main" xmlns="" id="{EC59DAC1-EC9C-4ECD-8752-BFB39A13EF44}"/>
              </a:ext>
            </a:extLst>
          </p:cNvPr>
          <p:cNvSpPr/>
          <p:nvPr/>
        </p:nvSpPr>
        <p:spPr>
          <a:xfrm>
            <a:off x="1243707" y="3771082"/>
            <a:ext cx="3942105" cy="400110"/>
          </a:xfrm>
          <a:prstGeom prst="rect">
            <a:avLst/>
          </a:prstGeom>
          <a:noFill/>
        </p:spPr>
        <p:txBody>
          <a:bodyPr wrap="square">
            <a:spAutoFit/>
          </a:bodyPr>
          <a:lstStyle/>
          <a:p>
            <a:r>
              <a:rPr lang="zh-CN" altLang="en-US" sz="2000" dirty="0">
                <a:solidFill>
                  <a:schemeClr val="bg2"/>
                </a:solidFill>
                <a:latin typeface="字魂43号-国潮手书" panose="00000500000000000000" pitchFamily="2" charset="-122"/>
                <a:ea typeface="字魂43号-国潮手书" panose="00000500000000000000" pitchFamily="2" charset="-122"/>
              </a:rPr>
              <a:t>莎哈拉以南非</a:t>
            </a:r>
            <a:r>
              <a:rPr lang="zh-CN" altLang="en-US" sz="2000">
                <a:solidFill>
                  <a:schemeClr val="bg2"/>
                </a:solidFill>
                <a:latin typeface="字魂43号-国潮手书" panose="00000500000000000000" pitchFamily="2" charset="-122"/>
                <a:ea typeface="字魂43号-国潮手书" panose="00000500000000000000" pitchFamily="2" charset="-122"/>
              </a:rPr>
              <a:t>洲</a:t>
            </a:r>
            <a:r>
              <a:rPr lang="zh-CN" altLang="en-US" sz="2000" smtClean="0">
                <a:solidFill>
                  <a:schemeClr val="bg2"/>
                </a:solidFill>
                <a:latin typeface="字魂43号-国潮手书" panose="00000500000000000000" pitchFamily="2" charset="-122"/>
                <a:ea typeface="字魂43号-国潮手书" panose="00000500000000000000" pitchFamily="2" charset="-122"/>
              </a:rPr>
              <a:t>、</a:t>
            </a:r>
            <a:r>
              <a:rPr lang="zh-CN" altLang="en-US" sz="100" smtClean="0">
                <a:solidFill>
                  <a:schemeClr val="bg2"/>
                </a:solidFill>
                <a:latin typeface="字魂43号-国潮手书" panose="00000500000000000000" pitchFamily="2" charset="-122"/>
                <a:ea typeface="字魂43号-国潮手书" panose="00000500000000000000" pitchFamily="2" charset="-122"/>
              </a:rPr>
              <a:t> </a:t>
            </a:r>
            <a:r>
              <a:rPr lang="zh-CN" altLang="en-US" sz="2000" smtClean="0">
                <a:solidFill>
                  <a:schemeClr val="bg2"/>
                </a:solidFill>
                <a:latin typeface="字魂43号-国潮手书" panose="00000500000000000000" pitchFamily="2" charset="-122"/>
                <a:ea typeface="字魂43号-国潮手书" panose="00000500000000000000" pitchFamily="2" charset="-122"/>
              </a:rPr>
              <a:t>南</a:t>
            </a:r>
            <a:r>
              <a:rPr lang="zh-CN" altLang="en-US" sz="2000" dirty="0">
                <a:solidFill>
                  <a:schemeClr val="bg2"/>
                </a:solidFill>
                <a:latin typeface="字魂43号-国潮手书" panose="00000500000000000000" pitchFamily="2" charset="-122"/>
                <a:ea typeface="字魂43号-国潮手书" panose="00000500000000000000" pitchFamily="2" charset="-122"/>
              </a:rPr>
              <a:t>亚、东南亚</a:t>
            </a:r>
          </a:p>
        </p:txBody>
      </p:sp>
      <p:pic>
        <p:nvPicPr>
          <p:cNvPr id="67" name="图片 66" descr="狗站在窗户前&#10;&#10;描述已自动生成">
            <a:extLst>
              <a:ext uri="{FF2B5EF4-FFF2-40B4-BE49-F238E27FC236}">
                <a16:creationId xmlns:a16="http://schemas.microsoft.com/office/drawing/2014/main" xmlns="" id="{C8E5B694-9696-49CD-9CF8-8FB5797BE5F2}"/>
              </a:ext>
            </a:extLst>
          </p:cNvPr>
          <p:cNvPicPr>
            <a:picLocks/>
          </p:cNvPicPr>
          <p:nvPr/>
        </p:nvPicPr>
        <p:blipFill>
          <a:blip r:embed="rId11">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a:xfrm>
            <a:off x="9005998" y="357951"/>
            <a:ext cx="2435026" cy="2624605"/>
          </a:xfrm>
          <a:prstGeom prst="rect">
            <a:avLst/>
          </a:prstGeom>
        </p:spPr>
      </p:pic>
      <p:pic>
        <p:nvPicPr>
          <p:cNvPr id="66" name="图片 65" descr="狗站在窗户前&#10;&#10;描述已自动生成">
            <a:extLst>
              <a:ext uri="{FF2B5EF4-FFF2-40B4-BE49-F238E27FC236}">
                <a16:creationId xmlns:a16="http://schemas.microsoft.com/office/drawing/2014/main" xmlns="" id="{FFD148C8-A6B1-453B-9599-00913AE29A98}"/>
              </a:ext>
            </a:extLst>
          </p:cNvPr>
          <p:cNvPicPr>
            <a:picLocks/>
          </p:cNvPicPr>
          <p:nvPr/>
        </p:nvPicPr>
        <p:blipFill rotWithShape="1">
          <a:blip r:embed="rId11">
            <a:duotone>
              <a:prstClr val="black"/>
              <a:schemeClr val="accent4">
                <a:tint val="45000"/>
                <a:satMod val="400000"/>
              </a:schemeClr>
            </a:duotone>
            <a:extLst>
              <a:ext uri="{28A0092B-C50C-407E-A947-70E740481C1C}">
                <a14:useLocalDpi xmlns:a14="http://schemas.microsoft.com/office/drawing/2010/main" val="0"/>
              </a:ext>
            </a:extLst>
          </a:blip>
          <a:srcRect t="-369" b="26412"/>
          <a:stretch/>
        </p:blipFill>
        <p:spPr>
          <a:xfrm>
            <a:off x="5783410" y="2219968"/>
            <a:ext cx="3436482" cy="2389029"/>
          </a:xfrm>
          <a:prstGeom prst="rect">
            <a:avLst/>
          </a:prstGeom>
        </p:spPr>
      </p:pic>
      <p:sp>
        <p:nvSpPr>
          <p:cNvPr id="13" name="任意多边形: 形状 12">
            <a:extLst>
              <a:ext uri="{FF2B5EF4-FFF2-40B4-BE49-F238E27FC236}">
                <a16:creationId xmlns:a16="http://schemas.microsoft.com/office/drawing/2014/main" xmlns="" id="{71C3CC45-63BE-402C-B46B-51D81538E2FA}"/>
              </a:ext>
            </a:extLst>
          </p:cNvPr>
          <p:cNvSpPr/>
          <p:nvPr/>
        </p:nvSpPr>
        <p:spPr>
          <a:xfrm>
            <a:off x="7002870" y="367006"/>
            <a:ext cx="4697393" cy="4244066"/>
          </a:xfrm>
          <a:custGeom>
            <a:avLst/>
            <a:gdLst>
              <a:gd name="connsiteX0" fmla="*/ 196947 w 4403187"/>
              <a:gd name="connsiteY0" fmla="*/ 239151 h 3924886"/>
              <a:gd name="connsiteX1" fmla="*/ 0 w 4403187"/>
              <a:gd name="connsiteY1" fmla="*/ 914400 h 3924886"/>
              <a:gd name="connsiteX2" fmla="*/ 323557 w 4403187"/>
              <a:gd name="connsiteY2" fmla="*/ 1364566 h 3924886"/>
              <a:gd name="connsiteX3" fmla="*/ 492369 w 4403187"/>
              <a:gd name="connsiteY3" fmla="*/ 1533379 h 3924886"/>
              <a:gd name="connsiteX4" fmla="*/ 534572 w 4403187"/>
              <a:gd name="connsiteY4" fmla="*/ 1659988 h 3924886"/>
              <a:gd name="connsiteX5" fmla="*/ 379827 w 4403187"/>
              <a:gd name="connsiteY5" fmla="*/ 1828800 h 3924886"/>
              <a:gd name="connsiteX6" fmla="*/ 450166 w 4403187"/>
              <a:gd name="connsiteY6" fmla="*/ 2152357 h 3924886"/>
              <a:gd name="connsiteX7" fmla="*/ 534572 w 4403187"/>
              <a:gd name="connsiteY7" fmla="*/ 2363372 h 3924886"/>
              <a:gd name="connsiteX8" fmla="*/ 492369 w 4403187"/>
              <a:gd name="connsiteY8" fmla="*/ 2954215 h 3924886"/>
              <a:gd name="connsiteX9" fmla="*/ 773723 w 4403187"/>
              <a:gd name="connsiteY9" fmla="*/ 3193366 h 3924886"/>
              <a:gd name="connsiteX10" fmla="*/ 1012874 w 4403187"/>
              <a:gd name="connsiteY10" fmla="*/ 3924886 h 3924886"/>
              <a:gd name="connsiteX11" fmla="*/ 4248443 w 4403187"/>
              <a:gd name="connsiteY11" fmla="*/ 3924886 h 3924886"/>
              <a:gd name="connsiteX12" fmla="*/ 4079631 w 4403187"/>
              <a:gd name="connsiteY12" fmla="*/ 3601329 h 3924886"/>
              <a:gd name="connsiteX13" fmla="*/ 4206240 w 4403187"/>
              <a:gd name="connsiteY13" fmla="*/ 3193366 h 3924886"/>
              <a:gd name="connsiteX14" fmla="*/ 4065563 w 4403187"/>
              <a:gd name="connsiteY14" fmla="*/ 2743200 h 3924886"/>
              <a:gd name="connsiteX15" fmla="*/ 4403187 w 4403187"/>
              <a:gd name="connsiteY15" fmla="*/ 2039815 h 3924886"/>
              <a:gd name="connsiteX16" fmla="*/ 4164037 w 4403187"/>
              <a:gd name="connsiteY16" fmla="*/ 1716259 h 3924886"/>
              <a:gd name="connsiteX17" fmla="*/ 3573194 w 4403187"/>
              <a:gd name="connsiteY17" fmla="*/ 2039815 h 3924886"/>
              <a:gd name="connsiteX18" fmla="*/ 2433711 w 4403187"/>
              <a:gd name="connsiteY18" fmla="*/ 1716259 h 3924886"/>
              <a:gd name="connsiteX19" fmla="*/ 1899138 w 4403187"/>
              <a:gd name="connsiteY19" fmla="*/ 1322363 h 3924886"/>
              <a:gd name="connsiteX20" fmla="*/ 1744394 w 4403187"/>
              <a:gd name="connsiteY20" fmla="*/ 1083212 h 3924886"/>
              <a:gd name="connsiteX21" fmla="*/ 2039815 w 4403187"/>
              <a:gd name="connsiteY21" fmla="*/ 1041009 h 3924886"/>
              <a:gd name="connsiteX22" fmla="*/ 1955409 w 4403187"/>
              <a:gd name="connsiteY22" fmla="*/ 661182 h 3924886"/>
              <a:gd name="connsiteX23" fmla="*/ 1800664 w 4403187"/>
              <a:gd name="connsiteY23" fmla="*/ 365760 h 3924886"/>
              <a:gd name="connsiteX24" fmla="*/ 1463040 w 4403187"/>
              <a:gd name="connsiteY24" fmla="*/ 253219 h 3924886"/>
              <a:gd name="connsiteX25" fmla="*/ 1111347 w 4403187"/>
              <a:gd name="connsiteY25" fmla="*/ 70339 h 3924886"/>
              <a:gd name="connsiteX26" fmla="*/ 872197 w 4403187"/>
              <a:gd name="connsiteY26" fmla="*/ 0 h 3924886"/>
              <a:gd name="connsiteX27" fmla="*/ 239151 w 4403187"/>
              <a:gd name="connsiteY27" fmla="*/ 112542 h 3924886"/>
              <a:gd name="connsiteX28" fmla="*/ 196947 w 4403187"/>
              <a:gd name="connsiteY28" fmla="*/ 239151 h 39248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4403187" h="3924886">
                <a:moveTo>
                  <a:pt x="196947" y="239151"/>
                </a:moveTo>
                <a:lnTo>
                  <a:pt x="0" y="914400"/>
                </a:lnTo>
                <a:lnTo>
                  <a:pt x="323557" y="1364566"/>
                </a:lnTo>
                <a:lnTo>
                  <a:pt x="492369" y="1533379"/>
                </a:lnTo>
                <a:lnTo>
                  <a:pt x="534572" y="1659988"/>
                </a:lnTo>
                <a:lnTo>
                  <a:pt x="379827" y="1828800"/>
                </a:lnTo>
                <a:lnTo>
                  <a:pt x="450166" y="2152357"/>
                </a:lnTo>
                <a:lnTo>
                  <a:pt x="534572" y="2363372"/>
                </a:lnTo>
                <a:lnTo>
                  <a:pt x="492369" y="2954215"/>
                </a:lnTo>
                <a:lnTo>
                  <a:pt x="773723" y="3193366"/>
                </a:lnTo>
                <a:lnTo>
                  <a:pt x="1012874" y="3924886"/>
                </a:lnTo>
                <a:lnTo>
                  <a:pt x="4248443" y="3924886"/>
                </a:lnTo>
                <a:lnTo>
                  <a:pt x="4079631" y="3601329"/>
                </a:lnTo>
                <a:lnTo>
                  <a:pt x="4206240" y="3193366"/>
                </a:lnTo>
                <a:lnTo>
                  <a:pt x="4065563" y="2743200"/>
                </a:lnTo>
                <a:lnTo>
                  <a:pt x="4403187" y="2039815"/>
                </a:lnTo>
                <a:lnTo>
                  <a:pt x="4164037" y="1716259"/>
                </a:lnTo>
                <a:lnTo>
                  <a:pt x="3573194" y="2039815"/>
                </a:lnTo>
                <a:lnTo>
                  <a:pt x="2433711" y="1716259"/>
                </a:lnTo>
                <a:lnTo>
                  <a:pt x="1899138" y="1322363"/>
                </a:lnTo>
                <a:lnTo>
                  <a:pt x="1744394" y="1083212"/>
                </a:lnTo>
                <a:lnTo>
                  <a:pt x="2039815" y="1041009"/>
                </a:lnTo>
                <a:lnTo>
                  <a:pt x="1955409" y="661182"/>
                </a:lnTo>
                <a:lnTo>
                  <a:pt x="1800664" y="365760"/>
                </a:lnTo>
                <a:lnTo>
                  <a:pt x="1463040" y="253219"/>
                </a:lnTo>
                <a:lnTo>
                  <a:pt x="1111347" y="70339"/>
                </a:lnTo>
                <a:lnTo>
                  <a:pt x="872197" y="0"/>
                </a:lnTo>
                <a:lnTo>
                  <a:pt x="239151" y="112542"/>
                </a:lnTo>
                <a:lnTo>
                  <a:pt x="196947" y="239151"/>
                </a:lnTo>
                <a:close/>
              </a:path>
            </a:pathLst>
          </a:custGeom>
          <a:solidFill>
            <a:schemeClr val="tx2">
              <a:lumMod val="25000"/>
              <a:lumOff val="75000"/>
              <a:alpha val="6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p>
        </p:txBody>
      </p:sp>
      <p:pic>
        <p:nvPicPr>
          <p:cNvPr id="8" name="图片 7" descr="狗站在窗户前&#10;&#10;描述已自动生成">
            <a:extLst>
              <a:ext uri="{FF2B5EF4-FFF2-40B4-BE49-F238E27FC236}">
                <a16:creationId xmlns:a16="http://schemas.microsoft.com/office/drawing/2014/main" xmlns="" id="{64AA5281-DB57-4050-8A9D-048DE12CAD94}"/>
              </a:ext>
            </a:extLst>
          </p:cNvPr>
          <p:cNvPicPr>
            <a:picLocks/>
          </p:cNvPicPr>
          <p:nvPr/>
        </p:nvPicPr>
        <p:blipFill>
          <a:blip r:embed="rId11">
            <a:extLst>
              <a:ext uri="{28A0092B-C50C-407E-A947-70E740481C1C}">
                <a14:useLocalDpi xmlns:a14="http://schemas.microsoft.com/office/drawing/2010/main" val="0"/>
              </a:ext>
            </a:extLst>
          </a:blip>
          <a:stretch>
            <a:fillRect/>
          </a:stretch>
        </p:blipFill>
        <p:spPr>
          <a:xfrm>
            <a:off x="7145535" y="523642"/>
            <a:ext cx="4342592" cy="4085355"/>
          </a:xfrm>
          <a:prstGeom prst="rect">
            <a:avLst/>
          </a:prstGeom>
        </p:spPr>
      </p:pic>
    </p:spTree>
    <p:custDataLst>
      <p:tags r:id="rId1"/>
    </p:custDataLst>
    <p:extLst>
      <p:ext uri="{BB962C8B-B14F-4D97-AF65-F5344CB8AC3E}">
        <p14:creationId xmlns:p14="http://schemas.microsoft.com/office/powerpoint/2010/main" val="673444736"/>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矩形 9">
            <a:extLst>
              <a:ext uri="{FF2B5EF4-FFF2-40B4-BE49-F238E27FC236}">
                <a16:creationId xmlns:a16="http://schemas.microsoft.com/office/drawing/2014/main" xmlns="" id="{3EDB6805-CF66-445A-87C5-980D2820016D}"/>
              </a:ext>
            </a:extLst>
          </p:cNvPr>
          <p:cNvSpPr/>
          <p:nvPr/>
        </p:nvSpPr>
        <p:spPr>
          <a:xfrm>
            <a:off x="658813" y="153586"/>
            <a:ext cx="5291822" cy="5885063"/>
          </a:xfrm>
          <a:prstGeom prst="rect">
            <a:avLst/>
          </a:prstGeom>
          <a:pattFill prst="pct10">
            <a:fgClr>
              <a:schemeClr val="tx2">
                <a:lumMod val="10000"/>
                <a:lumOff val="90000"/>
              </a:schemeClr>
            </a:fgClr>
            <a:bgClr>
              <a:schemeClr val="bg1"/>
            </a:bgClr>
          </a:pattFill>
          <a:ln w="762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4400">
              <a:solidFill>
                <a:schemeClr val="accent1"/>
              </a:solidFill>
              <a:latin typeface="字魂43号-国潮手书" panose="00000500000000000000" pitchFamily="2" charset="-122"/>
              <a:ea typeface="字魂43号-国潮手书" panose="00000500000000000000" pitchFamily="2" charset="-122"/>
            </a:endParaRPr>
          </a:p>
        </p:txBody>
      </p:sp>
      <p:sp>
        <p:nvSpPr>
          <p:cNvPr id="5" name="矩形 4">
            <a:extLst>
              <a:ext uri="{FF2B5EF4-FFF2-40B4-BE49-F238E27FC236}">
                <a16:creationId xmlns:a16="http://schemas.microsoft.com/office/drawing/2014/main" xmlns="" id="{9B0E1035-7F49-4AF5-94B6-3766C88B03A2}"/>
              </a:ext>
            </a:extLst>
          </p:cNvPr>
          <p:cNvSpPr/>
          <p:nvPr/>
        </p:nvSpPr>
        <p:spPr>
          <a:xfrm>
            <a:off x="6241367" y="5035035"/>
            <a:ext cx="5290234" cy="1052647"/>
          </a:xfrm>
          <a:prstGeom prst="rect">
            <a:avLst/>
          </a:prstGeom>
          <a:pattFill prst="pct80">
            <a:fgClr>
              <a:schemeClr val="accent1"/>
            </a:fgClr>
            <a:bgClr>
              <a:schemeClr val="accent1">
                <a:lumMod val="75000"/>
                <a:lumOff val="25000"/>
              </a:schemeClr>
            </a:bgClr>
          </a:pattFill>
          <a:ln>
            <a:noFill/>
          </a:ln>
        </p:spPr>
        <p:style>
          <a:lnRef idx="2">
            <a:schemeClr val="accent1">
              <a:shade val="50000"/>
            </a:schemeClr>
          </a:lnRef>
          <a:fillRef idx="1">
            <a:schemeClr val="accent1"/>
          </a:fillRef>
          <a:effectRef idx="0">
            <a:schemeClr val="accent1"/>
          </a:effectRef>
          <a:fontRef idx="minor">
            <a:schemeClr val="lt1"/>
          </a:fontRef>
        </p:style>
        <p:txBody>
          <a:bodyPr bIns="144000" rtlCol="0" anchor="ctr" anchorCtr="1"/>
          <a:lstStyle/>
          <a:p>
            <a:pPr algn="ctr"/>
            <a:r>
              <a:rPr lang="en-US" altLang="zh-CN" sz="7200" smtClean="0">
                <a:solidFill>
                  <a:schemeClr val="bg1"/>
                </a:solidFill>
                <a:latin typeface="字魂43号-国潮手书" panose="00000500000000000000" pitchFamily="2" charset="-122"/>
                <a:ea typeface="字魂43号-国潮手书" panose="00000500000000000000" pitchFamily="2" charset="-122"/>
              </a:rPr>
              <a:t>39,000,0</a:t>
            </a:r>
            <a:r>
              <a:rPr lang="en-US" altLang="zh-CN" sz="100" smtClean="0">
                <a:solidFill>
                  <a:schemeClr val="bg1"/>
                </a:solidFill>
                <a:latin typeface="字魂43号-国潮手书" panose="00000500000000000000" pitchFamily="2" charset="-122"/>
                <a:ea typeface="字魂43号-国潮手书" panose="00000500000000000000" pitchFamily="2" charset="-122"/>
              </a:rPr>
              <a:t> </a:t>
            </a:r>
            <a:r>
              <a:rPr lang="en-US" altLang="zh-CN" sz="7200" smtClean="0">
                <a:solidFill>
                  <a:schemeClr val="bg1"/>
                </a:solidFill>
                <a:latin typeface="字魂43号-国潮手书" panose="00000500000000000000" pitchFamily="2" charset="-122"/>
                <a:ea typeface="字魂43号-国潮手书" panose="00000500000000000000" pitchFamily="2" charset="-122"/>
              </a:rPr>
              <a:t>00</a:t>
            </a:r>
            <a:endParaRPr lang="zh-CN" altLang="en-US" sz="7200" dirty="0">
              <a:solidFill>
                <a:schemeClr val="bg1"/>
              </a:solidFill>
              <a:latin typeface="字魂43号-国潮手书" panose="00000500000000000000" pitchFamily="2" charset="-122"/>
              <a:ea typeface="字魂43号-国潮手书" panose="00000500000000000000" pitchFamily="2" charset="-122"/>
            </a:endParaRPr>
          </a:p>
        </p:txBody>
      </p:sp>
      <p:sp>
        <p:nvSpPr>
          <p:cNvPr id="8" name="椭圆 7">
            <a:extLst>
              <a:ext uri="{FF2B5EF4-FFF2-40B4-BE49-F238E27FC236}">
                <a16:creationId xmlns:a16="http://schemas.microsoft.com/office/drawing/2014/main" xmlns="" id="{A13962DA-BE47-4229-884F-A0301CA89675}"/>
              </a:ext>
            </a:extLst>
          </p:cNvPr>
          <p:cNvSpPr/>
          <p:nvPr/>
        </p:nvSpPr>
        <p:spPr>
          <a:xfrm>
            <a:off x="10915651" y="5438396"/>
            <a:ext cx="487251" cy="487251"/>
          </a:xfrm>
          <a:prstGeom prst="ellipse">
            <a:avLst/>
          </a:prstGeom>
          <a:solidFill>
            <a:schemeClr val="bg1"/>
          </a:solidFill>
          <a:ln w="571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000" b="1" dirty="0">
                <a:solidFill>
                  <a:schemeClr val="accent1"/>
                </a:solidFill>
              </a:rPr>
              <a:t>人</a:t>
            </a:r>
          </a:p>
        </p:txBody>
      </p:sp>
      <p:grpSp>
        <p:nvGrpSpPr>
          <p:cNvPr id="19" name="组合 18">
            <a:extLst>
              <a:ext uri="{FF2B5EF4-FFF2-40B4-BE49-F238E27FC236}">
                <a16:creationId xmlns:a16="http://schemas.microsoft.com/office/drawing/2014/main" xmlns="" id="{55421A54-BD44-4799-B89A-66A733FBE2BF}"/>
              </a:ext>
            </a:extLst>
          </p:cNvPr>
          <p:cNvGrpSpPr/>
          <p:nvPr/>
        </p:nvGrpSpPr>
        <p:grpSpPr>
          <a:xfrm>
            <a:off x="6128725" y="4445432"/>
            <a:ext cx="2244525" cy="707886"/>
            <a:chOff x="5394949" y="4155574"/>
            <a:chExt cx="2244525" cy="707886"/>
          </a:xfrm>
        </p:grpSpPr>
        <p:sp>
          <p:nvSpPr>
            <p:cNvPr id="17" name="矩形 16">
              <a:extLst>
                <a:ext uri="{FF2B5EF4-FFF2-40B4-BE49-F238E27FC236}">
                  <a16:creationId xmlns:a16="http://schemas.microsoft.com/office/drawing/2014/main" xmlns="" id="{90F1071A-F43B-4961-87CC-FF2F54B4FEDA}"/>
                </a:ext>
              </a:extLst>
            </p:cNvPr>
            <p:cNvSpPr/>
            <p:nvPr/>
          </p:nvSpPr>
          <p:spPr>
            <a:xfrm>
              <a:off x="5394949" y="4155574"/>
              <a:ext cx="2244525" cy="707886"/>
            </a:xfrm>
            <a:prstGeom prst="rect">
              <a:avLst/>
            </a:prstGeom>
          </p:spPr>
          <p:txBody>
            <a:bodyPr wrap="none">
              <a:spAutoFit/>
            </a:bodyPr>
            <a:lstStyle/>
            <a:p>
              <a:r>
                <a:rPr lang="zh-CN" altLang="en-US" sz="4000">
                  <a:ln w="82550">
                    <a:solidFill>
                      <a:schemeClr val="accent3"/>
                    </a:solidFill>
                  </a:ln>
                  <a:solidFill>
                    <a:schemeClr val="accent1"/>
                  </a:solidFill>
                  <a:latin typeface="字魂43号-国潮手书" panose="00000500000000000000" pitchFamily="2" charset="-122"/>
                  <a:ea typeface="字魂43号-国潮手书" panose="00000500000000000000" pitchFamily="2" charset="-122"/>
                </a:rPr>
                <a:t>死</a:t>
              </a:r>
              <a:r>
                <a:rPr lang="zh-CN" altLang="en-US" sz="4000" smtClean="0">
                  <a:ln w="82550">
                    <a:solidFill>
                      <a:schemeClr val="accent3"/>
                    </a:solidFill>
                  </a:ln>
                  <a:solidFill>
                    <a:schemeClr val="accent1"/>
                  </a:solidFill>
                  <a:latin typeface="字魂43号-国潮手书" panose="00000500000000000000" pitchFamily="2" charset="-122"/>
                  <a:ea typeface="字魂43号-国潮手书" panose="00000500000000000000" pitchFamily="2" charset="-122"/>
                </a:rPr>
                <a:t>亡</a:t>
              </a:r>
              <a:r>
                <a:rPr lang="zh-CN" altLang="en-US" sz="100" smtClean="0">
                  <a:ln w="82550">
                    <a:solidFill>
                      <a:schemeClr val="accent3"/>
                    </a:solidFill>
                  </a:ln>
                  <a:solidFill>
                    <a:schemeClr val="accent1"/>
                  </a:solidFill>
                  <a:latin typeface="字魂43号-国潮手书" panose="00000500000000000000" pitchFamily="2" charset="-122"/>
                  <a:ea typeface="字魂43号-国潮手书" panose="00000500000000000000" pitchFamily="2" charset="-122"/>
                </a:rPr>
                <a:t> </a:t>
              </a:r>
              <a:r>
                <a:rPr lang="zh-CN" altLang="en-US" sz="4000" smtClean="0">
                  <a:ln w="82550">
                    <a:solidFill>
                      <a:schemeClr val="accent3"/>
                    </a:solidFill>
                  </a:ln>
                  <a:solidFill>
                    <a:schemeClr val="accent1"/>
                  </a:solidFill>
                  <a:latin typeface="字魂43号-国潮手书" panose="00000500000000000000" pitchFamily="2" charset="-122"/>
                  <a:ea typeface="字魂43号-国潮手书" panose="00000500000000000000" pitchFamily="2" charset="-122"/>
                </a:rPr>
                <a:t>人</a:t>
              </a:r>
              <a:r>
                <a:rPr lang="zh-CN" altLang="en-US" sz="4000" dirty="0">
                  <a:ln w="82550">
                    <a:solidFill>
                      <a:schemeClr val="accent3"/>
                    </a:solidFill>
                  </a:ln>
                  <a:solidFill>
                    <a:schemeClr val="accent1"/>
                  </a:solidFill>
                  <a:latin typeface="字魂43号-国潮手书" panose="00000500000000000000" pitchFamily="2" charset="-122"/>
                  <a:ea typeface="字魂43号-国潮手书" panose="00000500000000000000" pitchFamily="2" charset="-122"/>
                </a:rPr>
                <a:t>数</a:t>
              </a:r>
            </a:p>
          </p:txBody>
        </p:sp>
        <p:sp>
          <p:nvSpPr>
            <p:cNvPr id="18" name="Rectangle 16_1">
              <a:extLst>
                <a:ext uri="{FF2B5EF4-FFF2-40B4-BE49-F238E27FC236}">
                  <a16:creationId xmlns:a16="http://schemas.microsoft.com/office/drawing/2014/main" xmlns="" id="{9B6F2971-3485-4089-8236-AA2B06687DB9}"/>
                </a:ext>
              </a:extLst>
            </p:cNvPr>
            <p:cNvSpPr/>
            <p:nvPr/>
          </p:nvSpPr>
          <p:spPr>
            <a:xfrm>
              <a:off x="5394949" y="4155574"/>
              <a:ext cx="2244525" cy="707886"/>
            </a:xfrm>
            <a:prstGeom prst="rect">
              <a:avLst/>
            </a:prstGeom>
          </p:spPr>
          <p:txBody>
            <a:bodyPr wrap="none">
              <a:spAutoFit/>
            </a:bodyPr>
            <a:lstStyle/>
            <a:p>
              <a:r>
                <a:rPr lang="zh-CN" altLang="en-US" sz="4000">
                  <a:ln w="82550">
                    <a:noFill/>
                  </a:ln>
                  <a:solidFill>
                    <a:schemeClr val="accent1"/>
                  </a:solidFill>
                  <a:latin typeface="字魂43号-国潮手书" panose="00000500000000000000" pitchFamily="2" charset="-122"/>
                  <a:ea typeface="字魂43号-国潮手书" panose="00000500000000000000" pitchFamily="2" charset="-122"/>
                </a:rPr>
                <a:t>死</a:t>
              </a:r>
              <a:r>
                <a:rPr lang="zh-CN" altLang="en-US" sz="4000" smtClean="0">
                  <a:ln w="82550">
                    <a:noFill/>
                  </a:ln>
                  <a:solidFill>
                    <a:schemeClr val="accent1"/>
                  </a:solidFill>
                  <a:latin typeface="字魂43号-国潮手书" panose="00000500000000000000" pitchFamily="2" charset="-122"/>
                  <a:ea typeface="字魂43号-国潮手书" panose="00000500000000000000" pitchFamily="2" charset="-122"/>
                </a:rPr>
                <a:t>亡</a:t>
              </a:r>
              <a:r>
                <a:rPr lang="zh-CN" altLang="en-US" sz="100" smtClean="0">
                  <a:ln w="82550">
                    <a:noFill/>
                  </a:ln>
                  <a:solidFill>
                    <a:schemeClr val="accent1"/>
                  </a:solidFill>
                  <a:latin typeface="字魂43号-国潮手书" panose="00000500000000000000" pitchFamily="2" charset="-122"/>
                  <a:ea typeface="字魂43号-国潮手书" panose="00000500000000000000" pitchFamily="2" charset="-122"/>
                </a:rPr>
                <a:t> </a:t>
              </a:r>
              <a:r>
                <a:rPr lang="zh-CN" altLang="en-US" sz="4000" smtClean="0">
                  <a:ln w="82550">
                    <a:noFill/>
                  </a:ln>
                  <a:solidFill>
                    <a:schemeClr val="accent1"/>
                  </a:solidFill>
                  <a:latin typeface="字魂43号-国潮手书" panose="00000500000000000000" pitchFamily="2" charset="-122"/>
                  <a:ea typeface="字魂43号-国潮手书" panose="00000500000000000000" pitchFamily="2" charset="-122"/>
                </a:rPr>
                <a:t>人</a:t>
              </a:r>
              <a:r>
                <a:rPr lang="zh-CN" altLang="en-US" sz="4000" dirty="0">
                  <a:ln w="82550">
                    <a:noFill/>
                  </a:ln>
                  <a:solidFill>
                    <a:schemeClr val="accent1"/>
                  </a:solidFill>
                  <a:latin typeface="字魂43号-国潮手书" panose="00000500000000000000" pitchFamily="2" charset="-122"/>
                  <a:ea typeface="字魂43号-国潮手书" panose="00000500000000000000" pitchFamily="2" charset="-122"/>
                </a:rPr>
                <a:t>数</a:t>
              </a:r>
            </a:p>
          </p:txBody>
        </p:sp>
      </p:grpSp>
      <p:sp>
        <p:nvSpPr>
          <p:cNvPr id="20" name="矩形 19">
            <a:extLst>
              <a:ext uri="{FF2B5EF4-FFF2-40B4-BE49-F238E27FC236}">
                <a16:creationId xmlns:a16="http://schemas.microsoft.com/office/drawing/2014/main" xmlns="" id="{1FAFDB10-9214-4FB3-859C-2F8DB308B933}"/>
              </a:ext>
            </a:extLst>
          </p:cNvPr>
          <p:cNvSpPr/>
          <p:nvPr/>
        </p:nvSpPr>
        <p:spPr>
          <a:xfrm>
            <a:off x="6241367" y="159502"/>
            <a:ext cx="898662" cy="89866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1" name="insight_171364">
            <a:extLst>
              <a:ext uri="{FF2B5EF4-FFF2-40B4-BE49-F238E27FC236}">
                <a16:creationId xmlns:a16="http://schemas.microsoft.com/office/drawing/2014/main" xmlns="" id="{75F7D4A2-8227-47D6-AD5C-46E77EEC0ED2}"/>
              </a:ext>
            </a:extLst>
          </p:cNvPr>
          <p:cNvSpPr>
            <a:spLocks noChangeAspect="1"/>
          </p:cNvSpPr>
          <p:nvPr/>
        </p:nvSpPr>
        <p:spPr bwMode="auto">
          <a:xfrm>
            <a:off x="6315698" y="276381"/>
            <a:ext cx="674502" cy="706006"/>
          </a:xfrm>
          <a:custGeom>
            <a:avLst/>
            <a:gdLst>
              <a:gd name="T0" fmla="*/ 3991 w 5053"/>
              <a:gd name="T1" fmla="*/ 3172 h 5297"/>
              <a:gd name="T2" fmla="*/ 3367 w 5053"/>
              <a:gd name="T3" fmla="*/ 3376 h 5297"/>
              <a:gd name="T4" fmla="*/ 3328 w 5053"/>
              <a:gd name="T5" fmla="*/ 3404 h 5297"/>
              <a:gd name="T6" fmla="*/ 2124 w 5053"/>
              <a:gd name="T7" fmla="*/ 2701 h 5297"/>
              <a:gd name="T8" fmla="*/ 2127 w 5053"/>
              <a:gd name="T9" fmla="*/ 2640 h 5297"/>
              <a:gd name="T10" fmla="*/ 2124 w 5053"/>
              <a:gd name="T11" fmla="*/ 2580 h 5297"/>
              <a:gd name="T12" fmla="*/ 3316 w 5053"/>
              <a:gd name="T13" fmla="*/ 1884 h 5297"/>
              <a:gd name="T14" fmla="*/ 3355 w 5053"/>
              <a:gd name="T15" fmla="*/ 1913 h 5297"/>
              <a:gd name="T16" fmla="*/ 3991 w 5053"/>
              <a:gd name="T17" fmla="*/ 2125 h 5297"/>
              <a:gd name="T18" fmla="*/ 5053 w 5053"/>
              <a:gd name="T19" fmla="*/ 1062 h 5297"/>
              <a:gd name="T20" fmla="*/ 3991 w 5053"/>
              <a:gd name="T21" fmla="*/ 0 h 5297"/>
              <a:gd name="T22" fmla="*/ 2928 w 5053"/>
              <a:gd name="T23" fmla="*/ 1062 h 5297"/>
              <a:gd name="T24" fmla="*/ 2933 w 5053"/>
              <a:gd name="T25" fmla="*/ 1161 h 5297"/>
              <a:gd name="T26" fmla="*/ 2937 w 5053"/>
              <a:gd name="T27" fmla="*/ 1207 h 5297"/>
              <a:gd name="T28" fmla="*/ 1798 w 5053"/>
              <a:gd name="T29" fmla="*/ 1873 h 5297"/>
              <a:gd name="T30" fmla="*/ 1758 w 5053"/>
              <a:gd name="T31" fmla="*/ 1838 h 5297"/>
              <a:gd name="T32" fmla="*/ 1062 w 5053"/>
              <a:gd name="T33" fmla="*/ 1578 h 5297"/>
              <a:gd name="T34" fmla="*/ 0 w 5053"/>
              <a:gd name="T35" fmla="*/ 2640 h 5297"/>
              <a:gd name="T36" fmla="*/ 1062 w 5053"/>
              <a:gd name="T37" fmla="*/ 3703 h 5297"/>
              <a:gd name="T38" fmla="*/ 1758 w 5053"/>
              <a:gd name="T39" fmla="*/ 3443 h 5297"/>
              <a:gd name="T40" fmla="*/ 1797 w 5053"/>
              <a:gd name="T41" fmla="*/ 3408 h 5297"/>
              <a:gd name="T42" fmla="*/ 2939 w 5053"/>
              <a:gd name="T43" fmla="*/ 4075 h 5297"/>
              <a:gd name="T44" fmla="*/ 2934 w 5053"/>
              <a:gd name="T45" fmla="*/ 4122 h 5297"/>
              <a:gd name="T46" fmla="*/ 2928 w 5053"/>
              <a:gd name="T47" fmla="*/ 4235 h 5297"/>
              <a:gd name="T48" fmla="*/ 3991 w 5053"/>
              <a:gd name="T49" fmla="*/ 5297 h 5297"/>
              <a:gd name="T50" fmla="*/ 5053 w 5053"/>
              <a:gd name="T51" fmla="*/ 4235 h 5297"/>
              <a:gd name="T52" fmla="*/ 3991 w 5053"/>
              <a:gd name="T53" fmla="*/ 3172 h 5297"/>
              <a:gd name="T54" fmla="*/ 3991 w 5053"/>
              <a:gd name="T55" fmla="*/ 589 h 5297"/>
              <a:gd name="T56" fmla="*/ 4464 w 5053"/>
              <a:gd name="T57" fmla="*/ 1062 h 5297"/>
              <a:gd name="T58" fmla="*/ 3991 w 5053"/>
              <a:gd name="T59" fmla="*/ 1536 h 5297"/>
              <a:gd name="T60" fmla="*/ 3517 w 5053"/>
              <a:gd name="T61" fmla="*/ 1062 h 5297"/>
              <a:gd name="T62" fmla="*/ 3991 w 5053"/>
              <a:gd name="T63" fmla="*/ 589 h 5297"/>
              <a:gd name="T64" fmla="*/ 1063 w 5053"/>
              <a:gd name="T65" fmla="*/ 3114 h 5297"/>
              <a:gd name="T66" fmla="*/ 589 w 5053"/>
              <a:gd name="T67" fmla="*/ 2640 h 5297"/>
              <a:gd name="T68" fmla="*/ 1063 w 5053"/>
              <a:gd name="T69" fmla="*/ 2167 h 5297"/>
              <a:gd name="T70" fmla="*/ 1536 w 5053"/>
              <a:gd name="T71" fmla="*/ 2640 h 5297"/>
              <a:gd name="T72" fmla="*/ 1063 w 5053"/>
              <a:gd name="T73" fmla="*/ 3114 h 5297"/>
              <a:gd name="T74" fmla="*/ 3991 w 5053"/>
              <a:gd name="T75" fmla="*/ 4708 h 5297"/>
              <a:gd name="T76" fmla="*/ 3517 w 5053"/>
              <a:gd name="T77" fmla="*/ 4235 h 5297"/>
              <a:gd name="T78" fmla="*/ 3991 w 5053"/>
              <a:gd name="T79" fmla="*/ 3761 h 5297"/>
              <a:gd name="T80" fmla="*/ 4464 w 5053"/>
              <a:gd name="T81" fmla="*/ 4235 h 5297"/>
              <a:gd name="T82" fmla="*/ 3991 w 5053"/>
              <a:gd name="T83" fmla="*/ 4708 h 52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5053" h="5297">
                <a:moveTo>
                  <a:pt x="3991" y="3172"/>
                </a:moveTo>
                <a:cubicBezTo>
                  <a:pt x="3765" y="3172"/>
                  <a:pt x="3549" y="3243"/>
                  <a:pt x="3367" y="3376"/>
                </a:cubicBezTo>
                <a:lnTo>
                  <a:pt x="3328" y="3404"/>
                </a:lnTo>
                <a:lnTo>
                  <a:pt x="2124" y="2701"/>
                </a:lnTo>
                <a:cubicBezTo>
                  <a:pt x="2124" y="2701"/>
                  <a:pt x="2127" y="2679"/>
                  <a:pt x="2127" y="2640"/>
                </a:cubicBezTo>
                <a:cubicBezTo>
                  <a:pt x="2127" y="2602"/>
                  <a:pt x="2124" y="2580"/>
                  <a:pt x="2124" y="2580"/>
                </a:cubicBezTo>
                <a:lnTo>
                  <a:pt x="3316" y="1884"/>
                </a:lnTo>
                <a:lnTo>
                  <a:pt x="3355" y="1913"/>
                </a:lnTo>
                <a:cubicBezTo>
                  <a:pt x="3540" y="2052"/>
                  <a:pt x="3760" y="2125"/>
                  <a:pt x="3991" y="2125"/>
                </a:cubicBezTo>
                <a:cubicBezTo>
                  <a:pt x="4577" y="2125"/>
                  <a:pt x="5053" y="1648"/>
                  <a:pt x="5053" y="1062"/>
                </a:cubicBezTo>
                <a:cubicBezTo>
                  <a:pt x="5053" y="477"/>
                  <a:pt x="4577" y="0"/>
                  <a:pt x="3991" y="0"/>
                </a:cubicBezTo>
                <a:cubicBezTo>
                  <a:pt x="3405" y="0"/>
                  <a:pt x="2928" y="477"/>
                  <a:pt x="2928" y="1062"/>
                </a:cubicBezTo>
                <a:cubicBezTo>
                  <a:pt x="2928" y="1094"/>
                  <a:pt x="2930" y="1126"/>
                  <a:pt x="2933" y="1161"/>
                </a:cubicBezTo>
                <a:lnTo>
                  <a:pt x="2937" y="1207"/>
                </a:lnTo>
                <a:lnTo>
                  <a:pt x="1798" y="1873"/>
                </a:lnTo>
                <a:lnTo>
                  <a:pt x="1758" y="1838"/>
                </a:lnTo>
                <a:cubicBezTo>
                  <a:pt x="1564" y="1670"/>
                  <a:pt x="1318" y="1578"/>
                  <a:pt x="1062" y="1578"/>
                </a:cubicBezTo>
                <a:cubicBezTo>
                  <a:pt x="477" y="1578"/>
                  <a:pt x="0" y="2055"/>
                  <a:pt x="0" y="2640"/>
                </a:cubicBezTo>
                <a:cubicBezTo>
                  <a:pt x="0" y="3226"/>
                  <a:pt x="477" y="3703"/>
                  <a:pt x="1062" y="3703"/>
                </a:cubicBezTo>
                <a:cubicBezTo>
                  <a:pt x="1318" y="3703"/>
                  <a:pt x="1564" y="3611"/>
                  <a:pt x="1758" y="3443"/>
                </a:cubicBezTo>
                <a:lnTo>
                  <a:pt x="1797" y="3408"/>
                </a:lnTo>
                <a:lnTo>
                  <a:pt x="2939" y="4075"/>
                </a:lnTo>
                <a:lnTo>
                  <a:pt x="2934" y="4122"/>
                </a:lnTo>
                <a:cubicBezTo>
                  <a:pt x="2930" y="4160"/>
                  <a:pt x="2928" y="4198"/>
                  <a:pt x="2928" y="4235"/>
                </a:cubicBezTo>
                <a:cubicBezTo>
                  <a:pt x="2928" y="4821"/>
                  <a:pt x="3405" y="5297"/>
                  <a:pt x="3991" y="5297"/>
                </a:cubicBezTo>
                <a:cubicBezTo>
                  <a:pt x="4577" y="5297"/>
                  <a:pt x="5053" y="4821"/>
                  <a:pt x="5053" y="4235"/>
                </a:cubicBezTo>
                <a:cubicBezTo>
                  <a:pt x="5053" y="3649"/>
                  <a:pt x="4577" y="3172"/>
                  <a:pt x="3991" y="3172"/>
                </a:cubicBezTo>
                <a:close/>
                <a:moveTo>
                  <a:pt x="3991" y="589"/>
                </a:moveTo>
                <a:cubicBezTo>
                  <a:pt x="4252" y="589"/>
                  <a:pt x="4464" y="801"/>
                  <a:pt x="4464" y="1062"/>
                </a:cubicBezTo>
                <a:cubicBezTo>
                  <a:pt x="4464" y="1323"/>
                  <a:pt x="4252" y="1536"/>
                  <a:pt x="3991" y="1536"/>
                </a:cubicBezTo>
                <a:cubicBezTo>
                  <a:pt x="3730" y="1536"/>
                  <a:pt x="3517" y="1323"/>
                  <a:pt x="3517" y="1062"/>
                </a:cubicBezTo>
                <a:cubicBezTo>
                  <a:pt x="3517" y="801"/>
                  <a:pt x="3730" y="589"/>
                  <a:pt x="3991" y="589"/>
                </a:cubicBezTo>
                <a:close/>
                <a:moveTo>
                  <a:pt x="1063" y="3114"/>
                </a:moveTo>
                <a:cubicBezTo>
                  <a:pt x="802" y="3114"/>
                  <a:pt x="589" y="2901"/>
                  <a:pt x="589" y="2640"/>
                </a:cubicBezTo>
                <a:cubicBezTo>
                  <a:pt x="589" y="2380"/>
                  <a:pt x="802" y="2167"/>
                  <a:pt x="1063" y="2167"/>
                </a:cubicBezTo>
                <a:cubicBezTo>
                  <a:pt x="1324" y="2167"/>
                  <a:pt x="1536" y="2380"/>
                  <a:pt x="1536" y="2640"/>
                </a:cubicBezTo>
                <a:cubicBezTo>
                  <a:pt x="1536" y="2901"/>
                  <a:pt x="1324" y="3114"/>
                  <a:pt x="1063" y="3114"/>
                </a:cubicBezTo>
                <a:close/>
                <a:moveTo>
                  <a:pt x="3991" y="4708"/>
                </a:moveTo>
                <a:cubicBezTo>
                  <a:pt x="3730" y="4708"/>
                  <a:pt x="3517" y="4496"/>
                  <a:pt x="3517" y="4235"/>
                </a:cubicBezTo>
                <a:cubicBezTo>
                  <a:pt x="3517" y="3974"/>
                  <a:pt x="3730" y="3761"/>
                  <a:pt x="3991" y="3761"/>
                </a:cubicBezTo>
                <a:cubicBezTo>
                  <a:pt x="4252" y="3761"/>
                  <a:pt x="4464" y="3974"/>
                  <a:pt x="4464" y="4235"/>
                </a:cubicBezTo>
                <a:cubicBezTo>
                  <a:pt x="4464" y="4496"/>
                  <a:pt x="4252" y="4708"/>
                  <a:pt x="3991" y="4708"/>
                </a:cubicBezTo>
                <a:close/>
              </a:path>
            </a:pathLst>
          </a:custGeom>
          <a:solidFill>
            <a:schemeClr val="accent3"/>
          </a:solidFill>
          <a:ln>
            <a:noFill/>
          </a:ln>
        </p:spPr>
        <p:txBody>
          <a:bodyPr/>
          <a:lstStyle/>
          <a:p>
            <a:endParaRPr lang="zh-CN" altLang="en-US"/>
          </a:p>
        </p:txBody>
      </p:sp>
      <p:sp>
        <p:nvSpPr>
          <p:cNvPr id="22" name="矩形 21">
            <a:extLst>
              <a:ext uri="{FF2B5EF4-FFF2-40B4-BE49-F238E27FC236}">
                <a16:creationId xmlns:a16="http://schemas.microsoft.com/office/drawing/2014/main" xmlns="" id="{D00759DC-5BE4-4736-8ABE-2B0D36051592}"/>
              </a:ext>
            </a:extLst>
          </p:cNvPr>
          <p:cNvSpPr/>
          <p:nvPr/>
        </p:nvSpPr>
        <p:spPr>
          <a:xfrm>
            <a:off x="7092455" y="512891"/>
            <a:ext cx="4439145" cy="1213994"/>
          </a:xfrm>
          <a:prstGeom prst="rect">
            <a:avLst/>
          </a:prstGeom>
          <a:pattFill prst="dkUpDiag">
            <a:fgClr>
              <a:schemeClr val="accent2"/>
            </a:fgClr>
            <a:bgClr>
              <a:schemeClr val="accent2">
                <a:lumMod val="60000"/>
                <a:lumOff val="40000"/>
              </a:schemeClr>
            </a:bgClr>
          </a:pattFill>
          <a:ln w="381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nSpc>
                <a:spcPct val="90000"/>
              </a:lnSpc>
            </a:pPr>
            <a:r>
              <a:rPr lang="zh-CN" altLang="en-US" sz="2800" dirty="0">
                <a:solidFill>
                  <a:schemeClr val="accent3"/>
                </a:solidFill>
                <a:latin typeface="字魂43号-国潮手书" panose="00000500000000000000" pitchFamily="2" charset="-122"/>
                <a:ea typeface="字魂43号-国潮手书" panose="00000500000000000000" pitchFamily="2" charset="-122"/>
              </a:rPr>
              <a:t>通过唾液、血液向血液内传播，不能向唾液中传播，更不会</a:t>
            </a:r>
            <a:r>
              <a:rPr lang="zh-CN" altLang="en-US" sz="2800">
                <a:solidFill>
                  <a:schemeClr val="accent3"/>
                </a:solidFill>
                <a:latin typeface="字魂43号-国潮手书" panose="00000500000000000000" pitchFamily="2" charset="-122"/>
                <a:ea typeface="字魂43号-国潮手书" panose="00000500000000000000" pitchFamily="2" charset="-122"/>
              </a:rPr>
              <a:t>母</a:t>
            </a:r>
            <a:r>
              <a:rPr lang="zh-CN" altLang="en-US" sz="2800" smtClean="0">
                <a:solidFill>
                  <a:schemeClr val="accent3"/>
                </a:solidFill>
                <a:latin typeface="字魂43号-国潮手书" panose="00000500000000000000" pitchFamily="2" charset="-122"/>
                <a:ea typeface="字魂43号-国潮手书" panose="00000500000000000000" pitchFamily="2" charset="-122"/>
              </a:rPr>
              <a:t>婴</a:t>
            </a:r>
            <a:r>
              <a:rPr lang="zh-CN" altLang="en-US" sz="100" smtClean="0">
                <a:solidFill>
                  <a:schemeClr val="accent3"/>
                </a:solidFill>
                <a:latin typeface="字魂43号-国潮手书" panose="00000500000000000000" pitchFamily="2" charset="-122"/>
                <a:ea typeface="字魂43号-国潮手书" panose="00000500000000000000" pitchFamily="2" charset="-122"/>
              </a:rPr>
              <a:t> </a:t>
            </a:r>
            <a:r>
              <a:rPr lang="zh-CN" altLang="en-US" sz="2800" smtClean="0">
                <a:solidFill>
                  <a:schemeClr val="accent3"/>
                </a:solidFill>
                <a:latin typeface="字魂43号-国潮手书" panose="00000500000000000000" pitchFamily="2" charset="-122"/>
                <a:ea typeface="字魂43号-国潮手书" panose="00000500000000000000" pitchFamily="2" charset="-122"/>
              </a:rPr>
              <a:t>传</a:t>
            </a:r>
            <a:r>
              <a:rPr lang="zh-CN" altLang="en-US" sz="2800" dirty="0">
                <a:solidFill>
                  <a:schemeClr val="accent3"/>
                </a:solidFill>
                <a:latin typeface="字魂43号-国潮手书" panose="00000500000000000000" pitchFamily="2" charset="-122"/>
                <a:ea typeface="字魂43号-国潮手书" panose="00000500000000000000" pitchFamily="2" charset="-122"/>
              </a:rPr>
              <a:t>播</a:t>
            </a:r>
          </a:p>
        </p:txBody>
      </p:sp>
      <p:sp>
        <p:nvSpPr>
          <p:cNvPr id="23" name="矩形 22">
            <a:extLst>
              <a:ext uri="{FF2B5EF4-FFF2-40B4-BE49-F238E27FC236}">
                <a16:creationId xmlns:a16="http://schemas.microsoft.com/office/drawing/2014/main" xmlns="" id="{E3333F5D-4870-4578-A430-58D14E79705B}"/>
              </a:ext>
            </a:extLst>
          </p:cNvPr>
          <p:cNvSpPr/>
          <p:nvPr/>
        </p:nvSpPr>
        <p:spPr>
          <a:xfrm>
            <a:off x="7140029" y="77005"/>
            <a:ext cx="1976823" cy="461665"/>
          </a:xfrm>
          <a:prstGeom prst="rect">
            <a:avLst/>
          </a:prstGeom>
        </p:spPr>
        <p:txBody>
          <a:bodyPr wrap="none">
            <a:spAutoFit/>
          </a:bodyPr>
          <a:lstStyle/>
          <a:p>
            <a:r>
              <a:rPr lang="zh-CN" altLang="en-US" sz="2400" dirty="0">
                <a:solidFill>
                  <a:schemeClr val="accent1"/>
                </a:solidFill>
                <a:latin typeface="字魂43号-国潮手书" panose="00000500000000000000" pitchFamily="2" charset="-122"/>
                <a:ea typeface="字魂43号-国潮手书" panose="00000500000000000000" pitchFamily="2" charset="-122"/>
              </a:rPr>
              <a:t>传</a:t>
            </a:r>
            <a:r>
              <a:rPr lang="en-US" altLang="zh-CN" sz="2400" dirty="0">
                <a:solidFill>
                  <a:schemeClr val="accent1"/>
                </a:solidFill>
                <a:latin typeface="字魂43号-国潮手书" panose="00000500000000000000" pitchFamily="2" charset="-122"/>
                <a:ea typeface="字魂43号-国潮手书" panose="00000500000000000000" pitchFamily="2" charset="-122"/>
              </a:rPr>
              <a:t>/</a:t>
            </a:r>
            <a:r>
              <a:rPr lang="zh-CN" altLang="en-US" sz="2400" dirty="0">
                <a:solidFill>
                  <a:schemeClr val="accent1"/>
                </a:solidFill>
                <a:latin typeface="字魂43号-国潮手书" panose="00000500000000000000" pitchFamily="2" charset="-122"/>
                <a:ea typeface="字魂43号-国潮手书" panose="00000500000000000000" pitchFamily="2" charset="-122"/>
              </a:rPr>
              <a:t>播</a:t>
            </a:r>
            <a:r>
              <a:rPr lang="en-US" altLang="zh-CN" sz="2400">
                <a:solidFill>
                  <a:schemeClr val="accent1"/>
                </a:solidFill>
                <a:latin typeface="字魂43号-国潮手书" panose="00000500000000000000" pitchFamily="2" charset="-122"/>
                <a:ea typeface="字魂43号-国潮手书" panose="00000500000000000000" pitchFamily="2" charset="-122"/>
              </a:rPr>
              <a:t>/</a:t>
            </a:r>
            <a:r>
              <a:rPr lang="zh-CN" altLang="en-US" sz="2400" smtClean="0">
                <a:solidFill>
                  <a:schemeClr val="accent1"/>
                </a:solidFill>
                <a:latin typeface="字魂43号-国潮手书" panose="00000500000000000000" pitchFamily="2" charset="-122"/>
                <a:ea typeface="字魂43号-国潮手书" panose="00000500000000000000" pitchFamily="2" charset="-122"/>
              </a:rPr>
              <a:t>方</a:t>
            </a:r>
            <a:r>
              <a:rPr lang="zh-CN" altLang="en-US" sz="100" smtClean="0">
                <a:solidFill>
                  <a:schemeClr val="accent1"/>
                </a:solidFill>
                <a:latin typeface="字魂43号-国潮手书" panose="00000500000000000000" pitchFamily="2" charset="-122"/>
                <a:ea typeface="字魂43号-国潮手书" panose="00000500000000000000" pitchFamily="2" charset="-122"/>
              </a:rPr>
              <a:t> </a:t>
            </a:r>
            <a:r>
              <a:rPr lang="en-US" altLang="zh-CN" sz="2400" smtClean="0">
                <a:solidFill>
                  <a:schemeClr val="accent1"/>
                </a:solidFill>
                <a:latin typeface="字魂43号-国潮手书" panose="00000500000000000000" pitchFamily="2" charset="-122"/>
                <a:ea typeface="字魂43号-国潮手书" panose="00000500000000000000" pitchFamily="2" charset="-122"/>
              </a:rPr>
              <a:t>/</a:t>
            </a:r>
            <a:r>
              <a:rPr lang="zh-CN" altLang="en-US" sz="2400" dirty="0">
                <a:solidFill>
                  <a:schemeClr val="accent1"/>
                </a:solidFill>
                <a:latin typeface="字魂43号-国潮手书" panose="00000500000000000000" pitchFamily="2" charset="-122"/>
                <a:ea typeface="字魂43号-国潮手书" panose="00000500000000000000" pitchFamily="2" charset="-122"/>
              </a:rPr>
              <a:t>法</a:t>
            </a:r>
            <a:endParaRPr lang="zh-CN" altLang="en-US" sz="2400" dirty="0">
              <a:latin typeface="字魂43号-国潮手书" panose="00000500000000000000" pitchFamily="2" charset="-122"/>
              <a:ea typeface="字魂43号-国潮手书" panose="00000500000000000000" pitchFamily="2" charset="-122"/>
            </a:endParaRPr>
          </a:p>
        </p:txBody>
      </p:sp>
      <p:sp>
        <p:nvSpPr>
          <p:cNvPr id="24" name="矩形 23">
            <a:extLst>
              <a:ext uri="{FF2B5EF4-FFF2-40B4-BE49-F238E27FC236}">
                <a16:creationId xmlns:a16="http://schemas.microsoft.com/office/drawing/2014/main" xmlns="" id="{4E29A559-0342-4272-A681-24C524A4F0A2}"/>
              </a:ext>
            </a:extLst>
          </p:cNvPr>
          <p:cNvSpPr/>
          <p:nvPr/>
        </p:nvSpPr>
        <p:spPr>
          <a:xfrm>
            <a:off x="6241367" y="3185833"/>
            <a:ext cx="898662" cy="89866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5" name="矩形 24">
            <a:extLst>
              <a:ext uri="{FF2B5EF4-FFF2-40B4-BE49-F238E27FC236}">
                <a16:creationId xmlns:a16="http://schemas.microsoft.com/office/drawing/2014/main" xmlns="" id="{F90CD708-F705-40C1-A4D0-92CA930ADBC9}"/>
              </a:ext>
            </a:extLst>
          </p:cNvPr>
          <p:cNvSpPr/>
          <p:nvPr/>
        </p:nvSpPr>
        <p:spPr>
          <a:xfrm>
            <a:off x="7092454" y="3591624"/>
            <a:ext cx="2908025" cy="739136"/>
          </a:xfrm>
          <a:prstGeom prst="rect">
            <a:avLst/>
          </a:prstGeom>
          <a:pattFill prst="dkUpDiag">
            <a:fgClr>
              <a:schemeClr val="accent2"/>
            </a:fgClr>
            <a:bgClr>
              <a:schemeClr val="accent2">
                <a:lumMod val="60000"/>
                <a:lumOff val="40000"/>
              </a:schemeClr>
            </a:bgClr>
          </a:pattFill>
          <a:ln w="381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r>
              <a:rPr lang="en-US" altLang="zh-CN" sz="3200" dirty="0">
                <a:solidFill>
                  <a:schemeClr val="accent3"/>
                </a:solidFill>
                <a:latin typeface="字魂43号-国潮手书" panose="00000500000000000000" pitchFamily="2" charset="-122"/>
                <a:ea typeface="字魂43号-国潮手书" panose="00000500000000000000" pitchFamily="2" charset="-122"/>
              </a:rPr>
              <a:t> </a:t>
            </a:r>
            <a:r>
              <a:rPr lang="en-US" altLang="zh-CN" sz="3200">
                <a:solidFill>
                  <a:schemeClr val="accent3"/>
                </a:solidFill>
                <a:latin typeface="字魂43号-国潮手书" panose="00000500000000000000" pitchFamily="2" charset="-122"/>
                <a:ea typeface="字魂43号-国潮手书" panose="00000500000000000000" pitchFamily="2" charset="-122"/>
              </a:rPr>
              <a:t>25</a:t>
            </a:r>
            <a:r>
              <a:rPr lang="en-US" altLang="zh-CN" sz="3200" smtClean="0">
                <a:solidFill>
                  <a:schemeClr val="accent3"/>
                </a:solidFill>
                <a:latin typeface="字魂43号-国潮手书" panose="00000500000000000000" pitchFamily="2" charset="-122"/>
                <a:ea typeface="字魂43号-国潮手书" panose="00000500000000000000" pitchFamily="2" charset="-122"/>
              </a:rPr>
              <a:t>%</a:t>
            </a:r>
            <a:r>
              <a:rPr lang="en-US" altLang="zh-CN" sz="100" smtClean="0">
                <a:solidFill>
                  <a:schemeClr val="accent3"/>
                </a:solidFill>
                <a:latin typeface="字魂43号-国潮手书" panose="00000500000000000000" pitchFamily="2" charset="-122"/>
                <a:ea typeface="字魂43号-国潮手书" panose="00000500000000000000" pitchFamily="2" charset="-122"/>
              </a:rPr>
              <a:t> </a:t>
            </a:r>
            <a:r>
              <a:rPr lang="zh-CN" altLang="en-US" sz="3200" smtClean="0">
                <a:solidFill>
                  <a:schemeClr val="accent3"/>
                </a:solidFill>
                <a:latin typeface="字魂43号-国潮手书" panose="00000500000000000000" pitchFamily="2" charset="-122"/>
                <a:ea typeface="字魂43号-国潮手书" panose="00000500000000000000" pitchFamily="2" charset="-122"/>
              </a:rPr>
              <a:t>左</a:t>
            </a:r>
            <a:r>
              <a:rPr lang="zh-CN" altLang="en-US" sz="3200" dirty="0">
                <a:solidFill>
                  <a:schemeClr val="accent3"/>
                </a:solidFill>
                <a:latin typeface="字魂43号-国潮手书" panose="00000500000000000000" pitchFamily="2" charset="-122"/>
                <a:ea typeface="字魂43号-国潮手书" panose="00000500000000000000" pitchFamily="2" charset="-122"/>
              </a:rPr>
              <a:t>右</a:t>
            </a:r>
          </a:p>
        </p:txBody>
      </p:sp>
      <p:sp>
        <p:nvSpPr>
          <p:cNvPr id="26" name="矩形 25">
            <a:extLst>
              <a:ext uri="{FF2B5EF4-FFF2-40B4-BE49-F238E27FC236}">
                <a16:creationId xmlns:a16="http://schemas.microsoft.com/office/drawing/2014/main" xmlns="" id="{221E630D-3F3A-4D5D-A1BC-044A3A8504E7}"/>
              </a:ext>
            </a:extLst>
          </p:cNvPr>
          <p:cNvSpPr/>
          <p:nvPr/>
        </p:nvSpPr>
        <p:spPr>
          <a:xfrm>
            <a:off x="7140029" y="3103336"/>
            <a:ext cx="1484702" cy="461665"/>
          </a:xfrm>
          <a:prstGeom prst="rect">
            <a:avLst/>
          </a:prstGeom>
        </p:spPr>
        <p:txBody>
          <a:bodyPr wrap="none">
            <a:spAutoFit/>
          </a:bodyPr>
          <a:lstStyle/>
          <a:p>
            <a:r>
              <a:rPr lang="zh-CN" altLang="en-US" sz="2400" dirty="0">
                <a:solidFill>
                  <a:schemeClr val="accent1"/>
                </a:solidFill>
                <a:latin typeface="字魂43号-国潮手书" panose="00000500000000000000" pitchFamily="2" charset="-122"/>
                <a:ea typeface="字魂43号-国潮手书" panose="00000500000000000000" pitchFamily="2" charset="-122"/>
              </a:rPr>
              <a:t>病</a:t>
            </a:r>
            <a:r>
              <a:rPr lang="en-US" altLang="zh-CN" sz="2400">
                <a:solidFill>
                  <a:schemeClr val="accent1"/>
                </a:solidFill>
                <a:latin typeface="字魂43号-国潮手书" panose="00000500000000000000" pitchFamily="2" charset="-122"/>
                <a:ea typeface="字魂43号-国潮手书" panose="00000500000000000000" pitchFamily="2" charset="-122"/>
              </a:rPr>
              <a:t>/</a:t>
            </a:r>
            <a:r>
              <a:rPr lang="zh-CN" altLang="en-US" sz="2400" smtClean="0">
                <a:solidFill>
                  <a:schemeClr val="accent1"/>
                </a:solidFill>
                <a:latin typeface="字魂43号-国潮手书" panose="00000500000000000000" pitchFamily="2" charset="-122"/>
                <a:ea typeface="字魂43号-国潮手书" panose="00000500000000000000" pitchFamily="2" charset="-122"/>
              </a:rPr>
              <a:t>死</a:t>
            </a:r>
            <a:r>
              <a:rPr lang="zh-CN" altLang="en-US" sz="100" smtClean="0">
                <a:solidFill>
                  <a:schemeClr val="accent1"/>
                </a:solidFill>
                <a:latin typeface="字魂43号-国潮手书" panose="00000500000000000000" pitchFamily="2" charset="-122"/>
                <a:ea typeface="字魂43号-国潮手书" panose="00000500000000000000" pitchFamily="2" charset="-122"/>
              </a:rPr>
              <a:t> </a:t>
            </a:r>
            <a:r>
              <a:rPr lang="en-US" altLang="zh-CN" sz="2400" smtClean="0">
                <a:solidFill>
                  <a:schemeClr val="accent1"/>
                </a:solidFill>
                <a:latin typeface="字魂43号-国潮手书" panose="00000500000000000000" pitchFamily="2" charset="-122"/>
                <a:ea typeface="字魂43号-国潮手书" panose="00000500000000000000" pitchFamily="2" charset="-122"/>
              </a:rPr>
              <a:t>/</a:t>
            </a:r>
            <a:r>
              <a:rPr lang="zh-CN" altLang="en-US" sz="2400" dirty="0">
                <a:solidFill>
                  <a:schemeClr val="accent1"/>
                </a:solidFill>
                <a:latin typeface="字魂43号-国潮手书" panose="00000500000000000000" pitchFamily="2" charset="-122"/>
                <a:ea typeface="字魂43号-国潮手书" panose="00000500000000000000" pitchFamily="2" charset="-122"/>
              </a:rPr>
              <a:t>率</a:t>
            </a:r>
            <a:endParaRPr lang="zh-CN" altLang="en-US" sz="2400" dirty="0">
              <a:latin typeface="字魂43号-国潮手书" panose="00000500000000000000" pitchFamily="2" charset="-122"/>
              <a:ea typeface="字魂43号-国潮手书" panose="00000500000000000000" pitchFamily="2" charset="-122"/>
            </a:endParaRPr>
          </a:p>
        </p:txBody>
      </p:sp>
      <p:sp>
        <p:nvSpPr>
          <p:cNvPr id="27" name="skull-and-crossbones_63646">
            <a:extLst>
              <a:ext uri="{FF2B5EF4-FFF2-40B4-BE49-F238E27FC236}">
                <a16:creationId xmlns:a16="http://schemas.microsoft.com/office/drawing/2014/main" xmlns="" id="{4DB23C96-99AE-4A50-B308-924973D0DDB0}"/>
              </a:ext>
            </a:extLst>
          </p:cNvPr>
          <p:cNvSpPr>
            <a:spLocks noChangeAspect="1"/>
          </p:cNvSpPr>
          <p:nvPr/>
        </p:nvSpPr>
        <p:spPr bwMode="auto">
          <a:xfrm>
            <a:off x="6384269" y="3370367"/>
            <a:ext cx="657202" cy="598055"/>
          </a:xfrm>
          <a:custGeom>
            <a:avLst/>
            <a:gdLst>
              <a:gd name="connsiteX0" fmla="*/ 373273 h 605239"/>
              <a:gd name="connsiteY0" fmla="*/ 373273 h 605239"/>
              <a:gd name="connsiteX1" fmla="*/ 373273 h 605239"/>
              <a:gd name="connsiteY1" fmla="*/ 373273 h 605239"/>
              <a:gd name="connsiteX2" fmla="*/ 373273 h 605239"/>
              <a:gd name="connsiteY2" fmla="*/ 373273 h 605239"/>
              <a:gd name="connsiteX3" fmla="*/ 373273 h 605239"/>
              <a:gd name="connsiteY3" fmla="*/ 373273 h 605239"/>
              <a:gd name="connsiteX4" fmla="*/ 373273 h 605239"/>
              <a:gd name="connsiteY4" fmla="*/ 373273 h 605239"/>
              <a:gd name="connsiteX5" fmla="*/ 373273 h 605239"/>
              <a:gd name="connsiteY5" fmla="*/ 373273 h 605239"/>
              <a:gd name="connsiteX6" fmla="*/ 373273 h 605239"/>
              <a:gd name="connsiteY6" fmla="*/ 373273 h 605239"/>
              <a:gd name="connsiteX7" fmla="*/ 373273 h 605239"/>
              <a:gd name="connsiteY7" fmla="*/ 373273 h 605239"/>
              <a:gd name="connsiteX8" fmla="*/ 373273 h 605239"/>
              <a:gd name="connsiteY8" fmla="*/ 373273 h 605239"/>
              <a:gd name="connsiteX9" fmla="*/ 373273 h 605239"/>
              <a:gd name="connsiteY9" fmla="*/ 373273 h 605239"/>
              <a:gd name="connsiteX10" fmla="*/ 373273 h 605239"/>
              <a:gd name="connsiteY10" fmla="*/ 373273 h 605239"/>
              <a:gd name="connsiteX11" fmla="*/ 373273 h 605239"/>
              <a:gd name="connsiteY11" fmla="*/ 373273 h 605239"/>
              <a:gd name="connsiteX12" fmla="*/ 373273 h 605239"/>
              <a:gd name="connsiteY12" fmla="*/ 373273 h 605239"/>
              <a:gd name="connsiteX13" fmla="*/ 373273 h 605239"/>
              <a:gd name="connsiteY13" fmla="*/ 373273 h 605239"/>
              <a:gd name="connsiteX14" fmla="*/ 373273 h 605239"/>
              <a:gd name="connsiteY14" fmla="*/ 373273 h 605239"/>
              <a:gd name="connsiteX15" fmla="*/ 373273 h 605239"/>
              <a:gd name="connsiteY15" fmla="*/ 373273 h 605239"/>
              <a:gd name="connsiteX16" fmla="*/ 373273 h 605239"/>
              <a:gd name="connsiteY16" fmla="*/ 373273 h 605239"/>
              <a:gd name="connsiteX17" fmla="*/ 373273 h 605239"/>
              <a:gd name="connsiteY17" fmla="*/ 373273 h 605239"/>
              <a:gd name="connsiteX18" fmla="*/ 373273 h 605239"/>
              <a:gd name="connsiteY18" fmla="*/ 373273 h 605239"/>
              <a:gd name="connsiteX19" fmla="*/ 373273 h 605239"/>
              <a:gd name="connsiteY19" fmla="*/ 373273 h 605239"/>
              <a:gd name="connsiteX20" fmla="*/ 373273 h 605239"/>
              <a:gd name="connsiteY20" fmla="*/ 373273 h 605239"/>
              <a:gd name="connsiteX21" fmla="*/ 373273 h 605239"/>
              <a:gd name="connsiteY21" fmla="*/ 373273 h 605239"/>
              <a:gd name="connsiteX22" fmla="*/ 373273 h 605239"/>
              <a:gd name="connsiteY22" fmla="*/ 373273 h 605239"/>
              <a:gd name="connsiteX23" fmla="*/ 373273 h 605239"/>
              <a:gd name="connsiteY23" fmla="*/ 373273 h 605239"/>
              <a:gd name="connsiteX24" fmla="*/ 373273 h 605239"/>
              <a:gd name="connsiteY24" fmla="*/ 373273 h 605239"/>
              <a:gd name="connsiteX25" fmla="*/ 373273 h 605239"/>
              <a:gd name="connsiteY25" fmla="*/ 373273 h 605239"/>
              <a:gd name="connsiteX26" fmla="*/ 373273 h 605239"/>
              <a:gd name="connsiteY26" fmla="*/ 373273 h 605239"/>
              <a:gd name="connsiteX27" fmla="*/ 373273 h 605239"/>
              <a:gd name="connsiteY27" fmla="*/ 373273 h 605239"/>
              <a:gd name="connsiteX28" fmla="*/ 373273 h 605239"/>
              <a:gd name="connsiteY28" fmla="*/ 373273 h 605239"/>
              <a:gd name="connsiteX29" fmla="*/ 373273 h 605239"/>
              <a:gd name="connsiteY29" fmla="*/ 373273 h 605239"/>
              <a:gd name="connsiteX30" fmla="*/ 373273 h 605239"/>
              <a:gd name="connsiteY30" fmla="*/ 373273 h 605239"/>
              <a:gd name="connsiteX31" fmla="*/ 373273 h 605239"/>
              <a:gd name="connsiteY31" fmla="*/ 373273 h 605239"/>
              <a:gd name="connsiteX32" fmla="*/ 373273 h 605239"/>
              <a:gd name="connsiteY32" fmla="*/ 373273 h 605239"/>
              <a:gd name="connsiteX33" fmla="*/ 373273 h 605239"/>
              <a:gd name="connsiteY33" fmla="*/ 373273 h 605239"/>
              <a:gd name="connsiteX34" fmla="*/ 373273 h 605239"/>
              <a:gd name="connsiteY34" fmla="*/ 373273 h 605239"/>
              <a:gd name="connsiteX35" fmla="*/ 373273 h 605239"/>
              <a:gd name="connsiteY35" fmla="*/ 373273 h 605239"/>
              <a:gd name="connsiteX36" fmla="*/ 373273 h 605239"/>
              <a:gd name="connsiteY36" fmla="*/ 373273 h 605239"/>
              <a:gd name="connsiteX37" fmla="*/ 373273 h 605239"/>
              <a:gd name="connsiteY37" fmla="*/ 373273 h 605239"/>
              <a:gd name="connsiteX38" fmla="*/ 373273 h 605239"/>
              <a:gd name="connsiteY38" fmla="*/ 373273 h 605239"/>
              <a:gd name="connsiteX39" fmla="*/ 373273 h 605239"/>
              <a:gd name="connsiteY39" fmla="*/ 373273 h 605239"/>
              <a:gd name="connsiteX40" fmla="*/ 373273 h 605239"/>
              <a:gd name="connsiteY40" fmla="*/ 373273 h 605239"/>
              <a:gd name="connsiteX41" fmla="*/ 373273 h 605239"/>
              <a:gd name="connsiteY41" fmla="*/ 373273 h 605239"/>
              <a:gd name="connsiteX42" fmla="*/ 373273 h 605239"/>
              <a:gd name="connsiteY42" fmla="*/ 373273 h 605239"/>
              <a:gd name="connsiteX43" fmla="*/ 373273 h 605239"/>
              <a:gd name="connsiteY43" fmla="*/ 373273 h 605239"/>
              <a:gd name="connsiteX44" fmla="*/ 373273 h 605239"/>
              <a:gd name="connsiteY44" fmla="*/ 373273 h 605239"/>
              <a:gd name="connsiteX45" fmla="*/ 373273 h 605239"/>
              <a:gd name="connsiteY45" fmla="*/ 373273 h 605239"/>
              <a:gd name="connsiteX46" fmla="*/ 373273 h 605239"/>
              <a:gd name="connsiteY46" fmla="*/ 373273 h 605239"/>
              <a:gd name="connsiteX47" fmla="*/ 373273 h 605239"/>
              <a:gd name="connsiteY47" fmla="*/ 373273 h 605239"/>
              <a:gd name="connsiteX48" fmla="*/ 373273 h 605239"/>
              <a:gd name="connsiteY48" fmla="*/ 373273 h 605239"/>
              <a:gd name="connsiteX49" fmla="*/ 373273 h 605239"/>
              <a:gd name="connsiteY49" fmla="*/ 373273 h 605239"/>
              <a:gd name="connsiteX50" fmla="*/ 373273 h 605239"/>
              <a:gd name="connsiteY50" fmla="*/ 373273 h 605239"/>
              <a:gd name="connsiteX51" fmla="*/ 373273 h 605239"/>
              <a:gd name="connsiteY51" fmla="*/ 373273 h 605239"/>
              <a:gd name="connsiteX52" fmla="*/ 373273 h 605239"/>
              <a:gd name="connsiteY52" fmla="*/ 373273 h 605239"/>
              <a:gd name="connsiteX53" fmla="*/ 373273 h 605239"/>
              <a:gd name="connsiteY53" fmla="*/ 373273 h 605239"/>
              <a:gd name="connsiteX54" fmla="*/ 373273 h 605239"/>
              <a:gd name="connsiteY54" fmla="*/ 373273 h 605239"/>
              <a:gd name="connsiteX55" fmla="*/ 373273 h 605239"/>
              <a:gd name="connsiteY55" fmla="*/ 373273 h 605239"/>
              <a:gd name="connsiteX56" fmla="*/ 373273 h 605239"/>
              <a:gd name="connsiteY56" fmla="*/ 373273 h 605239"/>
              <a:gd name="connsiteX57" fmla="*/ 373273 h 605239"/>
              <a:gd name="connsiteY57" fmla="*/ 373273 h 605239"/>
              <a:gd name="connsiteX58" fmla="*/ 373273 h 605239"/>
              <a:gd name="connsiteY58" fmla="*/ 373273 h 605239"/>
              <a:gd name="connsiteX59" fmla="*/ 373273 h 605239"/>
              <a:gd name="connsiteY59" fmla="*/ 373273 h 605239"/>
              <a:gd name="connsiteX60" fmla="*/ 373273 h 605239"/>
              <a:gd name="connsiteY60" fmla="*/ 373273 h 605239"/>
              <a:gd name="connsiteX61" fmla="*/ 373273 h 605239"/>
              <a:gd name="connsiteY61" fmla="*/ 373273 h 605239"/>
              <a:gd name="connsiteX62" fmla="*/ 373273 h 605239"/>
              <a:gd name="connsiteY62" fmla="*/ 373273 h 605239"/>
              <a:gd name="connsiteX63" fmla="*/ 373273 h 605239"/>
              <a:gd name="connsiteY63" fmla="*/ 373273 h 605239"/>
              <a:gd name="connsiteX64" fmla="*/ 373273 h 605239"/>
              <a:gd name="connsiteY64" fmla="*/ 373273 h 605239"/>
              <a:gd name="connsiteX65" fmla="*/ 373273 h 605239"/>
              <a:gd name="connsiteY65" fmla="*/ 373273 h 605239"/>
              <a:gd name="connsiteX66" fmla="*/ 373273 h 605239"/>
              <a:gd name="connsiteY66" fmla="*/ 373273 h 605239"/>
              <a:gd name="connsiteX67" fmla="*/ 373273 h 605239"/>
              <a:gd name="connsiteY67" fmla="*/ 373273 h 605239"/>
              <a:gd name="connsiteX68" fmla="*/ 373273 h 605239"/>
              <a:gd name="connsiteY68" fmla="*/ 373273 h 605239"/>
              <a:gd name="connsiteX69" fmla="*/ 373273 h 605239"/>
              <a:gd name="connsiteY69" fmla="*/ 373273 h 605239"/>
              <a:gd name="connsiteX70" fmla="*/ 373273 h 605239"/>
              <a:gd name="connsiteY70" fmla="*/ 373273 h 605239"/>
              <a:gd name="connsiteX71" fmla="*/ 373273 h 605239"/>
              <a:gd name="connsiteY71" fmla="*/ 373273 h 605239"/>
              <a:gd name="connsiteX72" fmla="*/ 373273 h 605239"/>
              <a:gd name="connsiteY72" fmla="*/ 373273 h 605239"/>
              <a:gd name="connsiteX73" fmla="*/ 373273 h 605239"/>
              <a:gd name="connsiteY73" fmla="*/ 373273 h 605239"/>
              <a:gd name="connsiteX74" fmla="*/ 373273 h 605239"/>
              <a:gd name="connsiteY74" fmla="*/ 373273 h 605239"/>
              <a:gd name="connsiteX75" fmla="*/ 373273 h 605239"/>
              <a:gd name="connsiteY75" fmla="*/ 373273 h 605239"/>
              <a:gd name="connsiteX76" fmla="*/ 373273 h 605239"/>
              <a:gd name="connsiteY76" fmla="*/ 373273 h 605239"/>
              <a:gd name="connsiteX77" fmla="*/ 373273 h 605239"/>
              <a:gd name="connsiteY77" fmla="*/ 373273 h 605239"/>
              <a:gd name="connsiteX78" fmla="*/ 373273 h 605239"/>
              <a:gd name="connsiteY78" fmla="*/ 373273 h 605239"/>
              <a:gd name="connsiteX79" fmla="*/ 373273 h 605239"/>
              <a:gd name="connsiteY79" fmla="*/ 373273 h 605239"/>
              <a:gd name="connsiteX80" fmla="*/ 373273 h 605239"/>
              <a:gd name="connsiteY80" fmla="*/ 373273 h 605239"/>
              <a:gd name="connsiteX81" fmla="*/ 373273 h 605239"/>
              <a:gd name="connsiteY81" fmla="*/ 373273 h 605239"/>
              <a:gd name="connsiteX82" fmla="*/ 373273 h 605239"/>
              <a:gd name="connsiteY82" fmla="*/ 373273 h 605239"/>
              <a:gd name="connsiteX83" fmla="*/ 373273 h 605239"/>
              <a:gd name="connsiteY83" fmla="*/ 373273 h 605239"/>
              <a:gd name="connsiteX84" fmla="*/ 373273 h 605239"/>
              <a:gd name="connsiteY84" fmla="*/ 373273 h 605239"/>
              <a:gd name="connsiteX85" fmla="*/ 373273 h 605239"/>
              <a:gd name="connsiteY85" fmla="*/ 373273 h 605239"/>
              <a:gd name="connsiteX86" fmla="*/ 373273 h 605239"/>
              <a:gd name="connsiteY86" fmla="*/ 373273 h 605239"/>
              <a:gd name="connsiteX87" fmla="*/ 373273 h 605239"/>
              <a:gd name="connsiteY87" fmla="*/ 373273 h 605239"/>
              <a:gd name="connsiteX88" fmla="*/ 373273 h 605239"/>
              <a:gd name="connsiteY88" fmla="*/ 373273 h 605239"/>
              <a:gd name="connsiteX89" fmla="*/ 373273 h 605239"/>
              <a:gd name="connsiteY89" fmla="*/ 373273 h 605239"/>
              <a:gd name="connsiteX90" fmla="*/ 373273 h 605239"/>
              <a:gd name="connsiteY90" fmla="*/ 373273 h 605239"/>
              <a:gd name="connsiteX91" fmla="*/ 373273 h 605239"/>
              <a:gd name="connsiteY91" fmla="*/ 373273 h 605239"/>
              <a:gd name="connsiteX92" fmla="*/ 373273 h 605239"/>
              <a:gd name="connsiteY92" fmla="*/ 373273 h 605239"/>
              <a:gd name="connsiteX93" fmla="*/ 373273 h 605239"/>
              <a:gd name="connsiteY93" fmla="*/ 373273 h 605239"/>
              <a:gd name="connsiteX94" fmla="*/ 373273 h 605239"/>
              <a:gd name="connsiteY94" fmla="*/ 373273 h 605239"/>
              <a:gd name="connsiteX95" fmla="*/ 373273 h 605239"/>
              <a:gd name="connsiteY95" fmla="*/ 373273 h 605239"/>
              <a:gd name="connsiteX96" fmla="*/ 373273 h 605239"/>
              <a:gd name="connsiteY96" fmla="*/ 373273 h 605239"/>
              <a:gd name="connsiteX97" fmla="*/ 373273 h 605239"/>
              <a:gd name="connsiteY97" fmla="*/ 373273 h 605239"/>
              <a:gd name="connsiteX98" fmla="*/ 373273 h 605239"/>
              <a:gd name="connsiteY98" fmla="*/ 373273 h 605239"/>
              <a:gd name="connsiteX99" fmla="*/ 373273 h 605239"/>
              <a:gd name="connsiteY99" fmla="*/ 373273 h 605239"/>
              <a:gd name="connsiteX100" fmla="*/ 373273 h 605239"/>
              <a:gd name="connsiteY100" fmla="*/ 373273 h 605239"/>
              <a:gd name="connsiteX101" fmla="*/ 373273 h 605239"/>
              <a:gd name="connsiteY101" fmla="*/ 373273 h 605239"/>
              <a:gd name="connsiteX102" fmla="*/ 373273 h 605239"/>
              <a:gd name="connsiteY102" fmla="*/ 373273 h 605239"/>
              <a:gd name="connsiteX103" fmla="*/ 373273 h 605239"/>
              <a:gd name="connsiteY103" fmla="*/ 373273 h 605239"/>
              <a:gd name="connsiteX104" fmla="*/ 373273 h 605239"/>
              <a:gd name="connsiteY104" fmla="*/ 373273 h 605239"/>
              <a:gd name="connsiteX105" fmla="*/ 373273 h 605239"/>
              <a:gd name="connsiteY105" fmla="*/ 373273 h 605239"/>
              <a:gd name="connsiteX106" fmla="*/ 373273 h 605239"/>
              <a:gd name="connsiteY106" fmla="*/ 373273 h 605239"/>
              <a:gd name="connsiteX107" fmla="*/ 373273 h 605239"/>
              <a:gd name="connsiteY107" fmla="*/ 373273 h 605239"/>
              <a:gd name="connsiteX108" fmla="*/ 373273 h 605239"/>
              <a:gd name="connsiteY108" fmla="*/ 373273 h 605239"/>
              <a:gd name="connsiteX109" fmla="*/ 373273 h 605239"/>
              <a:gd name="connsiteY109" fmla="*/ 373273 h 605239"/>
              <a:gd name="connsiteX110" fmla="*/ 373273 h 605239"/>
              <a:gd name="connsiteY110" fmla="*/ 373273 h 605239"/>
              <a:gd name="connsiteX111" fmla="*/ 373273 h 605239"/>
              <a:gd name="connsiteY111" fmla="*/ 373273 h 605239"/>
              <a:gd name="connsiteX112" fmla="*/ 373273 h 605239"/>
              <a:gd name="connsiteY112" fmla="*/ 373273 h 605239"/>
              <a:gd name="connsiteX113" fmla="*/ 373273 h 605239"/>
              <a:gd name="connsiteY113" fmla="*/ 373273 h 605239"/>
              <a:gd name="connsiteX114" fmla="*/ 373273 h 605239"/>
              <a:gd name="connsiteY114" fmla="*/ 373273 h 605239"/>
              <a:gd name="connsiteX115" fmla="*/ 373273 h 605239"/>
              <a:gd name="connsiteY115" fmla="*/ 373273 h 605239"/>
              <a:gd name="connsiteX116" fmla="*/ 373273 h 605239"/>
              <a:gd name="connsiteY116" fmla="*/ 373273 h 605239"/>
              <a:gd name="connsiteX117" fmla="*/ 373273 h 605239"/>
              <a:gd name="connsiteY117" fmla="*/ 373273 h 605239"/>
              <a:gd name="connsiteX118" fmla="*/ 373273 h 605239"/>
              <a:gd name="connsiteY118" fmla="*/ 373273 h 6052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Lst>
            <a:rect l="l" t="t" r="r" b="b"/>
            <a:pathLst>
              <a:path w="607618" h="552934">
                <a:moveTo>
                  <a:pt x="508081" y="400980"/>
                </a:moveTo>
                <a:lnTo>
                  <a:pt x="536578" y="426011"/>
                </a:lnTo>
                <a:cubicBezTo>
                  <a:pt x="543478" y="418701"/>
                  <a:pt x="553012" y="413969"/>
                  <a:pt x="563863" y="413232"/>
                </a:cubicBezTo>
                <a:cubicBezTo>
                  <a:pt x="586513" y="411760"/>
                  <a:pt x="606055" y="428955"/>
                  <a:pt x="607530" y="451515"/>
                </a:cubicBezTo>
                <a:cubicBezTo>
                  <a:pt x="609005" y="474126"/>
                  <a:pt x="591780" y="493583"/>
                  <a:pt x="569183" y="495055"/>
                </a:cubicBezTo>
                <a:cubicBezTo>
                  <a:pt x="562862" y="495476"/>
                  <a:pt x="556805" y="494424"/>
                  <a:pt x="551327" y="492268"/>
                </a:cubicBezTo>
                <a:cubicBezTo>
                  <a:pt x="554066" y="497316"/>
                  <a:pt x="555857" y="503153"/>
                  <a:pt x="556278" y="509306"/>
                </a:cubicBezTo>
                <a:cubicBezTo>
                  <a:pt x="557647" y="531865"/>
                  <a:pt x="540476" y="551374"/>
                  <a:pt x="517826" y="552847"/>
                </a:cubicBezTo>
                <a:cubicBezTo>
                  <a:pt x="495228" y="554319"/>
                  <a:pt x="475686" y="537124"/>
                  <a:pt x="474211" y="514564"/>
                </a:cubicBezTo>
                <a:cubicBezTo>
                  <a:pt x="473474" y="502785"/>
                  <a:pt x="477793" y="491795"/>
                  <a:pt x="485378" y="483802"/>
                </a:cubicBezTo>
                <a:lnTo>
                  <a:pt x="445293" y="448570"/>
                </a:lnTo>
                <a:close/>
                <a:moveTo>
                  <a:pt x="99433" y="400980"/>
                </a:moveTo>
                <a:lnTo>
                  <a:pt x="162326" y="448570"/>
                </a:lnTo>
                <a:lnTo>
                  <a:pt x="122188" y="483802"/>
                </a:lnTo>
                <a:cubicBezTo>
                  <a:pt x="129773" y="491795"/>
                  <a:pt x="134145" y="502733"/>
                  <a:pt x="133355" y="514564"/>
                </a:cubicBezTo>
                <a:cubicBezTo>
                  <a:pt x="131880" y="537124"/>
                  <a:pt x="112391" y="554319"/>
                  <a:pt x="89741" y="552847"/>
                </a:cubicBezTo>
                <a:cubicBezTo>
                  <a:pt x="67091" y="551374"/>
                  <a:pt x="49866" y="531865"/>
                  <a:pt x="51341" y="509306"/>
                </a:cubicBezTo>
                <a:cubicBezTo>
                  <a:pt x="51710" y="503153"/>
                  <a:pt x="53448" y="497369"/>
                  <a:pt x="56240" y="492268"/>
                </a:cubicBezTo>
                <a:cubicBezTo>
                  <a:pt x="50762" y="494424"/>
                  <a:pt x="44651" y="495476"/>
                  <a:pt x="38436" y="495055"/>
                </a:cubicBezTo>
                <a:cubicBezTo>
                  <a:pt x="15786" y="493583"/>
                  <a:pt x="-1386" y="474126"/>
                  <a:pt x="89" y="451515"/>
                </a:cubicBezTo>
                <a:cubicBezTo>
                  <a:pt x="1564" y="428955"/>
                  <a:pt x="21053" y="411760"/>
                  <a:pt x="43703" y="413232"/>
                </a:cubicBezTo>
                <a:cubicBezTo>
                  <a:pt x="54502" y="413969"/>
                  <a:pt x="64036" y="418701"/>
                  <a:pt x="70936" y="426011"/>
                </a:cubicBezTo>
                <a:close/>
                <a:moveTo>
                  <a:pt x="315562" y="371654"/>
                </a:moveTo>
                <a:cubicBezTo>
                  <a:pt x="313356" y="372299"/>
                  <a:pt x="311526" y="374218"/>
                  <a:pt x="311526" y="377005"/>
                </a:cubicBezTo>
                <a:lnTo>
                  <a:pt x="311526" y="408664"/>
                </a:lnTo>
                <a:cubicBezTo>
                  <a:pt x="311526" y="411714"/>
                  <a:pt x="314054" y="414239"/>
                  <a:pt x="317161" y="414239"/>
                </a:cubicBezTo>
                <a:lnTo>
                  <a:pt x="337807" y="414239"/>
                </a:lnTo>
                <a:cubicBezTo>
                  <a:pt x="342231" y="414239"/>
                  <a:pt x="344970" y="409295"/>
                  <a:pt x="342494" y="405561"/>
                </a:cubicBezTo>
                <a:lnTo>
                  <a:pt x="321849" y="373955"/>
                </a:lnTo>
                <a:cubicBezTo>
                  <a:pt x="320348" y="371641"/>
                  <a:pt x="317767" y="371010"/>
                  <a:pt x="315562" y="371654"/>
                </a:cubicBezTo>
                <a:close/>
                <a:moveTo>
                  <a:pt x="291973" y="371615"/>
                </a:moveTo>
                <a:cubicBezTo>
                  <a:pt x="289774" y="370958"/>
                  <a:pt x="287193" y="371589"/>
                  <a:pt x="285666" y="373955"/>
                </a:cubicBezTo>
                <a:lnTo>
                  <a:pt x="265020" y="405561"/>
                </a:lnTo>
                <a:cubicBezTo>
                  <a:pt x="262598" y="409348"/>
                  <a:pt x="265231" y="414239"/>
                  <a:pt x="269760" y="414239"/>
                </a:cubicBezTo>
                <a:lnTo>
                  <a:pt x="290406" y="414239"/>
                </a:lnTo>
                <a:cubicBezTo>
                  <a:pt x="293461" y="414239"/>
                  <a:pt x="295989" y="411714"/>
                  <a:pt x="295989" y="408664"/>
                </a:cubicBezTo>
                <a:lnTo>
                  <a:pt x="295989" y="377005"/>
                </a:lnTo>
                <a:cubicBezTo>
                  <a:pt x="295989" y="374218"/>
                  <a:pt x="294172" y="372272"/>
                  <a:pt x="291973" y="371615"/>
                </a:cubicBezTo>
                <a:close/>
                <a:moveTo>
                  <a:pt x="263704" y="263307"/>
                </a:moveTo>
                <a:cubicBezTo>
                  <a:pt x="252327" y="262887"/>
                  <a:pt x="240688" y="263833"/>
                  <a:pt x="229628" y="266778"/>
                </a:cubicBezTo>
                <a:cubicBezTo>
                  <a:pt x="228732" y="266989"/>
                  <a:pt x="227837" y="267199"/>
                  <a:pt x="226994" y="267514"/>
                </a:cubicBezTo>
                <a:cubicBezTo>
                  <a:pt x="215671" y="270775"/>
                  <a:pt x="204927" y="276402"/>
                  <a:pt x="196342" y="284448"/>
                </a:cubicBezTo>
                <a:cubicBezTo>
                  <a:pt x="188494" y="291916"/>
                  <a:pt x="182648" y="301382"/>
                  <a:pt x="178856" y="311479"/>
                </a:cubicBezTo>
                <a:cubicBezTo>
                  <a:pt x="176960" y="316528"/>
                  <a:pt x="175591" y="321787"/>
                  <a:pt x="174590" y="327098"/>
                </a:cubicBezTo>
                <a:cubicBezTo>
                  <a:pt x="173747" y="331779"/>
                  <a:pt x="172009" y="338300"/>
                  <a:pt x="173695" y="342928"/>
                </a:cubicBezTo>
                <a:cubicBezTo>
                  <a:pt x="173905" y="343559"/>
                  <a:pt x="174221" y="344190"/>
                  <a:pt x="174590" y="344821"/>
                </a:cubicBezTo>
                <a:cubicBezTo>
                  <a:pt x="176433" y="347871"/>
                  <a:pt x="179699" y="349869"/>
                  <a:pt x="183596" y="349869"/>
                </a:cubicBezTo>
                <a:lnTo>
                  <a:pt x="263282" y="349869"/>
                </a:lnTo>
                <a:cubicBezTo>
                  <a:pt x="266864" y="349869"/>
                  <a:pt x="270076" y="348081"/>
                  <a:pt x="271972" y="345241"/>
                </a:cubicBezTo>
                <a:cubicBezTo>
                  <a:pt x="272394" y="344716"/>
                  <a:pt x="272710" y="344137"/>
                  <a:pt x="272973" y="343506"/>
                </a:cubicBezTo>
                <a:cubicBezTo>
                  <a:pt x="273552" y="342244"/>
                  <a:pt x="273816" y="340929"/>
                  <a:pt x="273816" y="339457"/>
                </a:cubicBezTo>
                <a:lnTo>
                  <a:pt x="273816" y="305274"/>
                </a:lnTo>
                <a:lnTo>
                  <a:pt x="273816" y="273825"/>
                </a:lnTo>
                <a:cubicBezTo>
                  <a:pt x="273816" y="268145"/>
                  <a:pt x="269339" y="263518"/>
                  <a:pt x="263704" y="263307"/>
                </a:cubicBezTo>
                <a:close/>
                <a:moveTo>
                  <a:pt x="343916" y="263202"/>
                </a:moveTo>
                <a:cubicBezTo>
                  <a:pt x="338228" y="263412"/>
                  <a:pt x="333804" y="268145"/>
                  <a:pt x="333804" y="273720"/>
                </a:cubicBezTo>
                <a:lnTo>
                  <a:pt x="333804" y="305221"/>
                </a:lnTo>
                <a:lnTo>
                  <a:pt x="333804" y="339351"/>
                </a:lnTo>
                <a:cubicBezTo>
                  <a:pt x="333804" y="340771"/>
                  <a:pt x="334068" y="342191"/>
                  <a:pt x="334647" y="343453"/>
                </a:cubicBezTo>
                <a:cubicBezTo>
                  <a:pt x="334910" y="343979"/>
                  <a:pt x="335279" y="344610"/>
                  <a:pt x="335595" y="345189"/>
                </a:cubicBezTo>
                <a:cubicBezTo>
                  <a:pt x="337491" y="347976"/>
                  <a:pt x="340651" y="349817"/>
                  <a:pt x="344338" y="349817"/>
                </a:cubicBezTo>
                <a:lnTo>
                  <a:pt x="424024" y="349817"/>
                </a:lnTo>
                <a:cubicBezTo>
                  <a:pt x="427816" y="349817"/>
                  <a:pt x="431187" y="347766"/>
                  <a:pt x="433030" y="344768"/>
                </a:cubicBezTo>
                <a:cubicBezTo>
                  <a:pt x="433346" y="344190"/>
                  <a:pt x="433715" y="343559"/>
                  <a:pt x="433925" y="342875"/>
                </a:cubicBezTo>
                <a:cubicBezTo>
                  <a:pt x="435558" y="338247"/>
                  <a:pt x="433873" y="331726"/>
                  <a:pt x="433030" y="327046"/>
                </a:cubicBezTo>
                <a:cubicBezTo>
                  <a:pt x="432029" y="321681"/>
                  <a:pt x="430607" y="316423"/>
                  <a:pt x="428711" y="311374"/>
                </a:cubicBezTo>
                <a:cubicBezTo>
                  <a:pt x="424919" y="301277"/>
                  <a:pt x="419178" y="291811"/>
                  <a:pt x="411226" y="284396"/>
                </a:cubicBezTo>
                <a:cubicBezTo>
                  <a:pt x="402693" y="276349"/>
                  <a:pt x="391949" y="270722"/>
                  <a:pt x="380626" y="267409"/>
                </a:cubicBezTo>
                <a:cubicBezTo>
                  <a:pt x="379730" y="267199"/>
                  <a:pt x="378888" y="266936"/>
                  <a:pt x="377940" y="266726"/>
                </a:cubicBezTo>
                <a:cubicBezTo>
                  <a:pt x="366932" y="263781"/>
                  <a:pt x="355293" y="262781"/>
                  <a:pt x="343916" y="263202"/>
                </a:cubicBezTo>
                <a:close/>
                <a:moveTo>
                  <a:pt x="303784" y="60996"/>
                </a:moveTo>
                <a:cubicBezTo>
                  <a:pt x="355082" y="61049"/>
                  <a:pt x="401956" y="79876"/>
                  <a:pt x="437875" y="111008"/>
                </a:cubicBezTo>
                <a:cubicBezTo>
                  <a:pt x="457362" y="127942"/>
                  <a:pt x="473689" y="148557"/>
                  <a:pt x="485698" y="171697"/>
                </a:cubicBezTo>
                <a:cubicBezTo>
                  <a:pt x="500234" y="199832"/>
                  <a:pt x="508450" y="231648"/>
                  <a:pt x="508450" y="265463"/>
                </a:cubicBezTo>
                <a:lnTo>
                  <a:pt x="508450" y="359441"/>
                </a:lnTo>
                <a:cubicBezTo>
                  <a:pt x="508450" y="366014"/>
                  <a:pt x="505343" y="372167"/>
                  <a:pt x="500076" y="376164"/>
                </a:cubicBezTo>
                <a:lnTo>
                  <a:pt x="489384" y="384315"/>
                </a:lnTo>
                <a:lnTo>
                  <a:pt x="426605" y="431909"/>
                </a:lnTo>
                <a:lnTo>
                  <a:pt x="414122" y="441375"/>
                </a:lnTo>
                <a:lnTo>
                  <a:pt x="414122" y="491650"/>
                </a:lnTo>
                <a:cubicBezTo>
                  <a:pt x="414122" y="503325"/>
                  <a:pt x="404695" y="512686"/>
                  <a:pt x="393055" y="512686"/>
                </a:cubicBezTo>
                <a:lnTo>
                  <a:pt x="303889" y="512686"/>
                </a:lnTo>
                <a:lnTo>
                  <a:pt x="214670" y="512686"/>
                </a:lnTo>
                <a:cubicBezTo>
                  <a:pt x="203031" y="512686"/>
                  <a:pt x="193603" y="503325"/>
                  <a:pt x="193603" y="491650"/>
                </a:cubicBezTo>
                <a:lnTo>
                  <a:pt x="193603" y="441480"/>
                </a:lnTo>
                <a:lnTo>
                  <a:pt x="181121" y="432014"/>
                </a:lnTo>
                <a:lnTo>
                  <a:pt x="118341" y="384368"/>
                </a:lnTo>
                <a:lnTo>
                  <a:pt x="107544" y="376164"/>
                </a:lnTo>
                <a:cubicBezTo>
                  <a:pt x="102277" y="372167"/>
                  <a:pt x="99170" y="366014"/>
                  <a:pt x="99170" y="359441"/>
                </a:cubicBezTo>
                <a:lnTo>
                  <a:pt x="99170" y="265463"/>
                </a:lnTo>
                <a:cubicBezTo>
                  <a:pt x="99170" y="231648"/>
                  <a:pt x="107386" y="199779"/>
                  <a:pt x="121922" y="171697"/>
                </a:cubicBezTo>
                <a:cubicBezTo>
                  <a:pt x="133878" y="148505"/>
                  <a:pt x="150205" y="127942"/>
                  <a:pt x="169745" y="111008"/>
                </a:cubicBezTo>
                <a:cubicBezTo>
                  <a:pt x="205717" y="79876"/>
                  <a:pt x="252538" y="60996"/>
                  <a:pt x="303784" y="60996"/>
                </a:cubicBezTo>
                <a:close/>
                <a:moveTo>
                  <a:pt x="89719" y="160"/>
                </a:moveTo>
                <a:cubicBezTo>
                  <a:pt x="112364" y="-1313"/>
                  <a:pt x="131849" y="15886"/>
                  <a:pt x="133324" y="38451"/>
                </a:cubicBezTo>
                <a:cubicBezTo>
                  <a:pt x="134113" y="50233"/>
                  <a:pt x="129743" y="61226"/>
                  <a:pt x="122159" y="69221"/>
                </a:cubicBezTo>
                <a:lnTo>
                  <a:pt x="151176" y="94678"/>
                </a:lnTo>
                <a:cubicBezTo>
                  <a:pt x="147964" y="97571"/>
                  <a:pt x="144804" y="100516"/>
                  <a:pt x="141697" y="103619"/>
                </a:cubicBezTo>
                <a:cubicBezTo>
                  <a:pt x="126320" y="118978"/>
                  <a:pt x="113312" y="136230"/>
                  <a:pt x="102938" y="155060"/>
                </a:cubicBezTo>
                <a:lnTo>
                  <a:pt x="70919" y="126973"/>
                </a:lnTo>
                <a:cubicBezTo>
                  <a:pt x="64020" y="134231"/>
                  <a:pt x="54488" y="139018"/>
                  <a:pt x="43693" y="139701"/>
                </a:cubicBezTo>
                <a:cubicBezTo>
                  <a:pt x="20995" y="141174"/>
                  <a:pt x="1458" y="124027"/>
                  <a:pt x="89" y="101516"/>
                </a:cubicBezTo>
                <a:cubicBezTo>
                  <a:pt x="-1386" y="78899"/>
                  <a:pt x="15782" y="59437"/>
                  <a:pt x="38427" y="57965"/>
                </a:cubicBezTo>
                <a:cubicBezTo>
                  <a:pt x="44746" y="57544"/>
                  <a:pt x="50749" y="58596"/>
                  <a:pt x="56226" y="60752"/>
                </a:cubicBezTo>
                <a:cubicBezTo>
                  <a:pt x="53488" y="55703"/>
                  <a:pt x="51750" y="49865"/>
                  <a:pt x="51329" y="43711"/>
                </a:cubicBezTo>
                <a:cubicBezTo>
                  <a:pt x="49907" y="21146"/>
                  <a:pt x="67127" y="1632"/>
                  <a:pt x="89719" y="160"/>
                </a:cubicBezTo>
                <a:close/>
                <a:moveTo>
                  <a:pt x="517847" y="89"/>
                </a:moveTo>
                <a:cubicBezTo>
                  <a:pt x="540544" y="1562"/>
                  <a:pt x="557765" y="21025"/>
                  <a:pt x="556290" y="43645"/>
                </a:cubicBezTo>
                <a:cubicBezTo>
                  <a:pt x="555922" y="49800"/>
                  <a:pt x="554184" y="55533"/>
                  <a:pt x="551340" y="60689"/>
                </a:cubicBezTo>
                <a:cubicBezTo>
                  <a:pt x="556817" y="58479"/>
                  <a:pt x="562926" y="57427"/>
                  <a:pt x="569192" y="57848"/>
                </a:cubicBezTo>
                <a:cubicBezTo>
                  <a:pt x="591785" y="59321"/>
                  <a:pt x="609005" y="78837"/>
                  <a:pt x="607530" y="101404"/>
                </a:cubicBezTo>
                <a:cubicBezTo>
                  <a:pt x="606056" y="124024"/>
                  <a:pt x="586518" y="141173"/>
                  <a:pt x="563926" y="139700"/>
                </a:cubicBezTo>
                <a:cubicBezTo>
                  <a:pt x="553131" y="139016"/>
                  <a:pt x="543546" y="134229"/>
                  <a:pt x="536700" y="126970"/>
                </a:cubicBezTo>
                <a:lnTo>
                  <a:pt x="504681" y="155060"/>
                </a:lnTo>
                <a:cubicBezTo>
                  <a:pt x="494254" y="136228"/>
                  <a:pt x="481299" y="118974"/>
                  <a:pt x="465922" y="103613"/>
                </a:cubicBezTo>
                <a:cubicBezTo>
                  <a:pt x="462815" y="100510"/>
                  <a:pt x="459655" y="97564"/>
                  <a:pt x="456443" y="94618"/>
                </a:cubicBezTo>
                <a:lnTo>
                  <a:pt x="485407" y="69158"/>
                </a:lnTo>
                <a:cubicBezTo>
                  <a:pt x="477824" y="61162"/>
                  <a:pt x="473506" y="50220"/>
                  <a:pt x="474243" y="38385"/>
                </a:cubicBezTo>
                <a:cubicBezTo>
                  <a:pt x="475717" y="15765"/>
                  <a:pt x="495255" y="-1384"/>
                  <a:pt x="517847" y="89"/>
                </a:cubicBezTo>
                <a:close/>
              </a:path>
            </a:pathLst>
          </a:custGeom>
          <a:solidFill>
            <a:schemeClr val="accent3"/>
          </a:solidFill>
          <a:ln>
            <a:noFill/>
          </a:ln>
        </p:spPr>
      </p:sp>
      <p:sp>
        <p:nvSpPr>
          <p:cNvPr id="28" name="矩形 27">
            <a:extLst>
              <a:ext uri="{FF2B5EF4-FFF2-40B4-BE49-F238E27FC236}">
                <a16:creationId xmlns:a16="http://schemas.microsoft.com/office/drawing/2014/main" xmlns="" id="{EE8E0B04-B1A7-4957-928A-06DF48A7AFA4}"/>
              </a:ext>
            </a:extLst>
          </p:cNvPr>
          <p:cNvSpPr/>
          <p:nvPr/>
        </p:nvSpPr>
        <p:spPr>
          <a:xfrm>
            <a:off x="6241367" y="1898868"/>
            <a:ext cx="898662" cy="89866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9" name="insight_171364">
            <a:extLst>
              <a:ext uri="{FF2B5EF4-FFF2-40B4-BE49-F238E27FC236}">
                <a16:creationId xmlns:a16="http://schemas.microsoft.com/office/drawing/2014/main" xmlns="" id="{4F1C3314-2685-403A-BCB5-7BC47F519D10}"/>
              </a:ext>
            </a:extLst>
          </p:cNvPr>
          <p:cNvSpPr>
            <a:spLocks noChangeAspect="1"/>
          </p:cNvSpPr>
          <p:nvPr/>
        </p:nvSpPr>
        <p:spPr bwMode="auto">
          <a:xfrm>
            <a:off x="6338453" y="2054734"/>
            <a:ext cx="628992" cy="628034"/>
          </a:xfrm>
          <a:custGeom>
            <a:avLst/>
            <a:gdLst>
              <a:gd name="T0" fmla="*/ 1867 w 3733"/>
              <a:gd name="T1" fmla="*/ 3733 h 3733"/>
              <a:gd name="T2" fmla="*/ 3733 w 3733"/>
              <a:gd name="T3" fmla="*/ 1867 h 3733"/>
              <a:gd name="T4" fmla="*/ 1867 w 3733"/>
              <a:gd name="T5" fmla="*/ 0 h 3733"/>
              <a:gd name="T6" fmla="*/ 0 w 3733"/>
              <a:gd name="T7" fmla="*/ 1867 h 3733"/>
              <a:gd name="T8" fmla="*/ 1867 w 3733"/>
              <a:gd name="T9" fmla="*/ 3733 h 3733"/>
              <a:gd name="T10" fmla="*/ 1000 w 3733"/>
              <a:gd name="T11" fmla="*/ 1668 h 3733"/>
              <a:gd name="T12" fmla="*/ 1667 w 3733"/>
              <a:gd name="T13" fmla="*/ 1668 h 3733"/>
              <a:gd name="T14" fmla="*/ 1667 w 3733"/>
              <a:gd name="T15" fmla="*/ 1001 h 3733"/>
              <a:gd name="T16" fmla="*/ 1867 w 3733"/>
              <a:gd name="T17" fmla="*/ 801 h 3733"/>
              <a:gd name="T18" fmla="*/ 2067 w 3733"/>
              <a:gd name="T19" fmla="*/ 1001 h 3733"/>
              <a:gd name="T20" fmla="*/ 2067 w 3733"/>
              <a:gd name="T21" fmla="*/ 1868 h 3733"/>
              <a:gd name="T22" fmla="*/ 1867 w 3733"/>
              <a:gd name="T23" fmla="*/ 2068 h 3733"/>
              <a:gd name="T24" fmla="*/ 1000 w 3733"/>
              <a:gd name="T25" fmla="*/ 2068 h 3733"/>
              <a:gd name="T26" fmla="*/ 800 w 3733"/>
              <a:gd name="T27" fmla="*/ 1868 h 3733"/>
              <a:gd name="T28" fmla="*/ 1000 w 3733"/>
              <a:gd name="T29" fmla="*/ 1668 h 37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733" h="3733">
                <a:moveTo>
                  <a:pt x="1867" y="3733"/>
                </a:moveTo>
                <a:cubicBezTo>
                  <a:pt x="2896" y="3733"/>
                  <a:pt x="3733" y="2896"/>
                  <a:pt x="3733" y="1867"/>
                </a:cubicBezTo>
                <a:cubicBezTo>
                  <a:pt x="3733" y="837"/>
                  <a:pt x="2896" y="0"/>
                  <a:pt x="1867" y="0"/>
                </a:cubicBezTo>
                <a:cubicBezTo>
                  <a:pt x="837" y="0"/>
                  <a:pt x="0" y="837"/>
                  <a:pt x="0" y="1867"/>
                </a:cubicBezTo>
                <a:cubicBezTo>
                  <a:pt x="0" y="2896"/>
                  <a:pt x="837" y="3733"/>
                  <a:pt x="1867" y="3733"/>
                </a:cubicBezTo>
                <a:close/>
                <a:moveTo>
                  <a:pt x="1000" y="1668"/>
                </a:moveTo>
                <a:lnTo>
                  <a:pt x="1667" y="1668"/>
                </a:lnTo>
                <a:lnTo>
                  <a:pt x="1667" y="1001"/>
                </a:lnTo>
                <a:cubicBezTo>
                  <a:pt x="1667" y="891"/>
                  <a:pt x="1756" y="801"/>
                  <a:pt x="1867" y="801"/>
                </a:cubicBezTo>
                <a:cubicBezTo>
                  <a:pt x="1977" y="801"/>
                  <a:pt x="2067" y="891"/>
                  <a:pt x="2067" y="1001"/>
                </a:cubicBezTo>
                <a:lnTo>
                  <a:pt x="2067" y="1868"/>
                </a:lnTo>
                <a:cubicBezTo>
                  <a:pt x="2067" y="1978"/>
                  <a:pt x="1977" y="2068"/>
                  <a:pt x="1867" y="2068"/>
                </a:cubicBezTo>
                <a:lnTo>
                  <a:pt x="1000" y="2068"/>
                </a:lnTo>
                <a:cubicBezTo>
                  <a:pt x="890" y="2068"/>
                  <a:pt x="800" y="1978"/>
                  <a:pt x="800" y="1868"/>
                </a:cubicBezTo>
                <a:cubicBezTo>
                  <a:pt x="800" y="1757"/>
                  <a:pt x="890" y="1668"/>
                  <a:pt x="1000" y="1668"/>
                </a:cubicBezTo>
                <a:close/>
              </a:path>
            </a:pathLst>
          </a:custGeom>
          <a:solidFill>
            <a:schemeClr val="accent3"/>
          </a:solidFill>
          <a:ln>
            <a:noFill/>
          </a:ln>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30" name="矩形 29">
            <a:extLst>
              <a:ext uri="{FF2B5EF4-FFF2-40B4-BE49-F238E27FC236}">
                <a16:creationId xmlns:a16="http://schemas.microsoft.com/office/drawing/2014/main" xmlns="" id="{CCA936F6-65CC-4C0A-B2CF-4718F84C5715}"/>
              </a:ext>
            </a:extLst>
          </p:cNvPr>
          <p:cNvSpPr/>
          <p:nvPr/>
        </p:nvSpPr>
        <p:spPr>
          <a:xfrm>
            <a:off x="7092455" y="2252257"/>
            <a:ext cx="3823196" cy="739136"/>
          </a:xfrm>
          <a:prstGeom prst="rect">
            <a:avLst/>
          </a:prstGeom>
          <a:pattFill prst="dkUpDiag">
            <a:fgClr>
              <a:schemeClr val="accent2"/>
            </a:fgClr>
            <a:bgClr>
              <a:schemeClr val="accent2">
                <a:lumMod val="60000"/>
                <a:lumOff val="40000"/>
              </a:schemeClr>
            </a:bgClr>
          </a:patt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zh-CN" altLang="en-US" sz="3200" dirty="0">
                <a:solidFill>
                  <a:schemeClr val="accent3"/>
                </a:solidFill>
                <a:latin typeface="字魂43号-国潮手书" panose="00000500000000000000" pitchFamily="2" charset="-122"/>
                <a:ea typeface="字魂43号-国潮手书" panose="00000500000000000000" pitchFamily="2" charset="-122"/>
              </a:rPr>
              <a:t>在人身</a:t>
            </a:r>
            <a:r>
              <a:rPr lang="zh-CN" altLang="en-US" sz="3200">
                <a:solidFill>
                  <a:schemeClr val="accent3"/>
                </a:solidFill>
                <a:latin typeface="字魂43号-国潮手书" panose="00000500000000000000" pitchFamily="2" charset="-122"/>
                <a:ea typeface="字魂43号-国潮手书" panose="00000500000000000000" pitchFamily="2" charset="-122"/>
              </a:rPr>
              <a:t>上</a:t>
            </a:r>
            <a:r>
              <a:rPr lang="zh-CN" altLang="en-US" sz="3200" smtClean="0">
                <a:solidFill>
                  <a:schemeClr val="accent3"/>
                </a:solidFill>
                <a:latin typeface="字魂43号-国潮手书" panose="00000500000000000000" pitchFamily="2" charset="-122"/>
                <a:ea typeface="字魂43号-国潮手书" panose="00000500000000000000" pitchFamily="2" charset="-122"/>
              </a:rPr>
              <a:t>是</a:t>
            </a:r>
            <a:r>
              <a:rPr lang="zh-CN" altLang="en-US" sz="100" smtClean="0">
                <a:solidFill>
                  <a:schemeClr val="accent3"/>
                </a:solidFill>
                <a:latin typeface="字魂43号-国潮手书" panose="00000500000000000000" pitchFamily="2" charset="-122"/>
                <a:ea typeface="字魂43号-国潮手书" panose="00000500000000000000" pitchFamily="2" charset="-122"/>
              </a:rPr>
              <a:t> </a:t>
            </a:r>
            <a:r>
              <a:rPr lang="en-US" altLang="zh-CN" sz="3200" smtClean="0">
                <a:solidFill>
                  <a:schemeClr val="accent3"/>
                </a:solidFill>
                <a:latin typeface="字魂43号-国潮手书" panose="00000500000000000000" pitchFamily="2" charset="-122"/>
                <a:ea typeface="字魂43号-国潮手书" panose="00000500000000000000" pitchFamily="2" charset="-122"/>
              </a:rPr>
              <a:t>6</a:t>
            </a:r>
            <a:r>
              <a:rPr lang="zh-CN" altLang="en-US" sz="3200" dirty="0">
                <a:solidFill>
                  <a:schemeClr val="accent3"/>
                </a:solidFill>
                <a:latin typeface="字魂43号-国潮手书" panose="00000500000000000000" pitchFamily="2" charset="-122"/>
                <a:ea typeface="字魂43号-国潮手书" panose="00000500000000000000" pitchFamily="2" charset="-122"/>
              </a:rPr>
              <a:t>年</a:t>
            </a:r>
          </a:p>
        </p:txBody>
      </p:sp>
      <p:sp>
        <p:nvSpPr>
          <p:cNvPr id="31" name="矩形 30">
            <a:extLst>
              <a:ext uri="{FF2B5EF4-FFF2-40B4-BE49-F238E27FC236}">
                <a16:creationId xmlns:a16="http://schemas.microsoft.com/office/drawing/2014/main" xmlns="" id="{057C0420-DB37-40C7-8D0E-3DB8EB9377C0}"/>
              </a:ext>
            </a:extLst>
          </p:cNvPr>
          <p:cNvSpPr/>
          <p:nvPr/>
        </p:nvSpPr>
        <p:spPr>
          <a:xfrm>
            <a:off x="7140029" y="1816371"/>
            <a:ext cx="1484702" cy="461665"/>
          </a:xfrm>
          <a:prstGeom prst="rect">
            <a:avLst/>
          </a:prstGeom>
        </p:spPr>
        <p:txBody>
          <a:bodyPr wrap="none">
            <a:spAutoFit/>
          </a:bodyPr>
          <a:lstStyle/>
          <a:p>
            <a:r>
              <a:rPr lang="zh-CN" altLang="en-US" sz="2400" dirty="0">
                <a:solidFill>
                  <a:schemeClr val="accent1"/>
                </a:solidFill>
                <a:latin typeface="字魂43号-国潮手书" panose="00000500000000000000" pitchFamily="2" charset="-122"/>
                <a:ea typeface="字魂43号-国潮手书" panose="00000500000000000000" pitchFamily="2" charset="-122"/>
              </a:rPr>
              <a:t>潜</a:t>
            </a:r>
            <a:r>
              <a:rPr lang="en-US" altLang="zh-CN" sz="2400">
                <a:solidFill>
                  <a:schemeClr val="accent1"/>
                </a:solidFill>
                <a:latin typeface="字魂43号-国潮手书" panose="00000500000000000000" pitchFamily="2" charset="-122"/>
                <a:ea typeface="字魂43号-国潮手书" panose="00000500000000000000" pitchFamily="2" charset="-122"/>
              </a:rPr>
              <a:t>/</a:t>
            </a:r>
            <a:r>
              <a:rPr lang="zh-CN" altLang="en-US" sz="2400" smtClean="0">
                <a:solidFill>
                  <a:schemeClr val="accent1"/>
                </a:solidFill>
                <a:latin typeface="字魂43号-国潮手书" panose="00000500000000000000" pitchFamily="2" charset="-122"/>
                <a:ea typeface="字魂43号-国潮手书" panose="00000500000000000000" pitchFamily="2" charset="-122"/>
              </a:rPr>
              <a:t>伏</a:t>
            </a:r>
            <a:r>
              <a:rPr lang="zh-CN" altLang="en-US" sz="100" smtClean="0">
                <a:solidFill>
                  <a:schemeClr val="accent1"/>
                </a:solidFill>
                <a:latin typeface="字魂43号-国潮手书" panose="00000500000000000000" pitchFamily="2" charset="-122"/>
                <a:ea typeface="字魂43号-国潮手书" panose="00000500000000000000" pitchFamily="2" charset="-122"/>
              </a:rPr>
              <a:t> </a:t>
            </a:r>
            <a:r>
              <a:rPr lang="en-US" altLang="zh-CN" sz="2400" smtClean="0">
                <a:solidFill>
                  <a:schemeClr val="accent1"/>
                </a:solidFill>
                <a:latin typeface="字魂43号-国潮手书" panose="00000500000000000000" pitchFamily="2" charset="-122"/>
                <a:ea typeface="字魂43号-国潮手书" panose="00000500000000000000" pitchFamily="2" charset="-122"/>
              </a:rPr>
              <a:t>/</a:t>
            </a:r>
            <a:r>
              <a:rPr lang="zh-CN" altLang="en-US" sz="2400" dirty="0">
                <a:solidFill>
                  <a:schemeClr val="accent1"/>
                </a:solidFill>
                <a:latin typeface="字魂43号-国潮手书" panose="00000500000000000000" pitchFamily="2" charset="-122"/>
                <a:ea typeface="字魂43号-国潮手书" panose="00000500000000000000" pitchFamily="2" charset="-122"/>
              </a:rPr>
              <a:t>期</a:t>
            </a:r>
            <a:endParaRPr lang="zh-CN" altLang="en-US" sz="2400" dirty="0">
              <a:latin typeface="字魂43号-国潮手书" panose="00000500000000000000" pitchFamily="2" charset="-122"/>
              <a:ea typeface="字魂43号-国潮手书" panose="00000500000000000000" pitchFamily="2" charset="-122"/>
            </a:endParaRPr>
          </a:p>
        </p:txBody>
      </p:sp>
      <p:sp>
        <p:nvSpPr>
          <p:cNvPr id="15" name="矩形 14">
            <a:extLst>
              <a:ext uri="{FF2B5EF4-FFF2-40B4-BE49-F238E27FC236}">
                <a16:creationId xmlns:a16="http://schemas.microsoft.com/office/drawing/2014/main" xmlns="" id="{0FBD4ABC-3996-4EA5-A769-DCA95341AB40}"/>
              </a:ext>
            </a:extLst>
          </p:cNvPr>
          <p:cNvSpPr/>
          <p:nvPr/>
        </p:nvSpPr>
        <p:spPr>
          <a:xfrm>
            <a:off x="924868" y="307837"/>
            <a:ext cx="1160895" cy="369332"/>
          </a:xfrm>
          <a:prstGeom prst="rect">
            <a:avLst/>
          </a:prstGeom>
        </p:spPr>
        <p:txBody>
          <a:bodyPr vert="horz" wrap="none">
            <a:spAutoFit/>
          </a:bodyPr>
          <a:lstStyle/>
          <a:p>
            <a:r>
              <a:rPr lang="zh-CN" altLang="en-US" dirty="0">
                <a:solidFill>
                  <a:schemeClr val="accent1"/>
                </a:solidFill>
                <a:latin typeface="字魂43号-国潮手书" panose="00000500000000000000" pitchFamily="2" charset="-122"/>
                <a:ea typeface="字魂43号-国潮手书" panose="00000500000000000000" pitchFamily="2" charset="-122"/>
              </a:rPr>
              <a:t>传</a:t>
            </a:r>
            <a:r>
              <a:rPr lang="en-US" altLang="zh-CN">
                <a:solidFill>
                  <a:schemeClr val="accent1"/>
                </a:solidFill>
                <a:latin typeface="字魂43号-国潮手书" panose="00000500000000000000" pitchFamily="2" charset="-122"/>
                <a:ea typeface="字魂43号-国潮手书" panose="00000500000000000000" pitchFamily="2" charset="-122"/>
              </a:rPr>
              <a:t>/</a:t>
            </a:r>
            <a:r>
              <a:rPr lang="zh-CN" altLang="en-US" smtClean="0">
                <a:solidFill>
                  <a:schemeClr val="accent1"/>
                </a:solidFill>
                <a:latin typeface="字魂43号-国潮手书" panose="00000500000000000000" pitchFamily="2" charset="-122"/>
                <a:ea typeface="字魂43号-国潮手书" panose="00000500000000000000" pitchFamily="2" charset="-122"/>
              </a:rPr>
              <a:t>染</a:t>
            </a:r>
            <a:r>
              <a:rPr lang="zh-CN" altLang="en-US" sz="100" smtClean="0">
                <a:solidFill>
                  <a:schemeClr val="accent1"/>
                </a:solidFill>
                <a:latin typeface="字魂43号-国潮手书" panose="00000500000000000000" pitchFamily="2" charset="-122"/>
                <a:ea typeface="字魂43号-国潮手书" panose="00000500000000000000" pitchFamily="2" charset="-122"/>
              </a:rPr>
              <a:t> </a:t>
            </a:r>
            <a:r>
              <a:rPr lang="en-US" altLang="zh-CN" smtClean="0">
                <a:solidFill>
                  <a:schemeClr val="accent1"/>
                </a:solidFill>
                <a:latin typeface="字魂43号-国潮手书" panose="00000500000000000000" pitchFamily="2" charset="-122"/>
                <a:ea typeface="字魂43号-国潮手书" panose="00000500000000000000" pitchFamily="2" charset="-122"/>
              </a:rPr>
              <a:t>/</a:t>
            </a:r>
            <a:r>
              <a:rPr lang="zh-CN" altLang="en-US" dirty="0">
                <a:solidFill>
                  <a:schemeClr val="accent1"/>
                </a:solidFill>
                <a:latin typeface="字魂43号-国潮手书" panose="00000500000000000000" pitchFamily="2" charset="-122"/>
                <a:ea typeface="字魂43号-国潮手书" panose="00000500000000000000" pitchFamily="2" charset="-122"/>
              </a:rPr>
              <a:t>源</a:t>
            </a:r>
          </a:p>
        </p:txBody>
      </p:sp>
      <p:sp>
        <p:nvSpPr>
          <p:cNvPr id="34" name="任意多边形: 形状 33">
            <a:extLst>
              <a:ext uri="{FF2B5EF4-FFF2-40B4-BE49-F238E27FC236}">
                <a16:creationId xmlns:a16="http://schemas.microsoft.com/office/drawing/2014/main" xmlns="" id="{5C39E0E9-F158-42BF-8F1F-AB171013C327}"/>
              </a:ext>
            </a:extLst>
          </p:cNvPr>
          <p:cNvSpPr/>
          <p:nvPr/>
        </p:nvSpPr>
        <p:spPr>
          <a:xfrm>
            <a:off x="875214" y="688703"/>
            <a:ext cx="4795838" cy="2279285"/>
          </a:xfrm>
          <a:custGeom>
            <a:avLst/>
            <a:gdLst/>
            <a:ahLst/>
            <a:cxnLst/>
            <a:rect l="l" t="t" r="r" b="b"/>
            <a:pathLst>
              <a:path w="4795838" h="2279285">
                <a:moveTo>
                  <a:pt x="4371785" y="2042018"/>
                </a:moveTo>
                <a:cubicBezTo>
                  <a:pt x="4366736" y="2042018"/>
                  <a:pt x="4364212" y="2045383"/>
                  <a:pt x="4364212" y="2052114"/>
                </a:cubicBezTo>
                <a:lnTo>
                  <a:pt x="4369261" y="2052114"/>
                </a:lnTo>
                <a:cubicBezTo>
                  <a:pt x="4372626" y="2052114"/>
                  <a:pt x="4374309" y="2048748"/>
                  <a:pt x="4374309" y="2042018"/>
                </a:cubicBezTo>
                <a:close/>
                <a:moveTo>
                  <a:pt x="4727687" y="2016776"/>
                </a:moveTo>
                <a:lnTo>
                  <a:pt x="4727687" y="2024349"/>
                </a:lnTo>
                <a:lnTo>
                  <a:pt x="4735259" y="2024349"/>
                </a:lnTo>
                <a:lnTo>
                  <a:pt x="4735259" y="2016776"/>
                </a:lnTo>
                <a:close/>
                <a:moveTo>
                  <a:pt x="3927539" y="1739122"/>
                </a:moveTo>
                <a:cubicBezTo>
                  <a:pt x="3905663" y="1739122"/>
                  <a:pt x="3886312" y="1755108"/>
                  <a:pt x="3869484" y="1787081"/>
                </a:cubicBezTo>
                <a:lnTo>
                  <a:pt x="3856863" y="1787081"/>
                </a:lnTo>
                <a:cubicBezTo>
                  <a:pt x="3851815" y="1787081"/>
                  <a:pt x="3849291" y="1784556"/>
                  <a:pt x="3849291" y="1779509"/>
                </a:cubicBezTo>
                <a:cubicBezTo>
                  <a:pt x="3852656" y="1777826"/>
                  <a:pt x="3857704" y="1776984"/>
                  <a:pt x="3864436" y="1776984"/>
                </a:cubicBezTo>
                <a:lnTo>
                  <a:pt x="3864436" y="1769412"/>
                </a:lnTo>
                <a:cubicBezTo>
                  <a:pt x="3857704" y="1769412"/>
                  <a:pt x="3854339" y="1768571"/>
                  <a:pt x="3854339" y="1766888"/>
                </a:cubicBezTo>
                <a:cubicBezTo>
                  <a:pt x="3835829" y="1766888"/>
                  <a:pt x="3821525" y="1778667"/>
                  <a:pt x="3811429" y="1802225"/>
                </a:cubicBezTo>
                <a:cubicBezTo>
                  <a:pt x="3813112" y="1814005"/>
                  <a:pt x="3819842" y="1821577"/>
                  <a:pt x="3831622" y="1824943"/>
                </a:cubicBezTo>
                <a:lnTo>
                  <a:pt x="3831622" y="1842612"/>
                </a:lnTo>
                <a:cubicBezTo>
                  <a:pt x="3836670" y="1844294"/>
                  <a:pt x="3839194" y="1846818"/>
                  <a:pt x="3839194" y="1850184"/>
                </a:cubicBezTo>
                <a:lnTo>
                  <a:pt x="3836670" y="1857756"/>
                </a:lnTo>
                <a:lnTo>
                  <a:pt x="3839194" y="1865329"/>
                </a:lnTo>
                <a:lnTo>
                  <a:pt x="3839194" y="1870377"/>
                </a:lnTo>
                <a:cubicBezTo>
                  <a:pt x="3837511" y="1870377"/>
                  <a:pt x="3836670" y="1872060"/>
                  <a:pt x="3836670" y="1875425"/>
                </a:cubicBezTo>
                <a:cubicBezTo>
                  <a:pt x="3838353" y="1875425"/>
                  <a:pt x="3840036" y="1876267"/>
                  <a:pt x="3841718" y="1877949"/>
                </a:cubicBezTo>
                <a:cubicBezTo>
                  <a:pt x="3843401" y="1881315"/>
                  <a:pt x="3845084" y="1885522"/>
                  <a:pt x="3846767" y="1890570"/>
                </a:cubicBezTo>
                <a:lnTo>
                  <a:pt x="3841718" y="1893094"/>
                </a:lnTo>
                <a:cubicBezTo>
                  <a:pt x="3840036" y="1894777"/>
                  <a:pt x="3838353" y="1897301"/>
                  <a:pt x="3836670" y="1900666"/>
                </a:cubicBezTo>
                <a:lnTo>
                  <a:pt x="3836670" y="1908239"/>
                </a:lnTo>
                <a:lnTo>
                  <a:pt x="3839194" y="1908239"/>
                </a:lnTo>
                <a:lnTo>
                  <a:pt x="3846767" y="1903191"/>
                </a:lnTo>
                <a:cubicBezTo>
                  <a:pt x="3848450" y="1906556"/>
                  <a:pt x="3849291" y="1911604"/>
                  <a:pt x="3849291" y="1918335"/>
                </a:cubicBezTo>
                <a:cubicBezTo>
                  <a:pt x="3899773" y="1913287"/>
                  <a:pt x="3936794" y="1908239"/>
                  <a:pt x="3960352" y="1903191"/>
                </a:cubicBezTo>
                <a:cubicBezTo>
                  <a:pt x="3962035" y="1903191"/>
                  <a:pt x="3962876" y="1904873"/>
                  <a:pt x="3962876" y="1908239"/>
                </a:cubicBezTo>
                <a:cubicBezTo>
                  <a:pt x="3986435" y="1904873"/>
                  <a:pt x="3998214" y="1898984"/>
                  <a:pt x="3998214" y="1890570"/>
                </a:cubicBezTo>
                <a:lnTo>
                  <a:pt x="3995690" y="1870377"/>
                </a:lnTo>
                <a:lnTo>
                  <a:pt x="3995690" y="1819894"/>
                </a:lnTo>
                <a:lnTo>
                  <a:pt x="3990642" y="1779509"/>
                </a:lnTo>
                <a:lnTo>
                  <a:pt x="3995690" y="1779509"/>
                </a:lnTo>
                <a:cubicBezTo>
                  <a:pt x="3990642" y="1771095"/>
                  <a:pt x="3988118" y="1764364"/>
                  <a:pt x="3988118" y="1759315"/>
                </a:cubicBezTo>
                <a:cubicBezTo>
                  <a:pt x="3989801" y="1754267"/>
                  <a:pt x="3990642" y="1750060"/>
                  <a:pt x="3990642" y="1746695"/>
                </a:cubicBezTo>
                <a:cubicBezTo>
                  <a:pt x="3988959" y="1743329"/>
                  <a:pt x="3976338" y="1740805"/>
                  <a:pt x="3952780" y="1739122"/>
                </a:cubicBezTo>
                <a:cubicBezTo>
                  <a:pt x="3947732" y="1740805"/>
                  <a:pt x="3941842" y="1741646"/>
                  <a:pt x="3935111" y="1741646"/>
                </a:cubicBezTo>
                <a:close/>
                <a:moveTo>
                  <a:pt x="4399550" y="1686116"/>
                </a:moveTo>
                <a:cubicBezTo>
                  <a:pt x="4399550" y="1687798"/>
                  <a:pt x="4397867" y="1690323"/>
                  <a:pt x="4394502" y="1693688"/>
                </a:cubicBezTo>
                <a:cubicBezTo>
                  <a:pt x="4391137" y="1697054"/>
                  <a:pt x="4386930" y="1701261"/>
                  <a:pt x="4381881" y="1706309"/>
                </a:cubicBezTo>
                <a:cubicBezTo>
                  <a:pt x="4378516" y="1704626"/>
                  <a:pt x="4375150" y="1703785"/>
                  <a:pt x="4371785" y="1703785"/>
                </a:cubicBezTo>
                <a:cubicBezTo>
                  <a:pt x="4358323" y="1717247"/>
                  <a:pt x="4340654" y="1723978"/>
                  <a:pt x="4318778" y="1723978"/>
                </a:cubicBezTo>
                <a:cubicBezTo>
                  <a:pt x="4318778" y="1729026"/>
                  <a:pt x="4303633" y="1736598"/>
                  <a:pt x="4273344" y="1746695"/>
                </a:cubicBezTo>
                <a:lnTo>
                  <a:pt x="4275868" y="1754267"/>
                </a:lnTo>
                <a:lnTo>
                  <a:pt x="4275868" y="1759315"/>
                </a:lnTo>
                <a:cubicBezTo>
                  <a:pt x="4274185" y="1762681"/>
                  <a:pt x="4273344" y="1766046"/>
                  <a:pt x="4273344" y="1769412"/>
                </a:cubicBezTo>
                <a:lnTo>
                  <a:pt x="4283440" y="1774460"/>
                </a:lnTo>
                <a:lnTo>
                  <a:pt x="4283440" y="1779509"/>
                </a:lnTo>
                <a:cubicBezTo>
                  <a:pt x="4271661" y="1779509"/>
                  <a:pt x="4265772" y="1787081"/>
                  <a:pt x="4265772" y="1802225"/>
                </a:cubicBezTo>
                <a:cubicBezTo>
                  <a:pt x="4270820" y="1812322"/>
                  <a:pt x="4273344" y="1822418"/>
                  <a:pt x="4273344" y="1832515"/>
                </a:cubicBezTo>
                <a:lnTo>
                  <a:pt x="4265772" y="1842612"/>
                </a:lnTo>
                <a:cubicBezTo>
                  <a:pt x="4265772" y="1857756"/>
                  <a:pt x="4282599" y="1867011"/>
                  <a:pt x="4316254" y="1870377"/>
                </a:cubicBezTo>
                <a:cubicBezTo>
                  <a:pt x="4341495" y="1861963"/>
                  <a:pt x="4362529" y="1849343"/>
                  <a:pt x="4379357" y="1832515"/>
                </a:cubicBezTo>
                <a:lnTo>
                  <a:pt x="4381881" y="1832515"/>
                </a:lnTo>
                <a:cubicBezTo>
                  <a:pt x="4386930" y="1834198"/>
                  <a:pt x="4389454" y="1836722"/>
                  <a:pt x="4389454" y="1840087"/>
                </a:cubicBezTo>
                <a:lnTo>
                  <a:pt x="4386930" y="1857756"/>
                </a:lnTo>
                <a:cubicBezTo>
                  <a:pt x="4388612" y="1857756"/>
                  <a:pt x="4390295" y="1858598"/>
                  <a:pt x="4391978" y="1860280"/>
                </a:cubicBezTo>
                <a:lnTo>
                  <a:pt x="4397026" y="1870377"/>
                </a:lnTo>
                <a:cubicBezTo>
                  <a:pt x="4430681" y="1861963"/>
                  <a:pt x="4448350" y="1854391"/>
                  <a:pt x="4450033" y="1847660"/>
                </a:cubicBezTo>
                <a:cubicBezTo>
                  <a:pt x="4450033" y="1835880"/>
                  <a:pt x="4450874" y="1829991"/>
                  <a:pt x="4452557" y="1829991"/>
                </a:cubicBezTo>
                <a:cubicBezTo>
                  <a:pt x="4447508" y="1818212"/>
                  <a:pt x="4444143" y="1812322"/>
                  <a:pt x="4442460" y="1812322"/>
                </a:cubicBezTo>
                <a:cubicBezTo>
                  <a:pt x="4445825" y="1783715"/>
                  <a:pt x="4448350" y="1768571"/>
                  <a:pt x="4450033" y="1766888"/>
                </a:cubicBezTo>
                <a:cubicBezTo>
                  <a:pt x="4446667" y="1760157"/>
                  <a:pt x="4444984" y="1754267"/>
                  <a:pt x="4444984" y="1749219"/>
                </a:cubicBezTo>
                <a:cubicBezTo>
                  <a:pt x="4444984" y="1747536"/>
                  <a:pt x="4447508" y="1738281"/>
                  <a:pt x="4452557" y="1721453"/>
                </a:cubicBezTo>
                <a:cubicBezTo>
                  <a:pt x="4444143" y="1718088"/>
                  <a:pt x="4439936" y="1710516"/>
                  <a:pt x="4439936" y="1698736"/>
                </a:cubicBezTo>
                <a:lnTo>
                  <a:pt x="4434888" y="1698736"/>
                </a:lnTo>
                <a:lnTo>
                  <a:pt x="4427315" y="1703785"/>
                </a:lnTo>
                <a:cubicBezTo>
                  <a:pt x="4427315" y="1698736"/>
                  <a:pt x="4424791" y="1696212"/>
                  <a:pt x="4419743" y="1696212"/>
                </a:cubicBezTo>
                <a:lnTo>
                  <a:pt x="4414695" y="1698736"/>
                </a:lnTo>
                <a:cubicBezTo>
                  <a:pt x="4414695" y="1692005"/>
                  <a:pt x="4409646" y="1687798"/>
                  <a:pt x="4399550" y="1686116"/>
                </a:cubicBezTo>
                <a:close/>
                <a:moveTo>
                  <a:pt x="3917442" y="1686116"/>
                </a:moveTo>
                <a:lnTo>
                  <a:pt x="3917442" y="1688640"/>
                </a:lnTo>
                <a:lnTo>
                  <a:pt x="3925014" y="1688640"/>
                </a:lnTo>
                <a:lnTo>
                  <a:pt x="3925014" y="1686116"/>
                </a:lnTo>
                <a:close/>
                <a:moveTo>
                  <a:pt x="913733" y="1633109"/>
                </a:moveTo>
                <a:cubicBezTo>
                  <a:pt x="908685" y="1633109"/>
                  <a:pt x="904478" y="1637316"/>
                  <a:pt x="901113" y="1645730"/>
                </a:cubicBezTo>
                <a:lnTo>
                  <a:pt x="901113" y="1670971"/>
                </a:lnTo>
                <a:lnTo>
                  <a:pt x="908685" y="1670971"/>
                </a:lnTo>
                <a:close/>
                <a:moveTo>
                  <a:pt x="3773567" y="1456420"/>
                </a:moveTo>
                <a:cubicBezTo>
                  <a:pt x="3773567" y="1458103"/>
                  <a:pt x="3771043" y="1463993"/>
                  <a:pt x="3765995" y="1474089"/>
                </a:cubicBezTo>
                <a:lnTo>
                  <a:pt x="3776091" y="1476613"/>
                </a:lnTo>
                <a:lnTo>
                  <a:pt x="3778615" y="1476613"/>
                </a:lnTo>
                <a:cubicBezTo>
                  <a:pt x="3787029" y="1471565"/>
                  <a:pt x="3792077" y="1469041"/>
                  <a:pt x="3793760" y="1469041"/>
                </a:cubicBezTo>
                <a:lnTo>
                  <a:pt x="3793760" y="1456420"/>
                </a:lnTo>
                <a:close/>
                <a:moveTo>
                  <a:pt x="3970449" y="1289828"/>
                </a:moveTo>
                <a:cubicBezTo>
                  <a:pt x="3951939" y="1293194"/>
                  <a:pt x="3940159" y="1295718"/>
                  <a:pt x="3935111" y="1297401"/>
                </a:cubicBezTo>
                <a:lnTo>
                  <a:pt x="3927539" y="1294876"/>
                </a:lnTo>
                <a:cubicBezTo>
                  <a:pt x="3861911" y="1311704"/>
                  <a:pt x="3824891" y="1326007"/>
                  <a:pt x="3816477" y="1337787"/>
                </a:cubicBezTo>
                <a:cubicBezTo>
                  <a:pt x="3818160" y="1337787"/>
                  <a:pt x="3819842" y="1338628"/>
                  <a:pt x="3821525" y="1340311"/>
                </a:cubicBezTo>
                <a:lnTo>
                  <a:pt x="3826574" y="1350407"/>
                </a:lnTo>
                <a:cubicBezTo>
                  <a:pt x="3821525" y="1350407"/>
                  <a:pt x="3819001" y="1356297"/>
                  <a:pt x="3819001" y="1368076"/>
                </a:cubicBezTo>
                <a:lnTo>
                  <a:pt x="3824050" y="1368076"/>
                </a:lnTo>
                <a:lnTo>
                  <a:pt x="3824050" y="1370600"/>
                </a:lnTo>
                <a:cubicBezTo>
                  <a:pt x="3813953" y="1382379"/>
                  <a:pt x="3808905" y="1389952"/>
                  <a:pt x="3808905" y="1393317"/>
                </a:cubicBezTo>
                <a:cubicBezTo>
                  <a:pt x="3813953" y="1405097"/>
                  <a:pt x="3816477" y="1414352"/>
                  <a:pt x="3816477" y="1421083"/>
                </a:cubicBezTo>
                <a:cubicBezTo>
                  <a:pt x="3811429" y="1421083"/>
                  <a:pt x="3808905" y="1423607"/>
                  <a:pt x="3808905" y="1428655"/>
                </a:cubicBezTo>
                <a:lnTo>
                  <a:pt x="3808905" y="1436227"/>
                </a:lnTo>
                <a:cubicBezTo>
                  <a:pt x="3820684" y="1437910"/>
                  <a:pt x="3826574" y="1441276"/>
                  <a:pt x="3826574" y="1446324"/>
                </a:cubicBezTo>
                <a:cubicBezTo>
                  <a:pt x="3821525" y="1446324"/>
                  <a:pt x="3819001" y="1448848"/>
                  <a:pt x="3819001" y="1453896"/>
                </a:cubicBezTo>
                <a:lnTo>
                  <a:pt x="3819001" y="1456420"/>
                </a:lnTo>
                <a:lnTo>
                  <a:pt x="3826574" y="1469041"/>
                </a:lnTo>
                <a:lnTo>
                  <a:pt x="3819001" y="1481662"/>
                </a:lnTo>
                <a:cubicBezTo>
                  <a:pt x="3824050" y="1481662"/>
                  <a:pt x="3826574" y="1484186"/>
                  <a:pt x="3826574" y="1489234"/>
                </a:cubicBezTo>
                <a:cubicBezTo>
                  <a:pt x="3826574" y="1492599"/>
                  <a:pt x="3824050" y="1494282"/>
                  <a:pt x="3819001" y="1494282"/>
                </a:cubicBezTo>
                <a:lnTo>
                  <a:pt x="3811429" y="1491758"/>
                </a:lnTo>
                <a:cubicBezTo>
                  <a:pt x="3797967" y="1495124"/>
                  <a:pt x="3791236" y="1498489"/>
                  <a:pt x="3791236" y="1501855"/>
                </a:cubicBezTo>
                <a:lnTo>
                  <a:pt x="3824050" y="1511951"/>
                </a:lnTo>
                <a:lnTo>
                  <a:pt x="3831622" y="1509427"/>
                </a:lnTo>
                <a:cubicBezTo>
                  <a:pt x="3834987" y="1511110"/>
                  <a:pt x="3840036" y="1511951"/>
                  <a:pt x="3846767" y="1511951"/>
                </a:cubicBezTo>
                <a:lnTo>
                  <a:pt x="3869484" y="1506903"/>
                </a:lnTo>
                <a:lnTo>
                  <a:pt x="3882105" y="1527096"/>
                </a:lnTo>
                <a:lnTo>
                  <a:pt x="3897249" y="1516999"/>
                </a:lnTo>
                <a:cubicBezTo>
                  <a:pt x="3912394" y="1516999"/>
                  <a:pt x="3919966" y="1520365"/>
                  <a:pt x="3919966" y="1527096"/>
                </a:cubicBezTo>
                <a:lnTo>
                  <a:pt x="3940159" y="1522048"/>
                </a:lnTo>
                <a:lnTo>
                  <a:pt x="3985594" y="1522048"/>
                </a:lnTo>
                <a:lnTo>
                  <a:pt x="3985594" y="1489234"/>
                </a:lnTo>
                <a:cubicBezTo>
                  <a:pt x="3985594" y="1480820"/>
                  <a:pt x="3986435" y="1475772"/>
                  <a:pt x="3988118" y="1474089"/>
                </a:cubicBezTo>
                <a:cubicBezTo>
                  <a:pt x="3983069" y="1465676"/>
                  <a:pt x="3980545" y="1456420"/>
                  <a:pt x="3980545" y="1446324"/>
                </a:cubicBezTo>
                <a:cubicBezTo>
                  <a:pt x="3980545" y="1437910"/>
                  <a:pt x="3982228" y="1432020"/>
                  <a:pt x="3985594" y="1428655"/>
                </a:cubicBezTo>
                <a:cubicBezTo>
                  <a:pt x="3982228" y="1411828"/>
                  <a:pt x="3980545" y="1400048"/>
                  <a:pt x="3980545" y="1393317"/>
                </a:cubicBezTo>
                <a:lnTo>
                  <a:pt x="3980545" y="1360504"/>
                </a:lnTo>
                <a:cubicBezTo>
                  <a:pt x="3980545" y="1353773"/>
                  <a:pt x="3979704" y="1349566"/>
                  <a:pt x="3978021" y="1347883"/>
                </a:cubicBezTo>
                <a:cubicBezTo>
                  <a:pt x="3979704" y="1342835"/>
                  <a:pt x="3980545" y="1336945"/>
                  <a:pt x="3980545" y="1330214"/>
                </a:cubicBezTo>
                <a:lnTo>
                  <a:pt x="3980545" y="1299925"/>
                </a:lnTo>
                <a:lnTo>
                  <a:pt x="3978021" y="1294876"/>
                </a:lnTo>
                <a:cubicBezTo>
                  <a:pt x="3976338" y="1293194"/>
                  <a:pt x="3973814" y="1291511"/>
                  <a:pt x="3970449" y="1289828"/>
                </a:cubicBezTo>
                <a:close/>
                <a:moveTo>
                  <a:pt x="3531251" y="1267111"/>
                </a:moveTo>
                <a:lnTo>
                  <a:pt x="3526203" y="1277208"/>
                </a:lnTo>
                <a:lnTo>
                  <a:pt x="3526203" y="1287304"/>
                </a:lnTo>
                <a:lnTo>
                  <a:pt x="3531251" y="1287304"/>
                </a:lnTo>
                <a:cubicBezTo>
                  <a:pt x="3531251" y="1278890"/>
                  <a:pt x="3532092" y="1273001"/>
                  <a:pt x="3533775" y="1269635"/>
                </a:cubicBezTo>
                <a:lnTo>
                  <a:pt x="3533775" y="1267111"/>
                </a:lnTo>
                <a:close/>
                <a:moveTo>
                  <a:pt x="4399550" y="1251966"/>
                </a:moveTo>
                <a:lnTo>
                  <a:pt x="4397026" y="1259539"/>
                </a:lnTo>
                <a:lnTo>
                  <a:pt x="4379357" y="1254490"/>
                </a:lnTo>
                <a:lnTo>
                  <a:pt x="4356640" y="1254490"/>
                </a:lnTo>
                <a:cubicBezTo>
                  <a:pt x="4348226" y="1254490"/>
                  <a:pt x="4335606" y="1256173"/>
                  <a:pt x="4318778" y="1259539"/>
                </a:cubicBezTo>
                <a:cubicBezTo>
                  <a:pt x="4308681" y="1256173"/>
                  <a:pt x="4296902" y="1254490"/>
                  <a:pt x="4283440" y="1254490"/>
                </a:cubicBezTo>
                <a:cubicBezTo>
                  <a:pt x="4281757" y="1254490"/>
                  <a:pt x="4280075" y="1255332"/>
                  <a:pt x="4278392" y="1257015"/>
                </a:cubicBezTo>
                <a:lnTo>
                  <a:pt x="4273344" y="1267111"/>
                </a:lnTo>
                <a:lnTo>
                  <a:pt x="4273344" y="1269635"/>
                </a:lnTo>
                <a:cubicBezTo>
                  <a:pt x="4273344" y="1276366"/>
                  <a:pt x="4274185" y="1282256"/>
                  <a:pt x="4275868" y="1287304"/>
                </a:cubicBezTo>
                <a:cubicBezTo>
                  <a:pt x="4274185" y="1288987"/>
                  <a:pt x="4273344" y="1293194"/>
                  <a:pt x="4273344" y="1299925"/>
                </a:cubicBezTo>
                <a:cubicBezTo>
                  <a:pt x="4273344" y="1304973"/>
                  <a:pt x="4274185" y="1307497"/>
                  <a:pt x="4275868" y="1307497"/>
                </a:cubicBezTo>
                <a:lnTo>
                  <a:pt x="4273344" y="1325166"/>
                </a:lnTo>
                <a:lnTo>
                  <a:pt x="4273344" y="1385745"/>
                </a:lnTo>
                <a:lnTo>
                  <a:pt x="4283440" y="1413510"/>
                </a:lnTo>
                <a:cubicBezTo>
                  <a:pt x="4285123" y="1413510"/>
                  <a:pt x="4288488" y="1416034"/>
                  <a:pt x="4293537" y="1421083"/>
                </a:cubicBezTo>
                <a:cubicBezTo>
                  <a:pt x="4296902" y="1426131"/>
                  <a:pt x="4301950" y="1432862"/>
                  <a:pt x="4308681" y="1441276"/>
                </a:cubicBezTo>
                <a:lnTo>
                  <a:pt x="4308681" y="1456420"/>
                </a:lnTo>
                <a:lnTo>
                  <a:pt x="4301109" y="1456420"/>
                </a:lnTo>
                <a:lnTo>
                  <a:pt x="4298585" y="1441276"/>
                </a:lnTo>
                <a:lnTo>
                  <a:pt x="4288488" y="1441276"/>
                </a:lnTo>
                <a:cubicBezTo>
                  <a:pt x="4283440" y="1442958"/>
                  <a:pt x="4280916" y="1445483"/>
                  <a:pt x="4280916" y="1448848"/>
                </a:cubicBezTo>
                <a:lnTo>
                  <a:pt x="4283440" y="1456420"/>
                </a:lnTo>
                <a:cubicBezTo>
                  <a:pt x="4281757" y="1461469"/>
                  <a:pt x="4280916" y="1467358"/>
                  <a:pt x="4280916" y="1474089"/>
                </a:cubicBezTo>
                <a:cubicBezTo>
                  <a:pt x="4280916" y="1479137"/>
                  <a:pt x="4283440" y="1481662"/>
                  <a:pt x="4288488" y="1481662"/>
                </a:cubicBezTo>
                <a:lnTo>
                  <a:pt x="4301109" y="1481662"/>
                </a:lnTo>
                <a:lnTo>
                  <a:pt x="4301109" y="1469041"/>
                </a:lnTo>
                <a:lnTo>
                  <a:pt x="4311206" y="1469041"/>
                </a:lnTo>
                <a:cubicBezTo>
                  <a:pt x="4311206" y="1479137"/>
                  <a:pt x="4316254" y="1486710"/>
                  <a:pt x="4326350" y="1491758"/>
                </a:cubicBezTo>
                <a:cubicBezTo>
                  <a:pt x="4333082" y="1491758"/>
                  <a:pt x="4338130" y="1490917"/>
                  <a:pt x="4341495" y="1489234"/>
                </a:cubicBezTo>
                <a:cubicBezTo>
                  <a:pt x="4349909" y="1490917"/>
                  <a:pt x="4357481" y="1491758"/>
                  <a:pt x="4364212" y="1491758"/>
                </a:cubicBezTo>
                <a:lnTo>
                  <a:pt x="4404598" y="1491758"/>
                </a:lnTo>
                <a:cubicBezTo>
                  <a:pt x="4414695" y="1491758"/>
                  <a:pt x="4423950" y="1495124"/>
                  <a:pt x="4432364" y="1501855"/>
                </a:cubicBezTo>
                <a:lnTo>
                  <a:pt x="4444984" y="1501855"/>
                </a:lnTo>
                <a:lnTo>
                  <a:pt x="4444984" y="1456420"/>
                </a:lnTo>
                <a:cubicBezTo>
                  <a:pt x="4444984" y="1451372"/>
                  <a:pt x="4446667" y="1438752"/>
                  <a:pt x="4450033" y="1418559"/>
                </a:cubicBezTo>
                <a:cubicBezTo>
                  <a:pt x="4450033" y="1415193"/>
                  <a:pt x="4448350" y="1413510"/>
                  <a:pt x="4444984" y="1413510"/>
                </a:cubicBezTo>
                <a:lnTo>
                  <a:pt x="4450033" y="1393317"/>
                </a:lnTo>
                <a:lnTo>
                  <a:pt x="4450033" y="1390793"/>
                </a:lnTo>
                <a:cubicBezTo>
                  <a:pt x="4443301" y="1343676"/>
                  <a:pt x="4437412" y="1309180"/>
                  <a:pt x="4432364" y="1287304"/>
                </a:cubicBezTo>
                <a:lnTo>
                  <a:pt x="4434888" y="1287304"/>
                </a:lnTo>
                <a:cubicBezTo>
                  <a:pt x="4434888" y="1272159"/>
                  <a:pt x="4423108" y="1260380"/>
                  <a:pt x="4399550" y="1251966"/>
                </a:cubicBezTo>
                <a:close/>
                <a:moveTo>
                  <a:pt x="1421083" y="1193911"/>
                </a:moveTo>
                <a:cubicBezTo>
                  <a:pt x="1417717" y="1193911"/>
                  <a:pt x="1411828" y="1203167"/>
                  <a:pt x="1403414" y="1221677"/>
                </a:cubicBezTo>
                <a:cubicBezTo>
                  <a:pt x="1408462" y="1231773"/>
                  <a:pt x="1410986" y="1244394"/>
                  <a:pt x="1410986" y="1259539"/>
                </a:cubicBezTo>
                <a:cubicBezTo>
                  <a:pt x="1410986" y="1261221"/>
                  <a:pt x="1409304" y="1262063"/>
                  <a:pt x="1405938" y="1262063"/>
                </a:cubicBezTo>
                <a:lnTo>
                  <a:pt x="1410986" y="1284780"/>
                </a:lnTo>
                <a:cubicBezTo>
                  <a:pt x="1410986" y="1303290"/>
                  <a:pt x="1405938" y="1331897"/>
                  <a:pt x="1395841" y="1370600"/>
                </a:cubicBezTo>
                <a:lnTo>
                  <a:pt x="1403414" y="1378173"/>
                </a:lnTo>
                <a:lnTo>
                  <a:pt x="1403414" y="1390793"/>
                </a:lnTo>
                <a:cubicBezTo>
                  <a:pt x="1410145" y="1390793"/>
                  <a:pt x="1413510" y="1391635"/>
                  <a:pt x="1413510" y="1393317"/>
                </a:cubicBezTo>
                <a:lnTo>
                  <a:pt x="1451372" y="1383221"/>
                </a:lnTo>
                <a:cubicBezTo>
                  <a:pt x="1449689" y="1369759"/>
                  <a:pt x="1448848" y="1355455"/>
                  <a:pt x="1448848" y="1340311"/>
                </a:cubicBezTo>
                <a:lnTo>
                  <a:pt x="1448848" y="1229249"/>
                </a:lnTo>
                <a:cubicBezTo>
                  <a:pt x="1443800" y="1205691"/>
                  <a:pt x="1434545" y="1193911"/>
                  <a:pt x="1421083" y="1193911"/>
                </a:cubicBezTo>
                <a:close/>
                <a:moveTo>
                  <a:pt x="1423607" y="1166146"/>
                </a:moveTo>
                <a:cubicBezTo>
                  <a:pt x="1418559" y="1166146"/>
                  <a:pt x="1416034" y="1168670"/>
                  <a:pt x="1416034" y="1173718"/>
                </a:cubicBezTo>
                <a:lnTo>
                  <a:pt x="1416034" y="1183815"/>
                </a:lnTo>
                <a:lnTo>
                  <a:pt x="1431179" y="1183815"/>
                </a:lnTo>
                <a:cubicBezTo>
                  <a:pt x="1431179" y="1177084"/>
                  <a:pt x="1432021" y="1172036"/>
                  <a:pt x="1433703" y="1168670"/>
                </a:cubicBezTo>
                <a:close/>
                <a:moveTo>
                  <a:pt x="1991535" y="1156050"/>
                </a:moveTo>
                <a:lnTo>
                  <a:pt x="1953673" y="1158574"/>
                </a:lnTo>
                <a:lnTo>
                  <a:pt x="1946100" y="1158574"/>
                </a:lnTo>
                <a:cubicBezTo>
                  <a:pt x="1964611" y="1205691"/>
                  <a:pt x="1973866" y="1235980"/>
                  <a:pt x="1973866" y="1249442"/>
                </a:cubicBezTo>
                <a:lnTo>
                  <a:pt x="1963770" y="1251966"/>
                </a:lnTo>
                <a:cubicBezTo>
                  <a:pt x="1965452" y="1258697"/>
                  <a:pt x="1968818" y="1262063"/>
                  <a:pt x="1973866" y="1262063"/>
                </a:cubicBezTo>
                <a:lnTo>
                  <a:pt x="1966294" y="1284780"/>
                </a:lnTo>
                <a:lnTo>
                  <a:pt x="1973866" y="1307497"/>
                </a:lnTo>
                <a:cubicBezTo>
                  <a:pt x="1968818" y="1312545"/>
                  <a:pt x="1966294" y="1319276"/>
                  <a:pt x="1966294" y="1327690"/>
                </a:cubicBezTo>
                <a:cubicBezTo>
                  <a:pt x="1983121" y="1327690"/>
                  <a:pt x="1995742" y="1331056"/>
                  <a:pt x="2004156" y="1337787"/>
                </a:cubicBezTo>
                <a:lnTo>
                  <a:pt x="2009204" y="1337787"/>
                </a:lnTo>
                <a:cubicBezTo>
                  <a:pt x="2012569" y="1337787"/>
                  <a:pt x="2014252" y="1336104"/>
                  <a:pt x="2014252" y="1332738"/>
                </a:cubicBezTo>
                <a:lnTo>
                  <a:pt x="2014252" y="1284780"/>
                </a:lnTo>
                <a:cubicBezTo>
                  <a:pt x="2014252" y="1281414"/>
                  <a:pt x="2015935" y="1279732"/>
                  <a:pt x="2019300" y="1279732"/>
                </a:cubicBezTo>
                <a:lnTo>
                  <a:pt x="2014252" y="1272159"/>
                </a:lnTo>
                <a:cubicBezTo>
                  <a:pt x="2014252" y="1263746"/>
                  <a:pt x="2016776" y="1256173"/>
                  <a:pt x="2021824" y="1249442"/>
                </a:cubicBezTo>
                <a:cubicBezTo>
                  <a:pt x="2016776" y="1249442"/>
                  <a:pt x="2007521" y="1219153"/>
                  <a:pt x="1994059" y="1158574"/>
                </a:cubicBezTo>
                <a:cubicBezTo>
                  <a:pt x="1992376" y="1158574"/>
                  <a:pt x="1991535" y="1157732"/>
                  <a:pt x="1991535" y="1156050"/>
                </a:cubicBezTo>
                <a:close/>
                <a:moveTo>
                  <a:pt x="1665923" y="1145953"/>
                </a:moveTo>
                <a:lnTo>
                  <a:pt x="1663399" y="1173718"/>
                </a:lnTo>
                <a:cubicBezTo>
                  <a:pt x="1668447" y="1173718"/>
                  <a:pt x="1681068" y="1198960"/>
                  <a:pt x="1701261" y="1249442"/>
                </a:cubicBezTo>
                <a:lnTo>
                  <a:pt x="1701261" y="1259539"/>
                </a:lnTo>
                <a:cubicBezTo>
                  <a:pt x="1701261" y="1264587"/>
                  <a:pt x="1699578" y="1270477"/>
                  <a:pt x="1696212" y="1277208"/>
                </a:cubicBezTo>
                <a:cubicBezTo>
                  <a:pt x="1697895" y="1299083"/>
                  <a:pt x="1706309" y="1321800"/>
                  <a:pt x="1721454" y="1345359"/>
                </a:cubicBezTo>
                <a:cubicBezTo>
                  <a:pt x="1723136" y="1343676"/>
                  <a:pt x="1728184" y="1342835"/>
                  <a:pt x="1736598" y="1342835"/>
                </a:cubicBezTo>
                <a:cubicBezTo>
                  <a:pt x="1738281" y="1331056"/>
                  <a:pt x="1739122" y="1320118"/>
                  <a:pt x="1739122" y="1310021"/>
                </a:cubicBezTo>
                <a:lnTo>
                  <a:pt x="1739122" y="1272159"/>
                </a:lnTo>
                <a:cubicBezTo>
                  <a:pt x="1739122" y="1265428"/>
                  <a:pt x="1738281" y="1258697"/>
                  <a:pt x="1736598" y="1251966"/>
                </a:cubicBezTo>
                <a:lnTo>
                  <a:pt x="1739122" y="1244394"/>
                </a:lnTo>
                <a:lnTo>
                  <a:pt x="1731550" y="1214104"/>
                </a:lnTo>
                <a:cubicBezTo>
                  <a:pt x="1731550" y="1212422"/>
                  <a:pt x="1733233" y="1208215"/>
                  <a:pt x="1736598" y="1201484"/>
                </a:cubicBezTo>
                <a:cubicBezTo>
                  <a:pt x="1734915" y="1164463"/>
                  <a:pt x="1730709" y="1145953"/>
                  <a:pt x="1723978" y="1145953"/>
                </a:cubicBezTo>
                <a:lnTo>
                  <a:pt x="1696212" y="1145953"/>
                </a:lnTo>
                <a:cubicBezTo>
                  <a:pt x="1689481" y="1145953"/>
                  <a:pt x="1682750" y="1146794"/>
                  <a:pt x="1676019" y="1148477"/>
                </a:cubicBezTo>
                <a:cubicBezTo>
                  <a:pt x="1672654" y="1146794"/>
                  <a:pt x="1669288" y="1145953"/>
                  <a:pt x="1665923" y="1145953"/>
                </a:cubicBezTo>
                <a:close/>
                <a:moveTo>
                  <a:pt x="1363028" y="1128284"/>
                </a:moveTo>
                <a:cubicBezTo>
                  <a:pt x="1363028" y="1129967"/>
                  <a:pt x="1361345" y="1130808"/>
                  <a:pt x="1357980" y="1130808"/>
                </a:cubicBezTo>
                <a:cubicBezTo>
                  <a:pt x="1361345" y="1139222"/>
                  <a:pt x="1368076" y="1144270"/>
                  <a:pt x="1378173" y="1145953"/>
                </a:cubicBezTo>
                <a:lnTo>
                  <a:pt x="1378173" y="1138381"/>
                </a:lnTo>
                <a:cubicBezTo>
                  <a:pt x="1378173" y="1136698"/>
                  <a:pt x="1377331" y="1135015"/>
                  <a:pt x="1375648" y="1133332"/>
                </a:cubicBezTo>
                <a:cubicBezTo>
                  <a:pt x="1372283" y="1131650"/>
                  <a:pt x="1368076" y="1129967"/>
                  <a:pt x="1363028" y="1128284"/>
                </a:cubicBezTo>
                <a:close/>
                <a:moveTo>
                  <a:pt x="1908239" y="1100519"/>
                </a:moveTo>
                <a:lnTo>
                  <a:pt x="1900666" y="1110615"/>
                </a:lnTo>
                <a:lnTo>
                  <a:pt x="1900666" y="1113139"/>
                </a:lnTo>
                <a:lnTo>
                  <a:pt x="1928432" y="1113139"/>
                </a:lnTo>
                <a:lnTo>
                  <a:pt x="1956197" y="1110615"/>
                </a:lnTo>
                <a:lnTo>
                  <a:pt x="1956197" y="1108091"/>
                </a:lnTo>
                <a:cubicBezTo>
                  <a:pt x="1939370" y="1103043"/>
                  <a:pt x="1923384" y="1100519"/>
                  <a:pt x="1908239" y="1100519"/>
                </a:cubicBezTo>
                <a:close/>
                <a:moveTo>
                  <a:pt x="1840087" y="1100519"/>
                </a:moveTo>
                <a:lnTo>
                  <a:pt x="1840087" y="1103043"/>
                </a:lnTo>
                <a:lnTo>
                  <a:pt x="1852708" y="1103043"/>
                </a:lnTo>
                <a:lnTo>
                  <a:pt x="1852708" y="1100519"/>
                </a:lnTo>
                <a:close/>
                <a:moveTo>
                  <a:pt x="3122343" y="997030"/>
                </a:moveTo>
                <a:lnTo>
                  <a:pt x="3117294" y="1004602"/>
                </a:lnTo>
                <a:cubicBezTo>
                  <a:pt x="3120660" y="1009650"/>
                  <a:pt x="3123184" y="1012174"/>
                  <a:pt x="3124867" y="1012174"/>
                </a:cubicBezTo>
                <a:lnTo>
                  <a:pt x="3132439" y="1012174"/>
                </a:lnTo>
                <a:lnTo>
                  <a:pt x="3132439" y="1004602"/>
                </a:lnTo>
                <a:cubicBezTo>
                  <a:pt x="3132439" y="999554"/>
                  <a:pt x="3129074" y="997030"/>
                  <a:pt x="3122343" y="997030"/>
                </a:cubicBezTo>
                <a:close/>
                <a:moveTo>
                  <a:pt x="282702" y="830437"/>
                </a:moveTo>
                <a:cubicBezTo>
                  <a:pt x="275971" y="830437"/>
                  <a:pt x="272606" y="848106"/>
                  <a:pt x="272606" y="883444"/>
                </a:cubicBezTo>
                <a:lnTo>
                  <a:pt x="272606" y="911209"/>
                </a:lnTo>
                <a:cubicBezTo>
                  <a:pt x="272606" y="917940"/>
                  <a:pt x="271764" y="922147"/>
                  <a:pt x="270082" y="923830"/>
                </a:cubicBezTo>
                <a:lnTo>
                  <a:pt x="272606" y="933927"/>
                </a:lnTo>
                <a:lnTo>
                  <a:pt x="259985" y="964216"/>
                </a:lnTo>
                <a:cubicBezTo>
                  <a:pt x="266716" y="970947"/>
                  <a:pt x="270082" y="978519"/>
                  <a:pt x="270082" y="986933"/>
                </a:cubicBezTo>
                <a:lnTo>
                  <a:pt x="262509" y="1004602"/>
                </a:lnTo>
                <a:cubicBezTo>
                  <a:pt x="267557" y="1024795"/>
                  <a:pt x="270923" y="1035733"/>
                  <a:pt x="272606" y="1037416"/>
                </a:cubicBezTo>
                <a:lnTo>
                  <a:pt x="262509" y="1080326"/>
                </a:lnTo>
                <a:cubicBezTo>
                  <a:pt x="267557" y="1082009"/>
                  <a:pt x="270082" y="1088740"/>
                  <a:pt x="270082" y="1100519"/>
                </a:cubicBezTo>
                <a:lnTo>
                  <a:pt x="300371" y="1100519"/>
                </a:lnTo>
                <a:lnTo>
                  <a:pt x="307943" y="1092947"/>
                </a:lnTo>
                <a:cubicBezTo>
                  <a:pt x="304578" y="1049195"/>
                  <a:pt x="302895" y="1023954"/>
                  <a:pt x="302895" y="1017223"/>
                </a:cubicBezTo>
                <a:lnTo>
                  <a:pt x="302895" y="991981"/>
                </a:lnTo>
                <a:cubicBezTo>
                  <a:pt x="302895" y="978519"/>
                  <a:pt x="307102" y="967581"/>
                  <a:pt x="315516" y="959168"/>
                </a:cubicBezTo>
                <a:lnTo>
                  <a:pt x="315516" y="951595"/>
                </a:lnTo>
                <a:cubicBezTo>
                  <a:pt x="307102" y="951595"/>
                  <a:pt x="302895" y="949071"/>
                  <a:pt x="302895" y="944023"/>
                </a:cubicBezTo>
                <a:lnTo>
                  <a:pt x="302895" y="903637"/>
                </a:lnTo>
                <a:cubicBezTo>
                  <a:pt x="302895" y="900271"/>
                  <a:pt x="304578" y="880079"/>
                  <a:pt x="307943" y="843058"/>
                </a:cubicBezTo>
                <a:lnTo>
                  <a:pt x="290275" y="830437"/>
                </a:lnTo>
                <a:close/>
                <a:moveTo>
                  <a:pt x="610838" y="792576"/>
                </a:moveTo>
                <a:cubicBezTo>
                  <a:pt x="595694" y="797624"/>
                  <a:pt x="588121" y="802672"/>
                  <a:pt x="588121" y="807720"/>
                </a:cubicBezTo>
                <a:cubicBezTo>
                  <a:pt x="588121" y="811086"/>
                  <a:pt x="588963" y="815293"/>
                  <a:pt x="590645" y="820341"/>
                </a:cubicBezTo>
                <a:cubicBezTo>
                  <a:pt x="588963" y="835486"/>
                  <a:pt x="586439" y="847265"/>
                  <a:pt x="583073" y="855679"/>
                </a:cubicBezTo>
                <a:lnTo>
                  <a:pt x="588121" y="863251"/>
                </a:lnTo>
                <a:lnTo>
                  <a:pt x="583073" y="878396"/>
                </a:lnTo>
                <a:lnTo>
                  <a:pt x="585597" y="888492"/>
                </a:lnTo>
                <a:lnTo>
                  <a:pt x="585597" y="896065"/>
                </a:lnTo>
                <a:lnTo>
                  <a:pt x="588121" y="903637"/>
                </a:lnTo>
                <a:lnTo>
                  <a:pt x="583073" y="921306"/>
                </a:lnTo>
                <a:lnTo>
                  <a:pt x="585597" y="928878"/>
                </a:lnTo>
                <a:lnTo>
                  <a:pt x="588121" y="933927"/>
                </a:lnTo>
                <a:lnTo>
                  <a:pt x="572977" y="961692"/>
                </a:lnTo>
                <a:lnTo>
                  <a:pt x="588121" y="979361"/>
                </a:lnTo>
                <a:cubicBezTo>
                  <a:pt x="588121" y="984409"/>
                  <a:pt x="586439" y="986933"/>
                  <a:pt x="583073" y="986933"/>
                </a:cubicBezTo>
                <a:lnTo>
                  <a:pt x="590645" y="1047512"/>
                </a:lnTo>
                <a:lnTo>
                  <a:pt x="588121" y="1055084"/>
                </a:lnTo>
                <a:cubicBezTo>
                  <a:pt x="589804" y="1058450"/>
                  <a:pt x="590645" y="1061815"/>
                  <a:pt x="590645" y="1065181"/>
                </a:cubicBezTo>
                <a:lnTo>
                  <a:pt x="610838" y="1065181"/>
                </a:lnTo>
                <a:cubicBezTo>
                  <a:pt x="634397" y="1060133"/>
                  <a:pt x="646176" y="1049195"/>
                  <a:pt x="646176" y="1032367"/>
                </a:cubicBezTo>
                <a:lnTo>
                  <a:pt x="646176" y="1017223"/>
                </a:lnTo>
                <a:cubicBezTo>
                  <a:pt x="646176" y="966740"/>
                  <a:pt x="643652" y="935609"/>
                  <a:pt x="638604" y="923830"/>
                </a:cubicBezTo>
                <a:lnTo>
                  <a:pt x="646176" y="888492"/>
                </a:lnTo>
                <a:cubicBezTo>
                  <a:pt x="644493" y="886810"/>
                  <a:pt x="643652" y="882603"/>
                  <a:pt x="643652" y="875872"/>
                </a:cubicBezTo>
                <a:lnTo>
                  <a:pt x="646176" y="850630"/>
                </a:lnTo>
                <a:cubicBezTo>
                  <a:pt x="644493" y="848948"/>
                  <a:pt x="643652" y="842217"/>
                  <a:pt x="643652" y="830437"/>
                </a:cubicBezTo>
                <a:lnTo>
                  <a:pt x="646176" y="822865"/>
                </a:lnTo>
                <a:cubicBezTo>
                  <a:pt x="644493" y="821182"/>
                  <a:pt x="643652" y="816134"/>
                  <a:pt x="643652" y="807720"/>
                </a:cubicBezTo>
                <a:lnTo>
                  <a:pt x="643652" y="792576"/>
                </a:lnTo>
                <a:lnTo>
                  <a:pt x="638604" y="792576"/>
                </a:lnTo>
                <a:lnTo>
                  <a:pt x="610838" y="795100"/>
                </a:lnTo>
                <a:close/>
                <a:moveTo>
                  <a:pt x="2910316" y="709279"/>
                </a:moveTo>
                <a:cubicBezTo>
                  <a:pt x="2881709" y="709279"/>
                  <a:pt x="2867406" y="717693"/>
                  <a:pt x="2867406" y="734521"/>
                </a:cubicBezTo>
                <a:cubicBezTo>
                  <a:pt x="2865723" y="734521"/>
                  <a:pt x="2862358" y="752189"/>
                  <a:pt x="2857309" y="787527"/>
                </a:cubicBezTo>
                <a:lnTo>
                  <a:pt x="2867406" y="827913"/>
                </a:lnTo>
                <a:lnTo>
                  <a:pt x="2864882" y="848106"/>
                </a:lnTo>
                <a:cubicBezTo>
                  <a:pt x="2866565" y="854837"/>
                  <a:pt x="2867406" y="861568"/>
                  <a:pt x="2867406" y="868299"/>
                </a:cubicBezTo>
                <a:lnTo>
                  <a:pt x="2867406" y="875872"/>
                </a:lnTo>
                <a:lnTo>
                  <a:pt x="2864882" y="885968"/>
                </a:lnTo>
                <a:cubicBezTo>
                  <a:pt x="2866565" y="887651"/>
                  <a:pt x="2867406" y="891858"/>
                  <a:pt x="2867406" y="898589"/>
                </a:cubicBezTo>
                <a:lnTo>
                  <a:pt x="2864882" y="906161"/>
                </a:lnTo>
                <a:lnTo>
                  <a:pt x="2872454" y="921306"/>
                </a:lnTo>
                <a:lnTo>
                  <a:pt x="2867406" y="938975"/>
                </a:lnTo>
                <a:lnTo>
                  <a:pt x="2869930" y="944023"/>
                </a:lnTo>
                <a:lnTo>
                  <a:pt x="2869930" y="951595"/>
                </a:lnTo>
                <a:lnTo>
                  <a:pt x="2872454" y="959168"/>
                </a:lnTo>
                <a:lnTo>
                  <a:pt x="2867406" y="981885"/>
                </a:lnTo>
                <a:cubicBezTo>
                  <a:pt x="2872454" y="981885"/>
                  <a:pt x="2874978" y="984409"/>
                  <a:pt x="2874978" y="989457"/>
                </a:cubicBezTo>
                <a:lnTo>
                  <a:pt x="2874978" y="1034892"/>
                </a:lnTo>
                <a:cubicBezTo>
                  <a:pt x="2874978" y="1039940"/>
                  <a:pt x="2872454" y="1056767"/>
                  <a:pt x="2867406" y="1085374"/>
                </a:cubicBezTo>
                <a:cubicBezTo>
                  <a:pt x="2867406" y="1130808"/>
                  <a:pt x="2871613" y="1153525"/>
                  <a:pt x="2880027" y="1153525"/>
                </a:cubicBezTo>
                <a:lnTo>
                  <a:pt x="2885075" y="1153525"/>
                </a:lnTo>
                <a:cubicBezTo>
                  <a:pt x="2920413" y="1153525"/>
                  <a:pt x="2938082" y="1148477"/>
                  <a:pt x="2938082" y="1138381"/>
                </a:cubicBezTo>
                <a:cubicBezTo>
                  <a:pt x="2936399" y="1113139"/>
                  <a:pt x="2933875" y="1100519"/>
                  <a:pt x="2930509" y="1100519"/>
                </a:cubicBezTo>
                <a:lnTo>
                  <a:pt x="2935558" y="1075278"/>
                </a:lnTo>
                <a:lnTo>
                  <a:pt x="2935558" y="1047512"/>
                </a:lnTo>
                <a:cubicBezTo>
                  <a:pt x="2935558" y="1042464"/>
                  <a:pt x="2933875" y="1018064"/>
                  <a:pt x="2930509" y="974312"/>
                </a:cubicBezTo>
                <a:cubicBezTo>
                  <a:pt x="2933875" y="974312"/>
                  <a:pt x="2935558" y="972630"/>
                  <a:pt x="2935558" y="969264"/>
                </a:cubicBezTo>
                <a:cubicBezTo>
                  <a:pt x="2930509" y="969264"/>
                  <a:pt x="2927985" y="967581"/>
                  <a:pt x="2927985" y="964216"/>
                </a:cubicBezTo>
                <a:lnTo>
                  <a:pt x="2930509" y="949071"/>
                </a:lnTo>
                <a:cubicBezTo>
                  <a:pt x="2927144" y="915416"/>
                  <a:pt x="2925461" y="892699"/>
                  <a:pt x="2925461" y="880920"/>
                </a:cubicBezTo>
                <a:lnTo>
                  <a:pt x="2925461" y="875872"/>
                </a:lnTo>
                <a:lnTo>
                  <a:pt x="2927985" y="853154"/>
                </a:lnTo>
                <a:lnTo>
                  <a:pt x="2925461" y="848106"/>
                </a:lnTo>
                <a:lnTo>
                  <a:pt x="2927985" y="807720"/>
                </a:lnTo>
                <a:cubicBezTo>
                  <a:pt x="2927985" y="795941"/>
                  <a:pt x="2925461" y="790051"/>
                  <a:pt x="2920413" y="790051"/>
                </a:cubicBezTo>
                <a:lnTo>
                  <a:pt x="2925461" y="772383"/>
                </a:lnTo>
                <a:cubicBezTo>
                  <a:pt x="2925461" y="730314"/>
                  <a:pt x="2920413" y="709279"/>
                  <a:pt x="2910316" y="709279"/>
                </a:cubicBezTo>
                <a:close/>
                <a:moveTo>
                  <a:pt x="3177873" y="661321"/>
                </a:moveTo>
                <a:lnTo>
                  <a:pt x="3170301" y="671418"/>
                </a:lnTo>
                <a:cubicBezTo>
                  <a:pt x="3170301" y="679831"/>
                  <a:pt x="3171984" y="695817"/>
                  <a:pt x="3175349" y="719376"/>
                </a:cubicBezTo>
                <a:cubicBezTo>
                  <a:pt x="3175349" y="722741"/>
                  <a:pt x="3172825" y="731155"/>
                  <a:pt x="3167777" y="744617"/>
                </a:cubicBezTo>
                <a:lnTo>
                  <a:pt x="3175349" y="762286"/>
                </a:lnTo>
                <a:cubicBezTo>
                  <a:pt x="3175349" y="767334"/>
                  <a:pt x="3173667" y="769858"/>
                  <a:pt x="3170301" y="769858"/>
                </a:cubicBezTo>
                <a:lnTo>
                  <a:pt x="3175349" y="795100"/>
                </a:lnTo>
                <a:cubicBezTo>
                  <a:pt x="3175349" y="823706"/>
                  <a:pt x="3172825" y="848106"/>
                  <a:pt x="3167777" y="868299"/>
                </a:cubicBezTo>
                <a:cubicBezTo>
                  <a:pt x="3171143" y="876713"/>
                  <a:pt x="3173667" y="885127"/>
                  <a:pt x="3175349" y="893541"/>
                </a:cubicBezTo>
                <a:cubicBezTo>
                  <a:pt x="3177032" y="898589"/>
                  <a:pt x="3177873" y="902796"/>
                  <a:pt x="3177873" y="906161"/>
                </a:cubicBezTo>
                <a:lnTo>
                  <a:pt x="3177873" y="918782"/>
                </a:lnTo>
                <a:cubicBezTo>
                  <a:pt x="3177873" y="920464"/>
                  <a:pt x="3177032" y="921306"/>
                  <a:pt x="3175349" y="921306"/>
                </a:cubicBezTo>
                <a:lnTo>
                  <a:pt x="3177873" y="928878"/>
                </a:lnTo>
                <a:lnTo>
                  <a:pt x="3177873" y="946547"/>
                </a:lnTo>
                <a:cubicBezTo>
                  <a:pt x="3177873" y="953278"/>
                  <a:pt x="3177032" y="957485"/>
                  <a:pt x="3175349" y="959168"/>
                </a:cubicBezTo>
                <a:cubicBezTo>
                  <a:pt x="3178715" y="967581"/>
                  <a:pt x="3181239" y="974312"/>
                  <a:pt x="3182922" y="979361"/>
                </a:cubicBezTo>
                <a:cubicBezTo>
                  <a:pt x="3184604" y="984409"/>
                  <a:pt x="3185446" y="987775"/>
                  <a:pt x="3185446" y="989457"/>
                </a:cubicBezTo>
                <a:cubicBezTo>
                  <a:pt x="3182080" y="997871"/>
                  <a:pt x="3179556" y="1002078"/>
                  <a:pt x="3177873" y="1002078"/>
                </a:cubicBezTo>
                <a:cubicBezTo>
                  <a:pt x="3184604" y="1007126"/>
                  <a:pt x="3188811" y="1029002"/>
                  <a:pt x="3190494" y="1067705"/>
                </a:cubicBezTo>
                <a:cubicBezTo>
                  <a:pt x="3185446" y="1067705"/>
                  <a:pt x="3182922" y="1071912"/>
                  <a:pt x="3182922" y="1080326"/>
                </a:cubicBezTo>
                <a:lnTo>
                  <a:pt x="3185446" y="1097995"/>
                </a:lnTo>
                <a:cubicBezTo>
                  <a:pt x="3180398" y="1097995"/>
                  <a:pt x="3177873" y="1100519"/>
                  <a:pt x="3177873" y="1105567"/>
                </a:cubicBezTo>
                <a:lnTo>
                  <a:pt x="3190494" y="1113139"/>
                </a:lnTo>
                <a:lnTo>
                  <a:pt x="3215735" y="1113139"/>
                </a:lnTo>
                <a:lnTo>
                  <a:pt x="3233404" y="1100519"/>
                </a:lnTo>
                <a:lnTo>
                  <a:pt x="3230880" y="1082850"/>
                </a:lnTo>
                <a:lnTo>
                  <a:pt x="3238452" y="1072753"/>
                </a:lnTo>
                <a:lnTo>
                  <a:pt x="3238452" y="1034892"/>
                </a:lnTo>
                <a:lnTo>
                  <a:pt x="3248549" y="1022271"/>
                </a:lnTo>
                <a:lnTo>
                  <a:pt x="3230880" y="888492"/>
                </a:lnTo>
                <a:cubicBezTo>
                  <a:pt x="3232563" y="886810"/>
                  <a:pt x="3233404" y="881761"/>
                  <a:pt x="3233404" y="873347"/>
                </a:cubicBezTo>
                <a:lnTo>
                  <a:pt x="3228356" y="868299"/>
                </a:lnTo>
                <a:cubicBezTo>
                  <a:pt x="3231721" y="804355"/>
                  <a:pt x="3233404" y="771541"/>
                  <a:pt x="3233404" y="769858"/>
                </a:cubicBezTo>
                <a:cubicBezTo>
                  <a:pt x="3226673" y="749665"/>
                  <a:pt x="3223308" y="730314"/>
                  <a:pt x="3223308" y="711804"/>
                </a:cubicBezTo>
                <a:lnTo>
                  <a:pt x="3223308" y="671418"/>
                </a:lnTo>
                <a:cubicBezTo>
                  <a:pt x="3223308" y="669735"/>
                  <a:pt x="3222466" y="668052"/>
                  <a:pt x="3220783" y="666369"/>
                </a:cubicBezTo>
                <a:lnTo>
                  <a:pt x="3210687" y="661321"/>
                </a:lnTo>
                <a:lnTo>
                  <a:pt x="3203115" y="663845"/>
                </a:lnTo>
                <a:lnTo>
                  <a:pt x="3185446" y="663845"/>
                </a:lnTo>
                <a:close/>
                <a:moveTo>
                  <a:pt x="4142089" y="620935"/>
                </a:moveTo>
                <a:lnTo>
                  <a:pt x="4131993" y="625983"/>
                </a:lnTo>
                <a:cubicBezTo>
                  <a:pt x="4098338" y="625983"/>
                  <a:pt x="4049538" y="628507"/>
                  <a:pt x="3985594" y="633556"/>
                </a:cubicBezTo>
                <a:lnTo>
                  <a:pt x="3985594" y="628507"/>
                </a:lnTo>
                <a:cubicBezTo>
                  <a:pt x="3956987" y="628507"/>
                  <a:pt x="3942683" y="634397"/>
                  <a:pt x="3942683" y="646176"/>
                </a:cubicBezTo>
                <a:lnTo>
                  <a:pt x="3947732" y="671418"/>
                </a:lnTo>
                <a:lnTo>
                  <a:pt x="3942683" y="681514"/>
                </a:lnTo>
                <a:lnTo>
                  <a:pt x="3947732" y="691611"/>
                </a:lnTo>
                <a:cubicBezTo>
                  <a:pt x="3947732" y="694976"/>
                  <a:pt x="3946049" y="696659"/>
                  <a:pt x="3942683" y="696659"/>
                </a:cubicBezTo>
                <a:lnTo>
                  <a:pt x="3952780" y="742093"/>
                </a:lnTo>
                <a:cubicBezTo>
                  <a:pt x="3946049" y="742093"/>
                  <a:pt x="3942683" y="744617"/>
                  <a:pt x="3942683" y="749665"/>
                </a:cubicBezTo>
                <a:lnTo>
                  <a:pt x="3955304" y="754714"/>
                </a:lnTo>
                <a:lnTo>
                  <a:pt x="3962876" y="752189"/>
                </a:lnTo>
                <a:lnTo>
                  <a:pt x="3980545" y="752189"/>
                </a:lnTo>
                <a:cubicBezTo>
                  <a:pt x="3987277" y="752189"/>
                  <a:pt x="3992325" y="753031"/>
                  <a:pt x="3995690" y="754714"/>
                </a:cubicBezTo>
                <a:lnTo>
                  <a:pt x="4008311" y="754714"/>
                </a:lnTo>
                <a:lnTo>
                  <a:pt x="4023455" y="752189"/>
                </a:lnTo>
                <a:cubicBezTo>
                  <a:pt x="4038600" y="750507"/>
                  <a:pt x="4052904" y="748824"/>
                  <a:pt x="4066366" y="747141"/>
                </a:cubicBezTo>
                <a:cubicBezTo>
                  <a:pt x="4110117" y="743776"/>
                  <a:pt x="4156393" y="740410"/>
                  <a:pt x="4205192" y="737045"/>
                </a:cubicBezTo>
                <a:cubicBezTo>
                  <a:pt x="4228751" y="710121"/>
                  <a:pt x="4240530" y="694976"/>
                  <a:pt x="4240530" y="691611"/>
                </a:cubicBezTo>
                <a:lnTo>
                  <a:pt x="4235482" y="681514"/>
                </a:lnTo>
                <a:cubicBezTo>
                  <a:pt x="4243896" y="681514"/>
                  <a:pt x="4248103" y="665528"/>
                  <a:pt x="4248103" y="633556"/>
                </a:cubicBezTo>
                <a:cubicBezTo>
                  <a:pt x="4248103" y="628507"/>
                  <a:pt x="4236323" y="624301"/>
                  <a:pt x="4212765" y="620935"/>
                </a:cubicBezTo>
                <a:cubicBezTo>
                  <a:pt x="4211082" y="620935"/>
                  <a:pt x="4210241" y="622618"/>
                  <a:pt x="4210241" y="625983"/>
                </a:cubicBezTo>
                <a:lnTo>
                  <a:pt x="4184999" y="620935"/>
                </a:lnTo>
                <a:lnTo>
                  <a:pt x="4159758" y="620935"/>
                </a:lnTo>
                <a:lnTo>
                  <a:pt x="4142089" y="625983"/>
                </a:lnTo>
                <a:close/>
                <a:moveTo>
                  <a:pt x="1683592" y="426577"/>
                </a:moveTo>
                <a:lnTo>
                  <a:pt x="1681068" y="431626"/>
                </a:lnTo>
                <a:cubicBezTo>
                  <a:pt x="1679385" y="433308"/>
                  <a:pt x="1676861" y="434991"/>
                  <a:pt x="1673495" y="436674"/>
                </a:cubicBezTo>
                <a:lnTo>
                  <a:pt x="1615440" y="436674"/>
                </a:lnTo>
                <a:cubicBezTo>
                  <a:pt x="1543082" y="453501"/>
                  <a:pt x="1463152" y="468646"/>
                  <a:pt x="1375648" y="482108"/>
                </a:cubicBezTo>
                <a:lnTo>
                  <a:pt x="1347883" y="477060"/>
                </a:lnTo>
                <a:cubicBezTo>
                  <a:pt x="1300766" y="477060"/>
                  <a:pt x="1273842" y="495570"/>
                  <a:pt x="1267111" y="532591"/>
                </a:cubicBezTo>
                <a:cubicBezTo>
                  <a:pt x="1267111" y="537639"/>
                  <a:pt x="1262904" y="540163"/>
                  <a:pt x="1254490" y="540163"/>
                </a:cubicBezTo>
                <a:lnTo>
                  <a:pt x="1254490" y="555308"/>
                </a:lnTo>
                <a:lnTo>
                  <a:pt x="1279732" y="575501"/>
                </a:lnTo>
                <a:lnTo>
                  <a:pt x="1299925" y="578025"/>
                </a:lnTo>
                <a:lnTo>
                  <a:pt x="1355455" y="575501"/>
                </a:lnTo>
                <a:lnTo>
                  <a:pt x="1363028" y="578025"/>
                </a:lnTo>
                <a:cubicBezTo>
                  <a:pt x="1364711" y="576342"/>
                  <a:pt x="1368917" y="575501"/>
                  <a:pt x="1375648" y="575501"/>
                </a:cubicBezTo>
                <a:lnTo>
                  <a:pt x="1375648" y="578025"/>
                </a:lnTo>
                <a:cubicBezTo>
                  <a:pt x="1448007" y="569611"/>
                  <a:pt x="1502696" y="557832"/>
                  <a:pt x="1539717" y="542687"/>
                </a:cubicBezTo>
                <a:lnTo>
                  <a:pt x="1562434" y="547735"/>
                </a:lnTo>
                <a:cubicBezTo>
                  <a:pt x="1614599" y="542687"/>
                  <a:pt x="1642364" y="539322"/>
                  <a:pt x="1645730" y="537639"/>
                </a:cubicBezTo>
                <a:cubicBezTo>
                  <a:pt x="1647413" y="537639"/>
                  <a:pt x="1648254" y="538480"/>
                  <a:pt x="1648254" y="540163"/>
                </a:cubicBezTo>
                <a:cubicBezTo>
                  <a:pt x="1654985" y="538480"/>
                  <a:pt x="1660875" y="537639"/>
                  <a:pt x="1665923" y="537639"/>
                </a:cubicBezTo>
                <a:lnTo>
                  <a:pt x="1673495" y="537639"/>
                </a:lnTo>
                <a:cubicBezTo>
                  <a:pt x="1695371" y="539322"/>
                  <a:pt x="1712198" y="540163"/>
                  <a:pt x="1723978" y="540163"/>
                </a:cubicBezTo>
                <a:lnTo>
                  <a:pt x="1751743" y="537639"/>
                </a:lnTo>
                <a:lnTo>
                  <a:pt x="1756791" y="537639"/>
                </a:lnTo>
                <a:lnTo>
                  <a:pt x="1764364" y="540163"/>
                </a:lnTo>
                <a:lnTo>
                  <a:pt x="1782033" y="537639"/>
                </a:lnTo>
                <a:lnTo>
                  <a:pt x="1814846" y="537639"/>
                </a:lnTo>
                <a:cubicBezTo>
                  <a:pt x="1826625" y="537639"/>
                  <a:pt x="1833356" y="538480"/>
                  <a:pt x="1835039" y="540163"/>
                </a:cubicBezTo>
                <a:cubicBezTo>
                  <a:pt x="1888887" y="536798"/>
                  <a:pt x="1915811" y="527542"/>
                  <a:pt x="1915811" y="512398"/>
                </a:cubicBezTo>
                <a:cubicBezTo>
                  <a:pt x="1910763" y="456867"/>
                  <a:pt x="1904873" y="429102"/>
                  <a:pt x="1898142" y="429102"/>
                </a:cubicBezTo>
                <a:cubicBezTo>
                  <a:pt x="1884680" y="429102"/>
                  <a:pt x="1869536" y="430784"/>
                  <a:pt x="1852708" y="434150"/>
                </a:cubicBezTo>
                <a:cubicBezTo>
                  <a:pt x="1832515" y="430784"/>
                  <a:pt x="1816529" y="429102"/>
                  <a:pt x="1804750" y="429102"/>
                </a:cubicBezTo>
                <a:lnTo>
                  <a:pt x="1789605" y="429102"/>
                </a:lnTo>
                <a:cubicBezTo>
                  <a:pt x="1779508" y="429102"/>
                  <a:pt x="1762681" y="430784"/>
                  <a:pt x="1739122" y="434150"/>
                </a:cubicBezTo>
                <a:cubicBezTo>
                  <a:pt x="1718929" y="430784"/>
                  <a:pt x="1708833" y="428260"/>
                  <a:pt x="1708833" y="426577"/>
                </a:cubicBezTo>
                <a:lnTo>
                  <a:pt x="1701261" y="429102"/>
                </a:lnTo>
                <a:cubicBezTo>
                  <a:pt x="1697895" y="427419"/>
                  <a:pt x="1692005" y="426577"/>
                  <a:pt x="1683592" y="426577"/>
                </a:cubicBezTo>
                <a:close/>
                <a:moveTo>
                  <a:pt x="4341495" y="368523"/>
                </a:moveTo>
                <a:lnTo>
                  <a:pt x="4419743" y="403860"/>
                </a:lnTo>
                <a:cubicBezTo>
                  <a:pt x="4434888" y="403860"/>
                  <a:pt x="4457605" y="416481"/>
                  <a:pt x="4487894" y="441722"/>
                </a:cubicBezTo>
                <a:cubicBezTo>
                  <a:pt x="4528281" y="441722"/>
                  <a:pt x="4569508" y="461915"/>
                  <a:pt x="4611577" y="502301"/>
                </a:cubicBezTo>
                <a:lnTo>
                  <a:pt x="4611577" y="517446"/>
                </a:lnTo>
                <a:lnTo>
                  <a:pt x="4604004" y="530067"/>
                </a:lnTo>
                <a:cubicBezTo>
                  <a:pt x="4605687" y="530067"/>
                  <a:pt x="4610736" y="534274"/>
                  <a:pt x="4619149" y="542687"/>
                </a:cubicBezTo>
                <a:lnTo>
                  <a:pt x="4619149" y="547735"/>
                </a:lnTo>
                <a:lnTo>
                  <a:pt x="4601480" y="595694"/>
                </a:lnTo>
                <a:lnTo>
                  <a:pt x="4596432" y="595694"/>
                </a:lnTo>
                <a:lnTo>
                  <a:pt x="4596432" y="603266"/>
                </a:lnTo>
                <a:cubicBezTo>
                  <a:pt x="4606528" y="603266"/>
                  <a:pt x="4611577" y="608315"/>
                  <a:pt x="4611577" y="618411"/>
                </a:cubicBezTo>
                <a:cubicBezTo>
                  <a:pt x="4606528" y="631873"/>
                  <a:pt x="4597273" y="647018"/>
                  <a:pt x="4583811" y="663845"/>
                </a:cubicBezTo>
                <a:cubicBezTo>
                  <a:pt x="4590543" y="663845"/>
                  <a:pt x="4594749" y="668893"/>
                  <a:pt x="4596432" y="678990"/>
                </a:cubicBezTo>
                <a:cubicBezTo>
                  <a:pt x="4589701" y="695817"/>
                  <a:pt x="4580446" y="711804"/>
                  <a:pt x="4568667" y="726948"/>
                </a:cubicBezTo>
                <a:lnTo>
                  <a:pt x="4576239" y="737045"/>
                </a:lnTo>
                <a:lnTo>
                  <a:pt x="4576239" y="754714"/>
                </a:lnTo>
                <a:cubicBezTo>
                  <a:pt x="4571191" y="766493"/>
                  <a:pt x="4567825" y="772383"/>
                  <a:pt x="4566142" y="772383"/>
                </a:cubicBezTo>
                <a:lnTo>
                  <a:pt x="4568667" y="779955"/>
                </a:lnTo>
                <a:cubicBezTo>
                  <a:pt x="4566984" y="790051"/>
                  <a:pt x="4564459" y="795100"/>
                  <a:pt x="4561094" y="795100"/>
                </a:cubicBezTo>
                <a:lnTo>
                  <a:pt x="4566142" y="802672"/>
                </a:lnTo>
                <a:cubicBezTo>
                  <a:pt x="4562777" y="811086"/>
                  <a:pt x="4552680" y="815293"/>
                  <a:pt x="4535853" y="815293"/>
                </a:cubicBezTo>
                <a:lnTo>
                  <a:pt x="4535853" y="827913"/>
                </a:lnTo>
                <a:lnTo>
                  <a:pt x="4556046" y="827913"/>
                </a:lnTo>
                <a:lnTo>
                  <a:pt x="4556046" y="832962"/>
                </a:lnTo>
                <a:cubicBezTo>
                  <a:pt x="4556046" y="834644"/>
                  <a:pt x="4554363" y="836327"/>
                  <a:pt x="4550997" y="838010"/>
                </a:cubicBezTo>
                <a:cubicBezTo>
                  <a:pt x="4545949" y="839693"/>
                  <a:pt x="4540060" y="841375"/>
                  <a:pt x="4533329" y="843058"/>
                </a:cubicBezTo>
                <a:lnTo>
                  <a:pt x="4533329" y="853154"/>
                </a:lnTo>
                <a:cubicBezTo>
                  <a:pt x="4513136" y="875030"/>
                  <a:pt x="4503039" y="891858"/>
                  <a:pt x="4503039" y="903637"/>
                </a:cubicBezTo>
                <a:cubicBezTo>
                  <a:pt x="4504722" y="903637"/>
                  <a:pt x="4505564" y="904478"/>
                  <a:pt x="4505564" y="906161"/>
                </a:cubicBezTo>
                <a:cubicBezTo>
                  <a:pt x="4493784" y="916258"/>
                  <a:pt x="4487053" y="921306"/>
                  <a:pt x="4485370" y="921306"/>
                </a:cubicBezTo>
                <a:cubicBezTo>
                  <a:pt x="4485370" y="917940"/>
                  <a:pt x="4479481" y="910368"/>
                  <a:pt x="4467701" y="898589"/>
                </a:cubicBezTo>
                <a:cubicBezTo>
                  <a:pt x="4450874" y="907003"/>
                  <a:pt x="4439095" y="914575"/>
                  <a:pt x="4432364" y="921306"/>
                </a:cubicBezTo>
                <a:lnTo>
                  <a:pt x="4432364" y="906161"/>
                </a:lnTo>
                <a:lnTo>
                  <a:pt x="4424791" y="903637"/>
                </a:lnTo>
                <a:lnTo>
                  <a:pt x="4419743" y="903637"/>
                </a:lnTo>
                <a:cubicBezTo>
                  <a:pt x="4419743" y="905320"/>
                  <a:pt x="4418060" y="907003"/>
                  <a:pt x="4414695" y="908685"/>
                </a:cubicBezTo>
                <a:cubicBezTo>
                  <a:pt x="4409646" y="910368"/>
                  <a:pt x="4404598" y="912051"/>
                  <a:pt x="4399550" y="913734"/>
                </a:cubicBezTo>
                <a:lnTo>
                  <a:pt x="4389454" y="913734"/>
                </a:lnTo>
                <a:cubicBezTo>
                  <a:pt x="4389454" y="918782"/>
                  <a:pt x="4383564" y="921306"/>
                  <a:pt x="4371785" y="921306"/>
                </a:cubicBezTo>
                <a:lnTo>
                  <a:pt x="4371785" y="928878"/>
                </a:lnTo>
                <a:lnTo>
                  <a:pt x="4374309" y="938975"/>
                </a:lnTo>
                <a:lnTo>
                  <a:pt x="4369261" y="941499"/>
                </a:lnTo>
                <a:lnTo>
                  <a:pt x="4361688" y="941499"/>
                </a:lnTo>
                <a:cubicBezTo>
                  <a:pt x="4353275" y="941499"/>
                  <a:pt x="4347385" y="940657"/>
                  <a:pt x="4344019" y="938975"/>
                </a:cubicBezTo>
                <a:cubicBezTo>
                  <a:pt x="4342336" y="940657"/>
                  <a:pt x="4337288" y="941499"/>
                  <a:pt x="4328875" y="941499"/>
                </a:cubicBezTo>
                <a:lnTo>
                  <a:pt x="4318778" y="931403"/>
                </a:lnTo>
                <a:lnTo>
                  <a:pt x="4308681" y="931403"/>
                </a:lnTo>
                <a:cubicBezTo>
                  <a:pt x="4308681" y="944864"/>
                  <a:pt x="4291854" y="953278"/>
                  <a:pt x="4258199" y="956644"/>
                </a:cubicBezTo>
                <a:lnTo>
                  <a:pt x="4227910" y="954120"/>
                </a:lnTo>
                <a:lnTo>
                  <a:pt x="4197620" y="954120"/>
                </a:lnTo>
                <a:cubicBezTo>
                  <a:pt x="4177427" y="952437"/>
                  <a:pt x="4160599" y="951595"/>
                  <a:pt x="4147137" y="951595"/>
                </a:cubicBezTo>
                <a:lnTo>
                  <a:pt x="4124420" y="951595"/>
                </a:lnTo>
                <a:lnTo>
                  <a:pt x="4101703" y="956644"/>
                </a:lnTo>
                <a:cubicBezTo>
                  <a:pt x="4098338" y="956644"/>
                  <a:pt x="4096655" y="954961"/>
                  <a:pt x="4096655" y="951595"/>
                </a:cubicBezTo>
                <a:lnTo>
                  <a:pt x="3932587" y="964216"/>
                </a:lnTo>
                <a:cubicBezTo>
                  <a:pt x="3929222" y="960851"/>
                  <a:pt x="3921649" y="959168"/>
                  <a:pt x="3909870" y="959168"/>
                </a:cubicBezTo>
                <a:cubicBezTo>
                  <a:pt x="3893042" y="964216"/>
                  <a:pt x="3882945" y="966740"/>
                  <a:pt x="3879580" y="966740"/>
                </a:cubicBezTo>
                <a:lnTo>
                  <a:pt x="3872008" y="966740"/>
                </a:lnTo>
                <a:cubicBezTo>
                  <a:pt x="3866960" y="966740"/>
                  <a:pt x="3861911" y="965899"/>
                  <a:pt x="3856863" y="964216"/>
                </a:cubicBezTo>
                <a:cubicBezTo>
                  <a:pt x="3853498" y="965899"/>
                  <a:pt x="3850132" y="966740"/>
                  <a:pt x="3846767" y="966740"/>
                </a:cubicBezTo>
                <a:lnTo>
                  <a:pt x="3846767" y="964216"/>
                </a:lnTo>
                <a:lnTo>
                  <a:pt x="3824050" y="974312"/>
                </a:lnTo>
                <a:cubicBezTo>
                  <a:pt x="3793760" y="970947"/>
                  <a:pt x="3778615" y="965899"/>
                  <a:pt x="3778615" y="959168"/>
                </a:cubicBezTo>
                <a:lnTo>
                  <a:pt x="3758422" y="969264"/>
                </a:lnTo>
                <a:cubicBezTo>
                  <a:pt x="3751691" y="965899"/>
                  <a:pt x="3747484" y="964216"/>
                  <a:pt x="3745801" y="964216"/>
                </a:cubicBezTo>
                <a:lnTo>
                  <a:pt x="3740753" y="964216"/>
                </a:lnTo>
                <a:lnTo>
                  <a:pt x="3733181" y="966740"/>
                </a:lnTo>
                <a:cubicBezTo>
                  <a:pt x="3709622" y="966740"/>
                  <a:pt x="3693636" y="951595"/>
                  <a:pt x="3685223" y="921306"/>
                </a:cubicBezTo>
                <a:cubicBezTo>
                  <a:pt x="3666712" y="902796"/>
                  <a:pt x="3657457" y="879237"/>
                  <a:pt x="3657457" y="850630"/>
                </a:cubicBezTo>
                <a:lnTo>
                  <a:pt x="3659981" y="850630"/>
                </a:lnTo>
                <a:cubicBezTo>
                  <a:pt x="3654933" y="833803"/>
                  <a:pt x="3649043" y="824548"/>
                  <a:pt x="3642312" y="822865"/>
                </a:cubicBezTo>
                <a:lnTo>
                  <a:pt x="3647361" y="795100"/>
                </a:lnTo>
                <a:lnTo>
                  <a:pt x="3647361" y="787527"/>
                </a:lnTo>
                <a:lnTo>
                  <a:pt x="3642312" y="769858"/>
                </a:lnTo>
                <a:lnTo>
                  <a:pt x="3647361" y="769858"/>
                </a:lnTo>
                <a:lnTo>
                  <a:pt x="3637264" y="749665"/>
                </a:lnTo>
                <a:lnTo>
                  <a:pt x="3642312" y="737045"/>
                </a:lnTo>
                <a:lnTo>
                  <a:pt x="3637264" y="709279"/>
                </a:lnTo>
                <a:cubicBezTo>
                  <a:pt x="3640630" y="662163"/>
                  <a:pt x="3642312" y="634397"/>
                  <a:pt x="3642312" y="625983"/>
                </a:cubicBezTo>
                <a:cubicBezTo>
                  <a:pt x="3642312" y="619252"/>
                  <a:pt x="3628009" y="599059"/>
                  <a:pt x="3599402" y="565404"/>
                </a:cubicBezTo>
                <a:cubicBezTo>
                  <a:pt x="3599402" y="550260"/>
                  <a:pt x="3592671" y="538480"/>
                  <a:pt x="3579209" y="530067"/>
                </a:cubicBezTo>
                <a:cubicBezTo>
                  <a:pt x="3577527" y="521653"/>
                  <a:pt x="3571637" y="512398"/>
                  <a:pt x="3561541" y="502301"/>
                </a:cubicBezTo>
                <a:lnTo>
                  <a:pt x="3561541" y="494729"/>
                </a:lnTo>
                <a:cubicBezTo>
                  <a:pt x="3561541" y="489681"/>
                  <a:pt x="3564065" y="487157"/>
                  <a:pt x="3569113" y="487157"/>
                </a:cubicBezTo>
                <a:lnTo>
                  <a:pt x="3576685" y="492205"/>
                </a:lnTo>
                <a:cubicBezTo>
                  <a:pt x="3595195" y="488839"/>
                  <a:pt x="3622961" y="468646"/>
                  <a:pt x="3659981" y="431626"/>
                </a:cubicBezTo>
                <a:lnTo>
                  <a:pt x="3662505" y="431626"/>
                </a:lnTo>
                <a:lnTo>
                  <a:pt x="3783663" y="466963"/>
                </a:lnTo>
                <a:cubicBezTo>
                  <a:pt x="3829098" y="446770"/>
                  <a:pt x="3965401" y="419846"/>
                  <a:pt x="4192572" y="386191"/>
                </a:cubicBezTo>
                <a:lnTo>
                  <a:pt x="4205192" y="386191"/>
                </a:lnTo>
                <a:cubicBezTo>
                  <a:pt x="4208558" y="386191"/>
                  <a:pt x="4210241" y="387033"/>
                  <a:pt x="4210241" y="388715"/>
                </a:cubicBezTo>
                <a:lnTo>
                  <a:pt x="4217813" y="386191"/>
                </a:lnTo>
                <a:cubicBezTo>
                  <a:pt x="4236323" y="391240"/>
                  <a:pt x="4251468" y="393764"/>
                  <a:pt x="4263247" y="393764"/>
                </a:cubicBezTo>
                <a:cubicBezTo>
                  <a:pt x="4263247" y="392081"/>
                  <a:pt x="4269979" y="388715"/>
                  <a:pt x="4283440" y="383667"/>
                </a:cubicBezTo>
                <a:cubicBezTo>
                  <a:pt x="4298585" y="378619"/>
                  <a:pt x="4317937" y="373571"/>
                  <a:pt x="4341495" y="368523"/>
                </a:cubicBezTo>
                <a:close/>
                <a:moveTo>
                  <a:pt x="4389454" y="70676"/>
                </a:moveTo>
                <a:lnTo>
                  <a:pt x="4452557" y="78248"/>
                </a:lnTo>
                <a:cubicBezTo>
                  <a:pt x="4455922" y="76565"/>
                  <a:pt x="4460970" y="75724"/>
                  <a:pt x="4467701" y="75724"/>
                </a:cubicBezTo>
                <a:cubicBezTo>
                  <a:pt x="4467701" y="77407"/>
                  <a:pt x="4482005" y="82455"/>
                  <a:pt x="4510612" y="90869"/>
                </a:cubicBezTo>
                <a:lnTo>
                  <a:pt x="4515660" y="85821"/>
                </a:lnTo>
                <a:lnTo>
                  <a:pt x="4523232" y="85821"/>
                </a:lnTo>
                <a:cubicBezTo>
                  <a:pt x="4531646" y="116110"/>
                  <a:pt x="4556046" y="131255"/>
                  <a:pt x="4596432" y="131255"/>
                </a:cubicBezTo>
                <a:cubicBezTo>
                  <a:pt x="4616625" y="137986"/>
                  <a:pt x="4626721" y="148924"/>
                  <a:pt x="4626721" y="164068"/>
                </a:cubicBezTo>
                <a:cubicBezTo>
                  <a:pt x="4619990" y="164068"/>
                  <a:pt x="4615784" y="167434"/>
                  <a:pt x="4614101" y="174165"/>
                </a:cubicBezTo>
                <a:cubicBezTo>
                  <a:pt x="4620832" y="174165"/>
                  <a:pt x="4628404" y="185944"/>
                  <a:pt x="4636818" y="209503"/>
                </a:cubicBezTo>
                <a:cubicBezTo>
                  <a:pt x="4631770" y="209503"/>
                  <a:pt x="4629246" y="212027"/>
                  <a:pt x="4629246" y="217075"/>
                </a:cubicBezTo>
                <a:lnTo>
                  <a:pt x="4631770" y="237268"/>
                </a:lnTo>
                <a:cubicBezTo>
                  <a:pt x="4630087" y="237268"/>
                  <a:pt x="4627563" y="238951"/>
                  <a:pt x="4624197" y="242316"/>
                </a:cubicBezTo>
                <a:cubicBezTo>
                  <a:pt x="4620832" y="247365"/>
                  <a:pt x="4617466" y="253254"/>
                  <a:pt x="4614101" y="259985"/>
                </a:cubicBezTo>
                <a:cubicBezTo>
                  <a:pt x="4637659" y="268399"/>
                  <a:pt x="4651963" y="275971"/>
                  <a:pt x="4657011" y="282702"/>
                </a:cubicBezTo>
                <a:cubicBezTo>
                  <a:pt x="4645231" y="292799"/>
                  <a:pt x="4635977" y="297847"/>
                  <a:pt x="4629246" y="297847"/>
                </a:cubicBezTo>
                <a:lnTo>
                  <a:pt x="4629246" y="290275"/>
                </a:lnTo>
                <a:cubicBezTo>
                  <a:pt x="4610736" y="298688"/>
                  <a:pt x="4584652" y="305419"/>
                  <a:pt x="4550997" y="310468"/>
                </a:cubicBezTo>
                <a:lnTo>
                  <a:pt x="4548474" y="318040"/>
                </a:lnTo>
                <a:lnTo>
                  <a:pt x="4497991" y="310468"/>
                </a:lnTo>
                <a:cubicBezTo>
                  <a:pt x="4496308" y="322247"/>
                  <a:pt x="4457605" y="328137"/>
                  <a:pt x="4381881" y="328137"/>
                </a:cubicBezTo>
                <a:lnTo>
                  <a:pt x="4381881" y="325612"/>
                </a:lnTo>
                <a:cubicBezTo>
                  <a:pt x="4380198" y="325612"/>
                  <a:pt x="4379357" y="326454"/>
                  <a:pt x="4379357" y="328137"/>
                </a:cubicBezTo>
                <a:lnTo>
                  <a:pt x="4361688" y="325612"/>
                </a:lnTo>
                <a:lnTo>
                  <a:pt x="4346543" y="325612"/>
                </a:lnTo>
                <a:lnTo>
                  <a:pt x="4323826" y="333185"/>
                </a:lnTo>
                <a:cubicBezTo>
                  <a:pt x="4227910" y="336550"/>
                  <a:pt x="4169013" y="339916"/>
                  <a:pt x="4147137" y="343281"/>
                </a:cubicBezTo>
                <a:cubicBezTo>
                  <a:pt x="4142089" y="341598"/>
                  <a:pt x="4130310" y="339074"/>
                  <a:pt x="4111800" y="335709"/>
                </a:cubicBezTo>
                <a:cubicBezTo>
                  <a:pt x="4098338" y="337392"/>
                  <a:pt x="4088241" y="339916"/>
                  <a:pt x="4081510" y="343281"/>
                </a:cubicBezTo>
                <a:cubicBezTo>
                  <a:pt x="4074779" y="344964"/>
                  <a:pt x="4071414" y="346647"/>
                  <a:pt x="4071414" y="348329"/>
                </a:cubicBezTo>
                <a:lnTo>
                  <a:pt x="4013359" y="340757"/>
                </a:lnTo>
                <a:lnTo>
                  <a:pt x="3988118" y="350854"/>
                </a:lnTo>
                <a:lnTo>
                  <a:pt x="3985594" y="350854"/>
                </a:lnTo>
                <a:cubicBezTo>
                  <a:pt x="3977180" y="350854"/>
                  <a:pt x="3972973" y="350012"/>
                  <a:pt x="3972973" y="348329"/>
                </a:cubicBezTo>
                <a:lnTo>
                  <a:pt x="3955304" y="350854"/>
                </a:lnTo>
                <a:lnTo>
                  <a:pt x="3940159" y="350854"/>
                </a:lnTo>
                <a:cubicBezTo>
                  <a:pt x="3931746" y="350854"/>
                  <a:pt x="3926697" y="350012"/>
                  <a:pt x="3925014" y="348329"/>
                </a:cubicBezTo>
                <a:cubicBezTo>
                  <a:pt x="3921649" y="348329"/>
                  <a:pt x="3919966" y="349171"/>
                  <a:pt x="3919966" y="350854"/>
                </a:cubicBezTo>
                <a:cubicBezTo>
                  <a:pt x="3916601" y="350854"/>
                  <a:pt x="3913235" y="350012"/>
                  <a:pt x="3909870" y="348329"/>
                </a:cubicBezTo>
                <a:cubicBezTo>
                  <a:pt x="3839194" y="348329"/>
                  <a:pt x="3763470" y="359267"/>
                  <a:pt x="3682698" y="381143"/>
                </a:cubicBezTo>
                <a:cubicBezTo>
                  <a:pt x="3654092" y="381143"/>
                  <a:pt x="3632216" y="371047"/>
                  <a:pt x="3617071" y="350854"/>
                </a:cubicBezTo>
                <a:cubicBezTo>
                  <a:pt x="3590147" y="335709"/>
                  <a:pt x="3576685" y="318881"/>
                  <a:pt x="3576685" y="300371"/>
                </a:cubicBezTo>
                <a:cubicBezTo>
                  <a:pt x="3571637" y="300371"/>
                  <a:pt x="3566589" y="285226"/>
                  <a:pt x="3561541" y="254937"/>
                </a:cubicBezTo>
                <a:lnTo>
                  <a:pt x="3566589" y="254937"/>
                </a:lnTo>
                <a:lnTo>
                  <a:pt x="3561541" y="247365"/>
                </a:lnTo>
                <a:cubicBezTo>
                  <a:pt x="3564906" y="242316"/>
                  <a:pt x="3569954" y="235585"/>
                  <a:pt x="3576685" y="227172"/>
                </a:cubicBezTo>
                <a:lnTo>
                  <a:pt x="3576685" y="224648"/>
                </a:lnTo>
                <a:cubicBezTo>
                  <a:pt x="3566589" y="206137"/>
                  <a:pt x="3561541" y="192675"/>
                  <a:pt x="3561541" y="184261"/>
                </a:cubicBezTo>
                <a:cubicBezTo>
                  <a:pt x="3563223" y="184261"/>
                  <a:pt x="3569113" y="177530"/>
                  <a:pt x="3579209" y="164068"/>
                </a:cubicBezTo>
                <a:cubicBezTo>
                  <a:pt x="3575844" y="159020"/>
                  <a:pt x="3573319" y="153131"/>
                  <a:pt x="3571637" y="146399"/>
                </a:cubicBezTo>
                <a:cubicBezTo>
                  <a:pt x="3569954" y="143034"/>
                  <a:pt x="3569113" y="139669"/>
                  <a:pt x="3569113" y="136303"/>
                </a:cubicBezTo>
                <a:lnTo>
                  <a:pt x="3579209" y="128731"/>
                </a:lnTo>
                <a:lnTo>
                  <a:pt x="3604450" y="131255"/>
                </a:lnTo>
                <a:cubicBezTo>
                  <a:pt x="3611181" y="104331"/>
                  <a:pt x="3615388" y="90869"/>
                  <a:pt x="3617071" y="90869"/>
                </a:cubicBezTo>
                <a:lnTo>
                  <a:pt x="3624644" y="90869"/>
                </a:lnTo>
                <a:cubicBezTo>
                  <a:pt x="3631374" y="90869"/>
                  <a:pt x="3652409" y="99282"/>
                  <a:pt x="3687747" y="116110"/>
                </a:cubicBezTo>
                <a:cubicBezTo>
                  <a:pt x="3746643" y="114427"/>
                  <a:pt x="3796284" y="110220"/>
                  <a:pt x="3836670" y="103489"/>
                </a:cubicBezTo>
                <a:lnTo>
                  <a:pt x="3856863" y="108538"/>
                </a:lnTo>
                <a:cubicBezTo>
                  <a:pt x="3860229" y="108538"/>
                  <a:pt x="3861911" y="106855"/>
                  <a:pt x="3861911" y="103489"/>
                </a:cubicBezTo>
                <a:lnTo>
                  <a:pt x="3889677" y="108538"/>
                </a:lnTo>
                <a:lnTo>
                  <a:pt x="3940159" y="108538"/>
                </a:lnTo>
                <a:lnTo>
                  <a:pt x="3960352" y="103489"/>
                </a:lnTo>
                <a:lnTo>
                  <a:pt x="3960352" y="108538"/>
                </a:lnTo>
                <a:cubicBezTo>
                  <a:pt x="3962035" y="108538"/>
                  <a:pt x="3962876" y="106855"/>
                  <a:pt x="3962876" y="103489"/>
                </a:cubicBezTo>
                <a:lnTo>
                  <a:pt x="3980545" y="108538"/>
                </a:lnTo>
                <a:cubicBezTo>
                  <a:pt x="3983911" y="108538"/>
                  <a:pt x="3988959" y="106855"/>
                  <a:pt x="3995690" y="103489"/>
                </a:cubicBezTo>
                <a:cubicBezTo>
                  <a:pt x="3999055" y="106855"/>
                  <a:pt x="4004945" y="108538"/>
                  <a:pt x="4013359" y="108538"/>
                </a:cubicBezTo>
                <a:lnTo>
                  <a:pt x="4043648" y="100965"/>
                </a:lnTo>
                <a:lnTo>
                  <a:pt x="4051221" y="103489"/>
                </a:lnTo>
                <a:lnTo>
                  <a:pt x="4058793" y="100965"/>
                </a:lnTo>
                <a:cubicBezTo>
                  <a:pt x="4060476" y="100965"/>
                  <a:pt x="4061317" y="101807"/>
                  <a:pt x="4061317" y="103489"/>
                </a:cubicBezTo>
                <a:cubicBezTo>
                  <a:pt x="4084876" y="98441"/>
                  <a:pt x="4104227" y="95917"/>
                  <a:pt x="4119372" y="95917"/>
                </a:cubicBezTo>
                <a:lnTo>
                  <a:pt x="4119372" y="100965"/>
                </a:lnTo>
                <a:cubicBezTo>
                  <a:pt x="4220337" y="89186"/>
                  <a:pt x="4297744" y="83296"/>
                  <a:pt x="4351592" y="83296"/>
                </a:cubicBezTo>
                <a:cubicBezTo>
                  <a:pt x="4356640" y="83296"/>
                  <a:pt x="4369261" y="79089"/>
                  <a:pt x="4389454" y="70676"/>
                </a:cubicBezTo>
                <a:close/>
                <a:moveTo>
                  <a:pt x="3006233" y="55531"/>
                </a:moveTo>
                <a:lnTo>
                  <a:pt x="3008757" y="55531"/>
                </a:lnTo>
                <a:cubicBezTo>
                  <a:pt x="3008757" y="65628"/>
                  <a:pt x="3028950" y="74883"/>
                  <a:pt x="3069336" y="83296"/>
                </a:cubicBezTo>
                <a:cubicBezTo>
                  <a:pt x="3072702" y="88345"/>
                  <a:pt x="3084481" y="92552"/>
                  <a:pt x="3104674" y="95917"/>
                </a:cubicBezTo>
                <a:cubicBezTo>
                  <a:pt x="3108039" y="94234"/>
                  <a:pt x="3111405" y="93393"/>
                  <a:pt x="3114770" y="93393"/>
                </a:cubicBezTo>
                <a:lnTo>
                  <a:pt x="3114770" y="95917"/>
                </a:lnTo>
                <a:lnTo>
                  <a:pt x="3122343" y="93393"/>
                </a:lnTo>
                <a:lnTo>
                  <a:pt x="3132439" y="93393"/>
                </a:lnTo>
                <a:cubicBezTo>
                  <a:pt x="3132439" y="101807"/>
                  <a:pt x="3158522" y="111062"/>
                  <a:pt x="3210687" y="121158"/>
                </a:cubicBezTo>
                <a:lnTo>
                  <a:pt x="3213211" y="136303"/>
                </a:lnTo>
                <a:cubicBezTo>
                  <a:pt x="3208163" y="136303"/>
                  <a:pt x="3205639" y="137986"/>
                  <a:pt x="3205639" y="141351"/>
                </a:cubicBezTo>
                <a:cubicBezTo>
                  <a:pt x="3209005" y="141351"/>
                  <a:pt x="3210687" y="143034"/>
                  <a:pt x="3210687" y="146399"/>
                </a:cubicBezTo>
                <a:cubicBezTo>
                  <a:pt x="3203956" y="146399"/>
                  <a:pt x="3199749" y="149765"/>
                  <a:pt x="3198067" y="156496"/>
                </a:cubicBezTo>
                <a:lnTo>
                  <a:pt x="3198067" y="161544"/>
                </a:lnTo>
                <a:cubicBezTo>
                  <a:pt x="3203115" y="166593"/>
                  <a:pt x="3205639" y="170799"/>
                  <a:pt x="3205639" y="174165"/>
                </a:cubicBezTo>
                <a:cubicBezTo>
                  <a:pt x="3205639" y="196041"/>
                  <a:pt x="3200590" y="206979"/>
                  <a:pt x="3190494" y="206979"/>
                </a:cubicBezTo>
                <a:lnTo>
                  <a:pt x="3195542" y="224648"/>
                </a:lnTo>
                <a:cubicBezTo>
                  <a:pt x="3188811" y="224648"/>
                  <a:pt x="3185446" y="227172"/>
                  <a:pt x="3185446" y="232220"/>
                </a:cubicBezTo>
                <a:lnTo>
                  <a:pt x="3185446" y="237268"/>
                </a:lnTo>
                <a:cubicBezTo>
                  <a:pt x="3202273" y="237268"/>
                  <a:pt x="3210687" y="239792"/>
                  <a:pt x="3210687" y="244840"/>
                </a:cubicBezTo>
                <a:lnTo>
                  <a:pt x="3210687" y="247365"/>
                </a:lnTo>
                <a:cubicBezTo>
                  <a:pt x="3193859" y="247365"/>
                  <a:pt x="3185446" y="249889"/>
                  <a:pt x="3185446" y="254937"/>
                </a:cubicBezTo>
                <a:lnTo>
                  <a:pt x="3185446" y="259985"/>
                </a:lnTo>
                <a:lnTo>
                  <a:pt x="3195542" y="270082"/>
                </a:lnTo>
                <a:lnTo>
                  <a:pt x="3195542" y="277654"/>
                </a:lnTo>
                <a:cubicBezTo>
                  <a:pt x="3182080" y="282702"/>
                  <a:pt x="3175349" y="286909"/>
                  <a:pt x="3175349" y="290275"/>
                </a:cubicBezTo>
                <a:lnTo>
                  <a:pt x="3162729" y="325612"/>
                </a:lnTo>
                <a:lnTo>
                  <a:pt x="3167777" y="335709"/>
                </a:lnTo>
                <a:cubicBezTo>
                  <a:pt x="3166094" y="335709"/>
                  <a:pt x="3164411" y="336550"/>
                  <a:pt x="3162729" y="338233"/>
                </a:cubicBezTo>
                <a:cubicBezTo>
                  <a:pt x="3161046" y="341598"/>
                  <a:pt x="3159363" y="345805"/>
                  <a:pt x="3157680" y="350854"/>
                </a:cubicBezTo>
                <a:cubicBezTo>
                  <a:pt x="3159363" y="359267"/>
                  <a:pt x="3160205" y="368523"/>
                  <a:pt x="3160205" y="378619"/>
                </a:cubicBezTo>
                <a:cubicBezTo>
                  <a:pt x="3165253" y="378619"/>
                  <a:pt x="3167777" y="377778"/>
                  <a:pt x="3167777" y="376095"/>
                </a:cubicBezTo>
                <a:lnTo>
                  <a:pt x="3195542" y="378619"/>
                </a:lnTo>
                <a:cubicBezTo>
                  <a:pt x="3207321" y="378619"/>
                  <a:pt x="3219101" y="375254"/>
                  <a:pt x="3230880" y="368523"/>
                </a:cubicBezTo>
                <a:cubicBezTo>
                  <a:pt x="3234246" y="370205"/>
                  <a:pt x="3240135" y="371047"/>
                  <a:pt x="3248549" y="371047"/>
                </a:cubicBezTo>
                <a:lnTo>
                  <a:pt x="3256121" y="368523"/>
                </a:lnTo>
                <a:cubicBezTo>
                  <a:pt x="3257804" y="368523"/>
                  <a:pt x="3258645" y="369364"/>
                  <a:pt x="3258645" y="371047"/>
                </a:cubicBezTo>
                <a:lnTo>
                  <a:pt x="3283887" y="368523"/>
                </a:lnTo>
                <a:lnTo>
                  <a:pt x="3301556" y="368523"/>
                </a:lnTo>
                <a:cubicBezTo>
                  <a:pt x="3350355" y="368523"/>
                  <a:pt x="3403362" y="394605"/>
                  <a:pt x="3460575" y="446770"/>
                </a:cubicBezTo>
                <a:cubicBezTo>
                  <a:pt x="3460575" y="453501"/>
                  <a:pt x="3474037" y="464439"/>
                  <a:pt x="3500961" y="479584"/>
                </a:cubicBezTo>
                <a:cubicBezTo>
                  <a:pt x="3534617" y="508191"/>
                  <a:pt x="3552285" y="531749"/>
                  <a:pt x="3553968" y="550260"/>
                </a:cubicBezTo>
                <a:cubicBezTo>
                  <a:pt x="3555651" y="551942"/>
                  <a:pt x="3558175" y="559515"/>
                  <a:pt x="3561541" y="572977"/>
                </a:cubicBezTo>
                <a:cubicBezTo>
                  <a:pt x="3564906" y="589804"/>
                  <a:pt x="3568271" y="609997"/>
                  <a:pt x="3571637" y="633556"/>
                </a:cubicBezTo>
                <a:cubicBezTo>
                  <a:pt x="3575003" y="633556"/>
                  <a:pt x="3580051" y="638604"/>
                  <a:pt x="3586782" y="648700"/>
                </a:cubicBezTo>
                <a:lnTo>
                  <a:pt x="3586782" y="666369"/>
                </a:lnTo>
                <a:lnTo>
                  <a:pt x="3584257" y="684038"/>
                </a:lnTo>
                <a:lnTo>
                  <a:pt x="3586782" y="691611"/>
                </a:lnTo>
                <a:cubicBezTo>
                  <a:pt x="3581733" y="705072"/>
                  <a:pt x="3578368" y="711804"/>
                  <a:pt x="3576685" y="711804"/>
                </a:cubicBezTo>
                <a:lnTo>
                  <a:pt x="3579209" y="737045"/>
                </a:lnTo>
                <a:lnTo>
                  <a:pt x="3579209" y="754714"/>
                </a:lnTo>
                <a:cubicBezTo>
                  <a:pt x="3579209" y="759762"/>
                  <a:pt x="3578368" y="762286"/>
                  <a:pt x="3576685" y="762286"/>
                </a:cubicBezTo>
                <a:lnTo>
                  <a:pt x="3579209" y="769858"/>
                </a:lnTo>
                <a:lnTo>
                  <a:pt x="3576685" y="802672"/>
                </a:lnTo>
                <a:cubicBezTo>
                  <a:pt x="3578368" y="807720"/>
                  <a:pt x="3579209" y="812769"/>
                  <a:pt x="3579209" y="817817"/>
                </a:cubicBezTo>
                <a:lnTo>
                  <a:pt x="3579209" y="825389"/>
                </a:lnTo>
                <a:cubicBezTo>
                  <a:pt x="3574161" y="842217"/>
                  <a:pt x="3571637" y="859044"/>
                  <a:pt x="3571637" y="875872"/>
                </a:cubicBezTo>
                <a:lnTo>
                  <a:pt x="3571637" y="911209"/>
                </a:lnTo>
                <a:cubicBezTo>
                  <a:pt x="3571637" y="912892"/>
                  <a:pt x="3570796" y="913734"/>
                  <a:pt x="3569113" y="913734"/>
                </a:cubicBezTo>
                <a:cubicBezTo>
                  <a:pt x="3570796" y="918782"/>
                  <a:pt x="3573319" y="930561"/>
                  <a:pt x="3576685" y="949071"/>
                </a:cubicBezTo>
                <a:cubicBezTo>
                  <a:pt x="3575003" y="955802"/>
                  <a:pt x="3572478" y="959168"/>
                  <a:pt x="3569113" y="959168"/>
                </a:cubicBezTo>
                <a:lnTo>
                  <a:pt x="3571637" y="984409"/>
                </a:lnTo>
                <a:lnTo>
                  <a:pt x="3571637" y="1067705"/>
                </a:lnTo>
                <a:cubicBezTo>
                  <a:pt x="3571637" y="1077802"/>
                  <a:pt x="3573319" y="1101360"/>
                  <a:pt x="3576685" y="1138381"/>
                </a:cubicBezTo>
                <a:cubicBezTo>
                  <a:pt x="3573319" y="1145112"/>
                  <a:pt x="3571637" y="1149319"/>
                  <a:pt x="3571637" y="1151001"/>
                </a:cubicBezTo>
                <a:cubicBezTo>
                  <a:pt x="3575003" y="1164463"/>
                  <a:pt x="3580051" y="1171194"/>
                  <a:pt x="3586782" y="1171194"/>
                </a:cubicBezTo>
                <a:cubicBezTo>
                  <a:pt x="3595195" y="1164463"/>
                  <a:pt x="3603609" y="1161098"/>
                  <a:pt x="3612023" y="1161098"/>
                </a:cubicBezTo>
                <a:lnTo>
                  <a:pt x="3612023" y="1135857"/>
                </a:lnTo>
                <a:lnTo>
                  <a:pt x="3606975" y="1118188"/>
                </a:lnTo>
                <a:lnTo>
                  <a:pt x="3614547" y="1113139"/>
                </a:lnTo>
                <a:lnTo>
                  <a:pt x="3612023" y="1105567"/>
                </a:lnTo>
                <a:cubicBezTo>
                  <a:pt x="3612023" y="1092105"/>
                  <a:pt x="3620437" y="1079484"/>
                  <a:pt x="3637264" y="1067705"/>
                </a:cubicBezTo>
                <a:cubicBezTo>
                  <a:pt x="3659140" y="1067705"/>
                  <a:pt x="3683540" y="1077802"/>
                  <a:pt x="3710464" y="1097995"/>
                </a:cubicBezTo>
                <a:lnTo>
                  <a:pt x="3899773" y="1055084"/>
                </a:lnTo>
                <a:cubicBezTo>
                  <a:pt x="3916601" y="1055084"/>
                  <a:pt x="3932587" y="1051719"/>
                  <a:pt x="3947732" y="1044988"/>
                </a:cubicBezTo>
                <a:lnTo>
                  <a:pt x="3980545" y="1044988"/>
                </a:lnTo>
                <a:lnTo>
                  <a:pt x="4008311" y="1039940"/>
                </a:lnTo>
                <a:lnTo>
                  <a:pt x="4008311" y="1044988"/>
                </a:lnTo>
                <a:lnTo>
                  <a:pt x="4018407" y="1039940"/>
                </a:lnTo>
                <a:cubicBezTo>
                  <a:pt x="4062158" y="1039940"/>
                  <a:pt x="4100020" y="1036574"/>
                  <a:pt x="4131993" y="1029843"/>
                </a:cubicBezTo>
                <a:cubicBezTo>
                  <a:pt x="4133676" y="1029843"/>
                  <a:pt x="4134517" y="1031526"/>
                  <a:pt x="4134517" y="1034892"/>
                </a:cubicBezTo>
                <a:cubicBezTo>
                  <a:pt x="4142930" y="1033209"/>
                  <a:pt x="4163123" y="1031526"/>
                  <a:pt x="4195096" y="1029843"/>
                </a:cubicBezTo>
                <a:cubicBezTo>
                  <a:pt x="4232117" y="1026478"/>
                  <a:pt x="4276709" y="1023954"/>
                  <a:pt x="4328875" y="1022271"/>
                </a:cubicBezTo>
                <a:lnTo>
                  <a:pt x="4336447" y="1027319"/>
                </a:lnTo>
                <a:cubicBezTo>
                  <a:pt x="4346543" y="1027319"/>
                  <a:pt x="4369261" y="1018905"/>
                  <a:pt x="4404598" y="1002078"/>
                </a:cubicBezTo>
                <a:cubicBezTo>
                  <a:pt x="4413012" y="1007126"/>
                  <a:pt x="4420584" y="1009650"/>
                  <a:pt x="4427315" y="1009650"/>
                </a:cubicBezTo>
                <a:lnTo>
                  <a:pt x="4457605" y="1009650"/>
                </a:lnTo>
                <a:cubicBezTo>
                  <a:pt x="4460970" y="1009650"/>
                  <a:pt x="4467701" y="1007968"/>
                  <a:pt x="4477798" y="1004602"/>
                </a:cubicBezTo>
                <a:cubicBezTo>
                  <a:pt x="4521549" y="1004602"/>
                  <a:pt x="4556887" y="1014699"/>
                  <a:pt x="4583811" y="1034892"/>
                </a:cubicBezTo>
                <a:cubicBezTo>
                  <a:pt x="4583811" y="1031526"/>
                  <a:pt x="4584652" y="1029843"/>
                  <a:pt x="4586335" y="1029843"/>
                </a:cubicBezTo>
                <a:cubicBezTo>
                  <a:pt x="4586335" y="1031526"/>
                  <a:pt x="4590543" y="1034892"/>
                  <a:pt x="4598956" y="1039940"/>
                </a:cubicBezTo>
                <a:cubicBezTo>
                  <a:pt x="4609053" y="1044988"/>
                  <a:pt x="4622515" y="1050878"/>
                  <a:pt x="4639342" y="1057609"/>
                </a:cubicBezTo>
                <a:cubicBezTo>
                  <a:pt x="4664584" y="1076119"/>
                  <a:pt x="4694873" y="1092105"/>
                  <a:pt x="4730210" y="1105567"/>
                </a:cubicBezTo>
                <a:lnTo>
                  <a:pt x="4735259" y="1113139"/>
                </a:lnTo>
                <a:lnTo>
                  <a:pt x="4727687" y="1113139"/>
                </a:lnTo>
                <a:lnTo>
                  <a:pt x="4727687" y="1118188"/>
                </a:lnTo>
                <a:cubicBezTo>
                  <a:pt x="4746197" y="1133332"/>
                  <a:pt x="4755452" y="1145112"/>
                  <a:pt x="4755452" y="1153525"/>
                </a:cubicBezTo>
                <a:cubicBezTo>
                  <a:pt x="4753769" y="1155208"/>
                  <a:pt x="4749563" y="1156050"/>
                  <a:pt x="4742831" y="1156050"/>
                </a:cubicBezTo>
                <a:lnTo>
                  <a:pt x="4742831" y="1173718"/>
                </a:lnTo>
                <a:cubicBezTo>
                  <a:pt x="4749563" y="1173718"/>
                  <a:pt x="4767231" y="1188022"/>
                  <a:pt x="4795838" y="1216629"/>
                </a:cubicBezTo>
                <a:cubicBezTo>
                  <a:pt x="4790790" y="1228408"/>
                  <a:pt x="4788265" y="1237663"/>
                  <a:pt x="4788265" y="1244394"/>
                </a:cubicBezTo>
                <a:cubicBezTo>
                  <a:pt x="4789949" y="1247760"/>
                  <a:pt x="4790790" y="1251125"/>
                  <a:pt x="4790790" y="1254490"/>
                </a:cubicBezTo>
                <a:cubicBezTo>
                  <a:pt x="4785741" y="1257856"/>
                  <a:pt x="4780693" y="1264587"/>
                  <a:pt x="4775645" y="1274683"/>
                </a:cubicBezTo>
                <a:cubicBezTo>
                  <a:pt x="4779010" y="1278049"/>
                  <a:pt x="4780693" y="1283097"/>
                  <a:pt x="4780693" y="1289828"/>
                </a:cubicBezTo>
                <a:cubicBezTo>
                  <a:pt x="4780693" y="1294876"/>
                  <a:pt x="4778169" y="1297401"/>
                  <a:pt x="4773120" y="1297401"/>
                </a:cubicBezTo>
                <a:lnTo>
                  <a:pt x="4783218" y="1320118"/>
                </a:lnTo>
                <a:cubicBezTo>
                  <a:pt x="4783218" y="1321800"/>
                  <a:pt x="4782376" y="1322642"/>
                  <a:pt x="4780693" y="1322642"/>
                </a:cubicBezTo>
                <a:lnTo>
                  <a:pt x="4788265" y="1347883"/>
                </a:lnTo>
                <a:lnTo>
                  <a:pt x="4780693" y="1350407"/>
                </a:lnTo>
                <a:lnTo>
                  <a:pt x="4775645" y="1350407"/>
                </a:lnTo>
                <a:lnTo>
                  <a:pt x="4788265" y="1368076"/>
                </a:lnTo>
                <a:cubicBezTo>
                  <a:pt x="4788265" y="1373124"/>
                  <a:pt x="4784058" y="1375649"/>
                  <a:pt x="4775645" y="1375649"/>
                </a:cubicBezTo>
                <a:cubicBezTo>
                  <a:pt x="4772279" y="1372283"/>
                  <a:pt x="4768914" y="1370600"/>
                  <a:pt x="4765548" y="1370600"/>
                </a:cubicBezTo>
                <a:lnTo>
                  <a:pt x="4765548" y="1375649"/>
                </a:lnTo>
                <a:cubicBezTo>
                  <a:pt x="4765548" y="1387428"/>
                  <a:pt x="4770597" y="1393317"/>
                  <a:pt x="4780693" y="1393317"/>
                </a:cubicBezTo>
                <a:lnTo>
                  <a:pt x="4780693" y="1395841"/>
                </a:lnTo>
                <a:cubicBezTo>
                  <a:pt x="4780693" y="1405938"/>
                  <a:pt x="4775645" y="1410986"/>
                  <a:pt x="4765548" y="1410986"/>
                </a:cubicBezTo>
                <a:lnTo>
                  <a:pt x="4765548" y="1418559"/>
                </a:lnTo>
                <a:cubicBezTo>
                  <a:pt x="4770597" y="1432020"/>
                  <a:pt x="4775645" y="1438752"/>
                  <a:pt x="4780693" y="1438752"/>
                </a:cubicBezTo>
                <a:lnTo>
                  <a:pt x="4775645" y="1466517"/>
                </a:lnTo>
                <a:lnTo>
                  <a:pt x="4783218" y="1463993"/>
                </a:lnTo>
                <a:lnTo>
                  <a:pt x="4788265" y="1469041"/>
                </a:lnTo>
                <a:cubicBezTo>
                  <a:pt x="4783218" y="1470724"/>
                  <a:pt x="4780693" y="1473248"/>
                  <a:pt x="4780693" y="1476613"/>
                </a:cubicBezTo>
                <a:cubicBezTo>
                  <a:pt x="4782376" y="1476613"/>
                  <a:pt x="4783218" y="1478296"/>
                  <a:pt x="4783218" y="1481662"/>
                </a:cubicBezTo>
                <a:cubicBezTo>
                  <a:pt x="4778169" y="1481662"/>
                  <a:pt x="4775645" y="1484186"/>
                  <a:pt x="4775645" y="1489234"/>
                </a:cubicBezTo>
                <a:lnTo>
                  <a:pt x="4775645" y="1501855"/>
                </a:lnTo>
                <a:cubicBezTo>
                  <a:pt x="4784058" y="1501855"/>
                  <a:pt x="4788265" y="1504379"/>
                  <a:pt x="4788265" y="1509427"/>
                </a:cubicBezTo>
                <a:lnTo>
                  <a:pt x="4785741" y="1514475"/>
                </a:lnTo>
                <a:lnTo>
                  <a:pt x="4783218" y="1522048"/>
                </a:lnTo>
                <a:lnTo>
                  <a:pt x="4788265" y="1544765"/>
                </a:lnTo>
                <a:lnTo>
                  <a:pt x="4788265" y="1554861"/>
                </a:lnTo>
                <a:cubicBezTo>
                  <a:pt x="4776486" y="1561592"/>
                  <a:pt x="4770597" y="1573372"/>
                  <a:pt x="4770597" y="1590199"/>
                </a:cubicBezTo>
                <a:cubicBezTo>
                  <a:pt x="4770597" y="1593564"/>
                  <a:pt x="4771437" y="1596930"/>
                  <a:pt x="4773120" y="1600295"/>
                </a:cubicBezTo>
                <a:lnTo>
                  <a:pt x="4765548" y="1633109"/>
                </a:lnTo>
                <a:cubicBezTo>
                  <a:pt x="4770597" y="1633109"/>
                  <a:pt x="4775645" y="1640682"/>
                  <a:pt x="4780693" y="1655826"/>
                </a:cubicBezTo>
                <a:cubicBezTo>
                  <a:pt x="4777328" y="1664240"/>
                  <a:pt x="4774804" y="1668447"/>
                  <a:pt x="4773120" y="1668447"/>
                </a:cubicBezTo>
                <a:lnTo>
                  <a:pt x="4780693" y="1688640"/>
                </a:lnTo>
                <a:cubicBezTo>
                  <a:pt x="4775645" y="1690323"/>
                  <a:pt x="4773120" y="1693688"/>
                  <a:pt x="4773120" y="1698736"/>
                </a:cubicBezTo>
                <a:cubicBezTo>
                  <a:pt x="4774804" y="1702102"/>
                  <a:pt x="4775645" y="1705467"/>
                  <a:pt x="4775645" y="1708833"/>
                </a:cubicBezTo>
                <a:cubicBezTo>
                  <a:pt x="4772279" y="1712198"/>
                  <a:pt x="4770597" y="1714723"/>
                  <a:pt x="4770597" y="1716405"/>
                </a:cubicBezTo>
                <a:cubicBezTo>
                  <a:pt x="4772279" y="1719771"/>
                  <a:pt x="4773120" y="1723136"/>
                  <a:pt x="4773120" y="1726502"/>
                </a:cubicBezTo>
                <a:lnTo>
                  <a:pt x="4770597" y="1734074"/>
                </a:lnTo>
                <a:cubicBezTo>
                  <a:pt x="4770597" y="1742488"/>
                  <a:pt x="4773962" y="1746695"/>
                  <a:pt x="4780693" y="1746695"/>
                </a:cubicBezTo>
                <a:lnTo>
                  <a:pt x="4780693" y="1776984"/>
                </a:lnTo>
                <a:cubicBezTo>
                  <a:pt x="4780693" y="1780350"/>
                  <a:pt x="4779010" y="1785398"/>
                  <a:pt x="4775645" y="1792129"/>
                </a:cubicBezTo>
                <a:cubicBezTo>
                  <a:pt x="4779010" y="1795494"/>
                  <a:pt x="4780693" y="1802225"/>
                  <a:pt x="4780693" y="1812322"/>
                </a:cubicBezTo>
                <a:lnTo>
                  <a:pt x="4775645" y="1842612"/>
                </a:lnTo>
                <a:cubicBezTo>
                  <a:pt x="4779010" y="1849343"/>
                  <a:pt x="4780693" y="1853549"/>
                  <a:pt x="4780693" y="1855232"/>
                </a:cubicBezTo>
                <a:cubicBezTo>
                  <a:pt x="4758817" y="1867011"/>
                  <a:pt x="4747880" y="1876267"/>
                  <a:pt x="4747880" y="1882998"/>
                </a:cubicBezTo>
                <a:cubicBezTo>
                  <a:pt x="4751245" y="1886363"/>
                  <a:pt x="4752928" y="1892253"/>
                  <a:pt x="4752928" y="1900666"/>
                </a:cubicBezTo>
                <a:lnTo>
                  <a:pt x="4770597" y="1885522"/>
                </a:lnTo>
                <a:cubicBezTo>
                  <a:pt x="4773962" y="1885522"/>
                  <a:pt x="4775645" y="1888046"/>
                  <a:pt x="4775645" y="1893094"/>
                </a:cubicBezTo>
                <a:lnTo>
                  <a:pt x="4775645" y="1900666"/>
                </a:lnTo>
                <a:cubicBezTo>
                  <a:pt x="4775645" y="1907398"/>
                  <a:pt x="4766390" y="1910763"/>
                  <a:pt x="4747880" y="1910763"/>
                </a:cubicBezTo>
                <a:lnTo>
                  <a:pt x="4747880" y="1918335"/>
                </a:lnTo>
                <a:cubicBezTo>
                  <a:pt x="4759659" y="1918335"/>
                  <a:pt x="4765548" y="1921701"/>
                  <a:pt x="4765548" y="1928432"/>
                </a:cubicBezTo>
                <a:lnTo>
                  <a:pt x="4760500" y="1936004"/>
                </a:lnTo>
                <a:cubicBezTo>
                  <a:pt x="4763865" y="1939370"/>
                  <a:pt x="4765548" y="1943576"/>
                  <a:pt x="4765548" y="1948625"/>
                </a:cubicBezTo>
                <a:cubicBezTo>
                  <a:pt x="4765548" y="1953673"/>
                  <a:pt x="4759659" y="1956197"/>
                  <a:pt x="4747880" y="1956197"/>
                </a:cubicBezTo>
                <a:lnTo>
                  <a:pt x="4747880" y="1963769"/>
                </a:lnTo>
                <a:lnTo>
                  <a:pt x="4752928" y="1963769"/>
                </a:lnTo>
                <a:lnTo>
                  <a:pt x="4760500" y="1961245"/>
                </a:lnTo>
                <a:lnTo>
                  <a:pt x="4765548" y="1961245"/>
                </a:lnTo>
                <a:lnTo>
                  <a:pt x="4765548" y="1963769"/>
                </a:lnTo>
                <a:cubicBezTo>
                  <a:pt x="4765548" y="2012569"/>
                  <a:pt x="4757976" y="2036969"/>
                  <a:pt x="4742831" y="2036969"/>
                </a:cubicBezTo>
                <a:lnTo>
                  <a:pt x="4730210" y="2036969"/>
                </a:lnTo>
                <a:cubicBezTo>
                  <a:pt x="4736942" y="2045383"/>
                  <a:pt x="4741990" y="2052114"/>
                  <a:pt x="4745355" y="2057162"/>
                </a:cubicBezTo>
                <a:cubicBezTo>
                  <a:pt x="4745355" y="2062210"/>
                  <a:pt x="4742831" y="2064734"/>
                  <a:pt x="4737783" y="2064734"/>
                </a:cubicBezTo>
                <a:cubicBezTo>
                  <a:pt x="4731052" y="2064734"/>
                  <a:pt x="4727687" y="2058845"/>
                  <a:pt x="4727687" y="2047066"/>
                </a:cubicBezTo>
                <a:lnTo>
                  <a:pt x="4720114" y="2047066"/>
                </a:lnTo>
                <a:cubicBezTo>
                  <a:pt x="4720114" y="2057162"/>
                  <a:pt x="4719273" y="2063052"/>
                  <a:pt x="4717590" y="2064734"/>
                </a:cubicBezTo>
                <a:lnTo>
                  <a:pt x="4730210" y="2077355"/>
                </a:lnTo>
                <a:cubicBezTo>
                  <a:pt x="4723479" y="2104279"/>
                  <a:pt x="4710859" y="2117741"/>
                  <a:pt x="4692349" y="2117741"/>
                </a:cubicBezTo>
                <a:cubicBezTo>
                  <a:pt x="4692349" y="2124472"/>
                  <a:pt x="4688983" y="2127838"/>
                  <a:pt x="4682252" y="2127838"/>
                </a:cubicBezTo>
                <a:lnTo>
                  <a:pt x="4682252" y="2135410"/>
                </a:lnTo>
                <a:lnTo>
                  <a:pt x="4699921" y="2132886"/>
                </a:lnTo>
                <a:lnTo>
                  <a:pt x="4702445" y="2132886"/>
                </a:lnTo>
                <a:cubicBezTo>
                  <a:pt x="4699080" y="2141300"/>
                  <a:pt x="4677204" y="2156445"/>
                  <a:pt x="4636818" y="2178320"/>
                </a:cubicBezTo>
                <a:cubicBezTo>
                  <a:pt x="4630087" y="2178320"/>
                  <a:pt x="4609894" y="2189258"/>
                  <a:pt x="4576239" y="2211134"/>
                </a:cubicBezTo>
                <a:cubicBezTo>
                  <a:pt x="4564459" y="2211134"/>
                  <a:pt x="4558570" y="2214499"/>
                  <a:pt x="4558570" y="2221230"/>
                </a:cubicBezTo>
                <a:cubicBezTo>
                  <a:pt x="4556887" y="2221230"/>
                  <a:pt x="4556046" y="2218706"/>
                  <a:pt x="4556046" y="2213658"/>
                </a:cubicBezTo>
                <a:cubicBezTo>
                  <a:pt x="4549315" y="2213658"/>
                  <a:pt x="4538377" y="2217023"/>
                  <a:pt x="4523232" y="2223754"/>
                </a:cubicBezTo>
                <a:cubicBezTo>
                  <a:pt x="4509770" y="2220389"/>
                  <a:pt x="4503039" y="2214499"/>
                  <a:pt x="4503039" y="2206085"/>
                </a:cubicBezTo>
                <a:lnTo>
                  <a:pt x="4485370" y="2211134"/>
                </a:lnTo>
                <a:lnTo>
                  <a:pt x="4480322" y="2211134"/>
                </a:lnTo>
                <a:cubicBezTo>
                  <a:pt x="4478639" y="2211134"/>
                  <a:pt x="4477798" y="2209451"/>
                  <a:pt x="4477798" y="2206085"/>
                </a:cubicBezTo>
                <a:lnTo>
                  <a:pt x="4467701" y="2211134"/>
                </a:lnTo>
                <a:lnTo>
                  <a:pt x="4465177" y="2211134"/>
                </a:lnTo>
                <a:lnTo>
                  <a:pt x="4444984" y="2206085"/>
                </a:lnTo>
                <a:lnTo>
                  <a:pt x="4444984" y="2203561"/>
                </a:lnTo>
                <a:cubicBezTo>
                  <a:pt x="4448350" y="2198513"/>
                  <a:pt x="4450874" y="2195989"/>
                  <a:pt x="4452557" y="2195989"/>
                </a:cubicBezTo>
                <a:lnTo>
                  <a:pt x="4460129" y="2198513"/>
                </a:lnTo>
                <a:lnTo>
                  <a:pt x="4460129" y="2185892"/>
                </a:lnTo>
                <a:cubicBezTo>
                  <a:pt x="4451715" y="2185892"/>
                  <a:pt x="4445825" y="2184210"/>
                  <a:pt x="4442460" y="2180844"/>
                </a:cubicBezTo>
                <a:lnTo>
                  <a:pt x="4419743" y="2185892"/>
                </a:lnTo>
                <a:lnTo>
                  <a:pt x="4417219" y="2178320"/>
                </a:lnTo>
                <a:lnTo>
                  <a:pt x="4417219" y="2175796"/>
                </a:lnTo>
                <a:cubicBezTo>
                  <a:pt x="4428998" y="2167382"/>
                  <a:pt x="4440777" y="2147189"/>
                  <a:pt x="4452557" y="2115217"/>
                </a:cubicBezTo>
                <a:lnTo>
                  <a:pt x="4444984" y="2110169"/>
                </a:lnTo>
                <a:lnTo>
                  <a:pt x="4442460" y="2110169"/>
                </a:lnTo>
                <a:cubicBezTo>
                  <a:pt x="4437412" y="2110169"/>
                  <a:pt x="4434888" y="2116058"/>
                  <a:pt x="4434888" y="2127838"/>
                </a:cubicBezTo>
                <a:lnTo>
                  <a:pt x="4424791" y="2127838"/>
                </a:lnTo>
                <a:lnTo>
                  <a:pt x="4424791" y="2125314"/>
                </a:lnTo>
                <a:cubicBezTo>
                  <a:pt x="4426474" y="2121948"/>
                  <a:pt x="4427315" y="2118583"/>
                  <a:pt x="4427315" y="2115217"/>
                </a:cubicBezTo>
                <a:cubicBezTo>
                  <a:pt x="4425632" y="2115217"/>
                  <a:pt x="4424791" y="2113534"/>
                  <a:pt x="4424791" y="2110169"/>
                </a:cubicBezTo>
                <a:lnTo>
                  <a:pt x="4417219" y="2115217"/>
                </a:lnTo>
                <a:lnTo>
                  <a:pt x="4414695" y="2115217"/>
                </a:lnTo>
                <a:cubicBezTo>
                  <a:pt x="4396185" y="2105121"/>
                  <a:pt x="4384405" y="2088293"/>
                  <a:pt x="4379357" y="2064734"/>
                </a:cubicBezTo>
                <a:cubicBezTo>
                  <a:pt x="4367578" y="2059686"/>
                  <a:pt x="4358323" y="2057162"/>
                  <a:pt x="4351592" y="2057162"/>
                </a:cubicBezTo>
                <a:cubicBezTo>
                  <a:pt x="4344861" y="2058845"/>
                  <a:pt x="4341495" y="2061369"/>
                  <a:pt x="4341495" y="2064734"/>
                </a:cubicBezTo>
                <a:lnTo>
                  <a:pt x="4344019" y="2072307"/>
                </a:lnTo>
                <a:lnTo>
                  <a:pt x="4344019" y="2077355"/>
                </a:lnTo>
                <a:lnTo>
                  <a:pt x="4336447" y="2079879"/>
                </a:lnTo>
                <a:lnTo>
                  <a:pt x="4288488" y="2079879"/>
                </a:lnTo>
                <a:cubicBezTo>
                  <a:pt x="4285123" y="2079879"/>
                  <a:pt x="4283440" y="2079038"/>
                  <a:pt x="4283440" y="2077355"/>
                </a:cubicBezTo>
                <a:lnTo>
                  <a:pt x="4273344" y="2079879"/>
                </a:lnTo>
                <a:lnTo>
                  <a:pt x="4263247" y="2082403"/>
                </a:lnTo>
                <a:lnTo>
                  <a:pt x="4240530" y="2082403"/>
                </a:lnTo>
                <a:cubicBezTo>
                  <a:pt x="4233799" y="2082403"/>
                  <a:pt x="4226227" y="2081562"/>
                  <a:pt x="4217813" y="2079879"/>
                </a:cubicBezTo>
                <a:cubicBezTo>
                  <a:pt x="4214448" y="2081562"/>
                  <a:pt x="4209399" y="2082403"/>
                  <a:pt x="4202668" y="2082403"/>
                </a:cubicBezTo>
                <a:lnTo>
                  <a:pt x="4202668" y="2079879"/>
                </a:lnTo>
                <a:cubicBezTo>
                  <a:pt x="4200985" y="2081562"/>
                  <a:pt x="4180792" y="2084086"/>
                  <a:pt x="4142089" y="2087452"/>
                </a:cubicBezTo>
                <a:cubicBezTo>
                  <a:pt x="4140406" y="2087452"/>
                  <a:pt x="4130310" y="2084927"/>
                  <a:pt x="4111800" y="2079879"/>
                </a:cubicBezTo>
                <a:cubicBezTo>
                  <a:pt x="4111800" y="2084927"/>
                  <a:pt x="4109276" y="2087452"/>
                  <a:pt x="4104227" y="2087452"/>
                </a:cubicBezTo>
                <a:lnTo>
                  <a:pt x="4086559" y="2087452"/>
                </a:lnTo>
                <a:lnTo>
                  <a:pt x="4076462" y="2079879"/>
                </a:lnTo>
                <a:lnTo>
                  <a:pt x="4071414" y="2079879"/>
                </a:lnTo>
                <a:lnTo>
                  <a:pt x="4058793" y="2087452"/>
                </a:lnTo>
                <a:lnTo>
                  <a:pt x="4013359" y="2087452"/>
                </a:lnTo>
                <a:cubicBezTo>
                  <a:pt x="4001580" y="2077355"/>
                  <a:pt x="3989801" y="2072307"/>
                  <a:pt x="3978021" y="2072307"/>
                </a:cubicBezTo>
                <a:cubicBezTo>
                  <a:pt x="3967925" y="2072307"/>
                  <a:pt x="3962035" y="2080721"/>
                  <a:pt x="3960352" y="2097548"/>
                </a:cubicBezTo>
                <a:cubicBezTo>
                  <a:pt x="3948573" y="2097548"/>
                  <a:pt x="3940159" y="2100914"/>
                  <a:pt x="3935111" y="2107645"/>
                </a:cubicBezTo>
                <a:cubicBezTo>
                  <a:pt x="3931746" y="2107645"/>
                  <a:pt x="3928380" y="2106803"/>
                  <a:pt x="3925014" y="2105121"/>
                </a:cubicBezTo>
                <a:cubicBezTo>
                  <a:pt x="3877897" y="2110169"/>
                  <a:pt x="3854339" y="2116900"/>
                  <a:pt x="3854339" y="2125314"/>
                </a:cubicBezTo>
                <a:lnTo>
                  <a:pt x="3846767" y="2125314"/>
                </a:lnTo>
                <a:cubicBezTo>
                  <a:pt x="3829939" y="2120265"/>
                  <a:pt x="3819842" y="2117741"/>
                  <a:pt x="3816477" y="2117741"/>
                </a:cubicBezTo>
                <a:lnTo>
                  <a:pt x="3791236" y="2135410"/>
                </a:lnTo>
                <a:lnTo>
                  <a:pt x="3765995" y="2135410"/>
                </a:lnTo>
                <a:lnTo>
                  <a:pt x="3730657" y="2140458"/>
                </a:lnTo>
                <a:lnTo>
                  <a:pt x="3730657" y="2135410"/>
                </a:lnTo>
                <a:lnTo>
                  <a:pt x="3720560" y="2140458"/>
                </a:lnTo>
                <a:lnTo>
                  <a:pt x="3723084" y="2148031"/>
                </a:lnTo>
                <a:cubicBezTo>
                  <a:pt x="3721401" y="2154761"/>
                  <a:pt x="3713830" y="2158127"/>
                  <a:pt x="3700367" y="2158127"/>
                </a:cubicBezTo>
                <a:lnTo>
                  <a:pt x="3662505" y="2158127"/>
                </a:lnTo>
                <a:cubicBezTo>
                  <a:pt x="3637264" y="2158127"/>
                  <a:pt x="3611181" y="2137093"/>
                  <a:pt x="3584257" y="2095024"/>
                </a:cubicBezTo>
                <a:cubicBezTo>
                  <a:pt x="3572478" y="2071465"/>
                  <a:pt x="3559858" y="2013411"/>
                  <a:pt x="3546396" y="1920859"/>
                </a:cubicBezTo>
                <a:lnTo>
                  <a:pt x="3551444" y="1920859"/>
                </a:lnTo>
                <a:lnTo>
                  <a:pt x="3546396" y="1913287"/>
                </a:lnTo>
                <a:lnTo>
                  <a:pt x="3546396" y="1910763"/>
                </a:lnTo>
                <a:cubicBezTo>
                  <a:pt x="3546396" y="1909080"/>
                  <a:pt x="3548078" y="1908239"/>
                  <a:pt x="3551444" y="1908239"/>
                </a:cubicBezTo>
                <a:lnTo>
                  <a:pt x="3546396" y="1900666"/>
                </a:lnTo>
                <a:lnTo>
                  <a:pt x="3551444" y="1882998"/>
                </a:lnTo>
                <a:cubicBezTo>
                  <a:pt x="3546396" y="1874584"/>
                  <a:pt x="3543872" y="1866170"/>
                  <a:pt x="3543872" y="1857756"/>
                </a:cubicBezTo>
                <a:cubicBezTo>
                  <a:pt x="3553968" y="1854391"/>
                  <a:pt x="3559016" y="1849343"/>
                  <a:pt x="3559016" y="1842612"/>
                </a:cubicBezTo>
                <a:lnTo>
                  <a:pt x="3553968" y="1812322"/>
                </a:lnTo>
                <a:cubicBezTo>
                  <a:pt x="3555651" y="1800543"/>
                  <a:pt x="3558175" y="1794653"/>
                  <a:pt x="3561541" y="1794653"/>
                </a:cubicBezTo>
                <a:cubicBezTo>
                  <a:pt x="3559858" y="1791288"/>
                  <a:pt x="3559016" y="1787922"/>
                  <a:pt x="3559016" y="1784556"/>
                </a:cubicBezTo>
                <a:lnTo>
                  <a:pt x="3561541" y="1731550"/>
                </a:lnTo>
                <a:cubicBezTo>
                  <a:pt x="3556492" y="1706309"/>
                  <a:pt x="3552285" y="1684433"/>
                  <a:pt x="3548920" y="1665923"/>
                </a:cubicBezTo>
                <a:cubicBezTo>
                  <a:pt x="3545554" y="1649095"/>
                  <a:pt x="3543872" y="1638157"/>
                  <a:pt x="3543872" y="1633109"/>
                </a:cubicBezTo>
                <a:lnTo>
                  <a:pt x="3546396" y="1625537"/>
                </a:lnTo>
                <a:cubicBezTo>
                  <a:pt x="3543030" y="1612075"/>
                  <a:pt x="3541347" y="1603661"/>
                  <a:pt x="3541347" y="1600295"/>
                </a:cubicBezTo>
                <a:lnTo>
                  <a:pt x="3546396" y="1597771"/>
                </a:lnTo>
                <a:lnTo>
                  <a:pt x="3543872" y="1590199"/>
                </a:lnTo>
                <a:lnTo>
                  <a:pt x="3543872" y="1564958"/>
                </a:lnTo>
                <a:cubicBezTo>
                  <a:pt x="3543872" y="1563275"/>
                  <a:pt x="3544713" y="1562434"/>
                  <a:pt x="3546396" y="1562434"/>
                </a:cubicBezTo>
                <a:lnTo>
                  <a:pt x="3533775" y="1511951"/>
                </a:lnTo>
                <a:cubicBezTo>
                  <a:pt x="3533775" y="1505220"/>
                  <a:pt x="3536299" y="1495965"/>
                  <a:pt x="3541347" y="1484186"/>
                </a:cubicBezTo>
                <a:lnTo>
                  <a:pt x="3533775" y="1469041"/>
                </a:lnTo>
                <a:lnTo>
                  <a:pt x="3541347" y="1453896"/>
                </a:lnTo>
                <a:lnTo>
                  <a:pt x="3533775" y="1410986"/>
                </a:lnTo>
                <a:lnTo>
                  <a:pt x="3541347" y="1403414"/>
                </a:lnTo>
                <a:cubicBezTo>
                  <a:pt x="3541347" y="1398366"/>
                  <a:pt x="3538823" y="1395841"/>
                  <a:pt x="3533775" y="1395841"/>
                </a:cubicBezTo>
                <a:lnTo>
                  <a:pt x="3541347" y="1378173"/>
                </a:lnTo>
                <a:cubicBezTo>
                  <a:pt x="3541347" y="1354614"/>
                  <a:pt x="3535458" y="1327690"/>
                  <a:pt x="3523679" y="1297401"/>
                </a:cubicBezTo>
                <a:lnTo>
                  <a:pt x="3516106" y="1297401"/>
                </a:lnTo>
                <a:cubicBezTo>
                  <a:pt x="3511058" y="1314228"/>
                  <a:pt x="3506010" y="1322642"/>
                  <a:pt x="3500961" y="1322642"/>
                </a:cubicBezTo>
                <a:lnTo>
                  <a:pt x="3498437" y="1315069"/>
                </a:lnTo>
                <a:cubicBezTo>
                  <a:pt x="3500120" y="1315069"/>
                  <a:pt x="3500961" y="1314228"/>
                  <a:pt x="3500961" y="1312545"/>
                </a:cubicBezTo>
                <a:lnTo>
                  <a:pt x="3498437" y="1312545"/>
                </a:lnTo>
                <a:lnTo>
                  <a:pt x="3468148" y="1350407"/>
                </a:lnTo>
                <a:cubicBezTo>
                  <a:pt x="3464782" y="1358821"/>
                  <a:pt x="3457210" y="1365552"/>
                  <a:pt x="3445431" y="1370600"/>
                </a:cubicBezTo>
                <a:lnTo>
                  <a:pt x="3410093" y="1370600"/>
                </a:lnTo>
                <a:lnTo>
                  <a:pt x="3399996" y="1365552"/>
                </a:lnTo>
                <a:lnTo>
                  <a:pt x="3382328" y="1365552"/>
                </a:lnTo>
                <a:cubicBezTo>
                  <a:pt x="3382328" y="1370600"/>
                  <a:pt x="3376438" y="1376490"/>
                  <a:pt x="3364659" y="1383221"/>
                </a:cubicBezTo>
                <a:cubicBezTo>
                  <a:pt x="3364659" y="1388269"/>
                  <a:pt x="3357928" y="1390793"/>
                  <a:pt x="3344466" y="1390793"/>
                </a:cubicBezTo>
                <a:lnTo>
                  <a:pt x="3306604" y="1390793"/>
                </a:lnTo>
                <a:cubicBezTo>
                  <a:pt x="3286411" y="1394159"/>
                  <a:pt x="3275473" y="1395841"/>
                  <a:pt x="3273790" y="1395841"/>
                </a:cubicBezTo>
                <a:lnTo>
                  <a:pt x="3273790" y="1393317"/>
                </a:lnTo>
                <a:lnTo>
                  <a:pt x="3266218" y="1393317"/>
                </a:lnTo>
                <a:cubicBezTo>
                  <a:pt x="3264535" y="1393317"/>
                  <a:pt x="3247707" y="1400048"/>
                  <a:pt x="3215735" y="1413510"/>
                </a:cubicBezTo>
                <a:lnTo>
                  <a:pt x="3215735" y="1410986"/>
                </a:lnTo>
                <a:lnTo>
                  <a:pt x="3210687" y="1413510"/>
                </a:lnTo>
                <a:lnTo>
                  <a:pt x="3198067" y="1413510"/>
                </a:lnTo>
                <a:lnTo>
                  <a:pt x="3190494" y="1410986"/>
                </a:lnTo>
                <a:lnTo>
                  <a:pt x="3185446" y="1418559"/>
                </a:lnTo>
                <a:lnTo>
                  <a:pt x="3190494" y="1428655"/>
                </a:lnTo>
                <a:cubicBezTo>
                  <a:pt x="3187129" y="1445483"/>
                  <a:pt x="3185446" y="1457262"/>
                  <a:pt x="3185446" y="1463993"/>
                </a:cubicBezTo>
                <a:lnTo>
                  <a:pt x="3190494" y="1484186"/>
                </a:lnTo>
                <a:cubicBezTo>
                  <a:pt x="3187129" y="1497648"/>
                  <a:pt x="3185446" y="1506062"/>
                  <a:pt x="3185446" y="1509427"/>
                </a:cubicBezTo>
                <a:lnTo>
                  <a:pt x="3187970" y="1514475"/>
                </a:lnTo>
                <a:lnTo>
                  <a:pt x="3190494" y="1522048"/>
                </a:lnTo>
                <a:cubicBezTo>
                  <a:pt x="3187129" y="1528779"/>
                  <a:pt x="3185446" y="1532985"/>
                  <a:pt x="3185446" y="1534668"/>
                </a:cubicBezTo>
                <a:cubicBezTo>
                  <a:pt x="3192177" y="1561592"/>
                  <a:pt x="3195542" y="1585151"/>
                  <a:pt x="3195542" y="1605344"/>
                </a:cubicBezTo>
                <a:lnTo>
                  <a:pt x="3195542" y="1615440"/>
                </a:lnTo>
                <a:cubicBezTo>
                  <a:pt x="3195542" y="1620488"/>
                  <a:pt x="3192177" y="1623013"/>
                  <a:pt x="3185446" y="1623013"/>
                </a:cubicBezTo>
                <a:cubicBezTo>
                  <a:pt x="3187129" y="1626378"/>
                  <a:pt x="3188811" y="1632268"/>
                  <a:pt x="3190494" y="1640682"/>
                </a:cubicBezTo>
                <a:cubicBezTo>
                  <a:pt x="3193859" y="1650778"/>
                  <a:pt x="3196384" y="1663399"/>
                  <a:pt x="3198067" y="1678543"/>
                </a:cubicBezTo>
                <a:cubicBezTo>
                  <a:pt x="3226673" y="1661716"/>
                  <a:pt x="3246866" y="1653302"/>
                  <a:pt x="3258645" y="1653302"/>
                </a:cubicBezTo>
                <a:cubicBezTo>
                  <a:pt x="3258645" y="1639840"/>
                  <a:pt x="3256121" y="1612075"/>
                  <a:pt x="3251073" y="1570006"/>
                </a:cubicBezTo>
                <a:cubicBezTo>
                  <a:pt x="3256121" y="1559910"/>
                  <a:pt x="3258645" y="1552337"/>
                  <a:pt x="3258645" y="1547289"/>
                </a:cubicBezTo>
                <a:cubicBezTo>
                  <a:pt x="3256963" y="1537192"/>
                  <a:pt x="3256121" y="1527937"/>
                  <a:pt x="3256121" y="1519524"/>
                </a:cubicBezTo>
                <a:lnTo>
                  <a:pt x="3256121" y="1499331"/>
                </a:lnTo>
                <a:cubicBezTo>
                  <a:pt x="3259487" y="1489234"/>
                  <a:pt x="3261170" y="1481662"/>
                  <a:pt x="3261170" y="1476613"/>
                </a:cubicBezTo>
                <a:lnTo>
                  <a:pt x="3258645" y="1456420"/>
                </a:lnTo>
                <a:cubicBezTo>
                  <a:pt x="3277156" y="1432862"/>
                  <a:pt x="3288935" y="1421083"/>
                  <a:pt x="3293983" y="1421083"/>
                </a:cubicBezTo>
                <a:lnTo>
                  <a:pt x="3319225" y="1421083"/>
                </a:lnTo>
                <a:lnTo>
                  <a:pt x="3364659" y="1418559"/>
                </a:lnTo>
                <a:cubicBezTo>
                  <a:pt x="3364659" y="1435386"/>
                  <a:pt x="3386534" y="1448007"/>
                  <a:pt x="3430286" y="1456420"/>
                </a:cubicBezTo>
                <a:cubicBezTo>
                  <a:pt x="3430286" y="1463151"/>
                  <a:pt x="3446272" y="1474089"/>
                  <a:pt x="3478244" y="1489234"/>
                </a:cubicBezTo>
                <a:cubicBezTo>
                  <a:pt x="3478244" y="1492599"/>
                  <a:pt x="3491706" y="1505220"/>
                  <a:pt x="3518630" y="1527096"/>
                </a:cubicBezTo>
                <a:lnTo>
                  <a:pt x="3523679" y="1547289"/>
                </a:lnTo>
                <a:cubicBezTo>
                  <a:pt x="3508534" y="1554020"/>
                  <a:pt x="3500120" y="1559910"/>
                  <a:pt x="3498437" y="1564958"/>
                </a:cubicBezTo>
                <a:lnTo>
                  <a:pt x="3498437" y="1570006"/>
                </a:lnTo>
                <a:cubicBezTo>
                  <a:pt x="3503486" y="1601978"/>
                  <a:pt x="3508534" y="1622171"/>
                  <a:pt x="3513582" y="1630585"/>
                </a:cubicBezTo>
                <a:lnTo>
                  <a:pt x="3508534" y="1638157"/>
                </a:lnTo>
                <a:lnTo>
                  <a:pt x="3518630" y="1706309"/>
                </a:lnTo>
                <a:cubicBezTo>
                  <a:pt x="3516948" y="1709674"/>
                  <a:pt x="3516106" y="1713040"/>
                  <a:pt x="3516106" y="1716405"/>
                </a:cubicBezTo>
                <a:lnTo>
                  <a:pt x="3523679" y="1721453"/>
                </a:lnTo>
                <a:cubicBezTo>
                  <a:pt x="3518630" y="1751743"/>
                  <a:pt x="3516106" y="1778667"/>
                  <a:pt x="3516106" y="1802225"/>
                </a:cubicBezTo>
                <a:lnTo>
                  <a:pt x="3518630" y="1819894"/>
                </a:lnTo>
                <a:lnTo>
                  <a:pt x="3516106" y="1824943"/>
                </a:lnTo>
                <a:cubicBezTo>
                  <a:pt x="3517789" y="1836722"/>
                  <a:pt x="3518630" y="1847660"/>
                  <a:pt x="3518630" y="1857756"/>
                </a:cubicBezTo>
                <a:lnTo>
                  <a:pt x="3518630" y="1893094"/>
                </a:lnTo>
                <a:lnTo>
                  <a:pt x="3526203" y="1903191"/>
                </a:lnTo>
                <a:cubicBezTo>
                  <a:pt x="3514424" y="1920018"/>
                  <a:pt x="3504327" y="1945259"/>
                  <a:pt x="3495913" y="1978914"/>
                </a:cubicBezTo>
                <a:cubicBezTo>
                  <a:pt x="3494230" y="1978914"/>
                  <a:pt x="3490865" y="1983121"/>
                  <a:pt x="3485817" y="1991535"/>
                </a:cubicBezTo>
                <a:cubicBezTo>
                  <a:pt x="3479086" y="2003314"/>
                  <a:pt x="3470672" y="2017618"/>
                  <a:pt x="3460575" y="2034445"/>
                </a:cubicBezTo>
                <a:cubicBezTo>
                  <a:pt x="3438700" y="2061369"/>
                  <a:pt x="3418507" y="2079038"/>
                  <a:pt x="3399996" y="2087452"/>
                </a:cubicBezTo>
                <a:cubicBezTo>
                  <a:pt x="3399996" y="2082403"/>
                  <a:pt x="3397472" y="2079879"/>
                  <a:pt x="3392424" y="2079879"/>
                </a:cubicBezTo>
                <a:cubicBezTo>
                  <a:pt x="3392424" y="2089976"/>
                  <a:pt x="3373914" y="2095865"/>
                  <a:pt x="3336893" y="2097548"/>
                </a:cubicBezTo>
                <a:cubicBezTo>
                  <a:pt x="3308287" y="2089134"/>
                  <a:pt x="3293983" y="2074831"/>
                  <a:pt x="3293983" y="2054638"/>
                </a:cubicBezTo>
                <a:cubicBezTo>
                  <a:pt x="3277156" y="2019300"/>
                  <a:pt x="3266218" y="1988169"/>
                  <a:pt x="3261170" y="1961245"/>
                </a:cubicBezTo>
                <a:cubicBezTo>
                  <a:pt x="3264535" y="1961245"/>
                  <a:pt x="3266218" y="1959563"/>
                  <a:pt x="3266218" y="1956197"/>
                </a:cubicBezTo>
                <a:cubicBezTo>
                  <a:pt x="3261170" y="1954514"/>
                  <a:pt x="3249390" y="1951990"/>
                  <a:pt x="3230880" y="1948625"/>
                </a:cubicBezTo>
                <a:cubicBezTo>
                  <a:pt x="3219101" y="1960404"/>
                  <a:pt x="3196384" y="1971342"/>
                  <a:pt x="3162729" y="1981438"/>
                </a:cubicBezTo>
                <a:lnTo>
                  <a:pt x="3142536" y="1981438"/>
                </a:lnTo>
                <a:cubicBezTo>
                  <a:pt x="3142536" y="1999949"/>
                  <a:pt x="3127391" y="2009204"/>
                  <a:pt x="3097101" y="2009204"/>
                </a:cubicBezTo>
                <a:cubicBezTo>
                  <a:pt x="3097101" y="2014252"/>
                  <a:pt x="3066812" y="2023507"/>
                  <a:pt x="3006233" y="2036969"/>
                </a:cubicBezTo>
                <a:cubicBezTo>
                  <a:pt x="3006233" y="2045383"/>
                  <a:pt x="2998661" y="2051272"/>
                  <a:pt x="2983516" y="2054638"/>
                </a:cubicBezTo>
                <a:lnTo>
                  <a:pt x="2978467" y="2059686"/>
                </a:lnTo>
                <a:cubicBezTo>
                  <a:pt x="2973419" y="2061369"/>
                  <a:pt x="2968371" y="2063893"/>
                  <a:pt x="2963323" y="2067259"/>
                </a:cubicBezTo>
                <a:cubicBezTo>
                  <a:pt x="2948178" y="2075672"/>
                  <a:pt x="2930509" y="2084927"/>
                  <a:pt x="2910316" y="2095024"/>
                </a:cubicBezTo>
                <a:cubicBezTo>
                  <a:pt x="2910316" y="2103438"/>
                  <a:pt x="2896013" y="2112693"/>
                  <a:pt x="2867406" y="2122789"/>
                </a:cubicBezTo>
                <a:cubicBezTo>
                  <a:pt x="2867406" y="2126155"/>
                  <a:pt x="2857309" y="2132045"/>
                  <a:pt x="2837116" y="2140458"/>
                </a:cubicBezTo>
                <a:cubicBezTo>
                  <a:pt x="2837116" y="2143824"/>
                  <a:pt x="2821130" y="2158969"/>
                  <a:pt x="2789158" y="2185892"/>
                </a:cubicBezTo>
                <a:lnTo>
                  <a:pt x="2758869" y="2168224"/>
                </a:lnTo>
                <a:cubicBezTo>
                  <a:pt x="2757186" y="2169906"/>
                  <a:pt x="2752138" y="2170748"/>
                  <a:pt x="2743724" y="2170748"/>
                </a:cubicBezTo>
                <a:cubicBezTo>
                  <a:pt x="2742041" y="2160651"/>
                  <a:pt x="2722689" y="2148872"/>
                  <a:pt x="2685669" y="2135410"/>
                </a:cubicBezTo>
                <a:cubicBezTo>
                  <a:pt x="2663793" y="2110169"/>
                  <a:pt x="2652014" y="2097548"/>
                  <a:pt x="2650331" y="2097548"/>
                </a:cubicBezTo>
                <a:cubicBezTo>
                  <a:pt x="2628456" y="2087452"/>
                  <a:pt x="2617518" y="2081562"/>
                  <a:pt x="2617518" y="2079879"/>
                </a:cubicBezTo>
                <a:cubicBezTo>
                  <a:pt x="2617518" y="2074831"/>
                  <a:pt x="2620042" y="2072307"/>
                  <a:pt x="2625090" y="2072307"/>
                </a:cubicBezTo>
                <a:cubicBezTo>
                  <a:pt x="2625090" y="2065576"/>
                  <a:pt x="2614994" y="2053797"/>
                  <a:pt x="2594800" y="2036969"/>
                </a:cubicBezTo>
                <a:lnTo>
                  <a:pt x="2594800" y="2026872"/>
                </a:lnTo>
                <a:cubicBezTo>
                  <a:pt x="2604897" y="2011728"/>
                  <a:pt x="2609945" y="2000790"/>
                  <a:pt x="2609945" y="1994059"/>
                </a:cubicBezTo>
                <a:cubicBezTo>
                  <a:pt x="2603214" y="1994059"/>
                  <a:pt x="2599849" y="1991535"/>
                  <a:pt x="2599849" y="1986487"/>
                </a:cubicBezTo>
                <a:lnTo>
                  <a:pt x="2599849" y="1973866"/>
                </a:lnTo>
                <a:lnTo>
                  <a:pt x="2607421" y="1966294"/>
                </a:lnTo>
                <a:cubicBezTo>
                  <a:pt x="2592276" y="1962928"/>
                  <a:pt x="2581338" y="1956197"/>
                  <a:pt x="2574607" y="1946101"/>
                </a:cubicBezTo>
                <a:lnTo>
                  <a:pt x="2574607" y="1941052"/>
                </a:lnTo>
                <a:cubicBezTo>
                  <a:pt x="2574607" y="1936004"/>
                  <a:pt x="2576290" y="1931797"/>
                  <a:pt x="2579656" y="1928432"/>
                </a:cubicBezTo>
                <a:cubicBezTo>
                  <a:pt x="2574607" y="1918335"/>
                  <a:pt x="2572083" y="1911604"/>
                  <a:pt x="2572083" y="1908239"/>
                </a:cubicBezTo>
                <a:lnTo>
                  <a:pt x="2587228" y="1900666"/>
                </a:lnTo>
                <a:lnTo>
                  <a:pt x="2574607" y="1877949"/>
                </a:lnTo>
                <a:lnTo>
                  <a:pt x="2574607" y="1875425"/>
                </a:lnTo>
                <a:cubicBezTo>
                  <a:pt x="2591435" y="1860280"/>
                  <a:pt x="2599849" y="1849343"/>
                  <a:pt x="2599849" y="1842612"/>
                </a:cubicBezTo>
                <a:cubicBezTo>
                  <a:pt x="2598166" y="1840929"/>
                  <a:pt x="2597325" y="1836722"/>
                  <a:pt x="2597325" y="1829991"/>
                </a:cubicBezTo>
                <a:cubicBezTo>
                  <a:pt x="2604056" y="1829991"/>
                  <a:pt x="2607421" y="1827467"/>
                  <a:pt x="2607421" y="1822418"/>
                </a:cubicBezTo>
                <a:cubicBezTo>
                  <a:pt x="2600690" y="1822418"/>
                  <a:pt x="2597325" y="1819894"/>
                  <a:pt x="2597325" y="1814846"/>
                </a:cubicBezTo>
                <a:lnTo>
                  <a:pt x="2597325" y="1812322"/>
                </a:lnTo>
                <a:cubicBezTo>
                  <a:pt x="2609104" y="1790446"/>
                  <a:pt x="2620883" y="1779509"/>
                  <a:pt x="2632662" y="1779509"/>
                </a:cubicBezTo>
                <a:cubicBezTo>
                  <a:pt x="2642759" y="1779509"/>
                  <a:pt x="2666318" y="1792970"/>
                  <a:pt x="2703338" y="1819894"/>
                </a:cubicBezTo>
                <a:lnTo>
                  <a:pt x="2723531" y="1822418"/>
                </a:lnTo>
                <a:cubicBezTo>
                  <a:pt x="2849737" y="1785398"/>
                  <a:pt x="2922937" y="1766888"/>
                  <a:pt x="2943130" y="1766888"/>
                </a:cubicBezTo>
                <a:cubicBezTo>
                  <a:pt x="2944812" y="1750060"/>
                  <a:pt x="2947336" y="1741646"/>
                  <a:pt x="2950702" y="1741646"/>
                </a:cubicBezTo>
                <a:cubicBezTo>
                  <a:pt x="2949020" y="1734915"/>
                  <a:pt x="2946496" y="1731550"/>
                  <a:pt x="2943130" y="1731550"/>
                </a:cubicBezTo>
                <a:lnTo>
                  <a:pt x="2945654" y="1713881"/>
                </a:lnTo>
                <a:cubicBezTo>
                  <a:pt x="2945654" y="1666764"/>
                  <a:pt x="2942288" y="1643206"/>
                  <a:pt x="2935558" y="1643206"/>
                </a:cubicBezTo>
                <a:lnTo>
                  <a:pt x="2938082" y="1605344"/>
                </a:lnTo>
                <a:lnTo>
                  <a:pt x="2938082" y="1597771"/>
                </a:lnTo>
                <a:lnTo>
                  <a:pt x="2930509" y="1585151"/>
                </a:lnTo>
                <a:cubicBezTo>
                  <a:pt x="2930509" y="1575054"/>
                  <a:pt x="2932192" y="1564958"/>
                  <a:pt x="2935558" y="1554861"/>
                </a:cubicBezTo>
                <a:cubicBezTo>
                  <a:pt x="2932192" y="1524572"/>
                  <a:pt x="2930509" y="1502696"/>
                  <a:pt x="2930509" y="1489234"/>
                </a:cubicBezTo>
                <a:lnTo>
                  <a:pt x="2935558" y="1466517"/>
                </a:lnTo>
                <a:cubicBezTo>
                  <a:pt x="2932192" y="1449689"/>
                  <a:pt x="2930509" y="1439593"/>
                  <a:pt x="2930509" y="1436227"/>
                </a:cubicBezTo>
                <a:lnTo>
                  <a:pt x="2930509" y="1428655"/>
                </a:lnTo>
                <a:lnTo>
                  <a:pt x="2935558" y="1421083"/>
                </a:lnTo>
                <a:lnTo>
                  <a:pt x="2925461" y="1413510"/>
                </a:lnTo>
                <a:cubicBezTo>
                  <a:pt x="2925461" y="1418559"/>
                  <a:pt x="2893489" y="1423607"/>
                  <a:pt x="2829544" y="1428655"/>
                </a:cubicBezTo>
                <a:cubicBezTo>
                  <a:pt x="2829544" y="1432020"/>
                  <a:pt x="2827020" y="1436227"/>
                  <a:pt x="2821972" y="1441276"/>
                </a:cubicBezTo>
                <a:lnTo>
                  <a:pt x="2804303" y="1438752"/>
                </a:lnTo>
                <a:cubicBezTo>
                  <a:pt x="2800937" y="1438752"/>
                  <a:pt x="2784951" y="1456420"/>
                  <a:pt x="2756345" y="1491758"/>
                </a:cubicBezTo>
                <a:cubicBezTo>
                  <a:pt x="2749614" y="1481662"/>
                  <a:pt x="2743724" y="1476613"/>
                  <a:pt x="2738676" y="1476613"/>
                </a:cubicBezTo>
                <a:cubicBezTo>
                  <a:pt x="2705020" y="1451372"/>
                  <a:pt x="2683145" y="1429496"/>
                  <a:pt x="2673048" y="1410986"/>
                </a:cubicBezTo>
                <a:cubicBezTo>
                  <a:pt x="2629297" y="1372283"/>
                  <a:pt x="2607421" y="1340311"/>
                  <a:pt x="2607421" y="1315069"/>
                </a:cubicBezTo>
                <a:cubicBezTo>
                  <a:pt x="2600690" y="1315069"/>
                  <a:pt x="2597325" y="1312545"/>
                  <a:pt x="2597325" y="1307497"/>
                </a:cubicBezTo>
                <a:lnTo>
                  <a:pt x="2597325" y="1304973"/>
                </a:lnTo>
                <a:cubicBezTo>
                  <a:pt x="2597325" y="1267952"/>
                  <a:pt x="2594800" y="1235980"/>
                  <a:pt x="2589752" y="1209056"/>
                </a:cubicBezTo>
                <a:cubicBezTo>
                  <a:pt x="2593118" y="1198960"/>
                  <a:pt x="2594800" y="1189705"/>
                  <a:pt x="2594800" y="1181291"/>
                </a:cubicBezTo>
                <a:cubicBezTo>
                  <a:pt x="2589752" y="1171194"/>
                  <a:pt x="2587228" y="1162781"/>
                  <a:pt x="2587228" y="1156050"/>
                </a:cubicBezTo>
                <a:lnTo>
                  <a:pt x="2587228" y="1118188"/>
                </a:lnTo>
                <a:lnTo>
                  <a:pt x="2589752" y="1092947"/>
                </a:lnTo>
                <a:cubicBezTo>
                  <a:pt x="2588070" y="1091264"/>
                  <a:pt x="2587228" y="1085374"/>
                  <a:pt x="2587228" y="1075278"/>
                </a:cubicBezTo>
                <a:cubicBezTo>
                  <a:pt x="2587228" y="1068547"/>
                  <a:pt x="2588070" y="1065181"/>
                  <a:pt x="2589752" y="1065181"/>
                </a:cubicBezTo>
                <a:lnTo>
                  <a:pt x="2582180" y="997030"/>
                </a:lnTo>
                <a:cubicBezTo>
                  <a:pt x="2587228" y="988616"/>
                  <a:pt x="2591435" y="972630"/>
                  <a:pt x="2594800" y="949071"/>
                </a:cubicBezTo>
                <a:lnTo>
                  <a:pt x="2589752" y="938975"/>
                </a:lnTo>
                <a:cubicBezTo>
                  <a:pt x="2589752" y="935609"/>
                  <a:pt x="2591435" y="930561"/>
                  <a:pt x="2594800" y="923830"/>
                </a:cubicBezTo>
                <a:lnTo>
                  <a:pt x="2587228" y="860727"/>
                </a:lnTo>
                <a:lnTo>
                  <a:pt x="2589752" y="860727"/>
                </a:lnTo>
                <a:lnTo>
                  <a:pt x="2587228" y="853154"/>
                </a:lnTo>
                <a:lnTo>
                  <a:pt x="2587228" y="848106"/>
                </a:lnTo>
                <a:cubicBezTo>
                  <a:pt x="2587228" y="843058"/>
                  <a:pt x="2590594" y="840534"/>
                  <a:pt x="2597325" y="840534"/>
                </a:cubicBezTo>
                <a:cubicBezTo>
                  <a:pt x="2592276" y="816975"/>
                  <a:pt x="2589752" y="800148"/>
                  <a:pt x="2589752" y="790051"/>
                </a:cubicBezTo>
                <a:lnTo>
                  <a:pt x="2594800" y="782479"/>
                </a:lnTo>
                <a:lnTo>
                  <a:pt x="2589752" y="777431"/>
                </a:lnTo>
                <a:cubicBezTo>
                  <a:pt x="2593118" y="755555"/>
                  <a:pt x="2595642" y="743776"/>
                  <a:pt x="2597325" y="742093"/>
                </a:cubicBezTo>
                <a:lnTo>
                  <a:pt x="2594800" y="734521"/>
                </a:lnTo>
                <a:lnTo>
                  <a:pt x="2597325" y="709279"/>
                </a:lnTo>
                <a:lnTo>
                  <a:pt x="2594800" y="671418"/>
                </a:lnTo>
                <a:cubicBezTo>
                  <a:pt x="2596483" y="668052"/>
                  <a:pt x="2597325" y="664687"/>
                  <a:pt x="2597325" y="661321"/>
                </a:cubicBezTo>
                <a:lnTo>
                  <a:pt x="2594800" y="653749"/>
                </a:lnTo>
                <a:cubicBezTo>
                  <a:pt x="2596483" y="650383"/>
                  <a:pt x="2597325" y="645335"/>
                  <a:pt x="2597325" y="638604"/>
                </a:cubicBezTo>
                <a:cubicBezTo>
                  <a:pt x="2597325" y="636921"/>
                  <a:pt x="2596483" y="636080"/>
                  <a:pt x="2594800" y="636080"/>
                </a:cubicBezTo>
                <a:cubicBezTo>
                  <a:pt x="2594800" y="622618"/>
                  <a:pt x="2603214" y="596535"/>
                  <a:pt x="2620042" y="557832"/>
                </a:cubicBezTo>
                <a:cubicBezTo>
                  <a:pt x="2616676" y="547735"/>
                  <a:pt x="2613311" y="539322"/>
                  <a:pt x="2609945" y="532591"/>
                </a:cubicBezTo>
                <a:cubicBezTo>
                  <a:pt x="2631821" y="515763"/>
                  <a:pt x="2642759" y="497253"/>
                  <a:pt x="2642759" y="477060"/>
                </a:cubicBezTo>
                <a:lnTo>
                  <a:pt x="2650331" y="474536"/>
                </a:lnTo>
                <a:lnTo>
                  <a:pt x="2657904" y="474536"/>
                </a:lnTo>
                <a:lnTo>
                  <a:pt x="2668000" y="472012"/>
                </a:lnTo>
                <a:cubicBezTo>
                  <a:pt x="2676414" y="487157"/>
                  <a:pt x="2686511" y="494729"/>
                  <a:pt x="2698290" y="494729"/>
                </a:cubicBezTo>
                <a:cubicBezTo>
                  <a:pt x="2698290" y="491363"/>
                  <a:pt x="2703338" y="486315"/>
                  <a:pt x="2713434" y="479584"/>
                </a:cubicBezTo>
                <a:cubicBezTo>
                  <a:pt x="2720165" y="491363"/>
                  <a:pt x="2728579" y="497253"/>
                  <a:pt x="2738676" y="497253"/>
                </a:cubicBezTo>
                <a:cubicBezTo>
                  <a:pt x="2839641" y="460232"/>
                  <a:pt x="2897696" y="441722"/>
                  <a:pt x="2912840" y="441722"/>
                </a:cubicBezTo>
                <a:lnTo>
                  <a:pt x="2912840" y="431626"/>
                </a:lnTo>
                <a:cubicBezTo>
                  <a:pt x="2912840" y="413116"/>
                  <a:pt x="2910316" y="395447"/>
                  <a:pt x="2905268" y="378619"/>
                </a:cubicBezTo>
                <a:lnTo>
                  <a:pt x="2910316" y="378619"/>
                </a:lnTo>
                <a:lnTo>
                  <a:pt x="2905268" y="371047"/>
                </a:lnTo>
                <a:lnTo>
                  <a:pt x="2905268" y="315516"/>
                </a:lnTo>
                <a:cubicBezTo>
                  <a:pt x="2905268" y="312150"/>
                  <a:pt x="2901061" y="300371"/>
                  <a:pt x="2892647" y="280178"/>
                </a:cubicBezTo>
                <a:cubicBezTo>
                  <a:pt x="2899378" y="280178"/>
                  <a:pt x="2902744" y="277654"/>
                  <a:pt x="2902744" y="272606"/>
                </a:cubicBezTo>
                <a:lnTo>
                  <a:pt x="2902744" y="270082"/>
                </a:lnTo>
                <a:cubicBezTo>
                  <a:pt x="2882551" y="270082"/>
                  <a:pt x="2870772" y="259985"/>
                  <a:pt x="2867406" y="239792"/>
                </a:cubicBezTo>
                <a:cubicBezTo>
                  <a:pt x="2857309" y="239792"/>
                  <a:pt x="2850579" y="230537"/>
                  <a:pt x="2847213" y="212027"/>
                </a:cubicBezTo>
                <a:cubicBezTo>
                  <a:pt x="2840482" y="212027"/>
                  <a:pt x="2837116" y="210344"/>
                  <a:pt x="2837116" y="206979"/>
                </a:cubicBezTo>
                <a:cubicBezTo>
                  <a:pt x="2843847" y="206979"/>
                  <a:pt x="2855627" y="191834"/>
                  <a:pt x="2872454" y="161544"/>
                </a:cubicBezTo>
                <a:cubicBezTo>
                  <a:pt x="2867406" y="161544"/>
                  <a:pt x="2864882" y="159020"/>
                  <a:pt x="2864882" y="153972"/>
                </a:cubicBezTo>
                <a:cubicBezTo>
                  <a:pt x="2864882" y="135462"/>
                  <a:pt x="2877503" y="116110"/>
                  <a:pt x="2902744" y="95917"/>
                </a:cubicBezTo>
                <a:cubicBezTo>
                  <a:pt x="2906109" y="87503"/>
                  <a:pt x="2909475" y="83296"/>
                  <a:pt x="2912840" y="83296"/>
                </a:cubicBezTo>
                <a:cubicBezTo>
                  <a:pt x="2916206" y="88345"/>
                  <a:pt x="2918730" y="90869"/>
                  <a:pt x="2920413" y="90869"/>
                </a:cubicBezTo>
                <a:lnTo>
                  <a:pt x="2927985" y="90869"/>
                </a:lnTo>
                <a:cubicBezTo>
                  <a:pt x="2927985" y="82455"/>
                  <a:pt x="2930509" y="78248"/>
                  <a:pt x="2935558" y="78248"/>
                </a:cubicBezTo>
                <a:cubicBezTo>
                  <a:pt x="2938923" y="81614"/>
                  <a:pt x="2943971" y="83296"/>
                  <a:pt x="2950702" y="83296"/>
                </a:cubicBezTo>
                <a:cubicBezTo>
                  <a:pt x="2979309" y="64786"/>
                  <a:pt x="2997819" y="55531"/>
                  <a:pt x="3006233" y="55531"/>
                </a:cubicBezTo>
                <a:close/>
                <a:moveTo>
                  <a:pt x="1539717" y="0"/>
                </a:moveTo>
                <a:lnTo>
                  <a:pt x="1554861" y="0"/>
                </a:lnTo>
                <a:cubicBezTo>
                  <a:pt x="1585151" y="6731"/>
                  <a:pt x="1608709" y="18511"/>
                  <a:pt x="1625537" y="35338"/>
                </a:cubicBezTo>
                <a:lnTo>
                  <a:pt x="1635633" y="32814"/>
                </a:lnTo>
                <a:cubicBezTo>
                  <a:pt x="1638999" y="32814"/>
                  <a:pt x="1640682" y="35338"/>
                  <a:pt x="1640682" y="40386"/>
                </a:cubicBezTo>
                <a:cubicBezTo>
                  <a:pt x="1655826" y="35338"/>
                  <a:pt x="1665081" y="32814"/>
                  <a:pt x="1668447" y="32814"/>
                </a:cubicBezTo>
                <a:cubicBezTo>
                  <a:pt x="1668447" y="37862"/>
                  <a:pt x="1681909" y="47959"/>
                  <a:pt x="1708833" y="63103"/>
                </a:cubicBezTo>
                <a:cubicBezTo>
                  <a:pt x="1708833" y="68152"/>
                  <a:pt x="1724819" y="78248"/>
                  <a:pt x="1756791" y="93393"/>
                </a:cubicBezTo>
                <a:cubicBezTo>
                  <a:pt x="1758474" y="96758"/>
                  <a:pt x="1759315" y="102648"/>
                  <a:pt x="1759315" y="111062"/>
                </a:cubicBezTo>
                <a:lnTo>
                  <a:pt x="1754267" y="113586"/>
                </a:lnTo>
                <a:cubicBezTo>
                  <a:pt x="1752584" y="115269"/>
                  <a:pt x="1750902" y="117793"/>
                  <a:pt x="1749219" y="121158"/>
                </a:cubicBezTo>
                <a:cubicBezTo>
                  <a:pt x="1760998" y="122841"/>
                  <a:pt x="1766888" y="127889"/>
                  <a:pt x="1766888" y="136303"/>
                </a:cubicBezTo>
                <a:cubicBezTo>
                  <a:pt x="1765205" y="139669"/>
                  <a:pt x="1764364" y="143034"/>
                  <a:pt x="1764364" y="146399"/>
                </a:cubicBezTo>
                <a:cubicBezTo>
                  <a:pt x="1792970" y="161544"/>
                  <a:pt x="1807274" y="170799"/>
                  <a:pt x="1807274" y="174165"/>
                </a:cubicBezTo>
                <a:lnTo>
                  <a:pt x="1807274" y="176689"/>
                </a:lnTo>
                <a:lnTo>
                  <a:pt x="1797177" y="191834"/>
                </a:lnTo>
                <a:lnTo>
                  <a:pt x="1797177" y="194358"/>
                </a:lnTo>
                <a:lnTo>
                  <a:pt x="1804750" y="194358"/>
                </a:lnTo>
                <a:cubicBezTo>
                  <a:pt x="1806432" y="194358"/>
                  <a:pt x="1807274" y="193516"/>
                  <a:pt x="1807274" y="191834"/>
                </a:cubicBezTo>
                <a:lnTo>
                  <a:pt x="1824943" y="194358"/>
                </a:lnTo>
                <a:cubicBezTo>
                  <a:pt x="1855232" y="194358"/>
                  <a:pt x="1910763" y="190151"/>
                  <a:pt x="1991535" y="181737"/>
                </a:cubicBezTo>
                <a:lnTo>
                  <a:pt x="2001631" y="184261"/>
                </a:lnTo>
                <a:cubicBezTo>
                  <a:pt x="2003314" y="182578"/>
                  <a:pt x="2007521" y="181737"/>
                  <a:pt x="2014252" y="181737"/>
                </a:cubicBezTo>
                <a:cubicBezTo>
                  <a:pt x="2069783" y="208661"/>
                  <a:pt x="2101755" y="227172"/>
                  <a:pt x="2110169" y="237268"/>
                </a:cubicBezTo>
                <a:cubicBezTo>
                  <a:pt x="2145506" y="254096"/>
                  <a:pt x="2163175" y="274289"/>
                  <a:pt x="2163175" y="297847"/>
                </a:cubicBezTo>
                <a:cubicBezTo>
                  <a:pt x="2222071" y="336550"/>
                  <a:pt x="2251520" y="389557"/>
                  <a:pt x="2251520" y="456867"/>
                </a:cubicBezTo>
                <a:cubicBezTo>
                  <a:pt x="2246471" y="480425"/>
                  <a:pt x="2240582" y="495570"/>
                  <a:pt x="2233851" y="502301"/>
                </a:cubicBezTo>
                <a:cubicBezTo>
                  <a:pt x="2233851" y="505667"/>
                  <a:pt x="2234692" y="509873"/>
                  <a:pt x="2236375" y="514922"/>
                </a:cubicBezTo>
                <a:cubicBezTo>
                  <a:pt x="2238058" y="521653"/>
                  <a:pt x="2240582" y="529225"/>
                  <a:pt x="2243947" y="537639"/>
                </a:cubicBezTo>
                <a:cubicBezTo>
                  <a:pt x="2240582" y="606632"/>
                  <a:pt x="2229644" y="641128"/>
                  <a:pt x="2211134" y="641128"/>
                </a:cubicBezTo>
                <a:cubicBezTo>
                  <a:pt x="2209451" y="641128"/>
                  <a:pt x="2207768" y="647018"/>
                  <a:pt x="2206085" y="658797"/>
                </a:cubicBezTo>
                <a:lnTo>
                  <a:pt x="2208609" y="663845"/>
                </a:lnTo>
                <a:cubicBezTo>
                  <a:pt x="2208609" y="673942"/>
                  <a:pt x="2201037" y="683197"/>
                  <a:pt x="2185892" y="691611"/>
                </a:cubicBezTo>
                <a:cubicBezTo>
                  <a:pt x="2185892" y="720217"/>
                  <a:pt x="2147189" y="749665"/>
                  <a:pt x="2069783" y="779955"/>
                </a:cubicBezTo>
                <a:cubicBezTo>
                  <a:pt x="2020983" y="798465"/>
                  <a:pt x="1914128" y="814451"/>
                  <a:pt x="1749219" y="827913"/>
                </a:cubicBezTo>
                <a:cubicBezTo>
                  <a:pt x="1442959" y="846423"/>
                  <a:pt x="1289828" y="859044"/>
                  <a:pt x="1289828" y="865775"/>
                </a:cubicBezTo>
                <a:cubicBezTo>
                  <a:pt x="1283097" y="880920"/>
                  <a:pt x="1274683" y="888492"/>
                  <a:pt x="1264587" y="888492"/>
                </a:cubicBezTo>
                <a:cubicBezTo>
                  <a:pt x="1264587" y="898589"/>
                  <a:pt x="1265428" y="904478"/>
                  <a:pt x="1267111" y="906161"/>
                </a:cubicBezTo>
                <a:cubicBezTo>
                  <a:pt x="1263746" y="916258"/>
                  <a:pt x="1262063" y="924672"/>
                  <a:pt x="1262063" y="931403"/>
                </a:cubicBezTo>
                <a:cubicBezTo>
                  <a:pt x="1263746" y="934768"/>
                  <a:pt x="1264587" y="938133"/>
                  <a:pt x="1264587" y="941499"/>
                </a:cubicBezTo>
                <a:cubicBezTo>
                  <a:pt x="1257856" y="941499"/>
                  <a:pt x="1253649" y="944864"/>
                  <a:pt x="1251966" y="951595"/>
                </a:cubicBezTo>
                <a:lnTo>
                  <a:pt x="1251966" y="961692"/>
                </a:lnTo>
                <a:lnTo>
                  <a:pt x="1257015" y="961692"/>
                </a:lnTo>
                <a:cubicBezTo>
                  <a:pt x="1258697" y="961692"/>
                  <a:pt x="1261222" y="962533"/>
                  <a:pt x="1264587" y="964216"/>
                </a:cubicBezTo>
                <a:lnTo>
                  <a:pt x="1272159" y="961692"/>
                </a:lnTo>
                <a:cubicBezTo>
                  <a:pt x="1273842" y="963375"/>
                  <a:pt x="1279732" y="964216"/>
                  <a:pt x="1289828" y="964216"/>
                </a:cubicBezTo>
                <a:lnTo>
                  <a:pt x="1282256" y="959168"/>
                </a:lnTo>
                <a:cubicBezTo>
                  <a:pt x="1282256" y="952437"/>
                  <a:pt x="1294035" y="946547"/>
                  <a:pt x="1317594" y="941499"/>
                </a:cubicBezTo>
                <a:cubicBezTo>
                  <a:pt x="1326007" y="941499"/>
                  <a:pt x="1338628" y="948230"/>
                  <a:pt x="1355455" y="961692"/>
                </a:cubicBezTo>
                <a:lnTo>
                  <a:pt x="1383221" y="961692"/>
                </a:lnTo>
                <a:cubicBezTo>
                  <a:pt x="1457262" y="943182"/>
                  <a:pt x="1511110" y="933927"/>
                  <a:pt x="1544765" y="933927"/>
                </a:cubicBezTo>
                <a:lnTo>
                  <a:pt x="1544765" y="938975"/>
                </a:lnTo>
                <a:lnTo>
                  <a:pt x="1575054" y="923830"/>
                </a:lnTo>
                <a:cubicBezTo>
                  <a:pt x="1578420" y="923830"/>
                  <a:pt x="1582627" y="926354"/>
                  <a:pt x="1587675" y="931403"/>
                </a:cubicBezTo>
                <a:cubicBezTo>
                  <a:pt x="1626378" y="924672"/>
                  <a:pt x="1654985" y="919623"/>
                  <a:pt x="1673495" y="916258"/>
                </a:cubicBezTo>
                <a:lnTo>
                  <a:pt x="1681068" y="921306"/>
                </a:lnTo>
                <a:lnTo>
                  <a:pt x="1688640" y="918782"/>
                </a:lnTo>
                <a:lnTo>
                  <a:pt x="1693688" y="916258"/>
                </a:lnTo>
                <a:cubicBezTo>
                  <a:pt x="1729026" y="921306"/>
                  <a:pt x="1750902" y="923830"/>
                  <a:pt x="1759315" y="923830"/>
                </a:cubicBezTo>
                <a:cubicBezTo>
                  <a:pt x="1767729" y="923830"/>
                  <a:pt x="1777826" y="921306"/>
                  <a:pt x="1789605" y="916258"/>
                </a:cubicBezTo>
                <a:lnTo>
                  <a:pt x="1814846" y="921306"/>
                </a:lnTo>
                <a:cubicBezTo>
                  <a:pt x="1821577" y="916258"/>
                  <a:pt x="1840929" y="912892"/>
                  <a:pt x="1872901" y="911209"/>
                </a:cubicBezTo>
                <a:cubicBezTo>
                  <a:pt x="1876266" y="911209"/>
                  <a:pt x="1877949" y="912051"/>
                  <a:pt x="1877949" y="913734"/>
                </a:cubicBezTo>
                <a:cubicBezTo>
                  <a:pt x="1898142" y="912051"/>
                  <a:pt x="1919177" y="911209"/>
                  <a:pt x="1941052" y="911209"/>
                </a:cubicBezTo>
                <a:lnTo>
                  <a:pt x="2036969" y="911209"/>
                </a:lnTo>
                <a:cubicBezTo>
                  <a:pt x="2072307" y="917940"/>
                  <a:pt x="2089976" y="922147"/>
                  <a:pt x="2089976" y="923830"/>
                </a:cubicBezTo>
                <a:lnTo>
                  <a:pt x="2097548" y="921306"/>
                </a:lnTo>
                <a:cubicBezTo>
                  <a:pt x="2176637" y="939816"/>
                  <a:pt x="2226278" y="961692"/>
                  <a:pt x="2246471" y="986933"/>
                </a:cubicBezTo>
                <a:lnTo>
                  <a:pt x="2246471" y="997030"/>
                </a:lnTo>
                <a:lnTo>
                  <a:pt x="2238899" y="997030"/>
                </a:lnTo>
                <a:lnTo>
                  <a:pt x="2238899" y="1004602"/>
                </a:lnTo>
                <a:cubicBezTo>
                  <a:pt x="2260775" y="1004602"/>
                  <a:pt x="2286016" y="1039098"/>
                  <a:pt x="2314623" y="1108091"/>
                </a:cubicBezTo>
                <a:lnTo>
                  <a:pt x="2312099" y="1113139"/>
                </a:lnTo>
                <a:cubicBezTo>
                  <a:pt x="2312099" y="1116505"/>
                  <a:pt x="2312940" y="1118188"/>
                  <a:pt x="2314623" y="1118188"/>
                </a:cubicBezTo>
                <a:lnTo>
                  <a:pt x="2312099" y="1138381"/>
                </a:lnTo>
                <a:lnTo>
                  <a:pt x="2312099" y="1173718"/>
                </a:lnTo>
                <a:lnTo>
                  <a:pt x="2307050" y="1196436"/>
                </a:lnTo>
                <a:cubicBezTo>
                  <a:pt x="2312099" y="1203167"/>
                  <a:pt x="2314623" y="1211580"/>
                  <a:pt x="2314623" y="1221677"/>
                </a:cubicBezTo>
                <a:lnTo>
                  <a:pt x="2314623" y="1259539"/>
                </a:lnTo>
                <a:cubicBezTo>
                  <a:pt x="2314623" y="1262904"/>
                  <a:pt x="2310416" y="1267111"/>
                  <a:pt x="2302002" y="1272159"/>
                </a:cubicBezTo>
                <a:lnTo>
                  <a:pt x="2299478" y="1272159"/>
                </a:lnTo>
                <a:lnTo>
                  <a:pt x="2291906" y="1269635"/>
                </a:lnTo>
                <a:lnTo>
                  <a:pt x="2291906" y="1272159"/>
                </a:lnTo>
                <a:cubicBezTo>
                  <a:pt x="2291906" y="1275525"/>
                  <a:pt x="2298637" y="1283939"/>
                  <a:pt x="2312099" y="1297401"/>
                </a:cubicBezTo>
                <a:cubicBezTo>
                  <a:pt x="2295271" y="1304132"/>
                  <a:pt x="2284333" y="1312545"/>
                  <a:pt x="2279285" y="1322642"/>
                </a:cubicBezTo>
                <a:lnTo>
                  <a:pt x="2291906" y="1332738"/>
                </a:lnTo>
                <a:lnTo>
                  <a:pt x="2286857" y="1360504"/>
                </a:lnTo>
                <a:lnTo>
                  <a:pt x="2286857" y="1365552"/>
                </a:lnTo>
                <a:lnTo>
                  <a:pt x="2294430" y="1365552"/>
                </a:lnTo>
                <a:lnTo>
                  <a:pt x="2294430" y="1378173"/>
                </a:lnTo>
                <a:lnTo>
                  <a:pt x="2284333" y="1378173"/>
                </a:lnTo>
                <a:lnTo>
                  <a:pt x="2291906" y="1390793"/>
                </a:lnTo>
                <a:lnTo>
                  <a:pt x="2286857" y="1410986"/>
                </a:lnTo>
                <a:cubicBezTo>
                  <a:pt x="2291906" y="1410986"/>
                  <a:pt x="2294430" y="1413510"/>
                  <a:pt x="2294430" y="1418559"/>
                </a:cubicBezTo>
                <a:lnTo>
                  <a:pt x="2294430" y="1421083"/>
                </a:lnTo>
                <a:lnTo>
                  <a:pt x="2286857" y="1433703"/>
                </a:lnTo>
                <a:cubicBezTo>
                  <a:pt x="2295271" y="1445483"/>
                  <a:pt x="2299478" y="1457262"/>
                  <a:pt x="2299478" y="1469041"/>
                </a:cubicBezTo>
                <a:lnTo>
                  <a:pt x="2299478" y="1484186"/>
                </a:lnTo>
                <a:cubicBezTo>
                  <a:pt x="2299478" y="1492599"/>
                  <a:pt x="2296954" y="1501013"/>
                  <a:pt x="2291906" y="1509427"/>
                </a:cubicBezTo>
                <a:cubicBezTo>
                  <a:pt x="2310416" y="1512793"/>
                  <a:pt x="2319671" y="1516158"/>
                  <a:pt x="2319671" y="1519524"/>
                </a:cubicBezTo>
                <a:lnTo>
                  <a:pt x="2307050" y="1534668"/>
                </a:lnTo>
                <a:lnTo>
                  <a:pt x="2307050" y="1542241"/>
                </a:lnTo>
                <a:lnTo>
                  <a:pt x="2312099" y="1549813"/>
                </a:lnTo>
                <a:cubicBezTo>
                  <a:pt x="2305368" y="1554861"/>
                  <a:pt x="2301161" y="1557385"/>
                  <a:pt x="2299478" y="1557385"/>
                </a:cubicBezTo>
                <a:cubicBezTo>
                  <a:pt x="2304526" y="1579261"/>
                  <a:pt x="2307050" y="1591882"/>
                  <a:pt x="2307050" y="1595247"/>
                </a:cubicBezTo>
                <a:cubicBezTo>
                  <a:pt x="2303685" y="1596930"/>
                  <a:pt x="2298637" y="1597771"/>
                  <a:pt x="2291906" y="1597771"/>
                </a:cubicBezTo>
                <a:lnTo>
                  <a:pt x="2291906" y="1605344"/>
                </a:lnTo>
                <a:lnTo>
                  <a:pt x="2286857" y="1653302"/>
                </a:lnTo>
                <a:cubicBezTo>
                  <a:pt x="2293589" y="1653302"/>
                  <a:pt x="2297795" y="1656668"/>
                  <a:pt x="2299478" y="1663399"/>
                </a:cubicBezTo>
                <a:cubicBezTo>
                  <a:pt x="2294430" y="1668447"/>
                  <a:pt x="2290223" y="1670971"/>
                  <a:pt x="2286857" y="1670971"/>
                </a:cubicBezTo>
                <a:lnTo>
                  <a:pt x="2286857" y="1688640"/>
                </a:lnTo>
                <a:cubicBezTo>
                  <a:pt x="2295271" y="1702102"/>
                  <a:pt x="2299478" y="1711357"/>
                  <a:pt x="2299478" y="1716405"/>
                </a:cubicBezTo>
                <a:cubicBezTo>
                  <a:pt x="2296113" y="1716405"/>
                  <a:pt x="2291906" y="1720612"/>
                  <a:pt x="2286857" y="1729026"/>
                </a:cubicBezTo>
                <a:lnTo>
                  <a:pt x="2286857" y="1736598"/>
                </a:lnTo>
                <a:lnTo>
                  <a:pt x="2294430" y="1746695"/>
                </a:lnTo>
                <a:cubicBezTo>
                  <a:pt x="2289382" y="1758474"/>
                  <a:pt x="2282651" y="1764364"/>
                  <a:pt x="2274237" y="1764364"/>
                </a:cubicBezTo>
                <a:lnTo>
                  <a:pt x="2274237" y="1766888"/>
                </a:lnTo>
                <a:cubicBezTo>
                  <a:pt x="2274237" y="1768571"/>
                  <a:pt x="2275920" y="1771095"/>
                  <a:pt x="2279285" y="1774460"/>
                </a:cubicBezTo>
                <a:cubicBezTo>
                  <a:pt x="2282651" y="1777826"/>
                  <a:pt x="2286857" y="1781191"/>
                  <a:pt x="2291906" y="1784556"/>
                </a:cubicBezTo>
                <a:cubicBezTo>
                  <a:pt x="2291906" y="1777826"/>
                  <a:pt x="2294430" y="1774460"/>
                  <a:pt x="2299478" y="1774460"/>
                </a:cubicBezTo>
                <a:lnTo>
                  <a:pt x="2302002" y="1784556"/>
                </a:lnTo>
                <a:cubicBezTo>
                  <a:pt x="2296954" y="1784556"/>
                  <a:pt x="2294430" y="1787081"/>
                  <a:pt x="2294430" y="1792129"/>
                </a:cubicBezTo>
                <a:lnTo>
                  <a:pt x="2299478" y="1814846"/>
                </a:lnTo>
                <a:cubicBezTo>
                  <a:pt x="2297795" y="1824943"/>
                  <a:pt x="2293589" y="1829991"/>
                  <a:pt x="2286857" y="1829991"/>
                </a:cubicBezTo>
                <a:cubicBezTo>
                  <a:pt x="2288540" y="1855232"/>
                  <a:pt x="2292747" y="1871218"/>
                  <a:pt x="2299478" y="1877949"/>
                </a:cubicBezTo>
                <a:lnTo>
                  <a:pt x="2299478" y="1880473"/>
                </a:lnTo>
                <a:lnTo>
                  <a:pt x="2286857" y="1898142"/>
                </a:lnTo>
                <a:lnTo>
                  <a:pt x="2286857" y="1903191"/>
                </a:lnTo>
                <a:cubicBezTo>
                  <a:pt x="2286857" y="1906556"/>
                  <a:pt x="2291064" y="1908239"/>
                  <a:pt x="2299478" y="1908239"/>
                </a:cubicBezTo>
                <a:cubicBezTo>
                  <a:pt x="2297795" y="1933480"/>
                  <a:pt x="2292747" y="1951149"/>
                  <a:pt x="2284333" y="1961245"/>
                </a:cubicBezTo>
                <a:lnTo>
                  <a:pt x="2284333" y="1971342"/>
                </a:lnTo>
                <a:lnTo>
                  <a:pt x="2286857" y="1971342"/>
                </a:lnTo>
                <a:lnTo>
                  <a:pt x="2294430" y="1968818"/>
                </a:lnTo>
                <a:lnTo>
                  <a:pt x="2299478" y="1968818"/>
                </a:lnTo>
                <a:lnTo>
                  <a:pt x="2299478" y="1971342"/>
                </a:lnTo>
                <a:lnTo>
                  <a:pt x="2294430" y="1981438"/>
                </a:lnTo>
                <a:lnTo>
                  <a:pt x="2299478" y="1999107"/>
                </a:lnTo>
                <a:cubicBezTo>
                  <a:pt x="2289382" y="2005838"/>
                  <a:pt x="2280968" y="2011728"/>
                  <a:pt x="2274237" y="2016776"/>
                </a:cubicBezTo>
                <a:cubicBezTo>
                  <a:pt x="2269189" y="2021824"/>
                  <a:pt x="2266664" y="2025190"/>
                  <a:pt x="2266664" y="2026872"/>
                </a:cubicBezTo>
                <a:lnTo>
                  <a:pt x="2271713" y="2047066"/>
                </a:lnTo>
                <a:lnTo>
                  <a:pt x="2223754" y="2089976"/>
                </a:lnTo>
                <a:lnTo>
                  <a:pt x="2228802" y="2110169"/>
                </a:lnTo>
                <a:cubicBezTo>
                  <a:pt x="2217023" y="2116900"/>
                  <a:pt x="2198513" y="2133727"/>
                  <a:pt x="2173272" y="2160651"/>
                </a:cubicBezTo>
                <a:cubicBezTo>
                  <a:pt x="2166541" y="2160651"/>
                  <a:pt x="2140458" y="2180844"/>
                  <a:pt x="2095024" y="2221230"/>
                </a:cubicBezTo>
                <a:cubicBezTo>
                  <a:pt x="2071466" y="2226279"/>
                  <a:pt x="2037810" y="2242265"/>
                  <a:pt x="1994059" y="2269189"/>
                </a:cubicBezTo>
                <a:cubicBezTo>
                  <a:pt x="1978914" y="2272554"/>
                  <a:pt x="1965452" y="2275078"/>
                  <a:pt x="1953673" y="2276761"/>
                </a:cubicBezTo>
                <a:cubicBezTo>
                  <a:pt x="1945260" y="2278444"/>
                  <a:pt x="1938528" y="2279285"/>
                  <a:pt x="1933480" y="2279285"/>
                </a:cubicBezTo>
                <a:cubicBezTo>
                  <a:pt x="1913287" y="2270871"/>
                  <a:pt x="1890570" y="2265823"/>
                  <a:pt x="1865329" y="2264140"/>
                </a:cubicBezTo>
                <a:cubicBezTo>
                  <a:pt x="1861963" y="2250678"/>
                  <a:pt x="1851867" y="2243947"/>
                  <a:pt x="1835039" y="2243947"/>
                </a:cubicBezTo>
                <a:lnTo>
                  <a:pt x="1840087" y="2223754"/>
                </a:lnTo>
                <a:lnTo>
                  <a:pt x="1817370" y="2208610"/>
                </a:lnTo>
                <a:lnTo>
                  <a:pt x="1817370" y="2201037"/>
                </a:lnTo>
                <a:cubicBezTo>
                  <a:pt x="1822418" y="2190941"/>
                  <a:pt x="1828308" y="2182527"/>
                  <a:pt x="1835039" y="2175796"/>
                </a:cubicBezTo>
                <a:cubicBezTo>
                  <a:pt x="1838405" y="2170748"/>
                  <a:pt x="1840929" y="2168224"/>
                  <a:pt x="1842612" y="2168224"/>
                </a:cubicBezTo>
                <a:lnTo>
                  <a:pt x="1840087" y="2150555"/>
                </a:lnTo>
                <a:lnTo>
                  <a:pt x="1840087" y="2140458"/>
                </a:lnTo>
                <a:lnTo>
                  <a:pt x="1850184" y="2140458"/>
                </a:lnTo>
                <a:lnTo>
                  <a:pt x="1845136" y="2122789"/>
                </a:lnTo>
                <a:cubicBezTo>
                  <a:pt x="1845136" y="2100914"/>
                  <a:pt x="1859439" y="2078196"/>
                  <a:pt x="1888046" y="2054638"/>
                </a:cubicBezTo>
                <a:cubicBezTo>
                  <a:pt x="1916652" y="2036128"/>
                  <a:pt x="1936845" y="2020983"/>
                  <a:pt x="1948625" y="2009204"/>
                </a:cubicBezTo>
                <a:cubicBezTo>
                  <a:pt x="1941894" y="2009204"/>
                  <a:pt x="1938528" y="2005838"/>
                  <a:pt x="1938528" y="1999107"/>
                </a:cubicBezTo>
                <a:cubicBezTo>
                  <a:pt x="1973866" y="1973866"/>
                  <a:pt x="1991535" y="1932639"/>
                  <a:pt x="1991535" y="1875425"/>
                </a:cubicBezTo>
                <a:cubicBezTo>
                  <a:pt x="1999949" y="1875425"/>
                  <a:pt x="2007521" y="1845136"/>
                  <a:pt x="2014252" y="1784556"/>
                </a:cubicBezTo>
                <a:lnTo>
                  <a:pt x="2014252" y="1673495"/>
                </a:lnTo>
                <a:cubicBezTo>
                  <a:pt x="2004156" y="1670130"/>
                  <a:pt x="1994059" y="1667605"/>
                  <a:pt x="1983963" y="1665923"/>
                </a:cubicBezTo>
                <a:cubicBezTo>
                  <a:pt x="1977231" y="1664240"/>
                  <a:pt x="1971342" y="1663399"/>
                  <a:pt x="1966294" y="1663399"/>
                </a:cubicBezTo>
                <a:cubicBezTo>
                  <a:pt x="1962928" y="1673495"/>
                  <a:pt x="1961245" y="1679385"/>
                  <a:pt x="1961245" y="1681067"/>
                </a:cubicBezTo>
                <a:lnTo>
                  <a:pt x="1963770" y="1688640"/>
                </a:lnTo>
                <a:cubicBezTo>
                  <a:pt x="1963770" y="1690323"/>
                  <a:pt x="1962928" y="1691164"/>
                  <a:pt x="1961245" y="1691164"/>
                </a:cubicBezTo>
                <a:lnTo>
                  <a:pt x="1963770" y="1711357"/>
                </a:lnTo>
                <a:lnTo>
                  <a:pt x="1963770" y="1718929"/>
                </a:lnTo>
                <a:lnTo>
                  <a:pt x="1956197" y="1734074"/>
                </a:lnTo>
                <a:lnTo>
                  <a:pt x="1961245" y="1739122"/>
                </a:lnTo>
                <a:lnTo>
                  <a:pt x="1956197" y="1746695"/>
                </a:lnTo>
                <a:cubicBezTo>
                  <a:pt x="1959563" y="1763522"/>
                  <a:pt x="1961245" y="1772777"/>
                  <a:pt x="1961245" y="1774460"/>
                </a:cubicBezTo>
                <a:lnTo>
                  <a:pt x="1958721" y="1779509"/>
                </a:lnTo>
                <a:lnTo>
                  <a:pt x="1958721" y="1784556"/>
                </a:lnTo>
                <a:lnTo>
                  <a:pt x="1956197" y="1792129"/>
                </a:lnTo>
                <a:lnTo>
                  <a:pt x="1961245" y="1802225"/>
                </a:lnTo>
                <a:cubicBezTo>
                  <a:pt x="1956197" y="1802225"/>
                  <a:pt x="1953673" y="1805591"/>
                  <a:pt x="1953673" y="1812322"/>
                </a:cubicBezTo>
                <a:lnTo>
                  <a:pt x="1956197" y="1840087"/>
                </a:lnTo>
                <a:cubicBezTo>
                  <a:pt x="1951149" y="1883839"/>
                  <a:pt x="1935163" y="1905715"/>
                  <a:pt x="1908239" y="1905715"/>
                </a:cubicBezTo>
                <a:cubicBezTo>
                  <a:pt x="1908239" y="1910763"/>
                  <a:pt x="1905715" y="1913287"/>
                  <a:pt x="1900666" y="1913287"/>
                </a:cubicBezTo>
                <a:lnTo>
                  <a:pt x="1862805" y="1913287"/>
                </a:lnTo>
                <a:cubicBezTo>
                  <a:pt x="1857756" y="1913287"/>
                  <a:pt x="1851867" y="1911604"/>
                  <a:pt x="1845136" y="1908239"/>
                </a:cubicBezTo>
                <a:cubicBezTo>
                  <a:pt x="1841770" y="1911604"/>
                  <a:pt x="1837563" y="1913287"/>
                  <a:pt x="1832515" y="1913287"/>
                </a:cubicBezTo>
                <a:lnTo>
                  <a:pt x="1824943" y="1913287"/>
                </a:lnTo>
                <a:cubicBezTo>
                  <a:pt x="1804750" y="1898142"/>
                  <a:pt x="1794653" y="1880473"/>
                  <a:pt x="1794653" y="1860280"/>
                </a:cubicBezTo>
                <a:cubicBezTo>
                  <a:pt x="1774460" y="1836722"/>
                  <a:pt x="1764364" y="1802225"/>
                  <a:pt x="1764364" y="1756791"/>
                </a:cubicBezTo>
                <a:lnTo>
                  <a:pt x="1751743" y="1711357"/>
                </a:lnTo>
                <a:lnTo>
                  <a:pt x="1756791" y="1688640"/>
                </a:lnTo>
                <a:lnTo>
                  <a:pt x="1751743" y="1688640"/>
                </a:lnTo>
                <a:cubicBezTo>
                  <a:pt x="1743329" y="1688640"/>
                  <a:pt x="1727343" y="1686116"/>
                  <a:pt x="1703785" y="1681067"/>
                </a:cubicBezTo>
                <a:lnTo>
                  <a:pt x="1696212" y="1691164"/>
                </a:lnTo>
                <a:cubicBezTo>
                  <a:pt x="1696212" y="1701261"/>
                  <a:pt x="1697895" y="1706309"/>
                  <a:pt x="1701261" y="1706309"/>
                </a:cubicBezTo>
                <a:cubicBezTo>
                  <a:pt x="1696212" y="1745012"/>
                  <a:pt x="1692847" y="1764364"/>
                  <a:pt x="1691164" y="1764364"/>
                </a:cubicBezTo>
                <a:lnTo>
                  <a:pt x="1693688" y="1771936"/>
                </a:lnTo>
                <a:lnTo>
                  <a:pt x="1693688" y="1799701"/>
                </a:lnTo>
                <a:cubicBezTo>
                  <a:pt x="1693688" y="1806432"/>
                  <a:pt x="1696212" y="1814005"/>
                  <a:pt x="1701261" y="1822418"/>
                </a:cubicBezTo>
                <a:cubicBezTo>
                  <a:pt x="1701261" y="1837563"/>
                  <a:pt x="1694529" y="1849343"/>
                  <a:pt x="1681068" y="1857756"/>
                </a:cubicBezTo>
                <a:lnTo>
                  <a:pt x="1683592" y="1877949"/>
                </a:lnTo>
                <a:lnTo>
                  <a:pt x="1683592" y="1888046"/>
                </a:lnTo>
                <a:cubicBezTo>
                  <a:pt x="1683592" y="1893094"/>
                  <a:pt x="1682750" y="1895618"/>
                  <a:pt x="1681068" y="1895618"/>
                </a:cubicBezTo>
                <a:lnTo>
                  <a:pt x="1683592" y="1903191"/>
                </a:lnTo>
                <a:lnTo>
                  <a:pt x="1683592" y="1908239"/>
                </a:lnTo>
                <a:lnTo>
                  <a:pt x="1658350" y="1933480"/>
                </a:lnTo>
                <a:cubicBezTo>
                  <a:pt x="1663399" y="1933480"/>
                  <a:pt x="1665923" y="1936004"/>
                  <a:pt x="1665923" y="1941052"/>
                </a:cubicBezTo>
                <a:cubicBezTo>
                  <a:pt x="1665923" y="1947783"/>
                  <a:pt x="1663399" y="1951149"/>
                  <a:pt x="1658350" y="1951149"/>
                </a:cubicBezTo>
                <a:lnTo>
                  <a:pt x="1648254" y="1951149"/>
                </a:lnTo>
                <a:cubicBezTo>
                  <a:pt x="1646571" y="1951149"/>
                  <a:pt x="1645730" y="1948625"/>
                  <a:pt x="1645730" y="1943576"/>
                </a:cubicBezTo>
                <a:cubicBezTo>
                  <a:pt x="1642364" y="1943576"/>
                  <a:pt x="1640682" y="1946101"/>
                  <a:pt x="1640682" y="1951149"/>
                </a:cubicBezTo>
                <a:lnTo>
                  <a:pt x="1602820" y="1943576"/>
                </a:lnTo>
                <a:cubicBezTo>
                  <a:pt x="1591040" y="1943576"/>
                  <a:pt x="1577578" y="1951990"/>
                  <a:pt x="1562434" y="1968818"/>
                </a:cubicBezTo>
                <a:lnTo>
                  <a:pt x="1554861" y="1963769"/>
                </a:lnTo>
                <a:lnTo>
                  <a:pt x="1532144" y="1968818"/>
                </a:lnTo>
                <a:cubicBezTo>
                  <a:pt x="1532144" y="1963769"/>
                  <a:pt x="1516158" y="1957880"/>
                  <a:pt x="1484186" y="1951149"/>
                </a:cubicBezTo>
                <a:cubicBezTo>
                  <a:pt x="1472406" y="1937687"/>
                  <a:pt x="1466517" y="1921701"/>
                  <a:pt x="1466517" y="1903191"/>
                </a:cubicBezTo>
                <a:lnTo>
                  <a:pt x="1466517" y="1822418"/>
                </a:lnTo>
                <a:cubicBezTo>
                  <a:pt x="1463152" y="1788763"/>
                  <a:pt x="1460627" y="1759315"/>
                  <a:pt x="1458945" y="1734074"/>
                </a:cubicBezTo>
                <a:cubicBezTo>
                  <a:pt x="1457262" y="1723978"/>
                  <a:pt x="1456420" y="1715564"/>
                  <a:pt x="1456420" y="1708833"/>
                </a:cubicBezTo>
                <a:lnTo>
                  <a:pt x="1456420" y="1678543"/>
                </a:lnTo>
                <a:lnTo>
                  <a:pt x="1421083" y="1678543"/>
                </a:lnTo>
                <a:cubicBezTo>
                  <a:pt x="1414352" y="1739122"/>
                  <a:pt x="1410986" y="1798019"/>
                  <a:pt x="1410986" y="1855232"/>
                </a:cubicBezTo>
                <a:lnTo>
                  <a:pt x="1410986" y="2112693"/>
                </a:lnTo>
                <a:cubicBezTo>
                  <a:pt x="1410986" y="2122789"/>
                  <a:pt x="1411828" y="2128679"/>
                  <a:pt x="1413510" y="2130362"/>
                </a:cubicBezTo>
                <a:cubicBezTo>
                  <a:pt x="1411828" y="2132045"/>
                  <a:pt x="1410986" y="2137093"/>
                  <a:pt x="1410986" y="2145507"/>
                </a:cubicBezTo>
                <a:lnTo>
                  <a:pt x="1413510" y="2155603"/>
                </a:lnTo>
                <a:cubicBezTo>
                  <a:pt x="1411828" y="2162334"/>
                  <a:pt x="1409304" y="2165699"/>
                  <a:pt x="1405938" y="2165699"/>
                </a:cubicBezTo>
                <a:lnTo>
                  <a:pt x="1410986" y="2173272"/>
                </a:lnTo>
                <a:lnTo>
                  <a:pt x="1405938" y="2180844"/>
                </a:lnTo>
                <a:lnTo>
                  <a:pt x="1385745" y="2178320"/>
                </a:lnTo>
                <a:lnTo>
                  <a:pt x="1383221" y="2178320"/>
                </a:lnTo>
                <a:cubicBezTo>
                  <a:pt x="1383221" y="2186734"/>
                  <a:pt x="1376490" y="2192623"/>
                  <a:pt x="1363028" y="2195989"/>
                </a:cubicBezTo>
                <a:cubicBezTo>
                  <a:pt x="1363028" y="2190941"/>
                  <a:pt x="1360504" y="2188417"/>
                  <a:pt x="1355455" y="2188417"/>
                </a:cubicBezTo>
                <a:cubicBezTo>
                  <a:pt x="1355455" y="2198513"/>
                  <a:pt x="1344517" y="2203561"/>
                  <a:pt x="1322642" y="2203561"/>
                </a:cubicBezTo>
                <a:cubicBezTo>
                  <a:pt x="1322642" y="2196830"/>
                  <a:pt x="1308338" y="2181686"/>
                  <a:pt x="1279732" y="2158127"/>
                </a:cubicBezTo>
                <a:cubicBezTo>
                  <a:pt x="1279732" y="2154761"/>
                  <a:pt x="1275525" y="2150555"/>
                  <a:pt x="1267111" y="2145507"/>
                </a:cubicBezTo>
                <a:lnTo>
                  <a:pt x="1264587" y="2145507"/>
                </a:lnTo>
                <a:lnTo>
                  <a:pt x="1251966" y="2155603"/>
                </a:lnTo>
                <a:cubicBezTo>
                  <a:pt x="1251966" y="2150555"/>
                  <a:pt x="1240187" y="2141300"/>
                  <a:pt x="1216629" y="2127838"/>
                </a:cubicBezTo>
                <a:cubicBezTo>
                  <a:pt x="1191387" y="2094183"/>
                  <a:pt x="1178767" y="2055479"/>
                  <a:pt x="1178767" y="2011728"/>
                </a:cubicBezTo>
                <a:lnTo>
                  <a:pt x="1171194" y="1991535"/>
                </a:lnTo>
                <a:cubicBezTo>
                  <a:pt x="1171194" y="1989852"/>
                  <a:pt x="1173718" y="1989011"/>
                  <a:pt x="1178767" y="1989011"/>
                </a:cubicBezTo>
                <a:lnTo>
                  <a:pt x="1171194" y="1951149"/>
                </a:lnTo>
                <a:lnTo>
                  <a:pt x="1171194" y="1885522"/>
                </a:lnTo>
                <a:cubicBezTo>
                  <a:pt x="1171194" y="1880473"/>
                  <a:pt x="1172036" y="1873742"/>
                  <a:pt x="1173718" y="1865329"/>
                </a:cubicBezTo>
                <a:cubicBezTo>
                  <a:pt x="1175401" y="1853549"/>
                  <a:pt x="1177925" y="1841770"/>
                  <a:pt x="1181291" y="1829991"/>
                </a:cubicBezTo>
                <a:cubicBezTo>
                  <a:pt x="1179608" y="1824943"/>
                  <a:pt x="1178767" y="1819894"/>
                  <a:pt x="1178767" y="1814846"/>
                </a:cubicBezTo>
                <a:lnTo>
                  <a:pt x="1178767" y="1809798"/>
                </a:lnTo>
                <a:cubicBezTo>
                  <a:pt x="1180449" y="1804750"/>
                  <a:pt x="1181291" y="1798860"/>
                  <a:pt x="1181291" y="1792129"/>
                </a:cubicBezTo>
                <a:cubicBezTo>
                  <a:pt x="1181291" y="1788763"/>
                  <a:pt x="1180449" y="1787081"/>
                  <a:pt x="1178767" y="1787081"/>
                </a:cubicBezTo>
                <a:lnTo>
                  <a:pt x="1181291" y="1766888"/>
                </a:lnTo>
                <a:lnTo>
                  <a:pt x="1181291" y="1726502"/>
                </a:lnTo>
                <a:lnTo>
                  <a:pt x="1178767" y="1701261"/>
                </a:lnTo>
                <a:cubicBezTo>
                  <a:pt x="1180449" y="1696212"/>
                  <a:pt x="1181291" y="1692005"/>
                  <a:pt x="1181291" y="1688640"/>
                </a:cubicBezTo>
                <a:lnTo>
                  <a:pt x="1171194" y="1688640"/>
                </a:lnTo>
                <a:lnTo>
                  <a:pt x="1171194" y="1691164"/>
                </a:lnTo>
                <a:cubicBezTo>
                  <a:pt x="1171194" y="1729867"/>
                  <a:pt x="1155208" y="1789605"/>
                  <a:pt x="1123236" y="1870377"/>
                </a:cubicBezTo>
                <a:cubicBezTo>
                  <a:pt x="1097995" y="1910763"/>
                  <a:pt x="1080326" y="1946101"/>
                  <a:pt x="1070229" y="1976390"/>
                </a:cubicBezTo>
                <a:cubicBezTo>
                  <a:pt x="1058450" y="1981438"/>
                  <a:pt x="1039098" y="2004156"/>
                  <a:pt x="1012174" y="2044541"/>
                </a:cubicBezTo>
                <a:cubicBezTo>
                  <a:pt x="988616" y="2054638"/>
                  <a:pt x="976837" y="2062210"/>
                  <a:pt x="976837" y="2067259"/>
                </a:cubicBezTo>
                <a:cubicBezTo>
                  <a:pt x="976837" y="2075672"/>
                  <a:pt x="947389" y="2106803"/>
                  <a:pt x="888492" y="2160651"/>
                </a:cubicBezTo>
                <a:cubicBezTo>
                  <a:pt x="888492" y="2165699"/>
                  <a:pt x="882603" y="2168224"/>
                  <a:pt x="870823" y="2168224"/>
                </a:cubicBezTo>
                <a:cubicBezTo>
                  <a:pt x="860727" y="2163176"/>
                  <a:pt x="852313" y="2160651"/>
                  <a:pt x="845582" y="2160651"/>
                </a:cubicBezTo>
                <a:lnTo>
                  <a:pt x="843058" y="2160651"/>
                </a:lnTo>
                <a:cubicBezTo>
                  <a:pt x="843058" y="2179161"/>
                  <a:pt x="827913" y="2192623"/>
                  <a:pt x="797624" y="2201037"/>
                </a:cubicBezTo>
                <a:cubicBezTo>
                  <a:pt x="794258" y="2212816"/>
                  <a:pt x="771541" y="2227120"/>
                  <a:pt x="729472" y="2243947"/>
                </a:cubicBezTo>
                <a:cubicBezTo>
                  <a:pt x="692452" y="2232168"/>
                  <a:pt x="673942" y="2217865"/>
                  <a:pt x="673942" y="2201037"/>
                </a:cubicBezTo>
                <a:cubicBezTo>
                  <a:pt x="668893" y="2177479"/>
                  <a:pt x="660480" y="2162334"/>
                  <a:pt x="648700" y="2155603"/>
                </a:cubicBezTo>
                <a:cubicBezTo>
                  <a:pt x="638604" y="2158969"/>
                  <a:pt x="631873" y="2160651"/>
                  <a:pt x="628507" y="2160651"/>
                </a:cubicBezTo>
                <a:cubicBezTo>
                  <a:pt x="628507" y="2157286"/>
                  <a:pt x="625983" y="2155603"/>
                  <a:pt x="620935" y="2155603"/>
                </a:cubicBezTo>
                <a:lnTo>
                  <a:pt x="615887" y="2158127"/>
                </a:lnTo>
                <a:lnTo>
                  <a:pt x="610838" y="2158127"/>
                </a:lnTo>
                <a:lnTo>
                  <a:pt x="595694" y="2137934"/>
                </a:lnTo>
                <a:lnTo>
                  <a:pt x="595694" y="2132886"/>
                </a:lnTo>
                <a:cubicBezTo>
                  <a:pt x="595694" y="2127838"/>
                  <a:pt x="600742" y="2124472"/>
                  <a:pt x="610838" y="2122789"/>
                </a:cubicBezTo>
                <a:lnTo>
                  <a:pt x="610838" y="2110169"/>
                </a:lnTo>
                <a:lnTo>
                  <a:pt x="598218" y="2117741"/>
                </a:lnTo>
                <a:lnTo>
                  <a:pt x="590645" y="2112693"/>
                </a:lnTo>
                <a:cubicBezTo>
                  <a:pt x="590645" y="2082403"/>
                  <a:pt x="600742" y="2048748"/>
                  <a:pt x="620935" y="2011728"/>
                </a:cubicBezTo>
                <a:lnTo>
                  <a:pt x="618411" y="1991535"/>
                </a:lnTo>
                <a:cubicBezTo>
                  <a:pt x="643652" y="1991535"/>
                  <a:pt x="674783" y="1971342"/>
                  <a:pt x="711804" y="1930956"/>
                </a:cubicBezTo>
                <a:cubicBezTo>
                  <a:pt x="715169" y="1930956"/>
                  <a:pt x="730314" y="1913287"/>
                  <a:pt x="757238" y="1877949"/>
                </a:cubicBezTo>
                <a:cubicBezTo>
                  <a:pt x="789210" y="1849343"/>
                  <a:pt x="818658" y="1817370"/>
                  <a:pt x="845582" y="1782033"/>
                </a:cubicBezTo>
                <a:lnTo>
                  <a:pt x="845582" y="1771936"/>
                </a:lnTo>
                <a:lnTo>
                  <a:pt x="825389" y="1766888"/>
                </a:lnTo>
                <a:cubicBezTo>
                  <a:pt x="825389" y="1771936"/>
                  <a:pt x="811927" y="1776984"/>
                  <a:pt x="785003" y="1782033"/>
                </a:cubicBezTo>
                <a:cubicBezTo>
                  <a:pt x="785003" y="1788763"/>
                  <a:pt x="781638" y="1792129"/>
                  <a:pt x="774907" y="1792129"/>
                </a:cubicBezTo>
                <a:cubicBezTo>
                  <a:pt x="764810" y="1790446"/>
                  <a:pt x="757238" y="1783715"/>
                  <a:pt x="752189" y="1771936"/>
                </a:cubicBezTo>
                <a:cubicBezTo>
                  <a:pt x="747141" y="1771936"/>
                  <a:pt x="742093" y="1769412"/>
                  <a:pt x="737045" y="1764364"/>
                </a:cubicBezTo>
                <a:cubicBezTo>
                  <a:pt x="733679" y="1766046"/>
                  <a:pt x="728631" y="1766888"/>
                  <a:pt x="721900" y="1766888"/>
                </a:cubicBezTo>
                <a:cubicBezTo>
                  <a:pt x="721900" y="1765205"/>
                  <a:pt x="721059" y="1763522"/>
                  <a:pt x="719376" y="1761840"/>
                </a:cubicBezTo>
                <a:lnTo>
                  <a:pt x="709279" y="1756791"/>
                </a:lnTo>
                <a:cubicBezTo>
                  <a:pt x="618411" y="1808956"/>
                  <a:pt x="569611" y="1840087"/>
                  <a:pt x="562880" y="1850184"/>
                </a:cubicBezTo>
                <a:cubicBezTo>
                  <a:pt x="547735" y="1868694"/>
                  <a:pt x="483791" y="1906556"/>
                  <a:pt x="371047" y="1963769"/>
                </a:cubicBezTo>
                <a:cubicBezTo>
                  <a:pt x="362633" y="1977232"/>
                  <a:pt x="355060" y="1988169"/>
                  <a:pt x="348329" y="1996583"/>
                </a:cubicBezTo>
                <a:cubicBezTo>
                  <a:pt x="343281" y="2004997"/>
                  <a:pt x="339916" y="2009204"/>
                  <a:pt x="338233" y="2009204"/>
                </a:cubicBezTo>
                <a:cubicBezTo>
                  <a:pt x="336550" y="2004156"/>
                  <a:pt x="335709" y="1999949"/>
                  <a:pt x="335709" y="1996583"/>
                </a:cubicBezTo>
                <a:cubicBezTo>
                  <a:pt x="330661" y="1996583"/>
                  <a:pt x="322247" y="2007521"/>
                  <a:pt x="310468" y="2029397"/>
                </a:cubicBezTo>
                <a:lnTo>
                  <a:pt x="315516" y="2044541"/>
                </a:lnTo>
                <a:cubicBezTo>
                  <a:pt x="303737" y="2058003"/>
                  <a:pt x="285226" y="2073148"/>
                  <a:pt x="259985" y="2089976"/>
                </a:cubicBezTo>
                <a:cubicBezTo>
                  <a:pt x="259985" y="2098390"/>
                  <a:pt x="254937" y="2105121"/>
                  <a:pt x="244840" y="2110169"/>
                </a:cubicBezTo>
                <a:cubicBezTo>
                  <a:pt x="233061" y="2105121"/>
                  <a:pt x="225489" y="2102596"/>
                  <a:pt x="222123" y="2102596"/>
                </a:cubicBezTo>
                <a:lnTo>
                  <a:pt x="214551" y="2105121"/>
                </a:lnTo>
                <a:lnTo>
                  <a:pt x="209503" y="2105121"/>
                </a:lnTo>
                <a:cubicBezTo>
                  <a:pt x="209503" y="2101755"/>
                  <a:pt x="206137" y="2100072"/>
                  <a:pt x="199406" y="2100072"/>
                </a:cubicBezTo>
                <a:lnTo>
                  <a:pt x="196882" y="2100072"/>
                </a:lnTo>
                <a:lnTo>
                  <a:pt x="181737" y="2110169"/>
                </a:lnTo>
                <a:lnTo>
                  <a:pt x="176689" y="2110169"/>
                </a:lnTo>
                <a:cubicBezTo>
                  <a:pt x="158179" y="2101755"/>
                  <a:pt x="148924" y="2089976"/>
                  <a:pt x="148924" y="2074831"/>
                </a:cubicBezTo>
                <a:lnTo>
                  <a:pt x="141351" y="2079879"/>
                </a:lnTo>
                <a:cubicBezTo>
                  <a:pt x="102648" y="2079879"/>
                  <a:pt x="83296" y="2056321"/>
                  <a:pt x="83296" y="2009204"/>
                </a:cubicBezTo>
                <a:cubicBezTo>
                  <a:pt x="76565" y="1982280"/>
                  <a:pt x="65627" y="1968818"/>
                  <a:pt x="50483" y="1968818"/>
                </a:cubicBezTo>
                <a:cubicBezTo>
                  <a:pt x="37021" y="1968818"/>
                  <a:pt x="26924" y="1962928"/>
                  <a:pt x="20193" y="1951149"/>
                </a:cubicBezTo>
                <a:lnTo>
                  <a:pt x="25242" y="1936004"/>
                </a:lnTo>
                <a:lnTo>
                  <a:pt x="2524" y="1930956"/>
                </a:lnTo>
                <a:cubicBezTo>
                  <a:pt x="14304" y="1883839"/>
                  <a:pt x="26924" y="1860280"/>
                  <a:pt x="40386" y="1860280"/>
                </a:cubicBezTo>
                <a:lnTo>
                  <a:pt x="58055" y="1860280"/>
                </a:lnTo>
                <a:lnTo>
                  <a:pt x="68152" y="1867853"/>
                </a:lnTo>
                <a:lnTo>
                  <a:pt x="78248" y="1850184"/>
                </a:lnTo>
                <a:lnTo>
                  <a:pt x="78248" y="1847660"/>
                </a:lnTo>
                <a:cubicBezTo>
                  <a:pt x="78248" y="1835880"/>
                  <a:pt x="58896" y="1824943"/>
                  <a:pt x="20193" y="1814846"/>
                </a:cubicBezTo>
                <a:lnTo>
                  <a:pt x="12621" y="1802225"/>
                </a:lnTo>
                <a:lnTo>
                  <a:pt x="40386" y="1771936"/>
                </a:lnTo>
                <a:cubicBezTo>
                  <a:pt x="48800" y="1771936"/>
                  <a:pt x="60579" y="1760998"/>
                  <a:pt x="75724" y="1739122"/>
                </a:cubicBezTo>
                <a:lnTo>
                  <a:pt x="78248" y="1739122"/>
                </a:lnTo>
                <a:cubicBezTo>
                  <a:pt x="83296" y="1739122"/>
                  <a:pt x="85820" y="1744171"/>
                  <a:pt x="85820" y="1754267"/>
                </a:cubicBezTo>
                <a:lnTo>
                  <a:pt x="95917" y="1754267"/>
                </a:lnTo>
                <a:cubicBezTo>
                  <a:pt x="95917" y="1745853"/>
                  <a:pt x="97600" y="1739964"/>
                  <a:pt x="100965" y="1736598"/>
                </a:cubicBezTo>
                <a:lnTo>
                  <a:pt x="118634" y="1739122"/>
                </a:lnTo>
                <a:cubicBezTo>
                  <a:pt x="148924" y="1735757"/>
                  <a:pt x="185103" y="1722295"/>
                  <a:pt x="227171" y="1698736"/>
                </a:cubicBezTo>
                <a:lnTo>
                  <a:pt x="227171" y="1683592"/>
                </a:lnTo>
                <a:cubicBezTo>
                  <a:pt x="218758" y="1683592"/>
                  <a:pt x="214551" y="1681909"/>
                  <a:pt x="214551" y="1678543"/>
                </a:cubicBezTo>
                <a:cubicBezTo>
                  <a:pt x="214551" y="1671812"/>
                  <a:pt x="224647" y="1665923"/>
                  <a:pt x="244840" y="1660874"/>
                </a:cubicBezTo>
                <a:lnTo>
                  <a:pt x="244840" y="1653302"/>
                </a:lnTo>
                <a:lnTo>
                  <a:pt x="249889" y="1625537"/>
                </a:lnTo>
                <a:cubicBezTo>
                  <a:pt x="244840" y="1625537"/>
                  <a:pt x="242316" y="1623013"/>
                  <a:pt x="242316" y="1617964"/>
                </a:cubicBezTo>
                <a:lnTo>
                  <a:pt x="252413" y="1602820"/>
                </a:lnTo>
                <a:lnTo>
                  <a:pt x="249889" y="1585151"/>
                </a:lnTo>
                <a:lnTo>
                  <a:pt x="252413" y="1585151"/>
                </a:lnTo>
                <a:lnTo>
                  <a:pt x="242316" y="1557385"/>
                </a:lnTo>
                <a:cubicBezTo>
                  <a:pt x="255778" y="1522048"/>
                  <a:pt x="262509" y="1481662"/>
                  <a:pt x="262509" y="1436227"/>
                </a:cubicBezTo>
                <a:lnTo>
                  <a:pt x="259985" y="1421083"/>
                </a:lnTo>
                <a:cubicBezTo>
                  <a:pt x="261668" y="1419400"/>
                  <a:pt x="262509" y="1412669"/>
                  <a:pt x="262509" y="1400890"/>
                </a:cubicBezTo>
                <a:cubicBezTo>
                  <a:pt x="260826" y="1397524"/>
                  <a:pt x="259985" y="1394159"/>
                  <a:pt x="259985" y="1390793"/>
                </a:cubicBezTo>
                <a:cubicBezTo>
                  <a:pt x="226330" y="1409303"/>
                  <a:pt x="200247" y="1418559"/>
                  <a:pt x="181737" y="1418559"/>
                </a:cubicBezTo>
                <a:cubicBezTo>
                  <a:pt x="164910" y="1418559"/>
                  <a:pt x="127048" y="1399207"/>
                  <a:pt x="68152" y="1360504"/>
                </a:cubicBezTo>
                <a:cubicBezTo>
                  <a:pt x="41228" y="1326849"/>
                  <a:pt x="27765" y="1306656"/>
                  <a:pt x="27765" y="1299925"/>
                </a:cubicBezTo>
                <a:cubicBezTo>
                  <a:pt x="29448" y="1294876"/>
                  <a:pt x="30290" y="1290670"/>
                  <a:pt x="30290" y="1287304"/>
                </a:cubicBezTo>
                <a:cubicBezTo>
                  <a:pt x="26924" y="1277208"/>
                  <a:pt x="25242" y="1271318"/>
                  <a:pt x="25242" y="1269635"/>
                </a:cubicBezTo>
                <a:cubicBezTo>
                  <a:pt x="25242" y="1262904"/>
                  <a:pt x="26924" y="1242711"/>
                  <a:pt x="30290" y="1209056"/>
                </a:cubicBezTo>
                <a:lnTo>
                  <a:pt x="25242" y="1183815"/>
                </a:lnTo>
                <a:lnTo>
                  <a:pt x="30290" y="1108091"/>
                </a:lnTo>
                <a:lnTo>
                  <a:pt x="25242" y="1017223"/>
                </a:lnTo>
                <a:cubicBezTo>
                  <a:pt x="26924" y="1012174"/>
                  <a:pt x="27765" y="1007968"/>
                  <a:pt x="27765" y="1004602"/>
                </a:cubicBezTo>
                <a:lnTo>
                  <a:pt x="25242" y="997030"/>
                </a:lnTo>
                <a:lnTo>
                  <a:pt x="27765" y="976837"/>
                </a:lnTo>
                <a:lnTo>
                  <a:pt x="27765" y="971788"/>
                </a:lnTo>
                <a:lnTo>
                  <a:pt x="25242" y="964216"/>
                </a:lnTo>
                <a:lnTo>
                  <a:pt x="27765" y="949071"/>
                </a:lnTo>
                <a:cubicBezTo>
                  <a:pt x="26083" y="917099"/>
                  <a:pt x="23559" y="898589"/>
                  <a:pt x="20193" y="893541"/>
                </a:cubicBezTo>
                <a:cubicBezTo>
                  <a:pt x="23559" y="886810"/>
                  <a:pt x="25242" y="881761"/>
                  <a:pt x="25242" y="878396"/>
                </a:cubicBezTo>
                <a:cubicBezTo>
                  <a:pt x="25242" y="854837"/>
                  <a:pt x="16828" y="825389"/>
                  <a:pt x="0" y="790051"/>
                </a:cubicBezTo>
                <a:lnTo>
                  <a:pt x="2524" y="772383"/>
                </a:lnTo>
                <a:cubicBezTo>
                  <a:pt x="842" y="769017"/>
                  <a:pt x="0" y="763127"/>
                  <a:pt x="0" y="754714"/>
                </a:cubicBezTo>
                <a:cubicBezTo>
                  <a:pt x="6731" y="754714"/>
                  <a:pt x="10938" y="746300"/>
                  <a:pt x="12621" y="729472"/>
                </a:cubicBezTo>
                <a:cubicBezTo>
                  <a:pt x="12621" y="722741"/>
                  <a:pt x="9255" y="713486"/>
                  <a:pt x="2524" y="701707"/>
                </a:cubicBezTo>
                <a:cubicBezTo>
                  <a:pt x="22717" y="637763"/>
                  <a:pt x="47959" y="605790"/>
                  <a:pt x="78248" y="605790"/>
                </a:cubicBezTo>
                <a:cubicBezTo>
                  <a:pt x="98441" y="605790"/>
                  <a:pt x="119475" y="593170"/>
                  <a:pt x="141351" y="567928"/>
                </a:cubicBezTo>
                <a:cubicBezTo>
                  <a:pt x="158179" y="566246"/>
                  <a:pt x="175006" y="565404"/>
                  <a:pt x="191834" y="565404"/>
                </a:cubicBezTo>
                <a:lnTo>
                  <a:pt x="242316" y="565404"/>
                </a:lnTo>
                <a:lnTo>
                  <a:pt x="267557" y="567928"/>
                </a:lnTo>
                <a:lnTo>
                  <a:pt x="285226" y="567928"/>
                </a:lnTo>
                <a:lnTo>
                  <a:pt x="302895" y="570453"/>
                </a:lnTo>
                <a:cubicBezTo>
                  <a:pt x="307943" y="570453"/>
                  <a:pt x="310468" y="568770"/>
                  <a:pt x="310468" y="565404"/>
                </a:cubicBezTo>
                <a:lnTo>
                  <a:pt x="310468" y="530067"/>
                </a:lnTo>
                <a:cubicBezTo>
                  <a:pt x="310468" y="525018"/>
                  <a:pt x="312150" y="522494"/>
                  <a:pt x="315516" y="522494"/>
                </a:cubicBezTo>
                <a:lnTo>
                  <a:pt x="297847" y="436674"/>
                </a:lnTo>
                <a:lnTo>
                  <a:pt x="300371" y="408909"/>
                </a:lnTo>
                <a:lnTo>
                  <a:pt x="300371" y="398812"/>
                </a:lnTo>
                <a:cubicBezTo>
                  <a:pt x="293640" y="356743"/>
                  <a:pt x="277654" y="322247"/>
                  <a:pt x="252413" y="295323"/>
                </a:cubicBezTo>
                <a:lnTo>
                  <a:pt x="249889" y="280178"/>
                </a:lnTo>
                <a:lnTo>
                  <a:pt x="252413" y="280178"/>
                </a:lnTo>
                <a:cubicBezTo>
                  <a:pt x="247364" y="266716"/>
                  <a:pt x="244840" y="254096"/>
                  <a:pt x="244840" y="242316"/>
                </a:cubicBezTo>
                <a:cubicBezTo>
                  <a:pt x="248206" y="242316"/>
                  <a:pt x="249889" y="241475"/>
                  <a:pt x="249889" y="239792"/>
                </a:cubicBezTo>
                <a:cubicBezTo>
                  <a:pt x="246523" y="239792"/>
                  <a:pt x="244840" y="238951"/>
                  <a:pt x="244840" y="237268"/>
                </a:cubicBezTo>
                <a:lnTo>
                  <a:pt x="254937" y="232220"/>
                </a:lnTo>
                <a:cubicBezTo>
                  <a:pt x="261668" y="235585"/>
                  <a:pt x="266716" y="237268"/>
                  <a:pt x="270082" y="237268"/>
                </a:cubicBezTo>
                <a:lnTo>
                  <a:pt x="310468" y="176689"/>
                </a:lnTo>
                <a:cubicBezTo>
                  <a:pt x="342440" y="159861"/>
                  <a:pt x="360109" y="150607"/>
                  <a:pt x="363474" y="148924"/>
                </a:cubicBezTo>
                <a:cubicBezTo>
                  <a:pt x="363474" y="153972"/>
                  <a:pt x="380302" y="160703"/>
                  <a:pt x="413957" y="169117"/>
                </a:cubicBezTo>
                <a:cubicBezTo>
                  <a:pt x="417322" y="174165"/>
                  <a:pt x="423212" y="179213"/>
                  <a:pt x="431626" y="184261"/>
                </a:cubicBezTo>
                <a:cubicBezTo>
                  <a:pt x="441722" y="192675"/>
                  <a:pt x="454343" y="201089"/>
                  <a:pt x="469487" y="209503"/>
                </a:cubicBezTo>
                <a:lnTo>
                  <a:pt x="477060" y="204454"/>
                </a:lnTo>
                <a:lnTo>
                  <a:pt x="525018" y="204454"/>
                </a:lnTo>
                <a:cubicBezTo>
                  <a:pt x="531749" y="204454"/>
                  <a:pt x="551101" y="220440"/>
                  <a:pt x="583073" y="252413"/>
                </a:cubicBezTo>
                <a:cubicBezTo>
                  <a:pt x="594852" y="252413"/>
                  <a:pt x="604108" y="286068"/>
                  <a:pt x="610838" y="353378"/>
                </a:cubicBezTo>
                <a:cubicBezTo>
                  <a:pt x="610838" y="366840"/>
                  <a:pt x="607473" y="373571"/>
                  <a:pt x="600742" y="373571"/>
                </a:cubicBezTo>
                <a:cubicBezTo>
                  <a:pt x="600742" y="376936"/>
                  <a:pt x="603266" y="378619"/>
                  <a:pt x="608314" y="378619"/>
                </a:cubicBezTo>
                <a:lnTo>
                  <a:pt x="600742" y="398812"/>
                </a:lnTo>
                <a:lnTo>
                  <a:pt x="600742" y="401336"/>
                </a:lnTo>
                <a:lnTo>
                  <a:pt x="610838" y="416481"/>
                </a:lnTo>
                <a:cubicBezTo>
                  <a:pt x="604108" y="416481"/>
                  <a:pt x="597376" y="445088"/>
                  <a:pt x="590645" y="502301"/>
                </a:cubicBezTo>
                <a:lnTo>
                  <a:pt x="590645" y="504825"/>
                </a:lnTo>
                <a:lnTo>
                  <a:pt x="608314" y="547735"/>
                </a:lnTo>
                <a:cubicBezTo>
                  <a:pt x="613363" y="547735"/>
                  <a:pt x="615887" y="550260"/>
                  <a:pt x="615887" y="555308"/>
                </a:cubicBezTo>
                <a:cubicBezTo>
                  <a:pt x="632714" y="543529"/>
                  <a:pt x="652066" y="537639"/>
                  <a:pt x="673942" y="537639"/>
                </a:cubicBezTo>
                <a:lnTo>
                  <a:pt x="701707" y="540163"/>
                </a:lnTo>
                <a:cubicBezTo>
                  <a:pt x="716852" y="533432"/>
                  <a:pt x="731155" y="530067"/>
                  <a:pt x="744617" y="530067"/>
                </a:cubicBezTo>
                <a:lnTo>
                  <a:pt x="774907" y="555308"/>
                </a:lnTo>
                <a:lnTo>
                  <a:pt x="785003" y="550260"/>
                </a:lnTo>
                <a:cubicBezTo>
                  <a:pt x="867458" y="607473"/>
                  <a:pt x="908685" y="656273"/>
                  <a:pt x="908685" y="696659"/>
                </a:cubicBezTo>
                <a:cubicBezTo>
                  <a:pt x="908685" y="705072"/>
                  <a:pt x="911209" y="714328"/>
                  <a:pt x="916258" y="724424"/>
                </a:cubicBezTo>
                <a:lnTo>
                  <a:pt x="913733" y="744617"/>
                </a:lnTo>
                <a:cubicBezTo>
                  <a:pt x="913733" y="746300"/>
                  <a:pt x="914575" y="747141"/>
                  <a:pt x="916258" y="747141"/>
                </a:cubicBezTo>
                <a:cubicBezTo>
                  <a:pt x="911209" y="819500"/>
                  <a:pt x="904478" y="855679"/>
                  <a:pt x="896065" y="855679"/>
                </a:cubicBezTo>
                <a:cubicBezTo>
                  <a:pt x="897747" y="867458"/>
                  <a:pt x="899430" y="879237"/>
                  <a:pt x="901113" y="891016"/>
                </a:cubicBezTo>
                <a:lnTo>
                  <a:pt x="903637" y="901113"/>
                </a:lnTo>
                <a:lnTo>
                  <a:pt x="906161" y="911209"/>
                </a:lnTo>
                <a:cubicBezTo>
                  <a:pt x="897747" y="933085"/>
                  <a:pt x="891858" y="945706"/>
                  <a:pt x="888492" y="949071"/>
                </a:cubicBezTo>
                <a:lnTo>
                  <a:pt x="888492" y="964216"/>
                </a:lnTo>
                <a:cubicBezTo>
                  <a:pt x="888492" y="987775"/>
                  <a:pt x="891016" y="1014699"/>
                  <a:pt x="896065" y="1044988"/>
                </a:cubicBezTo>
                <a:lnTo>
                  <a:pt x="880920" y="1110615"/>
                </a:lnTo>
                <a:lnTo>
                  <a:pt x="885968" y="1118188"/>
                </a:lnTo>
                <a:cubicBezTo>
                  <a:pt x="885968" y="1146794"/>
                  <a:pt x="876713" y="1165305"/>
                  <a:pt x="858203" y="1173718"/>
                </a:cubicBezTo>
                <a:lnTo>
                  <a:pt x="863251" y="1204008"/>
                </a:lnTo>
                <a:cubicBezTo>
                  <a:pt x="863251" y="1215787"/>
                  <a:pt x="850630" y="1230932"/>
                  <a:pt x="825389" y="1249442"/>
                </a:cubicBezTo>
                <a:cubicBezTo>
                  <a:pt x="825389" y="1257856"/>
                  <a:pt x="796782" y="1270477"/>
                  <a:pt x="739569" y="1287304"/>
                </a:cubicBezTo>
                <a:cubicBezTo>
                  <a:pt x="739569" y="1297401"/>
                  <a:pt x="730314" y="1304132"/>
                  <a:pt x="711804" y="1307497"/>
                </a:cubicBezTo>
                <a:cubicBezTo>
                  <a:pt x="711804" y="1314228"/>
                  <a:pt x="698341" y="1317594"/>
                  <a:pt x="671417" y="1317594"/>
                </a:cubicBezTo>
                <a:lnTo>
                  <a:pt x="653749" y="1317594"/>
                </a:lnTo>
                <a:lnTo>
                  <a:pt x="643652" y="1327690"/>
                </a:lnTo>
                <a:lnTo>
                  <a:pt x="628507" y="1327690"/>
                </a:lnTo>
                <a:lnTo>
                  <a:pt x="610838" y="1322642"/>
                </a:lnTo>
                <a:cubicBezTo>
                  <a:pt x="610838" y="1329373"/>
                  <a:pt x="607473" y="1332738"/>
                  <a:pt x="600742" y="1332738"/>
                </a:cubicBezTo>
                <a:lnTo>
                  <a:pt x="572977" y="1332738"/>
                </a:lnTo>
                <a:lnTo>
                  <a:pt x="570452" y="1350407"/>
                </a:lnTo>
                <a:cubicBezTo>
                  <a:pt x="572135" y="1355455"/>
                  <a:pt x="572977" y="1359662"/>
                  <a:pt x="572977" y="1363028"/>
                </a:cubicBezTo>
                <a:cubicBezTo>
                  <a:pt x="572977" y="1364711"/>
                  <a:pt x="572135" y="1365552"/>
                  <a:pt x="570452" y="1365552"/>
                </a:cubicBezTo>
                <a:lnTo>
                  <a:pt x="572977" y="1385745"/>
                </a:lnTo>
                <a:lnTo>
                  <a:pt x="572977" y="1426131"/>
                </a:lnTo>
                <a:lnTo>
                  <a:pt x="570452" y="1431179"/>
                </a:lnTo>
                <a:lnTo>
                  <a:pt x="567928" y="1438752"/>
                </a:lnTo>
                <a:cubicBezTo>
                  <a:pt x="566246" y="1443800"/>
                  <a:pt x="564563" y="1450531"/>
                  <a:pt x="562880" y="1458945"/>
                </a:cubicBezTo>
                <a:cubicBezTo>
                  <a:pt x="567928" y="1475772"/>
                  <a:pt x="570452" y="1495965"/>
                  <a:pt x="570452" y="1519524"/>
                </a:cubicBezTo>
                <a:lnTo>
                  <a:pt x="560356" y="1529620"/>
                </a:lnTo>
                <a:lnTo>
                  <a:pt x="545211" y="1519524"/>
                </a:lnTo>
                <a:lnTo>
                  <a:pt x="545211" y="1547289"/>
                </a:lnTo>
                <a:lnTo>
                  <a:pt x="555308" y="1559910"/>
                </a:lnTo>
                <a:lnTo>
                  <a:pt x="555308" y="1567482"/>
                </a:lnTo>
                <a:lnTo>
                  <a:pt x="552784" y="1575054"/>
                </a:lnTo>
                <a:cubicBezTo>
                  <a:pt x="564563" y="1575054"/>
                  <a:pt x="587280" y="1563275"/>
                  <a:pt x="620935" y="1539716"/>
                </a:cubicBezTo>
                <a:lnTo>
                  <a:pt x="628507" y="1542241"/>
                </a:lnTo>
                <a:lnTo>
                  <a:pt x="628507" y="1532144"/>
                </a:lnTo>
                <a:lnTo>
                  <a:pt x="620935" y="1519524"/>
                </a:lnTo>
                <a:lnTo>
                  <a:pt x="628507" y="1469041"/>
                </a:lnTo>
                <a:lnTo>
                  <a:pt x="618411" y="1418559"/>
                </a:lnTo>
                <a:cubicBezTo>
                  <a:pt x="626825" y="1403414"/>
                  <a:pt x="636080" y="1395000"/>
                  <a:pt x="646176" y="1393317"/>
                </a:cubicBezTo>
                <a:cubicBezTo>
                  <a:pt x="661321" y="1352931"/>
                  <a:pt x="683197" y="1332738"/>
                  <a:pt x="711804" y="1332738"/>
                </a:cubicBezTo>
                <a:lnTo>
                  <a:pt x="729472" y="1335262"/>
                </a:lnTo>
                <a:cubicBezTo>
                  <a:pt x="737886" y="1335262"/>
                  <a:pt x="751348" y="1328531"/>
                  <a:pt x="769858" y="1315069"/>
                </a:cubicBezTo>
                <a:cubicBezTo>
                  <a:pt x="774907" y="1316752"/>
                  <a:pt x="780796" y="1317594"/>
                  <a:pt x="787527" y="1317594"/>
                </a:cubicBezTo>
                <a:cubicBezTo>
                  <a:pt x="812768" y="1309180"/>
                  <a:pt x="827072" y="1303290"/>
                  <a:pt x="830437" y="1299925"/>
                </a:cubicBezTo>
                <a:lnTo>
                  <a:pt x="850630" y="1299925"/>
                </a:lnTo>
                <a:cubicBezTo>
                  <a:pt x="853996" y="1303290"/>
                  <a:pt x="870823" y="1306656"/>
                  <a:pt x="901113" y="1310021"/>
                </a:cubicBezTo>
                <a:lnTo>
                  <a:pt x="906161" y="1317594"/>
                </a:lnTo>
                <a:cubicBezTo>
                  <a:pt x="906161" y="1327690"/>
                  <a:pt x="896906" y="1332738"/>
                  <a:pt x="878396" y="1332738"/>
                </a:cubicBezTo>
                <a:lnTo>
                  <a:pt x="878396" y="1350407"/>
                </a:lnTo>
                <a:cubicBezTo>
                  <a:pt x="890175" y="1362187"/>
                  <a:pt x="896065" y="1378173"/>
                  <a:pt x="896065" y="1398366"/>
                </a:cubicBezTo>
                <a:lnTo>
                  <a:pt x="888492" y="1398366"/>
                </a:lnTo>
                <a:cubicBezTo>
                  <a:pt x="895223" y="1406779"/>
                  <a:pt x="899430" y="1426131"/>
                  <a:pt x="901113" y="1456420"/>
                </a:cubicBezTo>
                <a:cubicBezTo>
                  <a:pt x="901113" y="1458103"/>
                  <a:pt x="900272" y="1458945"/>
                  <a:pt x="898589" y="1458945"/>
                </a:cubicBezTo>
                <a:cubicBezTo>
                  <a:pt x="903637" y="1484186"/>
                  <a:pt x="906161" y="1501855"/>
                  <a:pt x="906161" y="1511951"/>
                </a:cubicBezTo>
                <a:lnTo>
                  <a:pt x="901113" y="1511951"/>
                </a:lnTo>
                <a:cubicBezTo>
                  <a:pt x="909527" y="1548972"/>
                  <a:pt x="913733" y="1573372"/>
                  <a:pt x="913733" y="1585151"/>
                </a:cubicBezTo>
                <a:lnTo>
                  <a:pt x="908685" y="1590199"/>
                </a:lnTo>
                <a:lnTo>
                  <a:pt x="916258" y="1595247"/>
                </a:lnTo>
                <a:cubicBezTo>
                  <a:pt x="936451" y="1532985"/>
                  <a:pt x="947389" y="1489234"/>
                  <a:pt x="949071" y="1463993"/>
                </a:cubicBezTo>
                <a:cubicBezTo>
                  <a:pt x="954120" y="1433703"/>
                  <a:pt x="958326" y="1418559"/>
                  <a:pt x="961692" y="1418559"/>
                </a:cubicBezTo>
                <a:lnTo>
                  <a:pt x="956644" y="1410986"/>
                </a:lnTo>
                <a:lnTo>
                  <a:pt x="956644" y="1393317"/>
                </a:lnTo>
                <a:lnTo>
                  <a:pt x="971788" y="1287304"/>
                </a:lnTo>
                <a:cubicBezTo>
                  <a:pt x="971788" y="1285621"/>
                  <a:pt x="970947" y="1284780"/>
                  <a:pt x="969264" y="1284780"/>
                </a:cubicBezTo>
                <a:lnTo>
                  <a:pt x="976837" y="1244394"/>
                </a:lnTo>
                <a:lnTo>
                  <a:pt x="971788" y="1229249"/>
                </a:lnTo>
                <a:cubicBezTo>
                  <a:pt x="983568" y="1124919"/>
                  <a:pt x="989457" y="1054243"/>
                  <a:pt x="989457" y="1017223"/>
                </a:cubicBezTo>
                <a:lnTo>
                  <a:pt x="991981" y="1017223"/>
                </a:lnTo>
                <a:lnTo>
                  <a:pt x="989457" y="1007126"/>
                </a:lnTo>
                <a:lnTo>
                  <a:pt x="991981" y="989457"/>
                </a:lnTo>
                <a:lnTo>
                  <a:pt x="989457" y="979361"/>
                </a:lnTo>
                <a:lnTo>
                  <a:pt x="994506" y="949071"/>
                </a:lnTo>
                <a:cubicBezTo>
                  <a:pt x="992823" y="945706"/>
                  <a:pt x="991981" y="942340"/>
                  <a:pt x="991981" y="938975"/>
                </a:cubicBezTo>
                <a:lnTo>
                  <a:pt x="991981" y="923830"/>
                </a:lnTo>
                <a:cubicBezTo>
                  <a:pt x="991981" y="912051"/>
                  <a:pt x="992823" y="899430"/>
                  <a:pt x="994506" y="885968"/>
                </a:cubicBezTo>
                <a:cubicBezTo>
                  <a:pt x="994506" y="884285"/>
                  <a:pt x="993664" y="883444"/>
                  <a:pt x="991981" y="883444"/>
                </a:cubicBezTo>
                <a:lnTo>
                  <a:pt x="994506" y="863251"/>
                </a:lnTo>
                <a:lnTo>
                  <a:pt x="994506" y="835486"/>
                </a:lnTo>
                <a:cubicBezTo>
                  <a:pt x="994506" y="827072"/>
                  <a:pt x="993664" y="822024"/>
                  <a:pt x="991981" y="820341"/>
                </a:cubicBezTo>
                <a:cubicBezTo>
                  <a:pt x="993664" y="815293"/>
                  <a:pt x="994506" y="808562"/>
                  <a:pt x="994506" y="800148"/>
                </a:cubicBezTo>
                <a:lnTo>
                  <a:pt x="991981" y="772383"/>
                </a:lnTo>
                <a:lnTo>
                  <a:pt x="994506" y="764810"/>
                </a:lnTo>
                <a:cubicBezTo>
                  <a:pt x="994506" y="763127"/>
                  <a:pt x="993664" y="762286"/>
                  <a:pt x="991981" y="762286"/>
                </a:cubicBezTo>
                <a:cubicBezTo>
                  <a:pt x="991981" y="755555"/>
                  <a:pt x="992823" y="750507"/>
                  <a:pt x="994506" y="747141"/>
                </a:cubicBezTo>
                <a:cubicBezTo>
                  <a:pt x="989457" y="632714"/>
                  <a:pt x="981885" y="561197"/>
                  <a:pt x="971788" y="532591"/>
                </a:cubicBezTo>
                <a:lnTo>
                  <a:pt x="976837" y="509873"/>
                </a:lnTo>
                <a:cubicBezTo>
                  <a:pt x="973471" y="486315"/>
                  <a:pt x="971788" y="470329"/>
                  <a:pt x="971788" y="461915"/>
                </a:cubicBezTo>
                <a:lnTo>
                  <a:pt x="976837" y="434150"/>
                </a:lnTo>
                <a:cubicBezTo>
                  <a:pt x="973471" y="425736"/>
                  <a:pt x="970947" y="421529"/>
                  <a:pt x="969264" y="421529"/>
                </a:cubicBezTo>
                <a:cubicBezTo>
                  <a:pt x="969264" y="396288"/>
                  <a:pt x="982726" y="376095"/>
                  <a:pt x="1009650" y="360950"/>
                </a:cubicBezTo>
                <a:cubicBezTo>
                  <a:pt x="1014698" y="337392"/>
                  <a:pt x="1018064" y="325612"/>
                  <a:pt x="1019747" y="325612"/>
                </a:cubicBezTo>
                <a:lnTo>
                  <a:pt x="1017223" y="318040"/>
                </a:lnTo>
                <a:cubicBezTo>
                  <a:pt x="1052560" y="255778"/>
                  <a:pt x="1090422" y="224648"/>
                  <a:pt x="1130808" y="224648"/>
                </a:cubicBezTo>
                <a:cubicBezTo>
                  <a:pt x="1130808" y="222965"/>
                  <a:pt x="1133332" y="222123"/>
                  <a:pt x="1138381" y="222123"/>
                </a:cubicBezTo>
                <a:cubicBezTo>
                  <a:pt x="1140063" y="222123"/>
                  <a:pt x="1140905" y="222965"/>
                  <a:pt x="1140905" y="224648"/>
                </a:cubicBezTo>
                <a:lnTo>
                  <a:pt x="1176242" y="222123"/>
                </a:lnTo>
                <a:lnTo>
                  <a:pt x="1209056" y="222123"/>
                </a:lnTo>
                <a:cubicBezTo>
                  <a:pt x="1232615" y="220440"/>
                  <a:pt x="1251966" y="219599"/>
                  <a:pt x="1267111" y="219599"/>
                </a:cubicBezTo>
                <a:lnTo>
                  <a:pt x="1282256" y="219599"/>
                </a:lnTo>
                <a:cubicBezTo>
                  <a:pt x="1294035" y="219599"/>
                  <a:pt x="1306656" y="220440"/>
                  <a:pt x="1320118" y="222123"/>
                </a:cubicBezTo>
                <a:cubicBezTo>
                  <a:pt x="1323483" y="220440"/>
                  <a:pt x="1326849" y="219599"/>
                  <a:pt x="1330214" y="219599"/>
                </a:cubicBezTo>
                <a:cubicBezTo>
                  <a:pt x="1340311" y="222965"/>
                  <a:pt x="1348725" y="224648"/>
                  <a:pt x="1355455" y="224648"/>
                </a:cubicBezTo>
                <a:lnTo>
                  <a:pt x="1395841" y="224648"/>
                </a:lnTo>
                <a:cubicBezTo>
                  <a:pt x="1416034" y="224648"/>
                  <a:pt x="1430338" y="205296"/>
                  <a:pt x="1438752" y="166593"/>
                </a:cubicBezTo>
                <a:cubicBezTo>
                  <a:pt x="1432021" y="144717"/>
                  <a:pt x="1426131" y="131255"/>
                  <a:pt x="1421083" y="126207"/>
                </a:cubicBezTo>
                <a:lnTo>
                  <a:pt x="1421083" y="98441"/>
                </a:lnTo>
                <a:cubicBezTo>
                  <a:pt x="1436227" y="84979"/>
                  <a:pt x="1443800" y="72358"/>
                  <a:pt x="1443800" y="60579"/>
                </a:cubicBezTo>
                <a:cubicBezTo>
                  <a:pt x="1458945" y="47117"/>
                  <a:pt x="1471565" y="37021"/>
                  <a:pt x="1481662" y="30290"/>
                </a:cubicBezTo>
                <a:cubicBezTo>
                  <a:pt x="1490075" y="23559"/>
                  <a:pt x="1495124" y="20193"/>
                  <a:pt x="1496806" y="20193"/>
                </a:cubicBezTo>
                <a:lnTo>
                  <a:pt x="1499331" y="20193"/>
                </a:lnTo>
                <a:lnTo>
                  <a:pt x="1527096" y="25241"/>
                </a:lnTo>
                <a:cubicBezTo>
                  <a:pt x="1527096" y="8414"/>
                  <a:pt x="1531303" y="0"/>
                  <a:pt x="1539717" y="0"/>
                </a:cubicBezTo>
                <a:close/>
              </a:path>
            </a:pathLst>
          </a:custGeom>
          <a:solidFill>
            <a:schemeClr val="tx2">
              <a:lumMod val="25000"/>
              <a:lumOff val="75000"/>
              <a:alpha val="6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dirty="0">
              <a:solidFill>
                <a:schemeClr val="lt1"/>
              </a:solidFill>
            </a:endParaRPr>
          </a:p>
        </p:txBody>
      </p:sp>
      <p:pic>
        <p:nvPicPr>
          <p:cNvPr id="33" name="图片 32">
            <a:extLst>
              <a:ext uri="{FF2B5EF4-FFF2-40B4-BE49-F238E27FC236}">
                <a16:creationId xmlns:a16="http://schemas.microsoft.com/office/drawing/2014/main" xmlns="" id="{F6BF31E6-CA50-4C5A-B77B-090DD93050BD}"/>
              </a:ext>
            </a:extLst>
          </p:cNvPr>
          <p:cNvPicPr>
            <a:picLocks noChangeAspect="1"/>
          </p:cNvPicPr>
          <p:nvPr/>
        </p:nvPicPr>
        <p:blipFill>
          <a:blip r:embed="rId4" cstate="print">
            <a:duotone>
              <a:schemeClr val="accent1">
                <a:shade val="45000"/>
                <a:satMod val="135000"/>
              </a:schemeClr>
              <a:prstClr val="white"/>
            </a:duotone>
            <a:extLst>
              <a:ext uri="{BEBA8EAE-BF5A-486C-A8C5-ECC9F3942E4B}">
                <a14:imgProps xmlns:a14="http://schemas.microsoft.com/office/drawing/2010/main">
                  <a14:imgLayer>
                    <a14:imgEffect>
                      <a14:artisticCement/>
                    </a14:imgEffect>
                  </a14:imgLayer>
                </a14:imgProps>
              </a:ext>
              <a:ext uri="{28A0092B-C50C-407E-A947-70E740481C1C}">
                <a14:useLocalDpi xmlns:a14="http://schemas.microsoft.com/office/drawing/2010/main" val="0"/>
              </a:ext>
            </a:extLst>
          </a:blip>
          <a:stretch>
            <a:fillRect/>
          </a:stretch>
        </p:blipFill>
        <p:spPr>
          <a:xfrm>
            <a:off x="-135116" y="75524"/>
            <a:ext cx="6831338" cy="6175339"/>
          </a:xfrm>
          <a:prstGeom prst="rect">
            <a:avLst/>
          </a:prstGeom>
        </p:spPr>
      </p:pic>
      <p:sp>
        <p:nvSpPr>
          <p:cNvPr id="32" name="任意多边形: 形状 31">
            <a:extLst>
              <a:ext uri="{FF2B5EF4-FFF2-40B4-BE49-F238E27FC236}">
                <a16:creationId xmlns:a16="http://schemas.microsoft.com/office/drawing/2014/main" xmlns="" id="{FC4566F1-0963-4419-93D9-C9195944AA93}"/>
              </a:ext>
            </a:extLst>
          </p:cNvPr>
          <p:cNvSpPr/>
          <p:nvPr/>
        </p:nvSpPr>
        <p:spPr>
          <a:xfrm>
            <a:off x="789098" y="5381252"/>
            <a:ext cx="2182702" cy="541993"/>
          </a:xfrm>
          <a:custGeom>
            <a:avLst/>
            <a:gdLst>
              <a:gd name="connsiteX0" fmla="*/ 2558091 w 5001078"/>
              <a:gd name="connsiteY0" fmla="*/ 592868 h 1241833"/>
              <a:gd name="connsiteX1" fmla="*/ 2426091 w 5001078"/>
              <a:gd name="connsiteY1" fmla="*/ 659401 h 1241833"/>
              <a:gd name="connsiteX2" fmla="*/ 2378059 w 5001078"/>
              <a:gd name="connsiteY2" fmla="*/ 839788 h 1241833"/>
              <a:gd name="connsiteX3" fmla="*/ 2424313 w 5001078"/>
              <a:gd name="connsiteY3" fmla="*/ 1006654 h 1241833"/>
              <a:gd name="connsiteX4" fmla="*/ 2551686 w 5001078"/>
              <a:gd name="connsiteY4" fmla="*/ 1065360 h 1241833"/>
              <a:gd name="connsiteX5" fmla="*/ 2676925 w 5001078"/>
              <a:gd name="connsiteY5" fmla="*/ 1003452 h 1241833"/>
              <a:gd name="connsiteX6" fmla="*/ 2726024 w 5001078"/>
              <a:gd name="connsiteY6" fmla="*/ 842634 h 1241833"/>
              <a:gd name="connsiteX7" fmla="*/ 2726024 w 5001078"/>
              <a:gd name="connsiteY7" fmla="*/ 777168 h 1241833"/>
              <a:gd name="connsiteX8" fmla="*/ 2677993 w 5001078"/>
              <a:gd name="connsiteY8" fmla="*/ 645169 h 1241833"/>
              <a:gd name="connsiteX9" fmla="*/ 2558091 w 5001078"/>
              <a:gd name="connsiteY9" fmla="*/ 592868 h 1241833"/>
              <a:gd name="connsiteX10" fmla="*/ 3505446 w 5001078"/>
              <a:gd name="connsiteY10" fmla="*/ 573655 h 1241833"/>
              <a:gd name="connsiteX11" fmla="*/ 3400843 w 5001078"/>
              <a:gd name="connsiteY11" fmla="*/ 622043 h 1241833"/>
              <a:gd name="connsiteX12" fmla="*/ 3343917 w 5001078"/>
              <a:gd name="connsiteY12" fmla="*/ 750128 h 1241833"/>
              <a:gd name="connsiteX13" fmla="*/ 3648475 w 5001078"/>
              <a:gd name="connsiteY13" fmla="*/ 750128 h 1241833"/>
              <a:gd name="connsiteX14" fmla="*/ 3505446 w 5001078"/>
              <a:gd name="connsiteY14" fmla="*/ 573655 h 1241833"/>
              <a:gd name="connsiteX15" fmla="*/ 1760153 w 5001078"/>
              <a:gd name="connsiteY15" fmla="*/ 435608 h 1241833"/>
              <a:gd name="connsiteX16" fmla="*/ 1989283 w 5001078"/>
              <a:gd name="connsiteY16" fmla="*/ 435608 h 1241833"/>
              <a:gd name="connsiteX17" fmla="*/ 1989283 w 5001078"/>
              <a:gd name="connsiteY17" fmla="*/ 1222620 h 1241833"/>
              <a:gd name="connsiteX18" fmla="*/ 1760153 w 5001078"/>
              <a:gd name="connsiteY18" fmla="*/ 1222620 h 1241833"/>
              <a:gd name="connsiteX19" fmla="*/ 17078 w 5001078"/>
              <a:gd name="connsiteY19" fmla="*/ 435608 h 1241833"/>
              <a:gd name="connsiteX20" fmla="*/ 246208 w 5001078"/>
              <a:gd name="connsiteY20" fmla="*/ 435608 h 1241833"/>
              <a:gd name="connsiteX21" fmla="*/ 246208 w 5001078"/>
              <a:gd name="connsiteY21" fmla="*/ 1222620 h 1241833"/>
              <a:gd name="connsiteX22" fmla="*/ 17078 w 5001078"/>
              <a:gd name="connsiteY22" fmla="*/ 1222620 h 1241833"/>
              <a:gd name="connsiteX23" fmla="*/ 3506869 w 5001078"/>
              <a:gd name="connsiteY23" fmla="*/ 416395 h 1241833"/>
              <a:gd name="connsiteX24" fmla="*/ 3768377 w 5001078"/>
              <a:gd name="connsiteY24" fmla="*/ 517796 h 1241833"/>
              <a:gd name="connsiteX25" fmla="*/ 3862662 w 5001078"/>
              <a:gd name="connsiteY25" fmla="*/ 796381 h 1241833"/>
              <a:gd name="connsiteX26" fmla="*/ 3862662 w 5001078"/>
              <a:gd name="connsiteY26" fmla="*/ 893868 h 1241833"/>
              <a:gd name="connsiteX27" fmla="*/ 3344628 w 5001078"/>
              <a:gd name="connsiteY27" fmla="*/ 893868 h 1241833"/>
              <a:gd name="connsiteX28" fmla="*/ 3565219 w 5001078"/>
              <a:gd name="connsiteY28" fmla="*/ 1076745 h 1241833"/>
              <a:gd name="connsiteX29" fmla="*/ 3795061 w 5001078"/>
              <a:gd name="connsiteY29" fmla="*/ 1012703 h 1241833"/>
              <a:gd name="connsiteX30" fmla="*/ 3795061 w 5001078"/>
              <a:gd name="connsiteY30" fmla="*/ 1181348 h 1241833"/>
              <a:gd name="connsiteX31" fmla="*/ 3513274 w 5001078"/>
              <a:gd name="connsiteY31" fmla="*/ 1241833 h 1241833"/>
              <a:gd name="connsiteX32" fmla="*/ 3221169 w 5001078"/>
              <a:gd name="connsiteY32" fmla="*/ 1135807 h 1241833"/>
              <a:gd name="connsiteX33" fmla="*/ 3116921 w 5001078"/>
              <a:gd name="connsiteY33" fmla="*/ 840499 h 1241833"/>
              <a:gd name="connsiteX34" fmla="*/ 3227929 w 5001078"/>
              <a:gd name="connsiteY34" fmla="*/ 534162 h 1241833"/>
              <a:gd name="connsiteX35" fmla="*/ 3506869 w 5001078"/>
              <a:gd name="connsiteY35" fmla="*/ 416395 h 1241833"/>
              <a:gd name="connsiteX36" fmla="*/ 4744735 w 5001078"/>
              <a:gd name="connsiteY36" fmla="*/ 353465 h 1241833"/>
              <a:gd name="connsiteX37" fmla="*/ 4801132 w 5001078"/>
              <a:gd name="connsiteY37" fmla="*/ 353465 h 1241833"/>
              <a:gd name="connsiteX38" fmla="*/ 4801132 w 5001078"/>
              <a:gd name="connsiteY38" fmla="*/ 424660 h 1241833"/>
              <a:gd name="connsiteX39" fmla="*/ 4744735 w 5001078"/>
              <a:gd name="connsiteY39" fmla="*/ 424660 h 1241833"/>
              <a:gd name="connsiteX40" fmla="*/ 4548747 w 5001078"/>
              <a:gd name="connsiteY40" fmla="*/ 353465 h 1241833"/>
              <a:gd name="connsiteX41" fmla="*/ 4604744 w 5001078"/>
              <a:gd name="connsiteY41" fmla="*/ 353465 h 1241833"/>
              <a:gd name="connsiteX42" fmla="*/ 4604744 w 5001078"/>
              <a:gd name="connsiteY42" fmla="*/ 424660 h 1241833"/>
              <a:gd name="connsiteX43" fmla="*/ 4548747 w 5001078"/>
              <a:gd name="connsiteY43" fmla="*/ 424660 h 1241833"/>
              <a:gd name="connsiteX44" fmla="*/ 4689538 w 5001078"/>
              <a:gd name="connsiteY44" fmla="*/ 304667 h 1241833"/>
              <a:gd name="connsiteX45" fmla="*/ 4689538 w 5001078"/>
              <a:gd name="connsiteY45" fmla="*/ 492255 h 1241833"/>
              <a:gd name="connsiteX46" fmla="*/ 4744734 w 5001078"/>
              <a:gd name="connsiteY46" fmla="*/ 492255 h 1241833"/>
              <a:gd name="connsiteX47" fmla="*/ 4744734 w 5001078"/>
              <a:gd name="connsiteY47" fmla="*/ 473456 h 1241833"/>
              <a:gd name="connsiteX48" fmla="*/ 4801131 w 5001078"/>
              <a:gd name="connsiteY48" fmla="*/ 473456 h 1241833"/>
              <a:gd name="connsiteX49" fmla="*/ 4801131 w 5001078"/>
              <a:gd name="connsiteY49" fmla="*/ 492255 h 1241833"/>
              <a:gd name="connsiteX50" fmla="*/ 4856327 w 5001078"/>
              <a:gd name="connsiteY50" fmla="*/ 492255 h 1241833"/>
              <a:gd name="connsiteX51" fmla="*/ 4856327 w 5001078"/>
              <a:gd name="connsiteY51" fmla="*/ 304667 h 1241833"/>
              <a:gd name="connsiteX52" fmla="*/ 4493550 w 5001078"/>
              <a:gd name="connsiteY52" fmla="*/ 304667 h 1241833"/>
              <a:gd name="connsiteX53" fmla="*/ 4493550 w 5001078"/>
              <a:gd name="connsiteY53" fmla="*/ 492255 h 1241833"/>
              <a:gd name="connsiteX54" fmla="*/ 4548746 w 5001078"/>
              <a:gd name="connsiteY54" fmla="*/ 492255 h 1241833"/>
              <a:gd name="connsiteX55" fmla="*/ 4548746 w 5001078"/>
              <a:gd name="connsiteY55" fmla="*/ 473456 h 1241833"/>
              <a:gd name="connsiteX56" fmla="*/ 4604743 w 5001078"/>
              <a:gd name="connsiteY56" fmla="*/ 473456 h 1241833"/>
              <a:gd name="connsiteX57" fmla="*/ 4604743 w 5001078"/>
              <a:gd name="connsiteY57" fmla="*/ 492255 h 1241833"/>
              <a:gd name="connsiteX58" fmla="*/ 4659939 w 5001078"/>
              <a:gd name="connsiteY58" fmla="*/ 492255 h 1241833"/>
              <a:gd name="connsiteX59" fmla="*/ 4659939 w 5001078"/>
              <a:gd name="connsiteY59" fmla="*/ 304667 h 1241833"/>
              <a:gd name="connsiteX60" fmla="*/ 4590345 w 5001078"/>
              <a:gd name="connsiteY60" fmla="*/ 171076 h 1241833"/>
              <a:gd name="connsiteX61" fmla="*/ 4759934 w 5001078"/>
              <a:gd name="connsiteY61" fmla="*/ 171076 h 1241833"/>
              <a:gd name="connsiteX62" fmla="*/ 4759934 w 5001078"/>
              <a:gd name="connsiteY62" fmla="*/ 223073 h 1241833"/>
              <a:gd name="connsiteX63" fmla="*/ 4590345 w 5001078"/>
              <a:gd name="connsiteY63" fmla="*/ 223073 h 1241833"/>
              <a:gd name="connsiteX64" fmla="*/ 4531147 w 5001078"/>
              <a:gd name="connsiteY64" fmla="*/ 120678 h 1241833"/>
              <a:gd name="connsiteX65" fmla="*/ 4531147 w 5001078"/>
              <a:gd name="connsiteY65" fmla="*/ 273469 h 1241833"/>
              <a:gd name="connsiteX66" fmla="*/ 4819130 w 5001078"/>
              <a:gd name="connsiteY66" fmla="*/ 273469 h 1241833"/>
              <a:gd name="connsiteX67" fmla="*/ 4819130 w 5001078"/>
              <a:gd name="connsiteY67" fmla="*/ 120678 h 1241833"/>
              <a:gd name="connsiteX68" fmla="*/ 4215316 w 5001078"/>
              <a:gd name="connsiteY68" fmla="*/ 106679 h 1241833"/>
              <a:gd name="connsiteX69" fmla="*/ 4215316 w 5001078"/>
              <a:gd name="connsiteY69" fmla="*/ 241871 h 1241833"/>
              <a:gd name="connsiteX70" fmla="*/ 4138520 w 5001078"/>
              <a:gd name="connsiteY70" fmla="*/ 241871 h 1241833"/>
              <a:gd name="connsiteX71" fmla="*/ 4138520 w 5001078"/>
              <a:gd name="connsiteY71" fmla="*/ 141477 h 1241833"/>
              <a:gd name="connsiteX72" fmla="*/ 4082524 w 5001078"/>
              <a:gd name="connsiteY72" fmla="*/ 141477 h 1241833"/>
              <a:gd name="connsiteX73" fmla="*/ 4082524 w 5001078"/>
              <a:gd name="connsiteY73" fmla="*/ 294667 h 1241833"/>
              <a:gd name="connsiteX74" fmla="*/ 4215316 w 5001078"/>
              <a:gd name="connsiteY74" fmla="*/ 294667 h 1241833"/>
              <a:gd name="connsiteX75" fmla="*/ 4215316 w 5001078"/>
              <a:gd name="connsiteY75" fmla="*/ 427459 h 1241833"/>
              <a:gd name="connsiteX76" fmla="*/ 4124121 w 5001078"/>
              <a:gd name="connsiteY76" fmla="*/ 427459 h 1241833"/>
              <a:gd name="connsiteX77" fmla="*/ 4124121 w 5001078"/>
              <a:gd name="connsiteY77" fmla="*/ 329465 h 1241833"/>
              <a:gd name="connsiteX78" fmla="*/ 4068125 w 5001078"/>
              <a:gd name="connsiteY78" fmla="*/ 329465 h 1241833"/>
              <a:gd name="connsiteX79" fmla="*/ 4068125 w 5001078"/>
              <a:gd name="connsiteY79" fmla="*/ 480256 h 1241833"/>
              <a:gd name="connsiteX80" fmla="*/ 4366906 w 5001078"/>
              <a:gd name="connsiteY80" fmla="*/ 480256 h 1241833"/>
              <a:gd name="connsiteX81" fmla="*/ 4366906 w 5001078"/>
              <a:gd name="connsiteY81" fmla="*/ 499055 h 1241833"/>
              <a:gd name="connsiteX82" fmla="*/ 4422903 w 5001078"/>
              <a:gd name="connsiteY82" fmla="*/ 499055 h 1241833"/>
              <a:gd name="connsiteX83" fmla="*/ 4422903 w 5001078"/>
              <a:gd name="connsiteY83" fmla="*/ 329465 h 1241833"/>
              <a:gd name="connsiteX84" fmla="*/ 4366906 w 5001078"/>
              <a:gd name="connsiteY84" fmla="*/ 329465 h 1241833"/>
              <a:gd name="connsiteX85" fmla="*/ 4366906 w 5001078"/>
              <a:gd name="connsiteY85" fmla="*/ 427459 h 1241833"/>
              <a:gd name="connsiteX86" fmla="*/ 4275312 w 5001078"/>
              <a:gd name="connsiteY86" fmla="*/ 427459 h 1241833"/>
              <a:gd name="connsiteX87" fmla="*/ 4275312 w 5001078"/>
              <a:gd name="connsiteY87" fmla="*/ 294667 h 1241833"/>
              <a:gd name="connsiteX88" fmla="*/ 4408504 w 5001078"/>
              <a:gd name="connsiteY88" fmla="*/ 294667 h 1241833"/>
              <a:gd name="connsiteX89" fmla="*/ 4408504 w 5001078"/>
              <a:gd name="connsiteY89" fmla="*/ 141477 h 1241833"/>
              <a:gd name="connsiteX90" fmla="*/ 4352507 w 5001078"/>
              <a:gd name="connsiteY90" fmla="*/ 141477 h 1241833"/>
              <a:gd name="connsiteX91" fmla="*/ 4352507 w 5001078"/>
              <a:gd name="connsiteY91" fmla="*/ 241871 h 1241833"/>
              <a:gd name="connsiteX92" fmla="*/ 4275312 w 5001078"/>
              <a:gd name="connsiteY92" fmla="*/ 241871 h 1241833"/>
              <a:gd name="connsiteX93" fmla="*/ 4275312 w 5001078"/>
              <a:gd name="connsiteY93" fmla="*/ 106679 h 1241833"/>
              <a:gd name="connsiteX94" fmla="*/ 853716 w 5001078"/>
              <a:gd name="connsiteY94" fmla="*/ 101875 h 1241833"/>
              <a:gd name="connsiteX95" fmla="*/ 1124829 w 5001078"/>
              <a:gd name="connsiteY95" fmla="*/ 143858 h 1241833"/>
              <a:gd name="connsiteX96" fmla="*/ 1124829 w 5001078"/>
              <a:gd name="connsiteY96" fmla="*/ 364449 h 1241833"/>
              <a:gd name="connsiteX97" fmla="*/ 865101 w 5001078"/>
              <a:gd name="connsiteY97" fmla="*/ 289021 h 1241833"/>
              <a:gd name="connsiteX98" fmla="*/ 726342 w 5001078"/>
              <a:gd name="connsiteY98" fmla="*/ 320687 h 1241833"/>
              <a:gd name="connsiteX99" fmla="*/ 674396 w 5001078"/>
              <a:gd name="connsiteY99" fmla="*/ 405721 h 1241833"/>
              <a:gd name="connsiteX100" fmla="*/ 709976 w 5001078"/>
              <a:gd name="connsiteY100" fmla="*/ 484351 h 1241833"/>
              <a:gd name="connsiteX101" fmla="*/ 885737 w 5001078"/>
              <a:gd name="connsiteY101" fmla="*/ 581483 h 1241833"/>
              <a:gd name="connsiteX102" fmla="*/ 1111665 w 5001078"/>
              <a:gd name="connsiteY102" fmla="*/ 730204 h 1241833"/>
              <a:gd name="connsiteX103" fmla="*/ 1173217 w 5001078"/>
              <a:gd name="connsiteY103" fmla="*/ 916639 h 1241833"/>
              <a:gd name="connsiteX104" fmla="*/ 1060787 w 5001078"/>
              <a:gd name="connsiteY104" fmla="*/ 1158578 h 1241833"/>
              <a:gd name="connsiteX105" fmla="*/ 741285 w 5001078"/>
              <a:gd name="connsiteY105" fmla="*/ 1241833 h 1241833"/>
              <a:gd name="connsiteX106" fmla="*/ 431034 w 5001078"/>
              <a:gd name="connsiteY106" fmla="*/ 1180637 h 1241833"/>
              <a:gd name="connsiteX107" fmla="*/ 431034 w 5001078"/>
              <a:gd name="connsiteY107" fmla="*/ 945102 h 1241833"/>
              <a:gd name="connsiteX108" fmla="*/ 733458 w 5001078"/>
              <a:gd name="connsiteY108" fmla="*/ 1055398 h 1241833"/>
              <a:gd name="connsiteX109" fmla="*/ 877909 w 5001078"/>
              <a:gd name="connsiteY109" fmla="*/ 1022309 h 1241833"/>
              <a:gd name="connsiteX110" fmla="*/ 926297 w 5001078"/>
              <a:gd name="connsiteY110" fmla="*/ 937275 h 1241833"/>
              <a:gd name="connsiteX111" fmla="*/ 887872 w 5001078"/>
              <a:gd name="connsiteY111" fmla="*/ 852596 h 1241833"/>
              <a:gd name="connsiteX112" fmla="*/ 685070 w 5001078"/>
              <a:gd name="connsiteY112" fmla="*/ 744435 h 1241833"/>
              <a:gd name="connsiteX113" fmla="*/ 426765 w 5001078"/>
              <a:gd name="connsiteY113" fmla="*/ 425646 h 1241833"/>
              <a:gd name="connsiteX114" fmla="*/ 543821 w 5001078"/>
              <a:gd name="connsiteY114" fmla="*/ 186909 h 1241833"/>
              <a:gd name="connsiteX115" fmla="*/ 853716 w 5001078"/>
              <a:gd name="connsiteY115" fmla="*/ 101875 h 1241833"/>
              <a:gd name="connsiteX116" fmla="*/ 1876142 w 5001078"/>
              <a:gd name="connsiteY116" fmla="*/ 62738 h 1241833"/>
              <a:gd name="connsiteX117" fmla="*/ 1972917 w 5001078"/>
              <a:gd name="connsiteY117" fmla="*/ 96538 h 1241833"/>
              <a:gd name="connsiteX118" fmla="*/ 2009919 w 5001078"/>
              <a:gd name="connsiteY118" fmla="*/ 181572 h 1241833"/>
              <a:gd name="connsiteX119" fmla="*/ 1972205 w 5001078"/>
              <a:gd name="connsiteY119" fmla="*/ 268030 h 1241833"/>
              <a:gd name="connsiteX120" fmla="*/ 1876142 w 5001078"/>
              <a:gd name="connsiteY120" fmla="*/ 302541 h 1241833"/>
              <a:gd name="connsiteX121" fmla="*/ 1780789 w 5001078"/>
              <a:gd name="connsiteY121" fmla="*/ 267674 h 1241833"/>
              <a:gd name="connsiteX122" fmla="*/ 1743075 w 5001078"/>
              <a:gd name="connsiteY122" fmla="*/ 181572 h 1241833"/>
              <a:gd name="connsiteX123" fmla="*/ 1780434 w 5001078"/>
              <a:gd name="connsiteY123" fmla="*/ 95826 h 1241833"/>
              <a:gd name="connsiteX124" fmla="*/ 1876142 w 5001078"/>
              <a:gd name="connsiteY124" fmla="*/ 62738 h 1241833"/>
              <a:gd name="connsiteX125" fmla="*/ 133066 w 5001078"/>
              <a:gd name="connsiteY125" fmla="*/ 62738 h 1241833"/>
              <a:gd name="connsiteX126" fmla="*/ 229842 w 5001078"/>
              <a:gd name="connsiteY126" fmla="*/ 96538 h 1241833"/>
              <a:gd name="connsiteX127" fmla="*/ 266844 w 5001078"/>
              <a:gd name="connsiteY127" fmla="*/ 181572 h 1241833"/>
              <a:gd name="connsiteX128" fmla="*/ 229130 w 5001078"/>
              <a:gd name="connsiteY128" fmla="*/ 268030 h 1241833"/>
              <a:gd name="connsiteX129" fmla="*/ 133066 w 5001078"/>
              <a:gd name="connsiteY129" fmla="*/ 302541 h 1241833"/>
              <a:gd name="connsiteX130" fmla="*/ 37714 w 5001078"/>
              <a:gd name="connsiteY130" fmla="*/ 267674 h 1241833"/>
              <a:gd name="connsiteX131" fmla="*/ 0 w 5001078"/>
              <a:gd name="connsiteY131" fmla="*/ 181572 h 1241833"/>
              <a:gd name="connsiteX132" fmla="*/ 37358 w 5001078"/>
              <a:gd name="connsiteY132" fmla="*/ 95826 h 1241833"/>
              <a:gd name="connsiteX133" fmla="*/ 133066 w 5001078"/>
              <a:gd name="connsiteY133" fmla="*/ 62738 h 1241833"/>
              <a:gd name="connsiteX134" fmla="*/ 2722467 w 5001078"/>
              <a:gd name="connsiteY134" fmla="*/ 57756 h 1241833"/>
              <a:gd name="connsiteX135" fmla="*/ 2951597 w 5001078"/>
              <a:gd name="connsiteY135" fmla="*/ 57756 h 1241833"/>
              <a:gd name="connsiteX136" fmla="*/ 2951597 w 5001078"/>
              <a:gd name="connsiteY136" fmla="*/ 1222620 h 1241833"/>
              <a:gd name="connsiteX137" fmla="*/ 2722467 w 5001078"/>
              <a:gd name="connsiteY137" fmla="*/ 1222620 h 1241833"/>
              <a:gd name="connsiteX138" fmla="*/ 2722467 w 5001078"/>
              <a:gd name="connsiteY138" fmla="*/ 1111613 h 1241833"/>
              <a:gd name="connsiteX139" fmla="*/ 2718909 w 5001078"/>
              <a:gd name="connsiteY139" fmla="*/ 1111613 h 1241833"/>
              <a:gd name="connsiteX140" fmla="*/ 2472700 w 5001078"/>
              <a:gd name="connsiteY140" fmla="*/ 1241833 h 1241833"/>
              <a:gd name="connsiteX141" fmla="*/ 2233964 w 5001078"/>
              <a:gd name="connsiteY141" fmla="*/ 1135807 h 1241833"/>
              <a:gd name="connsiteX142" fmla="*/ 2145371 w 5001078"/>
              <a:gd name="connsiteY142" fmla="*/ 846904 h 1241833"/>
              <a:gd name="connsiteX143" fmla="*/ 2244637 w 5001078"/>
              <a:gd name="connsiteY143" fmla="*/ 534874 h 1241833"/>
              <a:gd name="connsiteX144" fmla="*/ 2504010 w 5001078"/>
              <a:gd name="connsiteY144" fmla="*/ 416395 h 1241833"/>
              <a:gd name="connsiteX145" fmla="*/ 2718909 w 5001078"/>
              <a:gd name="connsiteY145" fmla="*/ 527402 h 1241833"/>
              <a:gd name="connsiteX146" fmla="*/ 2722467 w 5001078"/>
              <a:gd name="connsiteY146" fmla="*/ 527402 h 1241833"/>
              <a:gd name="connsiteX147" fmla="*/ 1331528 w 5001078"/>
              <a:gd name="connsiteY147" fmla="*/ 57756 h 1241833"/>
              <a:gd name="connsiteX148" fmla="*/ 1560658 w 5001078"/>
              <a:gd name="connsiteY148" fmla="*/ 57756 h 1241833"/>
              <a:gd name="connsiteX149" fmla="*/ 1560658 w 5001078"/>
              <a:gd name="connsiteY149" fmla="*/ 1222620 h 1241833"/>
              <a:gd name="connsiteX150" fmla="*/ 1331528 w 5001078"/>
              <a:gd name="connsiteY150" fmla="*/ 1222620 h 1241833"/>
              <a:gd name="connsiteX151" fmla="*/ 3977005 w 5001078"/>
              <a:gd name="connsiteY151" fmla="*/ 0 h 1241833"/>
              <a:gd name="connsiteX152" fmla="*/ 4064410 w 5001078"/>
              <a:gd name="connsiteY152" fmla="*/ 0 h 1241833"/>
              <a:gd name="connsiteX153" fmla="*/ 4345410 w 5001078"/>
              <a:gd name="connsiteY153" fmla="*/ 0 h 1241833"/>
              <a:gd name="connsiteX154" fmla="*/ 4901149 w 5001078"/>
              <a:gd name="connsiteY154" fmla="*/ 0 h 1241833"/>
              <a:gd name="connsiteX155" fmla="*/ 5001078 w 5001078"/>
              <a:gd name="connsiteY155" fmla="*/ 99929 h 1241833"/>
              <a:gd name="connsiteX156" fmla="*/ 5001078 w 5001078"/>
              <a:gd name="connsiteY156" fmla="*/ 349746 h 1241833"/>
              <a:gd name="connsiteX157" fmla="*/ 5001078 w 5001078"/>
              <a:gd name="connsiteY157" fmla="*/ 499636 h 1241833"/>
              <a:gd name="connsiteX158" fmla="*/ 4901149 w 5001078"/>
              <a:gd name="connsiteY158" fmla="*/ 599565 h 1241833"/>
              <a:gd name="connsiteX159" fmla="*/ 4345410 w 5001078"/>
              <a:gd name="connsiteY159" fmla="*/ 599565 h 1241833"/>
              <a:gd name="connsiteX160" fmla="*/ 4045260 w 5001078"/>
              <a:gd name="connsiteY160" fmla="*/ 718051 h 1241833"/>
              <a:gd name="connsiteX161" fmla="*/ 4064410 w 5001078"/>
              <a:gd name="connsiteY161" fmla="*/ 599565 h 1241833"/>
              <a:gd name="connsiteX162" fmla="*/ 3977005 w 5001078"/>
              <a:gd name="connsiteY162" fmla="*/ 599565 h 1241833"/>
              <a:gd name="connsiteX163" fmla="*/ 3877076 w 5001078"/>
              <a:gd name="connsiteY163" fmla="*/ 499636 h 1241833"/>
              <a:gd name="connsiteX164" fmla="*/ 3877076 w 5001078"/>
              <a:gd name="connsiteY164" fmla="*/ 349746 h 1241833"/>
              <a:gd name="connsiteX165" fmla="*/ 3877076 w 5001078"/>
              <a:gd name="connsiteY165" fmla="*/ 99929 h 1241833"/>
              <a:gd name="connsiteX166" fmla="*/ 3977005 w 5001078"/>
              <a:gd name="connsiteY166" fmla="*/ 0 h 12418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Lst>
            <a:rect l="l" t="t" r="r" b="b"/>
            <a:pathLst>
              <a:path w="5001078" h="1241833">
                <a:moveTo>
                  <a:pt x="2558091" y="592868"/>
                </a:moveTo>
                <a:cubicBezTo>
                  <a:pt x="2502113" y="592868"/>
                  <a:pt x="2458113" y="615046"/>
                  <a:pt x="2426091" y="659401"/>
                </a:cubicBezTo>
                <a:cubicBezTo>
                  <a:pt x="2394070" y="703757"/>
                  <a:pt x="2378059" y="763885"/>
                  <a:pt x="2378059" y="839788"/>
                </a:cubicBezTo>
                <a:cubicBezTo>
                  <a:pt x="2378059" y="911895"/>
                  <a:pt x="2393477" y="967517"/>
                  <a:pt x="2424313" y="1006654"/>
                </a:cubicBezTo>
                <a:cubicBezTo>
                  <a:pt x="2455148" y="1045791"/>
                  <a:pt x="2497606" y="1065360"/>
                  <a:pt x="2551686" y="1065360"/>
                </a:cubicBezTo>
                <a:cubicBezTo>
                  <a:pt x="2602446" y="1065360"/>
                  <a:pt x="2644192" y="1044724"/>
                  <a:pt x="2676925" y="1003452"/>
                </a:cubicBezTo>
                <a:cubicBezTo>
                  <a:pt x="2709658" y="962180"/>
                  <a:pt x="2726024" y="908574"/>
                  <a:pt x="2726024" y="842634"/>
                </a:cubicBezTo>
                <a:lnTo>
                  <a:pt x="2726024" y="777168"/>
                </a:lnTo>
                <a:cubicBezTo>
                  <a:pt x="2726024" y="724037"/>
                  <a:pt x="2710014" y="680037"/>
                  <a:pt x="2677993" y="645169"/>
                </a:cubicBezTo>
                <a:cubicBezTo>
                  <a:pt x="2645971" y="610302"/>
                  <a:pt x="2606004" y="592868"/>
                  <a:pt x="2558091" y="592868"/>
                </a:cubicBezTo>
                <a:close/>
                <a:moveTo>
                  <a:pt x="3505446" y="573655"/>
                </a:moveTo>
                <a:cubicBezTo>
                  <a:pt x="3466072" y="573655"/>
                  <a:pt x="3431205" y="589784"/>
                  <a:pt x="3400843" y="622043"/>
                </a:cubicBezTo>
                <a:cubicBezTo>
                  <a:pt x="3370483" y="654301"/>
                  <a:pt x="3351507" y="696997"/>
                  <a:pt x="3343917" y="750128"/>
                </a:cubicBezTo>
                <a:lnTo>
                  <a:pt x="3648475" y="750128"/>
                </a:lnTo>
                <a:cubicBezTo>
                  <a:pt x="3648475" y="632480"/>
                  <a:pt x="3600799" y="573655"/>
                  <a:pt x="3505446" y="573655"/>
                </a:cubicBezTo>
                <a:close/>
                <a:moveTo>
                  <a:pt x="1760153" y="435608"/>
                </a:moveTo>
                <a:lnTo>
                  <a:pt x="1989283" y="435608"/>
                </a:lnTo>
                <a:lnTo>
                  <a:pt x="1989283" y="1222620"/>
                </a:lnTo>
                <a:lnTo>
                  <a:pt x="1760153" y="1222620"/>
                </a:lnTo>
                <a:close/>
                <a:moveTo>
                  <a:pt x="17078" y="435608"/>
                </a:moveTo>
                <a:lnTo>
                  <a:pt x="246208" y="435608"/>
                </a:lnTo>
                <a:lnTo>
                  <a:pt x="246208" y="1222620"/>
                </a:lnTo>
                <a:lnTo>
                  <a:pt x="17078" y="1222620"/>
                </a:lnTo>
                <a:close/>
                <a:moveTo>
                  <a:pt x="3506869" y="416395"/>
                </a:moveTo>
                <a:cubicBezTo>
                  <a:pt x="3618351" y="416395"/>
                  <a:pt x="3705520" y="450195"/>
                  <a:pt x="3768377" y="517796"/>
                </a:cubicBezTo>
                <a:cubicBezTo>
                  <a:pt x="3831233" y="585396"/>
                  <a:pt x="3862662" y="678258"/>
                  <a:pt x="3862662" y="796381"/>
                </a:cubicBezTo>
                <a:lnTo>
                  <a:pt x="3862662" y="893868"/>
                </a:lnTo>
                <a:lnTo>
                  <a:pt x="3344628" y="893868"/>
                </a:lnTo>
                <a:cubicBezTo>
                  <a:pt x="3352693" y="1015786"/>
                  <a:pt x="3426223" y="1076745"/>
                  <a:pt x="3565219" y="1076745"/>
                </a:cubicBezTo>
                <a:cubicBezTo>
                  <a:pt x="3652033" y="1076745"/>
                  <a:pt x="3728647" y="1055398"/>
                  <a:pt x="3795061" y="1012703"/>
                </a:cubicBezTo>
                <a:lnTo>
                  <a:pt x="3795061" y="1181348"/>
                </a:lnTo>
                <a:cubicBezTo>
                  <a:pt x="3723429" y="1221671"/>
                  <a:pt x="3629499" y="1241833"/>
                  <a:pt x="3513274" y="1241833"/>
                </a:cubicBezTo>
                <a:cubicBezTo>
                  <a:pt x="3388035" y="1241833"/>
                  <a:pt x="3290667" y="1206491"/>
                  <a:pt x="3221169" y="1135807"/>
                </a:cubicBezTo>
                <a:cubicBezTo>
                  <a:pt x="3151671" y="1065123"/>
                  <a:pt x="3116921" y="966687"/>
                  <a:pt x="3116921" y="840499"/>
                </a:cubicBezTo>
                <a:cubicBezTo>
                  <a:pt x="3116921" y="714786"/>
                  <a:pt x="3153924" y="612674"/>
                  <a:pt x="3227929" y="534162"/>
                </a:cubicBezTo>
                <a:cubicBezTo>
                  <a:pt x="3301933" y="455651"/>
                  <a:pt x="3394914" y="416395"/>
                  <a:pt x="3506869" y="416395"/>
                </a:cubicBezTo>
                <a:close/>
                <a:moveTo>
                  <a:pt x="4744735" y="353465"/>
                </a:moveTo>
                <a:lnTo>
                  <a:pt x="4801132" y="353465"/>
                </a:lnTo>
                <a:lnTo>
                  <a:pt x="4801132" y="424660"/>
                </a:lnTo>
                <a:lnTo>
                  <a:pt x="4744735" y="424660"/>
                </a:lnTo>
                <a:close/>
                <a:moveTo>
                  <a:pt x="4548747" y="353465"/>
                </a:moveTo>
                <a:lnTo>
                  <a:pt x="4604744" y="353465"/>
                </a:lnTo>
                <a:lnTo>
                  <a:pt x="4604744" y="424660"/>
                </a:lnTo>
                <a:lnTo>
                  <a:pt x="4548747" y="424660"/>
                </a:lnTo>
                <a:close/>
                <a:moveTo>
                  <a:pt x="4689538" y="304667"/>
                </a:moveTo>
                <a:lnTo>
                  <a:pt x="4689538" y="492255"/>
                </a:lnTo>
                <a:lnTo>
                  <a:pt x="4744734" y="492255"/>
                </a:lnTo>
                <a:lnTo>
                  <a:pt x="4744734" y="473456"/>
                </a:lnTo>
                <a:lnTo>
                  <a:pt x="4801131" y="473456"/>
                </a:lnTo>
                <a:lnTo>
                  <a:pt x="4801131" y="492255"/>
                </a:lnTo>
                <a:lnTo>
                  <a:pt x="4856327" y="492255"/>
                </a:lnTo>
                <a:lnTo>
                  <a:pt x="4856327" y="304667"/>
                </a:lnTo>
                <a:close/>
                <a:moveTo>
                  <a:pt x="4493550" y="304667"/>
                </a:moveTo>
                <a:lnTo>
                  <a:pt x="4493550" y="492255"/>
                </a:lnTo>
                <a:lnTo>
                  <a:pt x="4548746" y="492255"/>
                </a:lnTo>
                <a:lnTo>
                  <a:pt x="4548746" y="473456"/>
                </a:lnTo>
                <a:lnTo>
                  <a:pt x="4604743" y="473456"/>
                </a:lnTo>
                <a:lnTo>
                  <a:pt x="4604743" y="492255"/>
                </a:lnTo>
                <a:lnTo>
                  <a:pt x="4659939" y="492255"/>
                </a:lnTo>
                <a:lnTo>
                  <a:pt x="4659939" y="304667"/>
                </a:lnTo>
                <a:close/>
                <a:moveTo>
                  <a:pt x="4590345" y="171076"/>
                </a:moveTo>
                <a:lnTo>
                  <a:pt x="4759934" y="171076"/>
                </a:lnTo>
                <a:lnTo>
                  <a:pt x="4759934" y="223073"/>
                </a:lnTo>
                <a:lnTo>
                  <a:pt x="4590345" y="223073"/>
                </a:lnTo>
                <a:close/>
                <a:moveTo>
                  <a:pt x="4531147" y="120678"/>
                </a:moveTo>
                <a:lnTo>
                  <a:pt x="4531147" y="273469"/>
                </a:lnTo>
                <a:lnTo>
                  <a:pt x="4819130" y="273469"/>
                </a:lnTo>
                <a:lnTo>
                  <a:pt x="4819130" y="120678"/>
                </a:lnTo>
                <a:close/>
                <a:moveTo>
                  <a:pt x="4215316" y="106679"/>
                </a:moveTo>
                <a:lnTo>
                  <a:pt x="4215316" y="241871"/>
                </a:lnTo>
                <a:lnTo>
                  <a:pt x="4138520" y="241871"/>
                </a:lnTo>
                <a:lnTo>
                  <a:pt x="4138520" y="141477"/>
                </a:lnTo>
                <a:lnTo>
                  <a:pt x="4082524" y="141477"/>
                </a:lnTo>
                <a:lnTo>
                  <a:pt x="4082524" y="294667"/>
                </a:lnTo>
                <a:lnTo>
                  <a:pt x="4215316" y="294667"/>
                </a:lnTo>
                <a:lnTo>
                  <a:pt x="4215316" y="427459"/>
                </a:lnTo>
                <a:lnTo>
                  <a:pt x="4124121" y="427459"/>
                </a:lnTo>
                <a:lnTo>
                  <a:pt x="4124121" y="329465"/>
                </a:lnTo>
                <a:lnTo>
                  <a:pt x="4068125" y="329465"/>
                </a:lnTo>
                <a:lnTo>
                  <a:pt x="4068125" y="480256"/>
                </a:lnTo>
                <a:lnTo>
                  <a:pt x="4366906" y="480256"/>
                </a:lnTo>
                <a:lnTo>
                  <a:pt x="4366906" y="499055"/>
                </a:lnTo>
                <a:lnTo>
                  <a:pt x="4422903" y="499055"/>
                </a:lnTo>
                <a:lnTo>
                  <a:pt x="4422903" y="329465"/>
                </a:lnTo>
                <a:lnTo>
                  <a:pt x="4366906" y="329465"/>
                </a:lnTo>
                <a:lnTo>
                  <a:pt x="4366906" y="427459"/>
                </a:lnTo>
                <a:lnTo>
                  <a:pt x="4275312" y="427459"/>
                </a:lnTo>
                <a:lnTo>
                  <a:pt x="4275312" y="294667"/>
                </a:lnTo>
                <a:lnTo>
                  <a:pt x="4408504" y="294667"/>
                </a:lnTo>
                <a:lnTo>
                  <a:pt x="4408504" y="141477"/>
                </a:lnTo>
                <a:lnTo>
                  <a:pt x="4352507" y="141477"/>
                </a:lnTo>
                <a:lnTo>
                  <a:pt x="4352507" y="241871"/>
                </a:lnTo>
                <a:lnTo>
                  <a:pt x="4275312" y="241871"/>
                </a:lnTo>
                <a:lnTo>
                  <a:pt x="4275312" y="106679"/>
                </a:lnTo>
                <a:close/>
                <a:moveTo>
                  <a:pt x="853716" y="101875"/>
                </a:moveTo>
                <a:cubicBezTo>
                  <a:pt x="961402" y="101875"/>
                  <a:pt x="1051773" y="115869"/>
                  <a:pt x="1124829" y="143858"/>
                </a:cubicBezTo>
                <a:lnTo>
                  <a:pt x="1124829" y="364449"/>
                </a:lnTo>
                <a:cubicBezTo>
                  <a:pt x="1050824" y="314164"/>
                  <a:pt x="964248" y="289021"/>
                  <a:pt x="865101" y="289021"/>
                </a:cubicBezTo>
                <a:cubicBezTo>
                  <a:pt x="807225" y="289021"/>
                  <a:pt x="760972" y="299577"/>
                  <a:pt x="726342" y="320687"/>
                </a:cubicBezTo>
                <a:cubicBezTo>
                  <a:pt x="691712" y="341797"/>
                  <a:pt x="674396" y="370142"/>
                  <a:pt x="674396" y="405721"/>
                </a:cubicBezTo>
                <a:cubicBezTo>
                  <a:pt x="674396" y="434185"/>
                  <a:pt x="686256" y="460395"/>
                  <a:pt x="709976" y="484351"/>
                </a:cubicBezTo>
                <a:cubicBezTo>
                  <a:pt x="733695" y="508308"/>
                  <a:pt x="792282" y="540685"/>
                  <a:pt x="885737" y="581483"/>
                </a:cubicBezTo>
                <a:cubicBezTo>
                  <a:pt x="995321" y="628447"/>
                  <a:pt x="1070630" y="678021"/>
                  <a:pt x="1111665" y="730204"/>
                </a:cubicBezTo>
                <a:cubicBezTo>
                  <a:pt x="1152700" y="782387"/>
                  <a:pt x="1173217" y="844532"/>
                  <a:pt x="1173217" y="916639"/>
                </a:cubicBezTo>
                <a:cubicBezTo>
                  <a:pt x="1173217" y="1022428"/>
                  <a:pt x="1135740" y="1103074"/>
                  <a:pt x="1060787" y="1158578"/>
                </a:cubicBezTo>
                <a:cubicBezTo>
                  <a:pt x="985833" y="1214081"/>
                  <a:pt x="879333" y="1241833"/>
                  <a:pt x="741285" y="1241833"/>
                </a:cubicBezTo>
                <a:cubicBezTo>
                  <a:pt x="615098" y="1241833"/>
                  <a:pt x="511681" y="1221434"/>
                  <a:pt x="431034" y="1180637"/>
                </a:cubicBezTo>
                <a:lnTo>
                  <a:pt x="431034" y="945102"/>
                </a:lnTo>
                <a:cubicBezTo>
                  <a:pt x="519745" y="1018633"/>
                  <a:pt x="620553" y="1055398"/>
                  <a:pt x="733458" y="1055398"/>
                </a:cubicBezTo>
                <a:cubicBezTo>
                  <a:pt x="797500" y="1055398"/>
                  <a:pt x="845651" y="1044368"/>
                  <a:pt x="877909" y="1022309"/>
                </a:cubicBezTo>
                <a:cubicBezTo>
                  <a:pt x="910168" y="1000250"/>
                  <a:pt x="926297" y="971905"/>
                  <a:pt x="926297" y="937275"/>
                </a:cubicBezTo>
                <a:cubicBezTo>
                  <a:pt x="926297" y="907388"/>
                  <a:pt x="913489" y="879162"/>
                  <a:pt x="887872" y="852596"/>
                </a:cubicBezTo>
                <a:cubicBezTo>
                  <a:pt x="862255" y="826030"/>
                  <a:pt x="794654" y="789977"/>
                  <a:pt x="685070" y="744435"/>
                </a:cubicBezTo>
                <a:cubicBezTo>
                  <a:pt x="512867" y="671379"/>
                  <a:pt x="426765" y="565116"/>
                  <a:pt x="426765" y="425646"/>
                </a:cubicBezTo>
                <a:cubicBezTo>
                  <a:pt x="426765" y="323177"/>
                  <a:pt x="465783" y="243599"/>
                  <a:pt x="543821" y="186909"/>
                </a:cubicBezTo>
                <a:cubicBezTo>
                  <a:pt x="621858" y="130219"/>
                  <a:pt x="725156" y="101875"/>
                  <a:pt x="853716" y="101875"/>
                </a:cubicBezTo>
                <a:close/>
                <a:moveTo>
                  <a:pt x="1876142" y="62738"/>
                </a:moveTo>
                <a:cubicBezTo>
                  <a:pt x="1915990" y="62738"/>
                  <a:pt x="1948249" y="74004"/>
                  <a:pt x="1972917" y="96538"/>
                </a:cubicBezTo>
                <a:cubicBezTo>
                  <a:pt x="1997585" y="119071"/>
                  <a:pt x="2009919" y="147416"/>
                  <a:pt x="2009919" y="181572"/>
                </a:cubicBezTo>
                <a:cubicBezTo>
                  <a:pt x="2009919" y="216203"/>
                  <a:pt x="1997348" y="245022"/>
                  <a:pt x="1972205" y="268030"/>
                </a:cubicBezTo>
                <a:cubicBezTo>
                  <a:pt x="1947063" y="291038"/>
                  <a:pt x="1915041" y="302541"/>
                  <a:pt x="1876142" y="302541"/>
                </a:cubicBezTo>
                <a:cubicBezTo>
                  <a:pt x="1837716" y="302541"/>
                  <a:pt x="1805932" y="290919"/>
                  <a:pt x="1780789" y="267674"/>
                </a:cubicBezTo>
                <a:cubicBezTo>
                  <a:pt x="1755647" y="244429"/>
                  <a:pt x="1743075" y="215728"/>
                  <a:pt x="1743075" y="181572"/>
                </a:cubicBezTo>
                <a:cubicBezTo>
                  <a:pt x="1743075" y="146467"/>
                  <a:pt x="1755528" y="117885"/>
                  <a:pt x="1780434" y="95826"/>
                </a:cubicBezTo>
                <a:cubicBezTo>
                  <a:pt x="1805339" y="73767"/>
                  <a:pt x="1837242" y="62738"/>
                  <a:pt x="1876142" y="62738"/>
                </a:cubicBezTo>
                <a:close/>
                <a:moveTo>
                  <a:pt x="133066" y="62738"/>
                </a:moveTo>
                <a:cubicBezTo>
                  <a:pt x="172915" y="62738"/>
                  <a:pt x="205174" y="74004"/>
                  <a:pt x="229842" y="96538"/>
                </a:cubicBezTo>
                <a:cubicBezTo>
                  <a:pt x="254510" y="119071"/>
                  <a:pt x="266844" y="147416"/>
                  <a:pt x="266844" y="181572"/>
                </a:cubicBezTo>
                <a:cubicBezTo>
                  <a:pt x="266844" y="216203"/>
                  <a:pt x="254273" y="245022"/>
                  <a:pt x="229130" y="268030"/>
                </a:cubicBezTo>
                <a:cubicBezTo>
                  <a:pt x="203988" y="291038"/>
                  <a:pt x="171966" y="302541"/>
                  <a:pt x="133066" y="302541"/>
                </a:cubicBezTo>
                <a:cubicBezTo>
                  <a:pt x="94641" y="302541"/>
                  <a:pt x="62857" y="290919"/>
                  <a:pt x="37714" y="267674"/>
                </a:cubicBezTo>
                <a:cubicBezTo>
                  <a:pt x="12572" y="244429"/>
                  <a:pt x="0" y="215728"/>
                  <a:pt x="0" y="181572"/>
                </a:cubicBezTo>
                <a:cubicBezTo>
                  <a:pt x="0" y="146467"/>
                  <a:pt x="12453" y="117885"/>
                  <a:pt x="37358" y="95826"/>
                </a:cubicBezTo>
                <a:cubicBezTo>
                  <a:pt x="62264" y="73767"/>
                  <a:pt x="94167" y="62738"/>
                  <a:pt x="133066" y="62738"/>
                </a:cubicBezTo>
                <a:close/>
                <a:moveTo>
                  <a:pt x="2722467" y="57756"/>
                </a:moveTo>
                <a:lnTo>
                  <a:pt x="2951597" y="57756"/>
                </a:lnTo>
                <a:lnTo>
                  <a:pt x="2951597" y="1222620"/>
                </a:lnTo>
                <a:lnTo>
                  <a:pt x="2722467" y="1222620"/>
                </a:lnTo>
                <a:lnTo>
                  <a:pt x="2722467" y="1111613"/>
                </a:lnTo>
                <a:lnTo>
                  <a:pt x="2718909" y="1111613"/>
                </a:lnTo>
                <a:cubicBezTo>
                  <a:pt x="2663405" y="1198426"/>
                  <a:pt x="2581335" y="1241833"/>
                  <a:pt x="2472700" y="1241833"/>
                </a:cubicBezTo>
                <a:cubicBezTo>
                  <a:pt x="2372604" y="1241833"/>
                  <a:pt x="2293025" y="1206491"/>
                  <a:pt x="2233964" y="1135807"/>
                </a:cubicBezTo>
                <a:cubicBezTo>
                  <a:pt x="2174902" y="1065123"/>
                  <a:pt x="2145371" y="968822"/>
                  <a:pt x="2145371" y="846904"/>
                </a:cubicBezTo>
                <a:cubicBezTo>
                  <a:pt x="2145371" y="717870"/>
                  <a:pt x="2178460" y="613860"/>
                  <a:pt x="2244637" y="534874"/>
                </a:cubicBezTo>
                <a:cubicBezTo>
                  <a:pt x="2310815" y="455888"/>
                  <a:pt x="2397272" y="416395"/>
                  <a:pt x="2504010" y="416395"/>
                </a:cubicBezTo>
                <a:cubicBezTo>
                  <a:pt x="2606478" y="416395"/>
                  <a:pt x="2678111" y="453397"/>
                  <a:pt x="2718909" y="527402"/>
                </a:cubicBezTo>
                <a:lnTo>
                  <a:pt x="2722467" y="527402"/>
                </a:lnTo>
                <a:close/>
                <a:moveTo>
                  <a:pt x="1331528" y="57756"/>
                </a:moveTo>
                <a:lnTo>
                  <a:pt x="1560658" y="57756"/>
                </a:lnTo>
                <a:lnTo>
                  <a:pt x="1560658" y="1222620"/>
                </a:lnTo>
                <a:lnTo>
                  <a:pt x="1331528" y="1222620"/>
                </a:lnTo>
                <a:close/>
                <a:moveTo>
                  <a:pt x="3977005" y="0"/>
                </a:moveTo>
                <a:lnTo>
                  <a:pt x="4064410" y="0"/>
                </a:lnTo>
                <a:lnTo>
                  <a:pt x="4345410" y="0"/>
                </a:lnTo>
                <a:lnTo>
                  <a:pt x="4901149" y="0"/>
                </a:lnTo>
                <a:cubicBezTo>
                  <a:pt x="4956338" y="0"/>
                  <a:pt x="5001078" y="44740"/>
                  <a:pt x="5001078" y="99929"/>
                </a:cubicBezTo>
                <a:lnTo>
                  <a:pt x="5001078" y="349746"/>
                </a:lnTo>
                <a:lnTo>
                  <a:pt x="5001078" y="499636"/>
                </a:lnTo>
                <a:cubicBezTo>
                  <a:pt x="5001078" y="554825"/>
                  <a:pt x="4956338" y="599565"/>
                  <a:pt x="4901149" y="599565"/>
                </a:cubicBezTo>
                <a:lnTo>
                  <a:pt x="4345410" y="599565"/>
                </a:lnTo>
                <a:lnTo>
                  <a:pt x="4045260" y="718051"/>
                </a:lnTo>
                <a:lnTo>
                  <a:pt x="4064410" y="599565"/>
                </a:lnTo>
                <a:lnTo>
                  <a:pt x="3977005" y="599565"/>
                </a:lnTo>
                <a:cubicBezTo>
                  <a:pt x="3921816" y="599565"/>
                  <a:pt x="3877076" y="554825"/>
                  <a:pt x="3877076" y="499636"/>
                </a:cubicBezTo>
                <a:lnTo>
                  <a:pt x="3877076" y="349746"/>
                </a:lnTo>
                <a:lnTo>
                  <a:pt x="3877076" y="99929"/>
                </a:lnTo>
                <a:cubicBezTo>
                  <a:pt x="3877076" y="44740"/>
                  <a:pt x="3921816" y="0"/>
                  <a:pt x="3977005" y="0"/>
                </a:cubicBezTo>
                <a:close/>
              </a:path>
            </a:pathLst>
          </a:custGeom>
          <a:blipFill>
            <a:blip r:embed="rId5" cstate="print">
              <a:alphaModFix amt="66000"/>
              <a:duotone>
                <a:schemeClr val="accent1">
                  <a:shade val="45000"/>
                  <a:satMod val="135000"/>
                </a:schemeClr>
                <a:prstClr val="white"/>
              </a:duotone>
              <a:extLst>
                <a:ext uri="{28A0092B-C50C-407E-A947-70E740481C1C}">
                  <a14:useLocalDpi xmlns:a14="http://schemas.microsoft.com/office/drawing/2010/main" val="0"/>
                </a:ext>
              </a:extLst>
            </a:blip>
            <a:tile tx="0" ty="0" sx="100000" sy="100000" flip="none" algn="tl"/>
          </a:blip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a:endParaRPr lang="zh-CN" altLang="en-US" sz="2800" dirty="0">
              <a:solidFill>
                <a:schemeClr val="accent3"/>
              </a:solidFill>
            </a:endParaRPr>
          </a:p>
        </p:txBody>
      </p:sp>
    </p:spTree>
    <p:custDataLst>
      <p:tags r:id="rId1"/>
    </p:custDataLst>
    <p:extLst>
      <p:ext uri="{BB962C8B-B14F-4D97-AF65-F5344CB8AC3E}">
        <p14:creationId xmlns:p14="http://schemas.microsoft.com/office/powerpoint/2010/main" val="3090007054"/>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矩形 19">
            <a:extLst>
              <a:ext uri="{FF2B5EF4-FFF2-40B4-BE49-F238E27FC236}">
                <a16:creationId xmlns:a16="http://schemas.microsoft.com/office/drawing/2014/main" xmlns="" id="{58C05224-A365-43A3-9FD4-F1F6A775B5C7}"/>
              </a:ext>
            </a:extLst>
          </p:cNvPr>
          <p:cNvSpPr/>
          <p:nvPr/>
        </p:nvSpPr>
        <p:spPr>
          <a:xfrm>
            <a:off x="705307" y="5385913"/>
            <a:ext cx="10781387" cy="1265021"/>
          </a:xfrm>
          <a:prstGeom prst="rect">
            <a:avLst/>
          </a:prstGeom>
          <a:pattFill prst="pct10">
            <a:fgClr>
              <a:schemeClr val="accent3"/>
            </a:fgClr>
            <a:bgClr>
              <a:schemeClr val="accent6"/>
            </a:bgClr>
          </a:pattFill>
          <a:ln w="762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288000" tIns="0" rIns="288000" rtlCol="0" anchor="ctr"/>
          <a:lstStyle/>
          <a:p>
            <a:pPr>
              <a:lnSpc>
                <a:spcPct val="150000"/>
              </a:lnSpc>
            </a:pPr>
            <a:r>
              <a:rPr lang="zh-CN" altLang="en-US" sz="2000" dirty="0">
                <a:solidFill>
                  <a:schemeClr val="accent1"/>
                </a:solidFill>
                <a:latin typeface="字魂43号-国潮手书" panose="00000500000000000000" pitchFamily="2" charset="-122"/>
                <a:ea typeface="字魂43号-国潮手书" panose="00000500000000000000" pitchFamily="2" charset="-122"/>
              </a:rPr>
              <a:t>登革热是这些病毒中</a:t>
            </a:r>
            <a:r>
              <a:rPr lang="zh-CN" altLang="en-US" sz="2000" dirty="0">
                <a:solidFill>
                  <a:schemeClr val="accent2"/>
                </a:solidFill>
                <a:latin typeface="字魂43号-国潮手书" panose="00000500000000000000" pitchFamily="2" charset="-122"/>
                <a:ea typeface="字魂43号-国潮手书" panose="00000500000000000000" pitchFamily="2" charset="-122"/>
              </a:rPr>
              <a:t>唯一只可能在固定地区出现的病毒，</a:t>
            </a:r>
            <a:r>
              <a:rPr lang="zh-CN" altLang="en-US" sz="2000" dirty="0">
                <a:solidFill>
                  <a:schemeClr val="accent1"/>
                </a:solidFill>
                <a:latin typeface="字魂43号-国潮手书" panose="00000500000000000000" pitchFamily="2" charset="-122"/>
                <a:ea typeface="字魂43号-国潮手书" panose="00000500000000000000" pitchFamily="2" charset="-122"/>
              </a:rPr>
              <a:t>在热带非常流行，每年都有一亿以上的人口感染。至今还没有有效的疫苗</a:t>
            </a:r>
            <a:r>
              <a:rPr lang="zh-CN" altLang="en-US" sz="2000">
                <a:solidFill>
                  <a:schemeClr val="accent1"/>
                </a:solidFill>
                <a:latin typeface="字魂43号-国潮手书" panose="00000500000000000000" pitchFamily="2" charset="-122"/>
                <a:ea typeface="字魂43号-国潮手书" panose="00000500000000000000" pitchFamily="2" charset="-122"/>
              </a:rPr>
              <a:t>可</a:t>
            </a:r>
            <a:r>
              <a:rPr lang="zh-CN" altLang="en-US" sz="2000" smtClean="0">
                <a:solidFill>
                  <a:schemeClr val="accent1"/>
                </a:solidFill>
                <a:latin typeface="字魂43号-国潮手书" panose="00000500000000000000" pitchFamily="2" charset="-122"/>
                <a:ea typeface="字魂43号-国潮手书" panose="00000500000000000000" pitchFamily="2" charset="-122"/>
              </a:rPr>
              <a:t>以</a:t>
            </a:r>
            <a:r>
              <a:rPr lang="zh-CN" altLang="en-US" sz="100" smtClean="0">
                <a:solidFill>
                  <a:schemeClr val="accent1"/>
                </a:solidFill>
                <a:latin typeface="字魂43号-国潮手书" panose="00000500000000000000" pitchFamily="2" charset="-122"/>
                <a:ea typeface="字魂43号-国潮手书" panose="00000500000000000000" pitchFamily="2" charset="-122"/>
              </a:rPr>
              <a:t> </a:t>
            </a:r>
            <a:r>
              <a:rPr lang="zh-CN" altLang="en-US" sz="2000" smtClean="0">
                <a:solidFill>
                  <a:schemeClr val="accent1"/>
                </a:solidFill>
                <a:latin typeface="字魂43号-国潮手书" panose="00000500000000000000" pitchFamily="2" charset="-122"/>
                <a:ea typeface="字魂43号-国潮手书" panose="00000500000000000000" pitchFamily="2" charset="-122"/>
              </a:rPr>
              <a:t>使</a:t>
            </a:r>
            <a:r>
              <a:rPr lang="zh-CN" altLang="en-US" sz="2000" dirty="0">
                <a:solidFill>
                  <a:schemeClr val="accent1"/>
                </a:solidFill>
                <a:latin typeface="字魂43号-国潮手书" panose="00000500000000000000" pitchFamily="2" charset="-122"/>
                <a:ea typeface="字魂43号-国潮手书" panose="00000500000000000000" pitchFamily="2" charset="-122"/>
              </a:rPr>
              <a:t>用。</a:t>
            </a:r>
          </a:p>
        </p:txBody>
      </p:sp>
      <p:sp>
        <p:nvSpPr>
          <p:cNvPr id="6" name="矩形 5">
            <a:extLst>
              <a:ext uri="{FF2B5EF4-FFF2-40B4-BE49-F238E27FC236}">
                <a16:creationId xmlns:a16="http://schemas.microsoft.com/office/drawing/2014/main" xmlns="" id="{582A2692-388C-4DE6-A8BE-D6DA38051256}"/>
              </a:ext>
            </a:extLst>
          </p:cNvPr>
          <p:cNvSpPr/>
          <p:nvPr/>
        </p:nvSpPr>
        <p:spPr>
          <a:xfrm>
            <a:off x="2084325" y="3641639"/>
            <a:ext cx="8310288" cy="1446550"/>
          </a:xfrm>
          <a:prstGeom prst="rect">
            <a:avLst/>
          </a:prstGeom>
          <a:noFill/>
        </p:spPr>
        <p:txBody>
          <a:bodyPr wrap="none">
            <a:spAutoFit/>
          </a:bodyPr>
          <a:lstStyle/>
          <a:p>
            <a:r>
              <a:rPr lang="en-US" altLang="zh-CN" sz="8800">
                <a:ln w="19050">
                  <a:solidFill>
                    <a:schemeClr val="accent3">
                      <a:lumMod val="50000"/>
                      <a:alpha val="60000"/>
                    </a:schemeClr>
                  </a:solidFill>
                </a:ln>
                <a:noFill/>
                <a:latin typeface="字魂43号-国潮手书" panose="00000500000000000000" pitchFamily="2" charset="-122"/>
                <a:ea typeface="字魂43号-国潮手书" panose="00000500000000000000" pitchFamily="2" charset="-122"/>
              </a:rPr>
              <a:t>DENGUE </a:t>
            </a:r>
            <a:r>
              <a:rPr lang="en-US" altLang="zh-CN" sz="8800" smtClean="0">
                <a:ln w="19050">
                  <a:solidFill>
                    <a:schemeClr val="accent3">
                      <a:lumMod val="50000"/>
                      <a:alpha val="60000"/>
                    </a:schemeClr>
                  </a:solidFill>
                </a:ln>
                <a:noFill/>
                <a:latin typeface="字魂43号-国潮手书" panose="00000500000000000000" pitchFamily="2" charset="-122"/>
                <a:ea typeface="字魂43号-国潮手书" panose="00000500000000000000" pitchFamily="2" charset="-122"/>
              </a:rPr>
              <a:t>VIR</a:t>
            </a:r>
            <a:r>
              <a:rPr lang="en-US" altLang="zh-CN" sz="100" smtClean="0">
                <a:ln w="19050">
                  <a:solidFill>
                    <a:schemeClr val="accent3">
                      <a:lumMod val="50000"/>
                      <a:alpha val="60000"/>
                    </a:schemeClr>
                  </a:solidFill>
                </a:ln>
                <a:noFill/>
                <a:latin typeface="字魂43号-国潮手书" panose="00000500000000000000" pitchFamily="2" charset="-122"/>
                <a:ea typeface="字魂43号-国潮手书" panose="00000500000000000000" pitchFamily="2" charset="-122"/>
              </a:rPr>
              <a:t> </a:t>
            </a:r>
            <a:r>
              <a:rPr lang="en-US" altLang="zh-CN" sz="8800" smtClean="0">
                <a:ln w="19050">
                  <a:solidFill>
                    <a:schemeClr val="accent3">
                      <a:lumMod val="50000"/>
                      <a:alpha val="60000"/>
                    </a:schemeClr>
                  </a:solidFill>
                </a:ln>
                <a:noFill/>
                <a:latin typeface="字魂43号-国潮手书" panose="00000500000000000000" pitchFamily="2" charset="-122"/>
                <a:ea typeface="字魂43号-国潮手书" panose="00000500000000000000" pitchFamily="2" charset="-122"/>
              </a:rPr>
              <a:t>US</a:t>
            </a:r>
            <a:endParaRPr lang="en-US" altLang="zh-CN" sz="8800" dirty="0">
              <a:ln w="19050">
                <a:solidFill>
                  <a:schemeClr val="accent3">
                    <a:lumMod val="50000"/>
                    <a:alpha val="60000"/>
                  </a:schemeClr>
                </a:solidFill>
              </a:ln>
              <a:noFill/>
              <a:latin typeface="字魂43号-国潮手书" panose="00000500000000000000" pitchFamily="2" charset="-122"/>
              <a:ea typeface="字魂43号-国潮手书" panose="00000500000000000000" pitchFamily="2" charset="-122"/>
            </a:endParaRPr>
          </a:p>
        </p:txBody>
      </p:sp>
      <p:sp>
        <p:nvSpPr>
          <p:cNvPr id="2" name="矩形 1">
            <a:extLst>
              <a:ext uri="{FF2B5EF4-FFF2-40B4-BE49-F238E27FC236}">
                <a16:creationId xmlns:a16="http://schemas.microsoft.com/office/drawing/2014/main" xmlns="" id="{798F68EF-DC66-4295-A65C-CC91BF41F022}"/>
              </a:ext>
            </a:extLst>
          </p:cNvPr>
          <p:cNvSpPr/>
          <p:nvPr/>
        </p:nvSpPr>
        <p:spPr>
          <a:xfrm>
            <a:off x="1350952" y="2249790"/>
            <a:ext cx="9490097" cy="2323713"/>
          </a:xfrm>
          <a:prstGeom prst="rect">
            <a:avLst/>
          </a:prstGeom>
        </p:spPr>
        <p:txBody>
          <a:bodyPr wrap="none">
            <a:spAutoFit/>
          </a:bodyPr>
          <a:lstStyle/>
          <a:p>
            <a:pPr algn="ctr"/>
            <a:r>
              <a:rPr lang="zh-CN" altLang="en-US" sz="14500" dirty="0">
                <a:ln w="73025">
                  <a:solidFill>
                    <a:schemeClr val="accent3"/>
                  </a:solidFill>
                </a:ln>
                <a:solidFill>
                  <a:schemeClr val="accent1"/>
                </a:solidFill>
                <a:latin typeface="字魂43号-国潮手书" panose="00000500000000000000" pitchFamily="2" charset="-122"/>
                <a:ea typeface="字魂43号-国潮手书" panose="00000500000000000000" pitchFamily="2" charset="-122"/>
              </a:rPr>
              <a:t>登</a:t>
            </a:r>
            <a:r>
              <a:rPr lang="zh-CN" altLang="en-US" sz="14500">
                <a:ln w="73025">
                  <a:solidFill>
                    <a:schemeClr val="accent3"/>
                  </a:solidFill>
                </a:ln>
                <a:solidFill>
                  <a:schemeClr val="accent1"/>
                </a:solidFill>
                <a:latin typeface="字魂43号-国潮手书" panose="00000500000000000000" pitchFamily="2" charset="-122"/>
                <a:ea typeface="字魂43号-国潮手书" panose="00000500000000000000" pitchFamily="2" charset="-122"/>
              </a:rPr>
              <a:t>革</a:t>
            </a:r>
            <a:r>
              <a:rPr lang="zh-CN" altLang="en-US" sz="14500" smtClean="0">
                <a:ln w="73025">
                  <a:solidFill>
                    <a:schemeClr val="accent3"/>
                  </a:solidFill>
                </a:ln>
                <a:solidFill>
                  <a:schemeClr val="accent1"/>
                </a:solidFill>
                <a:latin typeface="字魂43号-国潮手书" panose="00000500000000000000" pitchFamily="2" charset="-122"/>
                <a:ea typeface="字魂43号-国潮手书" panose="00000500000000000000" pitchFamily="2" charset="-122"/>
              </a:rPr>
              <a:t>热</a:t>
            </a:r>
            <a:r>
              <a:rPr lang="zh-CN" altLang="en-US" sz="100" smtClean="0">
                <a:ln w="73025">
                  <a:solidFill>
                    <a:schemeClr val="accent3"/>
                  </a:solidFill>
                </a:ln>
                <a:solidFill>
                  <a:schemeClr val="accent1"/>
                </a:solidFill>
                <a:latin typeface="字魂43号-国潮手书" panose="00000500000000000000" pitchFamily="2" charset="-122"/>
                <a:ea typeface="字魂43号-国潮手书" panose="00000500000000000000" pitchFamily="2" charset="-122"/>
              </a:rPr>
              <a:t> </a:t>
            </a:r>
            <a:r>
              <a:rPr lang="zh-CN" altLang="en-US" sz="14500" smtClean="0">
                <a:ln w="73025">
                  <a:solidFill>
                    <a:schemeClr val="accent3"/>
                  </a:solidFill>
                </a:ln>
                <a:solidFill>
                  <a:schemeClr val="accent1"/>
                </a:solidFill>
                <a:latin typeface="字魂43号-国潮手书" panose="00000500000000000000" pitchFamily="2" charset="-122"/>
                <a:ea typeface="字魂43号-国潮手书" panose="00000500000000000000" pitchFamily="2" charset="-122"/>
              </a:rPr>
              <a:t>病</a:t>
            </a:r>
            <a:r>
              <a:rPr lang="zh-CN" altLang="en-US" sz="14500" dirty="0">
                <a:ln w="73025">
                  <a:solidFill>
                    <a:schemeClr val="accent3"/>
                  </a:solidFill>
                </a:ln>
                <a:solidFill>
                  <a:schemeClr val="accent1"/>
                </a:solidFill>
                <a:latin typeface="字魂43号-国潮手书" panose="00000500000000000000" pitchFamily="2" charset="-122"/>
                <a:ea typeface="字魂43号-国潮手书" panose="00000500000000000000" pitchFamily="2" charset="-122"/>
              </a:rPr>
              <a:t>毒</a:t>
            </a:r>
          </a:p>
        </p:txBody>
      </p:sp>
      <p:grpSp>
        <p:nvGrpSpPr>
          <p:cNvPr id="86" name="组合 85">
            <a:extLst>
              <a:ext uri="{FF2B5EF4-FFF2-40B4-BE49-F238E27FC236}">
                <a16:creationId xmlns:a16="http://schemas.microsoft.com/office/drawing/2014/main" xmlns="" id="{E84D6F0B-FC5C-427B-A379-50F2CCB1CB4D}"/>
              </a:ext>
            </a:extLst>
          </p:cNvPr>
          <p:cNvGrpSpPr/>
          <p:nvPr/>
        </p:nvGrpSpPr>
        <p:grpSpPr>
          <a:xfrm>
            <a:off x="3810000" y="292741"/>
            <a:ext cx="4572000" cy="2058822"/>
            <a:chOff x="4238287" y="320041"/>
            <a:chExt cx="3715426" cy="1673099"/>
          </a:xfrm>
        </p:grpSpPr>
        <p:grpSp>
          <p:nvGrpSpPr>
            <p:cNvPr id="42" name="组合 41">
              <a:extLst>
                <a:ext uri="{FF2B5EF4-FFF2-40B4-BE49-F238E27FC236}">
                  <a16:creationId xmlns:a16="http://schemas.microsoft.com/office/drawing/2014/main" xmlns="" id="{72B272D6-3BA0-41FD-993B-632298863B86}"/>
                </a:ext>
              </a:extLst>
            </p:cNvPr>
            <p:cNvGrpSpPr/>
            <p:nvPr/>
          </p:nvGrpSpPr>
          <p:grpSpPr>
            <a:xfrm>
              <a:off x="4238287" y="952501"/>
              <a:ext cx="3715426" cy="783418"/>
              <a:chOff x="3410465" y="952501"/>
              <a:chExt cx="3715426" cy="783418"/>
            </a:xfrm>
          </p:grpSpPr>
          <p:grpSp>
            <p:nvGrpSpPr>
              <p:cNvPr id="41" name="组合 40">
                <a:extLst>
                  <a:ext uri="{FF2B5EF4-FFF2-40B4-BE49-F238E27FC236}">
                    <a16:creationId xmlns:a16="http://schemas.microsoft.com/office/drawing/2014/main" xmlns="" id="{5420EFA0-0F87-4F62-93A9-7B4F5E831FDE}"/>
                  </a:ext>
                </a:extLst>
              </p:cNvPr>
              <p:cNvGrpSpPr/>
              <p:nvPr/>
            </p:nvGrpSpPr>
            <p:grpSpPr>
              <a:xfrm>
                <a:off x="3822376" y="952501"/>
                <a:ext cx="2891604" cy="783418"/>
                <a:chOff x="3848100" y="952501"/>
                <a:chExt cx="2891604" cy="783418"/>
              </a:xfrm>
            </p:grpSpPr>
            <p:sp>
              <p:nvSpPr>
                <p:cNvPr id="12" name="椭圆 11">
                  <a:extLst>
                    <a:ext uri="{FF2B5EF4-FFF2-40B4-BE49-F238E27FC236}">
                      <a16:creationId xmlns:a16="http://schemas.microsoft.com/office/drawing/2014/main" xmlns="" id="{F6687041-D317-4848-BF9E-AD97CDBD03B9}"/>
                    </a:ext>
                  </a:extLst>
                </p:cNvPr>
                <p:cNvSpPr/>
                <p:nvPr/>
              </p:nvSpPr>
              <p:spPr>
                <a:xfrm>
                  <a:off x="3848100" y="952501"/>
                  <a:ext cx="783420" cy="783418"/>
                </a:xfrm>
                <a:prstGeom prst="ellipse">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32" name="Oval 11_1">
                  <a:extLst>
                    <a:ext uri="{FF2B5EF4-FFF2-40B4-BE49-F238E27FC236}">
                      <a16:creationId xmlns:a16="http://schemas.microsoft.com/office/drawing/2014/main" xmlns="" id="{D0C854B7-B1D4-4C3E-A28C-5460C33F4A52}"/>
                    </a:ext>
                  </a:extLst>
                </p:cNvPr>
                <p:cNvSpPr/>
                <p:nvPr/>
              </p:nvSpPr>
              <p:spPr>
                <a:xfrm>
                  <a:off x="3878580" y="982981"/>
                  <a:ext cx="722460" cy="722458"/>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33" name="椭圆 32">
                  <a:extLst>
                    <a:ext uri="{FF2B5EF4-FFF2-40B4-BE49-F238E27FC236}">
                      <a16:creationId xmlns:a16="http://schemas.microsoft.com/office/drawing/2014/main" xmlns="" id="{5489DBB0-4D8C-4E7A-BDEE-6A8F85123952}"/>
                    </a:ext>
                  </a:extLst>
                </p:cNvPr>
                <p:cNvSpPr/>
                <p:nvPr/>
              </p:nvSpPr>
              <p:spPr>
                <a:xfrm>
                  <a:off x="4550828" y="952501"/>
                  <a:ext cx="783420" cy="783418"/>
                </a:xfrm>
                <a:prstGeom prst="ellipse">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34" name="Oval 11_1">
                  <a:extLst>
                    <a:ext uri="{FF2B5EF4-FFF2-40B4-BE49-F238E27FC236}">
                      <a16:creationId xmlns:a16="http://schemas.microsoft.com/office/drawing/2014/main" xmlns="" id="{D9A3E32A-B45D-48DF-9BC7-8C78F3CC65C1}"/>
                    </a:ext>
                  </a:extLst>
                </p:cNvPr>
                <p:cNvSpPr/>
                <p:nvPr/>
              </p:nvSpPr>
              <p:spPr>
                <a:xfrm>
                  <a:off x="4581308" y="982981"/>
                  <a:ext cx="722460" cy="722458"/>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35" name="椭圆 34">
                  <a:extLst>
                    <a:ext uri="{FF2B5EF4-FFF2-40B4-BE49-F238E27FC236}">
                      <a16:creationId xmlns:a16="http://schemas.microsoft.com/office/drawing/2014/main" xmlns="" id="{81080A5B-58DC-491A-A071-8FBFA4704243}"/>
                    </a:ext>
                  </a:extLst>
                </p:cNvPr>
                <p:cNvSpPr/>
                <p:nvPr/>
              </p:nvSpPr>
              <p:spPr>
                <a:xfrm>
                  <a:off x="5253556" y="952501"/>
                  <a:ext cx="783420" cy="783418"/>
                </a:xfrm>
                <a:prstGeom prst="ellipse">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36" name="Oval 11_1">
                  <a:extLst>
                    <a:ext uri="{FF2B5EF4-FFF2-40B4-BE49-F238E27FC236}">
                      <a16:creationId xmlns:a16="http://schemas.microsoft.com/office/drawing/2014/main" xmlns="" id="{F0DA09EA-39AC-4149-A67E-5B79577DBBA2}"/>
                    </a:ext>
                  </a:extLst>
                </p:cNvPr>
                <p:cNvSpPr/>
                <p:nvPr/>
              </p:nvSpPr>
              <p:spPr>
                <a:xfrm>
                  <a:off x="5284036" y="982981"/>
                  <a:ext cx="722460" cy="722458"/>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37" name="椭圆 36">
                  <a:extLst>
                    <a:ext uri="{FF2B5EF4-FFF2-40B4-BE49-F238E27FC236}">
                      <a16:creationId xmlns:a16="http://schemas.microsoft.com/office/drawing/2014/main" xmlns="" id="{1F347F55-2599-4AF7-814B-DAE101C19621}"/>
                    </a:ext>
                  </a:extLst>
                </p:cNvPr>
                <p:cNvSpPr/>
                <p:nvPr/>
              </p:nvSpPr>
              <p:spPr>
                <a:xfrm>
                  <a:off x="5956284" y="952501"/>
                  <a:ext cx="783420" cy="783418"/>
                </a:xfrm>
                <a:prstGeom prst="ellipse">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38" name="Oval 11_1">
                  <a:extLst>
                    <a:ext uri="{FF2B5EF4-FFF2-40B4-BE49-F238E27FC236}">
                      <a16:creationId xmlns:a16="http://schemas.microsoft.com/office/drawing/2014/main" xmlns="" id="{1BC41210-0A83-4D72-84F9-DFA2E63BDA9F}"/>
                    </a:ext>
                  </a:extLst>
                </p:cNvPr>
                <p:cNvSpPr/>
                <p:nvPr/>
              </p:nvSpPr>
              <p:spPr>
                <a:xfrm>
                  <a:off x="5986764" y="982981"/>
                  <a:ext cx="722460" cy="722458"/>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grpSp>
          <p:grpSp>
            <p:nvGrpSpPr>
              <p:cNvPr id="40" name="组合 39">
                <a:extLst>
                  <a:ext uri="{FF2B5EF4-FFF2-40B4-BE49-F238E27FC236}">
                    <a16:creationId xmlns:a16="http://schemas.microsoft.com/office/drawing/2014/main" xmlns="" id="{9589940D-E09D-4DAD-B1E7-46EE5E8DC08A}"/>
                  </a:ext>
                </a:extLst>
              </p:cNvPr>
              <p:cNvGrpSpPr/>
              <p:nvPr/>
            </p:nvGrpSpPr>
            <p:grpSpPr>
              <a:xfrm>
                <a:off x="3410465" y="1270070"/>
                <a:ext cx="3715426" cy="148281"/>
                <a:chOff x="3410465" y="1198605"/>
                <a:chExt cx="3715426" cy="148281"/>
              </a:xfrm>
            </p:grpSpPr>
            <p:sp>
              <p:nvSpPr>
                <p:cNvPr id="30" name="椭圆 29">
                  <a:extLst>
                    <a:ext uri="{FF2B5EF4-FFF2-40B4-BE49-F238E27FC236}">
                      <a16:creationId xmlns:a16="http://schemas.microsoft.com/office/drawing/2014/main" xmlns="" id="{4BC1A7DB-8556-4D48-9F07-3D59B8DAC4B5}"/>
                    </a:ext>
                  </a:extLst>
                </p:cNvPr>
                <p:cNvSpPr/>
                <p:nvPr/>
              </p:nvSpPr>
              <p:spPr>
                <a:xfrm>
                  <a:off x="3410465" y="1198605"/>
                  <a:ext cx="148281" cy="148281"/>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39" name="椭圆 38">
                  <a:extLst>
                    <a:ext uri="{FF2B5EF4-FFF2-40B4-BE49-F238E27FC236}">
                      <a16:creationId xmlns:a16="http://schemas.microsoft.com/office/drawing/2014/main" xmlns="" id="{B2CEAF87-8BF4-4AC3-B0F1-908199879E64}"/>
                    </a:ext>
                  </a:extLst>
                </p:cNvPr>
                <p:cNvSpPr/>
                <p:nvPr/>
              </p:nvSpPr>
              <p:spPr>
                <a:xfrm>
                  <a:off x="6977610" y="1198605"/>
                  <a:ext cx="148281" cy="148281"/>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grpSp>
        </p:grpSp>
        <p:sp>
          <p:nvSpPr>
            <p:cNvPr id="43" name="矩形 42">
              <a:extLst>
                <a:ext uri="{FF2B5EF4-FFF2-40B4-BE49-F238E27FC236}">
                  <a16:creationId xmlns:a16="http://schemas.microsoft.com/office/drawing/2014/main" xmlns="" id="{B5621210-C86D-46B1-8B34-7494F4D72658}"/>
                </a:ext>
              </a:extLst>
            </p:cNvPr>
            <p:cNvSpPr/>
            <p:nvPr/>
          </p:nvSpPr>
          <p:spPr>
            <a:xfrm>
              <a:off x="4478216" y="925359"/>
              <a:ext cx="3194424" cy="750343"/>
            </a:xfrm>
            <a:prstGeom prst="rect">
              <a:avLst/>
            </a:prstGeom>
          </p:spPr>
          <p:txBody>
            <a:bodyPr wrap="none">
              <a:spAutoFit/>
            </a:bodyPr>
            <a:lstStyle/>
            <a:p>
              <a:pPr algn="ctr"/>
              <a:r>
                <a:rPr lang="zh-CN" altLang="en-US" sz="5400" spc="-300" dirty="0">
                  <a:solidFill>
                    <a:schemeClr val="accent6"/>
                  </a:solidFill>
                  <a:latin typeface="字魂43号-国潮手书" panose="00000500000000000000" pitchFamily="2" charset="-122"/>
                  <a:ea typeface="字魂43号-国潮手书" panose="00000500000000000000" pitchFamily="2" charset="-122"/>
                </a:rPr>
                <a:t>病 </a:t>
              </a:r>
              <a:r>
                <a:rPr lang="zh-CN" altLang="en-US" sz="5400" spc="-300">
                  <a:solidFill>
                    <a:schemeClr val="accent6"/>
                  </a:solidFill>
                  <a:latin typeface="字魂43号-国潮手书" panose="00000500000000000000" pitchFamily="2" charset="-122"/>
                  <a:ea typeface="字魂43号-国潮手书" panose="00000500000000000000" pitchFamily="2" charset="-122"/>
                </a:rPr>
                <a:t>毒 </a:t>
              </a:r>
              <a:r>
                <a:rPr lang="zh-CN" altLang="en-US" sz="5400" spc="-300" smtClean="0">
                  <a:solidFill>
                    <a:schemeClr val="accent6"/>
                  </a:solidFill>
                  <a:latin typeface="字魂43号-国潮手书" panose="00000500000000000000" pitchFamily="2" charset="-122"/>
                  <a:ea typeface="字魂43号-国潮手书" panose="00000500000000000000" pitchFamily="2" charset="-122"/>
                </a:rPr>
                <a:t>档</a:t>
              </a:r>
              <a:r>
                <a:rPr lang="zh-CN" altLang="en-US" sz="100" spc="-300" smtClean="0">
                  <a:solidFill>
                    <a:schemeClr val="accent6"/>
                  </a:solidFill>
                  <a:latin typeface="字魂43号-国潮手书" panose="00000500000000000000" pitchFamily="2" charset="-122"/>
                  <a:ea typeface="字魂43号-国潮手书" panose="00000500000000000000" pitchFamily="2" charset="-122"/>
                </a:rPr>
                <a:t> </a:t>
              </a:r>
              <a:r>
                <a:rPr lang="zh-CN" altLang="en-US" sz="5400" spc="-300" smtClean="0">
                  <a:solidFill>
                    <a:schemeClr val="accent6"/>
                  </a:solidFill>
                  <a:latin typeface="字魂43号-国潮手书" panose="00000500000000000000" pitchFamily="2" charset="-122"/>
                  <a:ea typeface="字魂43号-国潮手书" panose="00000500000000000000" pitchFamily="2" charset="-122"/>
                </a:rPr>
                <a:t> </a:t>
              </a:r>
              <a:r>
                <a:rPr lang="zh-CN" altLang="en-US" sz="5400" spc="-300" dirty="0">
                  <a:solidFill>
                    <a:schemeClr val="accent6"/>
                  </a:solidFill>
                  <a:latin typeface="字魂43号-国潮手书" panose="00000500000000000000" pitchFamily="2" charset="-122"/>
                  <a:ea typeface="字魂43号-国潮手书" panose="00000500000000000000" pitchFamily="2" charset="-122"/>
                </a:rPr>
                <a:t>案</a:t>
              </a:r>
              <a:endParaRPr lang="zh-CN" altLang="en-US" sz="5400" spc="-300" dirty="0">
                <a:solidFill>
                  <a:schemeClr val="accent6"/>
                </a:solidFill>
              </a:endParaRPr>
            </a:p>
          </p:txBody>
        </p:sp>
        <p:grpSp>
          <p:nvGrpSpPr>
            <p:cNvPr id="67" name="组合 66">
              <a:extLst>
                <a:ext uri="{FF2B5EF4-FFF2-40B4-BE49-F238E27FC236}">
                  <a16:creationId xmlns:a16="http://schemas.microsoft.com/office/drawing/2014/main" xmlns="" id="{04DC4F6E-5F7D-4A96-A006-F2FAE7C496DB}"/>
                </a:ext>
              </a:extLst>
            </p:cNvPr>
            <p:cNvGrpSpPr/>
            <p:nvPr/>
          </p:nvGrpSpPr>
          <p:grpSpPr>
            <a:xfrm>
              <a:off x="5794966" y="320041"/>
              <a:ext cx="582336" cy="647700"/>
              <a:chOff x="5791403" y="7419975"/>
              <a:chExt cx="582336" cy="647700"/>
            </a:xfrm>
          </p:grpSpPr>
          <p:grpSp>
            <p:nvGrpSpPr>
              <p:cNvPr id="49" name="Group 47_1">
                <a:extLst>
                  <a:ext uri="{FF2B5EF4-FFF2-40B4-BE49-F238E27FC236}">
                    <a16:creationId xmlns:a16="http://schemas.microsoft.com/office/drawing/2014/main" xmlns="" id="{59BA073D-D0D8-405D-902D-9376DBC29A62}"/>
                  </a:ext>
                </a:extLst>
              </p:cNvPr>
              <p:cNvGrpSpPr/>
              <p:nvPr/>
            </p:nvGrpSpPr>
            <p:grpSpPr>
              <a:xfrm rot="20669181">
                <a:off x="5944529" y="7557411"/>
                <a:ext cx="45719" cy="495300"/>
                <a:chOff x="5981700" y="7419975"/>
                <a:chExt cx="0" cy="647700"/>
              </a:xfrm>
            </p:grpSpPr>
            <p:cxnSp>
              <p:nvCxnSpPr>
                <p:cNvPr id="50" name="直接连接符 49">
                  <a:extLst>
                    <a:ext uri="{FF2B5EF4-FFF2-40B4-BE49-F238E27FC236}">
                      <a16:creationId xmlns:a16="http://schemas.microsoft.com/office/drawing/2014/main" xmlns="" id="{0E4B11B5-3058-42AB-8525-A9013D1B02A0}"/>
                    </a:ext>
                  </a:extLst>
                </p:cNvPr>
                <p:cNvCxnSpPr/>
                <p:nvPr/>
              </p:nvCxnSpPr>
              <p:spPr>
                <a:xfrm flipV="1">
                  <a:off x="5981700" y="7629525"/>
                  <a:ext cx="0" cy="438150"/>
                </a:xfrm>
                <a:prstGeom prst="line">
                  <a:avLst/>
                </a:prstGeom>
                <a:ln>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51" name="直接连接符 50">
                  <a:extLst>
                    <a:ext uri="{FF2B5EF4-FFF2-40B4-BE49-F238E27FC236}">
                      <a16:creationId xmlns:a16="http://schemas.microsoft.com/office/drawing/2014/main" xmlns="" id="{1B21B352-0E76-40AF-B7B4-FB606507C702}"/>
                    </a:ext>
                  </a:extLst>
                </p:cNvPr>
                <p:cNvCxnSpPr>
                  <a:cxnSpLocks/>
                </p:cNvCxnSpPr>
                <p:nvPr/>
              </p:nvCxnSpPr>
              <p:spPr>
                <a:xfrm flipV="1">
                  <a:off x="5981700" y="7419975"/>
                  <a:ext cx="0" cy="114300"/>
                </a:xfrm>
                <a:prstGeom prst="line">
                  <a:avLst/>
                </a:prstGeom>
                <a:ln>
                  <a:solidFill>
                    <a:schemeClr val="accent2"/>
                  </a:solidFill>
                </a:ln>
              </p:spPr>
              <p:style>
                <a:lnRef idx="1">
                  <a:schemeClr val="accent1"/>
                </a:lnRef>
                <a:fillRef idx="0">
                  <a:schemeClr val="accent1"/>
                </a:fillRef>
                <a:effectRef idx="0">
                  <a:schemeClr val="accent1"/>
                </a:effectRef>
                <a:fontRef idx="minor">
                  <a:schemeClr val="tx1"/>
                </a:fontRef>
              </p:style>
            </p:cxnSp>
          </p:grpSp>
          <p:grpSp>
            <p:nvGrpSpPr>
              <p:cNvPr id="52" name="Group 47_1">
                <a:extLst>
                  <a:ext uri="{FF2B5EF4-FFF2-40B4-BE49-F238E27FC236}">
                    <a16:creationId xmlns:a16="http://schemas.microsoft.com/office/drawing/2014/main" xmlns="" id="{2C3FFCCE-2549-4FF8-B82F-B021EB5B6B20}"/>
                  </a:ext>
                </a:extLst>
              </p:cNvPr>
              <p:cNvGrpSpPr/>
              <p:nvPr/>
            </p:nvGrpSpPr>
            <p:grpSpPr>
              <a:xfrm rot="19328688">
                <a:off x="5791403" y="7664450"/>
                <a:ext cx="48318" cy="368300"/>
                <a:chOff x="5981700" y="7419975"/>
                <a:chExt cx="0" cy="647700"/>
              </a:xfrm>
            </p:grpSpPr>
            <p:cxnSp>
              <p:nvCxnSpPr>
                <p:cNvPr id="53" name="直接连接符 52">
                  <a:extLst>
                    <a:ext uri="{FF2B5EF4-FFF2-40B4-BE49-F238E27FC236}">
                      <a16:creationId xmlns:a16="http://schemas.microsoft.com/office/drawing/2014/main" xmlns="" id="{71CE3DCA-ECBB-435C-BF37-62F5263FCD8F}"/>
                    </a:ext>
                  </a:extLst>
                </p:cNvPr>
                <p:cNvCxnSpPr/>
                <p:nvPr/>
              </p:nvCxnSpPr>
              <p:spPr>
                <a:xfrm flipV="1">
                  <a:off x="5981700" y="7629525"/>
                  <a:ext cx="0" cy="438150"/>
                </a:xfrm>
                <a:prstGeom prst="line">
                  <a:avLst/>
                </a:prstGeom>
                <a:ln>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54" name="直接连接符 53">
                  <a:extLst>
                    <a:ext uri="{FF2B5EF4-FFF2-40B4-BE49-F238E27FC236}">
                      <a16:creationId xmlns:a16="http://schemas.microsoft.com/office/drawing/2014/main" xmlns="" id="{EBDBEB36-F903-4ECC-A878-85F6623D1E86}"/>
                    </a:ext>
                  </a:extLst>
                </p:cNvPr>
                <p:cNvCxnSpPr>
                  <a:cxnSpLocks/>
                </p:cNvCxnSpPr>
                <p:nvPr/>
              </p:nvCxnSpPr>
              <p:spPr>
                <a:xfrm flipV="1">
                  <a:off x="5981700" y="7419975"/>
                  <a:ext cx="0" cy="114300"/>
                </a:xfrm>
                <a:prstGeom prst="line">
                  <a:avLst/>
                </a:prstGeom>
                <a:ln>
                  <a:solidFill>
                    <a:schemeClr val="accent2"/>
                  </a:solidFill>
                </a:ln>
              </p:spPr>
              <p:style>
                <a:lnRef idx="1">
                  <a:schemeClr val="accent1"/>
                </a:lnRef>
                <a:fillRef idx="0">
                  <a:schemeClr val="accent1"/>
                </a:fillRef>
                <a:effectRef idx="0">
                  <a:schemeClr val="accent1"/>
                </a:effectRef>
                <a:fontRef idx="minor">
                  <a:schemeClr val="tx1"/>
                </a:fontRef>
              </p:style>
            </p:cxnSp>
          </p:grpSp>
          <p:grpSp>
            <p:nvGrpSpPr>
              <p:cNvPr id="58" name="组合 57">
                <a:extLst>
                  <a:ext uri="{FF2B5EF4-FFF2-40B4-BE49-F238E27FC236}">
                    <a16:creationId xmlns:a16="http://schemas.microsoft.com/office/drawing/2014/main" xmlns="" id="{E5F61537-0B59-43BC-A488-46294FCB6977}"/>
                  </a:ext>
                </a:extLst>
              </p:cNvPr>
              <p:cNvGrpSpPr/>
              <p:nvPr/>
            </p:nvGrpSpPr>
            <p:grpSpPr>
              <a:xfrm flipH="1">
                <a:off x="6082571" y="7419975"/>
                <a:ext cx="0" cy="647700"/>
                <a:chOff x="5981700" y="7419975"/>
                <a:chExt cx="0" cy="647700"/>
              </a:xfrm>
            </p:grpSpPr>
            <p:cxnSp>
              <p:nvCxnSpPr>
                <p:cNvPr id="65" name="直接连接符 64">
                  <a:extLst>
                    <a:ext uri="{FF2B5EF4-FFF2-40B4-BE49-F238E27FC236}">
                      <a16:creationId xmlns:a16="http://schemas.microsoft.com/office/drawing/2014/main" xmlns="" id="{F42EA785-B73A-42E8-828F-5EBB78BDDFF8}"/>
                    </a:ext>
                  </a:extLst>
                </p:cNvPr>
                <p:cNvCxnSpPr/>
                <p:nvPr/>
              </p:nvCxnSpPr>
              <p:spPr>
                <a:xfrm flipV="1">
                  <a:off x="5981700" y="7629525"/>
                  <a:ext cx="0" cy="438150"/>
                </a:xfrm>
                <a:prstGeom prst="line">
                  <a:avLst/>
                </a:prstGeom>
                <a:ln>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66" name="直接连接符 65">
                  <a:extLst>
                    <a:ext uri="{FF2B5EF4-FFF2-40B4-BE49-F238E27FC236}">
                      <a16:creationId xmlns:a16="http://schemas.microsoft.com/office/drawing/2014/main" xmlns="" id="{D761DAF3-C265-4FAF-ABA0-763832CC4A0E}"/>
                    </a:ext>
                  </a:extLst>
                </p:cNvPr>
                <p:cNvCxnSpPr>
                  <a:cxnSpLocks/>
                </p:cNvCxnSpPr>
                <p:nvPr/>
              </p:nvCxnSpPr>
              <p:spPr>
                <a:xfrm flipV="1">
                  <a:off x="5981700" y="7419975"/>
                  <a:ext cx="0" cy="114300"/>
                </a:xfrm>
                <a:prstGeom prst="line">
                  <a:avLst/>
                </a:prstGeom>
                <a:ln>
                  <a:solidFill>
                    <a:schemeClr val="accent2"/>
                  </a:solidFill>
                </a:ln>
              </p:spPr>
              <p:style>
                <a:lnRef idx="1">
                  <a:schemeClr val="accent1"/>
                </a:lnRef>
                <a:fillRef idx="0">
                  <a:schemeClr val="accent1"/>
                </a:fillRef>
                <a:effectRef idx="0">
                  <a:schemeClr val="accent1"/>
                </a:effectRef>
                <a:fontRef idx="minor">
                  <a:schemeClr val="tx1"/>
                </a:fontRef>
              </p:style>
            </p:cxnSp>
          </p:grpSp>
          <p:grpSp>
            <p:nvGrpSpPr>
              <p:cNvPr id="59" name="Group 47_1">
                <a:extLst>
                  <a:ext uri="{FF2B5EF4-FFF2-40B4-BE49-F238E27FC236}">
                    <a16:creationId xmlns:a16="http://schemas.microsoft.com/office/drawing/2014/main" xmlns="" id="{237D4C80-B9D8-4288-AA46-B2AAC8A8AE10}"/>
                  </a:ext>
                </a:extLst>
              </p:cNvPr>
              <p:cNvGrpSpPr/>
              <p:nvPr/>
            </p:nvGrpSpPr>
            <p:grpSpPr>
              <a:xfrm rot="930819" flipH="1">
                <a:off x="6174894" y="7557411"/>
                <a:ext cx="45719" cy="495300"/>
                <a:chOff x="5981700" y="7419975"/>
                <a:chExt cx="0" cy="647700"/>
              </a:xfrm>
            </p:grpSpPr>
            <p:cxnSp>
              <p:nvCxnSpPr>
                <p:cNvPr id="63" name="直接连接符 62">
                  <a:extLst>
                    <a:ext uri="{FF2B5EF4-FFF2-40B4-BE49-F238E27FC236}">
                      <a16:creationId xmlns:a16="http://schemas.microsoft.com/office/drawing/2014/main" xmlns="" id="{60742599-E2B4-4BDF-91A6-F13E79C583EB}"/>
                    </a:ext>
                  </a:extLst>
                </p:cNvPr>
                <p:cNvCxnSpPr/>
                <p:nvPr/>
              </p:nvCxnSpPr>
              <p:spPr>
                <a:xfrm flipV="1">
                  <a:off x="5981700" y="7629525"/>
                  <a:ext cx="0" cy="438150"/>
                </a:xfrm>
                <a:prstGeom prst="line">
                  <a:avLst/>
                </a:prstGeom>
                <a:ln>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64" name="直接连接符 63">
                  <a:extLst>
                    <a:ext uri="{FF2B5EF4-FFF2-40B4-BE49-F238E27FC236}">
                      <a16:creationId xmlns:a16="http://schemas.microsoft.com/office/drawing/2014/main" xmlns="" id="{8B299316-42F5-41C9-8092-2AB8D9B523AA}"/>
                    </a:ext>
                  </a:extLst>
                </p:cNvPr>
                <p:cNvCxnSpPr>
                  <a:cxnSpLocks/>
                </p:cNvCxnSpPr>
                <p:nvPr/>
              </p:nvCxnSpPr>
              <p:spPr>
                <a:xfrm flipV="1">
                  <a:off x="5981700" y="7419975"/>
                  <a:ext cx="0" cy="114300"/>
                </a:xfrm>
                <a:prstGeom prst="line">
                  <a:avLst/>
                </a:prstGeom>
                <a:ln>
                  <a:solidFill>
                    <a:schemeClr val="accent2"/>
                  </a:solidFill>
                </a:ln>
              </p:spPr>
              <p:style>
                <a:lnRef idx="1">
                  <a:schemeClr val="accent1"/>
                </a:lnRef>
                <a:fillRef idx="0">
                  <a:schemeClr val="accent1"/>
                </a:fillRef>
                <a:effectRef idx="0">
                  <a:schemeClr val="accent1"/>
                </a:effectRef>
                <a:fontRef idx="minor">
                  <a:schemeClr val="tx1"/>
                </a:fontRef>
              </p:style>
            </p:cxnSp>
          </p:grpSp>
          <p:grpSp>
            <p:nvGrpSpPr>
              <p:cNvPr id="60" name="Group 47_1">
                <a:extLst>
                  <a:ext uri="{FF2B5EF4-FFF2-40B4-BE49-F238E27FC236}">
                    <a16:creationId xmlns:a16="http://schemas.microsoft.com/office/drawing/2014/main" xmlns="" id="{04FB2612-44D7-4E9E-9DBB-80CA16E759C3}"/>
                  </a:ext>
                </a:extLst>
              </p:cNvPr>
              <p:cNvGrpSpPr/>
              <p:nvPr/>
            </p:nvGrpSpPr>
            <p:grpSpPr>
              <a:xfrm rot="2271312" flipH="1">
                <a:off x="6325421" y="7664450"/>
                <a:ext cx="48318" cy="368300"/>
                <a:chOff x="5981700" y="7419975"/>
                <a:chExt cx="0" cy="647700"/>
              </a:xfrm>
            </p:grpSpPr>
            <p:cxnSp>
              <p:nvCxnSpPr>
                <p:cNvPr id="61" name="直接连接符 60">
                  <a:extLst>
                    <a:ext uri="{FF2B5EF4-FFF2-40B4-BE49-F238E27FC236}">
                      <a16:creationId xmlns:a16="http://schemas.microsoft.com/office/drawing/2014/main" xmlns="" id="{07C7808C-1842-4061-BD4A-396C79A7C208}"/>
                    </a:ext>
                  </a:extLst>
                </p:cNvPr>
                <p:cNvCxnSpPr/>
                <p:nvPr/>
              </p:nvCxnSpPr>
              <p:spPr>
                <a:xfrm flipV="1">
                  <a:off x="5981700" y="7629525"/>
                  <a:ext cx="0" cy="438150"/>
                </a:xfrm>
                <a:prstGeom prst="line">
                  <a:avLst/>
                </a:prstGeom>
                <a:ln>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62" name="直接连接符 61">
                  <a:extLst>
                    <a:ext uri="{FF2B5EF4-FFF2-40B4-BE49-F238E27FC236}">
                      <a16:creationId xmlns:a16="http://schemas.microsoft.com/office/drawing/2014/main" xmlns="" id="{22AA4C9E-1D2C-4B80-B7EE-6002F9728381}"/>
                    </a:ext>
                  </a:extLst>
                </p:cNvPr>
                <p:cNvCxnSpPr>
                  <a:cxnSpLocks/>
                </p:cNvCxnSpPr>
                <p:nvPr/>
              </p:nvCxnSpPr>
              <p:spPr>
                <a:xfrm flipV="1">
                  <a:off x="5981700" y="7419975"/>
                  <a:ext cx="0" cy="114300"/>
                </a:xfrm>
                <a:prstGeom prst="line">
                  <a:avLst/>
                </a:prstGeom>
                <a:ln>
                  <a:solidFill>
                    <a:schemeClr val="accent2"/>
                  </a:solidFill>
                </a:ln>
              </p:spPr>
              <p:style>
                <a:lnRef idx="1">
                  <a:schemeClr val="accent1"/>
                </a:lnRef>
                <a:fillRef idx="0">
                  <a:schemeClr val="accent1"/>
                </a:fillRef>
                <a:effectRef idx="0">
                  <a:schemeClr val="accent1"/>
                </a:effectRef>
                <a:fontRef idx="minor">
                  <a:schemeClr val="tx1"/>
                </a:fontRef>
              </p:style>
            </p:cxnSp>
          </p:grpSp>
        </p:grpSp>
        <p:grpSp>
          <p:nvGrpSpPr>
            <p:cNvPr id="84" name="组合 83">
              <a:extLst>
                <a:ext uri="{FF2B5EF4-FFF2-40B4-BE49-F238E27FC236}">
                  <a16:creationId xmlns:a16="http://schemas.microsoft.com/office/drawing/2014/main" xmlns="" id="{E856FABC-BF34-43B8-87C0-DCCE4A861E20}"/>
                </a:ext>
              </a:extLst>
            </p:cNvPr>
            <p:cNvGrpSpPr/>
            <p:nvPr/>
          </p:nvGrpSpPr>
          <p:grpSpPr>
            <a:xfrm>
              <a:off x="5948092" y="1755861"/>
              <a:ext cx="276084" cy="237279"/>
              <a:chOff x="5948092" y="1915505"/>
              <a:chExt cx="276084" cy="267523"/>
            </a:xfrm>
          </p:grpSpPr>
          <p:grpSp>
            <p:nvGrpSpPr>
              <p:cNvPr id="69" name="Group 47_1">
                <a:extLst>
                  <a:ext uri="{FF2B5EF4-FFF2-40B4-BE49-F238E27FC236}">
                    <a16:creationId xmlns:a16="http://schemas.microsoft.com/office/drawing/2014/main" xmlns="" id="{EB8B9FD4-B765-4DFF-B595-0619E2E1355D}"/>
                  </a:ext>
                </a:extLst>
              </p:cNvPr>
              <p:cNvGrpSpPr/>
              <p:nvPr/>
            </p:nvGrpSpPr>
            <p:grpSpPr>
              <a:xfrm rot="930819" flipV="1">
                <a:off x="5948092" y="1921686"/>
                <a:ext cx="45719" cy="204576"/>
                <a:chOff x="5981700" y="7419975"/>
                <a:chExt cx="0" cy="647700"/>
              </a:xfrm>
            </p:grpSpPr>
            <p:cxnSp>
              <p:nvCxnSpPr>
                <p:cNvPr id="82" name="直接连接符 81">
                  <a:extLst>
                    <a:ext uri="{FF2B5EF4-FFF2-40B4-BE49-F238E27FC236}">
                      <a16:creationId xmlns:a16="http://schemas.microsoft.com/office/drawing/2014/main" xmlns="" id="{D8B1D415-1633-4166-B92E-D16B3CF2B6D9}"/>
                    </a:ext>
                  </a:extLst>
                </p:cNvPr>
                <p:cNvCxnSpPr/>
                <p:nvPr/>
              </p:nvCxnSpPr>
              <p:spPr>
                <a:xfrm flipV="1">
                  <a:off x="5981700" y="7629525"/>
                  <a:ext cx="0" cy="438150"/>
                </a:xfrm>
                <a:prstGeom prst="line">
                  <a:avLst/>
                </a:prstGeom>
                <a:ln>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83" name="直接连接符 82">
                  <a:extLst>
                    <a:ext uri="{FF2B5EF4-FFF2-40B4-BE49-F238E27FC236}">
                      <a16:creationId xmlns:a16="http://schemas.microsoft.com/office/drawing/2014/main" xmlns="" id="{264FCAD5-AD15-4766-B830-0B38CBE7C5C8}"/>
                    </a:ext>
                  </a:extLst>
                </p:cNvPr>
                <p:cNvCxnSpPr>
                  <a:cxnSpLocks/>
                </p:cNvCxnSpPr>
                <p:nvPr/>
              </p:nvCxnSpPr>
              <p:spPr>
                <a:xfrm flipV="1">
                  <a:off x="5981700" y="7419975"/>
                  <a:ext cx="0" cy="114300"/>
                </a:xfrm>
                <a:prstGeom prst="line">
                  <a:avLst/>
                </a:prstGeom>
                <a:ln>
                  <a:solidFill>
                    <a:schemeClr val="accent2"/>
                  </a:solidFill>
                </a:ln>
              </p:spPr>
              <p:style>
                <a:lnRef idx="1">
                  <a:schemeClr val="accent1"/>
                </a:lnRef>
                <a:fillRef idx="0">
                  <a:schemeClr val="accent1"/>
                </a:fillRef>
                <a:effectRef idx="0">
                  <a:schemeClr val="accent1"/>
                </a:effectRef>
                <a:fontRef idx="minor">
                  <a:schemeClr val="tx1"/>
                </a:fontRef>
              </p:style>
            </p:cxnSp>
          </p:grpSp>
          <p:grpSp>
            <p:nvGrpSpPr>
              <p:cNvPr id="71" name="组合 70">
                <a:extLst>
                  <a:ext uri="{FF2B5EF4-FFF2-40B4-BE49-F238E27FC236}">
                    <a16:creationId xmlns:a16="http://schemas.microsoft.com/office/drawing/2014/main" xmlns="" id="{C0186168-6DFF-45D5-90AA-F88C75DFFD5A}"/>
                  </a:ext>
                </a:extLst>
              </p:cNvPr>
              <p:cNvGrpSpPr/>
              <p:nvPr/>
            </p:nvGrpSpPr>
            <p:grpSpPr>
              <a:xfrm flipH="1" flipV="1">
                <a:off x="6086134" y="1915505"/>
                <a:ext cx="0" cy="267523"/>
                <a:chOff x="5981700" y="7419975"/>
                <a:chExt cx="0" cy="647700"/>
              </a:xfrm>
            </p:grpSpPr>
            <p:cxnSp>
              <p:nvCxnSpPr>
                <p:cNvPr id="78" name="直接连接符 77">
                  <a:extLst>
                    <a:ext uri="{FF2B5EF4-FFF2-40B4-BE49-F238E27FC236}">
                      <a16:creationId xmlns:a16="http://schemas.microsoft.com/office/drawing/2014/main" xmlns="" id="{4732CAC9-6BC6-4840-8A8A-061B46839122}"/>
                    </a:ext>
                  </a:extLst>
                </p:cNvPr>
                <p:cNvCxnSpPr/>
                <p:nvPr/>
              </p:nvCxnSpPr>
              <p:spPr>
                <a:xfrm flipV="1">
                  <a:off x="5981700" y="7629525"/>
                  <a:ext cx="0" cy="438150"/>
                </a:xfrm>
                <a:prstGeom prst="line">
                  <a:avLst/>
                </a:prstGeom>
                <a:ln>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79" name="直接连接符 78">
                  <a:extLst>
                    <a:ext uri="{FF2B5EF4-FFF2-40B4-BE49-F238E27FC236}">
                      <a16:creationId xmlns:a16="http://schemas.microsoft.com/office/drawing/2014/main" xmlns="" id="{B5C52A56-E6A9-40B1-8F1C-2871998034CB}"/>
                    </a:ext>
                  </a:extLst>
                </p:cNvPr>
                <p:cNvCxnSpPr>
                  <a:cxnSpLocks/>
                </p:cNvCxnSpPr>
                <p:nvPr/>
              </p:nvCxnSpPr>
              <p:spPr>
                <a:xfrm flipV="1">
                  <a:off x="5981700" y="7419975"/>
                  <a:ext cx="0" cy="114300"/>
                </a:xfrm>
                <a:prstGeom prst="line">
                  <a:avLst/>
                </a:prstGeom>
                <a:ln>
                  <a:solidFill>
                    <a:schemeClr val="accent2"/>
                  </a:solidFill>
                </a:ln>
              </p:spPr>
              <p:style>
                <a:lnRef idx="1">
                  <a:schemeClr val="accent1"/>
                </a:lnRef>
                <a:fillRef idx="0">
                  <a:schemeClr val="accent1"/>
                </a:fillRef>
                <a:effectRef idx="0">
                  <a:schemeClr val="accent1"/>
                </a:effectRef>
                <a:fontRef idx="minor">
                  <a:schemeClr val="tx1"/>
                </a:fontRef>
              </p:style>
            </p:cxnSp>
          </p:grpSp>
          <p:grpSp>
            <p:nvGrpSpPr>
              <p:cNvPr id="72" name="Group 47_1">
                <a:extLst>
                  <a:ext uri="{FF2B5EF4-FFF2-40B4-BE49-F238E27FC236}">
                    <a16:creationId xmlns:a16="http://schemas.microsoft.com/office/drawing/2014/main" xmlns="" id="{7B2BE6AB-F4A3-4C39-8112-15FDD767E8EB}"/>
                  </a:ext>
                </a:extLst>
              </p:cNvPr>
              <p:cNvGrpSpPr/>
              <p:nvPr/>
            </p:nvGrpSpPr>
            <p:grpSpPr>
              <a:xfrm rot="20669181" flipH="1" flipV="1">
                <a:off x="6178457" y="1921686"/>
                <a:ext cx="45719" cy="204576"/>
                <a:chOff x="5981700" y="7419975"/>
                <a:chExt cx="0" cy="647700"/>
              </a:xfrm>
            </p:grpSpPr>
            <p:cxnSp>
              <p:nvCxnSpPr>
                <p:cNvPr id="76" name="直接连接符 75">
                  <a:extLst>
                    <a:ext uri="{FF2B5EF4-FFF2-40B4-BE49-F238E27FC236}">
                      <a16:creationId xmlns:a16="http://schemas.microsoft.com/office/drawing/2014/main" xmlns="" id="{F1E5C8BE-EB11-49E3-A615-D614A6FFA91D}"/>
                    </a:ext>
                  </a:extLst>
                </p:cNvPr>
                <p:cNvCxnSpPr/>
                <p:nvPr/>
              </p:nvCxnSpPr>
              <p:spPr>
                <a:xfrm flipV="1">
                  <a:off x="5981700" y="7629525"/>
                  <a:ext cx="0" cy="438150"/>
                </a:xfrm>
                <a:prstGeom prst="line">
                  <a:avLst/>
                </a:prstGeom>
                <a:ln>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77" name="直接连接符 76">
                  <a:extLst>
                    <a:ext uri="{FF2B5EF4-FFF2-40B4-BE49-F238E27FC236}">
                      <a16:creationId xmlns:a16="http://schemas.microsoft.com/office/drawing/2014/main" xmlns="" id="{467E8BFE-708C-4CB3-B284-3990DF91EA2B}"/>
                    </a:ext>
                  </a:extLst>
                </p:cNvPr>
                <p:cNvCxnSpPr>
                  <a:cxnSpLocks/>
                </p:cNvCxnSpPr>
                <p:nvPr/>
              </p:nvCxnSpPr>
              <p:spPr>
                <a:xfrm flipV="1">
                  <a:off x="5981700" y="7419975"/>
                  <a:ext cx="0" cy="114300"/>
                </a:xfrm>
                <a:prstGeom prst="line">
                  <a:avLst/>
                </a:prstGeom>
                <a:ln>
                  <a:solidFill>
                    <a:schemeClr val="accent2"/>
                  </a:solidFill>
                </a:ln>
              </p:spPr>
              <p:style>
                <a:lnRef idx="1">
                  <a:schemeClr val="accent1"/>
                </a:lnRef>
                <a:fillRef idx="0">
                  <a:schemeClr val="accent1"/>
                </a:fillRef>
                <a:effectRef idx="0">
                  <a:schemeClr val="accent1"/>
                </a:effectRef>
                <a:fontRef idx="minor">
                  <a:schemeClr val="tx1"/>
                </a:fontRef>
              </p:style>
            </p:cxnSp>
          </p:grpSp>
        </p:grpSp>
      </p:grpSp>
      <p:sp>
        <p:nvSpPr>
          <p:cNvPr id="85" name="Rectangle 1_1">
            <a:extLst>
              <a:ext uri="{FF2B5EF4-FFF2-40B4-BE49-F238E27FC236}">
                <a16:creationId xmlns:a16="http://schemas.microsoft.com/office/drawing/2014/main" xmlns="" id="{7DEB2C22-9851-4577-8AD4-93FC6E390ED0}"/>
              </a:ext>
            </a:extLst>
          </p:cNvPr>
          <p:cNvSpPr/>
          <p:nvPr/>
        </p:nvSpPr>
        <p:spPr>
          <a:xfrm>
            <a:off x="1350952" y="2249790"/>
            <a:ext cx="9490097" cy="2323713"/>
          </a:xfrm>
          <a:prstGeom prst="rect">
            <a:avLst/>
          </a:prstGeom>
        </p:spPr>
        <p:txBody>
          <a:bodyPr wrap="none">
            <a:spAutoFit/>
          </a:bodyPr>
          <a:lstStyle/>
          <a:p>
            <a:pPr algn="ctr"/>
            <a:r>
              <a:rPr lang="zh-CN" altLang="en-US" sz="14500" smtClean="0">
                <a:ln w="73025">
                  <a:noFill/>
                </a:ln>
                <a:solidFill>
                  <a:schemeClr val="accent1"/>
                </a:solidFill>
                <a:latin typeface="字魂43号-国潮手书" panose="00000500000000000000" pitchFamily="2" charset="-122"/>
                <a:ea typeface="字魂43号-国潮手书" panose="00000500000000000000" pitchFamily="2" charset="-122"/>
              </a:rPr>
              <a:t>登</a:t>
            </a:r>
            <a:r>
              <a:rPr lang="zh-CN" altLang="en-US" sz="100" smtClean="0">
                <a:ln w="73025">
                  <a:noFill/>
                </a:ln>
                <a:solidFill>
                  <a:schemeClr val="accent1"/>
                </a:solidFill>
                <a:latin typeface="字魂43号-国潮手书" panose="00000500000000000000" pitchFamily="2" charset="-122"/>
                <a:ea typeface="字魂43号-国潮手书" panose="00000500000000000000" pitchFamily="2" charset="-122"/>
              </a:rPr>
              <a:t> </a:t>
            </a:r>
            <a:r>
              <a:rPr lang="zh-CN" altLang="en-US" sz="14500" smtClean="0">
                <a:ln w="73025">
                  <a:noFill/>
                </a:ln>
                <a:solidFill>
                  <a:schemeClr val="accent1"/>
                </a:solidFill>
                <a:latin typeface="字魂43号-国潮手书" panose="00000500000000000000" pitchFamily="2" charset="-122"/>
                <a:ea typeface="字魂43号-国潮手书" panose="00000500000000000000" pitchFamily="2" charset="-122"/>
              </a:rPr>
              <a:t>革</a:t>
            </a:r>
            <a:r>
              <a:rPr lang="zh-CN" altLang="en-US" sz="14500" dirty="0">
                <a:ln w="73025">
                  <a:noFill/>
                </a:ln>
                <a:solidFill>
                  <a:schemeClr val="accent1"/>
                </a:solidFill>
                <a:latin typeface="字魂43号-国潮手书" panose="00000500000000000000" pitchFamily="2" charset="-122"/>
                <a:ea typeface="字魂43号-国潮手书" panose="00000500000000000000" pitchFamily="2" charset="-122"/>
              </a:rPr>
              <a:t>热病毒</a:t>
            </a:r>
          </a:p>
        </p:txBody>
      </p:sp>
      <p:sp>
        <p:nvSpPr>
          <p:cNvPr id="56" name="矩形 55">
            <a:extLst>
              <a:ext uri="{FF2B5EF4-FFF2-40B4-BE49-F238E27FC236}">
                <a16:creationId xmlns:a16="http://schemas.microsoft.com/office/drawing/2014/main" xmlns="" id="{A2261BCF-3F66-4A5D-98CE-9778E4BEEF7E}"/>
              </a:ext>
            </a:extLst>
          </p:cNvPr>
          <p:cNvSpPr>
            <a:spLocks/>
          </p:cNvSpPr>
          <p:nvPr/>
        </p:nvSpPr>
        <p:spPr>
          <a:xfrm>
            <a:off x="5390518" y="5051304"/>
            <a:ext cx="1410964" cy="261610"/>
          </a:xfrm>
          <a:prstGeom prst="rect">
            <a:avLst/>
          </a:prstGeom>
        </p:spPr>
        <p:txBody>
          <a:bodyPr wrap="none" anchor="ctr">
            <a:spAutoFit/>
          </a:bodyPr>
          <a:lstStyle/>
          <a:p>
            <a:pPr algn="ctr"/>
            <a:r>
              <a:rPr lang="en-US" altLang="zh-CN" sz="1100" kern="0" smtClean="0">
                <a:solidFill>
                  <a:srgbClr val="444263"/>
                </a:solidFill>
                <a:cs typeface="Arial" charset="0"/>
              </a:rPr>
              <a:t>Design</a:t>
            </a:r>
            <a:r>
              <a:rPr lang="en-US" altLang="zh-CN" sz="100" kern="0" smtClean="0">
                <a:solidFill>
                  <a:srgbClr val="444263"/>
                </a:solidFill>
                <a:cs typeface="Arial" charset="0"/>
              </a:rPr>
              <a:t> </a:t>
            </a:r>
            <a:r>
              <a:rPr lang="en-US" altLang="zh-CN" sz="1100" kern="0" smtClean="0">
                <a:solidFill>
                  <a:srgbClr val="444263"/>
                </a:solidFill>
                <a:cs typeface="Arial" charset="0"/>
              </a:rPr>
              <a:t>ed </a:t>
            </a:r>
            <a:r>
              <a:rPr lang="en-US" altLang="zh-CN" sz="1100" kern="0" dirty="0">
                <a:solidFill>
                  <a:srgbClr val="444263"/>
                </a:solidFill>
                <a:cs typeface="Arial" charset="0"/>
              </a:rPr>
              <a:t>By iSlide</a:t>
            </a:r>
            <a:endParaRPr lang="zh-CN" altLang="en-US" sz="1100" dirty="0">
              <a:solidFill>
                <a:srgbClr val="444263"/>
              </a:solidFill>
            </a:endParaRPr>
          </a:p>
        </p:txBody>
      </p:sp>
    </p:spTree>
    <p:custDataLst>
      <p:tags r:id="rId1"/>
    </p:custDataLst>
    <p:extLst>
      <p:ext uri="{BB962C8B-B14F-4D97-AF65-F5344CB8AC3E}">
        <p14:creationId xmlns:p14="http://schemas.microsoft.com/office/powerpoint/2010/main" val="398804694"/>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 name="任意多边形: 形状 77">
            <a:extLst>
              <a:ext uri="{FF2B5EF4-FFF2-40B4-BE49-F238E27FC236}">
                <a16:creationId xmlns:a16="http://schemas.microsoft.com/office/drawing/2014/main" xmlns="" id="{DA359E10-AF57-467C-8A97-E40148A1C939}"/>
              </a:ext>
            </a:extLst>
          </p:cNvPr>
          <p:cNvSpPr/>
          <p:nvPr/>
        </p:nvSpPr>
        <p:spPr>
          <a:xfrm>
            <a:off x="184615" y="3797296"/>
            <a:ext cx="11899988" cy="3026350"/>
          </a:xfrm>
          <a:custGeom>
            <a:avLst/>
            <a:gdLst/>
            <a:ahLst/>
            <a:cxnLst/>
            <a:rect l="l" t="t" r="r" b="b"/>
            <a:pathLst>
              <a:path w="14229931" h="3618891">
                <a:moveTo>
                  <a:pt x="5714914" y="3524041"/>
                </a:moveTo>
                <a:lnTo>
                  <a:pt x="5707618" y="3549577"/>
                </a:lnTo>
                <a:lnTo>
                  <a:pt x="5714914" y="3549577"/>
                </a:lnTo>
                <a:cubicBezTo>
                  <a:pt x="5739235" y="3537417"/>
                  <a:pt x="5753827" y="3531337"/>
                  <a:pt x="5758691" y="3531337"/>
                </a:cubicBezTo>
                <a:lnTo>
                  <a:pt x="5758691" y="3524041"/>
                </a:lnTo>
                <a:close/>
                <a:moveTo>
                  <a:pt x="9445276" y="3308804"/>
                </a:moveTo>
                <a:cubicBezTo>
                  <a:pt x="9428251" y="3313668"/>
                  <a:pt x="9413658" y="3317316"/>
                  <a:pt x="9401499" y="3319748"/>
                </a:cubicBezTo>
                <a:cubicBezTo>
                  <a:pt x="9391770" y="3322180"/>
                  <a:pt x="9384474" y="3323396"/>
                  <a:pt x="9379610" y="3323396"/>
                </a:cubicBezTo>
                <a:lnTo>
                  <a:pt x="9379610" y="3327045"/>
                </a:lnTo>
                <a:lnTo>
                  <a:pt x="9405147" y="3327045"/>
                </a:lnTo>
                <a:cubicBezTo>
                  <a:pt x="9417306" y="3327045"/>
                  <a:pt x="9424603" y="3325828"/>
                  <a:pt x="9427035" y="3323396"/>
                </a:cubicBezTo>
                <a:lnTo>
                  <a:pt x="9445276" y="3327045"/>
                </a:lnTo>
                <a:lnTo>
                  <a:pt x="9452572" y="3327045"/>
                </a:lnTo>
                <a:cubicBezTo>
                  <a:pt x="9455004" y="3327045"/>
                  <a:pt x="9456220" y="3325828"/>
                  <a:pt x="9456220" y="3323396"/>
                </a:cubicBezTo>
                <a:lnTo>
                  <a:pt x="9485404" y="3327045"/>
                </a:lnTo>
                <a:lnTo>
                  <a:pt x="9602143" y="3327045"/>
                </a:lnTo>
                <a:lnTo>
                  <a:pt x="9645919" y="3330693"/>
                </a:lnTo>
                <a:cubicBezTo>
                  <a:pt x="9648352" y="3330693"/>
                  <a:pt x="9649568" y="3329476"/>
                  <a:pt x="9649568" y="3327045"/>
                </a:cubicBezTo>
                <a:cubicBezTo>
                  <a:pt x="9744418" y="3331909"/>
                  <a:pt x="9791843" y="3341637"/>
                  <a:pt x="9791843" y="3356229"/>
                </a:cubicBezTo>
                <a:lnTo>
                  <a:pt x="9802786" y="3345285"/>
                </a:lnTo>
                <a:lnTo>
                  <a:pt x="9890340" y="3356229"/>
                </a:lnTo>
                <a:cubicBezTo>
                  <a:pt x="9914661" y="3341637"/>
                  <a:pt x="9941414" y="3331909"/>
                  <a:pt x="9970598" y="3327045"/>
                </a:cubicBezTo>
                <a:lnTo>
                  <a:pt x="9970598" y="3323396"/>
                </a:lnTo>
                <a:lnTo>
                  <a:pt x="9937765" y="3323396"/>
                </a:lnTo>
                <a:cubicBezTo>
                  <a:pt x="9928037" y="3323396"/>
                  <a:pt x="9923173" y="3325828"/>
                  <a:pt x="9923173" y="3330693"/>
                </a:cubicBezTo>
                <a:cubicBezTo>
                  <a:pt x="9825891" y="3325828"/>
                  <a:pt x="9757794" y="3323396"/>
                  <a:pt x="9718881" y="3323396"/>
                </a:cubicBezTo>
                <a:lnTo>
                  <a:pt x="9704289" y="3312452"/>
                </a:lnTo>
                <a:cubicBezTo>
                  <a:pt x="9701856" y="3312452"/>
                  <a:pt x="9700640" y="3316100"/>
                  <a:pt x="9700640" y="3323396"/>
                </a:cubicBezTo>
                <a:cubicBezTo>
                  <a:pt x="9642272" y="3316100"/>
                  <a:pt x="9609439" y="3311236"/>
                  <a:pt x="9602143" y="3308804"/>
                </a:cubicBezTo>
                <a:lnTo>
                  <a:pt x="9569310" y="3312452"/>
                </a:lnTo>
                <a:lnTo>
                  <a:pt x="9562014" y="3312452"/>
                </a:lnTo>
                <a:cubicBezTo>
                  <a:pt x="9549854" y="3312452"/>
                  <a:pt x="9542558" y="3311236"/>
                  <a:pt x="9540126" y="3308804"/>
                </a:cubicBezTo>
                <a:lnTo>
                  <a:pt x="9521885" y="3312452"/>
                </a:lnTo>
                <a:lnTo>
                  <a:pt x="9514589" y="3312452"/>
                </a:lnTo>
                <a:cubicBezTo>
                  <a:pt x="9497564" y="3310020"/>
                  <a:pt x="9481756" y="3308804"/>
                  <a:pt x="9467164" y="3308804"/>
                </a:cubicBezTo>
                <a:close/>
                <a:moveTo>
                  <a:pt x="3235843" y="3257731"/>
                </a:moveTo>
                <a:cubicBezTo>
                  <a:pt x="3245571" y="3257731"/>
                  <a:pt x="3250435" y="3262595"/>
                  <a:pt x="3250435" y="3272324"/>
                </a:cubicBezTo>
                <a:lnTo>
                  <a:pt x="3250435" y="3305156"/>
                </a:lnTo>
                <a:cubicBezTo>
                  <a:pt x="3250435" y="3312452"/>
                  <a:pt x="3245571" y="3316100"/>
                  <a:pt x="3235843" y="3316100"/>
                </a:cubicBezTo>
                <a:lnTo>
                  <a:pt x="3217603" y="3316100"/>
                </a:lnTo>
                <a:cubicBezTo>
                  <a:pt x="3210306" y="3316100"/>
                  <a:pt x="3206658" y="3312452"/>
                  <a:pt x="3206658" y="3305156"/>
                </a:cubicBezTo>
                <a:cubicBezTo>
                  <a:pt x="3213955" y="3290564"/>
                  <a:pt x="3220034" y="3278404"/>
                  <a:pt x="3224899" y="3268675"/>
                </a:cubicBezTo>
                <a:cubicBezTo>
                  <a:pt x="3229763" y="3261379"/>
                  <a:pt x="3233411" y="3257731"/>
                  <a:pt x="3235843" y="3257731"/>
                </a:cubicBezTo>
                <a:close/>
                <a:moveTo>
                  <a:pt x="4821136" y="2750649"/>
                </a:moveTo>
                <a:lnTo>
                  <a:pt x="4799247" y="2757945"/>
                </a:lnTo>
                <a:lnTo>
                  <a:pt x="4664269" y="2757945"/>
                </a:lnTo>
                <a:lnTo>
                  <a:pt x="4635084" y="2765241"/>
                </a:lnTo>
                <a:cubicBezTo>
                  <a:pt x="4637516" y="2777401"/>
                  <a:pt x="4638733" y="2788346"/>
                  <a:pt x="4638733" y="2798074"/>
                </a:cubicBezTo>
                <a:lnTo>
                  <a:pt x="4638733" y="2812666"/>
                </a:lnTo>
                <a:cubicBezTo>
                  <a:pt x="4631436" y="2875899"/>
                  <a:pt x="4622924" y="2912380"/>
                  <a:pt x="4613196" y="2922108"/>
                </a:cubicBezTo>
                <a:lnTo>
                  <a:pt x="4624140" y="2933052"/>
                </a:lnTo>
                <a:lnTo>
                  <a:pt x="4613196" y="2943997"/>
                </a:lnTo>
                <a:cubicBezTo>
                  <a:pt x="4613196" y="2973181"/>
                  <a:pt x="4626572" y="2991422"/>
                  <a:pt x="4653325" y="2998718"/>
                </a:cubicBezTo>
                <a:cubicBezTo>
                  <a:pt x="4697102" y="2988990"/>
                  <a:pt x="4759119" y="2982910"/>
                  <a:pt x="4839376" y="2980477"/>
                </a:cubicBezTo>
                <a:cubicBezTo>
                  <a:pt x="4846673" y="2980477"/>
                  <a:pt x="4866129" y="2982910"/>
                  <a:pt x="4897745" y="2987773"/>
                </a:cubicBezTo>
                <a:cubicBezTo>
                  <a:pt x="4914770" y="2987773"/>
                  <a:pt x="4930579" y="2988990"/>
                  <a:pt x="4945171" y="2991422"/>
                </a:cubicBezTo>
                <a:cubicBezTo>
                  <a:pt x="4964627" y="2993854"/>
                  <a:pt x="4984083" y="2996286"/>
                  <a:pt x="5003539" y="2998718"/>
                </a:cubicBezTo>
                <a:lnTo>
                  <a:pt x="5010835" y="2984125"/>
                </a:lnTo>
                <a:lnTo>
                  <a:pt x="5010835" y="2980477"/>
                </a:lnTo>
                <a:cubicBezTo>
                  <a:pt x="4993811" y="2963453"/>
                  <a:pt x="4981651" y="2929404"/>
                  <a:pt x="4974355" y="2878331"/>
                </a:cubicBezTo>
                <a:cubicBezTo>
                  <a:pt x="4920851" y="2861307"/>
                  <a:pt x="4894097" y="2847931"/>
                  <a:pt x="4894097" y="2838202"/>
                </a:cubicBezTo>
                <a:lnTo>
                  <a:pt x="4894097" y="2830906"/>
                </a:lnTo>
                <a:cubicBezTo>
                  <a:pt x="4928146" y="2787129"/>
                  <a:pt x="4964627" y="2765241"/>
                  <a:pt x="5003539" y="2765241"/>
                </a:cubicBezTo>
                <a:lnTo>
                  <a:pt x="5003539" y="2754297"/>
                </a:lnTo>
                <a:lnTo>
                  <a:pt x="4974355" y="2750649"/>
                </a:lnTo>
                <a:lnTo>
                  <a:pt x="4948818" y="2754297"/>
                </a:lnTo>
                <a:cubicBezTo>
                  <a:pt x="4943955" y="2751865"/>
                  <a:pt x="4939090" y="2750649"/>
                  <a:pt x="4934227" y="2750649"/>
                </a:cubicBezTo>
                <a:lnTo>
                  <a:pt x="4905042" y="2754297"/>
                </a:lnTo>
                <a:lnTo>
                  <a:pt x="4890449" y="2750649"/>
                </a:lnTo>
                <a:lnTo>
                  <a:pt x="4883153" y="2750649"/>
                </a:lnTo>
                <a:lnTo>
                  <a:pt x="4872209" y="2754297"/>
                </a:lnTo>
                <a:lnTo>
                  <a:pt x="4835728" y="2750649"/>
                </a:lnTo>
                <a:close/>
                <a:moveTo>
                  <a:pt x="5430365" y="2728760"/>
                </a:moveTo>
                <a:lnTo>
                  <a:pt x="5430365" y="2736056"/>
                </a:lnTo>
                <a:cubicBezTo>
                  <a:pt x="5471710" y="2765241"/>
                  <a:pt x="5500893" y="2805370"/>
                  <a:pt x="5517919" y="2856443"/>
                </a:cubicBezTo>
                <a:lnTo>
                  <a:pt x="5517919" y="2903868"/>
                </a:lnTo>
                <a:lnTo>
                  <a:pt x="5510622" y="2914812"/>
                </a:lnTo>
                <a:lnTo>
                  <a:pt x="5517919" y="2914812"/>
                </a:lnTo>
                <a:lnTo>
                  <a:pt x="5543455" y="2896572"/>
                </a:lnTo>
                <a:lnTo>
                  <a:pt x="5550751" y="2896572"/>
                </a:lnTo>
                <a:lnTo>
                  <a:pt x="5550751" y="2914812"/>
                </a:lnTo>
                <a:cubicBezTo>
                  <a:pt x="5550751" y="2922108"/>
                  <a:pt x="5548319" y="2925756"/>
                  <a:pt x="5543455" y="2925756"/>
                </a:cubicBezTo>
                <a:lnTo>
                  <a:pt x="5521566" y="2925756"/>
                </a:lnTo>
                <a:lnTo>
                  <a:pt x="5510622" y="2943997"/>
                </a:lnTo>
                <a:lnTo>
                  <a:pt x="5510622" y="2980477"/>
                </a:lnTo>
                <a:cubicBezTo>
                  <a:pt x="5515486" y="2980477"/>
                  <a:pt x="5526430" y="2986558"/>
                  <a:pt x="5543455" y="2998718"/>
                </a:cubicBezTo>
                <a:lnTo>
                  <a:pt x="5547103" y="2998718"/>
                </a:lnTo>
                <a:cubicBezTo>
                  <a:pt x="5547103" y="2979262"/>
                  <a:pt x="5551967" y="2969533"/>
                  <a:pt x="5561695" y="2969533"/>
                </a:cubicBezTo>
                <a:lnTo>
                  <a:pt x="5605472" y="2976829"/>
                </a:lnTo>
                <a:cubicBezTo>
                  <a:pt x="5646817" y="2962237"/>
                  <a:pt x="5678434" y="2954941"/>
                  <a:pt x="5700322" y="2954941"/>
                </a:cubicBezTo>
                <a:lnTo>
                  <a:pt x="5733155" y="2965885"/>
                </a:lnTo>
                <a:lnTo>
                  <a:pt x="5733155" y="2954941"/>
                </a:lnTo>
                <a:cubicBezTo>
                  <a:pt x="5723426" y="2945213"/>
                  <a:pt x="5718563" y="2934268"/>
                  <a:pt x="5718563" y="2922108"/>
                </a:cubicBezTo>
                <a:lnTo>
                  <a:pt x="5718563" y="2914812"/>
                </a:lnTo>
                <a:cubicBezTo>
                  <a:pt x="5718563" y="2902652"/>
                  <a:pt x="5735587" y="2896572"/>
                  <a:pt x="5769635" y="2896572"/>
                </a:cubicBezTo>
                <a:lnTo>
                  <a:pt x="5769635" y="2892924"/>
                </a:lnTo>
                <a:cubicBezTo>
                  <a:pt x="5759907" y="2892924"/>
                  <a:pt x="5748963" y="2883195"/>
                  <a:pt x="5736804" y="2863739"/>
                </a:cubicBezTo>
                <a:cubicBezTo>
                  <a:pt x="5758691" y="2812666"/>
                  <a:pt x="5769635" y="2779833"/>
                  <a:pt x="5769635" y="2765241"/>
                </a:cubicBezTo>
                <a:lnTo>
                  <a:pt x="5758691" y="2757945"/>
                </a:lnTo>
                <a:lnTo>
                  <a:pt x="5729507" y="2757945"/>
                </a:lnTo>
                <a:lnTo>
                  <a:pt x="5689378" y="2765241"/>
                </a:lnTo>
                <a:lnTo>
                  <a:pt x="5674786" y="2757945"/>
                </a:lnTo>
                <a:lnTo>
                  <a:pt x="5663841" y="2761593"/>
                </a:lnTo>
                <a:lnTo>
                  <a:pt x="5656545" y="2765241"/>
                </a:lnTo>
                <a:cubicBezTo>
                  <a:pt x="5656545" y="2757945"/>
                  <a:pt x="5649249" y="2754297"/>
                  <a:pt x="5634657" y="2754297"/>
                </a:cubicBezTo>
                <a:lnTo>
                  <a:pt x="5605472" y="2757945"/>
                </a:lnTo>
                <a:cubicBezTo>
                  <a:pt x="5605472" y="2753081"/>
                  <a:pt x="5594528" y="2747001"/>
                  <a:pt x="5572640" y="2739704"/>
                </a:cubicBezTo>
                <a:cubicBezTo>
                  <a:pt x="5567775" y="2739704"/>
                  <a:pt x="5565343" y="2743353"/>
                  <a:pt x="5565343" y="2750649"/>
                </a:cubicBezTo>
                <a:lnTo>
                  <a:pt x="5521566" y="2739704"/>
                </a:lnTo>
                <a:lnTo>
                  <a:pt x="5488734" y="2739704"/>
                </a:lnTo>
                <a:lnTo>
                  <a:pt x="5470493" y="2728760"/>
                </a:lnTo>
                <a:close/>
                <a:moveTo>
                  <a:pt x="4693454" y="2400433"/>
                </a:moveTo>
                <a:lnTo>
                  <a:pt x="4693454" y="2407730"/>
                </a:lnTo>
                <a:lnTo>
                  <a:pt x="4711694" y="2407730"/>
                </a:lnTo>
                <a:lnTo>
                  <a:pt x="4711694" y="2400433"/>
                </a:lnTo>
                <a:close/>
                <a:moveTo>
                  <a:pt x="1816742" y="2254510"/>
                </a:moveTo>
                <a:lnTo>
                  <a:pt x="1791205" y="2269103"/>
                </a:lnTo>
                <a:lnTo>
                  <a:pt x="1787557" y="2269103"/>
                </a:lnTo>
                <a:lnTo>
                  <a:pt x="1769317" y="2261807"/>
                </a:lnTo>
                <a:lnTo>
                  <a:pt x="1754724" y="2261807"/>
                </a:lnTo>
                <a:cubicBezTo>
                  <a:pt x="1727972" y="2261807"/>
                  <a:pt x="1712164" y="2267887"/>
                  <a:pt x="1707299" y="2280047"/>
                </a:cubicBezTo>
                <a:lnTo>
                  <a:pt x="1678115" y="2269103"/>
                </a:lnTo>
                <a:lnTo>
                  <a:pt x="1670819" y="2269103"/>
                </a:lnTo>
                <a:cubicBezTo>
                  <a:pt x="1631906" y="2278831"/>
                  <a:pt x="1612449" y="2301935"/>
                  <a:pt x="1612449" y="2338416"/>
                </a:cubicBezTo>
                <a:cubicBezTo>
                  <a:pt x="1612449" y="2365169"/>
                  <a:pt x="1608801" y="2378545"/>
                  <a:pt x="1601505" y="2378545"/>
                </a:cubicBezTo>
                <a:cubicBezTo>
                  <a:pt x="1608801" y="2393137"/>
                  <a:pt x="1612449" y="2406514"/>
                  <a:pt x="1612449" y="2418674"/>
                </a:cubicBezTo>
                <a:lnTo>
                  <a:pt x="1612449" y="2440562"/>
                </a:lnTo>
                <a:cubicBezTo>
                  <a:pt x="1610017" y="2452722"/>
                  <a:pt x="1607585" y="2463667"/>
                  <a:pt x="1605153" y="2473395"/>
                </a:cubicBezTo>
                <a:cubicBezTo>
                  <a:pt x="1602721" y="2480691"/>
                  <a:pt x="1601505" y="2485555"/>
                  <a:pt x="1601505" y="2487987"/>
                </a:cubicBezTo>
                <a:cubicBezTo>
                  <a:pt x="1603937" y="2500147"/>
                  <a:pt x="1605153" y="2511092"/>
                  <a:pt x="1605153" y="2520820"/>
                </a:cubicBezTo>
                <a:lnTo>
                  <a:pt x="1605153" y="2535412"/>
                </a:lnTo>
                <a:lnTo>
                  <a:pt x="1612449" y="2535412"/>
                </a:lnTo>
                <a:cubicBezTo>
                  <a:pt x="1736484" y="2464883"/>
                  <a:pt x="1798502" y="2398001"/>
                  <a:pt x="1798502" y="2334768"/>
                </a:cubicBezTo>
                <a:cubicBezTo>
                  <a:pt x="1800934" y="2334768"/>
                  <a:pt x="1810661" y="2312880"/>
                  <a:pt x="1827686" y="2269103"/>
                </a:cubicBezTo>
                <a:lnTo>
                  <a:pt x="1827686" y="2254510"/>
                </a:lnTo>
                <a:close/>
                <a:moveTo>
                  <a:pt x="10098281" y="2236270"/>
                </a:moveTo>
                <a:cubicBezTo>
                  <a:pt x="10086121" y="2236270"/>
                  <a:pt x="10071528" y="2260591"/>
                  <a:pt x="10054503" y="2309231"/>
                </a:cubicBezTo>
                <a:lnTo>
                  <a:pt x="10061800" y="2312880"/>
                </a:lnTo>
                <a:lnTo>
                  <a:pt x="10087336" y="2294639"/>
                </a:lnTo>
                <a:lnTo>
                  <a:pt x="10109225" y="2294639"/>
                </a:lnTo>
                <a:cubicBezTo>
                  <a:pt x="10116522" y="2275183"/>
                  <a:pt x="10120169" y="2255727"/>
                  <a:pt x="10120169" y="2236270"/>
                </a:cubicBezTo>
                <a:close/>
                <a:moveTo>
                  <a:pt x="4810191" y="2225326"/>
                </a:moveTo>
                <a:cubicBezTo>
                  <a:pt x="4810191" y="2235054"/>
                  <a:pt x="4795599" y="2239918"/>
                  <a:pt x="4766415" y="2239918"/>
                </a:cubicBezTo>
                <a:lnTo>
                  <a:pt x="4781007" y="2261807"/>
                </a:lnTo>
                <a:lnTo>
                  <a:pt x="4751822" y="2316528"/>
                </a:lnTo>
                <a:cubicBezTo>
                  <a:pt x="4768847" y="2316528"/>
                  <a:pt x="4777360" y="2331120"/>
                  <a:pt x="4777360" y="2360305"/>
                </a:cubicBezTo>
                <a:lnTo>
                  <a:pt x="4770063" y="2396785"/>
                </a:lnTo>
                <a:lnTo>
                  <a:pt x="4791952" y="2407730"/>
                </a:lnTo>
                <a:lnTo>
                  <a:pt x="4824784" y="2400433"/>
                </a:lnTo>
                <a:cubicBezTo>
                  <a:pt x="4829649" y="2400433"/>
                  <a:pt x="4832080" y="2402866"/>
                  <a:pt x="4832080" y="2407730"/>
                </a:cubicBezTo>
                <a:lnTo>
                  <a:pt x="4890449" y="2400433"/>
                </a:lnTo>
                <a:lnTo>
                  <a:pt x="4967059" y="2400433"/>
                </a:lnTo>
                <a:lnTo>
                  <a:pt x="4978004" y="2407730"/>
                </a:lnTo>
                <a:lnTo>
                  <a:pt x="4978004" y="2400433"/>
                </a:lnTo>
                <a:cubicBezTo>
                  <a:pt x="4968275" y="2368817"/>
                  <a:pt x="4960979" y="2320176"/>
                  <a:pt x="4956114" y="2254510"/>
                </a:cubicBezTo>
                <a:lnTo>
                  <a:pt x="4963410" y="2232622"/>
                </a:lnTo>
                <a:lnTo>
                  <a:pt x="4945171" y="2225326"/>
                </a:lnTo>
                <a:lnTo>
                  <a:pt x="4890449" y="2225326"/>
                </a:lnTo>
                <a:cubicBezTo>
                  <a:pt x="4880721" y="2235054"/>
                  <a:pt x="4870993" y="2239918"/>
                  <a:pt x="4861264" y="2239918"/>
                </a:cubicBezTo>
                <a:cubicBezTo>
                  <a:pt x="4853969" y="2237486"/>
                  <a:pt x="4847888" y="2235054"/>
                  <a:pt x="4843025" y="2232622"/>
                </a:cubicBezTo>
                <a:cubicBezTo>
                  <a:pt x="4838160" y="2230190"/>
                  <a:pt x="4835728" y="2227758"/>
                  <a:pt x="4835728" y="2225326"/>
                </a:cubicBezTo>
                <a:lnTo>
                  <a:pt x="4824784" y="2228974"/>
                </a:lnTo>
                <a:close/>
                <a:moveTo>
                  <a:pt x="5817060" y="2181549"/>
                </a:moveTo>
                <a:cubicBezTo>
                  <a:pt x="5773283" y="2186413"/>
                  <a:pt x="5748963" y="2192493"/>
                  <a:pt x="5744099" y="2199789"/>
                </a:cubicBezTo>
                <a:lnTo>
                  <a:pt x="5736804" y="2199789"/>
                </a:lnTo>
                <a:cubicBezTo>
                  <a:pt x="5734370" y="2199789"/>
                  <a:pt x="5733155" y="2197357"/>
                  <a:pt x="5733155" y="2192493"/>
                </a:cubicBezTo>
                <a:lnTo>
                  <a:pt x="5718563" y="2199789"/>
                </a:lnTo>
                <a:lnTo>
                  <a:pt x="5660193" y="2192493"/>
                </a:lnTo>
                <a:cubicBezTo>
                  <a:pt x="5660193" y="2197357"/>
                  <a:pt x="5658977" y="2199789"/>
                  <a:pt x="5656545" y="2199789"/>
                </a:cubicBezTo>
                <a:cubicBezTo>
                  <a:pt x="5656545" y="2190061"/>
                  <a:pt x="5652897" y="2185197"/>
                  <a:pt x="5645601" y="2185197"/>
                </a:cubicBezTo>
                <a:cubicBezTo>
                  <a:pt x="5645601" y="2197357"/>
                  <a:pt x="5640736" y="2203437"/>
                  <a:pt x="5631009" y="2203437"/>
                </a:cubicBezTo>
                <a:lnTo>
                  <a:pt x="5583584" y="2203437"/>
                </a:lnTo>
                <a:lnTo>
                  <a:pt x="5565343" y="2192493"/>
                </a:lnTo>
                <a:cubicBezTo>
                  <a:pt x="5565343" y="2197357"/>
                  <a:pt x="5558047" y="2203437"/>
                  <a:pt x="5543455" y="2210734"/>
                </a:cubicBezTo>
                <a:lnTo>
                  <a:pt x="5510622" y="2203437"/>
                </a:lnTo>
                <a:lnTo>
                  <a:pt x="5470493" y="2203437"/>
                </a:lnTo>
                <a:lnTo>
                  <a:pt x="5463197" y="2225326"/>
                </a:lnTo>
                <a:cubicBezTo>
                  <a:pt x="5480221" y="2225326"/>
                  <a:pt x="5499678" y="2254510"/>
                  <a:pt x="5521566" y="2312880"/>
                </a:cubicBezTo>
                <a:lnTo>
                  <a:pt x="5525214" y="2331120"/>
                </a:lnTo>
                <a:lnTo>
                  <a:pt x="5525214" y="2345712"/>
                </a:lnTo>
                <a:cubicBezTo>
                  <a:pt x="5527647" y="2353008"/>
                  <a:pt x="5528863" y="2357873"/>
                  <a:pt x="5528863" y="2360305"/>
                </a:cubicBezTo>
                <a:cubicBezTo>
                  <a:pt x="5521566" y="2370033"/>
                  <a:pt x="5517919" y="2382193"/>
                  <a:pt x="5517919" y="2396785"/>
                </a:cubicBezTo>
                <a:lnTo>
                  <a:pt x="5616416" y="2396785"/>
                </a:lnTo>
                <a:cubicBezTo>
                  <a:pt x="5618848" y="2396785"/>
                  <a:pt x="5620064" y="2398001"/>
                  <a:pt x="5620064" y="2400433"/>
                </a:cubicBezTo>
                <a:lnTo>
                  <a:pt x="5663841" y="2389489"/>
                </a:lnTo>
                <a:cubicBezTo>
                  <a:pt x="5702754" y="2394353"/>
                  <a:pt x="5725859" y="2396785"/>
                  <a:pt x="5733155" y="2396785"/>
                </a:cubicBezTo>
                <a:lnTo>
                  <a:pt x="5736804" y="2396785"/>
                </a:lnTo>
                <a:cubicBezTo>
                  <a:pt x="5758691" y="2396785"/>
                  <a:pt x="5784228" y="2393137"/>
                  <a:pt x="5813413" y="2385841"/>
                </a:cubicBezTo>
                <a:lnTo>
                  <a:pt x="5802468" y="2353008"/>
                </a:lnTo>
                <a:cubicBezTo>
                  <a:pt x="5802468" y="2345712"/>
                  <a:pt x="5808548" y="2342064"/>
                  <a:pt x="5820708" y="2342064"/>
                </a:cubicBezTo>
                <a:lnTo>
                  <a:pt x="5817060" y="2331120"/>
                </a:lnTo>
                <a:lnTo>
                  <a:pt x="5820708" y="2294639"/>
                </a:lnTo>
                <a:cubicBezTo>
                  <a:pt x="5808548" y="2275183"/>
                  <a:pt x="5802468" y="2263023"/>
                  <a:pt x="5802468" y="2258158"/>
                </a:cubicBezTo>
                <a:lnTo>
                  <a:pt x="5809764" y="2239918"/>
                </a:lnTo>
                <a:lnTo>
                  <a:pt x="5817060" y="2225326"/>
                </a:lnTo>
                <a:cubicBezTo>
                  <a:pt x="5819492" y="2218030"/>
                  <a:pt x="5820708" y="2213166"/>
                  <a:pt x="5820708" y="2210734"/>
                </a:cubicBezTo>
                <a:cubicBezTo>
                  <a:pt x="5818277" y="2205869"/>
                  <a:pt x="5817060" y="2196141"/>
                  <a:pt x="5817060" y="2181549"/>
                </a:cubicBezTo>
                <a:close/>
                <a:moveTo>
                  <a:pt x="2495284" y="2181549"/>
                </a:moveTo>
                <a:cubicBezTo>
                  <a:pt x="2419890" y="2191277"/>
                  <a:pt x="2382193" y="2209518"/>
                  <a:pt x="2382193" y="2236270"/>
                </a:cubicBezTo>
                <a:cubicBezTo>
                  <a:pt x="2382193" y="2255727"/>
                  <a:pt x="2368817" y="2289775"/>
                  <a:pt x="2342065" y="2338416"/>
                </a:cubicBezTo>
                <a:lnTo>
                  <a:pt x="2345713" y="2349360"/>
                </a:lnTo>
                <a:lnTo>
                  <a:pt x="2345713" y="2400433"/>
                </a:lnTo>
                <a:cubicBezTo>
                  <a:pt x="2345713" y="2417458"/>
                  <a:pt x="2344497" y="2434482"/>
                  <a:pt x="2342065" y="2451507"/>
                </a:cubicBezTo>
                <a:cubicBezTo>
                  <a:pt x="2380977" y="2480691"/>
                  <a:pt x="2461235" y="2508660"/>
                  <a:pt x="2582838" y="2535412"/>
                </a:cubicBezTo>
                <a:cubicBezTo>
                  <a:pt x="2633910" y="2586485"/>
                  <a:pt x="2684983" y="2658231"/>
                  <a:pt x="2736057" y="2750649"/>
                </a:cubicBezTo>
                <a:cubicBezTo>
                  <a:pt x="2738489" y="2755513"/>
                  <a:pt x="2742137" y="2759161"/>
                  <a:pt x="2747001" y="2761593"/>
                </a:cubicBezTo>
                <a:cubicBezTo>
                  <a:pt x="2749433" y="2764025"/>
                  <a:pt x="2751865" y="2765241"/>
                  <a:pt x="2754297" y="2765241"/>
                </a:cubicBezTo>
                <a:cubicBezTo>
                  <a:pt x="2761593" y="2765241"/>
                  <a:pt x="2765241" y="2762809"/>
                  <a:pt x="2765241" y="2757945"/>
                </a:cubicBezTo>
                <a:lnTo>
                  <a:pt x="2765241" y="2747001"/>
                </a:lnTo>
                <a:cubicBezTo>
                  <a:pt x="2765241" y="2734840"/>
                  <a:pt x="2762809" y="2726328"/>
                  <a:pt x="2757945" y="2721464"/>
                </a:cubicBezTo>
                <a:cubicBezTo>
                  <a:pt x="2762809" y="2706872"/>
                  <a:pt x="2765241" y="2698359"/>
                  <a:pt x="2765241" y="2695928"/>
                </a:cubicBezTo>
                <a:lnTo>
                  <a:pt x="2765241" y="2681335"/>
                </a:lnTo>
                <a:cubicBezTo>
                  <a:pt x="2765241" y="2676471"/>
                  <a:pt x="2761593" y="2674039"/>
                  <a:pt x="2754297" y="2674039"/>
                </a:cubicBezTo>
                <a:lnTo>
                  <a:pt x="2754297" y="2666743"/>
                </a:lnTo>
                <a:lnTo>
                  <a:pt x="2757945" y="2652151"/>
                </a:lnTo>
                <a:lnTo>
                  <a:pt x="2754297" y="2626614"/>
                </a:lnTo>
                <a:lnTo>
                  <a:pt x="2754297" y="2604726"/>
                </a:lnTo>
                <a:cubicBezTo>
                  <a:pt x="2754297" y="2570677"/>
                  <a:pt x="2757945" y="2553653"/>
                  <a:pt x="2765241" y="2553653"/>
                </a:cubicBezTo>
                <a:lnTo>
                  <a:pt x="2757945" y="2539060"/>
                </a:lnTo>
                <a:lnTo>
                  <a:pt x="2757945" y="2524468"/>
                </a:lnTo>
                <a:cubicBezTo>
                  <a:pt x="2757945" y="2519604"/>
                  <a:pt x="2760377" y="2517172"/>
                  <a:pt x="2765241" y="2517172"/>
                </a:cubicBezTo>
                <a:lnTo>
                  <a:pt x="2757945" y="2506228"/>
                </a:lnTo>
                <a:lnTo>
                  <a:pt x="2757945" y="2498932"/>
                </a:lnTo>
                <a:cubicBezTo>
                  <a:pt x="2757945" y="2496499"/>
                  <a:pt x="2760377" y="2495284"/>
                  <a:pt x="2765241" y="2495284"/>
                </a:cubicBezTo>
                <a:lnTo>
                  <a:pt x="2757945" y="2480691"/>
                </a:lnTo>
                <a:lnTo>
                  <a:pt x="2757945" y="2418674"/>
                </a:lnTo>
                <a:cubicBezTo>
                  <a:pt x="2748217" y="2406514"/>
                  <a:pt x="2742137" y="2385841"/>
                  <a:pt x="2739705" y="2356656"/>
                </a:cubicBezTo>
                <a:lnTo>
                  <a:pt x="2743353" y="2345712"/>
                </a:lnTo>
                <a:lnTo>
                  <a:pt x="2747001" y="2338416"/>
                </a:lnTo>
                <a:cubicBezTo>
                  <a:pt x="2739705" y="2338416"/>
                  <a:pt x="2736057" y="2333552"/>
                  <a:pt x="2736057" y="2323824"/>
                </a:cubicBezTo>
                <a:cubicBezTo>
                  <a:pt x="2736057" y="2321392"/>
                  <a:pt x="2737273" y="2320176"/>
                  <a:pt x="2739705" y="2320176"/>
                </a:cubicBezTo>
                <a:cubicBezTo>
                  <a:pt x="2734841" y="2295855"/>
                  <a:pt x="2725113" y="2277615"/>
                  <a:pt x="2710520" y="2265455"/>
                </a:cubicBezTo>
                <a:cubicBezTo>
                  <a:pt x="2695928" y="2226542"/>
                  <a:pt x="2674039" y="2207085"/>
                  <a:pt x="2644855" y="2207085"/>
                </a:cubicBezTo>
                <a:lnTo>
                  <a:pt x="2601078" y="2207085"/>
                </a:lnTo>
                <a:cubicBezTo>
                  <a:pt x="2598646" y="2202221"/>
                  <a:pt x="2569461" y="2193709"/>
                  <a:pt x="2513524" y="2181549"/>
                </a:cubicBezTo>
                <a:close/>
                <a:moveTo>
                  <a:pt x="415881" y="2166957"/>
                </a:moveTo>
                <a:lnTo>
                  <a:pt x="415881" y="2177901"/>
                </a:lnTo>
                <a:lnTo>
                  <a:pt x="426825" y="2177901"/>
                </a:lnTo>
                <a:lnTo>
                  <a:pt x="426825" y="2166957"/>
                </a:lnTo>
                <a:close/>
                <a:moveTo>
                  <a:pt x="11873274" y="2090347"/>
                </a:moveTo>
                <a:cubicBezTo>
                  <a:pt x="11844090" y="2092779"/>
                  <a:pt x="11829497" y="2100075"/>
                  <a:pt x="11829497" y="2112236"/>
                </a:cubicBezTo>
                <a:cubicBezTo>
                  <a:pt x="11841657" y="2114668"/>
                  <a:pt x="11852602" y="2115884"/>
                  <a:pt x="11862330" y="2115884"/>
                </a:cubicBezTo>
                <a:lnTo>
                  <a:pt x="11876922" y="2115884"/>
                </a:lnTo>
                <a:lnTo>
                  <a:pt x="11876922" y="2101291"/>
                </a:lnTo>
                <a:close/>
                <a:moveTo>
                  <a:pt x="12347524" y="1973609"/>
                </a:moveTo>
                <a:cubicBezTo>
                  <a:pt x="12264834" y="1990633"/>
                  <a:pt x="12223490" y="2011305"/>
                  <a:pt x="12223490" y="2035626"/>
                </a:cubicBezTo>
                <a:cubicBezTo>
                  <a:pt x="12223490" y="2042922"/>
                  <a:pt x="12216194" y="2050218"/>
                  <a:pt x="12201601" y="2057515"/>
                </a:cubicBezTo>
                <a:cubicBezTo>
                  <a:pt x="12182143" y="2050218"/>
                  <a:pt x="12166336" y="2046570"/>
                  <a:pt x="12154176" y="2046570"/>
                </a:cubicBezTo>
                <a:lnTo>
                  <a:pt x="12124991" y="2057515"/>
                </a:lnTo>
                <a:lnTo>
                  <a:pt x="12124991" y="2046570"/>
                </a:lnTo>
                <a:cubicBezTo>
                  <a:pt x="12103103" y="2056298"/>
                  <a:pt x="12086078" y="2061163"/>
                  <a:pt x="12073919" y="2061163"/>
                </a:cubicBezTo>
                <a:lnTo>
                  <a:pt x="12041086" y="2057515"/>
                </a:lnTo>
                <a:cubicBezTo>
                  <a:pt x="12041086" y="2079403"/>
                  <a:pt x="12020413" y="2090347"/>
                  <a:pt x="11979069" y="2090347"/>
                </a:cubicBezTo>
                <a:cubicBezTo>
                  <a:pt x="11957180" y="2090347"/>
                  <a:pt x="11942587" y="2093995"/>
                  <a:pt x="11935291" y="2101291"/>
                </a:cubicBezTo>
                <a:cubicBezTo>
                  <a:pt x="11935291" y="2093995"/>
                  <a:pt x="11931644" y="2090347"/>
                  <a:pt x="11924347" y="2090347"/>
                </a:cubicBezTo>
                <a:lnTo>
                  <a:pt x="11917051" y="2101291"/>
                </a:lnTo>
                <a:lnTo>
                  <a:pt x="11917051" y="2115884"/>
                </a:lnTo>
                <a:lnTo>
                  <a:pt x="11924347" y="2115884"/>
                </a:lnTo>
                <a:cubicBezTo>
                  <a:pt x="12004605" y="2115884"/>
                  <a:pt x="12049598" y="2107371"/>
                  <a:pt x="12059326" y="2090347"/>
                </a:cubicBezTo>
                <a:lnTo>
                  <a:pt x="12066623" y="2090347"/>
                </a:lnTo>
                <a:lnTo>
                  <a:pt x="12088511" y="2112236"/>
                </a:lnTo>
                <a:lnTo>
                  <a:pt x="12095807" y="2112236"/>
                </a:lnTo>
                <a:cubicBezTo>
                  <a:pt x="12115263" y="2112236"/>
                  <a:pt x="12132287" y="2108588"/>
                  <a:pt x="12146879" y="2101291"/>
                </a:cubicBezTo>
                <a:lnTo>
                  <a:pt x="12183361" y="2112236"/>
                </a:lnTo>
                <a:cubicBezTo>
                  <a:pt x="12200384" y="2112236"/>
                  <a:pt x="12223490" y="2107371"/>
                  <a:pt x="12252674" y="2097643"/>
                </a:cubicBezTo>
                <a:lnTo>
                  <a:pt x="12281858" y="2101291"/>
                </a:lnTo>
                <a:cubicBezTo>
                  <a:pt x="12303748" y="2093995"/>
                  <a:pt x="12345092" y="2086699"/>
                  <a:pt x="12405894" y="2079403"/>
                </a:cubicBezTo>
                <a:lnTo>
                  <a:pt x="12405894" y="2046570"/>
                </a:lnTo>
                <a:cubicBezTo>
                  <a:pt x="12401029" y="2031978"/>
                  <a:pt x="12381572" y="2007657"/>
                  <a:pt x="12347524" y="1973609"/>
                </a:cubicBezTo>
                <a:close/>
                <a:moveTo>
                  <a:pt x="13099027" y="1907943"/>
                </a:moveTo>
                <a:cubicBezTo>
                  <a:pt x="13094163" y="1907943"/>
                  <a:pt x="13085651" y="1914023"/>
                  <a:pt x="13073491" y="1926184"/>
                </a:cubicBezTo>
                <a:lnTo>
                  <a:pt x="13091731" y="1940776"/>
                </a:lnTo>
                <a:lnTo>
                  <a:pt x="13102676" y="1937128"/>
                </a:lnTo>
                <a:lnTo>
                  <a:pt x="13109972" y="1937128"/>
                </a:lnTo>
                <a:lnTo>
                  <a:pt x="13109972" y="1918888"/>
                </a:lnTo>
                <a:cubicBezTo>
                  <a:pt x="13109972" y="1911592"/>
                  <a:pt x="13106323" y="1907943"/>
                  <a:pt x="13099027" y="1907943"/>
                </a:cubicBezTo>
                <a:close/>
                <a:moveTo>
                  <a:pt x="12653962" y="1907943"/>
                </a:moveTo>
                <a:lnTo>
                  <a:pt x="12668554" y="1922536"/>
                </a:lnTo>
                <a:lnTo>
                  <a:pt x="12683147" y="1918888"/>
                </a:lnTo>
                <a:lnTo>
                  <a:pt x="12756108" y="1940776"/>
                </a:lnTo>
                <a:lnTo>
                  <a:pt x="12788941" y="1980905"/>
                </a:lnTo>
                <a:lnTo>
                  <a:pt x="12788941" y="2010090"/>
                </a:lnTo>
                <a:lnTo>
                  <a:pt x="12785293" y="2024682"/>
                </a:lnTo>
                <a:cubicBezTo>
                  <a:pt x="12790156" y="2024682"/>
                  <a:pt x="12792589" y="2028330"/>
                  <a:pt x="12792589" y="2035626"/>
                </a:cubicBezTo>
                <a:cubicBezTo>
                  <a:pt x="12790156" y="2035626"/>
                  <a:pt x="12788941" y="2036842"/>
                  <a:pt x="12788941" y="2039274"/>
                </a:cubicBezTo>
                <a:lnTo>
                  <a:pt x="12814478" y="2061163"/>
                </a:lnTo>
                <a:lnTo>
                  <a:pt x="12887439" y="2061163"/>
                </a:lnTo>
                <a:lnTo>
                  <a:pt x="12945808" y="2057515"/>
                </a:lnTo>
                <a:lnTo>
                  <a:pt x="12945808" y="2061163"/>
                </a:lnTo>
                <a:cubicBezTo>
                  <a:pt x="12955537" y="2058730"/>
                  <a:pt x="12962833" y="2057515"/>
                  <a:pt x="12967697" y="2057515"/>
                </a:cubicBezTo>
                <a:cubicBezTo>
                  <a:pt x="13047954" y="2057515"/>
                  <a:pt x="13159829" y="2051434"/>
                  <a:pt x="13303319" y="2039274"/>
                </a:cubicBezTo>
                <a:lnTo>
                  <a:pt x="13328856" y="2046570"/>
                </a:lnTo>
                <a:cubicBezTo>
                  <a:pt x="13331288" y="2046570"/>
                  <a:pt x="13332505" y="2044138"/>
                  <a:pt x="13332505" y="2039274"/>
                </a:cubicBezTo>
                <a:lnTo>
                  <a:pt x="13365337" y="2046570"/>
                </a:lnTo>
                <a:lnTo>
                  <a:pt x="13376281" y="2046570"/>
                </a:lnTo>
                <a:cubicBezTo>
                  <a:pt x="13398169" y="2046570"/>
                  <a:pt x="13410330" y="2040490"/>
                  <a:pt x="13412761" y="2028330"/>
                </a:cubicBezTo>
                <a:lnTo>
                  <a:pt x="13412761" y="2024682"/>
                </a:lnTo>
                <a:lnTo>
                  <a:pt x="13339801" y="1980905"/>
                </a:lnTo>
                <a:lnTo>
                  <a:pt x="13328856" y="1984553"/>
                </a:lnTo>
                <a:lnTo>
                  <a:pt x="13317912" y="1973609"/>
                </a:lnTo>
                <a:lnTo>
                  <a:pt x="13306968" y="1980905"/>
                </a:lnTo>
                <a:lnTo>
                  <a:pt x="13303319" y="1980905"/>
                </a:lnTo>
                <a:cubicBezTo>
                  <a:pt x="13296023" y="1980905"/>
                  <a:pt x="13287512" y="1978473"/>
                  <a:pt x="13277783" y="1973609"/>
                </a:cubicBezTo>
                <a:cubicBezTo>
                  <a:pt x="13268055" y="1978473"/>
                  <a:pt x="13259543" y="1980905"/>
                  <a:pt x="13252247" y="1980905"/>
                </a:cubicBezTo>
                <a:lnTo>
                  <a:pt x="13252247" y="1973609"/>
                </a:lnTo>
                <a:cubicBezTo>
                  <a:pt x="13240087" y="1980905"/>
                  <a:pt x="13229142" y="1984553"/>
                  <a:pt x="13219414" y="1984553"/>
                </a:cubicBezTo>
                <a:cubicBezTo>
                  <a:pt x="13212118" y="1982121"/>
                  <a:pt x="13207254" y="1979689"/>
                  <a:pt x="13204822" y="1977257"/>
                </a:cubicBezTo>
                <a:cubicBezTo>
                  <a:pt x="13199958" y="1974825"/>
                  <a:pt x="13197526" y="1972393"/>
                  <a:pt x="13197526" y="1969961"/>
                </a:cubicBezTo>
                <a:cubicBezTo>
                  <a:pt x="13161044" y="1977257"/>
                  <a:pt x="13142804" y="1985769"/>
                  <a:pt x="13142804" y="1995497"/>
                </a:cubicBezTo>
                <a:lnTo>
                  <a:pt x="13142804" y="1999145"/>
                </a:lnTo>
                <a:lnTo>
                  <a:pt x="13175637" y="1995497"/>
                </a:lnTo>
                <a:lnTo>
                  <a:pt x="13186581" y="1995497"/>
                </a:lnTo>
                <a:lnTo>
                  <a:pt x="13186581" y="1999145"/>
                </a:lnTo>
                <a:cubicBezTo>
                  <a:pt x="13186581" y="2006442"/>
                  <a:pt x="13178070" y="2010090"/>
                  <a:pt x="13161044" y="2010090"/>
                </a:cubicBezTo>
                <a:lnTo>
                  <a:pt x="13171989" y="2028330"/>
                </a:lnTo>
                <a:lnTo>
                  <a:pt x="13171989" y="2035626"/>
                </a:lnTo>
                <a:cubicBezTo>
                  <a:pt x="13157397" y="2035626"/>
                  <a:pt x="13097812" y="2010090"/>
                  <a:pt x="12993233" y="1959017"/>
                </a:cubicBezTo>
                <a:cubicBezTo>
                  <a:pt x="12910543" y="1932264"/>
                  <a:pt x="12850958" y="1918888"/>
                  <a:pt x="12814478" y="1918888"/>
                </a:cubicBezTo>
                <a:cubicBezTo>
                  <a:pt x="12802317" y="1918888"/>
                  <a:pt x="12774349" y="1915240"/>
                  <a:pt x="12730572" y="1907943"/>
                </a:cubicBezTo>
                <a:lnTo>
                  <a:pt x="12705035" y="1911592"/>
                </a:lnTo>
                <a:cubicBezTo>
                  <a:pt x="12695306" y="1909159"/>
                  <a:pt x="12678283" y="1907943"/>
                  <a:pt x="12653962" y="1907943"/>
                </a:cubicBezTo>
                <a:close/>
                <a:moveTo>
                  <a:pt x="4521994" y="1791205"/>
                </a:moveTo>
                <a:cubicBezTo>
                  <a:pt x="4531722" y="1808229"/>
                  <a:pt x="4536586" y="1825254"/>
                  <a:pt x="4536586" y="1842278"/>
                </a:cubicBezTo>
                <a:cubicBezTo>
                  <a:pt x="4531722" y="1847142"/>
                  <a:pt x="4529290" y="1852006"/>
                  <a:pt x="4529290" y="1856870"/>
                </a:cubicBezTo>
                <a:lnTo>
                  <a:pt x="4536586" y="1860518"/>
                </a:lnTo>
                <a:lnTo>
                  <a:pt x="4551179" y="1864167"/>
                </a:lnTo>
                <a:lnTo>
                  <a:pt x="4609548" y="1856870"/>
                </a:lnTo>
                <a:cubicBezTo>
                  <a:pt x="4701965" y="1893351"/>
                  <a:pt x="4755470" y="1911592"/>
                  <a:pt x="4770063" y="1911592"/>
                </a:cubicBezTo>
                <a:cubicBezTo>
                  <a:pt x="4981651" y="1884839"/>
                  <a:pt x="5224856" y="1864167"/>
                  <a:pt x="5499678" y="1849574"/>
                </a:cubicBezTo>
                <a:lnTo>
                  <a:pt x="5499678" y="1856870"/>
                </a:lnTo>
                <a:lnTo>
                  <a:pt x="5510622" y="1849574"/>
                </a:lnTo>
                <a:lnTo>
                  <a:pt x="5536160" y="1849574"/>
                </a:lnTo>
                <a:lnTo>
                  <a:pt x="5572640" y="1856870"/>
                </a:lnTo>
                <a:lnTo>
                  <a:pt x="5605472" y="1845926"/>
                </a:lnTo>
                <a:cubicBezTo>
                  <a:pt x="5612768" y="1845926"/>
                  <a:pt x="5616416" y="1847142"/>
                  <a:pt x="5616416" y="1849574"/>
                </a:cubicBezTo>
                <a:lnTo>
                  <a:pt x="5645601" y="1845926"/>
                </a:lnTo>
                <a:lnTo>
                  <a:pt x="5776932" y="1845926"/>
                </a:lnTo>
                <a:cubicBezTo>
                  <a:pt x="5784228" y="1845926"/>
                  <a:pt x="5787876" y="1847142"/>
                  <a:pt x="5787876" y="1849574"/>
                </a:cubicBezTo>
                <a:cubicBezTo>
                  <a:pt x="5800036" y="1844710"/>
                  <a:pt x="5841381" y="1837414"/>
                  <a:pt x="5911910" y="1827686"/>
                </a:cubicBezTo>
                <a:lnTo>
                  <a:pt x="5911910" y="1820390"/>
                </a:lnTo>
                <a:lnTo>
                  <a:pt x="5933799" y="1827686"/>
                </a:lnTo>
                <a:cubicBezTo>
                  <a:pt x="5980009" y="1827686"/>
                  <a:pt x="6010409" y="1819174"/>
                  <a:pt x="6025000" y="1802149"/>
                </a:cubicBezTo>
                <a:cubicBezTo>
                  <a:pt x="6051753" y="1821606"/>
                  <a:pt x="6104042" y="1837414"/>
                  <a:pt x="6181869" y="1849574"/>
                </a:cubicBezTo>
                <a:cubicBezTo>
                  <a:pt x="6181869" y="1859302"/>
                  <a:pt x="6184300" y="1864167"/>
                  <a:pt x="6189164" y="1864167"/>
                </a:cubicBezTo>
                <a:cubicBezTo>
                  <a:pt x="6191596" y="1859302"/>
                  <a:pt x="6194028" y="1855654"/>
                  <a:pt x="6196460" y="1853222"/>
                </a:cubicBezTo>
                <a:lnTo>
                  <a:pt x="6203756" y="1849574"/>
                </a:lnTo>
                <a:cubicBezTo>
                  <a:pt x="6279150" y="1881191"/>
                  <a:pt x="6316846" y="1907943"/>
                  <a:pt x="6316846" y="1929832"/>
                </a:cubicBezTo>
                <a:lnTo>
                  <a:pt x="6327790" y="1922536"/>
                </a:lnTo>
                <a:lnTo>
                  <a:pt x="6342384" y="1922536"/>
                </a:lnTo>
                <a:cubicBezTo>
                  <a:pt x="6366703" y="1937128"/>
                  <a:pt x="6378864" y="1948072"/>
                  <a:pt x="6378864" y="1955368"/>
                </a:cubicBezTo>
                <a:lnTo>
                  <a:pt x="6367920" y="1973609"/>
                </a:lnTo>
                <a:lnTo>
                  <a:pt x="6367920" y="1977257"/>
                </a:lnTo>
                <a:cubicBezTo>
                  <a:pt x="6387376" y="1977257"/>
                  <a:pt x="6398320" y="1985769"/>
                  <a:pt x="6400752" y="2002793"/>
                </a:cubicBezTo>
                <a:cubicBezTo>
                  <a:pt x="6393457" y="2012521"/>
                  <a:pt x="6389809" y="2023466"/>
                  <a:pt x="6389809" y="2035626"/>
                </a:cubicBezTo>
                <a:lnTo>
                  <a:pt x="6408048" y="2035626"/>
                </a:lnTo>
                <a:cubicBezTo>
                  <a:pt x="6408048" y="2023466"/>
                  <a:pt x="6411696" y="2017386"/>
                  <a:pt x="6418992" y="2017386"/>
                </a:cubicBezTo>
                <a:lnTo>
                  <a:pt x="6455474" y="2046570"/>
                </a:lnTo>
                <a:cubicBezTo>
                  <a:pt x="6455474" y="2056298"/>
                  <a:pt x="6451826" y="2061163"/>
                  <a:pt x="6444530" y="2061163"/>
                </a:cubicBezTo>
                <a:cubicBezTo>
                  <a:pt x="6439665" y="2058730"/>
                  <a:pt x="6436017" y="2057515"/>
                  <a:pt x="6433585" y="2057515"/>
                </a:cubicBezTo>
                <a:lnTo>
                  <a:pt x="6426289" y="2057515"/>
                </a:lnTo>
                <a:lnTo>
                  <a:pt x="6418992" y="2068459"/>
                </a:lnTo>
                <a:lnTo>
                  <a:pt x="6418992" y="2075755"/>
                </a:lnTo>
                <a:lnTo>
                  <a:pt x="6429937" y="2097643"/>
                </a:lnTo>
                <a:lnTo>
                  <a:pt x="6418992" y="2141420"/>
                </a:lnTo>
                <a:cubicBezTo>
                  <a:pt x="6426289" y="2141420"/>
                  <a:pt x="6429937" y="2143852"/>
                  <a:pt x="6429937" y="2148716"/>
                </a:cubicBezTo>
                <a:lnTo>
                  <a:pt x="6418992" y="2170605"/>
                </a:lnTo>
                <a:lnTo>
                  <a:pt x="6418992" y="2174253"/>
                </a:lnTo>
                <a:cubicBezTo>
                  <a:pt x="6426289" y="2213166"/>
                  <a:pt x="6429937" y="2235054"/>
                  <a:pt x="6429937" y="2239918"/>
                </a:cubicBezTo>
                <a:lnTo>
                  <a:pt x="6429937" y="2254510"/>
                </a:lnTo>
                <a:lnTo>
                  <a:pt x="6426289" y="2287343"/>
                </a:lnTo>
                <a:cubicBezTo>
                  <a:pt x="6428720" y="2292207"/>
                  <a:pt x="6429937" y="2300720"/>
                  <a:pt x="6429937" y="2312880"/>
                </a:cubicBezTo>
                <a:cubicBezTo>
                  <a:pt x="6422641" y="2327472"/>
                  <a:pt x="6418992" y="2343280"/>
                  <a:pt x="6418992" y="2360305"/>
                </a:cubicBezTo>
                <a:cubicBezTo>
                  <a:pt x="6428720" y="2355441"/>
                  <a:pt x="6434801" y="2353008"/>
                  <a:pt x="6437233" y="2353008"/>
                </a:cubicBezTo>
                <a:cubicBezTo>
                  <a:pt x="6437233" y="2365169"/>
                  <a:pt x="6444530" y="2371249"/>
                  <a:pt x="6459121" y="2371249"/>
                </a:cubicBezTo>
                <a:cubicBezTo>
                  <a:pt x="6459121" y="2354225"/>
                  <a:pt x="6541812" y="2338416"/>
                  <a:pt x="6707191" y="2323824"/>
                </a:cubicBezTo>
                <a:lnTo>
                  <a:pt x="6791097" y="2323824"/>
                </a:lnTo>
                <a:cubicBezTo>
                  <a:pt x="6793528" y="2323824"/>
                  <a:pt x="6794745" y="2326256"/>
                  <a:pt x="6794745" y="2331120"/>
                </a:cubicBezTo>
                <a:lnTo>
                  <a:pt x="6809337" y="2323824"/>
                </a:lnTo>
                <a:lnTo>
                  <a:pt x="6838521" y="2323824"/>
                </a:lnTo>
                <a:cubicBezTo>
                  <a:pt x="6845818" y="2323824"/>
                  <a:pt x="6849466" y="2328688"/>
                  <a:pt x="6849466" y="2338416"/>
                </a:cubicBezTo>
                <a:lnTo>
                  <a:pt x="6856762" y="2334768"/>
                </a:lnTo>
                <a:lnTo>
                  <a:pt x="6867706" y="2331120"/>
                </a:lnTo>
                <a:cubicBezTo>
                  <a:pt x="6926075" y="2331120"/>
                  <a:pt x="6963771" y="2354225"/>
                  <a:pt x="6980796" y="2400433"/>
                </a:cubicBezTo>
                <a:cubicBezTo>
                  <a:pt x="6988093" y="2400433"/>
                  <a:pt x="6991741" y="2415026"/>
                  <a:pt x="6991741" y="2444210"/>
                </a:cubicBezTo>
                <a:lnTo>
                  <a:pt x="6984444" y="2458803"/>
                </a:lnTo>
                <a:lnTo>
                  <a:pt x="7006333" y="2473395"/>
                </a:lnTo>
                <a:cubicBezTo>
                  <a:pt x="7003901" y="2478259"/>
                  <a:pt x="7001470" y="2481907"/>
                  <a:pt x="6999037" y="2484339"/>
                </a:cubicBezTo>
                <a:lnTo>
                  <a:pt x="6991741" y="2487987"/>
                </a:lnTo>
                <a:lnTo>
                  <a:pt x="6999037" y="2531764"/>
                </a:lnTo>
                <a:lnTo>
                  <a:pt x="6999037" y="2542709"/>
                </a:lnTo>
                <a:cubicBezTo>
                  <a:pt x="6999037" y="2586485"/>
                  <a:pt x="6992957" y="2614454"/>
                  <a:pt x="6980796" y="2626614"/>
                </a:cubicBezTo>
                <a:lnTo>
                  <a:pt x="6980796" y="2637558"/>
                </a:lnTo>
                <a:cubicBezTo>
                  <a:pt x="6992957" y="2637558"/>
                  <a:pt x="6999037" y="2639990"/>
                  <a:pt x="6999037" y="2644855"/>
                </a:cubicBezTo>
                <a:lnTo>
                  <a:pt x="6999037" y="2652151"/>
                </a:lnTo>
                <a:cubicBezTo>
                  <a:pt x="6999037" y="2661879"/>
                  <a:pt x="6986876" y="2671607"/>
                  <a:pt x="6962556" y="2681335"/>
                </a:cubicBezTo>
                <a:cubicBezTo>
                  <a:pt x="6962556" y="2695928"/>
                  <a:pt x="6940668" y="2723896"/>
                  <a:pt x="6896891" y="2765241"/>
                </a:cubicBezTo>
                <a:cubicBezTo>
                  <a:pt x="6896891" y="2784698"/>
                  <a:pt x="6887163" y="2800506"/>
                  <a:pt x="6867706" y="2812666"/>
                </a:cubicBezTo>
                <a:lnTo>
                  <a:pt x="6853114" y="2812666"/>
                </a:lnTo>
                <a:cubicBezTo>
                  <a:pt x="6787448" y="2812666"/>
                  <a:pt x="6754616" y="2809018"/>
                  <a:pt x="6754616" y="2801722"/>
                </a:cubicBezTo>
                <a:lnTo>
                  <a:pt x="6743672" y="2805370"/>
                </a:lnTo>
                <a:lnTo>
                  <a:pt x="6736375" y="2809018"/>
                </a:lnTo>
                <a:cubicBezTo>
                  <a:pt x="6733944" y="2809018"/>
                  <a:pt x="6730295" y="2806586"/>
                  <a:pt x="6725431" y="2801722"/>
                </a:cubicBezTo>
                <a:cubicBezTo>
                  <a:pt x="6715702" y="2796858"/>
                  <a:pt x="6707191" y="2790778"/>
                  <a:pt x="6699895" y="2783481"/>
                </a:cubicBezTo>
                <a:lnTo>
                  <a:pt x="6692598" y="2787129"/>
                </a:lnTo>
                <a:lnTo>
                  <a:pt x="6681654" y="2790778"/>
                </a:lnTo>
                <a:lnTo>
                  <a:pt x="6652470" y="2783481"/>
                </a:lnTo>
                <a:lnTo>
                  <a:pt x="6641525" y="2787129"/>
                </a:lnTo>
                <a:lnTo>
                  <a:pt x="6626933" y="2790778"/>
                </a:lnTo>
                <a:lnTo>
                  <a:pt x="6437233" y="2779833"/>
                </a:lnTo>
                <a:lnTo>
                  <a:pt x="6400752" y="2783481"/>
                </a:lnTo>
                <a:lnTo>
                  <a:pt x="6400752" y="2827258"/>
                </a:lnTo>
                <a:cubicBezTo>
                  <a:pt x="6391024" y="2844283"/>
                  <a:pt x="6381296" y="2862523"/>
                  <a:pt x="6371568" y="2881979"/>
                </a:cubicBezTo>
                <a:cubicBezTo>
                  <a:pt x="6366703" y="2894140"/>
                  <a:pt x="6360624" y="2908732"/>
                  <a:pt x="6353327" y="2925756"/>
                </a:cubicBezTo>
                <a:cubicBezTo>
                  <a:pt x="6382512" y="2935485"/>
                  <a:pt x="6400752" y="2950077"/>
                  <a:pt x="6408048" y="2969533"/>
                </a:cubicBezTo>
                <a:cubicBezTo>
                  <a:pt x="6427505" y="2969533"/>
                  <a:pt x="6437233" y="2978045"/>
                  <a:pt x="6437233" y="2995070"/>
                </a:cubicBezTo>
                <a:lnTo>
                  <a:pt x="6473714" y="2995070"/>
                </a:lnTo>
                <a:cubicBezTo>
                  <a:pt x="6481010" y="2995070"/>
                  <a:pt x="6484658" y="2998718"/>
                  <a:pt x="6484658" y="3006014"/>
                </a:cubicBezTo>
                <a:cubicBezTo>
                  <a:pt x="6457906" y="3020606"/>
                  <a:pt x="6444530" y="3030335"/>
                  <a:pt x="6444530" y="3035199"/>
                </a:cubicBezTo>
                <a:cubicBezTo>
                  <a:pt x="6451826" y="3035199"/>
                  <a:pt x="6455474" y="3042495"/>
                  <a:pt x="6455474" y="3057087"/>
                </a:cubicBezTo>
                <a:cubicBezTo>
                  <a:pt x="6462769" y="3049791"/>
                  <a:pt x="6471282" y="3043711"/>
                  <a:pt x="6481010" y="3038847"/>
                </a:cubicBezTo>
                <a:cubicBezTo>
                  <a:pt x="6485874" y="3036414"/>
                  <a:pt x="6489522" y="3035199"/>
                  <a:pt x="6491954" y="3035199"/>
                </a:cubicBezTo>
                <a:lnTo>
                  <a:pt x="6495603" y="3046143"/>
                </a:lnTo>
                <a:lnTo>
                  <a:pt x="6499250" y="3053439"/>
                </a:lnTo>
                <a:lnTo>
                  <a:pt x="6491954" y="3064383"/>
                </a:lnTo>
                <a:cubicBezTo>
                  <a:pt x="6496818" y="3074111"/>
                  <a:pt x="6499250" y="3082624"/>
                  <a:pt x="6499250" y="3089920"/>
                </a:cubicBezTo>
                <a:cubicBezTo>
                  <a:pt x="6474930" y="3114240"/>
                  <a:pt x="6451826" y="3126401"/>
                  <a:pt x="6429937" y="3126401"/>
                </a:cubicBezTo>
                <a:cubicBezTo>
                  <a:pt x="6432369" y="3136129"/>
                  <a:pt x="6437233" y="3140993"/>
                  <a:pt x="6444530" y="3140993"/>
                </a:cubicBezTo>
                <a:cubicBezTo>
                  <a:pt x="6449393" y="3138561"/>
                  <a:pt x="6454257" y="3137345"/>
                  <a:pt x="6459121" y="3137345"/>
                </a:cubicBezTo>
                <a:lnTo>
                  <a:pt x="6466417" y="3148289"/>
                </a:lnTo>
                <a:lnTo>
                  <a:pt x="6459121" y="3177474"/>
                </a:lnTo>
                <a:cubicBezTo>
                  <a:pt x="6488306" y="3187202"/>
                  <a:pt x="6502898" y="3195714"/>
                  <a:pt x="6502898" y="3203010"/>
                </a:cubicBezTo>
                <a:lnTo>
                  <a:pt x="6502898" y="3213954"/>
                </a:lnTo>
                <a:cubicBezTo>
                  <a:pt x="6502898" y="3221250"/>
                  <a:pt x="6495603" y="3228547"/>
                  <a:pt x="6481010" y="3235843"/>
                </a:cubicBezTo>
                <a:cubicBezTo>
                  <a:pt x="6481010" y="3228547"/>
                  <a:pt x="6476145" y="3224899"/>
                  <a:pt x="6466417" y="3224899"/>
                </a:cubicBezTo>
                <a:cubicBezTo>
                  <a:pt x="6466417" y="3234627"/>
                  <a:pt x="6454257" y="3244355"/>
                  <a:pt x="6429937" y="3254083"/>
                </a:cubicBezTo>
                <a:cubicBezTo>
                  <a:pt x="6429937" y="3263811"/>
                  <a:pt x="6418992" y="3278404"/>
                  <a:pt x="6397104" y="3297860"/>
                </a:cubicBezTo>
                <a:cubicBezTo>
                  <a:pt x="6382512" y="3292996"/>
                  <a:pt x="6374000" y="3290564"/>
                  <a:pt x="6371568" y="3290564"/>
                </a:cubicBezTo>
                <a:cubicBezTo>
                  <a:pt x="6371568" y="3317316"/>
                  <a:pt x="6360624" y="3333125"/>
                  <a:pt x="6338735" y="3337989"/>
                </a:cubicBezTo>
                <a:cubicBezTo>
                  <a:pt x="6316846" y="3335557"/>
                  <a:pt x="6297390" y="3334341"/>
                  <a:pt x="6280366" y="3334341"/>
                </a:cubicBezTo>
                <a:lnTo>
                  <a:pt x="6258477" y="3334341"/>
                </a:lnTo>
                <a:cubicBezTo>
                  <a:pt x="6229293" y="3344069"/>
                  <a:pt x="6203756" y="3357445"/>
                  <a:pt x="6181869" y="3374470"/>
                </a:cubicBezTo>
                <a:cubicBezTo>
                  <a:pt x="6167275" y="3374470"/>
                  <a:pt x="6142956" y="3406086"/>
                  <a:pt x="6108906" y="3469320"/>
                </a:cubicBezTo>
                <a:cubicBezTo>
                  <a:pt x="6057833" y="3542281"/>
                  <a:pt x="6027433" y="3578762"/>
                  <a:pt x="6017705" y="3578762"/>
                </a:cubicBezTo>
                <a:lnTo>
                  <a:pt x="5988520" y="3575114"/>
                </a:lnTo>
                <a:cubicBezTo>
                  <a:pt x="5988520" y="3601866"/>
                  <a:pt x="5972711" y="3615243"/>
                  <a:pt x="5941095" y="3615243"/>
                </a:cubicBezTo>
                <a:lnTo>
                  <a:pt x="5893670" y="3615243"/>
                </a:lnTo>
                <a:cubicBezTo>
                  <a:pt x="5869349" y="3615243"/>
                  <a:pt x="5842597" y="3616459"/>
                  <a:pt x="5813413" y="3618891"/>
                </a:cubicBezTo>
                <a:lnTo>
                  <a:pt x="5813413" y="3615243"/>
                </a:lnTo>
                <a:cubicBezTo>
                  <a:pt x="5813413" y="3607947"/>
                  <a:pt x="5819492" y="3604298"/>
                  <a:pt x="5831654" y="3604298"/>
                </a:cubicBezTo>
                <a:lnTo>
                  <a:pt x="5831654" y="3593354"/>
                </a:lnTo>
                <a:lnTo>
                  <a:pt x="5736804" y="3593354"/>
                </a:lnTo>
                <a:lnTo>
                  <a:pt x="5707618" y="3575114"/>
                </a:lnTo>
                <a:lnTo>
                  <a:pt x="5714914" y="3575114"/>
                </a:lnTo>
                <a:lnTo>
                  <a:pt x="5707618" y="3553225"/>
                </a:lnTo>
                <a:cubicBezTo>
                  <a:pt x="5702754" y="3553225"/>
                  <a:pt x="5691810" y="3565385"/>
                  <a:pt x="5674786" y="3589706"/>
                </a:cubicBezTo>
                <a:cubicBezTo>
                  <a:pt x="5660193" y="3560522"/>
                  <a:pt x="5646817" y="3545929"/>
                  <a:pt x="5634657" y="3545929"/>
                </a:cubicBezTo>
                <a:cubicBezTo>
                  <a:pt x="5634657" y="3548361"/>
                  <a:pt x="5633440" y="3549577"/>
                  <a:pt x="5631009" y="3549577"/>
                </a:cubicBezTo>
                <a:lnTo>
                  <a:pt x="5623713" y="3534985"/>
                </a:lnTo>
                <a:lnTo>
                  <a:pt x="5623713" y="3491208"/>
                </a:lnTo>
                <a:cubicBezTo>
                  <a:pt x="5623713" y="3483912"/>
                  <a:pt x="5626144" y="3475400"/>
                  <a:pt x="5631009" y="3465671"/>
                </a:cubicBezTo>
                <a:cubicBezTo>
                  <a:pt x="5626144" y="3455943"/>
                  <a:pt x="5623713" y="3447431"/>
                  <a:pt x="5623713" y="3440135"/>
                </a:cubicBezTo>
                <a:cubicBezTo>
                  <a:pt x="5640736" y="3427975"/>
                  <a:pt x="5654112" y="3406086"/>
                  <a:pt x="5663841" y="3374470"/>
                </a:cubicBezTo>
                <a:lnTo>
                  <a:pt x="5663841" y="3367173"/>
                </a:lnTo>
                <a:lnTo>
                  <a:pt x="5660193" y="3367173"/>
                </a:lnTo>
                <a:cubicBezTo>
                  <a:pt x="5650464" y="3367173"/>
                  <a:pt x="5645601" y="3369605"/>
                  <a:pt x="5645601" y="3374470"/>
                </a:cubicBezTo>
                <a:lnTo>
                  <a:pt x="5616416" y="3367173"/>
                </a:lnTo>
                <a:lnTo>
                  <a:pt x="5434013" y="3367173"/>
                </a:lnTo>
                <a:cubicBezTo>
                  <a:pt x="5392667" y="3367173"/>
                  <a:pt x="5354970" y="3363525"/>
                  <a:pt x="5320923" y="3356229"/>
                </a:cubicBezTo>
                <a:cubicBezTo>
                  <a:pt x="5316059" y="3368390"/>
                  <a:pt x="5305114" y="3374470"/>
                  <a:pt x="5288090" y="3374470"/>
                </a:cubicBezTo>
                <a:lnTo>
                  <a:pt x="5251609" y="3367173"/>
                </a:lnTo>
                <a:cubicBezTo>
                  <a:pt x="5246744" y="3372038"/>
                  <a:pt x="5241881" y="3374470"/>
                  <a:pt x="5237016" y="3374470"/>
                </a:cubicBezTo>
                <a:lnTo>
                  <a:pt x="5222425" y="3367173"/>
                </a:lnTo>
                <a:cubicBezTo>
                  <a:pt x="5212696" y="3376901"/>
                  <a:pt x="5202968" y="3381766"/>
                  <a:pt x="5193240" y="3381766"/>
                </a:cubicBezTo>
                <a:lnTo>
                  <a:pt x="5174999" y="3367173"/>
                </a:lnTo>
                <a:cubicBezTo>
                  <a:pt x="5174999" y="3376901"/>
                  <a:pt x="5170135" y="3381766"/>
                  <a:pt x="5160407" y="3381766"/>
                </a:cubicBezTo>
                <a:lnTo>
                  <a:pt x="5138519" y="3374470"/>
                </a:lnTo>
                <a:lnTo>
                  <a:pt x="5109333" y="3381766"/>
                </a:lnTo>
                <a:lnTo>
                  <a:pt x="5094741" y="3374470"/>
                </a:lnTo>
                <a:lnTo>
                  <a:pt x="4967059" y="3389062"/>
                </a:lnTo>
                <a:cubicBezTo>
                  <a:pt x="4967059" y="3379334"/>
                  <a:pt x="4963410" y="3374470"/>
                  <a:pt x="4956114" y="3374470"/>
                </a:cubicBezTo>
                <a:cubicBezTo>
                  <a:pt x="4953683" y="3374470"/>
                  <a:pt x="4947603" y="3376901"/>
                  <a:pt x="4937875" y="3381766"/>
                </a:cubicBezTo>
                <a:lnTo>
                  <a:pt x="4912338" y="3374470"/>
                </a:lnTo>
                <a:cubicBezTo>
                  <a:pt x="4890449" y="3379334"/>
                  <a:pt x="4870993" y="3382982"/>
                  <a:pt x="4853969" y="3385414"/>
                </a:cubicBezTo>
                <a:cubicBezTo>
                  <a:pt x="4841808" y="3387846"/>
                  <a:pt x="4832080" y="3389062"/>
                  <a:pt x="4824784" y="3389062"/>
                </a:cubicBezTo>
                <a:cubicBezTo>
                  <a:pt x="4824784" y="3379334"/>
                  <a:pt x="4819920" y="3374470"/>
                  <a:pt x="4810191" y="3374470"/>
                </a:cubicBezTo>
                <a:lnTo>
                  <a:pt x="4806543" y="3374470"/>
                </a:lnTo>
                <a:lnTo>
                  <a:pt x="4781007" y="3392710"/>
                </a:lnTo>
                <a:cubicBezTo>
                  <a:pt x="4773711" y="3392710"/>
                  <a:pt x="4768847" y="3384198"/>
                  <a:pt x="4766415" y="3367173"/>
                </a:cubicBezTo>
                <a:cubicBezTo>
                  <a:pt x="4739662" y="3386630"/>
                  <a:pt x="4721422" y="3396358"/>
                  <a:pt x="4711694" y="3396358"/>
                </a:cubicBezTo>
                <a:lnTo>
                  <a:pt x="4711694" y="3392710"/>
                </a:lnTo>
                <a:lnTo>
                  <a:pt x="4686158" y="3407302"/>
                </a:lnTo>
                <a:cubicBezTo>
                  <a:pt x="4647245" y="3400006"/>
                  <a:pt x="4615628" y="3396358"/>
                  <a:pt x="4591308" y="3396358"/>
                </a:cubicBezTo>
                <a:lnTo>
                  <a:pt x="4551179" y="3396358"/>
                </a:lnTo>
                <a:cubicBezTo>
                  <a:pt x="4546315" y="3396358"/>
                  <a:pt x="4543883" y="3395142"/>
                  <a:pt x="4543883" y="3392710"/>
                </a:cubicBezTo>
                <a:cubicBezTo>
                  <a:pt x="4531722" y="3397574"/>
                  <a:pt x="4525642" y="3402438"/>
                  <a:pt x="4525642" y="3407302"/>
                </a:cubicBezTo>
                <a:cubicBezTo>
                  <a:pt x="4477001" y="3407302"/>
                  <a:pt x="4405256" y="3386630"/>
                  <a:pt x="4310406" y="3345285"/>
                </a:cubicBezTo>
                <a:cubicBezTo>
                  <a:pt x="4235012" y="3345285"/>
                  <a:pt x="4170563" y="3329476"/>
                  <a:pt x="4117058" y="3297860"/>
                </a:cubicBezTo>
                <a:lnTo>
                  <a:pt x="4128002" y="3283268"/>
                </a:lnTo>
                <a:cubicBezTo>
                  <a:pt x="4120706" y="3268675"/>
                  <a:pt x="4114626" y="3261379"/>
                  <a:pt x="4109762" y="3261379"/>
                </a:cubicBezTo>
                <a:lnTo>
                  <a:pt x="4087873" y="3268675"/>
                </a:lnTo>
                <a:cubicBezTo>
                  <a:pt x="4065985" y="3239491"/>
                  <a:pt x="4048960" y="3215170"/>
                  <a:pt x="4036800" y="3195714"/>
                </a:cubicBezTo>
                <a:cubicBezTo>
                  <a:pt x="4024640" y="3178689"/>
                  <a:pt x="4018560" y="3167745"/>
                  <a:pt x="4018560" y="3162881"/>
                </a:cubicBezTo>
                <a:lnTo>
                  <a:pt x="4025856" y="3162881"/>
                </a:lnTo>
                <a:lnTo>
                  <a:pt x="4000319" y="3111808"/>
                </a:lnTo>
                <a:cubicBezTo>
                  <a:pt x="4007615" y="3092352"/>
                  <a:pt x="4013696" y="3082624"/>
                  <a:pt x="4018560" y="3082624"/>
                </a:cubicBezTo>
                <a:lnTo>
                  <a:pt x="4011264" y="3068031"/>
                </a:lnTo>
                <a:lnTo>
                  <a:pt x="4011264" y="3064383"/>
                </a:lnTo>
                <a:cubicBezTo>
                  <a:pt x="4011264" y="3047359"/>
                  <a:pt x="4016128" y="3030335"/>
                  <a:pt x="4025856" y="3013310"/>
                </a:cubicBezTo>
                <a:lnTo>
                  <a:pt x="4018560" y="3006014"/>
                </a:lnTo>
                <a:cubicBezTo>
                  <a:pt x="4023424" y="2996286"/>
                  <a:pt x="4025856" y="2987773"/>
                  <a:pt x="4025856" y="2980477"/>
                </a:cubicBezTo>
                <a:cubicBezTo>
                  <a:pt x="4020992" y="2980477"/>
                  <a:pt x="4018560" y="2979262"/>
                  <a:pt x="4018560" y="2976829"/>
                </a:cubicBezTo>
                <a:cubicBezTo>
                  <a:pt x="4025856" y="2976829"/>
                  <a:pt x="4029504" y="2973181"/>
                  <a:pt x="4029504" y="2965885"/>
                </a:cubicBezTo>
                <a:lnTo>
                  <a:pt x="4018560" y="2943997"/>
                </a:lnTo>
                <a:lnTo>
                  <a:pt x="4018560" y="2940348"/>
                </a:lnTo>
                <a:cubicBezTo>
                  <a:pt x="4018560" y="2937917"/>
                  <a:pt x="4020992" y="2934268"/>
                  <a:pt x="4025856" y="2929404"/>
                </a:cubicBezTo>
                <a:cubicBezTo>
                  <a:pt x="4030720" y="2924540"/>
                  <a:pt x="4036800" y="2918460"/>
                  <a:pt x="4044096" y="2911164"/>
                </a:cubicBezTo>
                <a:lnTo>
                  <a:pt x="4044096" y="2867387"/>
                </a:lnTo>
                <a:cubicBezTo>
                  <a:pt x="3980863" y="2874683"/>
                  <a:pt x="3927358" y="2880763"/>
                  <a:pt x="3883581" y="2885627"/>
                </a:cubicBezTo>
                <a:cubicBezTo>
                  <a:pt x="3847100" y="2890492"/>
                  <a:pt x="3823996" y="2894140"/>
                  <a:pt x="3814267" y="2896572"/>
                </a:cubicBezTo>
                <a:cubicBezTo>
                  <a:pt x="3777787" y="2891708"/>
                  <a:pt x="3744954" y="2881979"/>
                  <a:pt x="3715770" y="2867387"/>
                </a:cubicBezTo>
                <a:lnTo>
                  <a:pt x="3715770" y="2849147"/>
                </a:lnTo>
                <a:cubicBezTo>
                  <a:pt x="3693881" y="2849147"/>
                  <a:pt x="3665913" y="2817530"/>
                  <a:pt x="3631864" y="2754297"/>
                </a:cubicBezTo>
                <a:lnTo>
                  <a:pt x="3631864" y="2750649"/>
                </a:lnTo>
                <a:cubicBezTo>
                  <a:pt x="3631864" y="2721464"/>
                  <a:pt x="3635512" y="2698359"/>
                  <a:pt x="3642808" y="2681335"/>
                </a:cubicBezTo>
                <a:lnTo>
                  <a:pt x="3635512" y="2644855"/>
                </a:lnTo>
                <a:lnTo>
                  <a:pt x="3639160" y="2626614"/>
                </a:lnTo>
                <a:lnTo>
                  <a:pt x="3639160" y="2612022"/>
                </a:lnTo>
                <a:lnTo>
                  <a:pt x="3642808" y="2586485"/>
                </a:lnTo>
                <a:cubicBezTo>
                  <a:pt x="3620920" y="2586485"/>
                  <a:pt x="3608759" y="2585269"/>
                  <a:pt x="3606327" y="2582837"/>
                </a:cubicBezTo>
                <a:lnTo>
                  <a:pt x="3613623" y="2568245"/>
                </a:lnTo>
                <a:lnTo>
                  <a:pt x="3613623" y="2564597"/>
                </a:lnTo>
                <a:lnTo>
                  <a:pt x="3602679" y="2568245"/>
                </a:lnTo>
                <a:cubicBezTo>
                  <a:pt x="3592951" y="2568245"/>
                  <a:pt x="3588087" y="2564597"/>
                  <a:pt x="3588087" y="2557301"/>
                </a:cubicBezTo>
                <a:lnTo>
                  <a:pt x="3588087" y="2528116"/>
                </a:lnTo>
                <a:cubicBezTo>
                  <a:pt x="3588087" y="2515956"/>
                  <a:pt x="3596599" y="2509876"/>
                  <a:pt x="3613623" y="2509876"/>
                </a:cubicBezTo>
                <a:lnTo>
                  <a:pt x="3602679" y="2487987"/>
                </a:lnTo>
                <a:cubicBezTo>
                  <a:pt x="3629432" y="2453939"/>
                  <a:pt x="3657400" y="2436914"/>
                  <a:pt x="3686585" y="2436914"/>
                </a:cubicBezTo>
                <a:lnTo>
                  <a:pt x="3686585" y="2429618"/>
                </a:lnTo>
                <a:cubicBezTo>
                  <a:pt x="3671993" y="2429618"/>
                  <a:pt x="3664697" y="2425970"/>
                  <a:pt x="3664697" y="2418674"/>
                </a:cubicBezTo>
                <a:cubicBezTo>
                  <a:pt x="3679289" y="2384625"/>
                  <a:pt x="3706042" y="2367601"/>
                  <a:pt x="3744954" y="2367601"/>
                </a:cubicBezTo>
                <a:cubicBezTo>
                  <a:pt x="3744954" y="2382193"/>
                  <a:pt x="3815484" y="2389489"/>
                  <a:pt x="3956543" y="2389489"/>
                </a:cubicBezTo>
                <a:lnTo>
                  <a:pt x="4025856" y="2389489"/>
                </a:lnTo>
                <a:cubicBezTo>
                  <a:pt x="4067201" y="2389489"/>
                  <a:pt x="4110977" y="2388273"/>
                  <a:pt x="4157187" y="2385841"/>
                </a:cubicBezTo>
                <a:cubicBezTo>
                  <a:pt x="4159618" y="2356656"/>
                  <a:pt x="4168131" y="2329904"/>
                  <a:pt x="4182723" y="2305583"/>
                </a:cubicBezTo>
                <a:lnTo>
                  <a:pt x="4171779" y="2294639"/>
                </a:lnTo>
                <a:lnTo>
                  <a:pt x="4193667" y="2269103"/>
                </a:lnTo>
                <a:lnTo>
                  <a:pt x="4171779" y="2210734"/>
                </a:lnTo>
                <a:lnTo>
                  <a:pt x="4244741" y="1984553"/>
                </a:lnTo>
                <a:lnTo>
                  <a:pt x="4241092" y="1973609"/>
                </a:lnTo>
                <a:cubicBezTo>
                  <a:pt x="4248389" y="1927400"/>
                  <a:pt x="4276357" y="1893351"/>
                  <a:pt x="4324998" y="1871463"/>
                </a:cubicBezTo>
                <a:cubicBezTo>
                  <a:pt x="4324998" y="1852006"/>
                  <a:pt x="4328646" y="1842278"/>
                  <a:pt x="4335942" y="1842278"/>
                </a:cubicBezTo>
                <a:lnTo>
                  <a:pt x="4387015" y="1882407"/>
                </a:lnTo>
                <a:lnTo>
                  <a:pt x="4394311" y="1882407"/>
                </a:lnTo>
                <a:cubicBezTo>
                  <a:pt x="4404039" y="1882407"/>
                  <a:pt x="4418632" y="1858086"/>
                  <a:pt x="4438088" y="1809445"/>
                </a:cubicBezTo>
                <a:cubicBezTo>
                  <a:pt x="4459977" y="1807013"/>
                  <a:pt x="4487945" y="1800933"/>
                  <a:pt x="4521994" y="1791205"/>
                </a:cubicBezTo>
                <a:close/>
                <a:moveTo>
                  <a:pt x="12599241" y="1287771"/>
                </a:moveTo>
                <a:cubicBezTo>
                  <a:pt x="12540871" y="1299931"/>
                  <a:pt x="12471558" y="1306011"/>
                  <a:pt x="12391300" y="1306011"/>
                </a:cubicBezTo>
                <a:lnTo>
                  <a:pt x="12369412" y="1306011"/>
                </a:lnTo>
                <a:cubicBezTo>
                  <a:pt x="12364547" y="1306011"/>
                  <a:pt x="12356036" y="1302363"/>
                  <a:pt x="12343875" y="1295067"/>
                </a:cubicBezTo>
                <a:lnTo>
                  <a:pt x="12318340" y="1309659"/>
                </a:lnTo>
                <a:cubicBezTo>
                  <a:pt x="12276993" y="1299931"/>
                  <a:pt x="12245378" y="1295067"/>
                  <a:pt x="12223490" y="1295067"/>
                </a:cubicBezTo>
                <a:lnTo>
                  <a:pt x="12216194" y="1295067"/>
                </a:lnTo>
                <a:lnTo>
                  <a:pt x="12216194" y="1306011"/>
                </a:lnTo>
                <a:cubicBezTo>
                  <a:pt x="12240513" y="1306011"/>
                  <a:pt x="12284289" y="1330332"/>
                  <a:pt x="12347524" y="1378973"/>
                </a:cubicBezTo>
                <a:lnTo>
                  <a:pt x="12387653" y="1371676"/>
                </a:lnTo>
                <a:lnTo>
                  <a:pt x="12391300" y="1371676"/>
                </a:lnTo>
                <a:cubicBezTo>
                  <a:pt x="12405894" y="1388701"/>
                  <a:pt x="12425349" y="1397213"/>
                  <a:pt x="12449670" y="1397213"/>
                </a:cubicBezTo>
                <a:lnTo>
                  <a:pt x="12595593" y="1316955"/>
                </a:lnTo>
                <a:cubicBezTo>
                  <a:pt x="12615049" y="1302363"/>
                  <a:pt x="12624778" y="1293851"/>
                  <a:pt x="12624778" y="1291419"/>
                </a:cubicBezTo>
                <a:lnTo>
                  <a:pt x="12624778" y="1287771"/>
                </a:lnTo>
                <a:close/>
                <a:moveTo>
                  <a:pt x="2622966" y="1145496"/>
                </a:moveTo>
                <a:lnTo>
                  <a:pt x="2633910" y="1145496"/>
                </a:lnTo>
                <a:cubicBezTo>
                  <a:pt x="2648503" y="1152792"/>
                  <a:pt x="2655799" y="1162520"/>
                  <a:pt x="2655799" y="1174680"/>
                </a:cubicBezTo>
                <a:lnTo>
                  <a:pt x="2670391" y="1171032"/>
                </a:lnTo>
                <a:lnTo>
                  <a:pt x="2681335" y="1171032"/>
                </a:lnTo>
                <a:cubicBezTo>
                  <a:pt x="2683767" y="1171032"/>
                  <a:pt x="2686200" y="1172248"/>
                  <a:pt x="2688632" y="1174680"/>
                </a:cubicBezTo>
                <a:cubicBezTo>
                  <a:pt x="2693496" y="1177112"/>
                  <a:pt x="2697144" y="1180760"/>
                  <a:pt x="2699576" y="1185625"/>
                </a:cubicBezTo>
                <a:cubicBezTo>
                  <a:pt x="2704440" y="1180760"/>
                  <a:pt x="2747001" y="1172248"/>
                  <a:pt x="2827259" y="1160088"/>
                </a:cubicBezTo>
                <a:cubicBezTo>
                  <a:pt x="2982910" y="1160088"/>
                  <a:pt x="3087488" y="1189273"/>
                  <a:pt x="3140993" y="1247642"/>
                </a:cubicBezTo>
                <a:cubicBezTo>
                  <a:pt x="3153153" y="1250074"/>
                  <a:pt x="3176258" y="1268314"/>
                  <a:pt x="3210306" y="1302363"/>
                </a:cubicBezTo>
                <a:lnTo>
                  <a:pt x="3210306" y="1327900"/>
                </a:lnTo>
                <a:lnTo>
                  <a:pt x="3181122" y="1371676"/>
                </a:lnTo>
                <a:cubicBezTo>
                  <a:pt x="3181122" y="1374108"/>
                  <a:pt x="3190850" y="1385053"/>
                  <a:pt x="3210306" y="1404509"/>
                </a:cubicBezTo>
                <a:cubicBezTo>
                  <a:pt x="3210306" y="1455582"/>
                  <a:pt x="3175041" y="1506655"/>
                  <a:pt x="3104512" y="1557728"/>
                </a:cubicBezTo>
                <a:cubicBezTo>
                  <a:pt x="3087488" y="1557728"/>
                  <a:pt x="3065599" y="1568672"/>
                  <a:pt x="3038846" y="1590561"/>
                </a:cubicBezTo>
                <a:cubicBezTo>
                  <a:pt x="3007230" y="1588129"/>
                  <a:pt x="2991422" y="1584481"/>
                  <a:pt x="2991422" y="1579617"/>
                </a:cubicBezTo>
                <a:lnTo>
                  <a:pt x="2962237" y="1586913"/>
                </a:lnTo>
                <a:lnTo>
                  <a:pt x="2951293" y="1586913"/>
                </a:lnTo>
                <a:cubicBezTo>
                  <a:pt x="2939133" y="1586913"/>
                  <a:pt x="2912380" y="1578401"/>
                  <a:pt x="2871036" y="1561376"/>
                </a:cubicBezTo>
                <a:cubicBezTo>
                  <a:pt x="2812666" y="1605153"/>
                  <a:pt x="2771322" y="1627042"/>
                  <a:pt x="2747001" y="1627042"/>
                </a:cubicBezTo>
                <a:lnTo>
                  <a:pt x="2732409" y="1627042"/>
                </a:lnTo>
                <a:cubicBezTo>
                  <a:pt x="2722680" y="1627042"/>
                  <a:pt x="2711736" y="1628258"/>
                  <a:pt x="2699576" y="1630690"/>
                </a:cubicBezTo>
                <a:cubicBezTo>
                  <a:pt x="2699576" y="1628258"/>
                  <a:pt x="2698360" y="1625826"/>
                  <a:pt x="2695928" y="1623394"/>
                </a:cubicBezTo>
                <a:lnTo>
                  <a:pt x="2681335" y="1616097"/>
                </a:lnTo>
                <a:lnTo>
                  <a:pt x="2663095" y="1616097"/>
                </a:lnTo>
                <a:cubicBezTo>
                  <a:pt x="2646071" y="1623394"/>
                  <a:pt x="2637559" y="1628258"/>
                  <a:pt x="2637559" y="1630690"/>
                </a:cubicBezTo>
                <a:cubicBezTo>
                  <a:pt x="2562165" y="1625826"/>
                  <a:pt x="2505012" y="1616097"/>
                  <a:pt x="2466099" y="1601505"/>
                </a:cubicBezTo>
                <a:lnTo>
                  <a:pt x="2440563" y="1601505"/>
                </a:lnTo>
                <a:cubicBezTo>
                  <a:pt x="2433266" y="1603937"/>
                  <a:pt x="2429618" y="1608801"/>
                  <a:pt x="2429618" y="1616097"/>
                </a:cubicBezTo>
                <a:lnTo>
                  <a:pt x="2429618" y="1645282"/>
                </a:lnTo>
                <a:cubicBezTo>
                  <a:pt x="2436915" y="1655010"/>
                  <a:pt x="2440563" y="1663522"/>
                  <a:pt x="2440563" y="1670819"/>
                </a:cubicBezTo>
                <a:cubicBezTo>
                  <a:pt x="2440563" y="1714595"/>
                  <a:pt x="2422322" y="1771749"/>
                  <a:pt x="2385841" y="1842278"/>
                </a:cubicBezTo>
                <a:cubicBezTo>
                  <a:pt x="2393138" y="1866599"/>
                  <a:pt x="2400434" y="1878759"/>
                  <a:pt x="2407730" y="1878759"/>
                </a:cubicBezTo>
                <a:lnTo>
                  <a:pt x="2429618" y="1878759"/>
                </a:lnTo>
                <a:cubicBezTo>
                  <a:pt x="2432051" y="1878759"/>
                  <a:pt x="2440563" y="1876327"/>
                  <a:pt x="2455155" y="1871463"/>
                </a:cubicBezTo>
                <a:cubicBezTo>
                  <a:pt x="2457587" y="1873895"/>
                  <a:pt x="2481907" y="1877543"/>
                  <a:pt x="2528116" y="1882407"/>
                </a:cubicBezTo>
                <a:cubicBezTo>
                  <a:pt x="2528116" y="1875111"/>
                  <a:pt x="2550005" y="1870247"/>
                  <a:pt x="2593782" y="1867815"/>
                </a:cubicBezTo>
                <a:cubicBezTo>
                  <a:pt x="2698360" y="1867815"/>
                  <a:pt x="2766457" y="1878759"/>
                  <a:pt x="2798074" y="1900647"/>
                </a:cubicBezTo>
                <a:lnTo>
                  <a:pt x="2812666" y="1896999"/>
                </a:lnTo>
                <a:lnTo>
                  <a:pt x="2819963" y="1896999"/>
                </a:lnTo>
                <a:cubicBezTo>
                  <a:pt x="2819963" y="1906727"/>
                  <a:pt x="2863739" y="1917672"/>
                  <a:pt x="2951293" y="1929832"/>
                </a:cubicBezTo>
                <a:cubicBezTo>
                  <a:pt x="2961021" y="1941992"/>
                  <a:pt x="3009662" y="1962665"/>
                  <a:pt x="3097216" y="1991849"/>
                </a:cubicBezTo>
                <a:cubicBezTo>
                  <a:pt x="3097216" y="1996713"/>
                  <a:pt x="3166530" y="2030762"/>
                  <a:pt x="3305157" y="2093995"/>
                </a:cubicBezTo>
                <a:lnTo>
                  <a:pt x="3305157" y="2108588"/>
                </a:lnTo>
                <a:cubicBezTo>
                  <a:pt x="3295428" y="2111019"/>
                  <a:pt x="3290564" y="2121964"/>
                  <a:pt x="3290564" y="2141420"/>
                </a:cubicBezTo>
                <a:cubicBezTo>
                  <a:pt x="3302724" y="2141420"/>
                  <a:pt x="3311237" y="2151148"/>
                  <a:pt x="3316101" y="2170605"/>
                </a:cubicBezTo>
                <a:cubicBezTo>
                  <a:pt x="3330693" y="2170605"/>
                  <a:pt x="3337989" y="2187629"/>
                  <a:pt x="3337989" y="2221678"/>
                </a:cubicBezTo>
                <a:lnTo>
                  <a:pt x="3337989" y="2225326"/>
                </a:lnTo>
                <a:lnTo>
                  <a:pt x="3323397" y="2239918"/>
                </a:lnTo>
                <a:cubicBezTo>
                  <a:pt x="3328261" y="2242350"/>
                  <a:pt x="3331909" y="2244782"/>
                  <a:pt x="3334341" y="2247214"/>
                </a:cubicBezTo>
                <a:lnTo>
                  <a:pt x="3337989" y="2254510"/>
                </a:lnTo>
                <a:lnTo>
                  <a:pt x="3337989" y="2265455"/>
                </a:lnTo>
                <a:cubicBezTo>
                  <a:pt x="3337989" y="2277615"/>
                  <a:pt x="3330693" y="2283695"/>
                  <a:pt x="3316101" y="2283695"/>
                </a:cubicBezTo>
                <a:lnTo>
                  <a:pt x="3316101" y="2309231"/>
                </a:lnTo>
                <a:cubicBezTo>
                  <a:pt x="3328261" y="2321392"/>
                  <a:pt x="3334341" y="2334768"/>
                  <a:pt x="3334341" y="2349360"/>
                </a:cubicBezTo>
                <a:lnTo>
                  <a:pt x="3337989" y="2349360"/>
                </a:lnTo>
                <a:lnTo>
                  <a:pt x="3367174" y="2342064"/>
                </a:lnTo>
                <a:lnTo>
                  <a:pt x="3374470" y="2363953"/>
                </a:lnTo>
                <a:cubicBezTo>
                  <a:pt x="3374470" y="2371249"/>
                  <a:pt x="3367174" y="2384625"/>
                  <a:pt x="3352581" y="2404082"/>
                </a:cubicBezTo>
                <a:cubicBezTo>
                  <a:pt x="3369606" y="2404082"/>
                  <a:pt x="3378118" y="2408946"/>
                  <a:pt x="3378118" y="2418674"/>
                </a:cubicBezTo>
                <a:lnTo>
                  <a:pt x="3352581" y="2440562"/>
                </a:lnTo>
                <a:lnTo>
                  <a:pt x="3367174" y="2455155"/>
                </a:lnTo>
                <a:lnTo>
                  <a:pt x="3367174" y="2480691"/>
                </a:lnTo>
                <a:cubicBezTo>
                  <a:pt x="3367174" y="2490419"/>
                  <a:pt x="3362310" y="2495284"/>
                  <a:pt x="3352581" y="2495284"/>
                </a:cubicBezTo>
                <a:cubicBezTo>
                  <a:pt x="3352581" y="2490419"/>
                  <a:pt x="3351366" y="2487987"/>
                  <a:pt x="3348933" y="2487987"/>
                </a:cubicBezTo>
                <a:lnTo>
                  <a:pt x="3319749" y="2553653"/>
                </a:lnTo>
                <a:cubicBezTo>
                  <a:pt x="3341637" y="2556085"/>
                  <a:pt x="3357445" y="2564597"/>
                  <a:pt x="3367174" y="2579189"/>
                </a:cubicBezTo>
                <a:lnTo>
                  <a:pt x="3337989" y="2612022"/>
                </a:lnTo>
                <a:lnTo>
                  <a:pt x="3337989" y="2663095"/>
                </a:lnTo>
                <a:cubicBezTo>
                  <a:pt x="3357445" y="2675255"/>
                  <a:pt x="3367174" y="2684983"/>
                  <a:pt x="3367174" y="2692280"/>
                </a:cubicBezTo>
                <a:lnTo>
                  <a:pt x="3367174" y="2695928"/>
                </a:lnTo>
                <a:cubicBezTo>
                  <a:pt x="3367174" y="2700792"/>
                  <a:pt x="3365957" y="2703224"/>
                  <a:pt x="3363526" y="2703224"/>
                </a:cubicBezTo>
                <a:cubicBezTo>
                  <a:pt x="3363526" y="2705656"/>
                  <a:pt x="3364742" y="2706872"/>
                  <a:pt x="3367174" y="2706872"/>
                </a:cubicBezTo>
                <a:cubicBezTo>
                  <a:pt x="3367174" y="2721464"/>
                  <a:pt x="3361094" y="2738488"/>
                  <a:pt x="3348933" y="2757945"/>
                </a:cubicBezTo>
                <a:lnTo>
                  <a:pt x="3348933" y="2776185"/>
                </a:lnTo>
                <a:cubicBezTo>
                  <a:pt x="3363526" y="2798074"/>
                  <a:pt x="3373254" y="2809018"/>
                  <a:pt x="3378118" y="2809018"/>
                </a:cubicBezTo>
                <a:cubicBezTo>
                  <a:pt x="3368389" y="2877115"/>
                  <a:pt x="3357445" y="2911164"/>
                  <a:pt x="3345285" y="2911164"/>
                </a:cubicBezTo>
                <a:lnTo>
                  <a:pt x="3348933" y="2943997"/>
                </a:lnTo>
                <a:lnTo>
                  <a:pt x="3348933" y="2965885"/>
                </a:lnTo>
                <a:cubicBezTo>
                  <a:pt x="3331909" y="2987773"/>
                  <a:pt x="3313668" y="3019390"/>
                  <a:pt x="3294212" y="3060735"/>
                </a:cubicBezTo>
                <a:cubicBezTo>
                  <a:pt x="3274756" y="3060735"/>
                  <a:pt x="3265028" y="3066815"/>
                  <a:pt x="3265028" y="3078975"/>
                </a:cubicBezTo>
                <a:cubicBezTo>
                  <a:pt x="3277188" y="3078975"/>
                  <a:pt x="3283268" y="3082624"/>
                  <a:pt x="3283268" y="3089920"/>
                </a:cubicBezTo>
                <a:cubicBezTo>
                  <a:pt x="3273540" y="3106944"/>
                  <a:pt x="3258947" y="3115456"/>
                  <a:pt x="3239491" y="3115456"/>
                </a:cubicBezTo>
                <a:lnTo>
                  <a:pt x="3239491" y="3119104"/>
                </a:lnTo>
                <a:lnTo>
                  <a:pt x="3279620" y="3159233"/>
                </a:lnTo>
                <a:cubicBezTo>
                  <a:pt x="3279620" y="3185986"/>
                  <a:pt x="3251651" y="3209090"/>
                  <a:pt x="3195714" y="3228547"/>
                </a:cubicBezTo>
                <a:lnTo>
                  <a:pt x="3188418" y="3243139"/>
                </a:lnTo>
                <a:cubicBezTo>
                  <a:pt x="3198146" y="3243139"/>
                  <a:pt x="3204226" y="3248003"/>
                  <a:pt x="3206658" y="3257731"/>
                </a:cubicBezTo>
                <a:cubicBezTo>
                  <a:pt x="3184770" y="3279620"/>
                  <a:pt x="3166530" y="3303940"/>
                  <a:pt x="3151937" y="3330693"/>
                </a:cubicBezTo>
                <a:cubicBezTo>
                  <a:pt x="3159233" y="3345285"/>
                  <a:pt x="3162881" y="3361093"/>
                  <a:pt x="3162881" y="3378118"/>
                </a:cubicBezTo>
                <a:cubicBezTo>
                  <a:pt x="3136129" y="3400006"/>
                  <a:pt x="3106944" y="3415815"/>
                  <a:pt x="3075328" y="3425543"/>
                </a:cubicBezTo>
                <a:cubicBezTo>
                  <a:pt x="3046143" y="3459591"/>
                  <a:pt x="3014526" y="3483912"/>
                  <a:pt x="2980478" y="3498504"/>
                </a:cubicBezTo>
                <a:cubicBezTo>
                  <a:pt x="2980478" y="3503368"/>
                  <a:pt x="2974397" y="3509448"/>
                  <a:pt x="2962237" y="3516745"/>
                </a:cubicBezTo>
                <a:cubicBezTo>
                  <a:pt x="2957373" y="3509448"/>
                  <a:pt x="2935485" y="3503368"/>
                  <a:pt x="2896572" y="3498504"/>
                </a:cubicBezTo>
                <a:cubicBezTo>
                  <a:pt x="2879547" y="3505800"/>
                  <a:pt x="2868604" y="3509448"/>
                  <a:pt x="2863739" y="3509448"/>
                </a:cubicBezTo>
                <a:cubicBezTo>
                  <a:pt x="2863739" y="3502152"/>
                  <a:pt x="2858875" y="3498504"/>
                  <a:pt x="2849147" y="3498504"/>
                </a:cubicBezTo>
                <a:cubicBezTo>
                  <a:pt x="2844283" y="3500936"/>
                  <a:pt x="2836987" y="3502152"/>
                  <a:pt x="2827259" y="3502152"/>
                </a:cubicBezTo>
                <a:cubicBezTo>
                  <a:pt x="2824827" y="3497288"/>
                  <a:pt x="2823610" y="3492424"/>
                  <a:pt x="2823610" y="3487560"/>
                </a:cubicBezTo>
                <a:cubicBezTo>
                  <a:pt x="2799290" y="3494856"/>
                  <a:pt x="2783482" y="3498504"/>
                  <a:pt x="2776185" y="3498504"/>
                </a:cubicBezTo>
                <a:cubicBezTo>
                  <a:pt x="2776185" y="3481480"/>
                  <a:pt x="2764025" y="3469320"/>
                  <a:pt x="2739705" y="3462023"/>
                </a:cubicBezTo>
                <a:lnTo>
                  <a:pt x="2728760" y="3469320"/>
                </a:lnTo>
                <a:cubicBezTo>
                  <a:pt x="2648503" y="3457159"/>
                  <a:pt x="2608374" y="3448647"/>
                  <a:pt x="2608374" y="3443783"/>
                </a:cubicBezTo>
                <a:cubicBezTo>
                  <a:pt x="2610806" y="3431623"/>
                  <a:pt x="2613238" y="3421894"/>
                  <a:pt x="2615670" y="3414598"/>
                </a:cubicBezTo>
                <a:cubicBezTo>
                  <a:pt x="2618103" y="3409734"/>
                  <a:pt x="2620534" y="3407302"/>
                  <a:pt x="2622966" y="3407302"/>
                </a:cubicBezTo>
                <a:cubicBezTo>
                  <a:pt x="2622966" y="3397574"/>
                  <a:pt x="2614454" y="3382982"/>
                  <a:pt x="2597429" y="3363525"/>
                </a:cubicBezTo>
                <a:cubicBezTo>
                  <a:pt x="2602294" y="3363525"/>
                  <a:pt x="2608374" y="3357445"/>
                  <a:pt x="2615670" y="3345285"/>
                </a:cubicBezTo>
                <a:lnTo>
                  <a:pt x="2601078" y="3345285"/>
                </a:lnTo>
                <a:lnTo>
                  <a:pt x="2601078" y="3341637"/>
                </a:lnTo>
                <a:cubicBezTo>
                  <a:pt x="2613238" y="3290564"/>
                  <a:pt x="2646071" y="3245571"/>
                  <a:pt x="2699576" y="3206658"/>
                </a:cubicBezTo>
                <a:cubicBezTo>
                  <a:pt x="2711736" y="3199362"/>
                  <a:pt x="2721465" y="3184770"/>
                  <a:pt x="2728760" y="3162881"/>
                </a:cubicBezTo>
                <a:lnTo>
                  <a:pt x="2721465" y="3148289"/>
                </a:lnTo>
                <a:cubicBezTo>
                  <a:pt x="2723897" y="3133697"/>
                  <a:pt x="2736057" y="3115456"/>
                  <a:pt x="2757945" y="3093568"/>
                </a:cubicBezTo>
                <a:cubicBezTo>
                  <a:pt x="2738489" y="3088704"/>
                  <a:pt x="2728760" y="3083839"/>
                  <a:pt x="2728760" y="3078975"/>
                </a:cubicBezTo>
                <a:cubicBezTo>
                  <a:pt x="2736057" y="3066815"/>
                  <a:pt x="2742137" y="3055871"/>
                  <a:pt x="2747001" y="3046143"/>
                </a:cubicBezTo>
                <a:cubicBezTo>
                  <a:pt x="2751865" y="3038847"/>
                  <a:pt x="2754297" y="3033983"/>
                  <a:pt x="2754297" y="3031550"/>
                </a:cubicBezTo>
                <a:cubicBezTo>
                  <a:pt x="2754297" y="3029118"/>
                  <a:pt x="2751865" y="3023038"/>
                  <a:pt x="2747001" y="3013310"/>
                </a:cubicBezTo>
                <a:lnTo>
                  <a:pt x="2757945" y="2929404"/>
                </a:lnTo>
                <a:lnTo>
                  <a:pt x="2754297" y="2918460"/>
                </a:lnTo>
                <a:lnTo>
                  <a:pt x="2754297" y="2911164"/>
                </a:lnTo>
                <a:cubicBezTo>
                  <a:pt x="2759161" y="2899004"/>
                  <a:pt x="2762809" y="2892924"/>
                  <a:pt x="2765241" y="2892924"/>
                </a:cubicBezTo>
                <a:cubicBezTo>
                  <a:pt x="2757945" y="2866171"/>
                  <a:pt x="2754297" y="2850363"/>
                  <a:pt x="2754297" y="2845499"/>
                </a:cubicBezTo>
                <a:lnTo>
                  <a:pt x="2736057" y="2845499"/>
                </a:lnTo>
                <a:cubicBezTo>
                  <a:pt x="2719032" y="2857659"/>
                  <a:pt x="2709304" y="2863739"/>
                  <a:pt x="2706872" y="2863739"/>
                </a:cubicBezTo>
                <a:lnTo>
                  <a:pt x="2706872" y="2881979"/>
                </a:lnTo>
                <a:lnTo>
                  <a:pt x="2736057" y="2918460"/>
                </a:lnTo>
                <a:cubicBezTo>
                  <a:pt x="2728760" y="2935485"/>
                  <a:pt x="2721465" y="2948861"/>
                  <a:pt x="2714168" y="2958589"/>
                </a:cubicBezTo>
                <a:cubicBezTo>
                  <a:pt x="2706872" y="2968317"/>
                  <a:pt x="2702008" y="2973181"/>
                  <a:pt x="2699576" y="2973181"/>
                </a:cubicBezTo>
                <a:lnTo>
                  <a:pt x="2684983" y="2965885"/>
                </a:lnTo>
                <a:cubicBezTo>
                  <a:pt x="2684983" y="2973181"/>
                  <a:pt x="2682551" y="2976829"/>
                  <a:pt x="2677687" y="2976829"/>
                </a:cubicBezTo>
                <a:lnTo>
                  <a:pt x="2663095" y="2976829"/>
                </a:lnTo>
                <a:cubicBezTo>
                  <a:pt x="2650935" y="2976829"/>
                  <a:pt x="2638775" y="2975613"/>
                  <a:pt x="2626614" y="2973181"/>
                </a:cubicBezTo>
                <a:lnTo>
                  <a:pt x="2579189" y="2995070"/>
                </a:lnTo>
                <a:cubicBezTo>
                  <a:pt x="2574325" y="2992638"/>
                  <a:pt x="2565813" y="2991422"/>
                  <a:pt x="2553653" y="2991422"/>
                </a:cubicBezTo>
                <a:cubicBezTo>
                  <a:pt x="2534197" y="3001150"/>
                  <a:pt x="2519604" y="3006014"/>
                  <a:pt x="2509876" y="3006014"/>
                </a:cubicBezTo>
                <a:lnTo>
                  <a:pt x="2455155" y="2976829"/>
                </a:lnTo>
                <a:cubicBezTo>
                  <a:pt x="2384625" y="2923324"/>
                  <a:pt x="2346928" y="2879547"/>
                  <a:pt x="2342065" y="2845499"/>
                </a:cubicBezTo>
                <a:lnTo>
                  <a:pt x="2316528" y="2830906"/>
                </a:lnTo>
                <a:lnTo>
                  <a:pt x="2287343" y="2834554"/>
                </a:lnTo>
                <a:cubicBezTo>
                  <a:pt x="2275183" y="2812666"/>
                  <a:pt x="2249647" y="2793210"/>
                  <a:pt x="2210734" y="2776185"/>
                </a:cubicBezTo>
                <a:cubicBezTo>
                  <a:pt x="2149932" y="2834554"/>
                  <a:pt x="2113452" y="2863739"/>
                  <a:pt x="2101291" y="2863739"/>
                </a:cubicBezTo>
                <a:lnTo>
                  <a:pt x="2090348" y="2867387"/>
                </a:lnTo>
                <a:lnTo>
                  <a:pt x="2079403" y="2867387"/>
                </a:lnTo>
                <a:lnTo>
                  <a:pt x="2068459" y="2871035"/>
                </a:lnTo>
                <a:lnTo>
                  <a:pt x="2024682" y="2852795"/>
                </a:lnTo>
                <a:cubicBezTo>
                  <a:pt x="2022250" y="2852795"/>
                  <a:pt x="2005226" y="2866171"/>
                  <a:pt x="1973609" y="2892924"/>
                </a:cubicBezTo>
                <a:lnTo>
                  <a:pt x="1962665" y="2892924"/>
                </a:lnTo>
                <a:cubicBezTo>
                  <a:pt x="1960233" y="2892924"/>
                  <a:pt x="1959016" y="2891708"/>
                  <a:pt x="1959016" y="2889275"/>
                </a:cubicBezTo>
                <a:lnTo>
                  <a:pt x="1856870" y="2929404"/>
                </a:lnTo>
                <a:lnTo>
                  <a:pt x="1849575" y="2918460"/>
                </a:lnTo>
                <a:cubicBezTo>
                  <a:pt x="1834982" y="2925756"/>
                  <a:pt x="1824038" y="2929404"/>
                  <a:pt x="1816742" y="2929404"/>
                </a:cubicBezTo>
                <a:lnTo>
                  <a:pt x="1776613" y="2903868"/>
                </a:lnTo>
                <a:cubicBezTo>
                  <a:pt x="1776613" y="2896572"/>
                  <a:pt x="1774181" y="2892924"/>
                  <a:pt x="1769317" y="2892924"/>
                </a:cubicBezTo>
                <a:lnTo>
                  <a:pt x="1762021" y="2892924"/>
                </a:lnTo>
                <a:cubicBezTo>
                  <a:pt x="1710948" y="2909948"/>
                  <a:pt x="1678115" y="2918460"/>
                  <a:pt x="1663523" y="2918460"/>
                </a:cubicBezTo>
                <a:cubicBezTo>
                  <a:pt x="1656226" y="2918460"/>
                  <a:pt x="1642850" y="2903868"/>
                  <a:pt x="1623394" y="2874683"/>
                </a:cubicBezTo>
                <a:lnTo>
                  <a:pt x="1623394" y="2863739"/>
                </a:lnTo>
                <a:lnTo>
                  <a:pt x="1656226" y="2834554"/>
                </a:lnTo>
                <a:cubicBezTo>
                  <a:pt x="1629474" y="2829690"/>
                  <a:pt x="1606369" y="2810234"/>
                  <a:pt x="1586913" y="2776185"/>
                </a:cubicBezTo>
                <a:lnTo>
                  <a:pt x="1583265" y="2776185"/>
                </a:lnTo>
                <a:lnTo>
                  <a:pt x="1590561" y="2816314"/>
                </a:lnTo>
                <a:lnTo>
                  <a:pt x="1575969" y="2845499"/>
                </a:lnTo>
                <a:lnTo>
                  <a:pt x="1575969" y="2852795"/>
                </a:lnTo>
                <a:cubicBezTo>
                  <a:pt x="1585697" y="2852795"/>
                  <a:pt x="1590561" y="2858875"/>
                  <a:pt x="1590561" y="2871035"/>
                </a:cubicBezTo>
                <a:lnTo>
                  <a:pt x="1586913" y="2881979"/>
                </a:lnTo>
                <a:lnTo>
                  <a:pt x="1583265" y="2892924"/>
                </a:lnTo>
                <a:lnTo>
                  <a:pt x="1575969" y="2922108"/>
                </a:lnTo>
                <a:lnTo>
                  <a:pt x="1590561" y="2936700"/>
                </a:lnTo>
                <a:lnTo>
                  <a:pt x="1586913" y="2965885"/>
                </a:lnTo>
                <a:cubicBezTo>
                  <a:pt x="1586913" y="2980477"/>
                  <a:pt x="1588129" y="2990206"/>
                  <a:pt x="1590561" y="2995070"/>
                </a:cubicBezTo>
                <a:lnTo>
                  <a:pt x="1586913" y="3031550"/>
                </a:lnTo>
                <a:cubicBezTo>
                  <a:pt x="1586913" y="3060735"/>
                  <a:pt x="1591777" y="3075327"/>
                  <a:pt x="1601505" y="3075327"/>
                </a:cubicBezTo>
                <a:lnTo>
                  <a:pt x="1590561" y="3133697"/>
                </a:lnTo>
                <a:lnTo>
                  <a:pt x="1590561" y="3173826"/>
                </a:lnTo>
                <a:cubicBezTo>
                  <a:pt x="1590561" y="3183554"/>
                  <a:pt x="1588129" y="3188418"/>
                  <a:pt x="1583265" y="3188418"/>
                </a:cubicBezTo>
                <a:lnTo>
                  <a:pt x="1586913" y="3199362"/>
                </a:lnTo>
                <a:lnTo>
                  <a:pt x="1586913" y="3203010"/>
                </a:lnTo>
                <a:cubicBezTo>
                  <a:pt x="1562592" y="3220034"/>
                  <a:pt x="1550432" y="3246787"/>
                  <a:pt x="1550432" y="3283268"/>
                </a:cubicBezTo>
                <a:lnTo>
                  <a:pt x="1488415" y="3312452"/>
                </a:lnTo>
                <a:lnTo>
                  <a:pt x="1477471" y="3308804"/>
                </a:lnTo>
                <a:lnTo>
                  <a:pt x="1470175" y="3305156"/>
                </a:lnTo>
                <a:cubicBezTo>
                  <a:pt x="1438558" y="3341637"/>
                  <a:pt x="1417886" y="3359877"/>
                  <a:pt x="1408157" y="3359877"/>
                </a:cubicBezTo>
                <a:cubicBezTo>
                  <a:pt x="1378973" y="3345285"/>
                  <a:pt x="1364380" y="3329476"/>
                  <a:pt x="1364380" y="3312452"/>
                </a:cubicBezTo>
                <a:lnTo>
                  <a:pt x="1357084" y="3316100"/>
                </a:lnTo>
                <a:cubicBezTo>
                  <a:pt x="1335196" y="3311236"/>
                  <a:pt x="1323035" y="3301508"/>
                  <a:pt x="1320603" y="3286916"/>
                </a:cubicBezTo>
                <a:cubicBezTo>
                  <a:pt x="1315739" y="3284484"/>
                  <a:pt x="1307227" y="3283268"/>
                  <a:pt x="1295067" y="3283268"/>
                </a:cubicBezTo>
                <a:lnTo>
                  <a:pt x="1291419" y="3283268"/>
                </a:lnTo>
                <a:cubicBezTo>
                  <a:pt x="1291419" y="3295428"/>
                  <a:pt x="1286555" y="3301508"/>
                  <a:pt x="1276826" y="3301508"/>
                </a:cubicBezTo>
                <a:lnTo>
                  <a:pt x="1273178" y="3301508"/>
                </a:lnTo>
                <a:cubicBezTo>
                  <a:pt x="1253722" y="3286916"/>
                  <a:pt x="1243994" y="3269891"/>
                  <a:pt x="1243994" y="3250435"/>
                </a:cubicBezTo>
                <a:lnTo>
                  <a:pt x="1229401" y="3257731"/>
                </a:lnTo>
                <a:lnTo>
                  <a:pt x="1218457" y="3257731"/>
                </a:lnTo>
                <a:cubicBezTo>
                  <a:pt x="1218457" y="3238275"/>
                  <a:pt x="1216025" y="3226114"/>
                  <a:pt x="1211161" y="3221250"/>
                </a:cubicBezTo>
                <a:lnTo>
                  <a:pt x="1181977" y="3228547"/>
                </a:lnTo>
                <a:lnTo>
                  <a:pt x="1174681" y="3228547"/>
                </a:lnTo>
                <a:cubicBezTo>
                  <a:pt x="1169816" y="3228547"/>
                  <a:pt x="1161304" y="3215170"/>
                  <a:pt x="1149144" y="3188418"/>
                </a:cubicBezTo>
                <a:cubicBezTo>
                  <a:pt x="1124823" y="3188418"/>
                  <a:pt x="1107799" y="3161665"/>
                  <a:pt x="1098071" y="3108160"/>
                </a:cubicBezTo>
                <a:lnTo>
                  <a:pt x="1105367" y="3057087"/>
                </a:lnTo>
                <a:cubicBezTo>
                  <a:pt x="1095639" y="3057087"/>
                  <a:pt x="1090775" y="3053439"/>
                  <a:pt x="1090775" y="3046143"/>
                </a:cubicBezTo>
                <a:cubicBezTo>
                  <a:pt x="1090775" y="3036414"/>
                  <a:pt x="1093207" y="3019390"/>
                  <a:pt x="1098071" y="2995070"/>
                </a:cubicBezTo>
                <a:cubicBezTo>
                  <a:pt x="1095639" y="2956157"/>
                  <a:pt x="1089559" y="2936700"/>
                  <a:pt x="1079830" y="2936700"/>
                </a:cubicBezTo>
                <a:lnTo>
                  <a:pt x="1087127" y="2903868"/>
                </a:lnTo>
                <a:lnTo>
                  <a:pt x="1087127" y="2838202"/>
                </a:lnTo>
                <a:cubicBezTo>
                  <a:pt x="1087127" y="2828474"/>
                  <a:pt x="1088343" y="2821178"/>
                  <a:pt x="1090775" y="2816314"/>
                </a:cubicBezTo>
                <a:cubicBezTo>
                  <a:pt x="1085911" y="2804154"/>
                  <a:pt x="1082262" y="2798074"/>
                  <a:pt x="1079830" y="2798074"/>
                </a:cubicBezTo>
                <a:lnTo>
                  <a:pt x="1090775" y="2732408"/>
                </a:lnTo>
                <a:cubicBezTo>
                  <a:pt x="1090775" y="2727544"/>
                  <a:pt x="1089559" y="2725112"/>
                  <a:pt x="1087127" y="2725112"/>
                </a:cubicBezTo>
                <a:cubicBezTo>
                  <a:pt x="1089559" y="2695928"/>
                  <a:pt x="1096855" y="2675255"/>
                  <a:pt x="1109015" y="2663095"/>
                </a:cubicBezTo>
                <a:lnTo>
                  <a:pt x="1109015" y="2652151"/>
                </a:lnTo>
                <a:lnTo>
                  <a:pt x="1098071" y="2637558"/>
                </a:lnTo>
                <a:lnTo>
                  <a:pt x="1116311" y="2608374"/>
                </a:lnTo>
                <a:lnTo>
                  <a:pt x="1116311" y="2604726"/>
                </a:lnTo>
                <a:lnTo>
                  <a:pt x="1105367" y="2582837"/>
                </a:lnTo>
                <a:lnTo>
                  <a:pt x="1105367" y="2553653"/>
                </a:lnTo>
                <a:cubicBezTo>
                  <a:pt x="1105367" y="2551220"/>
                  <a:pt x="1106583" y="2550005"/>
                  <a:pt x="1109015" y="2550005"/>
                </a:cubicBezTo>
                <a:lnTo>
                  <a:pt x="1105367" y="2535412"/>
                </a:lnTo>
                <a:cubicBezTo>
                  <a:pt x="1110231" y="2442995"/>
                  <a:pt x="1115095" y="2396785"/>
                  <a:pt x="1119959" y="2396785"/>
                </a:cubicBezTo>
                <a:lnTo>
                  <a:pt x="1116311" y="2385841"/>
                </a:lnTo>
                <a:cubicBezTo>
                  <a:pt x="1123607" y="2344496"/>
                  <a:pt x="1130904" y="2323824"/>
                  <a:pt x="1138200" y="2323824"/>
                </a:cubicBezTo>
                <a:lnTo>
                  <a:pt x="1134551" y="2294639"/>
                </a:lnTo>
                <a:cubicBezTo>
                  <a:pt x="1139416" y="2272751"/>
                  <a:pt x="1144280" y="2241134"/>
                  <a:pt x="1149144" y="2199789"/>
                </a:cubicBezTo>
                <a:lnTo>
                  <a:pt x="1156440" y="2145068"/>
                </a:lnTo>
                <a:lnTo>
                  <a:pt x="1163736" y="2083051"/>
                </a:lnTo>
                <a:lnTo>
                  <a:pt x="1163736" y="2061163"/>
                </a:lnTo>
                <a:cubicBezTo>
                  <a:pt x="1163736" y="2049002"/>
                  <a:pt x="1162520" y="2035626"/>
                  <a:pt x="1160088" y="2021034"/>
                </a:cubicBezTo>
                <a:lnTo>
                  <a:pt x="1163736" y="2010090"/>
                </a:lnTo>
                <a:lnTo>
                  <a:pt x="1163736" y="2002793"/>
                </a:lnTo>
                <a:lnTo>
                  <a:pt x="1181977" y="2002793"/>
                </a:lnTo>
                <a:lnTo>
                  <a:pt x="1200217" y="2013738"/>
                </a:lnTo>
                <a:cubicBezTo>
                  <a:pt x="1212377" y="2013738"/>
                  <a:pt x="1224537" y="2000361"/>
                  <a:pt x="1236698" y="1973609"/>
                </a:cubicBezTo>
                <a:lnTo>
                  <a:pt x="1265883" y="1980905"/>
                </a:lnTo>
                <a:lnTo>
                  <a:pt x="1276826" y="1973609"/>
                </a:lnTo>
                <a:cubicBezTo>
                  <a:pt x="1291419" y="1978473"/>
                  <a:pt x="1299931" y="1980905"/>
                  <a:pt x="1302363" y="1980905"/>
                </a:cubicBezTo>
                <a:cubicBezTo>
                  <a:pt x="1302363" y="1973609"/>
                  <a:pt x="1306011" y="1969961"/>
                  <a:pt x="1313307" y="1969961"/>
                </a:cubicBezTo>
                <a:lnTo>
                  <a:pt x="1331548" y="1980905"/>
                </a:lnTo>
                <a:lnTo>
                  <a:pt x="1375325" y="1980905"/>
                </a:lnTo>
                <a:lnTo>
                  <a:pt x="1499359" y="2010090"/>
                </a:lnTo>
                <a:lnTo>
                  <a:pt x="1546784" y="1995497"/>
                </a:lnTo>
                <a:lnTo>
                  <a:pt x="1590561" y="1980905"/>
                </a:lnTo>
                <a:lnTo>
                  <a:pt x="1590561" y="1984553"/>
                </a:lnTo>
                <a:cubicBezTo>
                  <a:pt x="1680547" y="1962665"/>
                  <a:pt x="1751076" y="1939560"/>
                  <a:pt x="1802149" y="1915240"/>
                </a:cubicBezTo>
                <a:cubicBezTo>
                  <a:pt x="1797285" y="1886055"/>
                  <a:pt x="1792421" y="1837414"/>
                  <a:pt x="1787557" y="1769316"/>
                </a:cubicBezTo>
                <a:cubicBezTo>
                  <a:pt x="1807013" y="1706083"/>
                  <a:pt x="1824038" y="1667171"/>
                  <a:pt x="1838630" y="1652578"/>
                </a:cubicBezTo>
                <a:lnTo>
                  <a:pt x="1816742" y="1645282"/>
                </a:lnTo>
                <a:cubicBezTo>
                  <a:pt x="1816742" y="1647714"/>
                  <a:pt x="1808230" y="1651362"/>
                  <a:pt x="1791205" y="1656226"/>
                </a:cubicBezTo>
                <a:cubicBezTo>
                  <a:pt x="1769317" y="1665954"/>
                  <a:pt x="1741348" y="1674467"/>
                  <a:pt x="1707299" y="1681763"/>
                </a:cubicBezTo>
                <a:lnTo>
                  <a:pt x="1641634" y="1725539"/>
                </a:lnTo>
                <a:cubicBezTo>
                  <a:pt x="1634338" y="1718243"/>
                  <a:pt x="1625826" y="1714595"/>
                  <a:pt x="1616098" y="1714595"/>
                </a:cubicBezTo>
                <a:cubicBezTo>
                  <a:pt x="1608801" y="1714595"/>
                  <a:pt x="1594209" y="1734052"/>
                  <a:pt x="1572321" y="1772965"/>
                </a:cubicBezTo>
                <a:lnTo>
                  <a:pt x="1532192" y="1783909"/>
                </a:lnTo>
                <a:lnTo>
                  <a:pt x="1521247" y="1783909"/>
                </a:lnTo>
                <a:cubicBezTo>
                  <a:pt x="1518815" y="1783909"/>
                  <a:pt x="1517599" y="1780261"/>
                  <a:pt x="1517599" y="1772965"/>
                </a:cubicBezTo>
                <a:cubicBezTo>
                  <a:pt x="1498143" y="1780261"/>
                  <a:pt x="1488415" y="1787557"/>
                  <a:pt x="1488415" y="1794853"/>
                </a:cubicBezTo>
                <a:cubicBezTo>
                  <a:pt x="1383837" y="1785125"/>
                  <a:pt x="1331548" y="1765668"/>
                  <a:pt x="1331548" y="1736484"/>
                </a:cubicBezTo>
                <a:cubicBezTo>
                  <a:pt x="1295067" y="1700003"/>
                  <a:pt x="1257370" y="1681763"/>
                  <a:pt x="1218457" y="1681763"/>
                </a:cubicBezTo>
                <a:cubicBezTo>
                  <a:pt x="1186841" y="1664738"/>
                  <a:pt x="1152792" y="1627042"/>
                  <a:pt x="1116311" y="1568672"/>
                </a:cubicBezTo>
                <a:cubicBezTo>
                  <a:pt x="1096855" y="1534624"/>
                  <a:pt x="1087127" y="1510303"/>
                  <a:pt x="1087127" y="1495711"/>
                </a:cubicBezTo>
                <a:lnTo>
                  <a:pt x="1087127" y="1473822"/>
                </a:lnTo>
                <a:cubicBezTo>
                  <a:pt x="1099287" y="1459230"/>
                  <a:pt x="1106583" y="1436126"/>
                  <a:pt x="1109015" y="1404509"/>
                </a:cubicBezTo>
                <a:cubicBezTo>
                  <a:pt x="1111447" y="1404509"/>
                  <a:pt x="1123607" y="1392349"/>
                  <a:pt x="1145496" y="1368028"/>
                </a:cubicBezTo>
                <a:cubicBezTo>
                  <a:pt x="1172249" y="1338844"/>
                  <a:pt x="1205081" y="1302363"/>
                  <a:pt x="1243994" y="1258586"/>
                </a:cubicBezTo>
                <a:cubicBezTo>
                  <a:pt x="1251290" y="1258586"/>
                  <a:pt x="1281691" y="1240346"/>
                  <a:pt x="1335196" y="1203865"/>
                </a:cubicBezTo>
                <a:cubicBezTo>
                  <a:pt x="1357084" y="1203865"/>
                  <a:pt x="1376541" y="1216025"/>
                  <a:pt x="1393565" y="1240346"/>
                </a:cubicBezTo>
                <a:cubicBezTo>
                  <a:pt x="1398429" y="1240346"/>
                  <a:pt x="1405725" y="1237914"/>
                  <a:pt x="1415453" y="1233050"/>
                </a:cubicBezTo>
                <a:cubicBezTo>
                  <a:pt x="1464095" y="1237914"/>
                  <a:pt x="1506655" y="1241562"/>
                  <a:pt x="1543136" y="1243994"/>
                </a:cubicBezTo>
                <a:cubicBezTo>
                  <a:pt x="1574753" y="1246426"/>
                  <a:pt x="1597857" y="1247642"/>
                  <a:pt x="1612449" y="1247642"/>
                </a:cubicBezTo>
                <a:cubicBezTo>
                  <a:pt x="1753508" y="1199001"/>
                  <a:pt x="1932264" y="1174680"/>
                  <a:pt x="2148716" y="1174680"/>
                </a:cubicBezTo>
                <a:lnTo>
                  <a:pt x="2148716" y="1178328"/>
                </a:lnTo>
                <a:lnTo>
                  <a:pt x="2166957" y="1171032"/>
                </a:lnTo>
                <a:cubicBezTo>
                  <a:pt x="2215597" y="1175897"/>
                  <a:pt x="2241135" y="1178328"/>
                  <a:pt x="2243566" y="1178328"/>
                </a:cubicBezTo>
                <a:cubicBezTo>
                  <a:pt x="2248430" y="1178328"/>
                  <a:pt x="2250862" y="1177112"/>
                  <a:pt x="2250862" y="1174680"/>
                </a:cubicBezTo>
                <a:lnTo>
                  <a:pt x="2280047" y="1178328"/>
                </a:lnTo>
                <a:cubicBezTo>
                  <a:pt x="2360305" y="1178328"/>
                  <a:pt x="2418674" y="1172248"/>
                  <a:pt x="2455155" y="1160088"/>
                </a:cubicBezTo>
                <a:cubicBezTo>
                  <a:pt x="2457587" y="1160088"/>
                  <a:pt x="2458803" y="1163736"/>
                  <a:pt x="2458803" y="1171032"/>
                </a:cubicBezTo>
                <a:cubicBezTo>
                  <a:pt x="2478259" y="1166168"/>
                  <a:pt x="2494068" y="1162520"/>
                  <a:pt x="2506228" y="1160088"/>
                </a:cubicBezTo>
                <a:cubicBezTo>
                  <a:pt x="2515956" y="1157656"/>
                  <a:pt x="2523252" y="1156440"/>
                  <a:pt x="2528116" y="1156440"/>
                </a:cubicBezTo>
                <a:cubicBezTo>
                  <a:pt x="2537845" y="1156440"/>
                  <a:pt x="2545141" y="1157656"/>
                  <a:pt x="2550005" y="1160088"/>
                </a:cubicBezTo>
                <a:close/>
                <a:moveTo>
                  <a:pt x="11741943" y="718671"/>
                </a:moveTo>
                <a:cubicBezTo>
                  <a:pt x="11734647" y="733263"/>
                  <a:pt x="11726134" y="756368"/>
                  <a:pt x="11716407" y="787984"/>
                </a:cubicBezTo>
                <a:cubicBezTo>
                  <a:pt x="11704246" y="831761"/>
                  <a:pt x="11692086" y="880402"/>
                  <a:pt x="11679926" y="933908"/>
                </a:cubicBezTo>
                <a:cubicBezTo>
                  <a:pt x="11677494" y="933908"/>
                  <a:pt x="11676278" y="944852"/>
                  <a:pt x="11676278" y="966740"/>
                </a:cubicBezTo>
                <a:cubicBezTo>
                  <a:pt x="11681141" y="971604"/>
                  <a:pt x="11688439" y="974036"/>
                  <a:pt x="11698167" y="974036"/>
                </a:cubicBezTo>
                <a:lnTo>
                  <a:pt x="11756536" y="974036"/>
                </a:lnTo>
                <a:cubicBezTo>
                  <a:pt x="11836794" y="966740"/>
                  <a:pt x="11876922" y="944852"/>
                  <a:pt x="11876922" y="908371"/>
                </a:cubicBezTo>
                <a:cubicBezTo>
                  <a:pt x="11879354" y="901075"/>
                  <a:pt x="11892731" y="885267"/>
                  <a:pt x="11917051" y="860946"/>
                </a:cubicBezTo>
                <a:lnTo>
                  <a:pt x="11935291" y="842706"/>
                </a:lnTo>
                <a:lnTo>
                  <a:pt x="11957180" y="820817"/>
                </a:lnTo>
                <a:cubicBezTo>
                  <a:pt x="11974204" y="798929"/>
                  <a:pt x="11992444" y="779472"/>
                  <a:pt x="12011901" y="762448"/>
                </a:cubicBezTo>
                <a:lnTo>
                  <a:pt x="12011901" y="758800"/>
                </a:lnTo>
                <a:cubicBezTo>
                  <a:pt x="11938940" y="763664"/>
                  <a:pt x="11897594" y="770960"/>
                  <a:pt x="11887866" y="780688"/>
                </a:cubicBezTo>
                <a:lnTo>
                  <a:pt x="11884219" y="780688"/>
                </a:lnTo>
                <a:cubicBezTo>
                  <a:pt x="11879354" y="780688"/>
                  <a:pt x="11876922" y="778256"/>
                  <a:pt x="11876922" y="773392"/>
                </a:cubicBezTo>
                <a:lnTo>
                  <a:pt x="11869626" y="780688"/>
                </a:lnTo>
                <a:cubicBezTo>
                  <a:pt x="11842873" y="780688"/>
                  <a:pt x="11806392" y="762448"/>
                  <a:pt x="11760184" y="725967"/>
                </a:cubicBezTo>
                <a:lnTo>
                  <a:pt x="11752888" y="722319"/>
                </a:lnTo>
                <a:close/>
                <a:moveTo>
                  <a:pt x="13405465" y="623821"/>
                </a:moveTo>
                <a:cubicBezTo>
                  <a:pt x="13405465" y="628685"/>
                  <a:pt x="13401818" y="631117"/>
                  <a:pt x="13394522" y="631117"/>
                </a:cubicBezTo>
                <a:lnTo>
                  <a:pt x="13368985" y="627469"/>
                </a:lnTo>
                <a:cubicBezTo>
                  <a:pt x="13349529" y="639629"/>
                  <a:pt x="13313048" y="649358"/>
                  <a:pt x="13259543" y="656654"/>
                </a:cubicBezTo>
                <a:cubicBezTo>
                  <a:pt x="13259543" y="671246"/>
                  <a:pt x="13213334" y="680974"/>
                  <a:pt x="13120916" y="685838"/>
                </a:cubicBezTo>
                <a:lnTo>
                  <a:pt x="13099027" y="682190"/>
                </a:lnTo>
                <a:lnTo>
                  <a:pt x="13058898" y="682190"/>
                </a:lnTo>
                <a:cubicBezTo>
                  <a:pt x="13046738" y="682190"/>
                  <a:pt x="13035795" y="683406"/>
                  <a:pt x="13026066" y="685838"/>
                </a:cubicBezTo>
                <a:lnTo>
                  <a:pt x="12996881" y="682190"/>
                </a:lnTo>
                <a:lnTo>
                  <a:pt x="12989585" y="682190"/>
                </a:lnTo>
                <a:cubicBezTo>
                  <a:pt x="12987152" y="682190"/>
                  <a:pt x="12983505" y="683406"/>
                  <a:pt x="12978641" y="685838"/>
                </a:cubicBezTo>
                <a:cubicBezTo>
                  <a:pt x="12930000" y="678542"/>
                  <a:pt x="12857038" y="674894"/>
                  <a:pt x="12759757" y="674894"/>
                </a:cubicBezTo>
                <a:lnTo>
                  <a:pt x="12730572" y="674894"/>
                </a:lnTo>
                <a:cubicBezTo>
                  <a:pt x="12720843" y="674894"/>
                  <a:pt x="12702603" y="678542"/>
                  <a:pt x="12675850" y="685838"/>
                </a:cubicBezTo>
                <a:lnTo>
                  <a:pt x="12621129" y="682190"/>
                </a:lnTo>
                <a:lnTo>
                  <a:pt x="12595593" y="693135"/>
                </a:lnTo>
                <a:cubicBezTo>
                  <a:pt x="12585864" y="688270"/>
                  <a:pt x="12579785" y="685838"/>
                  <a:pt x="12577353" y="685838"/>
                </a:cubicBezTo>
                <a:lnTo>
                  <a:pt x="12562761" y="693135"/>
                </a:lnTo>
                <a:lnTo>
                  <a:pt x="12548168" y="685838"/>
                </a:lnTo>
                <a:cubicBezTo>
                  <a:pt x="12523847" y="695567"/>
                  <a:pt x="12511687" y="705295"/>
                  <a:pt x="12511687" y="715023"/>
                </a:cubicBezTo>
                <a:lnTo>
                  <a:pt x="12467911" y="704079"/>
                </a:lnTo>
                <a:lnTo>
                  <a:pt x="12449670" y="704079"/>
                </a:lnTo>
                <a:cubicBezTo>
                  <a:pt x="12442374" y="706511"/>
                  <a:pt x="12438725" y="711375"/>
                  <a:pt x="12438725" y="718671"/>
                </a:cubicBezTo>
                <a:cubicBezTo>
                  <a:pt x="12453319" y="747856"/>
                  <a:pt x="12477638" y="779472"/>
                  <a:pt x="12511687" y="813521"/>
                </a:cubicBezTo>
                <a:lnTo>
                  <a:pt x="12511687" y="824465"/>
                </a:lnTo>
                <a:cubicBezTo>
                  <a:pt x="12506822" y="863378"/>
                  <a:pt x="12494663" y="892563"/>
                  <a:pt x="12475207" y="912019"/>
                </a:cubicBezTo>
                <a:cubicBezTo>
                  <a:pt x="12484934" y="914451"/>
                  <a:pt x="12489799" y="918099"/>
                  <a:pt x="12489799" y="922963"/>
                </a:cubicBezTo>
                <a:cubicBezTo>
                  <a:pt x="12628425" y="910803"/>
                  <a:pt x="12718412" y="904723"/>
                  <a:pt x="12759757" y="904723"/>
                </a:cubicBezTo>
                <a:lnTo>
                  <a:pt x="12759757" y="890131"/>
                </a:lnTo>
                <a:lnTo>
                  <a:pt x="12745164" y="864594"/>
                </a:lnTo>
                <a:cubicBezTo>
                  <a:pt x="12752460" y="859730"/>
                  <a:pt x="12756108" y="853650"/>
                  <a:pt x="12756108" y="846354"/>
                </a:cubicBezTo>
                <a:cubicBezTo>
                  <a:pt x="12748812" y="846354"/>
                  <a:pt x="12745164" y="842706"/>
                  <a:pt x="12745164" y="835410"/>
                </a:cubicBezTo>
                <a:cubicBezTo>
                  <a:pt x="12771917" y="818385"/>
                  <a:pt x="12796237" y="806225"/>
                  <a:pt x="12818125" y="798929"/>
                </a:cubicBezTo>
                <a:cubicBezTo>
                  <a:pt x="12866767" y="796497"/>
                  <a:pt x="12891087" y="783120"/>
                  <a:pt x="12891087" y="758800"/>
                </a:cubicBezTo>
                <a:lnTo>
                  <a:pt x="12938512" y="758800"/>
                </a:lnTo>
                <a:cubicBezTo>
                  <a:pt x="12955537" y="758800"/>
                  <a:pt x="12965264" y="760016"/>
                  <a:pt x="12967697" y="762448"/>
                </a:cubicBezTo>
                <a:lnTo>
                  <a:pt x="12978641" y="758800"/>
                </a:lnTo>
                <a:cubicBezTo>
                  <a:pt x="13002962" y="758800"/>
                  <a:pt x="13037010" y="763664"/>
                  <a:pt x="13080787" y="773392"/>
                </a:cubicBezTo>
                <a:cubicBezTo>
                  <a:pt x="13080787" y="766096"/>
                  <a:pt x="13086867" y="762448"/>
                  <a:pt x="13099027" y="762448"/>
                </a:cubicBezTo>
                <a:cubicBezTo>
                  <a:pt x="13147668" y="796497"/>
                  <a:pt x="13196309" y="817169"/>
                  <a:pt x="13244951" y="824465"/>
                </a:cubicBezTo>
                <a:cubicBezTo>
                  <a:pt x="13271702" y="856082"/>
                  <a:pt x="13285080" y="874322"/>
                  <a:pt x="13285080" y="879186"/>
                </a:cubicBezTo>
                <a:cubicBezTo>
                  <a:pt x="13280216" y="910803"/>
                  <a:pt x="13277783" y="930259"/>
                  <a:pt x="13277783" y="937556"/>
                </a:cubicBezTo>
                <a:cubicBezTo>
                  <a:pt x="13304535" y="918099"/>
                  <a:pt x="13384793" y="891347"/>
                  <a:pt x="13518556" y="857298"/>
                </a:cubicBezTo>
                <a:cubicBezTo>
                  <a:pt x="13525852" y="852434"/>
                  <a:pt x="13541660" y="850002"/>
                  <a:pt x="13565981" y="850002"/>
                </a:cubicBezTo>
                <a:cubicBezTo>
                  <a:pt x="13561117" y="840273"/>
                  <a:pt x="13558685" y="831761"/>
                  <a:pt x="13558685" y="824465"/>
                </a:cubicBezTo>
                <a:cubicBezTo>
                  <a:pt x="13548956" y="824465"/>
                  <a:pt x="13544093" y="826897"/>
                  <a:pt x="13544093" y="831761"/>
                </a:cubicBezTo>
                <a:lnTo>
                  <a:pt x="13500315" y="824465"/>
                </a:lnTo>
                <a:lnTo>
                  <a:pt x="13482076" y="824465"/>
                </a:lnTo>
                <a:lnTo>
                  <a:pt x="13452890" y="831761"/>
                </a:lnTo>
                <a:lnTo>
                  <a:pt x="13452890" y="824465"/>
                </a:lnTo>
                <a:cubicBezTo>
                  <a:pt x="13467484" y="809873"/>
                  <a:pt x="13480859" y="784336"/>
                  <a:pt x="13493019" y="747856"/>
                </a:cubicBezTo>
                <a:cubicBezTo>
                  <a:pt x="13536797" y="718671"/>
                  <a:pt x="13568413" y="682190"/>
                  <a:pt x="13587869" y="638413"/>
                </a:cubicBezTo>
                <a:cubicBezTo>
                  <a:pt x="13558685" y="631117"/>
                  <a:pt x="13542877" y="627469"/>
                  <a:pt x="13540444" y="627469"/>
                </a:cubicBezTo>
                <a:lnTo>
                  <a:pt x="13533148" y="627469"/>
                </a:lnTo>
                <a:lnTo>
                  <a:pt x="13518556" y="631117"/>
                </a:lnTo>
                <a:cubicBezTo>
                  <a:pt x="13457754" y="626253"/>
                  <a:pt x="13420058" y="623821"/>
                  <a:pt x="13405465" y="623821"/>
                </a:cubicBezTo>
                <a:close/>
                <a:moveTo>
                  <a:pt x="8598922" y="601933"/>
                </a:moveTo>
                <a:lnTo>
                  <a:pt x="8595274" y="612877"/>
                </a:lnTo>
                <a:cubicBezTo>
                  <a:pt x="8595274" y="622605"/>
                  <a:pt x="8598922" y="627469"/>
                  <a:pt x="8606218" y="627469"/>
                </a:cubicBezTo>
                <a:lnTo>
                  <a:pt x="8613514" y="627469"/>
                </a:lnTo>
                <a:lnTo>
                  <a:pt x="8613514" y="612877"/>
                </a:lnTo>
                <a:cubicBezTo>
                  <a:pt x="8613514" y="605581"/>
                  <a:pt x="8608650" y="601933"/>
                  <a:pt x="8598922" y="601933"/>
                </a:cubicBezTo>
                <a:close/>
                <a:moveTo>
                  <a:pt x="1488415" y="156867"/>
                </a:moveTo>
                <a:lnTo>
                  <a:pt x="1488415" y="164163"/>
                </a:lnTo>
                <a:lnTo>
                  <a:pt x="1499359" y="156867"/>
                </a:lnTo>
                <a:cubicBezTo>
                  <a:pt x="1518815" y="164163"/>
                  <a:pt x="1528544" y="171460"/>
                  <a:pt x="1528544" y="178756"/>
                </a:cubicBezTo>
                <a:lnTo>
                  <a:pt x="1557729" y="167812"/>
                </a:lnTo>
                <a:cubicBezTo>
                  <a:pt x="1567457" y="167812"/>
                  <a:pt x="1575969" y="171460"/>
                  <a:pt x="1583265" y="178756"/>
                </a:cubicBezTo>
                <a:lnTo>
                  <a:pt x="1590561" y="167812"/>
                </a:lnTo>
                <a:cubicBezTo>
                  <a:pt x="1605153" y="175108"/>
                  <a:pt x="1612449" y="179972"/>
                  <a:pt x="1612449" y="182404"/>
                </a:cubicBezTo>
                <a:lnTo>
                  <a:pt x="1623394" y="178756"/>
                </a:lnTo>
                <a:cubicBezTo>
                  <a:pt x="1633122" y="178756"/>
                  <a:pt x="1648930" y="198212"/>
                  <a:pt x="1670819" y="237125"/>
                </a:cubicBezTo>
                <a:cubicBezTo>
                  <a:pt x="1736484" y="246853"/>
                  <a:pt x="1770533" y="256581"/>
                  <a:pt x="1772965" y="266310"/>
                </a:cubicBezTo>
                <a:cubicBezTo>
                  <a:pt x="1775397" y="266310"/>
                  <a:pt x="1776613" y="265094"/>
                  <a:pt x="1776613" y="262662"/>
                </a:cubicBezTo>
                <a:cubicBezTo>
                  <a:pt x="1805797" y="262662"/>
                  <a:pt x="1843494" y="283334"/>
                  <a:pt x="1889703" y="324679"/>
                </a:cubicBezTo>
                <a:cubicBezTo>
                  <a:pt x="1935912" y="331975"/>
                  <a:pt x="1982121" y="366024"/>
                  <a:pt x="2028330" y="426825"/>
                </a:cubicBezTo>
                <a:cubicBezTo>
                  <a:pt x="2030762" y="426825"/>
                  <a:pt x="2044138" y="445065"/>
                  <a:pt x="2068459" y="481546"/>
                </a:cubicBezTo>
                <a:lnTo>
                  <a:pt x="2068459" y="510731"/>
                </a:lnTo>
                <a:lnTo>
                  <a:pt x="2053867" y="528971"/>
                </a:lnTo>
                <a:lnTo>
                  <a:pt x="2053867" y="547211"/>
                </a:lnTo>
                <a:cubicBezTo>
                  <a:pt x="2066027" y="547211"/>
                  <a:pt x="2073323" y="548427"/>
                  <a:pt x="2075755" y="550860"/>
                </a:cubicBezTo>
                <a:cubicBezTo>
                  <a:pt x="2092780" y="548427"/>
                  <a:pt x="2111020" y="547211"/>
                  <a:pt x="2130476" y="547211"/>
                </a:cubicBezTo>
                <a:lnTo>
                  <a:pt x="2181549" y="547211"/>
                </a:lnTo>
                <a:cubicBezTo>
                  <a:pt x="2188845" y="547211"/>
                  <a:pt x="2196142" y="548427"/>
                  <a:pt x="2203438" y="550860"/>
                </a:cubicBezTo>
                <a:cubicBezTo>
                  <a:pt x="2208301" y="548427"/>
                  <a:pt x="2216814" y="547211"/>
                  <a:pt x="2228974" y="547211"/>
                </a:cubicBezTo>
                <a:lnTo>
                  <a:pt x="2228974" y="550860"/>
                </a:lnTo>
                <a:lnTo>
                  <a:pt x="2239918" y="547211"/>
                </a:lnTo>
                <a:lnTo>
                  <a:pt x="2261807" y="550860"/>
                </a:lnTo>
                <a:lnTo>
                  <a:pt x="2272751" y="547211"/>
                </a:lnTo>
                <a:lnTo>
                  <a:pt x="2280047" y="547211"/>
                </a:lnTo>
                <a:cubicBezTo>
                  <a:pt x="2284911" y="547211"/>
                  <a:pt x="2287343" y="548427"/>
                  <a:pt x="2287343" y="550860"/>
                </a:cubicBezTo>
                <a:cubicBezTo>
                  <a:pt x="2314096" y="548427"/>
                  <a:pt x="2333552" y="544779"/>
                  <a:pt x="2345713" y="539915"/>
                </a:cubicBezTo>
                <a:cubicBezTo>
                  <a:pt x="2355441" y="544779"/>
                  <a:pt x="2362737" y="547211"/>
                  <a:pt x="2367601" y="547211"/>
                </a:cubicBezTo>
                <a:cubicBezTo>
                  <a:pt x="2372465" y="542348"/>
                  <a:pt x="2377329" y="539915"/>
                  <a:pt x="2382193" y="539915"/>
                </a:cubicBezTo>
                <a:cubicBezTo>
                  <a:pt x="2382193" y="547211"/>
                  <a:pt x="2387058" y="550860"/>
                  <a:pt x="2396786" y="550860"/>
                </a:cubicBezTo>
                <a:cubicBezTo>
                  <a:pt x="2408946" y="543563"/>
                  <a:pt x="2419890" y="539915"/>
                  <a:pt x="2429618" y="539915"/>
                </a:cubicBezTo>
                <a:lnTo>
                  <a:pt x="2429618" y="547211"/>
                </a:lnTo>
                <a:lnTo>
                  <a:pt x="2440563" y="539915"/>
                </a:lnTo>
                <a:lnTo>
                  <a:pt x="2484339" y="539915"/>
                </a:lnTo>
                <a:lnTo>
                  <a:pt x="2520820" y="547211"/>
                </a:lnTo>
                <a:cubicBezTo>
                  <a:pt x="2540277" y="539915"/>
                  <a:pt x="2550005" y="533835"/>
                  <a:pt x="2550005" y="528971"/>
                </a:cubicBezTo>
                <a:lnTo>
                  <a:pt x="2579189" y="536267"/>
                </a:lnTo>
                <a:lnTo>
                  <a:pt x="2601078" y="536267"/>
                </a:lnTo>
                <a:cubicBezTo>
                  <a:pt x="2625398" y="536267"/>
                  <a:pt x="2642422" y="527755"/>
                  <a:pt x="2652151" y="510731"/>
                </a:cubicBezTo>
                <a:lnTo>
                  <a:pt x="2692280" y="518027"/>
                </a:lnTo>
                <a:lnTo>
                  <a:pt x="2706872" y="518027"/>
                </a:lnTo>
                <a:cubicBezTo>
                  <a:pt x="2723897" y="501003"/>
                  <a:pt x="2740921" y="492490"/>
                  <a:pt x="2757945" y="492490"/>
                </a:cubicBezTo>
                <a:cubicBezTo>
                  <a:pt x="2762809" y="504651"/>
                  <a:pt x="2771322" y="514379"/>
                  <a:pt x="2783482" y="521675"/>
                </a:cubicBezTo>
                <a:cubicBezTo>
                  <a:pt x="2788346" y="519243"/>
                  <a:pt x="2793210" y="518027"/>
                  <a:pt x="2798074" y="518027"/>
                </a:cubicBezTo>
                <a:lnTo>
                  <a:pt x="2812666" y="521675"/>
                </a:lnTo>
                <a:cubicBezTo>
                  <a:pt x="2824827" y="514379"/>
                  <a:pt x="2836987" y="510731"/>
                  <a:pt x="2849147" y="510731"/>
                </a:cubicBezTo>
                <a:cubicBezTo>
                  <a:pt x="2851579" y="513163"/>
                  <a:pt x="2852795" y="528971"/>
                  <a:pt x="2852795" y="558156"/>
                </a:cubicBezTo>
                <a:lnTo>
                  <a:pt x="2903868" y="528971"/>
                </a:lnTo>
                <a:cubicBezTo>
                  <a:pt x="2903868" y="536267"/>
                  <a:pt x="2913596" y="542348"/>
                  <a:pt x="2933053" y="547211"/>
                </a:cubicBezTo>
                <a:lnTo>
                  <a:pt x="2933053" y="580044"/>
                </a:lnTo>
                <a:cubicBezTo>
                  <a:pt x="3037631" y="604365"/>
                  <a:pt x="3089920" y="628685"/>
                  <a:pt x="3089920" y="653006"/>
                </a:cubicBezTo>
                <a:cubicBezTo>
                  <a:pt x="3170177" y="694351"/>
                  <a:pt x="3212739" y="721103"/>
                  <a:pt x="3217603" y="733263"/>
                </a:cubicBezTo>
                <a:cubicBezTo>
                  <a:pt x="3239491" y="733263"/>
                  <a:pt x="3250435" y="741775"/>
                  <a:pt x="3250435" y="758800"/>
                </a:cubicBezTo>
                <a:lnTo>
                  <a:pt x="3265028" y="744208"/>
                </a:lnTo>
                <a:lnTo>
                  <a:pt x="3272324" y="758800"/>
                </a:lnTo>
                <a:lnTo>
                  <a:pt x="3272324" y="762448"/>
                </a:lnTo>
                <a:cubicBezTo>
                  <a:pt x="3250435" y="772176"/>
                  <a:pt x="3234627" y="814737"/>
                  <a:pt x="3224899" y="890131"/>
                </a:cubicBezTo>
                <a:cubicBezTo>
                  <a:pt x="3190850" y="916883"/>
                  <a:pt x="3166530" y="930259"/>
                  <a:pt x="3151937" y="930259"/>
                </a:cubicBezTo>
                <a:lnTo>
                  <a:pt x="3140993" y="922963"/>
                </a:lnTo>
                <a:cubicBezTo>
                  <a:pt x="3131265" y="937556"/>
                  <a:pt x="3089920" y="953364"/>
                  <a:pt x="3016958" y="970388"/>
                </a:cubicBezTo>
                <a:cubicBezTo>
                  <a:pt x="3016958" y="975252"/>
                  <a:pt x="3006014" y="984981"/>
                  <a:pt x="2984126" y="999573"/>
                </a:cubicBezTo>
                <a:cubicBezTo>
                  <a:pt x="2964669" y="977684"/>
                  <a:pt x="2939133" y="964308"/>
                  <a:pt x="2907516" y="959444"/>
                </a:cubicBezTo>
                <a:lnTo>
                  <a:pt x="2903868" y="970388"/>
                </a:lnTo>
                <a:lnTo>
                  <a:pt x="2871036" y="963092"/>
                </a:lnTo>
                <a:cubicBezTo>
                  <a:pt x="2866171" y="967956"/>
                  <a:pt x="2860091" y="970388"/>
                  <a:pt x="2852795" y="970388"/>
                </a:cubicBezTo>
                <a:cubicBezTo>
                  <a:pt x="2852795" y="958228"/>
                  <a:pt x="2834555" y="948500"/>
                  <a:pt x="2798074" y="941204"/>
                </a:cubicBezTo>
                <a:cubicBezTo>
                  <a:pt x="2798074" y="953364"/>
                  <a:pt x="2795642" y="959444"/>
                  <a:pt x="2790777" y="959444"/>
                </a:cubicBezTo>
                <a:lnTo>
                  <a:pt x="2776185" y="959444"/>
                </a:lnTo>
                <a:lnTo>
                  <a:pt x="2776185" y="944852"/>
                </a:lnTo>
                <a:lnTo>
                  <a:pt x="2714168" y="944852"/>
                </a:lnTo>
                <a:lnTo>
                  <a:pt x="2699576" y="959444"/>
                </a:lnTo>
                <a:cubicBezTo>
                  <a:pt x="2689848" y="959444"/>
                  <a:pt x="2684983" y="954580"/>
                  <a:pt x="2684983" y="944852"/>
                </a:cubicBezTo>
                <a:lnTo>
                  <a:pt x="2663095" y="959444"/>
                </a:lnTo>
                <a:lnTo>
                  <a:pt x="2626614" y="952148"/>
                </a:lnTo>
                <a:lnTo>
                  <a:pt x="2597429" y="959444"/>
                </a:lnTo>
                <a:cubicBezTo>
                  <a:pt x="2597429" y="957012"/>
                  <a:pt x="2593782" y="953364"/>
                  <a:pt x="2586486" y="948500"/>
                </a:cubicBezTo>
                <a:cubicBezTo>
                  <a:pt x="2579189" y="943636"/>
                  <a:pt x="2568245" y="938771"/>
                  <a:pt x="2553653" y="933908"/>
                </a:cubicBezTo>
                <a:lnTo>
                  <a:pt x="2539061" y="933908"/>
                </a:lnTo>
                <a:cubicBezTo>
                  <a:pt x="2531764" y="936340"/>
                  <a:pt x="2525684" y="939988"/>
                  <a:pt x="2520820" y="944852"/>
                </a:cubicBezTo>
                <a:cubicBezTo>
                  <a:pt x="2515956" y="947284"/>
                  <a:pt x="2513524" y="949716"/>
                  <a:pt x="2513524" y="952148"/>
                </a:cubicBezTo>
                <a:cubicBezTo>
                  <a:pt x="2477043" y="947284"/>
                  <a:pt x="2458803" y="941204"/>
                  <a:pt x="2458803" y="933908"/>
                </a:cubicBezTo>
                <a:cubicBezTo>
                  <a:pt x="2453939" y="938771"/>
                  <a:pt x="2447859" y="941204"/>
                  <a:pt x="2440563" y="941204"/>
                </a:cubicBezTo>
                <a:cubicBezTo>
                  <a:pt x="2423538" y="938771"/>
                  <a:pt x="2415026" y="930259"/>
                  <a:pt x="2415026" y="915667"/>
                </a:cubicBezTo>
                <a:cubicBezTo>
                  <a:pt x="2407730" y="918099"/>
                  <a:pt x="2394353" y="924179"/>
                  <a:pt x="2374897" y="933908"/>
                </a:cubicBezTo>
                <a:cubicBezTo>
                  <a:pt x="2372465" y="933908"/>
                  <a:pt x="2371249" y="932691"/>
                  <a:pt x="2371249" y="930259"/>
                </a:cubicBezTo>
                <a:cubicBezTo>
                  <a:pt x="2339633" y="944852"/>
                  <a:pt x="2315312" y="952148"/>
                  <a:pt x="2298287" y="952148"/>
                </a:cubicBezTo>
                <a:cubicBezTo>
                  <a:pt x="2298287" y="944852"/>
                  <a:pt x="2292207" y="938771"/>
                  <a:pt x="2280047" y="933908"/>
                </a:cubicBezTo>
                <a:lnTo>
                  <a:pt x="2258159" y="952148"/>
                </a:lnTo>
                <a:cubicBezTo>
                  <a:pt x="2226542" y="937556"/>
                  <a:pt x="2208301" y="930259"/>
                  <a:pt x="2203438" y="930259"/>
                </a:cubicBezTo>
                <a:cubicBezTo>
                  <a:pt x="2203438" y="937556"/>
                  <a:pt x="2197358" y="941204"/>
                  <a:pt x="2185197" y="941204"/>
                </a:cubicBezTo>
                <a:lnTo>
                  <a:pt x="2166957" y="937556"/>
                </a:lnTo>
                <a:lnTo>
                  <a:pt x="2152365" y="937556"/>
                </a:lnTo>
                <a:lnTo>
                  <a:pt x="2137772" y="933908"/>
                </a:lnTo>
                <a:cubicBezTo>
                  <a:pt x="2137772" y="941204"/>
                  <a:pt x="2134124" y="944852"/>
                  <a:pt x="2126828" y="944852"/>
                </a:cubicBezTo>
                <a:lnTo>
                  <a:pt x="2112236" y="944852"/>
                </a:lnTo>
                <a:lnTo>
                  <a:pt x="2112236" y="941204"/>
                </a:lnTo>
                <a:lnTo>
                  <a:pt x="2119532" y="930259"/>
                </a:lnTo>
                <a:lnTo>
                  <a:pt x="2112236" y="930259"/>
                </a:lnTo>
                <a:lnTo>
                  <a:pt x="2083051" y="933908"/>
                </a:lnTo>
                <a:cubicBezTo>
                  <a:pt x="2078187" y="931476"/>
                  <a:pt x="2073323" y="930259"/>
                  <a:pt x="2068459" y="930259"/>
                </a:cubicBezTo>
                <a:cubicBezTo>
                  <a:pt x="2068459" y="937556"/>
                  <a:pt x="2056298" y="942419"/>
                  <a:pt x="2031978" y="944852"/>
                </a:cubicBezTo>
                <a:lnTo>
                  <a:pt x="2031978" y="941204"/>
                </a:lnTo>
                <a:lnTo>
                  <a:pt x="2024682" y="944852"/>
                </a:lnTo>
                <a:cubicBezTo>
                  <a:pt x="2007657" y="935123"/>
                  <a:pt x="1994281" y="930259"/>
                  <a:pt x="1984553" y="930259"/>
                </a:cubicBezTo>
                <a:lnTo>
                  <a:pt x="1940776" y="933908"/>
                </a:lnTo>
                <a:cubicBezTo>
                  <a:pt x="1940776" y="931476"/>
                  <a:pt x="1938344" y="930259"/>
                  <a:pt x="1933480" y="930259"/>
                </a:cubicBezTo>
                <a:cubicBezTo>
                  <a:pt x="1933480" y="935123"/>
                  <a:pt x="1922536" y="944852"/>
                  <a:pt x="1900647" y="959444"/>
                </a:cubicBezTo>
                <a:lnTo>
                  <a:pt x="1882407" y="959444"/>
                </a:lnTo>
                <a:lnTo>
                  <a:pt x="1845926" y="941204"/>
                </a:lnTo>
                <a:cubicBezTo>
                  <a:pt x="1845926" y="948500"/>
                  <a:pt x="1836198" y="954580"/>
                  <a:pt x="1816742" y="959444"/>
                </a:cubicBezTo>
                <a:cubicBezTo>
                  <a:pt x="1816742" y="949716"/>
                  <a:pt x="1811878" y="944852"/>
                  <a:pt x="1802149" y="944852"/>
                </a:cubicBezTo>
                <a:cubicBezTo>
                  <a:pt x="1802149" y="954580"/>
                  <a:pt x="1797285" y="960660"/>
                  <a:pt x="1787557" y="963092"/>
                </a:cubicBezTo>
                <a:lnTo>
                  <a:pt x="1772965" y="963092"/>
                </a:lnTo>
                <a:cubicBezTo>
                  <a:pt x="1765669" y="963092"/>
                  <a:pt x="1762021" y="957012"/>
                  <a:pt x="1762021" y="944852"/>
                </a:cubicBezTo>
                <a:lnTo>
                  <a:pt x="1743780" y="944852"/>
                </a:lnTo>
                <a:cubicBezTo>
                  <a:pt x="1743780" y="947284"/>
                  <a:pt x="1741348" y="953364"/>
                  <a:pt x="1736484" y="963092"/>
                </a:cubicBezTo>
                <a:lnTo>
                  <a:pt x="1678115" y="944852"/>
                </a:lnTo>
                <a:cubicBezTo>
                  <a:pt x="1673251" y="957012"/>
                  <a:pt x="1661091" y="963092"/>
                  <a:pt x="1641634" y="963092"/>
                </a:cubicBezTo>
                <a:cubicBezTo>
                  <a:pt x="1617314" y="960660"/>
                  <a:pt x="1605153" y="954580"/>
                  <a:pt x="1605153" y="944852"/>
                </a:cubicBezTo>
                <a:lnTo>
                  <a:pt x="1590561" y="952148"/>
                </a:lnTo>
                <a:lnTo>
                  <a:pt x="1583265" y="952148"/>
                </a:lnTo>
                <a:cubicBezTo>
                  <a:pt x="1578401" y="952148"/>
                  <a:pt x="1575969" y="949716"/>
                  <a:pt x="1575969" y="944852"/>
                </a:cubicBezTo>
                <a:cubicBezTo>
                  <a:pt x="1563808" y="959444"/>
                  <a:pt x="1526112" y="970388"/>
                  <a:pt x="1462878" y="977684"/>
                </a:cubicBezTo>
                <a:lnTo>
                  <a:pt x="1430046" y="970388"/>
                </a:lnTo>
                <a:lnTo>
                  <a:pt x="1415453" y="977684"/>
                </a:lnTo>
                <a:cubicBezTo>
                  <a:pt x="1405725" y="972820"/>
                  <a:pt x="1397213" y="970388"/>
                  <a:pt x="1389917" y="970388"/>
                </a:cubicBezTo>
                <a:lnTo>
                  <a:pt x="1375325" y="984981"/>
                </a:lnTo>
                <a:lnTo>
                  <a:pt x="1335196" y="977684"/>
                </a:lnTo>
                <a:lnTo>
                  <a:pt x="1320603" y="984981"/>
                </a:lnTo>
                <a:lnTo>
                  <a:pt x="1320603" y="977684"/>
                </a:lnTo>
                <a:lnTo>
                  <a:pt x="1306011" y="984981"/>
                </a:lnTo>
                <a:lnTo>
                  <a:pt x="1291419" y="977684"/>
                </a:lnTo>
                <a:cubicBezTo>
                  <a:pt x="1291419" y="982548"/>
                  <a:pt x="1275610" y="989844"/>
                  <a:pt x="1243994" y="999573"/>
                </a:cubicBezTo>
                <a:lnTo>
                  <a:pt x="1203865" y="992277"/>
                </a:lnTo>
                <a:lnTo>
                  <a:pt x="1163736" y="999573"/>
                </a:lnTo>
                <a:lnTo>
                  <a:pt x="1163736" y="992277"/>
                </a:lnTo>
                <a:cubicBezTo>
                  <a:pt x="1156440" y="997141"/>
                  <a:pt x="1150360" y="1000789"/>
                  <a:pt x="1145496" y="1003221"/>
                </a:cubicBezTo>
                <a:cubicBezTo>
                  <a:pt x="1140632" y="1005653"/>
                  <a:pt x="1136984" y="1006869"/>
                  <a:pt x="1134551" y="1006869"/>
                </a:cubicBezTo>
                <a:lnTo>
                  <a:pt x="1119959" y="1003221"/>
                </a:lnTo>
                <a:lnTo>
                  <a:pt x="1105367" y="1003221"/>
                </a:lnTo>
                <a:lnTo>
                  <a:pt x="1087127" y="999573"/>
                </a:lnTo>
                <a:cubicBezTo>
                  <a:pt x="1074966" y="1009301"/>
                  <a:pt x="1064022" y="1014165"/>
                  <a:pt x="1054294" y="1014165"/>
                </a:cubicBezTo>
                <a:cubicBezTo>
                  <a:pt x="1049430" y="1009301"/>
                  <a:pt x="1043350" y="1006869"/>
                  <a:pt x="1036054" y="1006869"/>
                </a:cubicBezTo>
                <a:lnTo>
                  <a:pt x="1032405" y="1014165"/>
                </a:lnTo>
                <a:cubicBezTo>
                  <a:pt x="1029973" y="1016597"/>
                  <a:pt x="1026325" y="1019029"/>
                  <a:pt x="1021461" y="1021461"/>
                </a:cubicBezTo>
                <a:lnTo>
                  <a:pt x="992277" y="1017813"/>
                </a:lnTo>
                <a:cubicBezTo>
                  <a:pt x="992277" y="1027541"/>
                  <a:pt x="983765" y="1032406"/>
                  <a:pt x="966740" y="1032406"/>
                </a:cubicBezTo>
                <a:lnTo>
                  <a:pt x="966740" y="1036054"/>
                </a:lnTo>
                <a:cubicBezTo>
                  <a:pt x="966740" y="1050646"/>
                  <a:pt x="975252" y="1067670"/>
                  <a:pt x="992277" y="1087127"/>
                </a:cubicBezTo>
                <a:lnTo>
                  <a:pt x="992277" y="1090775"/>
                </a:lnTo>
                <a:cubicBezTo>
                  <a:pt x="992277" y="1095639"/>
                  <a:pt x="988628" y="1104151"/>
                  <a:pt x="981332" y="1116311"/>
                </a:cubicBezTo>
                <a:cubicBezTo>
                  <a:pt x="988628" y="1118743"/>
                  <a:pt x="992277" y="1124823"/>
                  <a:pt x="992277" y="1134552"/>
                </a:cubicBezTo>
                <a:cubicBezTo>
                  <a:pt x="984981" y="1134552"/>
                  <a:pt x="981332" y="1138200"/>
                  <a:pt x="981332" y="1145496"/>
                </a:cubicBezTo>
                <a:cubicBezTo>
                  <a:pt x="995925" y="1145496"/>
                  <a:pt x="1004437" y="1146712"/>
                  <a:pt x="1006869" y="1149144"/>
                </a:cubicBezTo>
                <a:lnTo>
                  <a:pt x="1003221" y="1160088"/>
                </a:lnTo>
                <a:lnTo>
                  <a:pt x="1003221" y="1229402"/>
                </a:lnTo>
                <a:lnTo>
                  <a:pt x="992277" y="1243994"/>
                </a:lnTo>
                <a:lnTo>
                  <a:pt x="992277" y="1247642"/>
                </a:lnTo>
                <a:lnTo>
                  <a:pt x="1006869" y="1273178"/>
                </a:lnTo>
                <a:lnTo>
                  <a:pt x="1006869" y="1287771"/>
                </a:lnTo>
                <a:lnTo>
                  <a:pt x="1003221" y="1316955"/>
                </a:lnTo>
                <a:cubicBezTo>
                  <a:pt x="1015381" y="1316955"/>
                  <a:pt x="1021461" y="1320603"/>
                  <a:pt x="1021461" y="1327900"/>
                </a:cubicBezTo>
                <a:lnTo>
                  <a:pt x="1021461" y="1382621"/>
                </a:lnTo>
                <a:cubicBezTo>
                  <a:pt x="1021461" y="1389917"/>
                  <a:pt x="1006869" y="1399645"/>
                  <a:pt x="977684" y="1411805"/>
                </a:cubicBezTo>
                <a:cubicBezTo>
                  <a:pt x="977684" y="1428830"/>
                  <a:pt x="987413" y="1443422"/>
                  <a:pt x="1006869" y="1455582"/>
                </a:cubicBezTo>
                <a:lnTo>
                  <a:pt x="1006869" y="1477470"/>
                </a:lnTo>
                <a:lnTo>
                  <a:pt x="966740" y="1517599"/>
                </a:lnTo>
                <a:cubicBezTo>
                  <a:pt x="971604" y="1532192"/>
                  <a:pt x="974036" y="1540704"/>
                  <a:pt x="974036" y="1543136"/>
                </a:cubicBezTo>
                <a:cubicBezTo>
                  <a:pt x="966740" y="1543136"/>
                  <a:pt x="963092" y="1548000"/>
                  <a:pt x="963092" y="1557728"/>
                </a:cubicBezTo>
                <a:lnTo>
                  <a:pt x="963092" y="1561376"/>
                </a:lnTo>
                <a:cubicBezTo>
                  <a:pt x="972820" y="1561376"/>
                  <a:pt x="977684" y="1565024"/>
                  <a:pt x="977684" y="1572321"/>
                </a:cubicBezTo>
                <a:lnTo>
                  <a:pt x="977684" y="1579617"/>
                </a:lnTo>
                <a:lnTo>
                  <a:pt x="966740" y="1597857"/>
                </a:lnTo>
                <a:lnTo>
                  <a:pt x="966740" y="1623394"/>
                </a:lnTo>
                <a:lnTo>
                  <a:pt x="981332" y="1623394"/>
                </a:lnTo>
                <a:cubicBezTo>
                  <a:pt x="981332" y="1618529"/>
                  <a:pt x="984981" y="1611233"/>
                  <a:pt x="992277" y="1601505"/>
                </a:cubicBezTo>
                <a:cubicBezTo>
                  <a:pt x="1009301" y="1608801"/>
                  <a:pt x="1017813" y="1616097"/>
                  <a:pt x="1017813" y="1623394"/>
                </a:cubicBezTo>
                <a:lnTo>
                  <a:pt x="1017813" y="1652578"/>
                </a:lnTo>
                <a:cubicBezTo>
                  <a:pt x="1017813" y="1662306"/>
                  <a:pt x="1012949" y="1667171"/>
                  <a:pt x="1003221" y="1667171"/>
                </a:cubicBezTo>
                <a:lnTo>
                  <a:pt x="1006869" y="1674467"/>
                </a:lnTo>
                <a:lnTo>
                  <a:pt x="1003221" y="1685411"/>
                </a:lnTo>
                <a:lnTo>
                  <a:pt x="1006869" y="1700003"/>
                </a:lnTo>
                <a:lnTo>
                  <a:pt x="1003221" y="1736484"/>
                </a:lnTo>
                <a:lnTo>
                  <a:pt x="1003221" y="1740132"/>
                </a:lnTo>
                <a:cubicBezTo>
                  <a:pt x="1017813" y="1740132"/>
                  <a:pt x="1025109" y="1749860"/>
                  <a:pt x="1025109" y="1769316"/>
                </a:cubicBezTo>
                <a:cubicBezTo>
                  <a:pt x="1015381" y="1779045"/>
                  <a:pt x="1008085" y="1783909"/>
                  <a:pt x="1003221" y="1783909"/>
                </a:cubicBezTo>
                <a:lnTo>
                  <a:pt x="1003221" y="1794853"/>
                </a:lnTo>
                <a:cubicBezTo>
                  <a:pt x="1022677" y="1794853"/>
                  <a:pt x="1032405" y="1800933"/>
                  <a:pt x="1032405" y="1813093"/>
                </a:cubicBezTo>
                <a:cubicBezTo>
                  <a:pt x="1015381" y="1837414"/>
                  <a:pt x="997141" y="1849574"/>
                  <a:pt x="977684" y="1849574"/>
                </a:cubicBezTo>
                <a:lnTo>
                  <a:pt x="977684" y="1853222"/>
                </a:lnTo>
                <a:lnTo>
                  <a:pt x="981332" y="1867815"/>
                </a:lnTo>
                <a:lnTo>
                  <a:pt x="974036" y="1871463"/>
                </a:lnTo>
                <a:lnTo>
                  <a:pt x="966740" y="1871463"/>
                </a:lnTo>
                <a:lnTo>
                  <a:pt x="966740" y="1882407"/>
                </a:lnTo>
                <a:cubicBezTo>
                  <a:pt x="986197" y="1901863"/>
                  <a:pt x="995925" y="1912807"/>
                  <a:pt x="995925" y="1915240"/>
                </a:cubicBezTo>
                <a:lnTo>
                  <a:pt x="995925" y="1926184"/>
                </a:lnTo>
                <a:lnTo>
                  <a:pt x="981332" y="1944424"/>
                </a:lnTo>
                <a:lnTo>
                  <a:pt x="992277" y="1984553"/>
                </a:lnTo>
                <a:lnTo>
                  <a:pt x="981332" y="1988201"/>
                </a:lnTo>
                <a:lnTo>
                  <a:pt x="974036" y="1991849"/>
                </a:lnTo>
                <a:lnTo>
                  <a:pt x="974036" y="1999145"/>
                </a:lnTo>
                <a:cubicBezTo>
                  <a:pt x="988628" y="1999145"/>
                  <a:pt x="999573" y="2011305"/>
                  <a:pt x="1006869" y="2035626"/>
                </a:cubicBezTo>
                <a:lnTo>
                  <a:pt x="1006869" y="2039274"/>
                </a:lnTo>
                <a:lnTo>
                  <a:pt x="948500" y="2108588"/>
                </a:lnTo>
                <a:lnTo>
                  <a:pt x="948500" y="2112236"/>
                </a:lnTo>
                <a:lnTo>
                  <a:pt x="952148" y="2112236"/>
                </a:lnTo>
                <a:cubicBezTo>
                  <a:pt x="964308" y="2112236"/>
                  <a:pt x="978900" y="2103723"/>
                  <a:pt x="995925" y="2086699"/>
                </a:cubicBezTo>
                <a:lnTo>
                  <a:pt x="1003221" y="2086699"/>
                </a:lnTo>
                <a:cubicBezTo>
                  <a:pt x="1012949" y="2089131"/>
                  <a:pt x="1017813" y="2092779"/>
                  <a:pt x="1017813" y="2097643"/>
                </a:cubicBezTo>
                <a:lnTo>
                  <a:pt x="1003221" y="2115884"/>
                </a:lnTo>
                <a:lnTo>
                  <a:pt x="1003221" y="2123180"/>
                </a:lnTo>
                <a:cubicBezTo>
                  <a:pt x="1017813" y="2123180"/>
                  <a:pt x="1025109" y="2128044"/>
                  <a:pt x="1025109" y="2137772"/>
                </a:cubicBezTo>
                <a:cubicBezTo>
                  <a:pt x="1025109" y="2145068"/>
                  <a:pt x="1019029" y="2148716"/>
                  <a:pt x="1006869" y="2148716"/>
                </a:cubicBezTo>
                <a:lnTo>
                  <a:pt x="1017813" y="2156012"/>
                </a:lnTo>
                <a:lnTo>
                  <a:pt x="1006869" y="2192493"/>
                </a:lnTo>
                <a:cubicBezTo>
                  <a:pt x="1016597" y="2192493"/>
                  <a:pt x="1021461" y="2194925"/>
                  <a:pt x="1021461" y="2199789"/>
                </a:cubicBezTo>
                <a:lnTo>
                  <a:pt x="981332" y="2254510"/>
                </a:lnTo>
                <a:cubicBezTo>
                  <a:pt x="995925" y="2254510"/>
                  <a:pt x="1003221" y="2258158"/>
                  <a:pt x="1003221" y="2265455"/>
                </a:cubicBezTo>
                <a:lnTo>
                  <a:pt x="1003221" y="2269103"/>
                </a:lnTo>
                <a:cubicBezTo>
                  <a:pt x="1003221" y="2278831"/>
                  <a:pt x="999573" y="2283695"/>
                  <a:pt x="992277" y="2283695"/>
                </a:cubicBezTo>
                <a:lnTo>
                  <a:pt x="974036" y="2283695"/>
                </a:lnTo>
                <a:lnTo>
                  <a:pt x="966740" y="2305583"/>
                </a:lnTo>
                <a:cubicBezTo>
                  <a:pt x="1003221" y="2305583"/>
                  <a:pt x="1021461" y="2315312"/>
                  <a:pt x="1021461" y="2334768"/>
                </a:cubicBezTo>
                <a:cubicBezTo>
                  <a:pt x="1011733" y="2346928"/>
                  <a:pt x="1006869" y="2361521"/>
                  <a:pt x="1006869" y="2378545"/>
                </a:cubicBezTo>
                <a:lnTo>
                  <a:pt x="1006869" y="2396785"/>
                </a:lnTo>
                <a:lnTo>
                  <a:pt x="1017813" y="2440562"/>
                </a:lnTo>
                <a:cubicBezTo>
                  <a:pt x="1005653" y="2440562"/>
                  <a:pt x="998357" y="2445426"/>
                  <a:pt x="995925" y="2455155"/>
                </a:cubicBezTo>
                <a:lnTo>
                  <a:pt x="995925" y="2524468"/>
                </a:lnTo>
                <a:cubicBezTo>
                  <a:pt x="995925" y="2541492"/>
                  <a:pt x="999573" y="2556085"/>
                  <a:pt x="1006869" y="2568245"/>
                </a:cubicBezTo>
                <a:cubicBezTo>
                  <a:pt x="1006869" y="2577973"/>
                  <a:pt x="998357" y="2592565"/>
                  <a:pt x="981332" y="2612022"/>
                </a:cubicBezTo>
                <a:lnTo>
                  <a:pt x="981332" y="2619318"/>
                </a:lnTo>
                <a:cubicBezTo>
                  <a:pt x="1008085" y="2619318"/>
                  <a:pt x="1021461" y="2624182"/>
                  <a:pt x="1021461" y="2633910"/>
                </a:cubicBezTo>
                <a:lnTo>
                  <a:pt x="1021461" y="2644855"/>
                </a:lnTo>
                <a:cubicBezTo>
                  <a:pt x="1021461" y="2664311"/>
                  <a:pt x="1003221" y="2698359"/>
                  <a:pt x="966740" y="2747001"/>
                </a:cubicBezTo>
                <a:lnTo>
                  <a:pt x="977684" y="2750649"/>
                </a:lnTo>
                <a:lnTo>
                  <a:pt x="974036" y="2787129"/>
                </a:lnTo>
                <a:lnTo>
                  <a:pt x="922963" y="2787129"/>
                </a:lnTo>
                <a:cubicBezTo>
                  <a:pt x="910803" y="2794426"/>
                  <a:pt x="901075" y="2805370"/>
                  <a:pt x="893779" y="2819962"/>
                </a:cubicBezTo>
                <a:cubicBezTo>
                  <a:pt x="905939" y="2844283"/>
                  <a:pt x="912019" y="2858875"/>
                  <a:pt x="912019" y="2863739"/>
                </a:cubicBezTo>
                <a:cubicBezTo>
                  <a:pt x="882834" y="2866171"/>
                  <a:pt x="868242" y="2872251"/>
                  <a:pt x="868242" y="2881979"/>
                </a:cubicBezTo>
                <a:lnTo>
                  <a:pt x="868242" y="2889275"/>
                </a:lnTo>
                <a:lnTo>
                  <a:pt x="879186" y="2889275"/>
                </a:lnTo>
                <a:lnTo>
                  <a:pt x="919315" y="2881979"/>
                </a:lnTo>
                <a:lnTo>
                  <a:pt x="937555" y="2911164"/>
                </a:lnTo>
                <a:cubicBezTo>
                  <a:pt x="927828" y="2923324"/>
                  <a:pt x="919315" y="2934268"/>
                  <a:pt x="912019" y="2943997"/>
                </a:cubicBezTo>
                <a:cubicBezTo>
                  <a:pt x="907155" y="2951293"/>
                  <a:pt x="904723" y="2956157"/>
                  <a:pt x="904723" y="2958589"/>
                </a:cubicBezTo>
                <a:cubicBezTo>
                  <a:pt x="907155" y="2958589"/>
                  <a:pt x="909587" y="2959805"/>
                  <a:pt x="912019" y="2962237"/>
                </a:cubicBezTo>
                <a:cubicBezTo>
                  <a:pt x="916883" y="2964669"/>
                  <a:pt x="920531" y="2968317"/>
                  <a:pt x="922963" y="2973181"/>
                </a:cubicBezTo>
                <a:cubicBezTo>
                  <a:pt x="922963" y="3014526"/>
                  <a:pt x="913235" y="3035199"/>
                  <a:pt x="893779" y="3035199"/>
                </a:cubicBezTo>
                <a:cubicBezTo>
                  <a:pt x="874322" y="3040063"/>
                  <a:pt x="864594" y="3047359"/>
                  <a:pt x="864594" y="3057087"/>
                </a:cubicBezTo>
                <a:cubicBezTo>
                  <a:pt x="874322" y="3057087"/>
                  <a:pt x="879186" y="3059519"/>
                  <a:pt x="879186" y="3064383"/>
                </a:cubicBezTo>
                <a:lnTo>
                  <a:pt x="879186" y="3075327"/>
                </a:lnTo>
                <a:lnTo>
                  <a:pt x="868242" y="3086272"/>
                </a:lnTo>
                <a:cubicBezTo>
                  <a:pt x="877970" y="3086272"/>
                  <a:pt x="885266" y="3096000"/>
                  <a:pt x="890131" y="3115456"/>
                </a:cubicBezTo>
                <a:cubicBezTo>
                  <a:pt x="890131" y="3130049"/>
                  <a:pt x="865810" y="3158017"/>
                  <a:pt x="817169" y="3199362"/>
                </a:cubicBezTo>
                <a:cubicBezTo>
                  <a:pt x="817169" y="3201794"/>
                  <a:pt x="811089" y="3211522"/>
                  <a:pt x="798929" y="3228547"/>
                </a:cubicBezTo>
                <a:lnTo>
                  <a:pt x="809873" y="3246787"/>
                </a:lnTo>
                <a:lnTo>
                  <a:pt x="809873" y="3250435"/>
                </a:lnTo>
                <a:lnTo>
                  <a:pt x="769744" y="3275972"/>
                </a:lnTo>
                <a:lnTo>
                  <a:pt x="769744" y="3283268"/>
                </a:lnTo>
                <a:cubicBezTo>
                  <a:pt x="786768" y="3283268"/>
                  <a:pt x="795281" y="3286916"/>
                  <a:pt x="795281" y="3294212"/>
                </a:cubicBezTo>
                <a:lnTo>
                  <a:pt x="780688" y="3301508"/>
                </a:lnTo>
                <a:lnTo>
                  <a:pt x="762448" y="3301508"/>
                </a:lnTo>
                <a:lnTo>
                  <a:pt x="762448" y="3283268"/>
                </a:lnTo>
                <a:lnTo>
                  <a:pt x="747856" y="3283268"/>
                </a:lnTo>
                <a:lnTo>
                  <a:pt x="751504" y="3323396"/>
                </a:lnTo>
                <a:cubicBezTo>
                  <a:pt x="741775" y="3328261"/>
                  <a:pt x="735695" y="3330693"/>
                  <a:pt x="733263" y="3330693"/>
                </a:cubicBezTo>
                <a:lnTo>
                  <a:pt x="733263" y="3341637"/>
                </a:lnTo>
                <a:lnTo>
                  <a:pt x="747856" y="3341637"/>
                </a:lnTo>
                <a:lnTo>
                  <a:pt x="747856" y="3345285"/>
                </a:lnTo>
                <a:cubicBezTo>
                  <a:pt x="747856" y="3352581"/>
                  <a:pt x="739343" y="3361093"/>
                  <a:pt x="722319" y="3370821"/>
                </a:cubicBezTo>
                <a:lnTo>
                  <a:pt x="711375" y="3367173"/>
                </a:lnTo>
                <a:lnTo>
                  <a:pt x="704079" y="3363525"/>
                </a:lnTo>
                <a:cubicBezTo>
                  <a:pt x="691919" y="3397574"/>
                  <a:pt x="679758" y="3414598"/>
                  <a:pt x="667598" y="3414598"/>
                </a:cubicBezTo>
                <a:lnTo>
                  <a:pt x="667598" y="3443783"/>
                </a:lnTo>
                <a:cubicBezTo>
                  <a:pt x="638413" y="3480264"/>
                  <a:pt x="612877" y="3504584"/>
                  <a:pt x="590988" y="3516745"/>
                </a:cubicBezTo>
                <a:cubicBezTo>
                  <a:pt x="586124" y="3516745"/>
                  <a:pt x="583692" y="3514312"/>
                  <a:pt x="583692" y="3509448"/>
                </a:cubicBezTo>
                <a:cubicBezTo>
                  <a:pt x="564236" y="3516745"/>
                  <a:pt x="521675" y="3542281"/>
                  <a:pt x="456010" y="3586058"/>
                </a:cubicBezTo>
                <a:cubicBezTo>
                  <a:pt x="453577" y="3586058"/>
                  <a:pt x="452362" y="3584842"/>
                  <a:pt x="452362" y="3582410"/>
                </a:cubicBezTo>
                <a:lnTo>
                  <a:pt x="393992" y="3586058"/>
                </a:lnTo>
                <a:lnTo>
                  <a:pt x="383048" y="3586058"/>
                </a:lnTo>
                <a:cubicBezTo>
                  <a:pt x="339271" y="3586058"/>
                  <a:pt x="278470" y="3554441"/>
                  <a:pt x="200644" y="3491208"/>
                </a:cubicBezTo>
                <a:cubicBezTo>
                  <a:pt x="186052" y="3406086"/>
                  <a:pt x="176324" y="3363525"/>
                  <a:pt x="171460" y="3363525"/>
                </a:cubicBezTo>
                <a:cubicBezTo>
                  <a:pt x="166596" y="3363525"/>
                  <a:pt x="160516" y="3356229"/>
                  <a:pt x="153219" y="3341637"/>
                </a:cubicBezTo>
                <a:lnTo>
                  <a:pt x="142275" y="3345285"/>
                </a:lnTo>
                <a:cubicBezTo>
                  <a:pt x="134979" y="3342853"/>
                  <a:pt x="127683" y="3340421"/>
                  <a:pt x="120387" y="3337989"/>
                </a:cubicBezTo>
                <a:cubicBezTo>
                  <a:pt x="115523" y="3335557"/>
                  <a:pt x="113091" y="3333125"/>
                  <a:pt x="113091" y="3330693"/>
                </a:cubicBezTo>
                <a:cubicBezTo>
                  <a:pt x="130115" y="3313668"/>
                  <a:pt x="145923" y="3305156"/>
                  <a:pt x="160516" y="3305156"/>
                </a:cubicBezTo>
                <a:cubicBezTo>
                  <a:pt x="160516" y="3317316"/>
                  <a:pt x="181188" y="3323396"/>
                  <a:pt x="222533" y="3323396"/>
                </a:cubicBezTo>
                <a:cubicBezTo>
                  <a:pt x="222533" y="3318532"/>
                  <a:pt x="198212" y="3306372"/>
                  <a:pt x="149571" y="3286916"/>
                </a:cubicBezTo>
                <a:cubicBezTo>
                  <a:pt x="149571" y="3274755"/>
                  <a:pt x="166596" y="3265027"/>
                  <a:pt x="200644" y="3257731"/>
                </a:cubicBezTo>
                <a:cubicBezTo>
                  <a:pt x="200644" y="3252867"/>
                  <a:pt x="203076" y="3250435"/>
                  <a:pt x="207940" y="3250435"/>
                </a:cubicBezTo>
                <a:lnTo>
                  <a:pt x="251717" y="3250435"/>
                </a:lnTo>
                <a:cubicBezTo>
                  <a:pt x="251717" y="3228547"/>
                  <a:pt x="267526" y="3190850"/>
                  <a:pt x="299142" y="3137345"/>
                </a:cubicBezTo>
                <a:cubicBezTo>
                  <a:pt x="359944" y="3020606"/>
                  <a:pt x="412233" y="2891708"/>
                  <a:pt x="456010" y="2750649"/>
                </a:cubicBezTo>
                <a:cubicBezTo>
                  <a:pt x="456010" y="2745784"/>
                  <a:pt x="463306" y="2736056"/>
                  <a:pt x="477898" y="2721464"/>
                </a:cubicBezTo>
                <a:lnTo>
                  <a:pt x="466954" y="2703224"/>
                </a:lnTo>
                <a:lnTo>
                  <a:pt x="466954" y="2695928"/>
                </a:lnTo>
                <a:cubicBezTo>
                  <a:pt x="483978" y="2659447"/>
                  <a:pt x="492490" y="2607158"/>
                  <a:pt x="492490" y="2539060"/>
                </a:cubicBezTo>
                <a:lnTo>
                  <a:pt x="499786" y="2535412"/>
                </a:lnTo>
                <a:cubicBezTo>
                  <a:pt x="502218" y="2532980"/>
                  <a:pt x="504651" y="2529332"/>
                  <a:pt x="507083" y="2524468"/>
                </a:cubicBezTo>
                <a:cubicBezTo>
                  <a:pt x="504651" y="2487987"/>
                  <a:pt x="499786" y="2469747"/>
                  <a:pt x="492490" y="2469747"/>
                </a:cubicBezTo>
                <a:cubicBezTo>
                  <a:pt x="475466" y="2479475"/>
                  <a:pt x="463306" y="2507444"/>
                  <a:pt x="456010" y="2553653"/>
                </a:cubicBezTo>
                <a:lnTo>
                  <a:pt x="426825" y="2648503"/>
                </a:lnTo>
                <a:lnTo>
                  <a:pt x="437769" y="2663095"/>
                </a:lnTo>
                <a:lnTo>
                  <a:pt x="437769" y="2666743"/>
                </a:lnTo>
                <a:cubicBezTo>
                  <a:pt x="423177" y="2666743"/>
                  <a:pt x="406153" y="2680119"/>
                  <a:pt x="386696" y="2706872"/>
                </a:cubicBezTo>
                <a:lnTo>
                  <a:pt x="368456" y="2706872"/>
                </a:lnTo>
                <a:cubicBezTo>
                  <a:pt x="341703" y="2770105"/>
                  <a:pt x="293062" y="2812666"/>
                  <a:pt x="222533" y="2834554"/>
                </a:cubicBezTo>
                <a:lnTo>
                  <a:pt x="178756" y="2874683"/>
                </a:lnTo>
                <a:cubicBezTo>
                  <a:pt x="117955" y="2874683"/>
                  <a:pt x="87554" y="2862523"/>
                  <a:pt x="87554" y="2838202"/>
                </a:cubicBezTo>
                <a:cubicBezTo>
                  <a:pt x="87554" y="2826042"/>
                  <a:pt x="82690" y="2819962"/>
                  <a:pt x="72962" y="2819962"/>
                </a:cubicBezTo>
                <a:lnTo>
                  <a:pt x="65666" y="2830906"/>
                </a:lnTo>
                <a:cubicBezTo>
                  <a:pt x="24321" y="2782265"/>
                  <a:pt x="3648" y="2736056"/>
                  <a:pt x="3648" y="2692280"/>
                </a:cubicBezTo>
                <a:lnTo>
                  <a:pt x="3648" y="2633910"/>
                </a:lnTo>
                <a:cubicBezTo>
                  <a:pt x="3648" y="2619318"/>
                  <a:pt x="2432" y="2610806"/>
                  <a:pt x="0" y="2608374"/>
                </a:cubicBezTo>
                <a:lnTo>
                  <a:pt x="10944" y="2560949"/>
                </a:lnTo>
                <a:cubicBezTo>
                  <a:pt x="6080" y="2551220"/>
                  <a:pt x="3648" y="2543924"/>
                  <a:pt x="3648" y="2539060"/>
                </a:cubicBezTo>
                <a:cubicBezTo>
                  <a:pt x="8512" y="2522036"/>
                  <a:pt x="13377" y="2505012"/>
                  <a:pt x="18241" y="2487987"/>
                </a:cubicBezTo>
                <a:lnTo>
                  <a:pt x="25537" y="2473395"/>
                </a:lnTo>
                <a:lnTo>
                  <a:pt x="29185" y="2462451"/>
                </a:lnTo>
                <a:lnTo>
                  <a:pt x="29185" y="2451507"/>
                </a:lnTo>
                <a:lnTo>
                  <a:pt x="14593" y="2433266"/>
                </a:lnTo>
                <a:cubicBezTo>
                  <a:pt x="29185" y="2372465"/>
                  <a:pt x="46209" y="2342064"/>
                  <a:pt x="65666" y="2342064"/>
                </a:cubicBezTo>
                <a:cubicBezTo>
                  <a:pt x="70530" y="2346928"/>
                  <a:pt x="77826" y="2349360"/>
                  <a:pt x="87554" y="2349360"/>
                </a:cubicBezTo>
                <a:cubicBezTo>
                  <a:pt x="87554" y="2329904"/>
                  <a:pt x="124035" y="2315312"/>
                  <a:pt x="196996" y="2305583"/>
                </a:cubicBezTo>
                <a:cubicBezTo>
                  <a:pt x="235909" y="2252078"/>
                  <a:pt x="284550" y="2209518"/>
                  <a:pt x="342919" y="2177901"/>
                </a:cubicBezTo>
                <a:cubicBezTo>
                  <a:pt x="364808" y="2177901"/>
                  <a:pt x="397640" y="2159661"/>
                  <a:pt x="441417" y="2123180"/>
                </a:cubicBezTo>
                <a:cubicBezTo>
                  <a:pt x="477898" y="2096427"/>
                  <a:pt x="496138" y="2074539"/>
                  <a:pt x="496138" y="2057515"/>
                </a:cubicBezTo>
                <a:cubicBezTo>
                  <a:pt x="503435" y="2042922"/>
                  <a:pt x="507083" y="2030762"/>
                  <a:pt x="507083" y="2021034"/>
                </a:cubicBezTo>
                <a:cubicBezTo>
                  <a:pt x="507083" y="2018602"/>
                  <a:pt x="504651" y="2012521"/>
                  <a:pt x="499786" y="2002793"/>
                </a:cubicBezTo>
                <a:cubicBezTo>
                  <a:pt x="502218" y="1968745"/>
                  <a:pt x="509515" y="1934696"/>
                  <a:pt x="521675" y="1900647"/>
                </a:cubicBezTo>
                <a:lnTo>
                  <a:pt x="521675" y="1871463"/>
                </a:lnTo>
                <a:lnTo>
                  <a:pt x="507083" y="1853222"/>
                </a:lnTo>
                <a:cubicBezTo>
                  <a:pt x="509515" y="1853222"/>
                  <a:pt x="510731" y="1852006"/>
                  <a:pt x="510731" y="1849574"/>
                </a:cubicBezTo>
                <a:cubicBezTo>
                  <a:pt x="505867" y="1849574"/>
                  <a:pt x="494922" y="1837414"/>
                  <a:pt x="477898" y="1813093"/>
                </a:cubicBezTo>
                <a:lnTo>
                  <a:pt x="466954" y="1831334"/>
                </a:lnTo>
                <a:lnTo>
                  <a:pt x="456010" y="1842278"/>
                </a:lnTo>
                <a:cubicBezTo>
                  <a:pt x="451146" y="1847142"/>
                  <a:pt x="448713" y="1850790"/>
                  <a:pt x="448713" y="1853222"/>
                </a:cubicBezTo>
                <a:cubicBezTo>
                  <a:pt x="451146" y="1860518"/>
                  <a:pt x="452362" y="1866599"/>
                  <a:pt x="452362" y="1871463"/>
                </a:cubicBezTo>
                <a:cubicBezTo>
                  <a:pt x="452362" y="1878759"/>
                  <a:pt x="442633" y="1895783"/>
                  <a:pt x="423177" y="1922536"/>
                </a:cubicBezTo>
                <a:lnTo>
                  <a:pt x="393992" y="1915240"/>
                </a:lnTo>
                <a:lnTo>
                  <a:pt x="386696" y="1915240"/>
                </a:lnTo>
                <a:lnTo>
                  <a:pt x="342919" y="1955368"/>
                </a:lnTo>
                <a:cubicBezTo>
                  <a:pt x="328327" y="1948072"/>
                  <a:pt x="321031" y="1938344"/>
                  <a:pt x="321031" y="1926184"/>
                </a:cubicBezTo>
                <a:lnTo>
                  <a:pt x="310087" y="1926184"/>
                </a:lnTo>
                <a:lnTo>
                  <a:pt x="291846" y="1937128"/>
                </a:lnTo>
                <a:lnTo>
                  <a:pt x="273606" y="1926184"/>
                </a:lnTo>
                <a:lnTo>
                  <a:pt x="262661" y="1926184"/>
                </a:lnTo>
                <a:cubicBezTo>
                  <a:pt x="243205" y="1945640"/>
                  <a:pt x="232261" y="1955368"/>
                  <a:pt x="229829" y="1955368"/>
                </a:cubicBezTo>
                <a:cubicBezTo>
                  <a:pt x="229829" y="1950504"/>
                  <a:pt x="212805" y="1924968"/>
                  <a:pt x="178756" y="1878759"/>
                </a:cubicBezTo>
                <a:cubicBezTo>
                  <a:pt x="117955" y="1788773"/>
                  <a:pt x="87554" y="1706083"/>
                  <a:pt x="87554" y="1630690"/>
                </a:cubicBezTo>
                <a:cubicBezTo>
                  <a:pt x="85122" y="1630690"/>
                  <a:pt x="83906" y="1629474"/>
                  <a:pt x="83906" y="1627042"/>
                </a:cubicBezTo>
                <a:lnTo>
                  <a:pt x="83906" y="1601505"/>
                </a:lnTo>
                <a:cubicBezTo>
                  <a:pt x="83906" y="1582049"/>
                  <a:pt x="80258" y="1552864"/>
                  <a:pt x="72962" y="1513951"/>
                </a:cubicBezTo>
                <a:lnTo>
                  <a:pt x="83906" y="1513951"/>
                </a:lnTo>
                <a:cubicBezTo>
                  <a:pt x="76610" y="1504223"/>
                  <a:pt x="70530" y="1476254"/>
                  <a:pt x="65666" y="1430046"/>
                </a:cubicBezTo>
                <a:cubicBezTo>
                  <a:pt x="68097" y="1427613"/>
                  <a:pt x="77826" y="1426397"/>
                  <a:pt x="94850" y="1426397"/>
                </a:cubicBezTo>
                <a:lnTo>
                  <a:pt x="94850" y="1400861"/>
                </a:lnTo>
                <a:cubicBezTo>
                  <a:pt x="87554" y="1400861"/>
                  <a:pt x="77826" y="1386269"/>
                  <a:pt x="65666" y="1357084"/>
                </a:cubicBezTo>
                <a:cubicBezTo>
                  <a:pt x="77826" y="1291419"/>
                  <a:pt x="127683" y="1258586"/>
                  <a:pt x="215237" y="1258586"/>
                </a:cubicBezTo>
                <a:cubicBezTo>
                  <a:pt x="217669" y="1248858"/>
                  <a:pt x="221317" y="1243994"/>
                  <a:pt x="226181" y="1243994"/>
                </a:cubicBezTo>
                <a:cubicBezTo>
                  <a:pt x="228613" y="1243994"/>
                  <a:pt x="229829" y="1245210"/>
                  <a:pt x="229829" y="1247642"/>
                </a:cubicBezTo>
                <a:lnTo>
                  <a:pt x="244421" y="1243994"/>
                </a:lnTo>
                <a:lnTo>
                  <a:pt x="321031" y="1243994"/>
                </a:lnTo>
                <a:cubicBezTo>
                  <a:pt x="364808" y="1268314"/>
                  <a:pt x="408585" y="1297499"/>
                  <a:pt x="452362" y="1331548"/>
                </a:cubicBezTo>
                <a:cubicBezTo>
                  <a:pt x="452362" y="1338844"/>
                  <a:pt x="451146" y="1342492"/>
                  <a:pt x="448713" y="1342492"/>
                </a:cubicBezTo>
                <a:cubicBezTo>
                  <a:pt x="463306" y="1364380"/>
                  <a:pt x="470602" y="1383837"/>
                  <a:pt x="470602" y="1400861"/>
                </a:cubicBezTo>
                <a:cubicBezTo>
                  <a:pt x="477898" y="1400861"/>
                  <a:pt x="481546" y="1395997"/>
                  <a:pt x="481546" y="1386269"/>
                </a:cubicBezTo>
                <a:lnTo>
                  <a:pt x="477898" y="1357084"/>
                </a:lnTo>
                <a:lnTo>
                  <a:pt x="492490" y="1353436"/>
                </a:lnTo>
                <a:lnTo>
                  <a:pt x="496138" y="1353436"/>
                </a:lnTo>
                <a:cubicBezTo>
                  <a:pt x="503435" y="1353436"/>
                  <a:pt x="508299" y="1364380"/>
                  <a:pt x="510731" y="1386269"/>
                </a:cubicBezTo>
                <a:cubicBezTo>
                  <a:pt x="508299" y="1391133"/>
                  <a:pt x="504651" y="1394781"/>
                  <a:pt x="499786" y="1397213"/>
                </a:cubicBezTo>
                <a:cubicBezTo>
                  <a:pt x="497354" y="1399645"/>
                  <a:pt x="494922" y="1400861"/>
                  <a:pt x="492490" y="1400861"/>
                </a:cubicBezTo>
                <a:lnTo>
                  <a:pt x="492490" y="1419101"/>
                </a:lnTo>
                <a:cubicBezTo>
                  <a:pt x="504651" y="1416669"/>
                  <a:pt x="514379" y="1413021"/>
                  <a:pt x="521675" y="1408157"/>
                </a:cubicBezTo>
                <a:cubicBezTo>
                  <a:pt x="526539" y="1405725"/>
                  <a:pt x="528971" y="1403293"/>
                  <a:pt x="528971" y="1400861"/>
                </a:cubicBezTo>
                <a:cubicBezTo>
                  <a:pt x="528971" y="1323035"/>
                  <a:pt x="532619" y="1239130"/>
                  <a:pt x="539916" y="1149144"/>
                </a:cubicBezTo>
                <a:lnTo>
                  <a:pt x="536267" y="1134552"/>
                </a:lnTo>
                <a:lnTo>
                  <a:pt x="539916" y="1105367"/>
                </a:lnTo>
                <a:cubicBezTo>
                  <a:pt x="532619" y="1056726"/>
                  <a:pt x="527755" y="1028757"/>
                  <a:pt x="525323" y="1021461"/>
                </a:cubicBezTo>
                <a:lnTo>
                  <a:pt x="528971" y="1014165"/>
                </a:lnTo>
                <a:lnTo>
                  <a:pt x="528971" y="1006869"/>
                </a:lnTo>
                <a:cubicBezTo>
                  <a:pt x="494922" y="977684"/>
                  <a:pt x="477898" y="961876"/>
                  <a:pt x="477898" y="959444"/>
                </a:cubicBezTo>
                <a:lnTo>
                  <a:pt x="477898" y="944852"/>
                </a:lnTo>
                <a:lnTo>
                  <a:pt x="481546" y="933908"/>
                </a:lnTo>
                <a:cubicBezTo>
                  <a:pt x="479114" y="933908"/>
                  <a:pt x="476682" y="932691"/>
                  <a:pt x="474250" y="930259"/>
                </a:cubicBezTo>
                <a:lnTo>
                  <a:pt x="466954" y="915667"/>
                </a:lnTo>
                <a:cubicBezTo>
                  <a:pt x="466954" y="903507"/>
                  <a:pt x="471818" y="884050"/>
                  <a:pt x="481546" y="857298"/>
                </a:cubicBezTo>
                <a:cubicBezTo>
                  <a:pt x="476682" y="835410"/>
                  <a:pt x="454793" y="812305"/>
                  <a:pt x="415881" y="787984"/>
                </a:cubicBezTo>
                <a:cubicBezTo>
                  <a:pt x="423177" y="768528"/>
                  <a:pt x="434121" y="751504"/>
                  <a:pt x="448713" y="736911"/>
                </a:cubicBezTo>
                <a:lnTo>
                  <a:pt x="441417" y="722319"/>
                </a:lnTo>
                <a:lnTo>
                  <a:pt x="441417" y="718671"/>
                </a:lnTo>
                <a:cubicBezTo>
                  <a:pt x="460874" y="655438"/>
                  <a:pt x="490058" y="623821"/>
                  <a:pt x="528971" y="623821"/>
                </a:cubicBezTo>
                <a:cubicBezTo>
                  <a:pt x="548427" y="609229"/>
                  <a:pt x="569100" y="601933"/>
                  <a:pt x="590988" y="601933"/>
                </a:cubicBezTo>
                <a:cubicBezTo>
                  <a:pt x="637197" y="635981"/>
                  <a:pt x="662734" y="653006"/>
                  <a:pt x="667598" y="653006"/>
                </a:cubicBezTo>
                <a:lnTo>
                  <a:pt x="678542" y="649358"/>
                </a:lnTo>
                <a:lnTo>
                  <a:pt x="685838" y="649358"/>
                </a:lnTo>
                <a:lnTo>
                  <a:pt x="685838" y="653006"/>
                </a:lnTo>
                <a:cubicBezTo>
                  <a:pt x="768528" y="635981"/>
                  <a:pt x="851218" y="625037"/>
                  <a:pt x="933907" y="620173"/>
                </a:cubicBezTo>
                <a:lnTo>
                  <a:pt x="941204" y="623821"/>
                </a:lnTo>
                <a:lnTo>
                  <a:pt x="948500" y="623821"/>
                </a:lnTo>
                <a:lnTo>
                  <a:pt x="1032405" y="609229"/>
                </a:lnTo>
                <a:lnTo>
                  <a:pt x="1032405" y="620173"/>
                </a:lnTo>
                <a:cubicBezTo>
                  <a:pt x="1034837" y="615309"/>
                  <a:pt x="1067670" y="610445"/>
                  <a:pt x="1130904" y="605581"/>
                </a:cubicBezTo>
                <a:cubicBezTo>
                  <a:pt x="1140632" y="605581"/>
                  <a:pt x="1146712" y="606797"/>
                  <a:pt x="1149144" y="609229"/>
                </a:cubicBezTo>
                <a:cubicBezTo>
                  <a:pt x="1161304" y="606797"/>
                  <a:pt x="1174681" y="605581"/>
                  <a:pt x="1189273" y="605581"/>
                </a:cubicBezTo>
                <a:lnTo>
                  <a:pt x="1273178" y="605581"/>
                </a:lnTo>
                <a:cubicBezTo>
                  <a:pt x="1282907" y="605581"/>
                  <a:pt x="1290203" y="604365"/>
                  <a:pt x="1295067" y="601933"/>
                </a:cubicBezTo>
                <a:cubicBezTo>
                  <a:pt x="1299931" y="604365"/>
                  <a:pt x="1308443" y="605581"/>
                  <a:pt x="1320603" y="605581"/>
                </a:cubicBezTo>
                <a:lnTo>
                  <a:pt x="1331548" y="605581"/>
                </a:lnTo>
                <a:cubicBezTo>
                  <a:pt x="1336412" y="518027"/>
                  <a:pt x="1347356" y="474250"/>
                  <a:pt x="1364380" y="474250"/>
                </a:cubicBezTo>
                <a:cubicBezTo>
                  <a:pt x="1364380" y="449929"/>
                  <a:pt x="1347356" y="413449"/>
                  <a:pt x="1313307" y="364808"/>
                </a:cubicBezTo>
                <a:cubicBezTo>
                  <a:pt x="1313307" y="340487"/>
                  <a:pt x="1301147" y="317383"/>
                  <a:pt x="1276826" y="295494"/>
                </a:cubicBezTo>
                <a:cubicBezTo>
                  <a:pt x="1325467" y="239557"/>
                  <a:pt x="1352220" y="211588"/>
                  <a:pt x="1357084" y="211588"/>
                </a:cubicBezTo>
                <a:lnTo>
                  <a:pt x="1357084" y="218885"/>
                </a:lnTo>
                <a:lnTo>
                  <a:pt x="1444638" y="164163"/>
                </a:lnTo>
                <a:close/>
                <a:moveTo>
                  <a:pt x="7759865" y="138627"/>
                </a:moveTo>
                <a:cubicBezTo>
                  <a:pt x="7789050" y="141059"/>
                  <a:pt x="7809722" y="147139"/>
                  <a:pt x="7821882" y="156867"/>
                </a:cubicBezTo>
                <a:lnTo>
                  <a:pt x="7865659" y="156867"/>
                </a:lnTo>
                <a:cubicBezTo>
                  <a:pt x="7870523" y="156867"/>
                  <a:pt x="7879036" y="159300"/>
                  <a:pt x="7891196" y="164163"/>
                </a:cubicBezTo>
                <a:cubicBezTo>
                  <a:pt x="7910652" y="169028"/>
                  <a:pt x="7931325" y="175108"/>
                  <a:pt x="7953213" y="182404"/>
                </a:cubicBezTo>
                <a:lnTo>
                  <a:pt x="7989694" y="167812"/>
                </a:lnTo>
                <a:cubicBezTo>
                  <a:pt x="7994557" y="167812"/>
                  <a:pt x="8028606" y="171460"/>
                  <a:pt x="8091840" y="178756"/>
                </a:cubicBezTo>
                <a:cubicBezTo>
                  <a:pt x="8091840" y="171460"/>
                  <a:pt x="8094271" y="167812"/>
                  <a:pt x="8099136" y="167812"/>
                </a:cubicBezTo>
                <a:cubicBezTo>
                  <a:pt x="8159937" y="167812"/>
                  <a:pt x="8231682" y="193348"/>
                  <a:pt x="8314372" y="244421"/>
                </a:cubicBezTo>
                <a:cubicBezTo>
                  <a:pt x="8358149" y="254150"/>
                  <a:pt x="8380038" y="263877"/>
                  <a:pt x="8380038" y="273606"/>
                </a:cubicBezTo>
                <a:lnTo>
                  <a:pt x="8380038" y="288198"/>
                </a:lnTo>
                <a:cubicBezTo>
                  <a:pt x="8370309" y="297927"/>
                  <a:pt x="8358149" y="319815"/>
                  <a:pt x="8343557" y="353864"/>
                </a:cubicBezTo>
                <a:cubicBezTo>
                  <a:pt x="8345988" y="356296"/>
                  <a:pt x="8347205" y="362376"/>
                  <a:pt x="8347205" y="372104"/>
                </a:cubicBezTo>
                <a:cubicBezTo>
                  <a:pt x="8337476" y="372104"/>
                  <a:pt x="8326532" y="402504"/>
                  <a:pt x="8314372" y="463306"/>
                </a:cubicBezTo>
                <a:cubicBezTo>
                  <a:pt x="8309508" y="463306"/>
                  <a:pt x="8303428" y="469386"/>
                  <a:pt x="8296132" y="481546"/>
                </a:cubicBezTo>
                <a:lnTo>
                  <a:pt x="8296132" y="561804"/>
                </a:lnTo>
                <a:cubicBezTo>
                  <a:pt x="8286403" y="593421"/>
                  <a:pt x="8281540" y="610445"/>
                  <a:pt x="8281540" y="612877"/>
                </a:cubicBezTo>
                <a:lnTo>
                  <a:pt x="8281540" y="700431"/>
                </a:lnTo>
                <a:lnTo>
                  <a:pt x="8274244" y="740559"/>
                </a:lnTo>
                <a:cubicBezTo>
                  <a:pt x="8279107" y="745424"/>
                  <a:pt x="8281540" y="750288"/>
                  <a:pt x="8281540" y="755152"/>
                </a:cubicBezTo>
                <a:cubicBezTo>
                  <a:pt x="8279107" y="774608"/>
                  <a:pt x="8275459" y="784336"/>
                  <a:pt x="8270595" y="784336"/>
                </a:cubicBezTo>
                <a:cubicBezTo>
                  <a:pt x="8270595" y="794065"/>
                  <a:pt x="8271811" y="807441"/>
                  <a:pt x="8274244" y="824465"/>
                </a:cubicBezTo>
                <a:cubicBezTo>
                  <a:pt x="8276675" y="848786"/>
                  <a:pt x="8280323" y="876754"/>
                  <a:pt x="8285188" y="908371"/>
                </a:cubicBezTo>
                <a:lnTo>
                  <a:pt x="8285188" y="919315"/>
                </a:lnTo>
                <a:cubicBezTo>
                  <a:pt x="8285188" y="929043"/>
                  <a:pt x="8283971" y="936340"/>
                  <a:pt x="8281540" y="941204"/>
                </a:cubicBezTo>
                <a:cubicBezTo>
                  <a:pt x="8296132" y="984981"/>
                  <a:pt x="8303428" y="1010517"/>
                  <a:pt x="8303428" y="1017813"/>
                </a:cubicBezTo>
                <a:lnTo>
                  <a:pt x="8332613" y="1017813"/>
                </a:lnTo>
                <a:cubicBezTo>
                  <a:pt x="8335044" y="1017813"/>
                  <a:pt x="8336261" y="1019029"/>
                  <a:pt x="8336261" y="1021461"/>
                </a:cubicBezTo>
                <a:cubicBezTo>
                  <a:pt x="8350853" y="1016597"/>
                  <a:pt x="8358149" y="1012949"/>
                  <a:pt x="8358149" y="1010517"/>
                </a:cubicBezTo>
                <a:lnTo>
                  <a:pt x="8372742" y="1017813"/>
                </a:lnTo>
                <a:lnTo>
                  <a:pt x="8460295" y="1010517"/>
                </a:lnTo>
                <a:cubicBezTo>
                  <a:pt x="8581897" y="1051862"/>
                  <a:pt x="8642699" y="1099287"/>
                  <a:pt x="8642699" y="1152792"/>
                </a:cubicBezTo>
                <a:cubicBezTo>
                  <a:pt x="8649995" y="1172248"/>
                  <a:pt x="8653643" y="1184408"/>
                  <a:pt x="8653643" y="1189273"/>
                </a:cubicBezTo>
                <a:lnTo>
                  <a:pt x="8646347" y="1189273"/>
                </a:lnTo>
                <a:cubicBezTo>
                  <a:pt x="8646347" y="1196569"/>
                  <a:pt x="8658507" y="1211161"/>
                  <a:pt x="8682828" y="1233050"/>
                </a:cubicBezTo>
                <a:lnTo>
                  <a:pt x="8682828" y="1243994"/>
                </a:lnTo>
                <a:lnTo>
                  <a:pt x="8653643" y="1276827"/>
                </a:lnTo>
                <a:cubicBezTo>
                  <a:pt x="8663371" y="1279259"/>
                  <a:pt x="8668235" y="1284123"/>
                  <a:pt x="8668235" y="1291419"/>
                </a:cubicBezTo>
                <a:lnTo>
                  <a:pt x="8668235" y="1295067"/>
                </a:lnTo>
                <a:cubicBezTo>
                  <a:pt x="8668235" y="1312091"/>
                  <a:pt x="8659723" y="1329116"/>
                  <a:pt x="8642699" y="1346140"/>
                </a:cubicBezTo>
                <a:lnTo>
                  <a:pt x="8642699" y="1364380"/>
                </a:lnTo>
                <a:cubicBezTo>
                  <a:pt x="8613514" y="1388701"/>
                  <a:pt x="8598922" y="1402077"/>
                  <a:pt x="8598922" y="1404509"/>
                </a:cubicBezTo>
                <a:lnTo>
                  <a:pt x="8598922" y="1433694"/>
                </a:lnTo>
                <a:cubicBezTo>
                  <a:pt x="8581897" y="1433694"/>
                  <a:pt x="8566089" y="1455582"/>
                  <a:pt x="8551497" y="1499359"/>
                </a:cubicBezTo>
                <a:cubicBezTo>
                  <a:pt x="8524744" y="1518815"/>
                  <a:pt x="8504072" y="1528544"/>
                  <a:pt x="8489480" y="1528544"/>
                </a:cubicBezTo>
                <a:lnTo>
                  <a:pt x="8474888" y="1524895"/>
                </a:lnTo>
                <a:cubicBezTo>
                  <a:pt x="8457863" y="1532192"/>
                  <a:pt x="8443270" y="1535840"/>
                  <a:pt x="8431111" y="1535840"/>
                </a:cubicBezTo>
                <a:cubicBezTo>
                  <a:pt x="8421382" y="1530976"/>
                  <a:pt x="8415302" y="1528544"/>
                  <a:pt x="8412870" y="1528544"/>
                </a:cubicBezTo>
                <a:cubicBezTo>
                  <a:pt x="8408006" y="1528544"/>
                  <a:pt x="8405574" y="1530976"/>
                  <a:pt x="8405574" y="1535840"/>
                </a:cubicBezTo>
                <a:cubicBezTo>
                  <a:pt x="8376390" y="1533408"/>
                  <a:pt x="8355716" y="1529760"/>
                  <a:pt x="8343557" y="1524895"/>
                </a:cubicBezTo>
                <a:lnTo>
                  <a:pt x="8328965" y="1554080"/>
                </a:lnTo>
                <a:lnTo>
                  <a:pt x="8328965" y="1557728"/>
                </a:lnTo>
                <a:cubicBezTo>
                  <a:pt x="8328965" y="1567456"/>
                  <a:pt x="8330180" y="1575969"/>
                  <a:pt x="8332613" y="1583265"/>
                </a:cubicBezTo>
                <a:lnTo>
                  <a:pt x="8328965" y="1594209"/>
                </a:lnTo>
                <a:lnTo>
                  <a:pt x="8332613" y="1608801"/>
                </a:lnTo>
                <a:lnTo>
                  <a:pt x="8328965" y="1616097"/>
                </a:lnTo>
                <a:lnTo>
                  <a:pt x="8332613" y="1648930"/>
                </a:lnTo>
                <a:lnTo>
                  <a:pt x="8332613" y="1681763"/>
                </a:lnTo>
                <a:lnTo>
                  <a:pt x="8328965" y="1692707"/>
                </a:lnTo>
                <a:cubicBezTo>
                  <a:pt x="8348420" y="1721891"/>
                  <a:pt x="8404358" y="1743780"/>
                  <a:pt x="8496776" y="1758372"/>
                </a:cubicBezTo>
                <a:cubicBezTo>
                  <a:pt x="8557577" y="1772965"/>
                  <a:pt x="8611082" y="1803365"/>
                  <a:pt x="8657291" y="1849574"/>
                </a:cubicBezTo>
                <a:cubicBezTo>
                  <a:pt x="8657291" y="1859302"/>
                  <a:pt x="8663371" y="1869031"/>
                  <a:pt x="8675532" y="1878759"/>
                </a:cubicBezTo>
                <a:cubicBezTo>
                  <a:pt x="8690124" y="1871463"/>
                  <a:pt x="8699851" y="1867815"/>
                  <a:pt x="8704716" y="1867815"/>
                </a:cubicBezTo>
                <a:lnTo>
                  <a:pt x="8690124" y="1849574"/>
                </a:lnTo>
                <a:lnTo>
                  <a:pt x="8690124" y="1842278"/>
                </a:lnTo>
                <a:lnTo>
                  <a:pt x="8701068" y="1834982"/>
                </a:lnTo>
                <a:cubicBezTo>
                  <a:pt x="8691340" y="1834982"/>
                  <a:pt x="8686476" y="1828902"/>
                  <a:pt x="8686476" y="1816741"/>
                </a:cubicBezTo>
                <a:lnTo>
                  <a:pt x="8686476" y="1802149"/>
                </a:lnTo>
                <a:lnTo>
                  <a:pt x="8704716" y="1802149"/>
                </a:lnTo>
                <a:lnTo>
                  <a:pt x="8704716" y="1791205"/>
                </a:lnTo>
                <a:lnTo>
                  <a:pt x="8682828" y="1762020"/>
                </a:lnTo>
                <a:lnTo>
                  <a:pt x="8686476" y="1732836"/>
                </a:lnTo>
                <a:lnTo>
                  <a:pt x="8642699" y="1674467"/>
                </a:lnTo>
                <a:lnTo>
                  <a:pt x="8646347" y="1645282"/>
                </a:lnTo>
                <a:cubicBezTo>
                  <a:pt x="8641482" y="1645282"/>
                  <a:pt x="8635403" y="1637986"/>
                  <a:pt x="8628107" y="1623394"/>
                </a:cubicBezTo>
                <a:lnTo>
                  <a:pt x="8628107" y="1616097"/>
                </a:lnTo>
                <a:cubicBezTo>
                  <a:pt x="8640267" y="1616097"/>
                  <a:pt x="8646347" y="1613665"/>
                  <a:pt x="8646347" y="1608801"/>
                </a:cubicBezTo>
                <a:lnTo>
                  <a:pt x="8646347" y="1601505"/>
                </a:lnTo>
                <a:lnTo>
                  <a:pt x="8628107" y="1568672"/>
                </a:lnTo>
                <a:cubicBezTo>
                  <a:pt x="8640267" y="1517599"/>
                  <a:pt x="8649995" y="1492063"/>
                  <a:pt x="8657291" y="1492063"/>
                </a:cubicBezTo>
                <a:cubicBezTo>
                  <a:pt x="8674315" y="1494495"/>
                  <a:pt x="8682828" y="1496927"/>
                  <a:pt x="8682828" y="1499359"/>
                </a:cubicBezTo>
                <a:lnTo>
                  <a:pt x="8690124" y="1495711"/>
                </a:lnTo>
                <a:lnTo>
                  <a:pt x="8744845" y="1499359"/>
                </a:lnTo>
                <a:cubicBezTo>
                  <a:pt x="8771597" y="1499359"/>
                  <a:pt x="8795918" y="1483551"/>
                  <a:pt x="8817806" y="1451934"/>
                </a:cubicBezTo>
                <a:cubicBezTo>
                  <a:pt x="8820238" y="1451934"/>
                  <a:pt x="8821454" y="1454366"/>
                  <a:pt x="8821454" y="1459230"/>
                </a:cubicBezTo>
                <a:lnTo>
                  <a:pt x="8832399" y="1451934"/>
                </a:lnTo>
                <a:lnTo>
                  <a:pt x="8865231" y="1451934"/>
                </a:lnTo>
                <a:lnTo>
                  <a:pt x="8952785" y="1521247"/>
                </a:lnTo>
                <a:lnTo>
                  <a:pt x="9259224" y="1499359"/>
                </a:lnTo>
                <a:lnTo>
                  <a:pt x="9259224" y="1506655"/>
                </a:lnTo>
                <a:cubicBezTo>
                  <a:pt x="9264087" y="1501791"/>
                  <a:pt x="9273816" y="1499359"/>
                  <a:pt x="9288408" y="1499359"/>
                </a:cubicBezTo>
                <a:lnTo>
                  <a:pt x="9288408" y="1495711"/>
                </a:lnTo>
                <a:cubicBezTo>
                  <a:pt x="9288408" y="1493279"/>
                  <a:pt x="9287193" y="1485983"/>
                  <a:pt x="9284760" y="1473822"/>
                </a:cubicBezTo>
                <a:cubicBezTo>
                  <a:pt x="9282328" y="1461662"/>
                  <a:pt x="9279896" y="1444638"/>
                  <a:pt x="9277464" y="1422749"/>
                </a:cubicBezTo>
                <a:lnTo>
                  <a:pt x="9277464" y="1353436"/>
                </a:lnTo>
                <a:lnTo>
                  <a:pt x="9273816" y="1353436"/>
                </a:lnTo>
                <a:cubicBezTo>
                  <a:pt x="9273816" y="1387485"/>
                  <a:pt x="9239768" y="1414237"/>
                  <a:pt x="9171670" y="1433694"/>
                </a:cubicBezTo>
                <a:cubicBezTo>
                  <a:pt x="9125461" y="1426397"/>
                  <a:pt x="9082900" y="1422749"/>
                  <a:pt x="9043987" y="1422749"/>
                </a:cubicBezTo>
                <a:cubicBezTo>
                  <a:pt x="9024531" y="1415453"/>
                  <a:pt x="9007506" y="1400861"/>
                  <a:pt x="8992914" y="1378973"/>
                </a:cubicBezTo>
                <a:lnTo>
                  <a:pt x="8985618" y="1378973"/>
                </a:lnTo>
                <a:cubicBezTo>
                  <a:pt x="8973458" y="1378973"/>
                  <a:pt x="8966162" y="1380189"/>
                  <a:pt x="8963729" y="1382621"/>
                </a:cubicBezTo>
                <a:lnTo>
                  <a:pt x="8945489" y="1378973"/>
                </a:lnTo>
                <a:cubicBezTo>
                  <a:pt x="8906576" y="1378973"/>
                  <a:pt x="8873744" y="1387485"/>
                  <a:pt x="8846991" y="1404509"/>
                </a:cubicBezTo>
                <a:cubicBezTo>
                  <a:pt x="8837263" y="1404509"/>
                  <a:pt x="8806862" y="1371676"/>
                  <a:pt x="8755789" y="1306011"/>
                </a:cubicBezTo>
                <a:cubicBezTo>
                  <a:pt x="8746061" y="1306011"/>
                  <a:pt x="8731469" y="1280475"/>
                  <a:pt x="8712012" y="1229402"/>
                </a:cubicBezTo>
                <a:cubicBezTo>
                  <a:pt x="8707148" y="1229402"/>
                  <a:pt x="8694988" y="1203865"/>
                  <a:pt x="8675532" y="1152792"/>
                </a:cubicBezTo>
                <a:cubicBezTo>
                  <a:pt x="8653643" y="1152792"/>
                  <a:pt x="8641482" y="1133336"/>
                  <a:pt x="8639051" y="1094423"/>
                </a:cubicBezTo>
                <a:lnTo>
                  <a:pt x="8642699" y="1079830"/>
                </a:lnTo>
                <a:lnTo>
                  <a:pt x="8642699" y="1072535"/>
                </a:lnTo>
                <a:cubicBezTo>
                  <a:pt x="8635403" y="1072535"/>
                  <a:pt x="8629322" y="1060374"/>
                  <a:pt x="8624459" y="1036054"/>
                </a:cubicBezTo>
                <a:lnTo>
                  <a:pt x="8628107" y="1036054"/>
                </a:lnTo>
                <a:cubicBezTo>
                  <a:pt x="8611082" y="999573"/>
                  <a:pt x="8591626" y="971604"/>
                  <a:pt x="8569738" y="952148"/>
                </a:cubicBezTo>
                <a:lnTo>
                  <a:pt x="8569738" y="948500"/>
                </a:lnTo>
                <a:cubicBezTo>
                  <a:pt x="8569738" y="943636"/>
                  <a:pt x="8574601" y="941204"/>
                  <a:pt x="8584330" y="941204"/>
                </a:cubicBezTo>
                <a:lnTo>
                  <a:pt x="8555145" y="901075"/>
                </a:lnTo>
                <a:lnTo>
                  <a:pt x="8562441" y="857298"/>
                </a:lnTo>
                <a:lnTo>
                  <a:pt x="8540553" y="842706"/>
                </a:lnTo>
                <a:lnTo>
                  <a:pt x="8551497" y="813521"/>
                </a:lnTo>
                <a:cubicBezTo>
                  <a:pt x="8529609" y="740559"/>
                  <a:pt x="8518665" y="693135"/>
                  <a:pt x="8518665" y="671246"/>
                </a:cubicBezTo>
                <a:cubicBezTo>
                  <a:pt x="8550280" y="654222"/>
                  <a:pt x="8566089" y="623821"/>
                  <a:pt x="8566089" y="580044"/>
                </a:cubicBezTo>
                <a:lnTo>
                  <a:pt x="8569738" y="580044"/>
                </a:lnTo>
                <a:cubicBezTo>
                  <a:pt x="8601353" y="580044"/>
                  <a:pt x="8634186" y="593421"/>
                  <a:pt x="8668235" y="620173"/>
                </a:cubicBezTo>
                <a:cubicBezTo>
                  <a:pt x="8682828" y="620173"/>
                  <a:pt x="8690124" y="622605"/>
                  <a:pt x="8690124" y="627469"/>
                </a:cubicBezTo>
                <a:cubicBezTo>
                  <a:pt x="8743628" y="590988"/>
                  <a:pt x="8815374" y="564236"/>
                  <a:pt x="8905360" y="547211"/>
                </a:cubicBezTo>
                <a:lnTo>
                  <a:pt x="8919952" y="547211"/>
                </a:lnTo>
                <a:cubicBezTo>
                  <a:pt x="8966162" y="547211"/>
                  <a:pt x="9017235" y="588556"/>
                  <a:pt x="9073172" y="671246"/>
                </a:cubicBezTo>
                <a:cubicBezTo>
                  <a:pt x="9099924" y="693135"/>
                  <a:pt x="9138837" y="772176"/>
                  <a:pt x="9189910" y="908371"/>
                </a:cubicBezTo>
                <a:lnTo>
                  <a:pt x="9273816" y="1262234"/>
                </a:lnTo>
                <a:lnTo>
                  <a:pt x="9273816" y="1265882"/>
                </a:lnTo>
                <a:lnTo>
                  <a:pt x="9277464" y="1265882"/>
                </a:lnTo>
                <a:lnTo>
                  <a:pt x="9277464" y="1072535"/>
                </a:lnTo>
                <a:cubicBezTo>
                  <a:pt x="9277464" y="1031190"/>
                  <a:pt x="9258008" y="989844"/>
                  <a:pt x="9219095" y="948500"/>
                </a:cubicBezTo>
                <a:cubicBezTo>
                  <a:pt x="9219095" y="943636"/>
                  <a:pt x="9221527" y="941204"/>
                  <a:pt x="9226391" y="941204"/>
                </a:cubicBezTo>
                <a:lnTo>
                  <a:pt x="9219095" y="908371"/>
                </a:lnTo>
                <a:lnTo>
                  <a:pt x="9219095" y="904723"/>
                </a:lnTo>
                <a:lnTo>
                  <a:pt x="9222743" y="897427"/>
                </a:lnTo>
                <a:cubicBezTo>
                  <a:pt x="9225175" y="894995"/>
                  <a:pt x="9228823" y="892563"/>
                  <a:pt x="9233687" y="890131"/>
                </a:cubicBezTo>
                <a:cubicBezTo>
                  <a:pt x="9233687" y="863378"/>
                  <a:pt x="9219095" y="835410"/>
                  <a:pt x="9189910" y="806225"/>
                </a:cubicBezTo>
                <a:cubicBezTo>
                  <a:pt x="9189910" y="784336"/>
                  <a:pt x="9199639" y="767312"/>
                  <a:pt x="9219095" y="755152"/>
                </a:cubicBezTo>
                <a:cubicBezTo>
                  <a:pt x="9226391" y="755152"/>
                  <a:pt x="9239768" y="760016"/>
                  <a:pt x="9259224" y="769744"/>
                </a:cubicBezTo>
                <a:lnTo>
                  <a:pt x="9259224" y="667598"/>
                </a:lnTo>
                <a:lnTo>
                  <a:pt x="9226391" y="448714"/>
                </a:lnTo>
                <a:lnTo>
                  <a:pt x="9226391" y="357512"/>
                </a:lnTo>
                <a:cubicBezTo>
                  <a:pt x="9180182" y="308871"/>
                  <a:pt x="9157077" y="276038"/>
                  <a:pt x="9157077" y="259013"/>
                </a:cubicBezTo>
                <a:lnTo>
                  <a:pt x="9157077" y="244421"/>
                </a:lnTo>
                <a:cubicBezTo>
                  <a:pt x="9169237" y="244421"/>
                  <a:pt x="9181398" y="234693"/>
                  <a:pt x="9193558" y="215237"/>
                </a:cubicBezTo>
                <a:lnTo>
                  <a:pt x="9219095" y="182404"/>
                </a:lnTo>
                <a:lnTo>
                  <a:pt x="9270168" y="196996"/>
                </a:lnTo>
                <a:lnTo>
                  <a:pt x="9310297" y="215237"/>
                </a:lnTo>
                <a:cubicBezTo>
                  <a:pt x="9315160" y="215237"/>
                  <a:pt x="9317593" y="212804"/>
                  <a:pt x="9317593" y="207940"/>
                </a:cubicBezTo>
                <a:cubicBezTo>
                  <a:pt x="9322457" y="207940"/>
                  <a:pt x="9416091" y="233477"/>
                  <a:pt x="9598495" y="284550"/>
                </a:cubicBezTo>
                <a:lnTo>
                  <a:pt x="9631327" y="273606"/>
                </a:lnTo>
                <a:cubicBezTo>
                  <a:pt x="9643487" y="280902"/>
                  <a:pt x="9649568" y="285766"/>
                  <a:pt x="9649568" y="288198"/>
                </a:cubicBezTo>
                <a:lnTo>
                  <a:pt x="9660512" y="284550"/>
                </a:lnTo>
                <a:lnTo>
                  <a:pt x="9664160" y="284550"/>
                </a:lnTo>
                <a:cubicBezTo>
                  <a:pt x="9802786" y="304006"/>
                  <a:pt x="9872101" y="334407"/>
                  <a:pt x="9872101" y="375752"/>
                </a:cubicBezTo>
                <a:cubicBezTo>
                  <a:pt x="9879397" y="375752"/>
                  <a:pt x="9883044" y="386696"/>
                  <a:pt x="9883044" y="408585"/>
                </a:cubicBezTo>
                <a:cubicBezTo>
                  <a:pt x="9883044" y="464522"/>
                  <a:pt x="9873316" y="492490"/>
                  <a:pt x="9853860" y="492490"/>
                </a:cubicBezTo>
                <a:lnTo>
                  <a:pt x="9864805" y="580044"/>
                </a:lnTo>
                <a:lnTo>
                  <a:pt x="9861156" y="612877"/>
                </a:lnTo>
                <a:lnTo>
                  <a:pt x="9864805" y="642062"/>
                </a:lnTo>
                <a:lnTo>
                  <a:pt x="9824676" y="813521"/>
                </a:lnTo>
                <a:cubicBezTo>
                  <a:pt x="9831972" y="813521"/>
                  <a:pt x="9835619" y="815953"/>
                  <a:pt x="9835619" y="820817"/>
                </a:cubicBezTo>
                <a:lnTo>
                  <a:pt x="9828323" y="864594"/>
                </a:lnTo>
                <a:cubicBezTo>
                  <a:pt x="9833187" y="891347"/>
                  <a:pt x="9835619" y="905939"/>
                  <a:pt x="9835619" y="908371"/>
                </a:cubicBezTo>
                <a:lnTo>
                  <a:pt x="9824676" y="919315"/>
                </a:lnTo>
                <a:lnTo>
                  <a:pt x="9828323" y="948500"/>
                </a:lnTo>
                <a:lnTo>
                  <a:pt x="9828323" y="999573"/>
                </a:lnTo>
                <a:lnTo>
                  <a:pt x="9824676" y="1017813"/>
                </a:lnTo>
                <a:lnTo>
                  <a:pt x="9824676" y="1032406"/>
                </a:lnTo>
                <a:cubicBezTo>
                  <a:pt x="9822243" y="1039702"/>
                  <a:pt x="9821027" y="1044566"/>
                  <a:pt x="9821027" y="1046998"/>
                </a:cubicBezTo>
                <a:lnTo>
                  <a:pt x="9821027" y="1057942"/>
                </a:lnTo>
                <a:cubicBezTo>
                  <a:pt x="9867236" y="972820"/>
                  <a:pt x="9911013" y="930259"/>
                  <a:pt x="9952357" y="930259"/>
                </a:cubicBezTo>
                <a:cubicBezTo>
                  <a:pt x="9969382" y="874322"/>
                  <a:pt x="9981543" y="846354"/>
                  <a:pt x="9988839" y="846354"/>
                </a:cubicBezTo>
                <a:cubicBezTo>
                  <a:pt x="9998567" y="853650"/>
                  <a:pt x="10008295" y="857298"/>
                  <a:pt x="10018023" y="857298"/>
                </a:cubicBezTo>
                <a:cubicBezTo>
                  <a:pt x="10047207" y="791632"/>
                  <a:pt x="10084904" y="695567"/>
                  <a:pt x="10131114" y="569100"/>
                </a:cubicBezTo>
                <a:cubicBezTo>
                  <a:pt x="10177323" y="510731"/>
                  <a:pt x="10218668" y="481546"/>
                  <a:pt x="10255148" y="481546"/>
                </a:cubicBezTo>
                <a:lnTo>
                  <a:pt x="10266092" y="481546"/>
                </a:lnTo>
                <a:cubicBezTo>
                  <a:pt x="10297710" y="481546"/>
                  <a:pt x="10332974" y="498571"/>
                  <a:pt x="10371886" y="532619"/>
                </a:cubicBezTo>
                <a:lnTo>
                  <a:pt x="10390127" y="525323"/>
                </a:lnTo>
                <a:cubicBezTo>
                  <a:pt x="10504433" y="549644"/>
                  <a:pt x="10561586" y="567884"/>
                  <a:pt x="10561586" y="580044"/>
                </a:cubicBezTo>
                <a:cubicBezTo>
                  <a:pt x="10607795" y="601933"/>
                  <a:pt x="10651573" y="640845"/>
                  <a:pt x="10692917" y="696783"/>
                </a:cubicBezTo>
                <a:cubicBezTo>
                  <a:pt x="10724533" y="742992"/>
                  <a:pt x="10740342" y="781904"/>
                  <a:pt x="10740342" y="813521"/>
                </a:cubicBezTo>
                <a:lnTo>
                  <a:pt x="10740342" y="831761"/>
                </a:lnTo>
                <a:cubicBezTo>
                  <a:pt x="10737909" y="836625"/>
                  <a:pt x="10735478" y="842706"/>
                  <a:pt x="10733046" y="850002"/>
                </a:cubicBezTo>
                <a:cubicBezTo>
                  <a:pt x="10728182" y="862162"/>
                  <a:pt x="10724533" y="875538"/>
                  <a:pt x="10722101" y="890131"/>
                </a:cubicBezTo>
                <a:lnTo>
                  <a:pt x="10725750" y="901075"/>
                </a:lnTo>
                <a:cubicBezTo>
                  <a:pt x="10677108" y="925396"/>
                  <a:pt x="10652788" y="944852"/>
                  <a:pt x="10652788" y="959444"/>
                </a:cubicBezTo>
                <a:cubicBezTo>
                  <a:pt x="10652788" y="978900"/>
                  <a:pt x="10596852" y="1028757"/>
                  <a:pt x="10484977" y="1109015"/>
                </a:cubicBezTo>
                <a:cubicBezTo>
                  <a:pt x="10463088" y="1109015"/>
                  <a:pt x="10443632" y="1124823"/>
                  <a:pt x="10426607" y="1156440"/>
                </a:cubicBezTo>
                <a:cubicBezTo>
                  <a:pt x="10382831" y="1156440"/>
                  <a:pt x="10348782" y="1177112"/>
                  <a:pt x="10324461" y="1218457"/>
                </a:cubicBezTo>
                <a:cubicBezTo>
                  <a:pt x="10305006" y="1237914"/>
                  <a:pt x="10264877" y="1256154"/>
                  <a:pt x="10204075" y="1273178"/>
                </a:cubicBezTo>
                <a:cubicBezTo>
                  <a:pt x="10204075" y="1290203"/>
                  <a:pt x="10165162" y="1308443"/>
                  <a:pt x="10087336" y="1327900"/>
                </a:cubicBezTo>
                <a:lnTo>
                  <a:pt x="10065448" y="1324252"/>
                </a:lnTo>
                <a:lnTo>
                  <a:pt x="10043560" y="1324252"/>
                </a:lnTo>
                <a:lnTo>
                  <a:pt x="10010727" y="1320603"/>
                </a:lnTo>
                <a:cubicBezTo>
                  <a:pt x="9981543" y="1337628"/>
                  <a:pt x="9957222" y="1346140"/>
                  <a:pt x="9937765" y="1346140"/>
                </a:cubicBezTo>
                <a:cubicBezTo>
                  <a:pt x="9898852" y="1346140"/>
                  <a:pt x="9850211" y="1318171"/>
                  <a:pt x="9791843" y="1262234"/>
                </a:cubicBezTo>
                <a:lnTo>
                  <a:pt x="9791843" y="1258586"/>
                </a:lnTo>
                <a:cubicBezTo>
                  <a:pt x="9786979" y="1258586"/>
                  <a:pt x="9778466" y="1264666"/>
                  <a:pt x="9766306" y="1276827"/>
                </a:cubicBezTo>
                <a:lnTo>
                  <a:pt x="9773602" y="1291419"/>
                </a:lnTo>
                <a:lnTo>
                  <a:pt x="9762658" y="1295067"/>
                </a:lnTo>
                <a:lnTo>
                  <a:pt x="9780898" y="1419101"/>
                </a:lnTo>
                <a:lnTo>
                  <a:pt x="9780898" y="1437342"/>
                </a:lnTo>
                <a:cubicBezTo>
                  <a:pt x="9790627" y="1437342"/>
                  <a:pt x="9795490" y="1440990"/>
                  <a:pt x="9795490" y="1448286"/>
                </a:cubicBezTo>
                <a:lnTo>
                  <a:pt x="9806435" y="1437342"/>
                </a:lnTo>
                <a:lnTo>
                  <a:pt x="9853860" y="1437342"/>
                </a:lnTo>
                <a:cubicBezTo>
                  <a:pt x="9863588" y="1437342"/>
                  <a:pt x="9872101" y="1436126"/>
                  <a:pt x="9879397" y="1433694"/>
                </a:cubicBezTo>
                <a:cubicBezTo>
                  <a:pt x="9881829" y="1436126"/>
                  <a:pt x="9889125" y="1437342"/>
                  <a:pt x="9901285" y="1437342"/>
                </a:cubicBezTo>
                <a:cubicBezTo>
                  <a:pt x="9911013" y="1437342"/>
                  <a:pt x="9915877" y="1436126"/>
                  <a:pt x="9915877" y="1433694"/>
                </a:cubicBezTo>
                <a:lnTo>
                  <a:pt x="9945061" y="1437342"/>
                </a:lnTo>
                <a:cubicBezTo>
                  <a:pt x="10117737" y="1437342"/>
                  <a:pt x="10233260" y="1450718"/>
                  <a:pt x="10291629" y="1477470"/>
                </a:cubicBezTo>
                <a:cubicBezTo>
                  <a:pt x="10296492" y="1472606"/>
                  <a:pt x="10303788" y="1470175"/>
                  <a:pt x="10313517" y="1470175"/>
                </a:cubicBezTo>
                <a:lnTo>
                  <a:pt x="10320814" y="1470175"/>
                </a:lnTo>
                <a:cubicBezTo>
                  <a:pt x="10432689" y="1513951"/>
                  <a:pt x="10500784" y="1571105"/>
                  <a:pt x="10525106" y="1641634"/>
                </a:cubicBezTo>
                <a:cubicBezTo>
                  <a:pt x="10537266" y="1663522"/>
                  <a:pt x="10549427" y="1674467"/>
                  <a:pt x="10561586" y="1674467"/>
                </a:cubicBezTo>
                <a:cubicBezTo>
                  <a:pt x="10602930" y="1713379"/>
                  <a:pt x="10623604" y="1760804"/>
                  <a:pt x="10623604" y="1816741"/>
                </a:cubicBezTo>
                <a:cubicBezTo>
                  <a:pt x="10630900" y="1816741"/>
                  <a:pt x="10634548" y="1832550"/>
                  <a:pt x="10634548" y="1864167"/>
                </a:cubicBezTo>
                <a:lnTo>
                  <a:pt x="10634548" y="1867815"/>
                </a:lnTo>
                <a:lnTo>
                  <a:pt x="10630900" y="1878759"/>
                </a:lnTo>
                <a:cubicBezTo>
                  <a:pt x="10638196" y="1878759"/>
                  <a:pt x="10641844" y="1883623"/>
                  <a:pt x="10641844" y="1893351"/>
                </a:cubicBezTo>
                <a:lnTo>
                  <a:pt x="10641844" y="1926184"/>
                </a:lnTo>
                <a:lnTo>
                  <a:pt x="10634548" y="1955368"/>
                </a:lnTo>
                <a:cubicBezTo>
                  <a:pt x="10644277" y="1955368"/>
                  <a:pt x="10649140" y="1959017"/>
                  <a:pt x="10649140" y="1966313"/>
                </a:cubicBezTo>
                <a:cubicBezTo>
                  <a:pt x="10649140" y="1971177"/>
                  <a:pt x="10646708" y="1973609"/>
                  <a:pt x="10641844" y="1973609"/>
                </a:cubicBezTo>
                <a:lnTo>
                  <a:pt x="10649140" y="1984553"/>
                </a:lnTo>
                <a:lnTo>
                  <a:pt x="10649140" y="2010090"/>
                </a:lnTo>
                <a:cubicBezTo>
                  <a:pt x="10649140" y="2014954"/>
                  <a:pt x="10646708" y="2017386"/>
                  <a:pt x="10641844" y="2017386"/>
                </a:cubicBezTo>
                <a:cubicBezTo>
                  <a:pt x="10649140" y="2034410"/>
                  <a:pt x="10652788" y="2051434"/>
                  <a:pt x="10652788" y="2068459"/>
                </a:cubicBezTo>
                <a:cubicBezTo>
                  <a:pt x="10652788" y="2070891"/>
                  <a:pt x="10651573" y="2072107"/>
                  <a:pt x="10649140" y="2072107"/>
                </a:cubicBezTo>
                <a:lnTo>
                  <a:pt x="10652788" y="2119532"/>
                </a:lnTo>
                <a:lnTo>
                  <a:pt x="10652788" y="2207085"/>
                </a:lnTo>
                <a:cubicBezTo>
                  <a:pt x="10652788" y="2209518"/>
                  <a:pt x="10651573" y="2210734"/>
                  <a:pt x="10649140" y="2210734"/>
                </a:cubicBezTo>
                <a:cubicBezTo>
                  <a:pt x="10651573" y="2213166"/>
                  <a:pt x="10655220" y="2241134"/>
                  <a:pt x="10660084" y="2294639"/>
                </a:cubicBezTo>
                <a:lnTo>
                  <a:pt x="10652788" y="2323824"/>
                </a:lnTo>
                <a:lnTo>
                  <a:pt x="10660084" y="2334768"/>
                </a:lnTo>
                <a:cubicBezTo>
                  <a:pt x="10660084" y="2346928"/>
                  <a:pt x="10654004" y="2362737"/>
                  <a:pt x="10641844" y="2382193"/>
                </a:cubicBezTo>
                <a:lnTo>
                  <a:pt x="10649140" y="2422322"/>
                </a:lnTo>
                <a:cubicBezTo>
                  <a:pt x="10639412" y="2422322"/>
                  <a:pt x="10634548" y="2428402"/>
                  <a:pt x="10634548" y="2440562"/>
                </a:cubicBezTo>
                <a:cubicBezTo>
                  <a:pt x="10644277" y="2462451"/>
                  <a:pt x="10649140" y="2475827"/>
                  <a:pt x="10649140" y="2480691"/>
                </a:cubicBezTo>
                <a:lnTo>
                  <a:pt x="10641844" y="2498932"/>
                </a:lnTo>
                <a:cubicBezTo>
                  <a:pt x="10646708" y="2503796"/>
                  <a:pt x="10649140" y="2511092"/>
                  <a:pt x="10649140" y="2520820"/>
                </a:cubicBezTo>
                <a:lnTo>
                  <a:pt x="10641844" y="2520820"/>
                </a:lnTo>
                <a:cubicBezTo>
                  <a:pt x="10646708" y="2530548"/>
                  <a:pt x="10649140" y="2536628"/>
                  <a:pt x="10649140" y="2539060"/>
                </a:cubicBezTo>
                <a:cubicBezTo>
                  <a:pt x="10646708" y="2543924"/>
                  <a:pt x="10644277" y="2551220"/>
                  <a:pt x="10641844" y="2560949"/>
                </a:cubicBezTo>
                <a:cubicBezTo>
                  <a:pt x="10646708" y="2577973"/>
                  <a:pt x="10649140" y="2587701"/>
                  <a:pt x="10649140" y="2590134"/>
                </a:cubicBezTo>
                <a:lnTo>
                  <a:pt x="10641844" y="2590134"/>
                </a:lnTo>
                <a:lnTo>
                  <a:pt x="10649140" y="2601078"/>
                </a:lnTo>
                <a:cubicBezTo>
                  <a:pt x="10644277" y="2613238"/>
                  <a:pt x="10640628" y="2624182"/>
                  <a:pt x="10638196" y="2633910"/>
                </a:cubicBezTo>
                <a:cubicBezTo>
                  <a:pt x="10635763" y="2641207"/>
                  <a:pt x="10634548" y="2646071"/>
                  <a:pt x="10634548" y="2648503"/>
                </a:cubicBezTo>
                <a:lnTo>
                  <a:pt x="10634548" y="2681335"/>
                </a:lnTo>
                <a:cubicBezTo>
                  <a:pt x="10634548" y="2691063"/>
                  <a:pt x="10639412" y="2695928"/>
                  <a:pt x="10649140" y="2695928"/>
                </a:cubicBezTo>
                <a:cubicBezTo>
                  <a:pt x="10649140" y="2698359"/>
                  <a:pt x="10647924" y="2706872"/>
                  <a:pt x="10645492" y="2721464"/>
                </a:cubicBezTo>
                <a:lnTo>
                  <a:pt x="10638196" y="2747001"/>
                </a:lnTo>
                <a:lnTo>
                  <a:pt x="10630900" y="2783481"/>
                </a:lnTo>
                <a:lnTo>
                  <a:pt x="10634548" y="2794426"/>
                </a:lnTo>
                <a:cubicBezTo>
                  <a:pt x="10634548" y="2809018"/>
                  <a:pt x="10626036" y="2828474"/>
                  <a:pt x="10609011" y="2852795"/>
                </a:cubicBezTo>
                <a:lnTo>
                  <a:pt x="10619955" y="2885627"/>
                </a:lnTo>
                <a:cubicBezTo>
                  <a:pt x="10612659" y="2888060"/>
                  <a:pt x="10593203" y="2930620"/>
                  <a:pt x="10561586" y="3013310"/>
                </a:cubicBezTo>
                <a:cubicBezTo>
                  <a:pt x="10542131" y="3013310"/>
                  <a:pt x="10516594" y="3037631"/>
                  <a:pt x="10484977" y="3086272"/>
                </a:cubicBezTo>
                <a:cubicBezTo>
                  <a:pt x="10467953" y="3100864"/>
                  <a:pt x="10455792" y="3127616"/>
                  <a:pt x="10448496" y="3166529"/>
                </a:cubicBezTo>
                <a:cubicBezTo>
                  <a:pt x="10433904" y="3166529"/>
                  <a:pt x="10397423" y="3194498"/>
                  <a:pt x="10339054" y="3250435"/>
                </a:cubicBezTo>
                <a:cubicBezTo>
                  <a:pt x="10224748" y="3282052"/>
                  <a:pt x="10148138" y="3297860"/>
                  <a:pt x="10109225" y="3297860"/>
                </a:cubicBezTo>
                <a:lnTo>
                  <a:pt x="10054503" y="3297860"/>
                </a:lnTo>
                <a:cubicBezTo>
                  <a:pt x="10054503" y="3305156"/>
                  <a:pt x="10037479" y="3316100"/>
                  <a:pt x="10003431" y="3330693"/>
                </a:cubicBezTo>
                <a:cubicBezTo>
                  <a:pt x="10003431" y="3357445"/>
                  <a:pt x="9956006" y="3375686"/>
                  <a:pt x="9861156" y="3385414"/>
                </a:cubicBezTo>
                <a:lnTo>
                  <a:pt x="9791843" y="3385414"/>
                </a:lnTo>
                <a:cubicBezTo>
                  <a:pt x="9772387" y="3385414"/>
                  <a:pt x="9762658" y="3380550"/>
                  <a:pt x="9762658" y="3370821"/>
                </a:cubicBezTo>
                <a:cubicBezTo>
                  <a:pt x="9755361" y="3373253"/>
                  <a:pt x="9749281" y="3374470"/>
                  <a:pt x="9744418" y="3374470"/>
                </a:cubicBezTo>
                <a:cubicBezTo>
                  <a:pt x="9700640" y="3374470"/>
                  <a:pt x="9653215" y="3372038"/>
                  <a:pt x="9602143" y="3367173"/>
                </a:cubicBezTo>
                <a:lnTo>
                  <a:pt x="9572958" y="3370821"/>
                </a:lnTo>
                <a:lnTo>
                  <a:pt x="9499997" y="3370821"/>
                </a:lnTo>
                <a:cubicBezTo>
                  <a:pt x="9419739" y="3370821"/>
                  <a:pt x="9292056" y="3384198"/>
                  <a:pt x="9116948" y="3410950"/>
                </a:cubicBezTo>
                <a:lnTo>
                  <a:pt x="8992914" y="3410950"/>
                </a:lnTo>
                <a:lnTo>
                  <a:pt x="8945489" y="3414598"/>
                </a:lnTo>
                <a:lnTo>
                  <a:pt x="8945489" y="3410950"/>
                </a:lnTo>
                <a:cubicBezTo>
                  <a:pt x="8940624" y="3410950"/>
                  <a:pt x="8938193" y="3412166"/>
                  <a:pt x="8938193" y="3414598"/>
                </a:cubicBezTo>
                <a:lnTo>
                  <a:pt x="8821454" y="3400006"/>
                </a:lnTo>
                <a:cubicBezTo>
                  <a:pt x="8819022" y="3407302"/>
                  <a:pt x="8817806" y="3413382"/>
                  <a:pt x="8817806" y="3418246"/>
                </a:cubicBezTo>
                <a:lnTo>
                  <a:pt x="8799566" y="3418246"/>
                </a:lnTo>
                <a:cubicBezTo>
                  <a:pt x="8797134" y="3415815"/>
                  <a:pt x="8784974" y="3409734"/>
                  <a:pt x="8763085" y="3400006"/>
                </a:cubicBezTo>
                <a:cubicBezTo>
                  <a:pt x="8736332" y="3387846"/>
                  <a:pt x="8704716" y="3374470"/>
                  <a:pt x="8668235" y="3359877"/>
                </a:cubicBezTo>
                <a:cubicBezTo>
                  <a:pt x="8602570" y="3299076"/>
                  <a:pt x="8549065" y="3265027"/>
                  <a:pt x="8507720" y="3257731"/>
                </a:cubicBezTo>
                <a:cubicBezTo>
                  <a:pt x="8507720" y="3255299"/>
                  <a:pt x="8505288" y="3254083"/>
                  <a:pt x="8500424" y="3254083"/>
                </a:cubicBezTo>
                <a:lnTo>
                  <a:pt x="8507720" y="3239491"/>
                </a:lnTo>
                <a:lnTo>
                  <a:pt x="8500424" y="3195714"/>
                </a:lnTo>
                <a:lnTo>
                  <a:pt x="8507720" y="3181122"/>
                </a:lnTo>
                <a:lnTo>
                  <a:pt x="8478536" y="3195714"/>
                </a:lnTo>
                <a:lnTo>
                  <a:pt x="8474888" y="3195714"/>
                </a:lnTo>
                <a:lnTo>
                  <a:pt x="8445703" y="3166529"/>
                </a:lnTo>
                <a:lnTo>
                  <a:pt x="8445703" y="3155585"/>
                </a:lnTo>
                <a:lnTo>
                  <a:pt x="8496776" y="3122752"/>
                </a:lnTo>
                <a:cubicBezTo>
                  <a:pt x="8472455" y="3122752"/>
                  <a:pt x="8457863" y="3102080"/>
                  <a:pt x="8452999" y="3060735"/>
                </a:cubicBezTo>
                <a:cubicBezTo>
                  <a:pt x="8457863" y="3051007"/>
                  <a:pt x="8462727" y="3046143"/>
                  <a:pt x="8467591" y="3046143"/>
                </a:cubicBezTo>
                <a:lnTo>
                  <a:pt x="8478536" y="3053439"/>
                </a:lnTo>
                <a:lnTo>
                  <a:pt x="8478536" y="3042495"/>
                </a:lnTo>
                <a:cubicBezTo>
                  <a:pt x="8466375" y="3042495"/>
                  <a:pt x="8460295" y="3037631"/>
                  <a:pt x="8460295" y="3027902"/>
                </a:cubicBezTo>
                <a:cubicBezTo>
                  <a:pt x="8470023" y="3027902"/>
                  <a:pt x="8474888" y="3024254"/>
                  <a:pt x="8474888" y="3016958"/>
                </a:cubicBezTo>
                <a:lnTo>
                  <a:pt x="8452999" y="2991422"/>
                </a:lnTo>
                <a:cubicBezTo>
                  <a:pt x="8504072" y="2911164"/>
                  <a:pt x="8538120" y="2863739"/>
                  <a:pt x="8555145" y="2849147"/>
                </a:cubicBezTo>
                <a:cubicBezTo>
                  <a:pt x="8567305" y="2849147"/>
                  <a:pt x="8609866" y="2830906"/>
                  <a:pt x="8682828" y="2794426"/>
                </a:cubicBezTo>
                <a:lnTo>
                  <a:pt x="8704716" y="2794426"/>
                </a:lnTo>
                <a:cubicBezTo>
                  <a:pt x="8724172" y="2799290"/>
                  <a:pt x="8742413" y="2802938"/>
                  <a:pt x="8759437" y="2805370"/>
                </a:cubicBezTo>
                <a:cubicBezTo>
                  <a:pt x="8774030" y="2807802"/>
                  <a:pt x="8784974" y="2809018"/>
                  <a:pt x="8792270" y="2809018"/>
                </a:cubicBezTo>
                <a:lnTo>
                  <a:pt x="9499997" y="2809018"/>
                </a:lnTo>
                <a:cubicBezTo>
                  <a:pt x="9665376" y="2809018"/>
                  <a:pt x="9830755" y="2794426"/>
                  <a:pt x="9996135" y="2765241"/>
                </a:cubicBezTo>
                <a:cubicBezTo>
                  <a:pt x="9993703" y="2745784"/>
                  <a:pt x="9983975" y="2726328"/>
                  <a:pt x="9966951" y="2706872"/>
                </a:cubicBezTo>
                <a:cubicBezTo>
                  <a:pt x="10061800" y="2699576"/>
                  <a:pt x="10109225" y="2682551"/>
                  <a:pt x="10109225" y="2655799"/>
                </a:cubicBezTo>
                <a:lnTo>
                  <a:pt x="10109225" y="2334768"/>
                </a:lnTo>
                <a:cubicBezTo>
                  <a:pt x="10097065" y="2337200"/>
                  <a:pt x="10088553" y="2338416"/>
                  <a:pt x="10083689" y="2338416"/>
                </a:cubicBezTo>
                <a:lnTo>
                  <a:pt x="10072744" y="2334768"/>
                </a:lnTo>
                <a:cubicBezTo>
                  <a:pt x="10045992" y="2339632"/>
                  <a:pt x="10032615" y="2345712"/>
                  <a:pt x="10032615" y="2353008"/>
                </a:cubicBezTo>
                <a:lnTo>
                  <a:pt x="10039911" y="2353008"/>
                </a:lnTo>
                <a:cubicBezTo>
                  <a:pt x="10052071" y="2353008"/>
                  <a:pt x="10059368" y="2351793"/>
                  <a:pt x="10061800" y="2349360"/>
                </a:cubicBezTo>
                <a:cubicBezTo>
                  <a:pt x="10069097" y="2351793"/>
                  <a:pt x="10075177" y="2354225"/>
                  <a:pt x="10080040" y="2356656"/>
                </a:cubicBezTo>
                <a:cubicBezTo>
                  <a:pt x="10084904" y="2359089"/>
                  <a:pt x="10087336" y="2361521"/>
                  <a:pt x="10087336" y="2363953"/>
                </a:cubicBezTo>
                <a:lnTo>
                  <a:pt x="10087336" y="2367601"/>
                </a:lnTo>
                <a:cubicBezTo>
                  <a:pt x="10070312" y="2406514"/>
                  <a:pt x="10054503" y="2425970"/>
                  <a:pt x="10039911" y="2425970"/>
                </a:cubicBezTo>
                <a:lnTo>
                  <a:pt x="10039911" y="2451507"/>
                </a:lnTo>
                <a:cubicBezTo>
                  <a:pt x="10039911" y="2500147"/>
                  <a:pt x="10008295" y="2552437"/>
                  <a:pt x="9945061" y="2608374"/>
                </a:cubicBezTo>
                <a:cubicBezTo>
                  <a:pt x="9872101" y="2647286"/>
                  <a:pt x="9754146" y="2666743"/>
                  <a:pt x="9591199" y="2666743"/>
                </a:cubicBezTo>
                <a:cubicBezTo>
                  <a:pt x="9437979" y="2705656"/>
                  <a:pt x="9337049" y="2725112"/>
                  <a:pt x="9288408" y="2725112"/>
                </a:cubicBezTo>
                <a:lnTo>
                  <a:pt x="9215447" y="2725112"/>
                </a:lnTo>
                <a:cubicBezTo>
                  <a:pt x="9203287" y="2727544"/>
                  <a:pt x="9191126" y="2729976"/>
                  <a:pt x="9178966" y="2732408"/>
                </a:cubicBezTo>
                <a:cubicBezTo>
                  <a:pt x="9171670" y="2734840"/>
                  <a:pt x="9163158" y="2737273"/>
                  <a:pt x="9153429" y="2739704"/>
                </a:cubicBezTo>
                <a:lnTo>
                  <a:pt x="9127893" y="2743353"/>
                </a:lnTo>
                <a:lnTo>
                  <a:pt x="8992914" y="2743353"/>
                </a:lnTo>
                <a:cubicBezTo>
                  <a:pt x="8893199" y="2716600"/>
                  <a:pt x="8826319" y="2684983"/>
                  <a:pt x="8792270" y="2648503"/>
                </a:cubicBezTo>
                <a:lnTo>
                  <a:pt x="8792270" y="2633910"/>
                </a:lnTo>
                <a:cubicBezTo>
                  <a:pt x="8772813" y="2633910"/>
                  <a:pt x="8761869" y="2609590"/>
                  <a:pt x="8759437" y="2560949"/>
                </a:cubicBezTo>
                <a:cubicBezTo>
                  <a:pt x="8739980" y="2548789"/>
                  <a:pt x="8730253" y="2541492"/>
                  <a:pt x="8730253" y="2539060"/>
                </a:cubicBezTo>
                <a:lnTo>
                  <a:pt x="8730253" y="2520820"/>
                </a:lnTo>
                <a:lnTo>
                  <a:pt x="8733901" y="2509876"/>
                </a:lnTo>
                <a:cubicBezTo>
                  <a:pt x="8716876" y="2509876"/>
                  <a:pt x="8707148" y="2481907"/>
                  <a:pt x="8704716" y="2425970"/>
                </a:cubicBezTo>
                <a:lnTo>
                  <a:pt x="8686476" y="2382193"/>
                </a:lnTo>
                <a:cubicBezTo>
                  <a:pt x="8698636" y="2374897"/>
                  <a:pt x="8732684" y="2368817"/>
                  <a:pt x="8788622" y="2363953"/>
                </a:cubicBezTo>
                <a:lnTo>
                  <a:pt x="8788622" y="2356656"/>
                </a:lnTo>
                <a:cubicBezTo>
                  <a:pt x="8737549" y="2312880"/>
                  <a:pt x="8712012" y="2287343"/>
                  <a:pt x="8712012" y="2280047"/>
                </a:cubicBezTo>
                <a:cubicBezTo>
                  <a:pt x="8712012" y="2277615"/>
                  <a:pt x="8713228" y="2276399"/>
                  <a:pt x="8715660" y="2276399"/>
                </a:cubicBezTo>
                <a:lnTo>
                  <a:pt x="8712012" y="2265455"/>
                </a:lnTo>
                <a:lnTo>
                  <a:pt x="8712012" y="2239918"/>
                </a:lnTo>
                <a:cubicBezTo>
                  <a:pt x="8712012" y="2210734"/>
                  <a:pt x="8729036" y="2193709"/>
                  <a:pt x="8763085" y="2188845"/>
                </a:cubicBezTo>
                <a:cubicBezTo>
                  <a:pt x="8787405" y="2193709"/>
                  <a:pt x="8808078" y="2197357"/>
                  <a:pt x="8825103" y="2199789"/>
                </a:cubicBezTo>
                <a:cubicBezTo>
                  <a:pt x="8837263" y="2204654"/>
                  <a:pt x="8845774" y="2207085"/>
                  <a:pt x="8850639" y="2207085"/>
                </a:cubicBezTo>
                <a:cubicBezTo>
                  <a:pt x="8872527" y="2192493"/>
                  <a:pt x="8936976" y="2181549"/>
                  <a:pt x="9043987" y="2174253"/>
                </a:cubicBezTo>
                <a:lnTo>
                  <a:pt x="9043987" y="2177901"/>
                </a:lnTo>
                <a:cubicBezTo>
                  <a:pt x="9070740" y="2175469"/>
                  <a:pt x="9084116" y="2170605"/>
                  <a:pt x="9084116" y="2163309"/>
                </a:cubicBezTo>
                <a:lnTo>
                  <a:pt x="9142485" y="2174253"/>
                </a:lnTo>
                <a:lnTo>
                  <a:pt x="9215447" y="2174253"/>
                </a:lnTo>
                <a:lnTo>
                  <a:pt x="9251927" y="2177901"/>
                </a:lnTo>
                <a:lnTo>
                  <a:pt x="9470812" y="2134124"/>
                </a:lnTo>
                <a:lnTo>
                  <a:pt x="9485404" y="2141420"/>
                </a:lnTo>
                <a:cubicBezTo>
                  <a:pt x="9485404" y="2131692"/>
                  <a:pt x="9599710" y="2125612"/>
                  <a:pt x="9828323" y="2123180"/>
                </a:cubicBezTo>
                <a:lnTo>
                  <a:pt x="9853860" y="2130476"/>
                </a:lnTo>
                <a:cubicBezTo>
                  <a:pt x="9863588" y="2125612"/>
                  <a:pt x="9872101" y="2123180"/>
                  <a:pt x="9879397" y="2123180"/>
                </a:cubicBezTo>
                <a:cubicBezTo>
                  <a:pt x="9915877" y="2123180"/>
                  <a:pt x="9957222" y="2134124"/>
                  <a:pt x="10003431" y="2156012"/>
                </a:cubicBezTo>
                <a:lnTo>
                  <a:pt x="10014376" y="2152364"/>
                </a:lnTo>
                <a:lnTo>
                  <a:pt x="10021672" y="2148716"/>
                </a:lnTo>
                <a:lnTo>
                  <a:pt x="10039911" y="2174253"/>
                </a:lnTo>
                <a:lnTo>
                  <a:pt x="10028968" y="2188845"/>
                </a:lnTo>
                <a:lnTo>
                  <a:pt x="10028968" y="2207085"/>
                </a:lnTo>
                <a:cubicBezTo>
                  <a:pt x="10038696" y="2194925"/>
                  <a:pt x="10049640" y="2188845"/>
                  <a:pt x="10061800" y="2188845"/>
                </a:cubicBezTo>
                <a:lnTo>
                  <a:pt x="10083689" y="2188845"/>
                </a:lnTo>
                <a:lnTo>
                  <a:pt x="10109225" y="2210734"/>
                </a:lnTo>
                <a:lnTo>
                  <a:pt x="10120169" y="2207085"/>
                </a:lnTo>
                <a:cubicBezTo>
                  <a:pt x="10117737" y="2199789"/>
                  <a:pt x="10115306" y="2185197"/>
                  <a:pt x="10112873" y="2163309"/>
                </a:cubicBezTo>
                <a:cubicBezTo>
                  <a:pt x="10110441" y="2134124"/>
                  <a:pt x="10108010" y="2097643"/>
                  <a:pt x="10105577" y="2053866"/>
                </a:cubicBezTo>
                <a:cubicBezTo>
                  <a:pt x="10052071" y="1997929"/>
                  <a:pt x="9976679" y="1954152"/>
                  <a:pt x="9879397" y="1922536"/>
                </a:cubicBezTo>
                <a:lnTo>
                  <a:pt x="9821027" y="1907943"/>
                </a:lnTo>
                <a:lnTo>
                  <a:pt x="9762658" y="1907943"/>
                </a:lnTo>
                <a:cubicBezTo>
                  <a:pt x="9329753" y="1949288"/>
                  <a:pt x="9079252" y="2000361"/>
                  <a:pt x="9011154" y="2061163"/>
                </a:cubicBezTo>
                <a:cubicBezTo>
                  <a:pt x="8986834" y="2061163"/>
                  <a:pt x="8955218" y="2066027"/>
                  <a:pt x="8916304" y="2075755"/>
                </a:cubicBezTo>
                <a:cubicBezTo>
                  <a:pt x="8801997" y="2053866"/>
                  <a:pt x="8744845" y="2007657"/>
                  <a:pt x="8744845" y="1937128"/>
                </a:cubicBezTo>
                <a:lnTo>
                  <a:pt x="8730253" y="1926184"/>
                </a:lnTo>
                <a:lnTo>
                  <a:pt x="8719308" y="1915240"/>
                </a:lnTo>
                <a:lnTo>
                  <a:pt x="8701068" y="1904295"/>
                </a:lnTo>
                <a:lnTo>
                  <a:pt x="8690124" y="1904295"/>
                </a:lnTo>
                <a:cubicBezTo>
                  <a:pt x="8704716" y="2001577"/>
                  <a:pt x="8716876" y="2053866"/>
                  <a:pt x="8726605" y="2061163"/>
                </a:cubicBezTo>
                <a:lnTo>
                  <a:pt x="8726605" y="2072107"/>
                </a:lnTo>
                <a:cubicBezTo>
                  <a:pt x="8714444" y="2084267"/>
                  <a:pt x="8701068" y="2130476"/>
                  <a:pt x="8686476" y="2210734"/>
                </a:cubicBezTo>
                <a:cubicBezTo>
                  <a:pt x="8659723" y="2218030"/>
                  <a:pt x="8636618" y="2236270"/>
                  <a:pt x="8617162" y="2265455"/>
                </a:cubicBezTo>
                <a:cubicBezTo>
                  <a:pt x="8617162" y="2294639"/>
                  <a:pt x="8581897" y="2328688"/>
                  <a:pt x="8511368" y="2367601"/>
                </a:cubicBezTo>
                <a:cubicBezTo>
                  <a:pt x="8511368" y="2379761"/>
                  <a:pt x="8490695" y="2387057"/>
                  <a:pt x="8449351" y="2389489"/>
                </a:cubicBezTo>
                <a:cubicBezTo>
                  <a:pt x="8420167" y="2382193"/>
                  <a:pt x="8386117" y="2355441"/>
                  <a:pt x="8347205" y="2309231"/>
                </a:cubicBezTo>
                <a:cubicBezTo>
                  <a:pt x="8347205" y="2318960"/>
                  <a:pt x="8345988" y="2323824"/>
                  <a:pt x="8343557" y="2323824"/>
                </a:cubicBezTo>
                <a:lnTo>
                  <a:pt x="8358149" y="2400433"/>
                </a:lnTo>
                <a:cubicBezTo>
                  <a:pt x="8350853" y="2526900"/>
                  <a:pt x="8343557" y="2590134"/>
                  <a:pt x="8336261" y="2590134"/>
                </a:cubicBezTo>
                <a:lnTo>
                  <a:pt x="8343557" y="2648503"/>
                </a:lnTo>
                <a:lnTo>
                  <a:pt x="8343557" y="2703224"/>
                </a:lnTo>
                <a:cubicBezTo>
                  <a:pt x="8343557" y="2712952"/>
                  <a:pt x="8344772" y="2720248"/>
                  <a:pt x="8347205" y="2725112"/>
                </a:cubicBezTo>
                <a:cubicBezTo>
                  <a:pt x="8344772" y="2732408"/>
                  <a:pt x="8341124" y="2751865"/>
                  <a:pt x="8336261" y="2783481"/>
                </a:cubicBezTo>
                <a:lnTo>
                  <a:pt x="8358149" y="2903868"/>
                </a:lnTo>
                <a:cubicBezTo>
                  <a:pt x="8350853" y="2971965"/>
                  <a:pt x="8344772" y="3027902"/>
                  <a:pt x="8339909" y="3071679"/>
                </a:cubicBezTo>
                <a:cubicBezTo>
                  <a:pt x="8335044" y="3105728"/>
                  <a:pt x="8331396" y="3122752"/>
                  <a:pt x="8328965" y="3122752"/>
                </a:cubicBezTo>
                <a:lnTo>
                  <a:pt x="8332613" y="3133697"/>
                </a:lnTo>
                <a:lnTo>
                  <a:pt x="8303428" y="3272324"/>
                </a:lnTo>
                <a:cubicBezTo>
                  <a:pt x="8305860" y="3277188"/>
                  <a:pt x="8307076" y="3284484"/>
                  <a:pt x="8307076" y="3294212"/>
                </a:cubicBezTo>
                <a:cubicBezTo>
                  <a:pt x="8304643" y="3294212"/>
                  <a:pt x="8292484" y="3324613"/>
                  <a:pt x="8270595" y="3385414"/>
                </a:cubicBezTo>
                <a:cubicBezTo>
                  <a:pt x="8256003" y="3392710"/>
                  <a:pt x="8238978" y="3421894"/>
                  <a:pt x="8219522" y="3472968"/>
                </a:cubicBezTo>
                <a:cubicBezTo>
                  <a:pt x="8195201" y="3480264"/>
                  <a:pt x="8183042" y="3487560"/>
                  <a:pt x="8183042" y="3494856"/>
                </a:cubicBezTo>
                <a:lnTo>
                  <a:pt x="8201282" y="3516745"/>
                </a:lnTo>
                <a:cubicBezTo>
                  <a:pt x="8196417" y="3528905"/>
                  <a:pt x="8192769" y="3538633"/>
                  <a:pt x="8190338" y="3545929"/>
                </a:cubicBezTo>
                <a:cubicBezTo>
                  <a:pt x="8187905" y="3550793"/>
                  <a:pt x="8185473" y="3553225"/>
                  <a:pt x="8183042" y="3553225"/>
                </a:cubicBezTo>
                <a:lnTo>
                  <a:pt x="8168449" y="3553225"/>
                </a:lnTo>
                <a:lnTo>
                  <a:pt x="8157505" y="3545929"/>
                </a:lnTo>
                <a:lnTo>
                  <a:pt x="8113729" y="3593354"/>
                </a:lnTo>
                <a:lnTo>
                  <a:pt x="8091840" y="3575114"/>
                </a:lnTo>
                <a:cubicBezTo>
                  <a:pt x="8077248" y="3579978"/>
                  <a:pt x="8068735" y="3582410"/>
                  <a:pt x="8066304" y="3582410"/>
                </a:cubicBezTo>
                <a:lnTo>
                  <a:pt x="8048063" y="3553225"/>
                </a:lnTo>
                <a:cubicBezTo>
                  <a:pt x="8045630" y="3553225"/>
                  <a:pt x="8029823" y="3566602"/>
                  <a:pt x="8000638" y="3593354"/>
                </a:cubicBezTo>
                <a:lnTo>
                  <a:pt x="7978750" y="3575114"/>
                </a:lnTo>
                <a:cubicBezTo>
                  <a:pt x="7969021" y="3579978"/>
                  <a:pt x="7960509" y="3582410"/>
                  <a:pt x="7953213" y="3582410"/>
                </a:cubicBezTo>
                <a:cubicBezTo>
                  <a:pt x="7950780" y="3565385"/>
                  <a:pt x="7941053" y="3553225"/>
                  <a:pt x="7924029" y="3545929"/>
                </a:cubicBezTo>
                <a:lnTo>
                  <a:pt x="7902140" y="3560522"/>
                </a:lnTo>
                <a:lnTo>
                  <a:pt x="7887548" y="3560522"/>
                </a:lnTo>
                <a:cubicBezTo>
                  <a:pt x="7865659" y="3560522"/>
                  <a:pt x="7840123" y="3515529"/>
                  <a:pt x="7810938" y="3425543"/>
                </a:cubicBezTo>
                <a:lnTo>
                  <a:pt x="7814586" y="3414598"/>
                </a:lnTo>
                <a:cubicBezTo>
                  <a:pt x="7814586" y="3404870"/>
                  <a:pt x="7808506" y="3390278"/>
                  <a:pt x="7796346" y="3370821"/>
                </a:cubicBezTo>
                <a:lnTo>
                  <a:pt x="7796346" y="3345285"/>
                </a:lnTo>
                <a:cubicBezTo>
                  <a:pt x="7796346" y="3296644"/>
                  <a:pt x="7801209" y="3272324"/>
                  <a:pt x="7810938" y="3272324"/>
                </a:cubicBezTo>
                <a:cubicBezTo>
                  <a:pt x="7810938" y="3213954"/>
                  <a:pt x="7786617" y="3145857"/>
                  <a:pt x="7737977" y="3068031"/>
                </a:cubicBezTo>
                <a:cubicBezTo>
                  <a:pt x="7750136" y="3036414"/>
                  <a:pt x="7764729" y="3020606"/>
                  <a:pt x="7781753" y="3020606"/>
                </a:cubicBezTo>
                <a:lnTo>
                  <a:pt x="7781753" y="3016958"/>
                </a:lnTo>
                <a:cubicBezTo>
                  <a:pt x="7781753" y="3012094"/>
                  <a:pt x="7774457" y="3006014"/>
                  <a:pt x="7759865" y="2998718"/>
                </a:cubicBezTo>
                <a:cubicBezTo>
                  <a:pt x="7759865" y="2976829"/>
                  <a:pt x="7776890" y="2947645"/>
                  <a:pt x="7810938" y="2911164"/>
                </a:cubicBezTo>
                <a:cubicBezTo>
                  <a:pt x="7803642" y="2894140"/>
                  <a:pt x="7796346" y="2885627"/>
                  <a:pt x="7789050" y="2885627"/>
                </a:cubicBezTo>
                <a:cubicBezTo>
                  <a:pt x="7793913" y="2856443"/>
                  <a:pt x="7797561" y="2841851"/>
                  <a:pt x="7799994" y="2841851"/>
                </a:cubicBezTo>
                <a:lnTo>
                  <a:pt x="7789050" y="2798074"/>
                </a:lnTo>
                <a:lnTo>
                  <a:pt x="7796346" y="2787129"/>
                </a:lnTo>
                <a:cubicBezTo>
                  <a:pt x="7791482" y="2782265"/>
                  <a:pt x="7789050" y="2774969"/>
                  <a:pt x="7789050" y="2765241"/>
                </a:cubicBezTo>
                <a:lnTo>
                  <a:pt x="7799994" y="2761593"/>
                </a:lnTo>
                <a:lnTo>
                  <a:pt x="7796346" y="2750649"/>
                </a:lnTo>
                <a:lnTo>
                  <a:pt x="7799994" y="2695928"/>
                </a:lnTo>
                <a:cubicBezTo>
                  <a:pt x="7797561" y="2678903"/>
                  <a:pt x="7796346" y="2664311"/>
                  <a:pt x="7796346" y="2652151"/>
                </a:cubicBezTo>
                <a:lnTo>
                  <a:pt x="7796346" y="2626614"/>
                </a:lnTo>
                <a:lnTo>
                  <a:pt x="7799994" y="2615670"/>
                </a:lnTo>
                <a:lnTo>
                  <a:pt x="7796346" y="2601078"/>
                </a:lnTo>
                <a:lnTo>
                  <a:pt x="7799994" y="2568245"/>
                </a:lnTo>
                <a:cubicBezTo>
                  <a:pt x="7787834" y="2478259"/>
                  <a:pt x="7778105" y="2429618"/>
                  <a:pt x="7770809" y="2422322"/>
                </a:cubicBezTo>
                <a:lnTo>
                  <a:pt x="7789050" y="2378545"/>
                </a:lnTo>
                <a:cubicBezTo>
                  <a:pt x="7786617" y="2371249"/>
                  <a:pt x="7785402" y="2361521"/>
                  <a:pt x="7785402" y="2349360"/>
                </a:cubicBezTo>
                <a:lnTo>
                  <a:pt x="7781753" y="2349360"/>
                </a:lnTo>
                <a:cubicBezTo>
                  <a:pt x="7735544" y="2373681"/>
                  <a:pt x="7702712" y="2418674"/>
                  <a:pt x="7683255" y="2484339"/>
                </a:cubicBezTo>
                <a:cubicBezTo>
                  <a:pt x="7680823" y="2484339"/>
                  <a:pt x="7669879" y="2502580"/>
                  <a:pt x="7650423" y="2539060"/>
                </a:cubicBezTo>
                <a:cubicBezTo>
                  <a:pt x="7555573" y="2646071"/>
                  <a:pt x="7469235" y="2711736"/>
                  <a:pt x="7391409" y="2736056"/>
                </a:cubicBezTo>
                <a:cubicBezTo>
                  <a:pt x="7291695" y="2774969"/>
                  <a:pt x="7227246" y="2794426"/>
                  <a:pt x="7198062" y="2794426"/>
                </a:cubicBezTo>
                <a:lnTo>
                  <a:pt x="7198062" y="2787129"/>
                </a:lnTo>
                <a:lnTo>
                  <a:pt x="7190765" y="2794426"/>
                </a:lnTo>
                <a:cubicBezTo>
                  <a:pt x="7183469" y="2794426"/>
                  <a:pt x="7174957" y="2773753"/>
                  <a:pt x="7165229" y="2732408"/>
                </a:cubicBezTo>
                <a:lnTo>
                  <a:pt x="7157933" y="2732408"/>
                </a:lnTo>
                <a:lnTo>
                  <a:pt x="7165229" y="2703224"/>
                </a:lnTo>
                <a:lnTo>
                  <a:pt x="7165229" y="2644855"/>
                </a:lnTo>
                <a:cubicBezTo>
                  <a:pt x="7145772" y="2644855"/>
                  <a:pt x="7134828" y="2616886"/>
                  <a:pt x="7132397" y="2560949"/>
                </a:cubicBezTo>
                <a:cubicBezTo>
                  <a:pt x="7125100" y="2560949"/>
                  <a:pt x="7121452" y="2557301"/>
                  <a:pt x="7121452" y="2550005"/>
                </a:cubicBezTo>
                <a:lnTo>
                  <a:pt x="7121452" y="2542709"/>
                </a:lnTo>
                <a:lnTo>
                  <a:pt x="7125100" y="2513524"/>
                </a:lnTo>
                <a:cubicBezTo>
                  <a:pt x="7105644" y="2513524"/>
                  <a:pt x="7095915" y="2500147"/>
                  <a:pt x="7095915" y="2473395"/>
                </a:cubicBezTo>
                <a:cubicBezTo>
                  <a:pt x="7100780" y="2468531"/>
                  <a:pt x="7103212" y="2461235"/>
                  <a:pt x="7103212" y="2451507"/>
                </a:cubicBezTo>
                <a:cubicBezTo>
                  <a:pt x="7100780" y="2451507"/>
                  <a:pt x="7093483" y="2445426"/>
                  <a:pt x="7081323" y="2433266"/>
                </a:cubicBezTo>
                <a:lnTo>
                  <a:pt x="7081323" y="2425970"/>
                </a:lnTo>
                <a:cubicBezTo>
                  <a:pt x="7081323" y="2418674"/>
                  <a:pt x="7088619" y="2415026"/>
                  <a:pt x="7103212" y="2415026"/>
                </a:cubicBezTo>
                <a:lnTo>
                  <a:pt x="7103212" y="2411378"/>
                </a:lnTo>
                <a:cubicBezTo>
                  <a:pt x="7086187" y="2411378"/>
                  <a:pt x="7077675" y="2404082"/>
                  <a:pt x="7077675" y="2389489"/>
                </a:cubicBezTo>
                <a:cubicBezTo>
                  <a:pt x="7080107" y="2384625"/>
                  <a:pt x="7081323" y="2377329"/>
                  <a:pt x="7081323" y="2367601"/>
                </a:cubicBezTo>
                <a:cubicBezTo>
                  <a:pt x="7078891" y="2367601"/>
                  <a:pt x="7077675" y="2366385"/>
                  <a:pt x="7077675" y="2363953"/>
                </a:cubicBezTo>
                <a:cubicBezTo>
                  <a:pt x="7109292" y="2325040"/>
                  <a:pt x="7138476" y="2305583"/>
                  <a:pt x="7165229" y="2305583"/>
                </a:cubicBezTo>
                <a:cubicBezTo>
                  <a:pt x="7177389" y="2259375"/>
                  <a:pt x="7193197" y="2236270"/>
                  <a:pt x="7212654" y="2236270"/>
                </a:cubicBezTo>
                <a:cubicBezTo>
                  <a:pt x="7229678" y="2236270"/>
                  <a:pt x="7252783" y="2221678"/>
                  <a:pt x="7281967" y="2192493"/>
                </a:cubicBezTo>
                <a:cubicBezTo>
                  <a:pt x="7311152" y="2187629"/>
                  <a:pt x="7325744" y="2181549"/>
                  <a:pt x="7325744" y="2174253"/>
                </a:cubicBezTo>
                <a:cubicBezTo>
                  <a:pt x="7320880" y="2174253"/>
                  <a:pt x="7318448" y="2170605"/>
                  <a:pt x="7318448" y="2163309"/>
                </a:cubicBezTo>
                <a:cubicBezTo>
                  <a:pt x="7345200" y="2146284"/>
                  <a:pt x="7364657" y="2136556"/>
                  <a:pt x="7376817" y="2134124"/>
                </a:cubicBezTo>
                <a:cubicBezTo>
                  <a:pt x="7376817" y="2131692"/>
                  <a:pt x="7374385" y="2130476"/>
                  <a:pt x="7369521" y="2130476"/>
                </a:cubicBezTo>
                <a:lnTo>
                  <a:pt x="7384113" y="2068459"/>
                </a:lnTo>
                <a:lnTo>
                  <a:pt x="7376817" y="2046570"/>
                </a:lnTo>
                <a:cubicBezTo>
                  <a:pt x="7444915" y="1980905"/>
                  <a:pt x="7516660" y="1900647"/>
                  <a:pt x="7592053" y="1805797"/>
                </a:cubicBezTo>
                <a:cubicBezTo>
                  <a:pt x="7592053" y="1793637"/>
                  <a:pt x="7598134" y="1779045"/>
                  <a:pt x="7610294" y="1762020"/>
                </a:cubicBezTo>
                <a:lnTo>
                  <a:pt x="7595701" y="1758372"/>
                </a:lnTo>
                <a:cubicBezTo>
                  <a:pt x="7607862" y="1692707"/>
                  <a:pt x="7622454" y="1645282"/>
                  <a:pt x="7639478" y="1616097"/>
                </a:cubicBezTo>
                <a:cubicBezTo>
                  <a:pt x="7629750" y="1596641"/>
                  <a:pt x="7622454" y="1586913"/>
                  <a:pt x="7617590" y="1586913"/>
                </a:cubicBezTo>
                <a:lnTo>
                  <a:pt x="7577461" y="1586913"/>
                </a:lnTo>
                <a:cubicBezTo>
                  <a:pt x="7528821" y="1611233"/>
                  <a:pt x="7503284" y="1623394"/>
                  <a:pt x="7500851" y="1623394"/>
                </a:cubicBezTo>
                <a:lnTo>
                  <a:pt x="7457075" y="1616097"/>
                </a:lnTo>
                <a:cubicBezTo>
                  <a:pt x="7447347" y="1620962"/>
                  <a:pt x="7440050" y="1623394"/>
                  <a:pt x="7435186" y="1623394"/>
                </a:cubicBezTo>
                <a:cubicBezTo>
                  <a:pt x="7393842" y="1591777"/>
                  <a:pt x="7340336" y="1560160"/>
                  <a:pt x="7274671" y="1528544"/>
                </a:cubicBezTo>
                <a:cubicBezTo>
                  <a:pt x="7269807" y="1509087"/>
                  <a:pt x="7247919" y="1485983"/>
                  <a:pt x="7209006" y="1459230"/>
                </a:cubicBezTo>
                <a:lnTo>
                  <a:pt x="7168877" y="1393565"/>
                </a:lnTo>
                <a:lnTo>
                  <a:pt x="7183469" y="1378973"/>
                </a:lnTo>
                <a:cubicBezTo>
                  <a:pt x="7181037" y="1371676"/>
                  <a:pt x="7179821" y="1365596"/>
                  <a:pt x="7179821" y="1360732"/>
                </a:cubicBezTo>
                <a:cubicBezTo>
                  <a:pt x="7182253" y="1360732"/>
                  <a:pt x="7185901" y="1358300"/>
                  <a:pt x="7190765" y="1353436"/>
                </a:cubicBezTo>
                <a:cubicBezTo>
                  <a:pt x="7195630" y="1343708"/>
                  <a:pt x="7201710" y="1332764"/>
                  <a:pt x="7209006" y="1320603"/>
                </a:cubicBezTo>
                <a:lnTo>
                  <a:pt x="7136045" y="1214809"/>
                </a:lnTo>
                <a:cubicBezTo>
                  <a:pt x="7136045" y="1207513"/>
                  <a:pt x="7146989" y="1203865"/>
                  <a:pt x="7168877" y="1203865"/>
                </a:cubicBezTo>
                <a:lnTo>
                  <a:pt x="7168877" y="1189273"/>
                </a:lnTo>
                <a:cubicBezTo>
                  <a:pt x="7154285" y="1167384"/>
                  <a:pt x="7146989" y="1143064"/>
                  <a:pt x="7146989" y="1116311"/>
                </a:cubicBezTo>
                <a:cubicBezTo>
                  <a:pt x="7178605" y="1099287"/>
                  <a:pt x="7200494" y="1084695"/>
                  <a:pt x="7212654" y="1072535"/>
                </a:cubicBezTo>
                <a:lnTo>
                  <a:pt x="7223599" y="1072535"/>
                </a:lnTo>
                <a:cubicBezTo>
                  <a:pt x="7250350" y="1072535"/>
                  <a:pt x="7294127" y="1067670"/>
                  <a:pt x="7354929" y="1057942"/>
                </a:cubicBezTo>
                <a:cubicBezTo>
                  <a:pt x="7371954" y="1084695"/>
                  <a:pt x="7396274" y="1098071"/>
                  <a:pt x="7427890" y="1098071"/>
                </a:cubicBezTo>
                <a:cubicBezTo>
                  <a:pt x="7444915" y="1090775"/>
                  <a:pt x="7459507" y="1087127"/>
                  <a:pt x="7471667" y="1087127"/>
                </a:cubicBezTo>
                <a:lnTo>
                  <a:pt x="7475315" y="1087127"/>
                </a:lnTo>
                <a:cubicBezTo>
                  <a:pt x="7477748" y="1087127"/>
                  <a:pt x="7478963" y="1089559"/>
                  <a:pt x="7478963" y="1094423"/>
                </a:cubicBezTo>
                <a:cubicBezTo>
                  <a:pt x="7495988" y="1084695"/>
                  <a:pt x="7542196" y="1072535"/>
                  <a:pt x="7617590" y="1057942"/>
                </a:cubicBezTo>
                <a:cubicBezTo>
                  <a:pt x="7617590" y="1055510"/>
                  <a:pt x="7618806" y="1054294"/>
                  <a:pt x="7621238" y="1054294"/>
                </a:cubicBezTo>
                <a:cubicBezTo>
                  <a:pt x="7633398" y="1054294"/>
                  <a:pt x="7647990" y="1059158"/>
                  <a:pt x="7665015" y="1068886"/>
                </a:cubicBezTo>
                <a:lnTo>
                  <a:pt x="7708792" y="1046998"/>
                </a:lnTo>
                <a:lnTo>
                  <a:pt x="7708792" y="1028757"/>
                </a:lnTo>
                <a:cubicBezTo>
                  <a:pt x="7708792" y="1014165"/>
                  <a:pt x="7707576" y="1004437"/>
                  <a:pt x="7705144" y="999573"/>
                </a:cubicBezTo>
                <a:lnTo>
                  <a:pt x="7708792" y="959444"/>
                </a:lnTo>
                <a:lnTo>
                  <a:pt x="7708792" y="922963"/>
                </a:lnTo>
                <a:lnTo>
                  <a:pt x="7705144" y="860946"/>
                </a:lnTo>
                <a:cubicBezTo>
                  <a:pt x="7707576" y="860946"/>
                  <a:pt x="7708792" y="859730"/>
                  <a:pt x="7708792" y="857298"/>
                </a:cubicBezTo>
                <a:cubicBezTo>
                  <a:pt x="7699063" y="850002"/>
                  <a:pt x="7694200" y="836625"/>
                  <a:pt x="7694200" y="817169"/>
                </a:cubicBezTo>
                <a:lnTo>
                  <a:pt x="7694200" y="806225"/>
                </a:lnTo>
                <a:lnTo>
                  <a:pt x="7697848" y="769744"/>
                </a:lnTo>
                <a:cubicBezTo>
                  <a:pt x="7695415" y="762448"/>
                  <a:pt x="7694200" y="753936"/>
                  <a:pt x="7694200" y="744208"/>
                </a:cubicBezTo>
                <a:cubicBezTo>
                  <a:pt x="7694200" y="741775"/>
                  <a:pt x="7695415" y="740559"/>
                  <a:pt x="7697848" y="740559"/>
                </a:cubicBezTo>
                <a:lnTo>
                  <a:pt x="7694200" y="696783"/>
                </a:lnTo>
                <a:lnTo>
                  <a:pt x="7694200" y="609229"/>
                </a:lnTo>
                <a:lnTo>
                  <a:pt x="7683255" y="569100"/>
                </a:lnTo>
                <a:lnTo>
                  <a:pt x="7694200" y="554508"/>
                </a:lnTo>
                <a:cubicBezTo>
                  <a:pt x="7686903" y="549644"/>
                  <a:pt x="7683255" y="542348"/>
                  <a:pt x="7683255" y="532619"/>
                </a:cubicBezTo>
                <a:lnTo>
                  <a:pt x="7697848" y="507083"/>
                </a:lnTo>
                <a:cubicBezTo>
                  <a:pt x="7688119" y="507083"/>
                  <a:pt x="7683255" y="502219"/>
                  <a:pt x="7683255" y="492490"/>
                </a:cubicBezTo>
                <a:lnTo>
                  <a:pt x="7683255" y="481546"/>
                </a:lnTo>
                <a:lnTo>
                  <a:pt x="7694200" y="466954"/>
                </a:lnTo>
                <a:cubicBezTo>
                  <a:pt x="7686903" y="466954"/>
                  <a:pt x="7677175" y="457226"/>
                  <a:pt x="7665015" y="437769"/>
                </a:cubicBezTo>
                <a:lnTo>
                  <a:pt x="7672311" y="419529"/>
                </a:lnTo>
                <a:lnTo>
                  <a:pt x="7650423" y="372104"/>
                </a:lnTo>
                <a:lnTo>
                  <a:pt x="7650423" y="346567"/>
                </a:lnTo>
                <a:cubicBezTo>
                  <a:pt x="7650423" y="336839"/>
                  <a:pt x="7655287" y="331975"/>
                  <a:pt x="7665015" y="331975"/>
                </a:cubicBezTo>
                <a:lnTo>
                  <a:pt x="7654071" y="321031"/>
                </a:lnTo>
                <a:lnTo>
                  <a:pt x="7665015" y="313735"/>
                </a:lnTo>
                <a:lnTo>
                  <a:pt x="7617590" y="229829"/>
                </a:lnTo>
                <a:lnTo>
                  <a:pt x="7617590" y="215237"/>
                </a:lnTo>
                <a:cubicBezTo>
                  <a:pt x="7629750" y="195780"/>
                  <a:pt x="7651639" y="179972"/>
                  <a:pt x="7683255" y="167812"/>
                </a:cubicBezTo>
                <a:cubicBezTo>
                  <a:pt x="7685688" y="170244"/>
                  <a:pt x="7701496" y="171460"/>
                  <a:pt x="7730680" y="171460"/>
                </a:cubicBezTo>
                <a:cubicBezTo>
                  <a:pt x="7730680" y="161731"/>
                  <a:pt x="7740409" y="150787"/>
                  <a:pt x="7759865" y="138627"/>
                </a:cubicBezTo>
                <a:close/>
                <a:moveTo>
                  <a:pt x="5193240" y="127683"/>
                </a:moveTo>
                <a:cubicBezTo>
                  <a:pt x="5300250" y="173892"/>
                  <a:pt x="5408476" y="216453"/>
                  <a:pt x="5517919" y="255365"/>
                </a:cubicBezTo>
                <a:cubicBezTo>
                  <a:pt x="5583584" y="308871"/>
                  <a:pt x="5616416" y="347783"/>
                  <a:pt x="5616416" y="372104"/>
                </a:cubicBezTo>
                <a:lnTo>
                  <a:pt x="5616416" y="412233"/>
                </a:lnTo>
                <a:cubicBezTo>
                  <a:pt x="5616416" y="426825"/>
                  <a:pt x="5611552" y="438985"/>
                  <a:pt x="5601824" y="448714"/>
                </a:cubicBezTo>
                <a:lnTo>
                  <a:pt x="5634657" y="470602"/>
                </a:lnTo>
                <a:cubicBezTo>
                  <a:pt x="5678434" y="463306"/>
                  <a:pt x="5723426" y="459658"/>
                  <a:pt x="5769635" y="459658"/>
                </a:cubicBezTo>
                <a:cubicBezTo>
                  <a:pt x="5832869" y="466954"/>
                  <a:pt x="5866917" y="470602"/>
                  <a:pt x="5871782" y="470602"/>
                </a:cubicBezTo>
                <a:cubicBezTo>
                  <a:pt x="5871782" y="460874"/>
                  <a:pt x="5897318" y="456010"/>
                  <a:pt x="5948391" y="456010"/>
                </a:cubicBezTo>
                <a:lnTo>
                  <a:pt x="6039593" y="456010"/>
                </a:lnTo>
                <a:cubicBezTo>
                  <a:pt x="6085802" y="456010"/>
                  <a:pt x="6123498" y="451146"/>
                  <a:pt x="6152684" y="441417"/>
                </a:cubicBezTo>
                <a:lnTo>
                  <a:pt x="6152684" y="430473"/>
                </a:lnTo>
                <a:cubicBezTo>
                  <a:pt x="6138091" y="430473"/>
                  <a:pt x="6130795" y="425609"/>
                  <a:pt x="6130795" y="415881"/>
                </a:cubicBezTo>
                <a:lnTo>
                  <a:pt x="6130795" y="408585"/>
                </a:lnTo>
                <a:lnTo>
                  <a:pt x="6141739" y="408585"/>
                </a:lnTo>
                <a:cubicBezTo>
                  <a:pt x="6141739" y="423177"/>
                  <a:pt x="6195245" y="434121"/>
                  <a:pt x="6302255" y="441417"/>
                </a:cubicBezTo>
                <a:cubicBezTo>
                  <a:pt x="6316846" y="448714"/>
                  <a:pt x="6352111" y="458442"/>
                  <a:pt x="6408048" y="470602"/>
                </a:cubicBezTo>
                <a:lnTo>
                  <a:pt x="6418992" y="466954"/>
                </a:lnTo>
                <a:lnTo>
                  <a:pt x="6429937" y="470602"/>
                </a:lnTo>
                <a:cubicBezTo>
                  <a:pt x="6442097" y="465738"/>
                  <a:pt x="6454257" y="462090"/>
                  <a:pt x="6466417" y="459658"/>
                </a:cubicBezTo>
                <a:lnTo>
                  <a:pt x="6477363" y="456010"/>
                </a:lnTo>
                <a:lnTo>
                  <a:pt x="6481010" y="456010"/>
                </a:lnTo>
                <a:cubicBezTo>
                  <a:pt x="6495603" y="480330"/>
                  <a:pt x="6539380" y="502219"/>
                  <a:pt x="6612341" y="521675"/>
                </a:cubicBezTo>
                <a:cubicBezTo>
                  <a:pt x="6651253" y="570316"/>
                  <a:pt x="6670710" y="633550"/>
                  <a:pt x="6670710" y="711375"/>
                </a:cubicBezTo>
                <a:cubicBezTo>
                  <a:pt x="6648821" y="755152"/>
                  <a:pt x="6619637" y="777040"/>
                  <a:pt x="6583156" y="777040"/>
                </a:cubicBezTo>
                <a:cubicBezTo>
                  <a:pt x="6583156" y="789200"/>
                  <a:pt x="6564916" y="798929"/>
                  <a:pt x="6528435" y="806225"/>
                </a:cubicBezTo>
                <a:cubicBezTo>
                  <a:pt x="6523571" y="806225"/>
                  <a:pt x="6521139" y="803793"/>
                  <a:pt x="6521139" y="798929"/>
                </a:cubicBezTo>
                <a:cubicBezTo>
                  <a:pt x="6508978" y="808657"/>
                  <a:pt x="6496818" y="813521"/>
                  <a:pt x="6484658" y="813521"/>
                </a:cubicBezTo>
                <a:cubicBezTo>
                  <a:pt x="6474930" y="808657"/>
                  <a:pt x="6468850" y="806225"/>
                  <a:pt x="6466417" y="806225"/>
                </a:cubicBezTo>
                <a:cubicBezTo>
                  <a:pt x="6461554" y="808657"/>
                  <a:pt x="6448178" y="818385"/>
                  <a:pt x="6426289" y="835410"/>
                </a:cubicBezTo>
                <a:lnTo>
                  <a:pt x="6411696" y="835410"/>
                </a:lnTo>
                <a:cubicBezTo>
                  <a:pt x="6409265" y="835410"/>
                  <a:pt x="6394672" y="831761"/>
                  <a:pt x="6367920" y="824465"/>
                </a:cubicBezTo>
                <a:lnTo>
                  <a:pt x="6346031" y="824465"/>
                </a:lnTo>
                <a:cubicBezTo>
                  <a:pt x="6299822" y="831761"/>
                  <a:pt x="6265773" y="841490"/>
                  <a:pt x="6243886" y="853650"/>
                </a:cubicBezTo>
                <a:lnTo>
                  <a:pt x="6232942" y="850002"/>
                </a:lnTo>
                <a:cubicBezTo>
                  <a:pt x="6230509" y="850002"/>
                  <a:pt x="6229293" y="851218"/>
                  <a:pt x="6229293" y="853650"/>
                </a:cubicBezTo>
                <a:lnTo>
                  <a:pt x="6200108" y="850002"/>
                </a:lnTo>
                <a:lnTo>
                  <a:pt x="6170923" y="853650"/>
                </a:lnTo>
                <a:lnTo>
                  <a:pt x="6156332" y="850002"/>
                </a:lnTo>
                <a:cubicBezTo>
                  <a:pt x="6153899" y="850002"/>
                  <a:pt x="6152684" y="851218"/>
                  <a:pt x="6152684" y="853650"/>
                </a:cubicBezTo>
                <a:lnTo>
                  <a:pt x="6108906" y="850002"/>
                </a:lnTo>
                <a:lnTo>
                  <a:pt x="6072426" y="850002"/>
                </a:lnTo>
                <a:cubicBezTo>
                  <a:pt x="6069993" y="850002"/>
                  <a:pt x="6068778" y="847570"/>
                  <a:pt x="6068778" y="842706"/>
                </a:cubicBezTo>
                <a:cubicBezTo>
                  <a:pt x="6054185" y="845138"/>
                  <a:pt x="6046890" y="848786"/>
                  <a:pt x="6046890" y="853650"/>
                </a:cubicBezTo>
                <a:lnTo>
                  <a:pt x="5977575" y="842706"/>
                </a:lnTo>
                <a:cubicBezTo>
                  <a:pt x="5967847" y="847570"/>
                  <a:pt x="5960551" y="850002"/>
                  <a:pt x="5955688" y="850002"/>
                </a:cubicBezTo>
                <a:lnTo>
                  <a:pt x="5955688" y="842706"/>
                </a:lnTo>
                <a:lnTo>
                  <a:pt x="5941095" y="850002"/>
                </a:lnTo>
                <a:lnTo>
                  <a:pt x="5926503" y="850002"/>
                </a:lnTo>
                <a:cubicBezTo>
                  <a:pt x="5919206" y="850002"/>
                  <a:pt x="5915558" y="847570"/>
                  <a:pt x="5915558" y="842706"/>
                </a:cubicBezTo>
                <a:cubicBezTo>
                  <a:pt x="5913126" y="842706"/>
                  <a:pt x="5911910" y="845138"/>
                  <a:pt x="5911910" y="850002"/>
                </a:cubicBezTo>
                <a:cubicBezTo>
                  <a:pt x="5838949" y="837842"/>
                  <a:pt x="5802468" y="830545"/>
                  <a:pt x="5802468" y="828113"/>
                </a:cubicBezTo>
                <a:cubicBezTo>
                  <a:pt x="5792739" y="837842"/>
                  <a:pt x="5783012" y="842706"/>
                  <a:pt x="5773283" y="842706"/>
                </a:cubicBezTo>
                <a:lnTo>
                  <a:pt x="5762339" y="835410"/>
                </a:lnTo>
                <a:lnTo>
                  <a:pt x="5747747" y="842706"/>
                </a:lnTo>
                <a:cubicBezTo>
                  <a:pt x="5745315" y="842706"/>
                  <a:pt x="5744099" y="840273"/>
                  <a:pt x="5744099" y="835410"/>
                </a:cubicBezTo>
                <a:lnTo>
                  <a:pt x="5714914" y="842706"/>
                </a:lnTo>
                <a:lnTo>
                  <a:pt x="5663841" y="842706"/>
                </a:lnTo>
                <a:cubicBezTo>
                  <a:pt x="5654112" y="842706"/>
                  <a:pt x="5643168" y="837842"/>
                  <a:pt x="5631009" y="828113"/>
                </a:cubicBezTo>
                <a:cubicBezTo>
                  <a:pt x="5611552" y="828113"/>
                  <a:pt x="5598176" y="839057"/>
                  <a:pt x="5590880" y="860946"/>
                </a:cubicBezTo>
                <a:lnTo>
                  <a:pt x="5590880" y="882834"/>
                </a:lnTo>
                <a:cubicBezTo>
                  <a:pt x="5590880" y="892563"/>
                  <a:pt x="5594528" y="897427"/>
                  <a:pt x="5601824" y="897427"/>
                </a:cubicBezTo>
                <a:cubicBezTo>
                  <a:pt x="5604256" y="897427"/>
                  <a:pt x="5605472" y="894995"/>
                  <a:pt x="5605472" y="890131"/>
                </a:cubicBezTo>
                <a:lnTo>
                  <a:pt x="5649249" y="897427"/>
                </a:lnTo>
                <a:lnTo>
                  <a:pt x="5718563" y="897427"/>
                </a:lnTo>
                <a:cubicBezTo>
                  <a:pt x="5725859" y="897427"/>
                  <a:pt x="5729507" y="899859"/>
                  <a:pt x="5729507" y="904723"/>
                </a:cubicBezTo>
                <a:cubicBezTo>
                  <a:pt x="5731939" y="904723"/>
                  <a:pt x="5733155" y="902291"/>
                  <a:pt x="5733155" y="897427"/>
                </a:cubicBezTo>
                <a:lnTo>
                  <a:pt x="5762339" y="904723"/>
                </a:lnTo>
                <a:lnTo>
                  <a:pt x="5798821" y="904723"/>
                </a:lnTo>
                <a:cubicBezTo>
                  <a:pt x="5808548" y="904723"/>
                  <a:pt x="5815844" y="902291"/>
                  <a:pt x="5820708" y="897427"/>
                </a:cubicBezTo>
                <a:cubicBezTo>
                  <a:pt x="5830437" y="902291"/>
                  <a:pt x="5838949" y="904723"/>
                  <a:pt x="5846245" y="904723"/>
                </a:cubicBezTo>
                <a:lnTo>
                  <a:pt x="5860838" y="901075"/>
                </a:lnTo>
                <a:lnTo>
                  <a:pt x="5871782" y="901075"/>
                </a:lnTo>
                <a:lnTo>
                  <a:pt x="5882726" y="897427"/>
                </a:lnTo>
                <a:cubicBezTo>
                  <a:pt x="5885158" y="897427"/>
                  <a:pt x="5886374" y="899859"/>
                  <a:pt x="5886374" y="904723"/>
                </a:cubicBezTo>
                <a:lnTo>
                  <a:pt x="5915558" y="897427"/>
                </a:lnTo>
                <a:lnTo>
                  <a:pt x="6057833" y="897427"/>
                </a:lnTo>
                <a:cubicBezTo>
                  <a:pt x="6060265" y="897427"/>
                  <a:pt x="6061482" y="899859"/>
                  <a:pt x="6061482" y="904723"/>
                </a:cubicBezTo>
                <a:lnTo>
                  <a:pt x="6072426" y="897427"/>
                </a:lnTo>
                <a:cubicBezTo>
                  <a:pt x="6101611" y="902291"/>
                  <a:pt x="6117418" y="904723"/>
                  <a:pt x="6119850" y="904723"/>
                </a:cubicBezTo>
                <a:lnTo>
                  <a:pt x="6130795" y="897427"/>
                </a:lnTo>
                <a:cubicBezTo>
                  <a:pt x="6145387" y="902291"/>
                  <a:pt x="6153899" y="904723"/>
                  <a:pt x="6156332" y="904723"/>
                </a:cubicBezTo>
                <a:lnTo>
                  <a:pt x="6159980" y="904723"/>
                </a:lnTo>
                <a:lnTo>
                  <a:pt x="6229293" y="860946"/>
                </a:lnTo>
                <a:cubicBezTo>
                  <a:pt x="6234157" y="875538"/>
                  <a:pt x="6248749" y="890131"/>
                  <a:pt x="6273069" y="904723"/>
                </a:cubicBezTo>
                <a:cubicBezTo>
                  <a:pt x="6273069" y="899859"/>
                  <a:pt x="6276718" y="897427"/>
                  <a:pt x="6284014" y="897427"/>
                </a:cubicBezTo>
                <a:cubicBezTo>
                  <a:pt x="6284014" y="899859"/>
                  <a:pt x="6286446" y="902291"/>
                  <a:pt x="6291310" y="904723"/>
                </a:cubicBezTo>
                <a:cubicBezTo>
                  <a:pt x="6298607" y="907155"/>
                  <a:pt x="6307118" y="909587"/>
                  <a:pt x="6316846" y="912019"/>
                </a:cubicBezTo>
                <a:lnTo>
                  <a:pt x="6316846" y="919315"/>
                </a:lnTo>
                <a:lnTo>
                  <a:pt x="6324144" y="919315"/>
                </a:lnTo>
                <a:lnTo>
                  <a:pt x="6338735" y="912019"/>
                </a:lnTo>
                <a:cubicBezTo>
                  <a:pt x="6338735" y="919315"/>
                  <a:pt x="6363055" y="929043"/>
                  <a:pt x="6411696" y="941204"/>
                </a:cubicBezTo>
                <a:cubicBezTo>
                  <a:pt x="6426289" y="982548"/>
                  <a:pt x="6449393" y="1008085"/>
                  <a:pt x="6481010" y="1017813"/>
                </a:cubicBezTo>
                <a:lnTo>
                  <a:pt x="6499250" y="1039702"/>
                </a:lnTo>
                <a:lnTo>
                  <a:pt x="6491954" y="1050646"/>
                </a:lnTo>
                <a:cubicBezTo>
                  <a:pt x="6511410" y="1050646"/>
                  <a:pt x="6521139" y="1056726"/>
                  <a:pt x="6521139" y="1068886"/>
                </a:cubicBezTo>
                <a:lnTo>
                  <a:pt x="6521139" y="1076182"/>
                </a:lnTo>
                <a:lnTo>
                  <a:pt x="6513843" y="1090775"/>
                </a:lnTo>
                <a:cubicBezTo>
                  <a:pt x="6516274" y="1090775"/>
                  <a:pt x="6518706" y="1091991"/>
                  <a:pt x="6521139" y="1094423"/>
                </a:cubicBezTo>
                <a:cubicBezTo>
                  <a:pt x="6526002" y="1096855"/>
                  <a:pt x="6529651" y="1100503"/>
                  <a:pt x="6532083" y="1105367"/>
                </a:cubicBezTo>
                <a:lnTo>
                  <a:pt x="6532083" y="1109015"/>
                </a:lnTo>
                <a:lnTo>
                  <a:pt x="6528435" y="1123607"/>
                </a:lnTo>
                <a:cubicBezTo>
                  <a:pt x="6538163" y="1126039"/>
                  <a:pt x="6543028" y="1138200"/>
                  <a:pt x="6543028" y="1160088"/>
                </a:cubicBezTo>
                <a:lnTo>
                  <a:pt x="6543028" y="1163736"/>
                </a:lnTo>
                <a:lnTo>
                  <a:pt x="6459121" y="1218457"/>
                </a:lnTo>
                <a:cubicBezTo>
                  <a:pt x="6410481" y="1218457"/>
                  <a:pt x="6365487" y="1236698"/>
                  <a:pt x="6324144" y="1273178"/>
                </a:cubicBezTo>
                <a:lnTo>
                  <a:pt x="6269421" y="1254938"/>
                </a:lnTo>
                <a:cubicBezTo>
                  <a:pt x="6257262" y="1257370"/>
                  <a:pt x="6243886" y="1263450"/>
                  <a:pt x="6229293" y="1273178"/>
                </a:cubicBezTo>
                <a:lnTo>
                  <a:pt x="6189164" y="1254938"/>
                </a:lnTo>
                <a:lnTo>
                  <a:pt x="6185517" y="1265882"/>
                </a:lnTo>
                <a:cubicBezTo>
                  <a:pt x="6173356" y="1265882"/>
                  <a:pt x="6151467" y="1256154"/>
                  <a:pt x="6119850" y="1236698"/>
                </a:cubicBezTo>
                <a:cubicBezTo>
                  <a:pt x="6110122" y="1239130"/>
                  <a:pt x="6102826" y="1241562"/>
                  <a:pt x="6097963" y="1243994"/>
                </a:cubicBezTo>
                <a:cubicBezTo>
                  <a:pt x="6078506" y="1231834"/>
                  <a:pt x="6022568" y="1220889"/>
                  <a:pt x="5930151" y="1211161"/>
                </a:cubicBezTo>
                <a:cubicBezTo>
                  <a:pt x="5930151" y="1208729"/>
                  <a:pt x="5928935" y="1207513"/>
                  <a:pt x="5926503" y="1207513"/>
                </a:cubicBezTo>
                <a:cubicBezTo>
                  <a:pt x="5926503" y="1214809"/>
                  <a:pt x="5921638" y="1218457"/>
                  <a:pt x="5911910" y="1218457"/>
                </a:cubicBezTo>
                <a:lnTo>
                  <a:pt x="5846245" y="1218457"/>
                </a:lnTo>
                <a:cubicBezTo>
                  <a:pt x="5838949" y="1218457"/>
                  <a:pt x="5830437" y="1216025"/>
                  <a:pt x="5820708" y="1211161"/>
                </a:cubicBezTo>
                <a:cubicBezTo>
                  <a:pt x="5815844" y="1216025"/>
                  <a:pt x="5808548" y="1218457"/>
                  <a:pt x="5798821" y="1218457"/>
                </a:cubicBezTo>
                <a:lnTo>
                  <a:pt x="5787876" y="1218457"/>
                </a:lnTo>
                <a:cubicBezTo>
                  <a:pt x="5778147" y="1218457"/>
                  <a:pt x="5765988" y="1217241"/>
                  <a:pt x="5751395" y="1214809"/>
                </a:cubicBezTo>
                <a:lnTo>
                  <a:pt x="5703970" y="1211161"/>
                </a:lnTo>
                <a:lnTo>
                  <a:pt x="5689378" y="1218457"/>
                </a:lnTo>
                <a:lnTo>
                  <a:pt x="5674786" y="1211161"/>
                </a:lnTo>
                <a:lnTo>
                  <a:pt x="5660193" y="1214809"/>
                </a:lnTo>
                <a:lnTo>
                  <a:pt x="5641953" y="1214809"/>
                </a:lnTo>
                <a:lnTo>
                  <a:pt x="5623713" y="1218457"/>
                </a:lnTo>
                <a:lnTo>
                  <a:pt x="5576288" y="1218457"/>
                </a:lnTo>
                <a:cubicBezTo>
                  <a:pt x="5576288" y="1220889"/>
                  <a:pt x="5575071" y="1222105"/>
                  <a:pt x="5572640" y="1222105"/>
                </a:cubicBezTo>
                <a:lnTo>
                  <a:pt x="5583584" y="1262234"/>
                </a:lnTo>
                <a:lnTo>
                  <a:pt x="5561695" y="1276827"/>
                </a:lnTo>
                <a:cubicBezTo>
                  <a:pt x="5554399" y="1274394"/>
                  <a:pt x="5548319" y="1273178"/>
                  <a:pt x="5543455" y="1273178"/>
                </a:cubicBezTo>
                <a:lnTo>
                  <a:pt x="5543455" y="1284123"/>
                </a:lnTo>
                <a:cubicBezTo>
                  <a:pt x="5558047" y="1286555"/>
                  <a:pt x="5565343" y="1292635"/>
                  <a:pt x="5565343" y="1302363"/>
                </a:cubicBezTo>
                <a:cubicBezTo>
                  <a:pt x="5555614" y="1312091"/>
                  <a:pt x="5550751" y="1321819"/>
                  <a:pt x="5550751" y="1331548"/>
                </a:cubicBezTo>
                <a:lnTo>
                  <a:pt x="5583584" y="1331548"/>
                </a:lnTo>
                <a:cubicBezTo>
                  <a:pt x="5593312" y="1331548"/>
                  <a:pt x="5605472" y="1332764"/>
                  <a:pt x="5620064" y="1335196"/>
                </a:cubicBezTo>
                <a:lnTo>
                  <a:pt x="5641953" y="1335196"/>
                </a:lnTo>
                <a:lnTo>
                  <a:pt x="5663841" y="1338844"/>
                </a:lnTo>
                <a:lnTo>
                  <a:pt x="5678434" y="1331548"/>
                </a:lnTo>
                <a:cubicBezTo>
                  <a:pt x="5683298" y="1331548"/>
                  <a:pt x="5685730" y="1333980"/>
                  <a:pt x="5685730" y="1338844"/>
                </a:cubicBezTo>
                <a:cubicBezTo>
                  <a:pt x="5736804" y="1329116"/>
                  <a:pt x="5791524" y="1324252"/>
                  <a:pt x="5849893" y="1324252"/>
                </a:cubicBezTo>
                <a:cubicBezTo>
                  <a:pt x="5915558" y="1326684"/>
                  <a:pt x="5948391" y="1337628"/>
                  <a:pt x="5948391" y="1357084"/>
                </a:cubicBezTo>
                <a:lnTo>
                  <a:pt x="5984872" y="1357084"/>
                </a:lnTo>
                <a:lnTo>
                  <a:pt x="5984872" y="1346140"/>
                </a:lnTo>
                <a:cubicBezTo>
                  <a:pt x="5967847" y="1346140"/>
                  <a:pt x="5959335" y="1341276"/>
                  <a:pt x="5959335" y="1331548"/>
                </a:cubicBezTo>
                <a:lnTo>
                  <a:pt x="5970279" y="1324252"/>
                </a:lnTo>
                <a:lnTo>
                  <a:pt x="5988520" y="1324252"/>
                </a:lnTo>
                <a:cubicBezTo>
                  <a:pt x="5995816" y="1324252"/>
                  <a:pt x="6004328" y="1326684"/>
                  <a:pt x="6014057" y="1331548"/>
                </a:cubicBezTo>
                <a:cubicBezTo>
                  <a:pt x="6023785" y="1326684"/>
                  <a:pt x="6029864" y="1324252"/>
                  <a:pt x="6032298" y="1324252"/>
                </a:cubicBezTo>
                <a:cubicBezTo>
                  <a:pt x="6071209" y="1324252"/>
                  <a:pt x="6099178" y="1332764"/>
                  <a:pt x="6116202" y="1349788"/>
                </a:cubicBezTo>
                <a:lnTo>
                  <a:pt x="6116202" y="1338844"/>
                </a:lnTo>
                <a:lnTo>
                  <a:pt x="6119850" y="1338844"/>
                </a:lnTo>
                <a:cubicBezTo>
                  <a:pt x="6139307" y="1338844"/>
                  <a:pt x="6157547" y="1346140"/>
                  <a:pt x="6174571" y="1360732"/>
                </a:cubicBezTo>
                <a:cubicBezTo>
                  <a:pt x="6206188" y="1358300"/>
                  <a:pt x="6228077" y="1348572"/>
                  <a:pt x="6240238" y="1331548"/>
                </a:cubicBezTo>
                <a:lnTo>
                  <a:pt x="6258477" y="1331548"/>
                </a:lnTo>
                <a:cubicBezTo>
                  <a:pt x="6265773" y="1341276"/>
                  <a:pt x="6288878" y="1349788"/>
                  <a:pt x="6327790" y="1357084"/>
                </a:cubicBezTo>
                <a:cubicBezTo>
                  <a:pt x="6327790" y="1349788"/>
                  <a:pt x="6336303" y="1341276"/>
                  <a:pt x="6353327" y="1331548"/>
                </a:cubicBezTo>
                <a:lnTo>
                  <a:pt x="6378864" y="1331548"/>
                </a:lnTo>
                <a:lnTo>
                  <a:pt x="6400752" y="1349788"/>
                </a:lnTo>
                <a:lnTo>
                  <a:pt x="6408048" y="1349788"/>
                </a:lnTo>
                <a:cubicBezTo>
                  <a:pt x="6422641" y="1349788"/>
                  <a:pt x="6437233" y="1341276"/>
                  <a:pt x="6451826" y="1324252"/>
                </a:cubicBezTo>
                <a:cubicBezTo>
                  <a:pt x="6456689" y="1324252"/>
                  <a:pt x="6459121" y="1332764"/>
                  <a:pt x="6459121" y="1349788"/>
                </a:cubicBezTo>
                <a:lnTo>
                  <a:pt x="6510195" y="1338844"/>
                </a:lnTo>
                <a:cubicBezTo>
                  <a:pt x="6512626" y="1343708"/>
                  <a:pt x="6513843" y="1351004"/>
                  <a:pt x="6513843" y="1360732"/>
                </a:cubicBezTo>
                <a:lnTo>
                  <a:pt x="6543028" y="1357084"/>
                </a:lnTo>
                <a:cubicBezTo>
                  <a:pt x="6591669" y="1371676"/>
                  <a:pt x="6625716" y="1378973"/>
                  <a:pt x="6645173" y="1378973"/>
                </a:cubicBezTo>
                <a:lnTo>
                  <a:pt x="6729079" y="1430046"/>
                </a:lnTo>
                <a:lnTo>
                  <a:pt x="6758265" y="1459230"/>
                </a:lnTo>
                <a:lnTo>
                  <a:pt x="6750968" y="1477470"/>
                </a:lnTo>
                <a:cubicBezTo>
                  <a:pt x="6780152" y="1477470"/>
                  <a:pt x="6795961" y="1485983"/>
                  <a:pt x="6798393" y="1503007"/>
                </a:cubicBezTo>
                <a:lnTo>
                  <a:pt x="6794745" y="1510303"/>
                </a:lnTo>
                <a:lnTo>
                  <a:pt x="6791097" y="1517599"/>
                </a:lnTo>
                <a:cubicBezTo>
                  <a:pt x="6788665" y="1527328"/>
                  <a:pt x="6786232" y="1537056"/>
                  <a:pt x="6783800" y="1546784"/>
                </a:cubicBezTo>
                <a:lnTo>
                  <a:pt x="6794745" y="1546784"/>
                </a:lnTo>
                <a:lnTo>
                  <a:pt x="6794745" y="1565024"/>
                </a:lnTo>
                <a:cubicBezTo>
                  <a:pt x="6770424" y="1567456"/>
                  <a:pt x="6758265" y="1574752"/>
                  <a:pt x="6758265" y="1586913"/>
                </a:cubicBezTo>
                <a:lnTo>
                  <a:pt x="6765560" y="1601505"/>
                </a:lnTo>
                <a:cubicBezTo>
                  <a:pt x="6765560" y="1628258"/>
                  <a:pt x="6753400" y="1652578"/>
                  <a:pt x="6729079" y="1674467"/>
                </a:cubicBezTo>
                <a:lnTo>
                  <a:pt x="6736375" y="1685411"/>
                </a:lnTo>
                <a:cubicBezTo>
                  <a:pt x="6736375" y="1702435"/>
                  <a:pt x="6680438" y="1718243"/>
                  <a:pt x="6568564" y="1732836"/>
                </a:cubicBezTo>
                <a:cubicBezTo>
                  <a:pt x="6568564" y="1744996"/>
                  <a:pt x="6564916" y="1751076"/>
                  <a:pt x="6557621" y="1751076"/>
                </a:cubicBezTo>
                <a:lnTo>
                  <a:pt x="6543028" y="1751076"/>
                </a:lnTo>
                <a:lnTo>
                  <a:pt x="6528435" y="1736484"/>
                </a:lnTo>
                <a:lnTo>
                  <a:pt x="6510195" y="1751076"/>
                </a:lnTo>
                <a:lnTo>
                  <a:pt x="6481010" y="1729188"/>
                </a:lnTo>
                <a:lnTo>
                  <a:pt x="6473714" y="1729188"/>
                </a:lnTo>
                <a:lnTo>
                  <a:pt x="6466417" y="1743780"/>
                </a:lnTo>
                <a:cubicBezTo>
                  <a:pt x="6471282" y="1743780"/>
                  <a:pt x="6473714" y="1746212"/>
                  <a:pt x="6473714" y="1751076"/>
                </a:cubicBezTo>
                <a:lnTo>
                  <a:pt x="6455474" y="1762020"/>
                </a:lnTo>
                <a:lnTo>
                  <a:pt x="6371568" y="1762020"/>
                </a:lnTo>
                <a:cubicBezTo>
                  <a:pt x="6361839" y="1762020"/>
                  <a:pt x="6356975" y="1758372"/>
                  <a:pt x="6356975" y="1751076"/>
                </a:cubicBezTo>
                <a:lnTo>
                  <a:pt x="6316846" y="1758372"/>
                </a:lnTo>
                <a:cubicBezTo>
                  <a:pt x="6304686" y="1758372"/>
                  <a:pt x="6287662" y="1753508"/>
                  <a:pt x="6265773" y="1743780"/>
                </a:cubicBezTo>
                <a:lnTo>
                  <a:pt x="6258477" y="1758372"/>
                </a:lnTo>
                <a:cubicBezTo>
                  <a:pt x="6202540" y="1753508"/>
                  <a:pt x="6174571" y="1746212"/>
                  <a:pt x="6174571" y="1736484"/>
                </a:cubicBezTo>
                <a:cubicBezTo>
                  <a:pt x="6172139" y="1736484"/>
                  <a:pt x="6170923" y="1738916"/>
                  <a:pt x="6170923" y="1743780"/>
                </a:cubicBezTo>
                <a:cubicBezTo>
                  <a:pt x="5993384" y="1734052"/>
                  <a:pt x="5904614" y="1724324"/>
                  <a:pt x="5904614" y="1714595"/>
                </a:cubicBezTo>
                <a:lnTo>
                  <a:pt x="5893670" y="1718243"/>
                </a:lnTo>
                <a:cubicBezTo>
                  <a:pt x="5866917" y="1715811"/>
                  <a:pt x="5841381" y="1714595"/>
                  <a:pt x="5817060" y="1714595"/>
                </a:cubicBezTo>
                <a:lnTo>
                  <a:pt x="5776932" y="1714595"/>
                </a:lnTo>
                <a:lnTo>
                  <a:pt x="5769635" y="1718243"/>
                </a:lnTo>
                <a:cubicBezTo>
                  <a:pt x="5764771" y="1715811"/>
                  <a:pt x="5756259" y="1714595"/>
                  <a:pt x="5744099" y="1714595"/>
                </a:cubicBezTo>
                <a:lnTo>
                  <a:pt x="5718563" y="1714595"/>
                </a:lnTo>
                <a:lnTo>
                  <a:pt x="5689378" y="1718243"/>
                </a:lnTo>
                <a:cubicBezTo>
                  <a:pt x="5684514" y="1715811"/>
                  <a:pt x="5679650" y="1714595"/>
                  <a:pt x="5674786" y="1714595"/>
                </a:cubicBezTo>
                <a:lnTo>
                  <a:pt x="5649249" y="1718243"/>
                </a:lnTo>
                <a:lnTo>
                  <a:pt x="5631009" y="1718243"/>
                </a:lnTo>
                <a:cubicBezTo>
                  <a:pt x="5631009" y="1710947"/>
                  <a:pt x="5627361" y="1707299"/>
                  <a:pt x="5620064" y="1707299"/>
                </a:cubicBezTo>
                <a:cubicBezTo>
                  <a:pt x="5605472" y="1721891"/>
                  <a:pt x="5587232" y="1729188"/>
                  <a:pt x="5565343" y="1729188"/>
                </a:cubicBezTo>
                <a:lnTo>
                  <a:pt x="5543455" y="1707299"/>
                </a:lnTo>
                <a:lnTo>
                  <a:pt x="5521566" y="1718243"/>
                </a:lnTo>
                <a:lnTo>
                  <a:pt x="5510622" y="1714595"/>
                </a:lnTo>
                <a:cubicBezTo>
                  <a:pt x="5508189" y="1714595"/>
                  <a:pt x="5506974" y="1715811"/>
                  <a:pt x="5506974" y="1718243"/>
                </a:cubicBezTo>
                <a:cubicBezTo>
                  <a:pt x="5453469" y="1715811"/>
                  <a:pt x="5423069" y="1712163"/>
                  <a:pt x="5415772" y="1707299"/>
                </a:cubicBezTo>
                <a:cubicBezTo>
                  <a:pt x="5393884" y="1721891"/>
                  <a:pt x="5378076" y="1729188"/>
                  <a:pt x="5368347" y="1729188"/>
                </a:cubicBezTo>
                <a:lnTo>
                  <a:pt x="5361051" y="1714595"/>
                </a:lnTo>
                <a:cubicBezTo>
                  <a:pt x="5295385" y="1724324"/>
                  <a:pt x="5216344" y="1729188"/>
                  <a:pt x="5123926" y="1729188"/>
                </a:cubicBezTo>
                <a:lnTo>
                  <a:pt x="5105685" y="1714595"/>
                </a:lnTo>
                <a:lnTo>
                  <a:pt x="5094741" y="1714595"/>
                </a:lnTo>
                <a:lnTo>
                  <a:pt x="5069206" y="1732836"/>
                </a:lnTo>
                <a:lnTo>
                  <a:pt x="5054613" y="1732836"/>
                </a:lnTo>
                <a:cubicBezTo>
                  <a:pt x="5044885" y="1732836"/>
                  <a:pt x="5033941" y="1731620"/>
                  <a:pt x="5021780" y="1729188"/>
                </a:cubicBezTo>
                <a:cubicBezTo>
                  <a:pt x="4924498" y="1736484"/>
                  <a:pt x="4861264" y="1743780"/>
                  <a:pt x="4832080" y="1751076"/>
                </a:cubicBezTo>
                <a:lnTo>
                  <a:pt x="4821136" y="1732836"/>
                </a:lnTo>
                <a:cubicBezTo>
                  <a:pt x="4789519" y="1740132"/>
                  <a:pt x="4767632" y="1743780"/>
                  <a:pt x="4755470" y="1743780"/>
                </a:cubicBezTo>
                <a:lnTo>
                  <a:pt x="4726287" y="1736484"/>
                </a:lnTo>
                <a:cubicBezTo>
                  <a:pt x="4726287" y="1746212"/>
                  <a:pt x="4723854" y="1751076"/>
                  <a:pt x="4718990" y="1751076"/>
                </a:cubicBezTo>
                <a:lnTo>
                  <a:pt x="4656973" y="1743780"/>
                </a:lnTo>
                <a:cubicBezTo>
                  <a:pt x="4656973" y="1748644"/>
                  <a:pt x="4655757" y="1751076"/>
                  <a:pt x="4653325" y="1751076"/>
                </a:cubicBezTo>
                <a:lnTo>
                  <a:pt x="4642381" y="1736484"/>
                </a:lnTo>
                <a:cubicBezTo>
                  <a:pt x="4637516" y="1736484"/>
                  <a:pt x="4630220" y="1738916"/>
                  <a:pt x="4620492" y="1743780"/>
                </a:cubicBezTo>
                <a:cubicBezTo>
                  <a:pt x="4608332" y="1748644"/>
                  <a:pt x="4594956" y="1754724"/>
                  <a:pt x="4580363" y="1762020"/>
                </a:cubicBezTo>
                <a:cubicBezTo>
                  <a:pt x="4551179" y="1762020"/>
                  <a:pt x="4536586" y="1764453"/>
                  <a:pt x="4536586" y="1769316"/>
                </a:cubicBezTo>
                <a:lnTo>
                  <a:pt x="4507402" y="1762020"/>
                </a:lnTo>
                <a:lnTo>
                  <a:pt x="4485513" y="1762020"/>
                </a:lnTo>
                <a:cubicBezTo>
                  <a:pt x="4286085" y="1771749"/>
                  <a:pt x="4186371" y="1789989"/>
                  <a:pt x="4186371" y="1816741"/>
                </a:cubicBezTo>
                <a:cubicBezTo>
                  <a:pt x="4169347" y="1816741"/>
                  <a:pt x="4141378" y="1832550"/>
                  <a:pt x="4102466" y="1864167"/>
                </a:cubicBezTo>
                <a:cubicBezTo>
                  <a:pt x="4078144" y="1864167"/>
                  <a:pt x="4056256" y="1854438"/>
                  <a:pt x="4036800" y="1834982"/>
                </a:cubicBezTo>
                <a:lnTo>
                  <a:pt x="4036800" y="1820390"/>
                </a:lnTo>
                <a:lnTo>
                  <a:pt x="4044096" y="1809445"/>
                </a:lnTo>
                <a:cubicBezTo>
                  <a:pt x="4014912" y="1804581"/>
                  <a:pt x="4000319" y="1798501"/>
                  <a:pt x="4000319" y="1791205"/>
                </a:cubicBezTo>
                <a:lnTo>
                  <a:pt x="4000319" y="1787557"/>
                </a:lnTo>
                <a:cubicBezTo>
                  <a:pt x="4000319" y="1782693"/>
                  <a:pt x="4001535" y="1780261"/>
                  <a:pt x="4003968" y="1780261"/>
                </a:cubicBezTo>
                <a:cubicBezTo>
                  <a:pt x="4003968" y="1731620"/>
                  <a:pt x="3983295" y="1707299"/>
                  <a:pt x="3941950" y="1707299"/>
                </a:cubicBezTo>
                <a:cubicBezTo>
                  <a:pt x="3847100" y="1656226"/>
                  <a:pt x="3796027" y="1627042"/>
                  <a:pt x="3788731" y="1619746"/>
                </a:cubicBezTo>
                <a:cubicBezTo>
                  <a:pt x="3791163" y="1614881"/>
                  <a:pt x="3793596" y="1611233"/>
                  <a:pt x="3796027" y="1608801"/>
                </a:cubicBezTo>
                <a:lnTo>
                  <a:pt x="3803323" y="1605153"/>
                </a:lnTo>
                <a:lnTo>
                  <a:pt x="3828860" y="1605153"/>
                </a:lnTo>
                <a:lnTo>
                  <a:pt x="3854397" y="1623394"/>
                </a:lnTo>
                <a:lnTo>
                  <a:pt x="3858045" y="1623394"/>
                </a:lnTo>
                <a:lnTo>
                  <a:pt x="3887229" y="1619746"/>
                </a:lnTo>
                <a:cubicBezTo>
                  <a:pt x="3884797" y="1588129"/>
                  <a:pt x="3860477" y="1562592"/>
                  <a:pt x="3814267" y="1543136"/>
                </a:cubicBezTo>
                <a:lnTo>
                  <a:pt x="3814267" y="1535840"/>
                </a:lnTo>
                <a:cubicBezTo>
                  <a:pt x="3814267" y="1523679"/>
                  <a:pt x="3828860" y="1517599"/>
                  <a:pt x="3858045" y="1517599"/>
                </a:cubicBezTo>
                <a:lnTo>
                  <a:pt x="3854397" y="1506655"/>
                </a:lnTo>
                <a:lnTo>
                  <a:pt x="3854397" y="1503007"/>
                </a:lnTo>
                <a:cubicBezTo>
                  <a:pt x="3873853" y="1473822"/>
                  <a:pt x="3888445" y="1459230"/>
                  <a:pt x="3898173" y="1459230"/>
                </a:cubicBezTo>
                <a:lnTo>
                  <a:pt x="3887229" y="1437342"/>
                </a:lnTo>
                <a:cubicBezTo>
                  <a:pt x="3894525" y="1417885"/>
                  <a:pt x="3944382" y="1397213"/>
                  <a:pt x="4036800" y="1375324"/>
                </a:cubicBezTo>
                <a:cubicBezTo>
                  <a:pt x="4075713" y="1382621"/>
                  <a:pt x="4102466" y="1393565"/>
                  <a:pt x="4117058" y="1408157"/>
                </a:cubicBezTo>
                <a:cubicBezTo>
                  <a:pt x="4275141" y="1395997"/>
                  <a:pt x="4391879" y="1385053"/>
                  <a:pt x="4467273" y="1375324"/>
                </a:cubicBezTo>
                <a:cubicBezTo>
                  <a:pt x="4469705" y="1375324"/>
                  <a:pt x="4470921" y="1376540"/>
                  <a:pt x="4470921" y="1378973"/>
                </a:cubicBezTo>
                <a:lnTo>
                  <a:pt x="4682510" y="1357084"/>
                </a:lnTo>
                <a:lnTo>
                  <a:pt x="4693454" y="1360732"/>
                </a:lnTo>
                <a:cubicBezTo>
                  <a:pt x="4708046" y="1358300"/>
                  <a:pt x="4723854" y="1357084"/>
                  <a:pt x="4740878" y="1357084"/>
                </a:cubicBezTo>
                <a:lnTo>
                  <a:pt x="4806543" y="1357084"/>
                </a:lnTo>
                <a:cubicBezTo>
                  <a:pt x="4818704" y="1357084"/>
                  <a:pt x="4827216" y="1358300"/>
                  <a:pt x="4832080" y="1360732"/>
                </a:cubicBezTo>
                <a:cubicBezTo>
                  <a:pt x="4834512" y="1358300"/>
                  <a:pt x="4840593" y="1357084"/>
                  <a:pt x="4850321" y="1357084"/>
                </a:cubicBezTo>
                <a:lnTo>
                  <a:pt x="4850321" y="1360732"/>
                </a:lnTo>
                <a:lnTo>
                  <a:pt x="4890449" y="1349788"/>
                </a:lnTo>
                <a:cubicBezTo>
                  <a:pt x="4892882" y="1349788"/>
                  <a:pt x="4894097" y="1352220"/>
                  <a:pt x="4894097" y="1357084"/>
                </a:cubicBezTo>
                <a:lnTo>
                  <a:pt x="4926931" y="1349788"/>
                </a:lnTo>
                <a:lnTo>
                  <a:pt x="4967059" y="1349788"/>
                </a:lnTo>
                <a:cubicBezTo>
                  <a:pt x="4967059" y="1347356"/>
                  <a:pt x="4969491" y="1338844"/>
                  <a:pt x="4974355" y="1324252"/>
                </a:cubicBezTo>
                <a:cubicBezTo>
                  <a:pt x="4967059" y="1324252"/>
                  <a:pt x="4960979" y="1313307"/>
                  <a:pt x="4956114" y="1291419"/>
                </a:cubicBezTo>
                <a:lnTo>
                  <a:pt x="4963410" y="1254938"/>
                </a:lnTo>
                <a:lnTo>
                  <a:pt x="4919634" y="1254938"/>
                </a:lnTo>
                <a:cubicBezTo>
                  <a:pt x="4909906" y="1254938"/>
                  <a:pt x="4891666" y="1251290"/>
                  <a:pt x="4864913" y="1243994"/>
                </a:cubicBezTo>
                <a:cubicBezTo>
                  <a:pt x="4864913" y="1253722"/>
                  <a:pt x="4835728" y="1261018"/>
                  <a:pt x="4777360" y="1265882"/>
                </a:cubicBezTo>
                <a:cubicBezTo>
                  <a:pt x="4772495" y="1265882"/>
                  <a:pt x="4770063" y="1264666"/>
                  <a:pt x="4770063" y="1262234"/>
                </a:cubicBezTo>
                <a:lnTo>
                  <a:pt x="4678861" y="1276827"/>
                </a:lnTo>
                <a:lnTo>
                  <a:pt x="4678861" y="1273178"/>
                </a:lnTo>
                <a:cubicBezTo>
                  <a:pt x="4676429" y="1273178"/>
                  <a:pt x="4664269" y="1275610"/>
                  <a:pt x="4642381" y="1280475"/>
                </a:cubicBezTo>
                <a:lnTo>
                  <a:pt x="4616844" y="1284123"/>
                </a:lnTo>
                <a:lnTo>
                  <a:pt x="4584011" y="1291419"/>
                </a:lnTo>
                <a:lnTo>
                  <a:pt x="4573067" y="1284123"/>
                </a:lnTo>
                <a:cubicBezTo>
                  <a:pt x="4556043" y="1284123"/>
                  <a:pt x="4496458" y="1297499"/>
                  <a:pt x="4394311" y="1324252"/>
                </a:cubicBezTo>
                <a:cubicBezTo>
                  <a:pt x="4377287" y="1278043"/>
                  <a:pt x="4360263" y="1254938"/>
                  <a:pt x="4343238" y="1254938"/>
                </a:cubicBezTo>
                <a:cubicBezTo>
                  <a:pt x="4314054" y="1235482"/>
                  <a:pt x="4294597" y="1209945"/>
                  <a:pt x="4284869" y="1178328"/>
                </a:cubicBezTo>
                <a:cubicBezTo>
                  <a:pt x="4199747" y="1136984"/>
                  <a:pt x="4157187" y="1102935"/>
                  <a:pt x="4157187" y="1076182"/>
                </a:cubicBezTo>
                <a:cubicBezTo>
                  <a:pt x="4164483" y="1076182"/>
                  <a:pt x="4168131" y="1072535"/>
                  <a:pt x="4168131" y="1065238"/>
                </a:cubicBezTo>
                <a:cubicBezTo>
                  <a:pt x="4160834" y="1065238"/>
                  <a:pt x="4157187" y="1060374"/>
                  <a:pt x="4157187" y="1050646"/>
                </a:cubicBezTo>
                <a:lnTo>
                  <a:pt x="4157187" y="1021461"/>
                </a:lnTo>
                <a:cubicBezTo>
                  <a:pt x="4157187" y="1019029"/>
                  <a:pt x="4159618" y="1016597"/>
                  <a:pt x="4164483" y="1014165"/>
                </a:cubicBezTo>
                <a:cubicBezTo>
                  <a:pt x="4171779" y="1011733"/>
                  <a:pt x="4181507" y="1009301"/>
                  <a:pt x="4193667" y="1006869"/>
                </a:cubicBezTo>
                <a:cubicBezTo>
                  <a:pt x="4186371" y="992277"/>
                  <a:pt x="4182723" y="981332"/>
                  <a:pt x="4182723" y="974036"/>
                </a:cubicBezTo>
                <a:lnTo>
                  <a:pt x="4193667" y="966740"/>
                </a:lnTo>
                <a:lnTo>
                  <a:pt x="4211908" y="966740"/>
                </a:lnTo>
                <a:lnTo>
                  <a:pt x="4241092" y="974036"/>
                </a:lnTo>
                <a:cubicBezTo>
                  <a:pt x="4241092" y="966740"/>
                  <a:pt x="4252037" y="963092"/>
                  <a:pt x="4273925" y="963092"/>
                </a:cubicBezTo>
                <a:lnTo>
                  <a:pt x="4270277" y="952148"/>
                </a:lnTo>
                <a:lnTo>
                  <a:pt x="4295814" y="933908"/>
                </a:lnTo>
                <a:lnTo>
                  <a:pt x="4314054" y="933908"/>
                </a:lnTo>
                <a:cubicBezTo>
                  <a:pt x="4362695" y="933908"/>
                  <a:pt x="4399175" y="943636"/>
                  <a:pt x="4423496" y="963092"/>
                </a:cubicBezTo>
                <a:lnTo>
                  <a:pt x="4438088" y="963092"/>
                </a:lnTo>
                <a:cubicBezTo>
                  <a:pt x="4447817" y="946068"/>
                  <a:pt x="4491593" y="937556"/>
                  <a:pt x="4569419" y="937556"/>
                </a:cubicBezTo>
                <a:lnTo>
                  <a:pt x="4569419" y="941204"/>
                </a:lnTo>
                <a:cubicBezTo>
                  <a:pt x="4584011" y="936340"/>
                  <a:pt x="4596172" y="933908"/>
                  <a:pt x="4605900" y="933908"/>
                </a:cubicBezTo>
                <a:cubicBezTo>
                  <a:pt x="4605900" y="938771"/>
                  <a:pt x="4608332" y="941204"/>
                  <a:pt x="4613196" y="941204"/>
                </a:cubicBezTo>
                <a:cubicBezTo>
                  <a:pt x="4618060" y="936340"/>
                  <a:pt x="4622924" y="933908"/>
                  <a:pt x="4627788" y="933908"/>
                </a:cubicBezTo>
                <a:lnTo>
                  <a:pt x="4682510" y="933908"/>
                </a:lnTo>
                <a:lnTo>
                  <a:pt x="4718990" y="926611"/>
                </a:lnTo>
                <a:cubicBezTo>
                  <a:pt x="4723854" y="931476"/>
                  <a:pt x="4733583" y="933908"/>
                  <a:pt x="4748174" y="933908"/>
                </a:cubicBezTo>
                <a:lnTo>
                  <a:pt x="4755470" y="926611"/>
                </a:lnTo>
                <a:cubicBezTo>
                  <a:pt x="4762767" y="926611"/>
                  <a:pt x="4766415" y="929043"/>
                  <a:pt x="4766415" y="933908"/>
                </a:cubicBezTo>
                <a:cubicBezTo>
                  <a:pt x="4866129" y="916883"/>
                  <a:pt x="4945171" y="908371"/>
                  <a:pt x="5003539" y="908371"/>
                </a:cubicBezTo>
                <a:lnTo>
                  <a:pt x="5003539" y="897427"/>
                </a:lnTo>
                <a:cubicBezTo>
                  <a:pt x="5003539" y="890131"/>
                  <a:pt x="4997459" y="865810"/>
                  <a:pt x="4985300" y="824465"/>
                </a:cubicBezTo>
                <a:cubicBezTo>
                  <a:pt x="4970707" y="824465"/>
                  <a:pt x="4960979" y="825681"/>
                  <a:pt x="4956114" y="828113"/>
                </a:cubicBezTo>
                <a:cubicBezTo>
                  <a:pt x="4931794" y="825681"/>
                  <a:pt x="4919634" y="823249"/>
                  <a:pt x="4919634" y="820817"/>
                </a:cubicBezTo>
                <a:lnTo>
                  <a:pt x="4777360" y="842706"/>
                </a:lnTo>
                <a:lnTo>
                  <a:pt x="4777360" y="835410"/>
                </a:lnTo>
                <a:cubicBezTo>
                  <a:pt x="4770063" y="840273"/>
                  <a:pt x="4761551" y="843922"/>
                  <a:pt x="4751822" y="846354"/>
                </a:cubicBezTo>
                <a:cubicBezTo>
                  <a:pt x="4746958" y="848786"/>
                  <a:pt x="4742094" y="850002"/>
                  <a:pt x="4737231" y="850002"/>
                </a:cubicBezTo>
                <a:cubicBezTo>
                  <a:pt x="4700750" y="845138"/>
                  <a:pt x="4682510" y="840273"/>
                  <a:pt x="4682510" y="835410"/>
                </a:cubicBezTo>
                <a:cubicBezTo>
                  <a:pt x="4672781" y="837842"/>
                  <a:pt x="4658189" y="840273"/>
                  <a:pt x="4638733" y="842706"/>
                </a:cubicBezTo>
                <a:cubicBezTo>
                  <a:pt x="4614412" y="847570"/>
                  <a:pt x="4586443" y="851218"/>
                  <a:pt x="4554827" y="853650"/>
                </a:cubicBezTo>
                <a:cubicBezTo>
                  <a:pt x="4547531" y="853650"/>
                  <a:pt x="4543883" y="850002"/>
                  <a:pt x="4543883" y="842706"/>
                </a:cubicBezTo>
                <a:cubicBezTo>
                  <a:pt x="4483082" y="845138"/>
                  <a:pt x="4447817" y="851218"/>
                  <a:pt x="4438088" y="860946"/>
                </a:cubicBezTo>
                <a:cubicBezTo>
                  <a:pt x="4433224" y="860946"/>
                  <a:pt x="4430792" y="858514"/>
                  <a:pt x="4430792" y="853650"/>
                </a:cubicBezTo>
                <a:cubicBezTo>
                  <a:pt x="4428360" y="853650"/>
                  <a:pt x="4422280" y="856082"/>
                  <a:pt x="4412552" y="860946"/>
                </a:cubicBezTo>
                <a:lnTo>
                  <a:pt x="4357831" y="853650"/>
                </a:lnTo>
                <a:lnTo>
                  <a:pt x="4343238" y="860946"/>
                </a:lnTo>
                <a:lnTo>
                  <a:pt x="4335942" y="853650"/>
                </a:lnTo>
                <a:cubicBezTo>
                  <a:pt x="4282437" y="856082"/>
                  <a:pt x="4250820" y="862162"/>
                  <a:pt x="4241092" y="871890"/>
                </a:cubicBezTo>
                <a:cubicBezTo>
                  <a:pt x="4168131" y="845138"/>
                  <a:pt x="4086657" y="786769"/>
                  <a:pt x="3996671" y="696783"/>
                </a:cubicBezTo>
                <a:lnTo>
                  <a:pt x="3996671" y="693135"/>
                </a:lnTo>
                <a:cubicBezTo>
                  <a:pt x="4011264" y="671246"/>
                  <a:pt x="4018560" y="653006"/>
                  <a:pt x="4018560" y="638413"/>
                </a:cubicBezTo>
                <a:lnTo>
                  <a:pt x="4011264" y="601933"/>
                </a:lnTo>
                <a:cubicBezTo>
                  <a:pt x="4020992" y="601933"/>
                  <a:pt x="4029504" y="586124"/>
                  <a:pt x="4036800" y="554508"/>
                </a:cubicBezTo>
                <a:cubicBezTo>
                  <a:pt x="4078144" y="496139"/>
                  <a:pt x="4131650" y="460874"/>
                  <a:pt x="4197316" y="448714"/>
                </a:cubicBezTo>
                <a:lnTo>
                  <a:pt x="4230148" y="456010"/>
                </a:lnTo>
                <a:lnTo>
                  <a:pt x="4241092" y="456010"/>
                </a:lnTo>
                <a:lnTo>
                  <a:pt x="4281221" y="448714"/>
                </a:lnTo>
                <a:lnTo>
                  <a:pt x="4281221" y="456010"/>
                </a:lnTo>
                <a:lnTo>
                  <a:pt x="4295814" y="448714"/>
                </a:lnTo>
                <a:lnTo>
                  <a:pt x="4299462" y="448714"/>
                </a:lnTo>
                <a:cubicBezTo>
                  <a:pt x="4309189" y="448714"/>
                  <a:pt x="4314054" y="451146"/>
                  <a:pt x="4314054" y="456010"/>
                </a:cubicBezTo>
                <a:lnTo>
                  <a:pt x="4343238" y="448714"/>
                </a:lnTo>
                <a:lnTo>
                  <a:pt x="4357831" y="448714"/>
                </a:lnTo>
                <a:cubicBezTo>
                  <a:pt x="4425928" y="448714"/>
                  <a:pt x="4481865" y="454794"/>
                  <a:pt x="4525642" y="466954"/>
                </a:cubicBezTo>
                <a:cubicBezTo>
                  <a:pt x="4528074" y="466954"/>
                  <a:pt x="4529290" y="464522"/>
                  <a:pt x="4529290" y="459658"/>
                </a:cubicBezTo>
                <a:cubicBezTo>
                  <a:pt x="4558475" y="464522"/>
                  <a:pt x="4575499" y="466954"/>
                  <a:pt x="4580363" y="466954"/>
                </a:cubicBezTo>
                <a:lnTo>
                  <a:pt x="4653325" y="459658"/>
                </a:lnTo>
                <a:lnTo>
                  <a:pt x="4664269" y="466954"/>
                </a:lnTo>
                <a:lnTo>
                  <a:pt x="4678861" y="459658"/>
                </a:lnTo>
                <a:lnTo>
                  <a:pt x="4697102" y="463306"/>
                </a:lnTo>
                <a:lnTo>
                  <a:pt x="4708046" y="463306"/>
                </a:lnTo>
                <a:lnTo>
                  <a:pt x="4722638" y="466954"/>
                </a:lnTo>
                <a:lnTo>
                  <a:pt x="4748174" y="459658"/>
                </a:lnTo>
                <a:lnTo>
                  <a:pt x="4755470" y="466954"/>
                </a:lnTo>
                <a:cubicBezTo>
                  <a:pt x="4762767" y="466954"/>
                  <a:pt x="4766415" y="464522"/>
                  <a:pt x="4766415" y="459658"/>
                </a:cubicBezTo>
                <a:lnTo>
                  <a:pt x="4835728" y="466954"/>
                </a:lnTo>
                <a:lnTo>
                  <a:pt x="4872209" y="466954"/>
                </a:lnTo>
                <a:cubicBezTo>
                  <a:pt x="4877074" y="466954"/>
                  <a:pt x="4879505" y="468170"/>
                  <a:pt x="4879505" y="470602"/>
                </a:cubicBezTo>
                <a:lnTo>
                  <a:pt x="4890449" y="466954"/>
                </a:lnTo>
                <a:lnTo>
                  <a:pt x="4905042" y="466954"/>
                </a:lnTo>
                <a:cubicBezTo>
                  <a:pt x="4907474" y="466954"/>
                  <a:pt x="4908690" y="468170"/>
                  <a:pt x="4908690" y="470602"/>
                </a:cubicBezTo>
                <a:cubicBezTo>
                  <a:pt x="4911122" y="470602"/>
                  <a:pt x="4912338" y="469386"/>
                  <a:pt x="4912338" y="466954"/>
                </a:cubicBezTo>
                <a:cubicBezTo>
                  <a:pt x="4958546" y="471818"/>
                  <a:pt x="4986516" y="475466"/>
                  <a:pt x="4996244" y="477898"/>
                </a:cubicBezTo>
                <a:cubicBezTo>
                  <a:pt x="5020564" y="475466"/>
                  <a:pt x="5032724" y="471818"/>
                  <a:pt x="5032724" y="466954"/>
                </a:cubicBezTo>
                <a:cubicBezTo>
                  <a:pt x="5030293" y="393992"/>
                  <a:pt x="5020564" y="357512"/>
                  <a:pt x="5003539" y="357512"/>
                </a:cubicBezTo>
                <a:lnTo>
                  <a:pt x="5010835" y="346567"/>
                </a:lnTo>
                <a:lnTo>
                  <a:pt x="4996244" y="328327"/>
                </a:lnTo>
                <a:lnTo>
                  <a:pt x="5003539" y="299142"/>
                </a:lnTo>
                <a:cubicBezTo>
                  <a:pt x="4996244" y="299142"/>
                  <a:pt x="4992596" y="294278"/>
                  <a:pt x="4992596" y="284550"/>
                </a:cubicBezTo>
                <a:cubicBezTo>
                  <a:pt x="4999892" y="277254"/>
                  <a:pt x="5008404" y="273606"/>
                  <a:pt x="5018133" y="273606"/>
                </a:cubicBezTo>
                <a:lnTo>
                  <a:pt x="5018133" y="269958"/>
                </a:lnTo>
                <a:cubicBezTo>
                  <a:pt x="5018133" y="267526"/>
                  <a:pt x="5004756" y="252933"/>
                  <a:pt x="4978004" y="226181"/>
                </a:cubicBezTo>
                <a:lnTo>
                  <a:pt x="4992596" y="222533"/>
                </a:lnTo>
                <a:lnTo>
                  <a:pt x="5003539" y="222533"/>
                </a:lnTo>
                <a:cubicBezTo>
                  <a:pt x="5008404" y="222533"/>
                  <a:pt x="5010835" y="223749"/>
                  <a:pt x="5010835" y="226181"/>
                </a:cubicBezTo>
                <a:lnTo>
                  <a:pt x="5021780" y="222533"/>
                </a:lnTo>
                <a:lnTo>
                  <a:pt x="5025429" y="222533"/>
                </a:lnTo>
                <a:cubicBezTo>
                  <a:pt x="5035157" y="222533"/>
                  <a:pt x="5043668" y="229829"/>
                  <a:pt x="5050965" y="244421"/>
                </a:cubicBezTo>
                <a:lnTo>
                  <a:pt x="5065556" y="240773"/>
                </a:lnTo>
                <a:lnTo>
                  <a:pt x="5069206" y="240773"/>
                </a:lnTo>
                <a:cubicBezTo>
                  <a:pt x="5074069" y="240773"/>
                  <a:pt x="5076502" y="241989"/>
                  <a:pt x="5076502" y="244421"/>
                </a:cubicBezTo>
                <a:cubicBezTo>
                  <a:pt x="5117846" y="207940"/>
                  <a:pt x="5143383" y="189700"/>
                  <a:pt x="5153110" y="189700"/>
                </a:cubicBezTo>
                <a:lnTo>
                  <a:pt x="5153110" y="160515"/>
                </a:lnTo>
                <a:cubicBezTo>
                  <a:pt x="5153110" y="158083"/>
                  <a:pt x="5166487" y="147139"/>
                  <a:pt x="5193240" y="127683"/>
                </a:cubicBezTo>
                <a:close/>
                <a:moveTo>
                  <a:pt x="12300099" y="0"/>
                </a:moveTo>
                <a:cubicBezTo>
                  <a:pt x="12360900" y="17025"/>
                  <a:pt x="12391300" y="35265"/>
                  <a:pt x="12391300" y="54721"/>
                </a:cubicBezTo>
                <a:cubicBezTo>
                  <a:pt x="12403461" y="44993"/>
                  <a:pt x="12411972" y="40129"/>
                  <a:pt x="12416837" y="40129"/>
                </a:cubicBezTo>
                <a:lnTo>
                  <a:pt x="12431429" y="40129"/>
                </a:lnTo>
                <a:cubicBezTo>
                  <a:pt x="12431429" y="18241"/>
                  <a:pt x="12436293" y="7296"/>
                  <a:pt x="12446021" y="7296"/>
                </a:cubicBezTo>
                <a:cubicBezTo>
                  <a:pt x="12446021" y="14593"/>
                  <a:pt x="12497095" y="30401"/>
                  <a:pt x="12599241" y="54721"/>
                </a:cubicBezTo>
                <a:lnTo>
                  <a:pt x="12599241" y="62017"/>
                </a:lnTo>
                <a:lnTo>
                  <a:pt x="12628425" y="54721"/>
                </a:lnTo>
                <a:lnTo>
                  <a:pt x="12653962" y="54721"/>
                </a:lnTo>
                <a:lnTo>
                  <a:pt x="12741516" y="83906"/>
                </a:lnTo>
                <a:lnTo>
                  <a:pt x="12792589" y="153219"/>
                </a:lnTo>
                <a:lnTo>
                  <a:pt x="12788941" y="186052"/>
                </a:lnTo>
                <a:cubicBezTo>
                  <a:pt x="12827854" y="227397"/>
                  <a:pt x="12847310" y="254150"/>
                  <a:pt x="12847310" y="266310"/>
                </a:cubicBezTo>
                <a:cubicBezTo>
                  <a:pt x="12844877" y="280902"/>
                  <a:pt x="12840014" y="288198"/>
                  <a:pt x="12832718" y="288198"/>
                </a:cubicBezTo>
                <a:lnTo>
                  <a:pt x="12858254" y="353864"/>
                </a:lnTo>
                <a:cubicBezTo>
                  <a:pt x="13018770" y="331975"/>
                  <a:pt x="13210901" y="314950"/>
                  <a:pt x="13434651" y="302790"/>
                </a:cubicBezTo>
                <a:cubicBezTo>
                  <a:pt x="13444379" y="307654"/>
                  <a:pt x="13451675" y="310087"/>
                  <a:pt x="13456539" y="310087"/>
                </a:cubicBezTo>
                <a:cubicBezTo>
                  <a:pt x="13480859" y="310087"/>
                  <a:pt x="13501531" y="301575"/>
                  <a:pt x="13518556" y="284550"/>
                </a:cubicBezTo>
                <a:lnTo>
                  <a:pt x="13522205" y="284550"/>
                </a:lnTo>
                <a:cubicBezTo>
                  <a:pt x="13544093" y="284550"/>
                  <a:pt x="13561117" y="289414"/>
                  <a:pt x="13573277" y="299142"/>
                </a:cubicBezTo>
                <a:lnTo>
                  <a:pt x="13617053" y="288198"/>
                </a:lnTo>
                <a:cubicBezTo>
                  <a:pt x="13658399" y="288198"/>
                  <a:pt x="13760545" y="331975"/>
                  <a:pt x="13923493" y="419529"/>
                </a:cubicBezTo>
                <a:cubicBezTo>
                  <a:pt x="14032935" y="521675"/>
                  <a:pt x="14093736" y="583692"/>
                  <a:pt x="14105896" y="605581"/>
                </a:cubicBezTo>
                <a:lnTo>
                  <a:pt x="14105896" y="656654"/>
                </a:lnTo>
                <a:cubicBezTo>
                  <a:pt x="14113192" y="688270"/>
                  <a:pt x="14120488" y="711375"/>
                  <a:pt x="14127785" y="725967"/>
                </a:cubicBezTo>
                <a:lnTo>
                  <a:pt x="14127785" y="769744"/>
                </a:lnTo>
                <a:cubicBezTo>
                  <a:pt x="14127785" y="772176"/>
                  <a:pt x="14125353" y="773392"/>
                  <a:pt x="14120488" y="773392"/>
                </a:cubicBezTo>
                <a:lnTo>
                  <a:pt x="14135081" y="798929"/>
                </a:lnTo>
                <a:cubicBezTo>
                  <a:pt x="14130216" y="811089"/>
                  <a:pt x="14127785" y="818385"/>
                  <a:pt x="14127785" y="820817"/>
                </a:cubicBezTo>
                <a:cubicBezTo>
                  <a:pt x="14142377" y="820817"/>
                  <a:pt x="14150888" y="848786"/>
                  <a:pt x="14153321" y="904723"/>
                </a:cubicBezTo>
                <a:lnTo>
                  <a:pt x="14127785" y="919315"/>
                </a:lnTo>
                <a:lnTo>
                  <a:pt x="14142377" y="974036"/>
                </a:lnTo>
                <a:cubicBezTo>
                  <a:pt x="14135081" y="976468"/>
                  <a:pt x="14125353" y="977684"/>
                  <a:pt x="14113192" y="977684"/>
                </a:cubicBezTo>
                <a:lnTo>
                  <a:pt x="14113192" y="992277"/>
                </a:lnTo>
                <a:lnTo>
                  <a:pt x="14120488" y="1010517"/>
                </a:lnTo>
                <a:lnTo>
                  <a:pt x="14120488" y="1025109"/>
                </a:lnTo>
                <a:cubicBezTo>
                  <a:pt x="14071848" y="1039702"/>
                  <a:pt x="14047527" y="1057942"/>
                  <a:pt x="14047527" y="1079830"/>
                </a:cubicBezTo>
                <a:lnTo>
                  <a:pt x="14054823" y="1079830"/>
                </a:lnTo>
                <a:cubicBezTo>
                  <a:pt x="14088871" y="1091991"/>
                  <a:pt x="14105896" y="1102935"/>
                  <a:pt x="14105896" y="1112663"/>
                </a:cubicBezTo>
                <a:cubicBezTo>
                  <a:pt x="14105896" y="1115095"/>
                  <a:pt x="14103463" y="1117527"/>
                  <a:pt x="14098600" y="1119959"/>
                </a:cubicBezTo>
                <a:cubicBezTo>
                  <a:pt x="14088871" y="1122391"/>
                  <a:pt x="14080360" y="1124823"/>
                  <a:pt x="14073063" y="1127256"/>
                </a:cubicBezTo>
                <a:lnTo>
                  <a:pt x="14076711" y="1181977"/>
                </a:lnTo>
                <a:cubicBezTo>
                  <a:pt x="14040231" y="1220889"/>
                  <a:pt x="14013478" y="1240346"/>
                  <a:pt x="13996454" y="1240346"/>
                </a:cubicBezTo>
                <a:lnTo>
                  <a:pt x="13981861" y="1240346"/>
                </a:lnTo>
                <a:lnTo>
                  <a:pt x="13992806" y="1254938"/>
                </a:lnTo>
                <a:lnTo>
                  <a:pt x="13992806" y="1258586"/>
                </a:lnTo>
                <a:cubicBezTo>
                  <a:pt x="13983078" y="1258586"/>
                  <a:pt x="13975782" y="1259802"/>
                  <a:pt x="13970917" y="1262234"/>
                </a:cubicBezTo>
                <a:cubicBezTo>
                  <a:pt x="13968485" y="1259802"/>
                  <a:pt x="13961188" y="1258586"/>
                  <a:pt x="13949029" y="1258586"/>
                </a:cubicBezTo>
                <a:cubicBezTo>
                  <a:pt x="13949029" y="1265882"/>
                  <a:pt x="13927140" y="1271962"/>
                  <a:pt x="13883364" y="1276827"/>
                </a:cubicBezTo>
                <a:lnTo>
                  <a:pt x="13890660" y="1291419"/>
                </a:lnTo>
                <a:cubicBezTo>
                  <a:pt x="13890660" y="1301147"/>
                  <a:pt x="13887011" y="1306011"/>
                  <a:pt x="13879715" y="1306011"/>
                </a:cubicBezTo>
                <a:lnTo>
                  <a:pt x="13832290" y="1306011"/>
                </a:lnTo>
                <a:cubicBezTo>
                  <a:pt x="13815266" y="1306011"/>
                  <a:pt x="13806754" y="1307227"/>
                  <a:pt x="13806754" y="1309659"/>
                </a:cubicBezTo>
                <a:lnTo>
                  <a:pt x="13777569" y="1306011"/>
                </a:lnTo>
                <a:cubicBezTo>
                  <a:pt x="13704607" y="1306011"/>
                  <a:pt x="13646239" y="1301147"/>
                  <a:pt x="13602461" y="1291419"/>
                </a:cubicBezTo>
                <a:cubicBezTo>
                  <a:pt x="13575709" y="1301147"/>
                  <a:pt x="13541660" y="1306011"/>
                  <a:pt x="13500315" y="1306011"/>
                </a:cubicBezTo>
                <a:lnTo>
                  <a:pt x="13493019" y="1291419"/>
                </a:lnTo>
                <a:lnTo>
                  <a:pt x="13482076" y="1295067"/>
                </a:lnTo>
                <a:cubicBezTo>
                  <a:pt x="13474780" y="1292635"/>
                  <a:pt x="13468699" y="1291419"/>
                  <a:pt x="13463835" y="1291419"/>
                </a:cubicBezTo>
                <a:lnTo>
                  <a:pt x="13456539" y="1306011"/>
                </a:lnTo>
                <a:lnTo>
                  <a:pt x="13423706" y="1295067"/>
                </a:lnTo>
                <a:cubicBezTo>
                  <a:pt x="13413977" y="1295067"/>
                  <a:pt x="13388441" y="1306011"/>
                  <a:pt x="13347097" y="1327900"/>
                </a:cubicBezTo>
                <a:cubicBezTo>
                  <a:pt x="13310615" y="1325467"/>
                  <a:pt x="13278999" y="1318171"/>
                  <a:pt x="13252247" y="1306011"/>
                </a:cubicBezTo>
                <a:cubicBezTo>
                  <a:pt x="13232791" y="1306011"/>
                  <a:pt x="13196309" y="1338844"/>
                  <a:pt x="13142804" y="1404509"/>
                </a:cubicBezTo>
                <a:cubicBezTo>
                  <a:pt x="13118484" y="1428830"/>
                  <a:pt x="13092947" y="1448286"/>
                  <a:pt x="13066195" y="1462878"/>
                </a:cubicBezTo>
                <a:cubicBezTo>
                  <a:pt x="13066195" y="1477470"/>
                  <a:pt x="13062547" y="1484767"/>
                  <a:pt x="13055251" y="1484767"/>
                </a:cubicBezTo>
                <a:lnTo>
                  <a:pt x="13055251" y="1495711"/>
                </a:lnTo>
                <a:cubicBezTo>
                  <a:pt x="13055251" y="1505439"/>
                  <a:pt x="13118484" y="1520031"/>
                  <a:pt x="13244951" y="1539488"/>
                </a:cubicBezTo>
                <a:lnTo>
                  <a:pt x="13274135" y="1528544"/>
                </a:lnTo>
                <a:lnTo>
                  <a:pt x="13339801" y="1528544"/>
                </a:lnTo>
                <a:lnTo>
                  <a:pt x="13339801" y="1510303"/>
                </a:lnTo>
                <a:cubicBezTo>
                  <a:pt x="13332505" y="1510303"/>
                  <a:pt x="13328856" y="1505439"/>
                  <a:pt x="13328856" y="1495711"/>
                </a:cubicBezTo>
                <a:cubicBezTo>
                  <a:pt x="13328856" y="1493279"/>
                  <a:pt x="13339801" y="1488415"/>
                  <a:pt x="13361689" y="1481119"/>
                </a:cubicBezTo>
                <a:cubicBezTo>
                  <a:pt x="13383577" y="1471390"/>
                  <a:pt x="13412761" y="1462878"/>
                  <a:pt x="13449243" y="1455582"/>
                </a:cubicBezTo>
                <a:cubicBezTo>
                  <a:pt x="13546525" y="1455582"/>
                  <a:pt x="13619486" y="1532192"/>
                  <a:pt x="13668127" y="1685411"/>
                </a:cubicBezTo>
                <a:cubicBezTo>
                  <a:pt x="13668127" y="1738916"/>
                  <a:pt x="13670559" y="1770533"/>
                  <a:pt x="13675423" y="1780261"/>
                </a:cubicBezTo>
                <a:cubicBezTo>
                  <a:pt x="13675423" y="1785125"/>
                  <a:pt x="13672991" y="1787557"/>
                  <a:pt x="13668127" y="1787557"/>
                </a:cubicBezTo>
                <a:lnTo>
                  <a:pt x="13675423" y="1849574"/>
                </a:lnTo>
                <a:lnTo>
                  <a:pt x="13675423" y="1893351"/>
                </a:lnTo>
                <a:cubicBezTo>
                  <a:pt x="13675423" y="1917672"/>
                  <a:pt x="13666911" y="1944424"/>
                  <a:pt x="13649886" y="1973609"/>
                </a:cubicBezTo>
                <a:lnTo>
                  <a:pt x="13617053" y="1969961"/>
                </a:lnTo>
                <a:lnTo>
                  <a:pt x="13595165" y="1969961"/>
                </a:lnTo>
                <a:cubicBezTo>
                  <a:pt x="13573277" y="1969961"/>
                  <a:pt x="13558685" y="1979689"/>
                  <a:pt x="13551389" y="1999145"/>
                </a:cubicBezTo>
                <a:lnTo>
                  <a:pt x="13627998" y="2035626"/>
                </a:lnTo>
                <a:cubicBezTo>
                  <a:pt x="13659615" y="2025898"/>
                  <a:pt x="13680287" y="2013738"/>
                  <a:pt x="13690015" y="1999145"/>
                </a:cubicBezTo>
                <a:lnTo>
                  <a:pt x="13733793" y="1995497"/>
                </a:lnTo>
                <a:cubicBezTo>
                  <a:pt x="13745953" y="2002793"/>
                  <a:pt x="13760545" y="2010090"/>
                  <a:pt x="13777569" y="2017386"/>
                </a:cubicBezTo>
                <a:cubicBezTo>
                  <a:pt x="13804321" y="2027114"/>
                  <a:pt x="13833507" y="2036842"/>
                  <a:pt x="13865123" y="2046570"/>
                </a:cubicBezTo>
                <a:cubicBezTo>
                  <a:pt x="13896740" y="2083051"/>
                  <a:pt x="13917412" y="2101291"/>
                  <a:pt x="13927140" y="2101291"/>
                </a:cubicBezTo>
                <a:lnTo>
                  <a:pt x="13949029" y="2134124"/>
                </a:lnTo>
                <a:lnTo>
                  <a:pt x="13941732" y="2159661"/>
                </a:lnTo>
                <a:cubicBezTo>
                  <a:pt x="13941732" y="2171821"/>
                  <a:pt x="13969702" y="2192493"/>
                  <a:pt x="14025639" y="2221678"/>
                </a:cubicBezTo>
                <a:lnTo>
                  <a:pt x="14029286" y="2236270"/>
                </a:lnTo>
                <a:lnTo>
                  <a:pt x="14029286" y="2239918"/>
                </a:lnTo>
                <a:lnTo>
                  <a:pt x="14025639" y="2280047"/>
                </a:lnTo>
                <a:cubicBezTo>
                  <a:pt x="14045095" y="2314096"/>
                  <a:pt x="14054823" y="2337200"/>
                  <a:pt x="14054823" y="2349360"/>
                </a:cubicBezTo>
                <a:cubicBezTo>
                  <a:pt x="14030503" y="2371249"/>
                  <a:pt x="14015911" y="2382193"/>
                  <a:pt x="14011046" y="2382193"/>
                </a:cubicBezTo>
                <a:lnTo>
                  <a:pt x="13970917" y="2382193"/>
                </a:lnTo>
                <a:cubicBezTo>
                  <a:pt x="13970917" y="2401650"/>
                  <a:pt x="13953892" y="2411378"/>
                  <a:pt x="13919844" y="2411378"/>
                </a:cubicBezTo>
                <a:lnTo>
                  <a:pt x="13908900" y="2411378"/>
                </a:lnTo>
                <a:lnTo>
                  <a:pt x="13865123" y="2407730"/>
                </a:lnTo>
                <a:cubicBezTo>
                  <a:pt x="13860260" y="2410162"/>
                  <a:pt x="13855395" y="2411378"/>
                  <a:pt x="13850531" y="2411378"/>
                </a:cubicBezTo>
                <a:cubicBezTo>
                  <a:pt x="13843235" y="2408946"/>
                  <a:pt x="13837154" y="2407730"/>
                  <a:pt x="13832290" y="2407730"/>
                </a:cubicBezTo>
                <a:lnTo>
                  <a:pt x="13832290" y="2411378"/>
                </a:lnTo>
                <a:lnTo>
                  <a:pt x="13835939" y="2429618"/>
                </a:lnTo>
                <a:lnTo>
                  <a:pt x="13824994" y="2433266"/>
                </a:lnTo>
                <a:lnTo>
                  <a:pt x="13565981" y="2433266"/>
                </a:lnTo>
                <a:cubicBezTo>
                  <a:pt x="13544093" y="2433266"/>
                  <a:pt x="13522205" y="2432050"/>
                  <a:pt x="13500315" y="2429618"/>
                </a:cubicBezTo>
                <a:cubicBezTo>
                  <a:pt x="13497883" y="2432050"/>
                  <a:pt x="13483291" y="2433266"/>
                  <a:pt x="13456539" y="2433266"/>
                </a:cubicBezTo>
                <a:cubicBezTo>
                  <a:pt x="13454106" y="2430834"/>
                  <a:pt x="13452890" y="2423538"/>
                  <a:pt x="13452890" y="2411378"/>
                </a:cubicBezTo>
                <a:lnTo>
                  <a:pt x="13434651" y="2411378"/>
                </a:lnTo>
                <a:cubicBezTo>
                  <a:pt x="13415194" y="2416242"/>
                  <a:pt x="13398169" y="2421106"/>
                  <a:pt x="13383577" y="2425970"/>
                </a:cubicBezTo>
                <a:lnTo>
                  <a:pt x="13372633" y="2429618"/>
                </a:lnTo>
                <a:lnTo>
                  <a:pt x="13339801" y="2429618"/>
                </a:lnTo>
                <a:lnTo>
                  <a:pt x="13317912" y="2411378"/>
                </a:lnTo>
                <a:lnTo>
                  <a:pt x="13314264" y="2411378"/>
                </a:lnTo>
                <a:cubicBezTo>
                  <a:pt x="13302104" y="2411378"/>
                  <a:pt x="13289943" y="2417458"/>
                  <a:pt x="13277783" y="2429618"/>
                </a:cubicBezTo>
                <a:cubicBezTo>
                  <a:pt x="13277783" y="2417458"/>
                  <a:pt x="13272920" y="2411378"/>
                  <a:pt x="13263190" y="2411378"/>
                </a:cubicBezTo>
                <a:cubicBezTo>
                  <a:pt x="13260759" y="2411378"/>
                  <a:pt x="13255894" y="2412594"/>
                  <a:pt x="13248598" y="2415026"/>
                </a:cubicBezTo>
                <a:cubicBezTo>
                  <a:pt x="13238870" y="2417458"/>
                  <a:pt x="13227926" y="2422322"/>
                  <a:pt x="13215766" y="2429618"/>
                </a:cubicBezTo>
                <a:cubicBezTo>
                  <a:pt x="13203605" y="2417458"/>
                  <a:pt x="13190230" y="2411378"/>
                  <a:pt x="13175637" y="2411378"/>
                </a:cubicBezTo>
                <a:cubicBezTo>
                  <a:pt x="13173205" y="2411378"/>
                  <a:pt x="13171989" y="2416242"/>
                  <a:pt x="13171989" y="2425970"/>
                </a:cubicBezTo>
                <a:cubicBezTo>
                  <a:pt x="13135508" y="2416242"/>
                  <a:pt x="13114835" y="2410162"/>
                  <a:pt x="13109972" y="2407730"/>
                </a:cubicBezTo>
                <a:cubicBezTo>
                  <a:pt x="13105108" y="2410162"/>
                  <a:pt x="13096595" y="2411378"/>
                  <a:pt x="13084435" y="2411378"/>
                </a:cubicBezTo>
                <a:lnTo>
                  <a:pt x="13047954" y="2400433"/>
                </a:lnTo>
                <a:cubicBezTo>
                  <a:pt x="13047954" y="2407730"/>
                  <a:pt x="13039442" y="2411378"/>
                  <a:pt x="13022418" y="2411378"/>
                </a:cubicBezTo>
                <a:lnTo>
                  <a:pt x="13022418" y="2433266"/>
                </a:lnTo>
                <a:lnTo>
                  <a:pt x="13142804" y="2444210"/>
                </a:lnTo>
                <a:lnTo>
                  <a:pt x="13142804" y="2455155"/>
                </a:lnTo>
                <a:lnTo>
                  <a:pt x="13128212" y="2473395"/>
                </a:lnTo>
                <a:lnTo>
                  <a:pt x="13128212" y="2484339"/>
                </a:lnTo>
                <a:lnTo>
                  <a:pt x="13263190" y="2557301"/>
                </a:lnTo>
                <a:cubicBezTo>
                  <a:pt x="13336152" y="2591349"/>
                  <a:pt x="13383577" y="2618102"/>
                  <a:pt x="13405465" y="2637558"/>
                </a:cubicBezTo>
                <a:cubicBezTo>
                  <a:pt x="13580573" y="2712952"/>
                  <a:pt x="13743521" y="2765241"/>
                  <a:pt x="13894307" y="2794426"/>
                </a:cubicBezTo>
                <a:lnTo>
                  <a:pt x="14003750" y="2838202"/>
                </a:lnTo>
                <a:lnTo>
                  <a:pt x="14160617" y="2958589"/>
                </a:lnTo>
                <a:cubicBezTo>
                  <a:pt x="14160617" y="2968317"/>
                  <a:pt x="14180074" y="2996286"/>
                  <a:pt x="14218986" y="3042495"/>
                </a:cubicBezTo>
                <a:cubicBezTo>
                  <a:pt x="14218986" y="3064383"/>
                  <a:pt x="14222634" y="3075327"/>
                  <a:pt x="14229931" y="3075327"/>
                </a:cubicBezTo>
                <a:lnTo>
                  <a:pt x="14222634" y="3140993"/>
                </a:lnTo>
                <a:lnTo>
                  <a:pt x="14222634" y="3177474"/>
                </a:lnTo>
                <a:cubicBezTo>
                  <a:pt x="14222634" y="3192066"/>
                  <a:pt x="14214123" y="3199362"/>
                  <a:pt x="14197098" y="3199362"/>
                </a:cubicBezTo>
                <a:cubicBezTo>
                  <a:pt x="14211690" y="3213954"/>
                  <a:pt x="14218986" y="3226114"/>
                  <a:pt x="14218986" y="3235843"/>
                </a:cubicBezTo>
                <a:cubicBezTo>
                  <a:pt x="14180074" y="3238275"/>
                  <a:pt x="14149673" y="3249219"/>
                  <a:pt x="14127785" y="3268675"/>
                </a:cubicBezTo>
                <a:lnTo>
                  <a:pt x="14135081" y="3294212"/>
                </a:lnTo>
                <a:cubicBezTo>
                  <a:pt x="14127785" y="3299076"/>
                  <a:pt x="14119273" y="3302724"/>
                  <a:pt x="14109544" y="3305156"/>
                </a:cubicBezTo>
                <a:cubicBezTo>
                  <a:pt x="14102248" y="3307588"/>
                  <a:pt x="14093736" y="3308804"/>
                  <a:pt x="14084008" y="3308804"/>
                </a:cubicBezTo>
                <a:cubicBezTo>
                  <a:pt x="14088871" y="3330693"/>
                  <a:pt x="14096167" y="3341637"/>
                  <a:pt x="14105896" y="3341637"/>
                </a:cubicBezTo>
                <a:lnTo>
                  <a:pt x="14105896" y="3345285"/>
                </a:lnTo>
                <a:cubicBezTo>
                  <a:pt x="14105896" y="3350149"/>
                  <a:pt x="14098600" y="3356229"/>
                  <a:pt x="14084008" y="3363525"/>
                </a:cubicBezTo>
                <a:cubicBezTo>
                  <a:pt x="14084008" y="3358661"/>
                  <a:pt x="14081575" y="3356229"/>
                  <a:pt x="14076711" y="3356229"/>
                </a:cubicBezTo>
                <a:lnTo>
                  <a:pt x="14084008" y="3345285"/>
                </a:lnTo>
                <a:lnTo>
                  <a:pt x="14084008" y="3341637"/>
                </a:lnTo>
                <a:lnTo>
                  <a:pt x="14065767" y="3341637"/>
                </a:lnTo>
                <a:cubicBezTo>
                  <a:pt x="14053607" y="3341637"/>
                  <a:pt x="14025639" y="3353797"/>
                  <a:pt x="13981861" y="3378118"/>
                </a:cubicBezTo>
                <a:cubicBezTo>
                  <a:pt x="13938085" y="3378118"/>
                  <a:pt x="13895524" y="3359877"/>
                  <a:pt x="13854179" y="3323396"/>
                </a:cubicBezTo>
                <a:lnTo>
                  <a:pt x="13839586" y="3323396"/>
                </a:lnTo>
                <a:cubicBezTo>
                  <a:pt x="13839586" y="3345285"/>
                  <a:pt x="13834723" y="3356229"/>
                  <a:pt x="13824994" y="3356229"/>
                </a:cubicBezTo>
                <a:lnTo>
                  <a:pt x="13821347" y="3356229"/>
                </a:lnTo>
                <a:lnTo>
                  <a:pt x="13773922" y="3330693"/>
                </a:lnTo>
                <a:lnTo>
                  <a:pt x="13766625" y="3330693"/>
                </a:lnTo>
                <a:lnTo>
                  <a:pt x="13748385" y="3345285"/>
                </a:lnTo>
                <a:lnTo>
                  <a:pt x="13744736" y="3345285"/>
                </a:lnTo>
                <a:lnTo>
                  <a:pt x="13722848" y="3330693"/>
                </a:lnTo>
                <a:lnTo>
                  <a:pt x="13719200" y="3330693"/>
                </a:lnTo>
                <a:lnTo>
                  <a:pt x="13700960" y="3345285"/>
                </a:lnTo>
                <a:cubicBezTo>
                  <a:pt x="13598814" y="3286916"/>
                  <a:pt x="13538012" y="3257731"/>
                  <a:pt x="13518556" y="3257731"/>
                </a:cubicBezTo>
                <a:cubicBezTo>
                  <a:pt x="13511260" y="3255299"/>
                  <a:pt x="13505179" y="3251651"/>
                  <a:pt x="13500315" y="3246787"/>
                </a:cubicBezTo>
                <a:cubicBezTo>
                  <a:pt x="13495452" y="3244355"/>
                  <a:pt x="13493019" y="3241923"/>
                  <a:pt x="13493019" y="3239491"/>
                </a:cubicBezTo>
                <a:lnTo>
                  <a:pt x="13540444" y="3239491"/>
                </a:lnTo>
                <a:cubicBezTo>
                  <a:pt x="13503964" y="3212738"/>
                  <a:pt x="13449243" y="3187202"/>
                  <a:pt x="13376281" y="3162881"/>
                </a:cubicBezTo>
                <a:cubicBezTo>
                  <a:pt x="13376281" y="3177474"/>
                  <a:pt x="13372633" y="3184770"/>
                  <a:pt x="13365337" y="3184770"/>
                </a:cubicBezTo>
                <a:cubicBezTo>
                  <a:pt x="13348312" y="3184770"/>
                  <a:pt x="13319127" y="3170177"/>
                  <a:pt x="13277783" y="3140993"/>
                </a:cubicBezTo>
                <a:cubicBezTo>
                  <a:pt x="13226710" y="3136129"/>
                  <a:pt x="13136723" y="3071679"/>
                  <a:pt x="13007826" y="2947645"/>
                </a:cubicBezTo>
                <a:cubicBezTo>
                  <a:pt x="13007826" y="2945213"/>
                  <a:pt x="12995666" y="2933052"/>
                  <a:pt x="12971345" y="2911164"/>
                </a:cubicBezTo>
                <a:cubicBezTo>
                  <a:pt x="12937296" y="2884411"/>
                  <a:pt x="12895951" y="2854011"/>
                  <a:pt x="12847310" y="2819962"/>
                </a:cubicBezTo>
                <a:lnTo>
                  <a:pt x="12832718" y="2819962"/>
                </a:lnTo>
                <a:lnTo>
                  <a:pt x="12843662" y="2830906"/>
                </a:lnTo>
                <a:lnTo>
                  <a:pt x="12843662" y="2841851"/>
                </a:lnTo>
                <a:cubicBezTo>
                  <a:pt x="12831503" y="2900220"/>
                  <a:pt x="12824206" y="2929404"/>
                  <a:pt x="12821774" y="2929404"/>
                </a:cubicBezTo>
                <a:cubicBezTo>
                  <a:pt x="12829070" y="2946429"/>
                  <a:pt x="12836366" y="2995070"/>
                  <a:pt x="12843662" y="3075327"/>
                </a:cubicBezTo>
                <a:lnTo>
                  <a:pt x="12829070" y="3228547"/>
                </a:lnTo>
                <a:cubicBezTo>
                  <a:pt x="12831503" y="3233411"/>
                  <a:pt x="12832718" y="3241923"/>
                  <a:pt x="12832718" y="3254083"/>
                </a:cubicBezTo>
                <a:lnTo>
                  <a:pt x="12829070" y="3254083"/>
                </a:lnTo>
                <a:lnTo>
                  <a:pt x="12832718" y="3265027"/>
                </a:lnTo>
                <a:cubicBezTo>
                  <a:pt x="12832718" y="3277188"/>
                  <a:pt x="12822989" y="3310020"/>
                  <a:pt x="12803533" y="3363525"/>
                </a:cubicBezTo>
                <a:lnTo>
                  <a:pt x="12814478" y="3378118"/>
                </a:lnTo>
                <a:lnTo>
                  <a:pt x="12814478" y="3385414"/>
                </a:lnTo>
                <a:cubicBezTo>
                  <a:pt x="12814478" y="3395142"/>
                  <a:pt x="12810829" y="3403654"/>
                  <a:pt x="12803533" y="3410950"/>
                </a:cubicBezTo>
                <a:cubicBezTo>
                  <a:pt x="12810829" y="3413382"/>
                  <a:pt x="12814478" y="3419463"/>
                  <a:pt x="12814478" y="3429191"/>
                </a:cubicBezTo>
                <a:cubicBezTo>
                  <a:pt x="12814478" y="3451079"/>
                  <a:pt x="12776781" y="3496072"/>
                  <a:pt x="12701387" y="3564170"/>
                </a:cubicBezTo>
                <a:cubicBezTo>
                  <a:pt x="12701387" y="3590922"/>
                  <a:pt x="12684363" y="3605514"/>
                  <a:pt x="12650314" y="3607947"/>
                </a:cubicBezTo>
                <a:cubicBezTo>
                  <a:pt x="12650314" y="3603082"/>
                  <a:pt x="12635721" y="3589706"/>
                  <a:pt x="12606537" y="3567818"/>
                </a:cubicBezTo>
                <a:lnTo>
                  <a:pt x="12621129" y="3549577"/>
                </a:lnTo>
                <a:cubicBezTo>
                  <a:pt x="12572489" y="3537417"/>
                  <a:pt x="12543304" y="3527689"/>
                  <a:pt x="12533575" y="3520393"/>
                </a:cubicBezTo>
                <a:cubicBezTo>
                  <a:pt x="12533575" y="3539849"/>
                  <a:pt x="12528711" y="3549577"/>
                  <a:pt x="12518983" y="3549577"/>
                </a:cubicBezTo>
                <a:cubicBezTo>
                  <a:pt x="12509255" y="3549577"/>
                  <a:pt x="12499526" y="3533769"/>
                  <a:pt x="12489799" y="3502152"/>
                </a:cubicBezTo>
                <a:cubicBezTo>
                  <a:pt x="12494663" y="3492424"/>
                  <a:pt x="12497095" y="3483912"/>
                  <a:pt x="12497095" y="3476616"/>
                </a:cubicBezTo>
                <a:cubicBezTo>
                  <a:pt x="12463046" y="3440135"/>
                  <a:pt x="12436293" y="3415815"/>
                  <a:pt x="12416837" y="3403654"/>
                </a:cubicBezTo>
                <a:cubicBezTo>
                  <a:pt x="12399813" y="3379334"/>
                  <a:pt x="12385221" y="3342853"/>
                  <a:pt x="12373061" y="3294212"/>
                </a:cubicBezTo>
                <a:cubicBezTo>
                  <a:pt x="12373061" y="3262595"/>
                  <a:pt x="12380357" y="3223682"/>
                  <a:pt x="12394949" y="3177474"/>
                </a:cubicBezTo>
                <a:cubicBezTo>
                  <a:pt x="12394949" y="3175041"/>
                  <a:pt x="12393733" y="3173826"/>
                  <a:pt x="12391300" y="3173826"/>
                </a:cubicBezTo>
                <a:cubicBezTo>
                  <a:pt x="12403461" y="3037631"/>
                  <a:pt x="12415621" y="2946429"/>
                  <a:pt x="12427782" y="2900220"/>
                </a:cubicBezTo>
                <a:lnTo>
                  <a:pt x="12420486" y="2881979"/>
                </a:lnTo>
                <a:lnTo>
                  <a:pt x="12424133" y="2871035"/>
                </a:lnTo>
                <a:lnTo>
                  <a:pt x="12427782" y="2863739"/>
                </a:lnTo>
                <a:lnTo>
                  <a:pt x="12416837" y="2856443"/>
                </a:lnTo>
                <a:cubicBezTo>
                  <a:pt x="12414405" y="2863739"/>
                  <a:pt x="12408325" y="2872251"/>
                  <a:pt x="12398596" y="2881979"/>
                </a:cubicBezTo>
                <a:cubicBezTo>
                  <a:pt x="12381572" y="2899004"/>
                  <a:pt x="12362116" y="2914812"/>
                  <a:pt x="12340228" y="2929404"/>
                </a:cubicBezTo>
                <a:cubicBezTo>
                  <a:pt x="12340228" y="2941565"/>
                  <a:pt x="12302530" y="2967101"/>
                  <a:pt x="12227137" y="3006014"/>
                </a:cubicBezTo>
                <a:cubicBezTo>
                  <a:pt x="12227137" y="3015742"/>
                  <a:pt x="12176065" y="3048575"/>
                  <a:pt x="12073919" y="3104512"/>
                </a:cubicBezTo>
                <a:cubicBezTo>
                  <a:pt x="12054462" y="3131264"/>
                  <a:pt x="12000957" y="3162881"/>
                  <a:pt x="11913403" y="3199362"/>
                </a:cubicBezTo>
                <a:cubicBezTo>
                  <a:pt x="11901242" y="3194498"/>
                  <a:pt x="11892731" y="3192066"/>
                  <a:pt x="11887866" y="3192066"/>
                </a:cubicBezTo>
                <a:lnTo>
                  <a:pt x="11898811" y="3206658"/>
                </a:lnTo>
                <a:cubicBezTo>
                  <a:pt x="11889082" y="3213954"/>
                  <a:pt x="11884219" y="3223682"/>
                  <a:pt x="11884219" y="3235843"/>
                </a:cubicBezTo>
                <a:lnTo>
                  <a:pt x="11869626" y="3235843"/>
                </a:lnTo>
                <a:cubicBezTo>
                  <a:pt x="11862330" y="3235843"/>
                  <a:pt x="11858682" y="3233411"/>
                  <a:pt x="11858682" y="3228547"/>
                </a:cubicBezTo>
                <a:lnTo>
                  <a:pt x="11588724" y="3356229"/>
                </a:lnTo>
                <a:cubicBezTo>
                  <a:pt x="11557107" y="3387846"/>
                  <a:pt x="11510898" y="3403654"/>
                  <a:pt x="11450097" y="3403654"/>
                </a:cubicBezTo>
                <a:cubicBezTo>
                  <a:pt x="11450097" y="3393926"/>
                  <a:pt x="11447665" y="3389062"/>
                  <a:pt x="11442801" y="3389062"/>
                </a:cubicBezTo>
                <a:lnTo>
                  <a:pt x="11399025" y="3389062"/>
                </a:lnTo>
                <a:cubicBezTo>
                  <a:pt x="11382000" y="3403654"/>
                  <a:pt x="11358896" y="3410950"/>
                  <a:pt x="11329711" y="3410950"/>
                </a:cubicBezTo>
                <a:cubicBezTo>
                  <a:pt x="11327278" y="3406086"/>
                  <a:pt x="11326063" y="3398790"/>
                  <a:pt x="11326063" y="3389062"/>
                </a:cubicBezTo>
                <a:lnTo>
                  <a:pt x="11307822" y="3389062"/>
                </a:lnTo>
                <a:lnTo>
                  <a:pt x="11293230" y="3403654"/>
                </a:lnTo>
                <a:lnTo>
                  <a:pt x="11282285" y="3403654"/>
                </a:lnTo>
                <a:cubicBezTo>
                  <a:pt x="11209325" y="3374470"/>
                  <a:pt x="11172843" y="3340421"/>
                  <a:pt x="11172843" y="3301508"/>
                </a:cubicBezTo>
                <a:lnTo>
                  <a:pt x="11165547" y="3206658"/>
                </a:lnTo>
                <a:cubicBezTo>
                  <a:pt x="11167979" y="3182337"/>
                  <a:pt x="11195948" y="3149505"/>
                  <a:pt x="11249454" y="3108160"/>
                </a:cubicBezTo>
                <a:cubicBezTo>
                  <a:pt x="11254317" y="3096000"/>
                  <a:pt x="11260397" y="3089920"/>
                  <a:pt x="11267693" y="3089920"/>
                </a:cubicBezTo>
                <a:cubicBezTo>
                  <a:pt x="11257965" y="3075327"/>
                  <a:pt x="11253101" y="3060735"/>
                  <a:pt x="11253101" y="3046143"/>
                </a:cubicBezTo>
                <a:cubicBezTo>
                  <a:pt x="11253101" y="3004798"/>
                  <a:pt x="11272557" y="2984125"/>
                  <a:pt x="11311471" y="2984125"/>
                </a:cubicBezTo>
                <a:cubicBezTo>
                  <a:pt x="11311471" y="2986558"/>
                  <a:pt x="11315118" y="2987773"/>
                  <a:pt x="11322414" y="2987773"/>
                </a:cubicBezTo>
                <a:cubicBezTo>
                  <a:pt x="11322414" y="2980477"/>
                  <a:pt x="11324847" y="2976829"/>
                  <a:pt x="11329711" y="2976829"/>
                </a:cubicBezTo>
                <a:cubicBezTo>
                  <a:pt x="11346735" y="2984125"/>
                  <a:pt x="11358896" y="2987773"/>
                  <a:pt x="11366192" y="2987773"/>
                </a:cubicBezTo>
                <a:cubicBezTo>
                  <a:pt x="11371056" y="2987773"/>
                  <a:pt x="11399025" y="2971965"/>
                  <a:pt x="11450097" y="2940348"/>
                </a:cubicBezTo>
                <a:lnTo>
                  <a:pt x="11493875" y="2943997"/>
                </a:lnTo>
                <a:cubicBezTo>
                  <a:pt x="11501171" y="2929404"/>
                  <a:pt x="11536435" y="2908732"/>
                  <a:pt x="11599668" y="2881979"/>
                </a:cubicBezTo>
                <a:lnTo>
                  <a:pt x="11610613" y="2885627"/>
                </a:lnTo>
                <a:lnTo>
                  <a:pt x="11617909" y="2885627"/>
                </a:lnTo>
                <a:cubicBezTo>
                  <a:pt x="11620340" y="2878331"/>
                  <a:pt x="11696950" y="2841851"/>
                  <a:pt x="11847738" y="2776185"/>
                </a:cubicBezTo>
                <a:cubicBezTo>
                  <a:pt x="11847738" y="2766457"/>
                  <a:pt x="11910970" y="2717816"/>
                  <a:pt x="12037437" y="2630262"/>
                </a:cubicBezTo>
                <a:cubicBezTo>
                  <a:pt x="12042302" y="2613238"/>
                  <a:pt x="12061758" y="2601078"/>
                  <a:pt x="12095807" y="2593782"/>
                </a:cubicBezTo>
                <a:cubicBezTo>
                  <a:pt x="12134720" y="2550005"/>
                  <a:pt x="12154176" y="2522036"/>
                  <a:pt x="12154176" y="2509876"/>
                </a:cubicBezTo>
                <a:lnTo>
                  <a:pt x="12146879" y="2509876"/>
                </a:lnTo>
                <a:cubicBezTo>
                  <a:pt x="12137151" y="2534196"/>
                  <a:pt x="12120126" y="2546357"/>
                  <a:pt x="12095807" y="2546357"/>
                </a:cubicBezTo>
                <a:cubicBezTo>
                  <a:pt x="12095807" y="2536628"/>
                  <a:pt x="12090942" y="2531764"/>
                  <a:pt x="12081215" y="2531764"/>
                </a:cubicBezTo>
                <a:lnTo>
                  <a:pt x="12066623" y="2531764"/>
                </a:lnTo>
                <a:cubicBezTo>
                  <a:pt x="12044733" y="2546357"/>
                  <a:pt x="12000957" y="2559733"/>
                  <a:pt x="11935291" y="2571893"/>
                </a:cubicBezTo>
                <a:cubicBezTo>
                  <a:pt x="11935291" y="2564597"/>
                  <a:pt x="11934075" y="2560949"/>
                  <a:pt x="11931644" y="2560949"/>
                </a:cubicBezTo>
                <a:cubicBezTo>
                  <a:pt x="11931644" y="2570677"/>
                  <a:pt x="11926779" y="2575541"/>
                  <a:pt x="11917051" y="2575541"/>
                </a:cubicBezTo>
                <a:lnTo>
                  <a:pt x="11913403" y="2575541"/>
                </a:lnTo>
                <a:lnTo>
                  <a:pt x="11913403" y="2571893"/>
                </a:lnTo>
                <a:lnTo>
                  <a:pt x="11917051" y="2557301"/>
                </a:lnTo>
                <a:lnTo>
                  <a:pt x="11913403" y="2557301"/>
                </a:lnTo>
                <a:cubicBezTo>
                  <a:pt x="11886650" y="2557301"/>
                  <a:pt x="11858682" y="2571893"/>
                  <a:pt x="11829497" y="2601078"/>
                </a:cubicBezTo>
                <a:cubicBezTo>
                  <a:pt x="11807609" y="2601078"/>
                  <a:pt x="11795448" y="2602294"/>
                  <a:pt x="11793016" y="2604726"/>
                </a:cubicBezTo>
                <a:cubicBezTo>
                  <a:pt x="11788152" y="2594997"/>
                  <a:pt x="11785720" y="2588917"/>
                  <a:pt x="11785720" y="2586485"/>
                </a:cubicBezTo>
                <a:lnTo>
                  <a:pt x="11782072" y="2586485"/>
                </a:lnTo>
                <a:cubicBezTo>
                  <a:pt x="11706678" y="2605942"/>
                  <a:pt x="11659253" y="2621750"/>
                  <a:pt x="11639797" y="2633910"/>
                </a:cubicBezTo>
                <a:cubicBezTo>
                  <a:pt x="11634933" y="2636342"/>
                  <a:pt x="11625205" y="2637558"/>
                  <a:pt x="11610613" y="2637558"/>
                </a:cubicBezTo>
                <a:lnTo>
                  <a:pt x="11596021" y="2633910"/>
                </a:lnTo>
                <a:lnTo>
                  <a:pt x="11577780" y="2630262"/>
                </a:lnTo>
                <a:lnTo>
                  <a:pt x="11559540" y="2630262"/>
                </a:lnTo>
                <a:cubicBezTo>
                  <a:pt x="11559540" y="2637558"/>
                  <a:pt x="11580211" y="2643638"/>
                  <a:pt x="11621557" y="2648503"/>
                </a:cubicBezTo>
                <a:lnTo>
                  <a:pt x="11621557" y="2659447"/>
                </a:lnTo>
                <a:cubicBezTo>
                  <a:pt x="11621557" y="2678903"/>
                  <a:pt x="11616692" y="2689847"/>
                  <a:pt x="11606965" y="2692280"/>
                </a:cubicBezTo>
                <a:cubicBezTo>
                  <a:pt x="11565619" y="2692280"/>
                  <a:pt x="11515763" y="2681335"/>
                  <a:pt x="11457393" y="2659447"/>
                </a:cubicBezTo>
                <a:cubicBezTo>
                  <a:pt x="11457393" y="2664311"/>
                  <a:pt x="11452529" y="2666743"/>
                  <a:pt x="11442801" y="2666743"/>
                </a:cubicBezTo>
                <a:cubicBezTo>
                  <a:pt x="11430640" y="2666743"/>
                  <a:pt x="11411185" y="2659447"/>
                  <a:pt x="11384432" y="2644855"/>
                </a:cubicBezTo>
                <a:lnTo>
                  <a:pt x="11358896" y="2648503"/>
                </a:lnTo>
                <a:cubicBezTo>
                  <a:pt x="11344304" y="2648503"/>
                  <a:pt x="11298094" y="2624182"/>
                  <a:pt x="11220268" y="2575541"/>
                </a:cubicBezTo>
                <a:cubicBezTo>
                  <a:pt x="11178923" y="2534196"/>
                  <a:pt x="11133931" y="2474611"/>
                  <a:pt x="11085291" y="2396785"/>
                </a:cubicBezTo>
                <a:cubicBezTo>
                  <a:pt x="11082858" y="2396785"/>
                  <a:pt x="11059754" y="2367601"/>
                  <a:pt x="11015976" y="2309231"/>
                </a:cubicBezTo>
                <a:cubicBezTo>
                  <a:pt x="11015976" y="2270319"/>
                  <a:pt x="11028137" y="2226542"/>
                  <a:pt x="11052458" y="2177901"/>
                </a:cubicBezTo>
                <a:cubicBezTo>
                  <a:pt x="11052458" y="2170605"/>
                  <a:pt x="11084073" y="2149932"/>
                  <a:pt x="11147308" y="2115884"/>
                </a:cubicBezTo>
                <a:cubicBezTo>
                  <a:pt x="11147308" y="2108588"/>
                  <a:pt x="11169196" y="2098859"/>
                  <a:pt x="11212972" y="2086699"/>
                </a:cubicBezTo>
                <a:cubicBezTo>
                  <a:pt x="11217836" y="2074539"/>
                  <a:pt x="11236077" y="2068459"/>
                  <a:pt x="11267693" y="2068459"/>
                </a:cubicBezTo>
                <a:lnTo>
                  <a:pt x="11307822" y="2068459"/>
                </a:lnTo>
                <a:cubicBezTo>
                  <a:pt x="11317550" y="2068459"/>
                  <a:pt x="11322414" y="2072107"/>
                  <a:pt x="11322414" y="2079403"/>
                </a:cubicBezTo>
                <a:lnTo>
                  <a:pt x="11311471" y="2090347"/>
                </a:lnTo>
                <a:lnTo>
                  <a:pt x="11358896" y="2097643"/>
                </a:lnTo>
                <a:lnTo>
                  <a:pt x="11366192" y="2097643"/>
                </a:lnTo>
                <a:cubicBezTo>
                  <a:pt x="11375919" y="2095211"/>
                  <a:pt x="11385648" y="2081835"/>
                  <a:pt x="11395376" y="2057515"/>
                </a:cubicBezTo>
                <a:lnTo>
                  <a:pt x="11391729" y="2046570"/>
                </a:lnTo>
                <a:lnTo>
                  <a:pt x="11388080" y="2035626"/>
                </a:lnTo>
                <a:lnTo>
                  <a:pt x="11395376" y="2035626"/>
                </a:lnTo>
                <a:cubicBezTo>
                  <a:pt x="11380784" y="2013738"/>
                  <a:pt x="11371056" y="1980905"/>
                  <a:pt x="11366192" y="1937128"/>
                </a:cubicBezTo>
                <a:cubicBezTo>
                  <a:pt x="11366192" y="1837414"/>
                  <a:pt x="11402672" y="1772965"/>
                  <a:pt x="11475634" y="1743780"/>
                </a:cubicBezTo>
                <a:cubicBezTo>
                  <a:pt x="11495090" y="1743780"/>
                  <a:pt x="11542515" y="1726756"/>
                  <a:pt x="11617909" y="1692707"/>
                </a:cubicBezTo>
                <a:lnTo>
                  <a:pt x="11650742" y="1700003"/>
                </a:lnTo>
                <a:lnTo>
                  <a:pt x="11796665" y="1678115"/>
                </a:lnTo>
                <a:cubicBezTo>
                  <a:pt x="11823416" y="1682979"/>
                  <a:pt x="11839225" y="1685411"/>
                  <a:pt x="11844090" y="1685411"/>
                </a:cubicBezTo>
                <a:cubicBezTo>
                  <a:pt x="11844090" y="1675683"/>
                  <a:pt x="11852602" y="1665954"/>
                  <a:pt x="11869626" y="1656226"/>
                </a:cubicBezTo>
                <a:lnTo>
                  <a:pt x="11898811" y="1670819"/>
                </a:lnTo>
                <a:lnTo>
                  <a:pt x="11917051" y="1641634"/>
                </a:lnTo>
                <a:cubicBezTo>
                  <a:pt x="11887866" y="1641634"/>
                  <a:pt x="11829497" y="1589345"/>
                  <a:pt x="11741943" y="1484767"/>
                </a:cubicBezTo>
                <a:lnTo>
                  <a:pt x="11738295" y="1455582"/>
                </a:lnTo>
                <a:lnTo>
                  <a:pt x="11738295" y="1437342"/>
                </a:lnTo>
                <a:lnTo>
                  <a:pt x="11741943" y="1397213"/>
                </a:lnTo>
                <a:cubicBezTo>
                  <a:pt x="11637365" y="1411805"/>
                  <a:pt x="11551027" y="1426397"/>
                  <a:pt x="11482930" y="1440990"/>
                </a:cubicBezTo>
                <a:cubicBezTo>
                  <a:pt x="11422128" y="1450718"/>
                  <a:pt x="11383215" y="1459230"/>
                  <a:pt x="11366192" y="1466526"/>
                </a:cubicBezTo>
                <a:cubicBezTo>
                  <a:pt x="11366192" y="1473822"/>
                  <a:pt x="11347951" y="1483551"/>
                  <a:pt x="11311471" y="1495711"/>
                </a:cubicBezTo>
                <a:cubicBezTo>
                  <a:pt x="11292014" y="1466526"/>
                  <a:pt x="11276206" y="1444638"/>
                  <a:pt x="11264046" y="1430046"/>
                </a:cubicBezTo>
                <a:cubicBezTo>
                  <a:pt x="11249454" y="1415453"/>
                  <a:pt x="11240940" y="1408157"/>
                  <a:pt x="11238509" y="1408157"/>
                </a:cubicBezTo>
                <a:cubicBezTo>
                  <a:pt x="11228781" y="1408157"/>
                  <a:pt x="11194733" y="1370460"/>
                  <a:pt x="11136363" y="1295067"/>
                </a:cubicBezTo>
                <a:cubicBezTo>
                  <a:pt x="11063401" y="1265882"/>
                  <a:pt x="11026921" y="1213593"/>
                  <a:pt x="11026921" y="1138200"/>
                </a:cubicBezTo>
                <a:cubicBezTo>
                  <a:pt x="11019625" y="1138200"/>
                  <a:pt x="11015976" y="1133336"/>
                  <a:pt x="11015976" y="1123607"/>
                </a:cubicBezTo>
                <a:cubicBezTo>
                  <a:pt x="11015976" y="1121175"/>
                  <a:pt x="11018409" y="1117527"/>
                  <a:pt x="11023272" y="1112663"/>
                </a:cubicBezTo>
                <a:cubicBezTo>
                  <a:pt x="11028137" y="1107799"/>
                  <a:pt x="11034217" y="1101719"/>
                  <a:pt x="11041513" y="1094423"/>
                </a:cubicBezTo>
                <a:cubicBezTo>
                  <a:pt x="11036648" y="1082263"/>
                  <a:pt x="11034217" y="1073750"/>
                  <a:pt x="11034217" y="1068886"/>
                </a:cubicBezTo>
                <a:cubicBezTo>
                  <a:pt x="11046377" y="1042134"/>
                  <a:pt x="11074346" y="1028757"/>
                  <a:pt x="11118122" y="1028757"/>
                </a:cubicBezTo>
                <a:cubicBezTo>
                  <a:pt x="11166763" y="1019029"/>
                  <a:pt x="11191084" y="1006869"/>
                  <a:pt x="11191084" y="992277"/>
                </a:cubicBezTo>
                <a:cubicBezTo>
                  <a:pt x="11178923" y="992277"/>
                  <a:pt x="11166763" y="964308"/>
                  <a:pt x="11154604" y="908371"/>
                </a:cubicBezTo>
                <a:lnTo>
                  <a:pt x="11158251" y="893779"/>
                </a:lnTo>
                <a:lnTo>
                  <a:pt x="11161900" y="886482"/>
                </a:lnTo>
                <a:cubicBezTo>
                  <a:pt x="11157035" y="886482"/>
                  <a:pt x="11148523" y="877970"/>
                  <a:pt x="11136363" y="860946"/>
                </a:cubicBezTo>
                <a:cubicBezTo>
                  <a:pt x="11136363" y="858514"/>
                  <a:pt x="11140012" y="857298"/>
                  <a:pt x="11147308" y="857298"/>
                </a:cubicBezTo>
                <a:lnTo>
                  <a:pt x="11136363" y="824465"/>
                </a:lnTo>
                <a:lnTo>
                  <a:pt x="11136363" y="798929"/>
                </a:lnTo>
                <a:lnTo>
                  <a:pt x="11180139" y="587340"/>
                </a:lnTo>
                <a:cubicBezTo>
                  <a:pt x="11180139" y="582476"/>
                  <a:pt x="11177707" y="580044"/>
                  <a:pt x="11172843" y="580044"/>
                </a:cubicBezTo>
                <a:lnTo>
                  <a:pt x="11180139" y="550860"/>
                </a:lnTo>
                <a:lnTo>
                  <a:pt x="11172843" y="536267"/>
                </a:lnTo>
                <a:cubicBezTo>
                  <a:pt x="11180139" y="536267"/>
                  <a:pt x="11183788" y="530187"/>
                  <a:pt x="11183788" y="518027"/>
                </a:cubicBezTo>
                <a:lnTo>
                  <a:pt x="11180139" y="507083"/>
                </a:lnTo>
                <a:cubicBezTo>
                  <a:pt x="11185004" y="477898"/>
                  <a:pt x="11195948" y="463306"/>
                  <a:pt x="11212972" y="463306"/>
                </a:cubicBezTo>
                <a:cubicBezTo>
                  <a:pt x="11212972" y="465738"/>
                  <a:pt x="11215404" y="466954"/>
                  <a:pt x="11220268" y="466954"/>
                </a:cubicBezTo>
                <a:cubicBezTo>
                  <a:pt x="11220268" y="464522"/>
                  <a:pt x="11221485" y="463306"/>
                  <a:pt x="11223917" y="463306"/>
                </a:cubicBezTo>
                <a:cubicBezTo>
                  <a:pt x="11221485" y="458442"/>
                  <a:pt x="11220268" y="453578"/>
                  <a:pt x="11220268" y="448714"/>
                </a:cubicBezTo>
                <a:lnTo>
                  <a:pt x="11223917" y="434121"/>
                </a:lnTo>
                <a:cubicBezTo>
                  <a:pt x="11221485" y="426825"/>
                  <a:pt x="11220268" y="420745"/>
                  <a:pt x="11220268" y="415881"/>
                </a:cubicBezTo>
                <a:cubicBezTo>
                  <a:pt x="11222701" y="398856"/>
                  <a:pt x="11228781" y="390344"/>
                  <a:pt x="11238509" y="390344"/>
                </a:cubicBezTo>
                <a:cubicBezTo>
                  <a:pt x="11274989" y="390344"/>
                  <a:pt x="11318767" y="404937"/>
                  <a:pt x="11369839" y="434121"/>
                </a:cubicBezTo>
                <a:lnTo>
                  <a:pt x="11399025" y="430473"/>
                </a:lnTo>
                <a:cubicBezTo>
                  <a:pt x="11399025" y="435337"/>
                  <a:pt x="11403889" y="437769"/>
                  <a:pt x="11413617" y="437769"/>
                </a:cubicBezTo>
                <a:cubicBezTo>
                  <a:pt x="11416048" y="435337"/>
                  <a:pt x="11425777" y="434121"/>
                  <a:pt x="11442801" y="434121"/>
                </a:cubicBezTo>
                <a:cubicBezTo>
                  <a:pt x="11442801" y="443849"/>
                  <a:pt x="11447665" y="449929"/>
                  <a:pt x="11457393" y="452362"/>
                </a:cubicBezTo>
                <a:lnTo>
                  <a:pt x="11475634" y="452362"/>
                </a:lnTo>
                <a:lnTo>
                  <a:pt x="11519411" y="437769"/>
                </a:lnTo>
                <a:cubicBezTo>
                  <a:pt x="11534003" y="447498"/>
                  <a:pt x="11549811" y="465738"/>
                  <a:pt x="11566836" y="492490"/>
                </a:cubicBezTo>
                <a:lnTo>
                  <a:pt x="11599668" y="492490"/>
                </a:lnTo>
                <a:cubicBezTo>
                  <a:pt x="11611828" y="492490"/>
                  <a:pt x="11617909" y="481546"/>
                  <a:pt x="11617909" y="459658"/>
                </a:cubicBezTo>
                <a:cubicBezTo>
                  <a:pt x="11656821" y="459658"/>
                  <a:pt x="11676278" y="462090"/>
                  <a:pt x="11676278" y="466954"/>
                </a:cubicBezTo>
                <a:cubicBezTo>
                  <a:pt x="11698167" y="462090"/>
                  <a:pt x="11813688" y="449929"/>
                  <a:pt x="12022845" y="430473"/>
                </a:cubicBezTo>
                <a:lnTo>
                  <a:pt x="12052030" y="434121"/>
                </a:lnTo>
                <a:cubicBezTo>
                  <a:pt x="12061758" y="424393"/>
                  <a:pt x="12110399" y="414665"/>
                  <a:pt x="12197953" y="404937"/>
                </a:cubicBezTo>
                <a:cubicBezTo>
                  <a:pt x="12197953" y="397641"/>
                  <a:pt x="12195520" y="393992"/>
                  <a:pt x="12190657" y="393992"/>
                </a:cubicBezTo>
                <a:cubicBezTo>
                  <a:pt x="12190657" y="386696"/>
                  <a:pt x="12194304" y="363592"/>
                  <a:pt x="12201601" y="324679"/>
                </a:cubicBezTo>
                <a:cubicBezTo>
                  <a:pt x="12206465" y="280902"/>
                  <a:pt x="12216194" y="226181"/>
                  <a:pt x="12230786" y="160515"/>
                </a:cubicBezTo>
                <a:lnTo>
                  <a:pt x="12230786" y="127683"/>
                </a:lnTo>
                <a:cubicBezTo>
                  <a:pt x="12221057" y="110658"/>
                  <a:pt x="12216194" y="96066"/>
                  <a:pt x="12216194" y="83906"/>
                </a:cubicBezTo>
                <a:cubicBezTo>
                  <a:pt x="12242945" y="76610"/>
                  <a:pt x="12256323" y="59585"/>
                  <a:pt x="12256323" y="32833"/>
                </a:cubicBezTo>
                <a:cubicBezTo>
                  <a:pt x="12256323" y="23105"/>
                  <a:pt x="12270915" y="12160"/>
                  <a:pt x="12300099" y="0"/>
                </a:cubicBezTo>
                <a:close/>
              </a:path>
            </a:pathLst>
          </a:custGeom>
          <a:noFill/>
          <a:ln w="28575">
            <a:solidFill>
              <a:schemeClr val="accent3">
                <a:lumMod val="90000"/>
                <a:alpha val="75000"/>
              </a:schemeClr>
            </a:solid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zh-CN" altLang="en-US" sz="28700" spc="-300" dirty="0">
              <a:latin typeface="字魂43号-国潮手书" panose="00000500000000000000" pitchFamily="2" charset="-122"/>
              <a:ea typeface="字魂43号-国潮手书" panose="00000500000000000000" pitchFamily="2" charset="-122"/>
            </a:endParaRPr>
          </a:p>
        </p:txBody>
      </p:sp>
      <p:grpSp>
        <p:nvGrpSpPr>
          <p:cNvPr id="5" name="组合 4">
            <a:extLst>
              <a:ext uri="{FF2B5EF4-FFF2-40B4-BE49-F238E27FC236}">
                <a16:creationId xmlns:a16="http://schemas.microsoft.com/office/drawing/2014/main" xmlns="" id="{298884D5-AE75-4D8A-A0E5-4DE53936FAB5}"/>
              </a:ext>
            </a:extLst>
          </p:cNvPr>
          <p:cNvGrpSpPr/>
          <p:nvPr/>
        </p:nvGrpSpPr>
        <p:grpSpPr>
          <a:xfrm>
            <a:off x="668336" y="806919"/>
            <a:ext cx="10850563" cy="3953994"/>
            <a:chOff x="668336" y="806919"/>
            <a:chExt cx="10850563" cy="3329861"/>
          </a:xfrm>
        </p:grpSpPr>
        <p:sp>
          <p:nvSpPr>
            <p:cNvPr id="34" name="矩形 33">
              <a:extLst>
                <a:ext uri="{FF2B5EF4-FFF2-40B4-BE49-F238E27FC236}">
                  <a16:creationId xmlns:a16="http://schemas.microsoft.com/office/drawing/2014/main" xmlns="" id="{D0A0B2CB-D7AB-457A-A507-73E00CBF0BBE}"/>
                </a:ext>
              </a:extLst>
            </p:cNvPr>
            <p:cNvSpPr/>
            <p:nvPr/>
          </p:nvSpPr>
          <p:spPr>
            <a:xfrm>
              <a:off x="668336" y="806919"/>
              <a:ext cx="10850563" cy="332986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5" name="矩形 34">
              <a:extLst>
                <a:ext uri="{FF2B5EF4-FFF2-40B4-BE49-F238E27FC236}">
                  <a16:creationId xmlns:a16="http://schemas.microsoft.com/office/drawing/2014/main" xmlns="" id="{C9147B4A-E4EE-418C-90E3-4D5208DEF158}"/>
                </a:ext>
              </a:extLst>
            </p:cNvPr>
            <p:cNvSpPr/>
            <p:nvPr/>
          </p:nvSpPr>
          <p:spPr>
            <a:xfrm>
              <a:off x="767379" y="913783"/>
              <a:ext cx="10657242" cy="3106673"/>
            </a:xfrm>
            <a:prstGeom prst="rect">
              <a:avLst/>
            </a:prstGeom>
            <a:blipFill dpi="0" rotWithShape="1">
              <a:blip r:embed="rId4">
                <a:duotone>
                  <a:prstClr val="black"/>
                  <a:schemeClr val="accent5">
                    <a:tint val="45000"/>
                    <a:satMod val="400000"/>
                  </a:schemeClr>
                </a:duotone>
                <a:alphaModFix amt="23000"/>
                <a:extLst>
                  <a:ext uri="{BEBA8EAE-BF5A-486C-A8C5-ECC9F3942E4B}">
                    <a14:imgProps xmlns:a14="http://schemas.microsoft.com/office/drawing/2010/main">
                      <a14:imgLayer>
                        <a14:imgEffect>
                          <a14:artisticTexturizer trans="27000"/>
                        </a14:imgEffect>
                      </a14:imgLayer>
                    </a14:imgProps>
                  </a:ex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36" name="组合 35">
            <a:extLst>
              <a:ext uri="{FF2B5EF4-FFF2-40B4-BE49-F238E27FC236}">
                <a16:creationId xmlns:a16="http://schemas.microsoft.com/office/drawing/2014/main" xmlns="" id="{58410ECE-5D6A-448A-9C0A-DD5202EA87CF}"/>
              </a:ext>
            </a:extLst>
          </p:cNvPr>
          <p:cNvGrpSpPr/>
          <p:nvPr/>
        </p:nvGrpSpPr>
        <p:grpSpPr>
          <a:xfrm>
            <a:off x="1045170" y="473673"/>
            <a:ext cx="7145254" cy="939932"/>
            <a:chOff x="1232214" y="669603"/>
            <a:chExt cx="7145254" cy="939932"/>
          </a:xfrm>
        </p:grpSpPr>
        <p:grpSp>
          <p:nvGrpSpPr>
            <p:cNvPr id="37" name="组合 36">
              <a:extLst>
                <a:ext uri="{FF2B5EF4-FFF2-40B4-BE49-F238E27FC236}">
                  <a16:creationId xmlns:a16="http://schemas.microsoft.com/office/drawing/2014/main" xmlns="" id="{4515DE7D-14D8-49B0-9596-918652D5421F}"/>
                </a:ext>
              </a:extLst>
            </p:cNvPr>
            <p:cNvGrpSpPr/>
            <p:nvPr/>
          </p:nvGrpSpPr>
          <p:grpSpPr>
            <a:xfrm>
              <a:off x="1232214" y="683756"/>
              <a:ext cx="6887124" cy="925779"/>
              <a:chOff x="1232214" y="683756"/>
              <a:chExt cx="6887124" cy="925779"/>
            </a:xfrm>
          </p:grpSpPr>
          <p:sp>
            <p:nvSpPr>
              <p:cNvPr id="40" name="椭圆 39">
                <a:extLst>
                  <a:ext uri="{FF2B5EF4-FFF2-40B4-BE49-F238E27FC236}">
                    <a16:creationId xmlns:a16="http://schemas.microsoft.com/office/drawing/2014/main" xmlns="" id="{945BE552-5406-4296-87F4-AB02BBA7598F}"/>
                  </a:ext>
                </a:extLst>
              </p:cNvPr>
              <p:cNvSpPr/>
              <p:nvPr/>
            </p:nvSpPr>
            <p:spPr>
              <a:xfrm>
                <a:off x="1232214" y="683756"/>
                <a:ext cx="925779" cy="925779"/>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1" name="椭圆 40">
                <a:extLst>
                  <a:ext uri="{FF2B5EF4-FFF2-40B4-BE49-F238E27FC236}">
                    <a16:creationId xmlns:a16="http://schemas.microsoft.com/office/drawing/2014/main" xmlns="" id="{493F3ADC-66A6-473B-95BA-386467FF20B5}"/>
                  </a:ext>
                </a:extLst>
              </p:cNvPr>
              <p:cNvSpPr/>
              <p:nvPr/>
            </p:nvSpPr>
            <p:spPr>
              <a:xfrm>
                <a:off x="1977382" y="683756"/>
                <a:ext cx="925779" cy="925779"/>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2" name="椭圆 41">
                <a:extLst>
                  <a:ext uri="{FF2B5EF4-FFF2-40B4-BE49-F238E27FC236}">
                    <a16:creationId xmlns:a16="http://schemas.microsoft.com/office/drawing/2014/main" xmlns="" id="{E58837B8-0FA8-470F-9481-6EE140E81A7A}"/>
                  </a:ext>
                </a:extLst>
              </p:cNvPr>
              <p:cNvSpPr/>
              <p:nvPr/>
            </p:nvSpPr>
            <p:spPr>
              <a:xfrm>
                <a:off x="2722550" y="683756"/>
                <a:ext cx="925779" cy="925779"/>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3" name="椭圆 42">
                <a:extLst>
                  <a:ext uri="{FF2B5EF4-FFF2-40B4-BE49-F238E27FC236}">
                    <a16:creationId xmlns:a16="http://schemas.microsoft.com/office/drawing/2014/main" xmlns="" id="{DD737736-186A-494B-8C94-BB3AB70A0781}"/>
                  </a:ext>
                </a:extLst>
              </p:cNvPr>
              <p:cNvSpPr/>
              <p:nvPr/>
            </p:nvSpPr>
            <p:spPr>
              <a:xfrm>
                <a:off x="3467718" y="683756"/>
                <a:ext cx="925779" cy="925779"/>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4" name="椭圆 43">
                <a:extLst>
                  <a:ext uri="{FF2B5EF4-FFF2-40B4-BE49-F238E27FC236}">
                    <a16:creationId xmlns:a16="http://schemas.microsoft.com/office/drawing/2014/main" xmlns="" id="{047F7953-950B-46BF-A711-76FB34B0E49F}"/>
                  </a:ext>
                </a:extLst>
              </p:cNvPr>
              <p:cNvSpPr/>
              <p:nvPr/>
            </p:nvSpPr>
            <p:spPr>
              <a:xfrm>
                <a:off x="4212886" y="683756"/>
                <a:ext cx="925779" cy="925779"/>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5" name="椭圆 44">
                <a:extLst>
                  <a:ext uri="{FF2B5EF4-FFF2-40B4-BE49-F238E27FC236}">
                    <a16:creationId xmlns:a16="http://schemas.microsoft.com/office/drawing/2014/main" xmlns="" id="{98CE49E7-A967-476E-B257-B97155392C71}"/>
                  </a:ext>
                </a:extLst>
              </p:cNvPr>
              <p:cNvSpPr/>
              <p:nvPr/>
            </p:nvSpPr>
            <p:spPr>
              <a:xfrm>
                <a:off x="4958054" y="683756"/>
                <a:ext cx="925779" cy="925779"/>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6" name="椭圆 45">
                <a:extLst>
                  <a:ext uri="{FF2B5EF4-FFF2-40B4-BE49-F238E27FC236}">
                    <a16:creationId xmlns:a16="http://schemas.microsoft.com/office/drawing/2014/main" xmlns="" id="{8AA680AC-4DC1-46A9-A155-00831D28F02C}"/>
                  </a:ext>
                </a:extLst>
              </p:cNvPr>
              <p:cNvSpPr/>
              <p:nvPr/>
            </p:nvSpPr>
            <p:spPr>
              <a:xfrm>
                <a:off x="5703222" y="683756"/>
                <a:ext cx="925779" cy="925779"/>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7" name="椭圆 46">
                <a:extLst>
                  <a:ext uri="{FF2B5EF4-FFF2-40B4-BE49-F238E27FC236}">
                    <a16:creationId xmlns:a16="http://schemas.microsoft.com/office/drawing/2014/main" xmlns="" id="{88D9E0A8-986D-4130-AEEA-10A24623EE99}"/>
                  </a:ext>
                </a:extLst>
              </p:cNvPr>
              <p:cNvSpPr/>
              <p:nvPr/>
            </p:nvSpPr>
            <p:spPr>
              <a:xfrm>
                <a:off x="6448390" y="683756"/>
                <a:ext cx="925779" cy="925779"/>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8" name="椭圆 47">
                <a:extLst>
                  <a:ext uri="{FF2B5EF4-FFF2-40B4-BE49-F238E27FC236}">
                    <a16:creationId xmlns:a16="http://schemas.microsoft.com/office/drawing/2014/main" xmlns="" id="{49F4306A-8A5A-4987-AE45-97C92D83F6E7}"/>
                  </a:ext>
                </a:extLst>
              </p:cNvPr>
              <p:cNvSpPr/>
              <p:nvPr/>
            </p:nvSpPr>
            <p:spPr>
              <a:xfrm>
                <a:off x="7193559" y="683756"/>
                <a:ext cx="925779" cy="925779"/>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38" name="任意多边形: 形状 37">
              <a:extLst>
                <a:ext uri="{FF2B5EF4-FFF2-40B4-BE49-F238E27FC236}">
                  <a16:creationId xmlns:a16="http://schemas.microsoft.com/office/drawing/2014/main" xmlns="" id="{E3829FDB-57D9-459D-B885-E45D8D6F833E}"/>
                </a:ext>
              </a:extLst>
            </p:cNvPr>
            <p:cNvSpPr/>
            <p:nvPr/>
          </p:nvSpPr>
          <p:spPr>
            <a:xfrm>
              <a:off x="1281883" y="733426"/>
              <a:ext cx="6787787" cy="826440"/>
            </a:xfrm>
            <a:custGeom>
              <a:avLst/>
              <a:gdLst>
                <a:gd name="connsiteX0" fmla="*/ 413222 w 6787787"/>
                <a:gd name="connsiteY0" fmla="*/ 0 h 826440"/>
                <a:gd name="connsiteX1" fmla="*/ 755871 w 6787787"/>
                <a:gd name="connsiteY1" fmla="*/ 182185 h 826440"/>
                <a:gd name="connsiteX2" fmla="*/ 785806 w 6787787"/>
                <a:gd name="connsiteY2" fmla="*/ 237335 h 826440"/>
                <a:gd name="connsiteX3" fmla="*/ 815740 w 6787787"/>
                <a:gd name="connsiteY3" fmla="*/ 182185 h 826440"/>
                <a:gd name="connsiteX4" fmla="*/ 1158389 w 6787787"/>
                <a:gd name="connsiteY4" fmla="*/ 0 h 826440"/>
                <a:gd name="connsiteX5" fmla="*/ 1501039 w 6787787"/>
                <a:gd name="connsiteY5" fmla="*/ 182185 h 826440"/>
                <a:gd name="connsiteX6" fmla="*/ 1530973 w 6787787"/>
                <a:gd name="connsiteY6" fmla="*/ 237335 h 826440"/>
                <a:gd name="connsiteX7" fmla="*/ 1560908 w 6787787"/>
                <a:gd name="connsiteY7" fmla="*/ 182185 h 826440"/>
                <a:gd name="connsiteX8" fmla="*/ 1903557 w 6787787"/>
                <a:gd name="connsiteY8" fmla="*/ 0 h 826440"/>
                <a:gd name="connsiteX9" fmla="*/ 2246207 w 6787787"/>
                <a:gd name="connsiteY9" fmla="*/ 182185 h 826440"/>
                <a:gd name="connsiteX10" fmla="*/ 2276141 w 6787787"/>
                <a:gd name="connsiteY10" fmla="*/ 237335 h 826440"/>
                <a:gd name="connsiteX11" fmla="*/ 2306076 w 6787787"/>
                <a:gd name="connsiteY11" fmla="*/ 182185 h 826440"/>
                <a:gd name="connsiteX12" fmla="*/ 2648725 w 6787787"/>
                <a:gd name="connsiteY12" fmla="*/ 0 h 826440"/>
                <a:gd name="connsiteX13" fmla="*/ 2991375 w 6787787"/>
                <a:gd name="connsiteY13" fmla="*/ 182185 h 826440"/>
                <a:gd name="connsiteX14" fmla="*/ 3021309 w 6787787"/>
                <a:gd name="connsiteY14" fmla="*/ 237335 h 826440"/>
                <a:gd name="connsiteX15" fmla="*/ 3051244 w 6787787"/>
                <a:gd name="connsiteY15" fmla="*/ 182185 h 826440"/>
                <a:gd name="connsiteX16" fmla="*/ 3393893 w 6787787"/>
                <a:gd name="connsiteY16" fmla="*/ 0 h 826440"/>
                <a:gd name="connsiteX17" fmla="*/ 3736543 w 6787787"/>
                <a:gd name="connsiteY17" fmla="*/ 182185 h 826440"/>
                <a:gd name="connsiteX18" fmla="*/ 3766477 w 6787787"/>
                <a:gd name="connsiteY18" fmla="*/ 237335 h 826440"/>
                <a:gd name="connsiteX19" fmla="*/ 3796412 w 6787787"/>
                <a:gd name="connsiteY19" fmla="*/ 182185 h 826440"/>
                <a:gd name="connsiteX20" fmla="*/ 4139061 w 6787787"/>
                <a:gd name="connsiteY20" fmla="*/ 0 h 826440"/>
                <a:gd name="connsiteX21" fmla="*/ 4481711 w 6787787"/>
                <a:gd name="connsiteY21" fmla="*/ 182185 h 826440"/>
                <a:gd name="connsiteX22" fmla="*/ 4511645 w 6787787"/>
                <a:gd name="connsiteY22" fmla="*/ 237335 h 826440"/>
                <a:gd name="connsiteX23" fmla="*/ 4541580 w 6787787"/>
                <a:gd name="connsiteY23" fmla="*/ 182185 h 826440"/>
                <a:gd name="connsiteX24" fmla="*/ 4884229 w 6787787"/>
                <a:gd name="connsiteY24" fmla="*/ 0 h 826440"/>
                <a:gd name="connsiteX25" fmla="*/ 5226879 w 6787787"/>
                <a:gd name="connsiteY25" fmla="*/ 182185 h 826440"/>
                <a:gd name="connsiteX26" fmla="*/ 5256813 w 6787787"/>
                <a:gd name="connsiteY26" fmla="*/ 237335 h 826440"/>
                <a:gd name="connsiteX27" fmla="*/ 5286748 w 6787787"/>
                <a:gd name="connsiteY27" fmla="*/ 182185 h 826440"/>
                <a:gd name="connsiteX28" fmla="*/ 5629397 w 6787787"/>
                <a:gd name="connsiteY28" fmla="*/ 0 h 826440"/>
                <a:gd name="connsiteX29" fmla="*/ 5972047 w 6787787"/>
                <a:gd name="connsiteY29" fmla="*/ 182185 h 826440"/>
                <a:gd name="connsiteX30" fmla="*/ 6001982 w 6787787"/>
                <a:gd name="connsiteY30" fmla="*/ 237336 h 826440"/>
                <a:gd name="connsiteX31" fmla="*/ 6031917 w 6787787"/>
                <a:gd name="connsiteY31" fmla="*/ 182185 h 826440"/>
                <a:gd name="connsiteX32" fmla="*/ 6374566 w 6787787"/>
                <a:gd name="connsiteY32" fmla="*/ 0 h 826440"/>
                <a:gd name="connsiteX33" fmla="*/ 6787787 w 6787787"/>
                <a:gd name="connsiteY33" fmla="*/ 413220 h 826440"/>
                <a:gd name="connsiteX34" fmla="*/ 6374566 w 6787787"/>
                <a:gd name="connsiteY34" fmla="*/ 826440 h 826440"/>
                <a:gd name="connsiteX35" fmla="*/ 6031917 w 6787787"/>
                <a:gd name="connsiteY35" fmla="*/ 644255 h 826440"/>
                <a:gd name="connsiteX36" fmla="*/ 6001982 w 6787787"/>
                <a:gd name="connsiteY36" fmla="*/ 589104 h 826440"/>
                <a:gd name="connsiteX37" fmla="*/ 5972047 w 6787787"/>
                <a:gd name="connsiteY37" fmla="*/ 644255 h 826440"/>
                <a:gd name="connsiteX38" fmla="*/ 5629397 w 6787787"/>
                <a:gd name="connsiteY38" fmla="*/ 826440 h 826440"/>
                <a:gd name="connsiteX39" fmla="*/ 5286748 w 6787787"/>
                <a:gd name="connsiteY39" fmla="*/ 644255 h 826440"/>
                <a:gd name="connsiteX40" fmla="*/ 5256813 w 6787787"/>
                <a:gd name="connsiteY40" fmla="*/ 589105 h 826440"/>
                <a:gd name="connsiteX41" fmla="*/ 5226879 w 6787787"/>
                <a:gd name="connsiteY41" fmla="*/ 644255 h 826440"/>
                <a:gd name="connsiteX42" fmla="*/ 4884229 w 6787787"/>
                <a:gd name="connsiteY42" fmla="*/ 826440 h 826440"/>
                <a:gd name="connsiteX43" fmla="*/ 4541580 w 6787787"/>
                <a:gd name="connsiteY43" fmla="*/ 644255 h 826440"/>
                <a:gd name="connsiteX44" fmla="*/ 4511645 w 6787787"/>
                <a:gd name="connsiteY44" fmla="*/ 589105 h 826440"/>
                <a:gd name="connsiteX45" fmla="*/ 4481711 w 6787787"/>
                <a:gd name="connsiteY45" fmla="*/ 644255 h 826440"/>
                <a:gd name="connsiteX46" fmla="*/ 4139061 w 6787787"/>
                <a:gd name="connsiteY46" fmla="*/ 826440 h 826440"/>
                <a:gd name="connsiteX47" fmla="*/ 3796412 w 6787787"/>
                <a:gd name="connsiteY47" fmla="*/ 644255 h 826440"/>
                <a:gd name="connsiteX48" fmla="*/ 3766477 w 6787787"/>
                <a:gd name="connsiteY48" fmla="*/ 589105 h 826440"/>
                <a:gd name="connsiteX49" fmla="*/ 3736543 w 6787787"/>
                <a:gd name="connsiteY49" fmla="*/ 644255 h 826440"/>
                <a:gd name="connsiteX50" fmla="*/ 3393893 w 6787787"/>
                <a:gd name="connsiteY50" fmla="*/ 826440 h 826440"/>
                <a:gd name="connsiteX51" fmla="*/ 3051244 w 6787787"/>
                <a:gd name="connsiteY51" fmla="*/ 644255 h 826440"/>
                <a:gd name="connsiteX52" fmla="*/ 3021309 w 6787787"/>
                <a:gd name="connsiteY52" fmla="*/ 589105 h 826440"/>
                <a:gd name="connsiteX53" fmla="*/ 2991375 w 6787787"/>
                <a:gd name="connsiteY53" fmla="*/ 644255 h 826440"/>
                <a:gd name="connsiteX54" fmla="*/ 2648725 w 6787787"/>
                <a:gd name="connsiteY54" fmla="*/ 826440 h 826440"/>
                <a:gd name="connsiteX55" fmla="*/ 2306076 w 6787787"/>
                <a:gd name="connsiteY55" fmla="*/ 644255 h 826440"/>
                <a:gd name="connsiteX56" fmla="*/ 2276141 w 6787787"/>
                <a:gd name="connsiteY56" fmla="*/ 589105 h 826440"/>
                <a:gd name="connsiteX57" fmla="*/ 2246207 w 6787787"/>
                <a:gd name="connsiteY57" fmla="*/ 644255 h 826440"/>
                <a:gd name="connsiteX58" fmla="*/ 1903557 w 6787787"/>
                <a:gd name="connsiteY58" fmla="*/ 826440 h 826440"/>
                <a:gd name="connsiteX59" fmla="*/ 1560908 w 6787787"/>
                <a:gd name="connsiteY59" fmla="*/ 644255 h 826440"/>
                <a:gd name="connsiteX60" fmla="*/ 1530973 w 6787787"/>
                <a:gd name="connsiteY60" fmla="*/ 589105 h 826440"/>
                <a:gd name="connsiteX61" fmla="*/ 1501039 w 6787787"/>
                <a:gd name="connsiteY61" fmla="*/ 644255 h 826440"/>
                <a:gd name="connsiteX62" fmla="*/ 1158389 w 6787787"/>
                <a:gd name="connsiteY62" fmla="*/ 826440 h 826440"/>
                <a:gd name="connsiteX63" fmla="*/ 815740 w 6787787"/>
                <a:gd name="connsiteY63" fmla="*/ 644255 h 826440"/>
                <a:gd name="connsiteX64" fmla="*/ 785806 w 6787787"/>
                <a:gd name="connsiteY64" fmla="*/ 589105 h 826440"/>
                <a:gd name="connsiteX65" fmla="*/ 755871 w 6787787"/>
                <a:gd name="connsiteY65" fmla="*/ 644255 h 826440"/>
                <a:gd name="connsiteX66" fmla="*/ 413222 w 6787787"/>
                <a:gd name="connsiteY66" fmla="*/ 826440 h 826440"/>
                <a:gd name="connsiteX67" fmla="*/ 0 w 6787787"/>
                <a:gd name="connsiteY67" fmla="*/ 413220 h 826440"/>
                <a:gd name="connsiteX68" fmla="*/ 413222 w 6787787"/>
                <a:gd name="connsiteY68" fmla="*/ 0 h 826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Lst>
              <a:rect l="l" t="t" r="r" b="b"/>
              <a:pathLst>
                <a:path w="6787787" h="826440">
                  <a:moveTo>
                    <a:pt x="413222" y="0"/>
                  </a:moveTo>
                  <a:cubicBezTo>
                    <a:pt x="555856" y="0"/>
                    <a:pt x="681613" y="72268"/>
                    <a:pt x="755871" y="182185"/>
                  </a:cubicBezTo>
                  <a:lnTo>
                    <a:pt x="785806" y="237335"/>
                  </a:lnTo>
                  <a:lnTo>
                    <a:pt x="815740" y="182185"/>
                  </a:lnTo>
                  <a:cubicBezTo>
                    <a:pt x="889998" y="72268"/>
                    <a:pt x="1015754" y="0"/>
                    <a:pt x="1158389" y="0"/>
                  </a:cubicBezTo>
                  <a:cubicBezTo>
                    <a:pt x="1301024" y="0"/>
                    <a:pt x="1426780" y="72268"/>
                    <a:pt x="1501039" y="182185"/>
                  </a:cubicBezTo>
                  <a:lnTo>
                    <a:pt x="1530973" y="237335"/>
                  </a:lnTo>
                  <a:lnTo>
                    <a:pt x="1560908" y="182185"/>
                  </a:lnTo>
                  <a:cubicBezTo>
                    <a:pt x="1635166" y="72268"/>
                    <a:pt x="1760922" y="0"/>
                    <a:pt x="1903557" y="0"/>
                  </a:cubicBezTo>
                  <a:cubicBezTo>
                    <a:pt x="2046192" y="0"/>
                    <a:pt x="2171948" y="72268"/>
                    <a:pt x="2246207" y="182185"/>
                  </a:cubicBezTo>
                  <a:lnTo>
                    <a:pt x="2276141" y="237335"/>
                  </a:lnTo>
                  <a:lnTo>
                    <a:pt x="2306076" y="182185"/>
                  </a:lnTo>
                  <a:cubicBezTo>
                    <a:pt x="2380334" y="72268"/>
                    <a:pt x="2506090" y="0"/>
                    <a:pt x="2648725" y="0"/>
                  </a:cubicBezTo>
                  <a:cubicBezTo>
                    <a:pt x="2791360" y="0"/>
                    <a:pt x="2917116" y="72268"/>
                    <a:pt x="2991375" y="182185"/>
                  </a:cubicBezTo>
                  <a:lnTo>
                    <a:pt x="3021309" y="237335"/>
                  </a:lnTo>
                  <a:lnTo>
                    <a:pt x="3051244" y="182185"/>
                  </a:lnTo>
                  <a:cubicBezTo>
                    <a:pt x="3125503" y="72268"/>
                    <a:pt x="3251258" y="0"/>
                    <a:pt x="3393893" y="0"/>
                  </a:cubicBezTo>
                  <a:cubicBezTo>
                    <a:pt x="3536528" y="0"/>
                    <a:pt x="3662284" y="72268"/>
                    <a:pt x="3736543" y="182185"/>
                  </a:cubicBezTo>
                  <a:lnTo>
                    <a:pt x="3766477" y="237335"/>
                  </a:lnTo>
                  <a:lnTo>
                    <a:pt x="3796412" y="182185"/>
                  </a:lnTo>
                  <a:cubicBezTo>
                    <a:pt x="3870671" y="72268"/>
                    <a:pt x="3996426" y="0"/>
                    <a:pt x="4139061" y="0"/>
                  </a:cubicBezTo>
                  <a:cubicBezTo>
                    <a:pt x="4281696" y="0"/>
                    <a:pt x="4407452" y="72268"/>
                    <a:pt x="4481711" y="182185"/>
                  </a:cubicBezTo>
                  <a:lnTo>
                    <a:pt x="4511645" y="237335"/>
                  </a:lnTo>
                  <a:lnTo>
                    <a:pt x="4541580" y="182185"/>
                  </a:lnTo>
                  <a:cubicBezTo>
                    <a:pt x="4615839" y="72268"/>
                    <a:pt x="4741594" y="0"/>
                    <a:pt x="4884229" y="0"/>
                  </a:cubicBezTo>
                  <a:cubicBezTo>
                    <a:pt x="5026864" y="0"/>
                    <a:pt x="5152620" y="72268"/>
                    <a:pt x="5226879" y="182185"/>
                  </a:cubicBezTo>
                  <a:lnTo>
                    <a:pt x="5256813" y="237335"/>
                  </a:lnTo>
                  <a:lnTo>
                    <a:pt x="5286748" y="182185"/>
                  </a:lnTo>
                  <a:cubicBezTo>
                    <a:pt x="5361007" y="72268"/>
                    <a:pt x="5486762" y="0"/>
                    <a:pt x="5629397" y="0"/>
                  </a:cubicBezTo>
                  <a:cubicBezTo>
                    <a:pt x="5772032" y="0"/>
                    <a:pt x="5897788" y="72268"/>
                    <a:pt x="5972047" y="182185"/>
                  </a:cubicBezTo>
                  <a:lnTo>
                    <a:pt x="6001982" y="237336"/>
                  </a:lnTo>
                  <a:lnTo>
                    <a:pt x="6031917" y="182185"/>
                  </a:lnTo>
                  <a:cubicBezTo>
                    <a:pt x="6106176" y="72268"/>
                    <a:pt x="6231931" y="0"/>
                    <a:pt x="6374566" y="0"/>
                  </a:cubicBezTo>
                  <a:cubicBezTo>
                    <a:pt x="6602782" y="0"/>
                    <a:pt x="6787787" y="185005"/>
                    <a:pt x="6787787" y="413220"/>
                  </a:cubicBezTo>
                  <a:cubicBezTo>
                    <a:pt x="6787787" y="641435"/>
                    <a:pt x="6602782" y="826440"/>
                    <a:pt x="6374566" y="826440"/>
                  </a:cubicBezTo>
                  <a:cubicBezTo>
                    <a:pt x="6231931" y="826440"/>
                    <a:pt x="6106176" y="754172"/>
                    <a:pt x="6031917" y="644255"/>
                  </a:cubicBezTo>
                  <a:lnTo>
                    <a:pt x="6001982" y="589104"/>
                  </a:lnTo>
                  <a:lnTo>
                    <a:pt x="5972047" y="644255"/>
                  </a:lnTo>
                  <a:cubicBezTo>
                    <a:pt x="5897788" y="754172"/>
                    <a:pt x="5772032" y="826440"/>
                    <a:pt x="5629397" y="826440"/>
                  </a:cubicBezTo>
                  <a:cubicBezTo>
                    <a:pt x="5486762" y="826440"/>
                    <a:pt x="5361007" y="754172"/>
                    <a:pt x="5286748" y="644255"/>
                  </a:cubicBezTo>
                  <a:lnTo>
                    <a:pt x="5256813" y="589105"/>
                  </a:lnTo>
                  <a:lnTo>
                    <a:pt x="5226879" y="644255"/>
                  </a:lnTo>
                  <a:cubicBezTo>
                    <a:pt x="5152620" y="754172"/>
                    <a:pt x="5026864" y="826440"/>
                    <a:pt x="4884229" y="826440"/>
                  </a:cubicBezTo>
                  <a:cubicBezTo>
                    <a:pt x="4741594" y="826440"/>
                    <a:pt x="4615839" y="754172"/>
                    <a:pt x="4541580" y="644255"/>
                  </a:cubicBezTo>
                  <a:lnTo>
                    <a:pt x="4511645" y="589105"/>
                  </a:lnTo>
                  <a:lnTo>
                    <a:pt x="4481711" y="644255"/>
                  </a:lnTo>
                  <a:cubicBezTo>
                    <a:pt x="4407452" y="754172"/>
                    <a:pt x="4281696" y="826440"/>
                    <a:pt x="4139061" y="826440"/>
                  </a:cubicBezTo>
                  <a:cubicBezTo>
                    <a:pt x="3996426" y="826440"/>
                    <a:pt x="3870671" y="754172"/>
                    <a:pt x="3796412" y="644255"/>
                  </a:cubicBezTo>
                  <a:lnTo>
                    <a:pt x="3766477" y="589105"/>
                  </a:lnTo>
                  <a:lnTo>
                    <a:pt x="3736543" y="644255"/>
                  </a:lnTo>
                  <a:cubicBezTo>
                    <a:pt x="3662284" y="754172"/>
                    <a:pt x="3536528" y="826440"/>
                    <a:pt x="3393893" y="826440"/>
                  </a:cubicBezTo>
                  <a:cubicBezTo>
                    <a:pt x="3251258" y="826440"/>
                    <a:pt x="3125503" y="754172"/>
                    <a:pt x="3051244" y="644255"/>
                  </a:cubicBezTo>
                  <a:lnTo>
                    <a:pt x="3021309" y="589105"/>
                  </a:lnTo>
                  <a:lnTo>
                    <a:pt x="2991375" y="644255"/>
                  </a:lnTo>
                  <a:cubicBezTo>
                    <a:pt x="2917116" y="754172"/>
                    <a:pt x="2791360" y="826440"/>
                    <a:pt x="2648725" y="826440"/>
                  </a:cubicBezTo>
                  <a:cubicBezTo>
                    <a:pt x="2506090" y="826440"/>
                    <a:pt x="2380334" y="754172"/>
                    <a:pt x="2306076" y="644255"/>
                  </a:cubicBezTo>
                  <a:lnTo>
                    <a:pt x="2276141" y="589105"/>
                  </a:lnTo>
                  <a:lnTo>
                    <a:pt x="2246207" y="644255"/>
                  </a:lnTo>
                  <a:cubicBezTo>
                    <a:pt x="2171948" y="754172"/>
                    <a:pt x="2046192" y="826440"/>
                    <a:pt x="1903557" y="826440"/>
                  </a:cubicBezTo>
                  <a:cubicBezTo>
                    <a:pt x="1760922" y="826440"/>
                    <a:pt x="1635166" y="754172"/>
                    <a:pt x="1560908" y="644255"/>
                  </a:cubicBezTo>
                  <a:lnTo>
                    <a:pt x="1530973" y="589105"/>
                  </a:lnTo>
                  <a:lnTo>
                    <a:pt x="1501039" y="644255"/>
                  </a:lnTo>
                  <a:cubicBezTo>
                    <a:pt x="1426780" y="754172"/>
                    <a:pt x="1301024" y="826440"/>
                    <a:pt x="1158389" y="826440"/>
                  </a:cubicBezTo>
                  <a:cubicBezTo>
                    <a:pt x="1015754" y="826440"/>
                    <a:pt x="889998" y="754172"/>
                    <a:pt x="815740" y="644255"/>
                  </a:cubicBezTo>
                  <a:lnTo>
                    <a:pt x="785806" y="589105"/>
                  </a:lnTo>
                  <a:lnTo>
                    <a:pt x="755871" y="644255"/>
                  </a:lnTo>
                  <a:cubicBezTo>
                    <a:pt x="681613" y="754172"/>
                    <a:pt x="555856" y="826440"/>
                    <a:pt x="413222" y="826440"/>
                  </a:cubicBezTo>
                  <a:cubicBezTo>
                    <a:pt x="185005" y="826440"/>
                    <a:pt x="0" y="641435"/>
                    <a:pt x="0" y="413220"/>
                  </a:cubicBezTo>
                  <a:cubicBezTo>
                    <a:pt x="0" y="185005"/>
                    <a:pt x="185005" y="0"/>
                    <a:pt x="413222" y="0"/>
                  </a:cubicBezTo>
                  <a:close/>
                </a:path>
              </a:pathLst>
            </a:custGeom>
            <a:solidFill>
              <a:schemeClr val="accent1"/>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9" name="矩形 38">
              <a:extLst>
                <a:ext uri="{FF2B5EF4-FFF2-40B4-BE49-F238E27FC236}">
                  <a16:creationId xmlns:a16="http://schemas.microsoft.com/office/drawing/2014/main" xmlns="" id="{CF80624A-1AEA-49E0-899E-E4FC22E27100}"/>
                </a:ext>
              </a:extLst>
            </p:cNvPr>
            <p:cNvSpPr/>
            <p:nvPr/>
          </p:nvSpPr>
          <p:spPr>
            <a:xfrm>
              <a:off x="1298286" y="669603"/>
              <a:ext cx="7079182" cy="830997"/>
            </a:xfrm>
            <a:prstGeom prst="rect">
              <a:avLst/>
            </a:prstGeom>
          </p:spPr>
          <p:txBody>
            <a:bodyPr wrap="none">
              <a:spAutoFit/>
            </a:bodyPr>
            <a:lstStyle/>
            <a:p>
              <a:r>
                <a:rPr lang="zh-CN" altLang="en-US" sz="4800" spc="1050" dirty="0">
                  <a:solidFill>
                    <a:schemeClr val="accent3"/>
                  </a:solidFill>
                  <a:latin typeface="字魂43号-国潮手书" panose="00000500000000000000" pitchFamily="2" charset="-122"/>
                  <a:ea typeface="字魂43号-国潮手书" panose="00000500000000000000" pitchFamily="2" charset="-122"/>
                </a:rPr>
                <a:t>出</a:t>
              </a:r>
              <a:r>
                <a:rPr lang="zh-CN" altLang="en-US" sz="4800" spc="1050">
                  <a:solidFill>
                    <a:schemeClr val="accent3"/>
                  </a:solidFill>
                  <a:latin typeface="字魂43号-国潮手书" panose="00000500000000000000" pitchFamily="2" charset="-122"/>
                  <a:ea typeface="字魂43号-国潮手书" panose="00000500000000000000" pitchFamily="2" charset="-122"/>
                </a:rPr>
                <a:t>现</a:t>
              </a:r>
              <a:r>
                <a:rPr lang="zh-CN" altLang="en-US" sz="4800" spc="1050" smtClean="0">
                  <a:solidFill>
                    <a:schemeClr val="accent3"/>
                  </a:solidFill>
                  <a:latin typeface="字魂43号-国潮手书" panose="00000500000000000000" pitchFamily="2" charset="-122"/>
                  <a:ea typeface="字魂43号-国潮手书" panose="00000500000000000000" pitchFamily="2" charset="-122"/>
                </a:rPr>
                <a:t>时</a:t>
              </a:r>
              <a:r>
                <a:rPr lang="zh-CN" altLang="en-US" sz="100" spc="1050" smtClean="0">
                  <a:solidFill>
                    <a:schemeClr val="accent3"/>
                  </a:solidFill>
                  <a:latin typeface="字魂43号-国潮手书" panose="00000500000000000000" pitchFamily="2" charset="-122"/>
                  <a:ea typeface="字魂43号-国潮手书" panose="00000500000000000000" pitchFamily="2" charset="-122"/>
                </a:rPr>
                <a:t> </a:t>
              </a:r>
              <a:r>
                <a:rPr lang="zh-CN" altLang="en-US" sz="4800" spc="1050" smtClean="0">
                  <a:solidFill>
                    <a:schemeClr val="accent3"/>
                  </a:solidFill>
                  <a:latin typeface="字魂43号-国潮手书" panose="00000500000000000000" pitchFamily="2" charset="-122"/>
                  <a:ea typeface="字魂43号-国潮手书" panose="00000500000000000000" pitchFamily="2" charset="-122"/>
                </a:rPr>
                <a:t>间</a:t>
              </a:r>
              <a:r>
                <a:rPr lang="zh-CN" altLang="en-US" sz="4800" spc="1050" dirty="0">
                  <a:solidFill>
                    <a:schemeClr val="accent3"/>
                  </a:solidFill>
                  <a:latin typeface="字魂43号-国潮手书" panose="00000500000000000000" pitchFamily="2" charset="-122"/>
                  <a:ea typeface="字魂43号-国潮手书" panose="00000500000000000000" pitchFamily="2" charset="-122"/>
                </a:rPr>
                <a:t>和涉及区域</a:t>
              </a:r>
            </a:p>
          </p:txBody>
        </p:sp>
      </p:grpSp>
      <p:sp>
        <p:nvSpPr>
          <p:cNvPr id="62" name="矩形 61">
            <a:extLst>
              <a:ext uri="{FF2B5EF4-FFF2-40B4-BE49-F238E27FC236}">
                <a16:creationId xmlns:a16="http://schemas.microsoft.com/office/drawing/2014/main" xmlns="" id="{CB40BB11-C2AA-4553-8813-6DF16B9A7CE0}"/>
              </a:ext>
            </a:extLst>
          </p:cNvPr>
          <p:cNvSpPr/>
          <p:nvPr/>
        </p:nvSpPr>
        <p:spPr>
          <a:xfrm>
            <a:off x="684898" y="5042001"/>
            <a:ext cx="1461547" cy="1461547"/>
          </a:xfrm>
          <a:prstGeom prst="rect">
            <a:avLst/>
          </a:prstGeom>
          <a:pattFill prst="wdDnDiag">
            <a:fgClr>
              <a:schemeClr val="accent2">
                <a:lumMod val="20000"/>
                <a:lumOff val="80000"/>
              </a:schemeClr>
            </a:fgClr>
            <a:bgClr>
              <a:schemeClr val="bg1"/>
            </a:bgClr>
          </a:pattFill>
          <a:ln w="762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80000"/>
              </a:lnSpc>
            </a:pPr>
            <a:r>
              <a:rPr lang="zh-CN" altLang="en-US" sz="4400" smtClean="0">
                <a:solidFill>
                  <a:schemeClr val="accent2"/>
                </a:solidFill>
                <a:latin typeface="字魂43号-国潮手书" panose="00000500000000000000" pitchFamily="2" charset="-122"/>
                <a:ea typeface="字魂43号-国潮手书" panose="00000500000000000000" pitchFamily="2" charset="-122"/>
              </a:rPr>
              <a:t>感</a:t>
            </a:r>
            <a:r>
              <a:rPr lang="zh-CN" altLang="en-US" sz="100" smtClean="0">
                <a:solidFill>
                  <a:schemeClr val="accent2"/>
                </a:solidFill>
                <a:latin typeface="字魂43号-国潮手书" panose="00000500000000000000" pitchFamily="2" charset="-122"/>
                <a:ea typeface="字魂43号-国潮手书" panose="00000500000000000000" pitchFamily="2" charset="-122"/>
              </a:rPr>
              <a:t> </a:t>
            </a:r>
            <a:r>
              <a:rPr lang="zh-CN" altLang="en-US" sz="4400" smtClean="0">
                <a:solidFill>
                  <a:schemeClr val="accent2"/>
                </a:solidFill>
                <a:latin typeface="字魂43号-国潮手书" panose="00000500000000000000" pitchFamily="2" charset="-122"/>
                <a:ea typeface="字魂43号-国潮手书" panose="00000500000000000000" pitchFamily="2" charset="-122"/>
              </a:rPr>
              <a:t>染</a:t>
            </a:r>
            <a:endParaRPr lang="en-US" altLang="zh-CN" sz="4400">
              <a:solidFill>
                <a:schemeClr val="accent2"/>
              </a:solidFill>
              <a:latin typeface="字魂43号-国潮手书" panose="00000500000000000000" pitchFamily="2" charset="-122"/>
              <a:ea typeface="字魂43号-国潮手书" panose="00000500000000000000" pitchFamily="2" charset="-122"/>
            </a:endParaRPr>
          </a:p>
          <a:p>
            <a:pPr algn="ctr">
              <a:lnSpc>
                <a:spcPct val="80000"/>
              </a:lnSpc>
            </a:pPr>
            <a:r>
              <a:rPr lang="zh-CN" altLang="en-US" sz="4400">
                <a:solidFill>
                  <a:schemeClr val="accent2"/>
                </a:solidFill>
                <a:latin typeface="字魂43号-国潮手书" panose="00000500000000000000" pitchFamily="2" charset="-122"/>
                <a:ea typeface="字魂43号-国潮手书" panose="00000500000000000000" pitchFamily="2" charset="-122"/>
              </a:rPr>
              <a:t>症状</a:t>
            </a:r>
            <a:endParaRPr lang="zh-CN" altLang="en-US" sz="4400" dirty="0">
              <a:solidFill>
                <a:schemeClr val="accent2"/>
              </a:solidFill>
              <a:latin typeface="字魂43号-国潮手书" panose="00000500000000000000" pitchFamily="2" charset="-122"/>
              <a:ea typeface="字魂43号-国潮手书" panose="00000500000000000000" pitchFamily="2" charset="-122"/>
            </a:endParaRPr>
          </a:p>
        </p:txBody>
      </p:sp>
      <p:sp>
        <p:nvSpPr>
          <p:cNvPr id="63" name="等腰三角形 62">
            <a:extLst>
              <a:ext uri="{FF2B5EF4-FFF2-40B4-BE49-F238E27FC236}">
                <a16:creationId xmlns:a16="http://schemas.microsoft.com/office/drawing/2014/main" xmlns="" id="{19F05DD3-8187-477F-B229-F57406CCAC6D}"/>
              </a:ext>
            </a:extLst>
          </p:cNvPr>
          <p:cNvSpPr/>
          <p:nvPr/>
        </p:nvSpPr>
        <p:spPr>
          <a:xfrm rot="5400000">
            <a:off x="2269223" y="5631750"/>
            <a:ext cx="212490" cy="173649"/>
          </a:xfrm>
          <a:prstGeom prs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4" name="矩形 63">
            <a:extLst>
              <a:ext uri="{FF2B5EF4-FFF2-40B4-BE49-F238E27FC236}">
                <a16:creationId xmlns:a16="http://schemas.microsoft.com/office/drawing/2014/main" xmlns="" id="{0FD6604B-ECC4-41C8-839E-E62DE5C0E492}"/>
              </a:ext>
            </a:extLst>
          </p:cNvPr>
          <p:cNvSpPr/>
          <p:nvPr/>
        </p:nvSpPr>
        <p:spPr>
          <a:xfrm>
            <a:off x="2729557" y="5042001"/>
            <a:ext cx="1461547" cy="1461547"/>
          </a:xfrm>
          <a:prstGeom prst="rect">
            <a:avLst/>
          </a:prstGeom>
          <a:pattFill prst="pct10">
            <a:fgClr>
              <a:schemeClr val="tx2">
                <a:lumMod val="10000"/>
                <a:lumOff val="90000"/>
              </a:schemeClr>
            </a:fgClr>
            <a:bgClr>
              <a:schemeClr val="bg1"/>
            </a:bgClr>
          </a:pattFill>
          <a:ln w="762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80000"/>
              </a:lnSpc>
            </a:pPr>
            <a:r>
              <a:rPr lang="zh-CN" altLang="en-US" sz="4000" smtClean="0">
                <a:solidFill>
                  <a:schemeClr val="accent1"/>
                </a:solidFill>
                <a:latin typeface="字魂43号-国潮手书" panose="00000500000000000000" pitchFamily="2" charset="-122"/>
                <a:ea typeface="字魂43号-国潮手书" panose="00000500000000000000" pitchFamily="2" charset="-122"/>
              </a:rPr>
              <a:t>发</a:t>
            </a:r>
            <a:r>
              <a:rPr lang="zh-CN" altLang="en-US" sz="100" smtClean="0">
                <a:solidFill>
                  <a:schemeClr val="accent1"/>
                </a:solidFill>
                <a:latin typeface="字魂43号-国潮手书" panose="00000500000000000000" pitchFamily="2" charset="-122"/>
                <a:ea typeface="字魂43号-国潮手书" panose="00000500000000000000" pitchFamily="2" charset="-122"/>
              </a:rPr>
              <a:t> </a:t>
            </a:r>
            <a:r>
              <a:rPr lang="zh-CN" altLang="en-US" sz="4000" smtClean="0">
                <a:solidFill>
                  <a:schemeClr val="accent1"/>
                </a:solidFill>
                <a:latin typeface="字魂43号-国潮手书" panose="00000500000000000000" pitchFamily="2" charset="-122"/>
                <a:ea typeface="字魂43号-国潮手书" panose="00000500000000000000" pitchFamily="2" charset="-122"/>
              </a:rPr>
              <a:t>烧</a:t>
            </a:r>
            <a:endParaRPr lang="en-US" altLang="zh-CN" sz="4000" dirty="0">
              <a:solidFill>
                <a:schemeClr val="accent1"/>
              </a:solidFill>
              <a:latin typeface="字魂43号-国潮手书" panose="00000500000000000000" pitchFamily="2" charset="-122"/>
              <a:ea typeface="字魂43号-国潮手书" panose="00000500000000000000" pitchFamily="2" charset="-122"/>
            </a:endParaRPr>
          </a:p>
        </p:txBody>
      </p:sp>
      <p:sp>
        <p:nvSpPr>
          <p:cNvPr id="65" name="矩形 64">
            <a:extLst>
              <a:ext uri="{FF2B5EF4-FFF2-40B4-BE49-F238E27FC236}">
                <a16:creationId xmlns:a16="http://schemas.microsoft.com/office/drawing/2014/main" xmlns="" id="{EC9A6870-A532-4DB3-A1CE-B3B9C3C0CFC6}"/>
              </a:ext>
            </a:extLst>
          </p:cNvPr>
          <p:cNvSpPr/>
          <p:nvPr/>
        </p:nvSpPr>
        <p:spPr>
          <a:xfrm>
            <a:off x="4541372" y="5042001"/>
            <a:ext cx="1461547" cy="1461547"/>
          </a:xfrm>
          <a:prstGeom prst="rect">
            <a:avLst/>
          </a:prstGeom>
          <a:pattFill prst="pct10">
            <a:fgClr>
              <a:schemeClr val="tx2">
                <a:lumMod val="10000"/>
                <a:lumOff val="90000"/>
              </a:schemeClr>
            </a:fgClr>
            <a:bgClr>
              <a:schemeClr val="bg1"/>
            </a:bgClr>
          </a:pattFill>
          <a:ln w="762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80000"/>
              </a:lnSpc>
            </a:pPr>
            <a:r>
              <a:rPr lang="zh-CN" altLang="en-US" sz="4000" smtClean="0">
                <a:solidFill>
                  <a:schemeClr val="accent1"/>
                </a:solidFill>
                <a:latin typeface="字魂43号-国潮手书" panose="00000500000000000000" pitchFamily="2" charset="-122"/>
                <a:ea typeface="字魂43号-国潮手书" panose="00000500000000000000" pitchFamily="2" charset="-122"/>
              </a:rPr>
              <a:t>头</a:t>
            </a:r>
            <a:r>
              <a:rPr lang="zh-CN" altLang="en-US" sz="100" smtClean="0">
                <a:solidFill>
                  <a:schemeClr val="accent1"/>
                </a:solidFill>
                <a:latin typeface="字魂43号-国潮手书" panose="00000500000000000000" pitchFamily="2" charset="-122"/>
                <a:ea typeface="字魂43号-国潮手书" panose="00000500000000000000" pitchFamily="2" charset="-122"/>
              </a:rPr>
              <a:t> </a:t>
            </a:r>
            <a:r>
              <a:rPr lang="zh-CN" altLang="en-US" sz="4000" smtClean="0">
                <a:solidFill>
                  <a:schemeClr val="accent1"/>
                </a:solidFill>
                <a:latin typeface="字魂43号-国潮手书" panose="00000500000000000000" pitchFamily="2" charset="-122"/>
                <a:ea typeface="字魂43号-国潮手书" panose="00000500000000000000" pitchFamily="2" charset="-122"/>
              </a:rPr>
              <a:t>痛</a:t>
            </a:r>
            <a:endParaRPr lang="zh-CN" altLang="en-US" sz="4000" dirty="0">
              <a:solidFill>
                <a:schemeClr val="accent1"/>
              </a:solidFill>
              <a:latin typeface="字魂43号-国潮手书" panose="00000500000000000000" pitchFamily="2" charset="-122"/>
              <a:ea typeface="字魂43号-国潮手书" panose="00000500000000000000" pitchFamily="2" charset="-122"/>
            </a:endParaRPr>
          </a:p>
        </p:txBody>
      </p:sp>
      <p:sp>
        <p:nvSpPr>
          <p:cNvPr id="67" name="矩形 66">
            <a:extLst>
              <a:ext uri="{FF2B5EF4-FFF2-40B4-BE49-F238E27FC236}">
                <a16:creationId xmlns:a16="http://schemas.microsoft.com/office/drawing/2014/main" xmlns="" id="{81F844D6-1622-48F5-B8AA-0A1250DFAE97}"/>
              </a:ext>
            </a:extLst>
          </p:cNvPr>
          <p:cNvSpPr/>
          <p:nvPr/>
        </p:nvSpPr>
        <p:spPr>
          <a:xfrm>
            <a:off x="6353187" y="5042001"/>
            <a:ext cx="1461547" cy="1461547"/>
          </a:xfrm>
          <a:prstGeom prst="rect">
            <a:avLst/>
          </a:prstGeom>
          <a:pattFill prst="pct10">
            <a:fgClr>
              <a:schemeClr val="tx2">
                <a:lumMod val="10000"/>
                <a:lumOff val="90000"/>
              </a:schemeClr>
            </a:fgClr>
            <a:bgClr>
              <a:schemeClr val="bg1"/>
            </a:bgClr>
          </a:pattFill>
          <a:ln w="762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80000"/>
              </a:lnSpc>
            </a:pPr>
            <a:r>
              <a:rPr lang="zh-CN" altLang="en-US" sz="4000" smtClean="0">
                <a:solidFill>
                  <a:schemeClr val="accent1"/>
                </a:solidFill>
                <a:latin typeface="字魂43号-国潮手书" panose="00000500000000000000" pitchFamily="2" charset="-122"/>
                <a:ea typeface="字魂43号-国潮手书" panose="00000500000000000000" pitchFamily="2" charset="-122"/>
              </a:rPr>
              <a:t>关</a:t>
            </a:r>
            <a:r>
              <a:rPr lang="zh-CN" altLang="en-US" sz="100" smtClean="0">
                <a:solidFill>
                  <a:schemeClr val="accent1"/>
                </a:solidFill>
                <a:latin typeface="字魂43号-国潮手书" panose="00000500000000000000" pitchFamily="2" charset="-122"/>
                <a:ea typeface="字魂43号-国潮手书" panose="00000500000000000000" pitchFamily="2" charset="-122"/>
              </a:rPr>
              <a:t> </a:t>
            </a:r>
            <a:r>
              <a:rPr lang="zh-CN" altLang="en-US" sz="4000" smtClean="0">
                <a:solidFill>
                  <a:schemeClr val="accent1"/>
                </a:solidFill>
                <a:latin typeface="字魂43号-国潮手书" panose="00000500000000000000" pitchFamily="2" charset="-122"/>
                <a:ea typeface="字魂43号-国潮手书" panose="00000500000000000000" pitchFamily="2" charset="-122"/>
              </a:rPr>
              <a:t>节</a:t>
            </a:r>
            <a:r>
              <a:rPr lang="zh-CN" altLang="en-US" sz="4000" dirty="0">
                <a:solidFill>
                  <a:schemeClr val="accent1"/>
                </a:solidFill>
                <a:latin typeface="字魂43号-国潮手书" panose="00000500000000000000" pitchFamily="2" charset="-122"/>
                <a:ea typeface="字魂43号-国潮手书" panose="00000500000000000000" pitchFamily="2" charset="-122"/>
              </a:rPr>
              <a:t>痛</a:t>
            </a:r>
          </a:p>
        </p:txBody>
      </p:sp>
      <p:sp>
        <p:nvSpPr>
          <p:cNvPr id="68" name="矩形 67">
            <a:extLst>
              <a:ext uri="{FF2B5EF4-FFF2-40B4-BE49-F238E27FC236}">
                <a16:creationId xmlns:a16="http://schemas.microsoft.com/office/drawing/2014/main" xmlns="" id="{410C1169-1959-4D7C-AACE-BC2742B848EF}"/>
              </a:ext>
            </a:extLst>
          </p:cNvPr>
          <p:cNvSpPr/>
          <p:nvPr/>
        </p:nvSpPr>
        <p:spPr>
          <a:xfrm>
            <a:off x="8165002" y="5042001"/>
            <a:ext cx="1461547" cy="1461547"/>
          </a:xfrm>
          <a:prstGeom prst="rect">
            <a:avLst/>
          </a:prstGeom>
          <a:pattFill prst="pct10">
            <a:fgClr>
              <a:schemeClr val="tx2">
                <a:lumMod val="10000"/>
                <a:lumOff val="90000"/>
              </a:schemeClr>
            </a:fgClr>
            <a:bgClr>
              <a:schemeClr val="bg1"/>
            </a:bgClr>
          </a:pattFill>
          <a:ln w="762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80000"/>
              </a:lnSpc>
            </a:pPr>
            <a:r>
              <a:rPr lang="zh-CN" altLang="en-US" sz="4000" smtClean="0">
                <a:solidFill>
                  <a:schemeClr val="accent1"/>
                </a:solidFill>
                <a:latin typeface="字魂43号-国潮手书" panose="00000500000000000000" pitchFamily="2" charset="-122"/>
                <a:ea typeface="字魂43号-国潮手书" panose="00000500000000000000" pitchFamily="2" charset="-122"/>
              </a:rPr>
              <a:t>内</a:t>
            </a:r>
            <a:r>
              <a:rPr lang="zh-CN" altLang="en-US" sz="100" smtClean="0">
                <a:solidFill>
                  <a:schemeClr val="accent1"/>
                </a:solidFill>
                <a:latin typeface="字魂43号-国潮手书" panose="00000500000000000000" pitchFamily="2" charset="-122"/>
                <a:ea typeface="字魂43号-国潮手书" panose="00000500000000000000" pitchFamily="2" charset="-122"/>
              </a:rPr>
              <a:t> </a:t>
            </a:r>
            <a:r>
              <a:rPr lang="zh-CN" altLang="en-US" sz="4000" smtClean="0">
                <a:solidFill>
                  <a:schemeClr val="accent1"/>
                </a:solidFill>
                <a:latin typeface="字魂43号-国潮手书" panose="00000500000000000000" pitchFamily="2" charset="-122"/>
                <a:ea typeface="字魂43号-国潮手书" panose="00000500000000000000" pitchFamily="2" charset="-122"/>
              </a:rPr>
              <a:t>脏</a:t>
            </a:r>
            <a:r>
              <a:rPr lang="zh-CN" altLang="en-US" sz="4000" dirty="0">
                <a:solidFill>
                  <a:schemeClr val="accent1"/>
                </a:solidFill>
                <a:latin typeface="字魂43号-国潮手书" panose="00000500000000000000" pitchFamily="2" charset="-122"/>
                <a:ea typeface="字魂43号-国潮手书" panose="00000500000000000000" pitchFamily="2" charset="-122"/>
              </a:rPr>
              <a:t>出血</a:t>
            </a:r>
          </a:p>
        </p:txBody>
      </p:sp>
      <p:sp>
        <p:nvSpPr>
          <p:cNvPr id="69" name="矩形 68">
            <a:extLst>
              <a:ext uri="{FF2B5EF4-FFF2-40B4-BE49-F238E27FC236}">
                <a16:creationId xmlns:a16="http://schemas.microsoft.com/office/drawing/2014/main" xmlns="" id="{18651BE2-080F-4AD8-A349-4EBBF22FE828}"/>
              </a:ext>
            </a:extLst>
          </p:cNvPr>
          <p:cNvSpPr/>
          <p:nvPr/>
        </p:nvSpPr>
        <p:spPr>
          <a:xfrm>
            <a:off x="10025147" y="5042001"/>
            <a:ext cx="1461547" cy="1461547"/>
          </a:xfrm>
          <a:prstGeom prst="rect">
            <a:avLst/>
          </a:prstGeom>
          <a:pattFill prst="pct10">
            <a:fgClr>
              <a:schemeClr val="tx2">
                <a:lumMod val="10000"/>
                <a:lumOff val="90000"/>
              </a:schemeClr>
            </a:fgClr>
            <a:bgClr>
              <a:schemeClr val="bg1"/>
            </a:bgClr>
          </a:pattFill>
          <a:ln w="762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80000"/>
              </a:lnSpc>
            </a:pPr>
            <a:r>
              <a:rPr lang="zh-CN" altLang="en-US" sz="4000" smtClean="0">
                <a:solidFill>
                  <a:schemeClr val="accent1"/>
                </a:solidFill>
                <a:latin typeface="字魂43号-国潮手书" panose="00000500000000000000" pitchFamily="2" charset="-122"/>
                <a:ea typeface="字魂43号-国潮手书" panose="00000500000000000000" pitchFamily="2" charset="-122"/>
              </a:rPr>
              <a:t>休</a:t>
            </a:r>
            <a:r>
              <a:rPr lang="zh-CN" altLang="en-US" sz="100" smtClean="0">
                <a:solidFill>
                  <a:schemeClr val="accent1"/>
                </a:solidFill>
                <a:latin typeface="字魂43号-国潮手书" panose="00000500000000000000" pitchFamily="2" charset="-122"/>
                <a:ea typeface="字魂43号-国潮手书" panose="00000500000000000000" pitchFamily="2" charset="-122"/>
              </a:rPr>
              <a:t> </a:t>
            </a:r>
            <a:r>
              <a:rPr lang="zh-CN" altLang="en-US" sz="4000" smtClean="0">
                <a:solidFill>
                  <a:schemeClr val="accent1"/>
                </a:solidFill>
                <a:latin typeface="字魂43号-国潮手书" panose="00000500000000000000" pitchFamily="2" charset="-122"/>
                <a:ea typeface="字魂43号-国潮手书" panose="00000500000000000000" pitchFamily="2" charset="-122"/>
              </a:rPr>
              <a:t>克</a:t>
            </a:r>
            <a:endParaRPr lang="zh-CN" altLang="en-US" sz="4000" dirty="0">
              <a:solidFill>
                <a:schemeClr val="accent1"/>
              </a:solidFill>
              <a:latin typeface="字魂43号-国潮手书" panose="00000500000000000000" pitchFamily="2" charset="-122"/>
              <a:ea typeface="字魂43号-国潮手书" panose="00000500000000000000" pitchFamily="2" charset="-122"/>
            </a:endParaRPr>
          </a:p>
        </p:txBody>
      </p:sp>
      <p:pic>
        <p:nvPicPr>
          <p:cNvPr id="4" name="图片 3" descr="图片包含 游戏机, 食物, 衬衫&#10;&#10;描述已自动生成">
            <a:extLst>
              <a:ext uri="{FF2B5EF4-FFF2-40B4-BE49-F238E27FC236}">
                <a16:creationId xmlns:a16="http://schemas.microsoft.com/office/drawing/2014/main" xmlns="" id="{A5264279-C1BA-4B00-8288-7B3250D47E28}"/>
              </a:ext>
            </a:extLst>
          </p:cNvPr>
          <p:cNvPicPr>
            <a:picLocks noChangeAspect="1"/>
          </p:cNvPicPr>
          <p:nvPr/>
        </p:nvPicPr>
        <p:blipFill>
          <a:blip r:embed="rId5" cstate="print">
            <a:duotone>
              <a:prstClr val="black"/>
              <a:srgbClr val="D9C3A5">
                <a:tint val="50000"/>
                <a:satMod val="180000"/>
              </a:srgbClr>
            </a:duotone>
            <a:extLst>
              <a:ext uri="{BEBA8EAE-BF5A-486C-A8C5-ECC9F3942E4B}">
                <a14:imgProps xmlns:a14="http://schemas.microsoft.com/office/drawing/2010/main">
                  <a14:imgLayer>
                    <a14:imgEffect>
                      <a14:artisticCement/>
                    </a14:imgEffect>
                  </a14:imgLayer>
                </a14:imgProps>
              </a:ext>
              <a:ext uri="{28A0092B-C50C-407E-A947-70E740481C1C}">
                <a14:useLocalDpi xmlns:a14="http://schemas.microsoft.com/office/drawing/2010/main" val="0"/>
              </a:ext>
            </a:extLst>
          </a:blip>
          <a:stretch>
            <a:fillRect/>
          </a:stretch>
        </p:blipFill>
        <p:spPr>
          <a:xfrm rot="5400000">
            <a:off x="7050898" y="-332198"/>
            <a:ext cx="3886373" cy="6548294"/>
          </a:xfrm>
          <a:prstGeom prst="rect">
            <a:avLst/>
          </a:prstGeom>
        </p:spPr>
      </p:pic>
      <p:sp>
        <p:nvSpPr>
          <p:cNvPr id="71" name="矩形 70">
            <a:extLst>
              <a:ext uri="{FF2B5EF4-FFF2-40B4-BE49-F238E27FC236}">
                <a16:creationId xmlns:a16="http://schemas.microsoft.com/office/drawing/2014/main" xmlns="" id="{05F47EC2-D243-46BD-B987-801432577B0D}"/>
              </a:ext>
            </a:extLst>
          </p:cNvPr>
          <p:cNvSpPr/>
          <p:nvPr/>
        </p:nvSpPr>
        <p:spPr>
          <a:xfrm>
            <a:off x="1206908" y="1784509"/>
            <a:ext cx="1600620" cy="369332"/>
          </a:xfrm>
          <a:prstGeom prst="rect">
            <a:avLst/>
          </a:prstGeom>
          <a:solidFill>
            <a:schemeClr val="accent3"/>
          </a:solidFill>
        </p:spPr>
        <p:txBody>
          <a:bodyPr wrap="square" lIns="144000">
            <a:spAutoFit/>
          </a:bodyPr>
          <a:lstStyle/>
          <a:p>
            <a:r>
              <a:rPr lang="zh-CN" altLang="en-US">
                <a:ln w="22225">
                  <a:noFill/>
                </a:ln>
                <a:solidFill>
                  <a:schemeClr val="accent1"/>
                </a:solidFill>
                <a:latin typeface="字魂43号-国潮手书" panose="00000500000000000000" pitchFamily="2" charset="-122"/>
                <a:ea typeface="字魂43号-国潮手书" panose="00000500000000000000" pitchFamily="2" charset="-122"/>
              </a:rPr>
              <a:t>首</a:t>
            </a:r>
            <a:r>
              <a:rPr lang="en-US" altLang="zh-CN" smtClean="0">
                <a:ln w="22225">
                  <a:noFill/>
                </a:ln>
                <a:solidFill>
                  <a:schemeClr val="accent1"/>
                </a:solidFill>
                <a:latin typeface="字魂43号-国潮手书" panose="00000500000000000000" pitchFamily="2" charset="-122"/>
                <a:ea typeface="字魂43号-国潮手书" panose="00000500000000000000" pitchFamily="2" charset="-122"/>
              </a:rPr>
              <a:t>/</a:t>
            </a:r>
            <a:r>
              <a:rPr lang="en-US" altLang="zh-CN" sz="100" smtClean="0">
                <a:ln w="22225">
                  <a:noFill/>
                </a:ln>
                <a:solidFill>
                  <a:schemeClr val="accent1"/>
                </a:solidFill>
                <a:latin typeface="字魂43号-国潮手书" panose="00000500000000000000" pitchFamily="2" charset="-122"/>
                <a:ea typeface="字魂43号-国潮手书" panose="00000500000000000000" pitchFamily="2" charset="-122"/>
              </a:rPr>
              <a:t> </a:t>
            </a:r>
            <a:r>
              <a:rPr lang="zh-CN" altLang="en-US" smtClean="0">
                <a:ln w="22225">
                  <a:noFill/>
                </a:ln>
                <a:solidFill>
                  <a:schemeClr val="accent1"/>
                </a:solidFill>
                <a:latin typeface="字魂43号-国潮手书" panose="00000500000000000000" pitchFamily="2" charset="-122"/>
                <a:ea typeface="字魂43号-国潮手书" panose="00000500000000000000" pitchFamily="2" charset="-122"/>
              </a:rPr>
              <a:t>次</a:t>
            </a:r>
            <a:r>
              <a:rPr lang="en-US" altLang="zh-CN">
                <a:ln w="22225">
                  <a:noFill/>
                </a:ln>
                <a:solidFill>
                  <a:schemeClr val="accent1"/>
                </a:solidFill>
                <a:latin typeface="字魂43号-国潮手书" panose="00000500000000000000" pitchFamily="2" charset="-122"/>
                <a:ea typeface="字魂43号-国潮手书" panose="00000500000000000000" pitchFamily="2" charset="-122"/>
              </a:rPr>
              <a:t>/</a:t>
            </a:r>
            <a:r>
              <a:rPr lang="zh-CN" altLang="en-US">
                <a:ln w="22225">
                  <a:noFill/>
                </a:ln>
                <a:solidFill>
                  <a:schemeClr val="accent1"/>
                </a:solidFill>
                <a:latin typeface="字魂43号-国潮手书" panose="00000500000000000000" pitchFamily="2" charset="-122"/>
                <a:ea typeface="字魂43号-国潮手书" panose="00000500000000000000" pitchFamily="2" charset="-122"/>
              </a:rPr>
              <a:t>出</a:t>
            </a:r>
            <a:r>
              <a:rPr lang="en-US" altLang="zh-CN" dirty="0">
                <a:ln w="22225">
                  <a:noFill/>
                </a:ln>
                <a:solidFill>
                  <a:schemeClr val="accent1"/>
                </a:solidFill>
                <a:latin typeface="字魂43号-国潮手书" panose="00000500000000000000" pitchFamily="2" charset="-122"/>
                <a:ea typeface="字魂43号-国潮手书" panose="00000500000000000000" pitchFamily="2" charset="-122"/>
              </a:rPr>
              <a:t>/</a:t>
            </a:r>
            <a:r>
              <a:rPr lang="zh-CN" altLang="en-US" dirty="0">
                <a:ln w="22225">
                  <a:noFill/>
                </a:ln>
                <a:solidFill>
                  <a:schemeClr val="accent1"/>
                </a:solidFill>
                <a:latin typeface="字魂43号-国潮手书" panose="00000500000000000000" pitchFamily="2" charset="-122"/>
                <a:ea typeface="字魂43号-国潮手书" panose="00000500000000000000" pitchFamily="2" charset="-122"/>
              </a:rPr>
              <a:t>现</a:t>
            </a:r>
          </a:p>
        </p:txBody>
      </p:sp>
      <p:sp>
        <p:nvSpPr>
          <p:cNvPr id="72" name="矩形 71">
            <a:extLst>
              <a:ext uri="{FF2B5EF4-FFF2-40B4-BE49-F238E27FC236}">
                <a16:creationId xmlns:a16="http://schemas.microsoft.com/office/drawing/2014/main" xmlns="" id="{FB410B44-DEC3-4C8C-B073-FFC14FF1CA19}"/>
              </a:ext>
            </a:extLst>
          </p:cNvPr>
          <p:cNvSpPr/>
          <p:nvPr/>
        </p:nvSpPr>
        <p:spPr>
          <a:xfrm>
            <a:off x="1206908" y="3192045"/>
            <a:ext cx="2113756" cy="646331"/>
          </a:xfrm>
          <a:prstGeom prst="rect">
            <a:avLst/>
          </a:prstGeom>
          <a:solidFill>
            <a:schemeClr val="accent3"/>
          </a:solidFill>
        </p:spPr>
        <p:txBody>
          <a:bodyPr wrap="square">
            <a:spAutoFit/>
          </a:bodyPr>
          <a:lstStyle/>
          <a:p>
            <a:pPr algn="ctr"/>
            <a:r>
              <a:rPr lang="zh-CN" altLang="en-US" dirty="0">
                <a:ln w="22225">
                  <a:noFill/>
                </a:ln>
                <a:solidFill>
                  <a:schemeClr val="accent1"/>
                </a:solidFill>
                <a:latin typeface="字魂43号-国潮手书" panose="00000500000000000000" pitchFamily="2" charset="-122"/>
                <a:ea typeface="字魂43号-国潮手书" panose="00000500000000000000" pitchFamily="2" charset="-122"/>
              </a:rPr>
              <a:t>主</a:t>
            </a:r>
            <a:r>
              <a:rPr lang="en-US" altLang="zh-CN">
                <a:ln w="22225">
                  <a:noFill/>
                </a:ln>
                <a:solidFill>
                  <a:schemeClr val="accent1"/>
                </a:solidFill>
                <a:latin typeface="字魂43号-国潮手书" panose="00000500000000000000" pitchFamily="2" charset="-122"/>
                <a:ea typeface="字魂43号-国潮手书" panose="00000500000000000000" pitchFamily="2" charset="-122"/>
              </a:rPr>
              <a:t>/</a:t>
            </a:r>
            <a:r>
              <a:rPr lang="zh-CN" altLang="en-US" smtClean="0">
                <a:ln w="22225">
                  <a:noFill/>
                </a:ln>
                <a:solidFill>
                  <a:schemeClr val="accent1"/>
                </a:solidFill>
                <a:latin typeface="字魂43号-国潮手书" panose="00000500000000000000" pitchFamily="2" charset="-122"/>
                <a:ea typeface="字魂43号-国潮手书" panose="00000500000000000000" pitchFamily="2" charset="-122"/>
              </a:rPr>
              <a:t>要</a:t>
            </a:r>
            <a:r>
              <a:rPr lang="zh-CN" altLang="en-US" sz="100" smtClean="0">
                <a:ln w="22225">
                  <a:noFill/>
                </a:ln>
                <a:solidFill>
                  <a:schemeClr val="accent1"/>
                </a:solidFill>
                <a:latin typeface="字魂43号-国潮手书" panose="00000500000000000000" pitchFamily="2" charset="-122"/>
                <a:ea typeface="字魂43号-国潮手书" panose="00000500000000000000" pitchFamily="2" charset="-122"/>
              </a:rPr>
              <a:t> </a:t>
            </a:r>
            <a:r>
              <a:rPr lang="en-US" altLang="zh-CN" smtClean="0">
                <a:ln w="22225">
                  <a:noFill/>
                </a:ln>
                <a:solidFill>
                  <a:schemeClr val="accent1"/>
                </a:solidFill>
                <a:latin typeface="字魂43号-国潮手书" panose="00000500000000000000" pitchFamily="2" charset="-122"/>
                <a:ea typeface="字魂43号-国潮手书" panose="00000500000000000000" pitchFamily="2" charset="-122"/>
              </a:rPr>
              <a:t>/</a:t>
            </a:r>
            <a:r>
              <a:rPr lang="zh-CN" altLang="en-US" dirty="0">
                <a:ln w="22225">
                  <a:noFill/>
                </a:ln>
                <a:solidFill>
                  <a:schemeClr val="accent1"/>
                </a:solidFill>
                <a:latin typeface="字魂43号-国潮手书" panose="00000500000000000000" pitchFamily="2" charset="-122"/>
                <a:ea typeface="字魂43号-国潮手书" panose="00000500000000000000" pitchFamily="2" charset="-122"/>
              </a:rPr>
              <a:t>涉</a:t>
            </a:r>
            <a:r>
              <a:rPr lang="en-US" altLang="zh-CN" dirty="0">
                <a:ln w="22225">
                  <a:noFill/>
                </a:ln>
                <a:solidFill>
                  <a:schemeClr val="accent1"/>
                </a:solidFill>
                <a:latin typeface="字魂43号-国潮手书" panose="00000500000000000000" pitchFamily="2" charset="-122"/>
                <a:ea typeface="字魂43号-国潮手书" panose="00000500000000000000" pitchFamily="2" charset="-122"/>
              </a:rPr>
              <a:t>/</a:t>
            </a:r>
            <a:r>
              <a:rPr lang="zh-CN" altLang="en-US" dirty="0">
                <a:ln w="22225">
                  <a:noFill/>
                </a:ln>
                <a:solidFill>
                  <a:schemeClr val="accent1"/>
                </a:solidFill>
                <a:latin typeface="字魂43号-国潮手书" panose="00000500000000000000" pitchFamily="2" charset="-122"/>
                <a:ea typeface="字魂43号-国潮手书" panose="00000500000000000000" pitchFamily="2" charset="-122"/>
              </a:rPr>
              <a:t>及</a:t>
            </a:r>
            <a:r>
              <a:rPr lang="en-US" altLang="zh-CN" dirty="0">
                <a:ln w="22225">
                  <a:noFill/>
                </a:ln>
                <a:solidFill>
                  <a:schemeClr val="accent1"/>
                </a:solidFill>
                <a:latin typeface="字魂43号-国潮手书" panose="00000500000000000000" pitchFamily="2" charset="-122"/>
                <a:ea typeface="字魂43号-国潮手书" panose="00000500000000000000" pitchFamily="2" charset="-122"/>
              </a:rPr>
              <a:t>/</a:t>
            </a:r>
            <a:r>
              <a:rPr lang="zh-CN" altLang="en-US" dirty="0">
                <a:ln w="22225">
                  <a:noFill/>
                </a:ln>
                <a:solidFill>
                  <a:schemeClr val="accent1"/>
                </a:solidFill>
                <a:latin typeface="字魂43号-国潮手书" panose="00000500000000000000" pitchFamily="2" charset="-122"/>
                <a:ea typeface="字魂43号-国潮手书" panose="00000500000000000000" pitchFamily="2" charset="-122"/>
              </a:rPr>
              <a:t>区</a:t>
            </a:r>
            <a:r>
              <a:rPr lang="en-US" altLang="zh-CN" dirty="0">
                <a:ln w="22225">
                  <a:noFill/>
                </a:ln>
                <a:solidFill>
                  <a:schemeClr val="accent1"/>
                </a:solidFill>
                <a:latin typeface="字魂43号-国潮手书" panose="00000500000000000000" pitchFamily="2" charset="-122"/>
                <a:ea typeface="字魂43号-国潮手书" panose="00000500000000000000" pitchFamily="2" charset="-122"/>
              </a:rPr>
              <a:t>/</a:t>
            </a:r>
            <a:r>
              <a:rPr lang="zh-CN" altLang="en-US" dirty="0">
                <a:ln w="22225">
                  <a:noFill/>
                </a:ln>
                <a:solidFill>
                  <a:schemeClr val="accent1"/>
                </a:solidFill>
                <a:latin typeface="字魂43号-国潮手书" panose="00000500000000000000" pitchFamily="2" charset="-122"/>
                <a:ea typeface="字魂43号-国潮手书" panose="00000500000000000000" pitchFamily="2" charset="-122"/>
              </a:rPr>
              <a:t>域</a:t>
            </a:r>
          </a:p>
        </p:txBody>
      </p:sp>
      <p:sp>
        <p:nvSpPr>
          <p:cNvPr id="73" name="矩形 72">
            <a:extLst>
              <a:ext uri="{FF2B5EF4-FFF2-40B4-BE49-F238E27FC236}">
                <a16:creationId xmlns:a16="http://schemas.microsoft.com/office/drawing/2014/main" xmlns="" id="{06578768-ECB0-4276-B6B9-9E171746FF3B}"/>
              </a:ext>
            </a:extLst>
          </p:cNvPr>
          <p:cNvSpPr/>
          <p:nvPr/>
        </p:nvSpPr>
        <p:spPr>
          <a:xfrm>
            <a:off x="1282663" y="2276876"/>
            <a:ext cx="5400951" cy="707886"/>
          </a:xfrm>
          <a:prstGeom prst="rect">
            <a:avLst/>
          </a:prstGeom>
          <a:noFill/>
        </p:spPr>
        <p:txBody>
          <a:bodyPr wrap="square">
            <a:spAutoFit/>
          </a:bodyPr>
          <a:lstStyle/>
          <a:p>
            <a:r>
              <a:rPr lang="zh-CN" altLang="en-US" sz="2000" dirty="0">
                <a:solidFill>
                  <a:schemeClr val="bg2"/>
                </a:solidFill>
                <a:latin typeface="字魂43号-国潮手书" panose="00000500000000000000" pitchFamily="2" charset="-122"/>
                <a:ea typeface="字魂43号-国潮手书" panose="00000500000000000000" pitchFamily="2" charset="-122"/>
              </a:rPr>
              <a:t>最早的医学文</a:t>
            </a:r>
            <a:r>
              <a:rPr lang="zh-CN" altLang="en-US" sz="2000">
                <a:solidFill>
                  <a:schemeClr val="bg2"/>
                </a:solidFill>
                <a:latin typeface="字魂43号-国潮手书" panose="00000500000000000000" pitchFamily="2" charset="-122"/>
                <a:ea typeface="字魂43号-国潮手书" panose="00000500000000000000" pitchFamily="2" charset="-122"/>
              </a:rPr>
              <a:t>献</a:t>
            </a:r>
            <a:r>
              <a:rPr lang="zh-CN" altLang="en-US" sz="2000" smtClean="0">
                <a:solidFill>
                  <a:schemeClr val="bg2"/>
                </a:solidFill>
                <a:latin typeface="字魂43号-国潮手书" panose="00000500000000000000" pitchFamily="2" charset="-122"/>
                <a:ea typeface="字魂43号-国潮手书" panose="00000500000000000000" pitchFamily="2" charset="-122"/>
              </a:rPr>
              <a:t>记</a:t>
            </a:r>
            <a:r>
              <a:rPr lang="zh-CN" altLang="en-US" sz="100" smtClean="0">
                <a:solidFill>
                  <a:schemeClr val="bg2"/>
                </a:solidFill>
                <a:latin typeface="字魂43号-国潮手书" panose="00000500000000000000" pitchFamily="2" charset="-122"/>
                <a:ea typeface="字魂43号-国潮手书" panose="00000500000000000000" pitchFamily="2" charset="-122"/>
              </a:rPr>
              <a:t> </a:t>
            </a:r>
            <a:r>
              <a:rPr lang="zh-CN" altLang="en-US" sz="2000" smtClean="0">
                <a:solidFill>
                  <a:schemeClr val="bg2"/>
                </a:solidFill>
                <a:latin typeface="字魂43号-国潮手书" panose="00000500000000000000" pitchFamily="2" charset="-122"/>
                <a:ea typeface="字魂43号-国潮手书" panose="00000500000000000000" pitchFamily="2" charset="-122"/>
              </a:rPr>
              <a:t>录</a:t>
            </a:r>
            <a:r>
              <a:rPr lang="zh-CN" altLang="en-US" sz="2000" dirty="0">
                <a:solidFill>
                  <a:schemeClr val="bg2"/>
                </a:solidFill>
                <a:latin typeface="字魂43号-国潮手书" panose="00000500000000000000" pitchFamily="2" charset="-122"/>
                <a:ea typeface="字魂43号-国潮手书" panose="00000500000000000000" pitchFamily="2" charset="-122"/>
              </a:rPr>
              <a:t>是</a:t>
            </a:r>
            <a:r>
              <a:rPr lang="en-US" altLang="zh-CN" sz="2000" dirty="0">
                <a:solidFill>
                  <a:schemeClr val="bg2"/>
                </a:solidFill>
                <a:latin typeface="字魂43号-国潮手书" panose="00000500000000000000" pitchFamily="2" charset="-122"/>
                <a:ea typeface="字魂43号-国潮手书" panose="00000500000000000000" pitchFamily="2" charset="-122"/>
              </a:rPr>
              <a:t>1779</a:t>
            </a:r>
            <a:r>
              <a:rPr lang="zh-CN" altLang="en-US" sz="2000" dirty="0">
                <a:solidFill>
                  <a:schemeClr val="bg2"/>
                </a:solidFill>
                <a:latin typeface="字魂43号-国潮手书" panose="00000500000000000000" pitchFamily="2" charset="-122"/>
                <a:ea typeface="字魂43号-国潮手书" panose="00000500000000000000" pitchFamily="2" charset="-122"/>
              </a:rPr>
              <a:t>年</a:t>
            </a:r>
            <a:endParaRPr lang="en-US" altLang="zh-CN" sz="2000" dirty="0">
              <a:solidFill>
                <a:schemeClr val="bg2"/>
              </a:solidFill>
              <a:latin typeface="字魂43号-国潮手书" panose="00000500000000000000" pitchFamily="2" charset="-122"/>
              <a:ea typeface="字魂43号-国潮手书" panose="00000500000000000000" pitchFamily="2" charset="-122"/>
            </a:endParaRPr>
          </a:p>
          <a:p>
            <a:r>
              <a:rPr lang="zh-CN" altLang="en-US" sz="2000" dirty="0">
                <a:solidFill>
                  <a:schemeClr val="bg2"/>
                </a:solidFill>
                <a:latin typeface="字魂43号-国潮手书" panose="00000500000000000000" pitchFamily="2" charset="-122"/>
                <a:ea typeface="字魂43号-国潮手书" panose="00000500000000000000" pitchFamily="2" charset="-122"/>
              </a:rPr>
              <a:t>首次出现于埃及开罗</a:t>
            </a:r>
            <a:endParaRPr lang="en-US" altLang="zh-CN" sz="2000" dirty="0">
              <a:solidFill>
                <a:schemeClr val="bg2"/>
              </a:solidFill>
              <a:latin typeface="字魂43号-国潮手书" panose="00000500000000000000" pitchFamily="2" charset="-122"/>
              <a:ea typeface="字魂43号-国潮手书" panose="00000500000000000000" pitchFamily="2" charset="-122"/>
            </a:endParaRPr>
          </a:p>
        </p:txBody>
      </p:sp>
      <p:sp>
        <p:nvSpPr>
          <p:cNvPr id="74" name="矩形 73">
            <a:extLst>
              <a:ext uri="{FF2B5EF4-FFF2-40B4-BE49-F238E27FC236}">
                <a16:creationId xmlns:a16="http://schemas.microsoft.com/office/drawing/2014/main" xmlns="" id="{E7D16B0D-4423-4AB8-88F9-1E8E37E51D4D}"/>
              </a:ext>
            </a:extLst>
          </p:cNvPr>
          <p:cNvSpPr/>
          <p:nvPr/>
        </p:nvSpPr>
        <p:spPr>
          <a:xfrm>
            <a:off x="1282663" y="3669184"/>
            <a:ext cx="5038266" cy="707886"/>
          </a:xfrm>
          <a:prstGeom prst="rect">
            <a:avLst/>
          </a:prstGeom>
          <a:noFill/>
        </p:spPr>
        <p:txBody>
          <a:bodyPr wrap="square">
            <a:spAutoFit/>
          </a:bodyPr>
          <a:lstStyle/>
          <a:p>
            <a:r>
              <a:rPr lang="zh-CN" altLang="en-US" sz="2000" dirty="0">
                <a:solidFill>
                  <a:schemeClr val="bg2"/>
                </a:solidFill>
                <a:latin typeface="字魂43号-国潮手书" panose="00000500000000000000" pitchFamily="2" charset="-122"/>
                <a:ea typeface="字魂43号-国潮手书" panose="00000500000000000000" pitchFamily="2" charset="-122"/>
              </a:rPr>
              <a:t>热带及亚热</a:t>
            </a:r>
            <a:r>
              <a:rPr lang="zh-CN" altLang="en-US" sz="2000">
                <a:solidFill>
                  <a:schemeClr val="bg2"/>
                </a:solidFill>
                <a:latin typeface="字魂43号-国潮手书" panose="00000500000000000000" pitchFamily="2" charset="-122"/>
                <a:ea typeface="字魂43号-国潮手书" panose="00000500000000000000" pitchFamily="2" charset="-122"/>
              </a:rPr>
              <a:t>带</a:t>
            </a:r>
            <a:r>
              <a:rPr lang="zh-CN" altLang="en-US" sz="2000" smtClean="0">
                <a:solidFill>
                  <a:schemeClr val="bg2"/>
                </a:solidFill>
                <a:latin typeface="字魂43号-国潮手书" panose="00000500000000000000" pitchFamily="2" charset="-122"/>
                <a:ea typeface="字魂43号-国潮手书" panose="00000500000000000000" pitchFamily="2" charset="-122"/>
              </a:rPr>
              <a:t>地</a:t>
            </a:r>
            <a:r>
              <a:rPr lang="zh-CN" altLang="en-US" sz="100" smtClean="0">
                <a:solidFill>
                  <a:schemeClr val="bg2"/>
                </a:solidFill>
                <a:latin typeface="字魂43号-国潮手书" panose="00000500000000000000" pitchFamily="2" charset="-122"/>
                <a:ea typeface="字魂43号-国潮手书" panose="00000500000000000000" pitchFamily="2" charset="-122"/>
              </a:rPr>
              <a:t> </a:t>
            </a:r>
            <a:r>
              <a:rPr lang="zh-CN" altLang="en-US" sz="2000" smtClean="0">
                <a:solidFill>
                  <a:schemeClr val="bg2"/>
                </a:solidFill>
                <a:latin typeface="字魂43号-国潮手书" panose="00000500000000000000" pitchFamily="2" charset="-122"/>
                <a:ea typeface="字魂43号-国潮手书" panose="00000500000000000000" pitchFamily="2" charset="-122"/>
              </a:rPr>
              <a:t>区</a:t>
            </a:r>
            <a:r>
              <a:rPr lang="zh-CN" altLang="en-US" sz="2000" dirty="0">
                <a:solidFill>
                  <a:schemeClr val="bg2"/>
                </a:solidFill>
                <a:latin typeface="字魂43号-国潮手书" panose="00000500000000000000" pitchFamily="2" charset="-122"/>
                <a:ea typeface="字魂43号-国潮手书" panose="00000500000000000000" pitchFamily="2" charset="-122"/>
              </a:rPr>
              <a:t>（美洲、东南亚</a:t>
            </a:r>
            <a:endParaRPr lang="en-US" altLang="zh-CN" sz="2000" dirty="0">
              <a:solidFill>
                <a:schemeClr val="bg2"/>
              </a:solidFill>
              <a:latin typeface="字魂43号-国潮手书" panose="00000500000000000000" pitchFamily="2" charset="-122"/>
              <a:ea typeface="字魂43号-国潮手书" panose="00000500000000000000" pitchFamily="2" charset="-122"/>
            </a:endParaRPr>
          </a:p>
          <a:p>
            <a:r>
              <a:rPr lang="zh-CN" altLang="en-US" sz="2000" dirty="0">
                <a:solidFill>
                  <a:schemeClr val="bg2"/>
                </a:solidFill>
                <a:latin typeface="字魂43号-国潮手书" panose="00000500000000000000" pitchFamily="2" charset="-122"/>
                <a:ea typeface="字魂43号-国潮手书" panose="00000500000000000000" pitchFamily="2" charset="-122"/>
              </a:rPr>
              <a:t>和西太地区）</a:t>
            </a:r>
          </a:p>
        </p:txBody>
      </p:sp>
      <p:grpSp>
        <p:nvGrpSpPr>
          <p:cNvPr id="75" name="组合 74">
            <a:extLst>
              <a:ext uri="{FF2B5EF4-FFF2-40B4-BE49-F238E27FC236}">
                <a16:creationId xmlns:a16="http://schemas.microsoft.com/office/drawing/2014/main" xmlns="" id="{E971AA74-C194-4D0A-B6E3-58B06541B93C}"/>
              </a:ext>
            </a:extLst>
          </p:cNvPr>
          <p:cNvGrpSpPr/>
          <p:nvPr/>
        </p:nvGrpSpPr>
        <p:grpSpPr>
          <a:xfrm rot="2138915">
            <a:off x="8888703" y="1414305"/>
            <a:ext cx="2347174" cy="489271"/>
            <a:chOff x="6668050" y="3689029"/>
            <a:chExt cx="3448531" cy="697474"/>
          </a:xfrm>
        </p:grpSpPr>
        <p:sp>
          <p:nvSpPr>
            <p:cNvPr id="76" name="矩形 75">
              <a:extLst>
                <a:ext uri="{FF2B5EF4-FFF2-40B4-BE49-F238E27FC236}">
                  <a16:creationId xmlns:a16="http://schemas.microsoft.com/office/drawing/2014/main" xmlns="" id="{6A5F672E-64AB-446B-B00B-641A9773B30A}"/>
                </a:ext>
              </a:extLst>
            </p:cNvPr>
            <p:cNvSpPr/>
            <p:nvPr/>
          </p:nvSpPr>
          <p:spPr>
            <a:xfrm rot="20692695">
              <a:off x="6767652" y="3746504"/>
              <a:ext cx="3348929" cy="639999"/>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dirty="0">
                <a:latin typeface="字魂43号-国潮手书" panose="00000500000000000000" pitchFamily="2" charset="-122"/>
                <a:ea typeface="字魂43号-国潮手书" panose="00000500000000000000" pitchFamily="2" charset="-122"/>
              </a:endParaRPr>
            </a:p>
          </p:txBody>
        </p:sp>
        <p:sp>
          <p:nvSpPr>
            <p:cNvPr id="77" name="矩形 76">
              <a:extLst>
                <a:ext uri="{FF2B5EF4-FFF2-40B4-BE49-F238E27FC236}">
                  <a16:creationId xmlns:a16="http://schemas.microsoft.com/office/drawing/2014/main" xmlns="" id="{EBB12089-DA53-49DF-A5B4-F4623405635C}"/>
                </a:ext>
              </a:extLst>
            </p:cNvPr>
            <p:cNvSpPr/>
            <p:nvPr/>
          </p:nvSpPr>
          <p:spPr>
            <a:xfrm rot="20692695">
              <a:off x="6668050" y="3689029"/>
              <a:ext cx="3348929" cy="639999"/>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000">
                  <a:latin typeface="字魂43号-国潮手书" panose="00000500000000000000" pitchFamily="2" charset="-122"/>
                  <a:ea typeface="字魂43号-国潮手书" panose="00000500000000000000" pitchFamily="2" charset="-122"/>
                </a:rPr>
                <a:t>流</a:t>
              </a:r>
              <a:r>
                <a:rPr lang="zh-CN" altLang="en-US" sz="2000" smtClean="0">
                  <a:latin typeface="字魂43号-国潮手书" panose="00000500000000000000" pitchFamily="2" charset="-122"/>
                  <a:ea typeface="字魂43号-国潮手书" panose="00000500000000000000" pitchFamily="2" charset="-122"/>
                </a:rPr>
                <a:t>行</a:t>
              </a:r>
              <a:r>
                <a:rPr lang="zh-CN" altLang="en-US" sz="100" smtClean="0">
                  <a:latin typeface="字魂43号-国潮手书" panose="00000500000000000000" pitchFamily="2" charset="-122"/>
                  <a:ea typeface="字魂43号-国潮手书" panose="00000500000000000000" pitchFamily="2" charset="-122"/>
                </a:rPr>
                <a:t> </a:t>
              </a:r>
              <a:r>
                <a:rPr lang="zh-CN" altLang="en-US" sz="2000" smtClean="0">
                  <a:latin typeface="字魂43号-国潮手书" panose="00000500000000000000" pitchFamily="2" charset="-122"/>
                  <a:ea typeface="字魂43号-国潮手书" panose="00000500000000000000" pitchFamily="2" charset="-122"/>
                </a:rPr>
                <a:t>于</a:t>
              </a:r>
              <a:r>
                <a:rPr lang="zh-CN" altLang="en-US" sz="2000" dirty="0">
                  <a:latin typeface="字魂43号-国潮手书" panose="00000500000000000000" pitchFamily="2" charset="-122"/>
                  <a:ea typeface="字魂43号-国潮手书" panose="00000500000000000000" pitchFamily="2" charset="-122"/>
                </a:rPr>
                <a:t>热带地区</a:t>
              </a:r>
            </a:p>
          </p:txBody>
        </p:sp>
      </p:grpSp>
      <p:sp>
        <p:nvSpPr>
          <p:cNvPr id="49" name="任意多边形: 形状 48">
            <a:extLst>
              <a:ext uri="{FF2B5EF4-FFF2-40B4-BE49-F238E27FC236}">
                <a16:creationId xmlns:a16="http://schemas.microsoft.com/office/drawing/2014/main" xmlns="" id="{AFBE3452-F1E5-4771-8186-9D1E235F30AE}"/>
              </a:ext>
            </a:extLst>
          </p:cNvPr>
          <p:cNvSpPr/>
          <p:nvPr/>
        </p:nvSpPr>
        <p:spPr>
          <a:xfrm>
            <a:off x="8802923" y="48420"/>
            <a:ext cx="2685204" cy="666771"/>
          </a:xfrm>
          <a:custGeom>
            <a:avLst/>
            <a:gdLst>
              <a:gd name="connsiteX0" fmla="*/ 2558091 w 5001078"/>
              <a:gd name="connsiteY0" fmla="*/ 592868 h 1241833"/>
              <a:gd name="connsiteX1" fmla="*/ 2426091 w 5001078"/>
              <a:gd name="connsiteY1" fmla="*/ 659401 h 1241833"/>
              <a:gd name="connsiteX2" fmla="*/ 2378059 w 5001078"/>
              <a:gd name="connsiteY2" fmla="*/ 839788 h 1241833"/>
              <a:gd name="connsiteX3" fmla="*/ 2424313 w 5001078"/>
              <a:gd name="connsiteY3" fmla="*/ 1006654 h 1241833"/>
              <a:gd name="connsiteX4" fmla="*/ 2551686 w 5001078"/>
              <a:gd name="connsiteY4" fmla="*/ 1065360 h 1241833"/>
              <a:gd name="connsiteX5" fmla="*/ 2676925 w 5001078"/>
              <a:gd name="connsiteY5" fmla="*/ 1003452 h 1241833"/>
              <a:gd name="connsiteX6" fmla="*/ 2726024 w 5001078"/>
              <a:gd name="connsiteY6" fmla="*/ 842634 h 1241833"/>
              <a:gd name="connsiteX7" fmla="*/ 2726024 w 5001078"/>
              <a:gd name="connsiteY7" fmla="*/ 777168 h 1241833"/>
              <a:gd name="connsiteX8" fmla="*/ 2677993 w 5001078"/>
              <a:gd name="connsiteY8" fmla="*/ 645169 h 1241833"/>
              <a:gd name="connsiteX9" fmla="*/ 2558091 w 5001078"/>
              <a:gd name="connsiteY9" fmla="*/ 592868 h 1241833"/>
              <a:gd name="connsiteX10" fmla="*/ 3505446 w 5001078"/>
              <a:gd name="connsiteY10" fmla="*/ 573655 h 1241833"/>
              <a:gd name="connsiteX11" fmla="*/ 3400843 w 5001078"/>
              <a:gd name="connsiteY11" fmla="*/ 622043 h 1241833"/>
              <a:gd name="connsiteX12" fmla="*/ 3343917 w 5001078"/>
              <a:gd name="connsiteY12" fmla="*/ 750128 h 1241833"/>
              <a:gd name="connsiteX13" fmla="*/ 3648475 w 5001078"/>
              <a:gd name="connsiteY13" fmla="*/ 750128 h 1241833"/>
              <a:gd name="connsiteX14" fmla="*/ 3505446 w 5001078"/>
              <a:gd name="connsiteY14" fmla="*/ 573655 h 1241833"/>
              <a:gd name="connsiteX15" fmla="*/ 1760153 w 5001078"/>
              <a:gd name="connsiteY15" fmla="*/ 435608 h 1241833"/>
              <a:gd name="connsiteX16" fmla="*/ 1989283 w 5001078"/>
              <a:gd name="connsiteY16" fmla="*/ 435608 h 1241833"/>
              <a:gd name="connsiteX17" fmla="*/ 1989283 w 5001078"/>
              <a:gd name="connsiteY17" fmla="*/ 1222620 h 1241833"/>
              <a:gd name="connsiteX18" fmla="*/ 1760153 w 5001078"/>
              <a:gd name="connsiteY18" fmla="*/ 1222620 h 1241833"/>
              <a:gd name="connsiteX19" fmla="*/ 17078 w 5001078"/>
              <a:gd name="connsiteY19" fmla="*/ 435608 h 1241833"/>
              <a:gd name="connsiteX20" fmla="*/ 246208 w 5001078"/>
              <a:gd name="connsiteY20" fmla="*/ 435608 h 1241833"/>
              <a:gd name="connsiteX21" fmla="*/ 246208 w 5001078"/>
              <a:gd name="connsiteY21" fmla="*/ 1222620 h 1241833"/>
              <a:gd name="connsiteX22" fmla="*/ 17078 w 5001078"/>
              <a:gd name="connsiteY22" fmla="*/ 1222620 h 1241833"/>
              <a:gd name="connsiteX23" fmla="*/ 3506869 w 5001078"/>
              <a:gd name="connsiteY23" fmla="*/ 416395 h 1241833"/>
              <a:gd name="connsiteX24" fmla="*/ 3768377 w 5001078"/>
              <a:gd name="connsiteY24" fmla="*/ 517796 h 1241833"/>
              <a:gd name="connsiteX25" fmla="*/ 3862662 w 5001078"/>
              <a:gd name="connsiteY25" fmla="*/ 796381 h 1241833"/>
              <a:gd name="connsiteX26" fmla="*/ 3862662 w 5001078"/>
              <a:gd name="connsiteY26" fmla="*/ 893868 h 1241833"/>
              <a:gd name="connsiteX27" fmla="*/ 3344628 w 5001078"/>
              <a:gd name="connsiteY27" fmla="*/ 893868 h 1241833"/>
              <a:gd name="connsiteX28" fmla="*/ 3565219 w 5001078"/>
              <a:gd name="connsiteY28" fmla="*/ 1076745 h 1241833"/>
              <a:gd name="connsiteX29" fmla="*/ 3795061 w 5001078"/>
              <a:gd name="connsiteY29" fmla="*/ 1012703 h 1241833"/>
              <a:gd name="connsiteX30" fmla="*/ 3795061 w 5001078"/>
              <a:gd name="connsiteY30" fmla="*/ 1181348 h 1241833"/>
              <a:gd name="connsiteX31" fmla="*/ 3513274 w 5001078"/>
              <a:gd name="connsiteY31" fmla="*/ 1241833 h 1241833"/>
              <a:gd name="connsiteX32" fmla="*/ 3221169 w 5001078"/>
              <a:gd name="connsiteY32" fmla="*/ 1135807 h 1241833"/>
              <a:gd name="connsiteX33" fmla="*/ 3116921 w 5001078"/>
              <a:gd name="connsiteY33" fmla="*/ 840499 h 1241833"/>
              <a:gd name="connsiteX34" fmla="*/ 3227929 w 5001078"/>
              <a:gd name="connsiteY34" fmla="*/ 534162 h 1241833"/>
              <a:gd name="connsiteX35" fmla="*/ 3506869 w 5001078"/>
              <a:gd name="connsiteY35" fmla="*/ 416395 h 1241833"/>
              <a:gd name="connsiteX36" fmla="*/ 4744735 w 5001078"/>
              <a:gd name="connsiteY36" fmla="*/ 353465 h 1241833"/>
              <a:gd name="connsiteX37" fmla="*/ 4801132 w 5001078"/>
              <a:gd name="connsiteY37" fmla="*/ 353465 h 1241833"/>
              <a:gd name="connsiteX38" fmla="*/ 4801132 w 5001078"/>
              <a:gd name="connsiteY38" fmla="*/ 424660 h 1241833"/>
              <a:gd name="connsiteX39" fmla="*/ 4744735 w 5001078"/>
              <a:gd name="connsiteY39" fmla="*/ 424660 h 1241833"/>
              <a:gd name="connsiteX40" fmla="*/ 4548747 w 5001078"/>
              <a:gd name="connsiteY40" fmla="*/ 353465 h 1241833"/>
              <a:gd name="connsiteX41" fmla="*/ 4604744 w 5001078"/>
              <a:gd name="connsiteY41" fmla="*/ 353465 h 1241833"/>
              <a:gd name="connsiteX42" fmla="*/ 4604744 w 5001078"/>
              <a:gd name="connsiteY42" fmla="*/ 424660 h 1241833"/>
              <a:gd name="connsiteX43" fmla="*/ 4548747 w 5001078"/>
              <a:gd name="connsiteY43" fmla="*/ 424660 h 1241833"/>
              <a:gd name="connsiteX44" fmla="*/ 4689538 w 5001078"/>
              <a:gd name="connsiteY44" fmla="*/ 304667 h 1241833"/>
              <a:gd name="connsiteX45" fmla="*/ 4689538 w 5001078"/>
              <a:gd name="connsiteY45" fmla="*/ 492255 h 1241833"/>
              <a:gd name="connsiteX46" fmla="*/ 4744734 w 5001078"/>
              <a:gd name="connsiteY46" fmla="*/ 492255 h 1241833"/>
              <a:gd name="connsiteX47" fmla="*/ 4744734 w 5001078"/>
              <a:gd name="connsiteY47" fmla="*/ 473456 h 1241833"/>
              <a:gd name="connsiteX48" fmla="*/ 4801131 w 5001078"/>
              <a:gd name="connsiteY48" fmla="*/ 473456 h 1241833"/>
              <a:gd name="connsiteX49" fmla="*/ 4801131 w 5001078"/>
              <a:gd name="connsiteY49" fmla="*/ 492255 h 1241833"/>
              <a:gd name="connsiteX50" fmla="*/ 4856327 w 5001078"/>
              <a:gd name="connsiteY50" fmla="*/ 492255 h 1241833"/>
              <a:gd name="connsiteX51" fmla="*/ 4856327 w 5001078"/>
              <a:gd name="connsiteY51" fmla="*/ 304667 h 1241833"/>
              <a:gd name="connsiteX52" fmla="*/ 4493550 w 5001078"/>
              <a:gd name="connsiteY52" fmla="*/ 304667 h 1241833"/>
              <a:gd name="connsiteX53" fmla="*/ 4493550 w 5001078"/>
              <a:gd name="connsiteY53" fmla="*/ 492255 h 1241833"/>
              <a:gd name="connsiteX54" fmla="*/ 4548746 w 5001078"/>
              <a:gd name="connsiteY54" fmla="*/ 492255 h 1241833"/>
              <a:gd name="connsiteX55" fmla="*/ 4548746 w 5001078"/>
              <a:gd name="connsiteY55" fmla="*/ 473456 h 1241833"/>
              <a:gd name="connsiteX56" fmla="*/ 4604743 w 5001078"/>
              <a:gd name="connsiteY56" fmla="*/ 473456 h 1241833"/>
              <a:gd name="connsiteX57" fmla="*/ 4604743 w 5001078"/>
              <a:gd name="connsiteY57" fmla="*/ 492255 h 1241833"/>
              <a:gd name="connsiteX58" fmla="*/ 4659939 w 5001078"/>
              <a:gd name="connsiteY58" fmla="*/ 492255 h 1241833"/>
              <a:gd name="connsiteX59" fmla="*/ 4659939 w 5001078"/>
              <a:gd name="connsiteY59" fmla="*/ 304667 h 1241833"/>
              <a:gd name="connsiteX60" fmla="*/ 4590345 w 5001078"/>
              <a:gd name="connsiteY60" fmla="*/ 171076 h 1241833"/>
              <a:gd name="connsiteX61" fmla="*/ 4759934 w 5001078"/>
              <a:gd name="connsiteY61" fmla="*/ 171076 h 1241833"/>
              <a:gd name="connsiteX62" fmla="*/ 4759934 w 5001078"/>
              <a:gd name="connsiteY62" fmla="*/ 223073 h 1241833"/>
              <a:gd name="connsiteX63" fmla="*/ 4590345 w 5001078"/>
              <a:gd name="connsiteY63" fmla="*/ 223073 h 1241833"/>
              <a:gd name="connsiteX64" fmla="*/ 4531147 w 5001078"/>
              <a:gd name="connsiteY64" fmla="*/ 120678 h 1241833"/>
              <a:gd name="connsiteX65" fmla="*/ 4531147 w 5001078"/>
              <a:gd name="connsiteY65" fmla="*/ 273469 h 1241833"/>
              <a:gd name="connsiteX66" fmla="*/ 4819130 w 5001078"/>
              <a:gd name="connsiteY66" fmla="*/ 273469 h 1241833"/>
              <a:gd name="connsiteX67" fmla="*/ 4819130 w 5001078"/>
              <a:gd name="connsiteY67" fmla="*/ 120678 h 1241833"/>
              <a:gd name="connsiteX68" fmla="*/ 4215316 w 5001078"/>
              <a:gd name="connsiteY68" fmla="*/ 106679 h 1241833"/>
              <a:gd name="connsiteX69" fmla="*/ 4215316 w 5001078"/>
              <a:gd name="connsiteY69" fmla="*/ 241871 h 1241833"/>
              <a:gd name="connsiteX70" fmla="*/ 4138520 w 5001078"/>
              <a:gd name="connsiteY70" fmla="*/ 241871 h 1241833"/>
              <a:gd name="connsiteX71" fmla="*/ 4138520 w 5001078"/>
              <a:gd name="connsiteY71" fmla="*/ 141477 h 1241833"/>
              <a:gd name="connsiteX72" fmla="*/ 4082524 w 5001078"/>
              <a:gd name="connsiteY72" fmla="*/ 141477 h 1241833"/>
              <a:gd name="connsiteX73" fmla="*/ 4082524 w 5001078"/>
              <a:gd name="connsiteY73" fmla="*/ 294667 h 1241833"/>
              <a:gd name="connsiteX74" fmla="*/ 4215316 w 5001078"/>
              <a:gd name="connsiteY74" fmla="*/ 294667 h 1241833"/>
              <a:gd name="connsiteX75" fmla="*/ 4215316 w 5001078"/>
              <a:gd name="connsiteY75" fmla="*/ 427459 h 1241833"/>
              <a:gd name="connsiteX76" fmla="*/ 4124121 w 5001078"/>
              <a:gd name="connsiteY76" fmla="*/ 427459 h 1241833"/>
              <a:gd name="connsiteX77" fmla="*/ 4124121 w 5001078"/>
              <a:gd name="connsiteY77" fmla="*/ 329465 h 1241833"/>
              <a:gd name="connsiteX78" fmla="*/ 4068125 w 5001078"/>
              <a:gd name="connsiteY78" fmla="*/ 329465 h 1241833"/>
              <a:gd name="connsiteX79" fmla="*/ 4068125 w 5001078"/>
              <a:gd name="connsiteY79" fmla="*/ 480256 h 1241833"/>
              <a:gd name="connsiteX80" fmla="*/ 4366906 w 5001078"/>
              <a:gd name="connsiteY80" fmla="*/ 480256 h 1241833"/>
              <a:gd name="connsiteX81" fmla="*/ 4366906 w 5001078"/>
              <a:gd name="connsiteY81" fmla="*/ 499055 h 1241833"/>
              <a:gd name="connsiteX82" fmla="*/ 4422903 w 5001078"/>
              <a:gd name="connsiteY82" fmla="*/ 499055 h 1241833"/>
              <a:gd name="connsiteX83" fmla="*/ 4422903 w 5001078"/>
              <a:gd name="connsiteY83" fmla="*/ 329465 h 1241833"/>
              <a:gd name="connsiteX84" fmla="*/ 4366906 w 5001078"/>
              <a:gd name="connsiteY84" fmla="*/ 329465 h 1241833"/>
              <a:gd name="connsiteX85" fmla="*/ 4366906 w 5001078"/>
              <a:gd name="connsiteY85" fmla="*/ 427459 h 1241833"/>
              <a:gd name="connsiteX86" fmla="*/ 4275312 w 5001078"/>
              <a:gd name="connsiteY86" fmla="*/ 427459 h 1241833"/>
              <a:gd name="connsiteX87" fmla="*/ 4275312 w 5001078"/>
              <a:gd name="connsiteY87" fmla="*/ 294667 h 1241833"/>
              <a:gd name="connsiteX88" fmla="*/ 4408504 w 5001078"/>
              <a:gd name="connsiteY88" fmla="*/ 294667 h 1241833"/>
              <a:gd name="connsiteX89" fmla="*/ 4408504 w 5001078"/>
              <a:gd name="connsiteY89" fmla="*/ 141477 h 1241833"/>
              <a:gd name="connsiteX90" fmla="*/ 4352507 w 5001078"/>
              <a:gd name="connsiteY90" fmla="*/ 141477 h 1241833"/>
              <a:gd name="connsiteX91" fmla="*/ 4352507 w 5001078"/>
              <a:gd name="connsiteY91" fmla="*/ 241871 h 1241833"/>
              <a:gd name="connsiteX92" fmla="*/ 4275312 w 5001078"/>
              <a:gd name="connsiteY92" fmla="*/ 241871 h 1241833"/>
              <a:gd name="connsiteX93" fmla="*/ 4275312 w 5001078"/>
              <a:gd name="connsiteY93" fmla="*/ 106679 h 1241833"/>
              <a:gd name="connsiteX94" fmla="*/ 853716 w 5001078"/>
              <a:gd name="connsiteY94" fmla="*/ 101875 h 1241833"/>
              <a:gd name="connsiteX95" fmla="*/ 1124829 w 5001078"/>
              <a:gd name="connsiteY95" fmla="*/ 143858 h 1241833"/>
              <a:gd name="connsiteX96" fmla="*/ 1124829 w 5001078"/>
              <a:gd name="connsiteY96" fmla="*/ 364449 h 1241833"/>
              <a:gd name="connsiteX97" fmla="*/ 865101 w 5001078"/>
              <a:gd name="connsiteY97" fmla="*/ 289021 h 1241833"/>
              <a:gd name="connsiteX98" fmla="*/ 726342 w 5001078"/>
              <a:gd name="connsiteY98" fmla="*/ 320687 h 1241833"/>
              <a:gd name="connsiteX99" fmla="*/ 674396 w 5001078"/>
              <a:gd name="connsiteY99" fmla="*/ 405721 h 1241833"/>
              <a:gd name="connsiteX100" fmla="*/ 709976 w 5001078"/>
              <a:gd name="connsiteY100" fmla="*/ 484351 h 1241833"/>
              <a:gd name="connsiteX101" fmla="*/ 885737 w 5001078"/>
              <a:gd name="connsiteY101" fmla="*/ 581483 h 1241833"/>
              <a:gd name="connsiteX102" fmla="*/ 1111665 w 5001078"/>
              <a:gd name="connsiteY102" fmla="*/ 730204 h 1241833"/>
              <a:gd name="connsiteX103" fmla="*/ 1173217 w 5001078"/>
              <a:gd name="connsiteY103" fmla="*/ 916639 h 1241833"/>
              <a:gd name="connsiteX104" fmla="*/ 1060787 w 5001078"/>
              <a:gd name="connsiteY104" fmla="*/ 1158578 h 1241833"/>
              <a:gd name="connsiteX105" fmla="*/ 741285 w 5001078"/>
              <a:gd name="connsiteY105" fmla="*/ 1241833 h 1241833"/>
              <a:gd name="connsiteX106" fmla="*/ 431034 w 5001078"/>
              <a:gd name="connsiteY106" fmla="*/ 1180637 h 1241833"/>
              <a:gd name="connsiteX107" fmla="*/ 431034 w 5001078"/>
              <a:gd name="connsiteY107" fmla="*/ 945102 h 1241833"/>
              <a:gd name="connsiteX108" fmla="*/ 733458 w 5001078"/>
              <a:gd name="connsiteY108" fmla="*/ 1055398 h 1241833"/>
              <a:gd name="connsiteX109" fmla="*/ 877909 w 5001078"/>
              <a:gd name="connsiteY109" fmla="*/ 1022309 h 1241833"/>
              <a:gd name="connsiteX110" fmla="*/ 926297 w 5001078"/>
              <a:gd name="connsiteY110" fmla="*/ 937275 h 1241833"/>
              <a:gd name="connsiteX111" fmla="*/ 887872 w 5001078"/>
              <a:gd name="connsiteY111" fmla="*/ 852596 h 1241833"/>
              <a:gd name="connsiteX112" fmla="*/ 685070 w 5001078"/>
              <a:gd name="connsiteY112" fmla="*/ 744435 h 1241833"/>
              <a:gd name="connsiteX113" fmla="*/ 426765 w 5001078"/>
              <a:gd name="connsiteY113" fmla="*/ 425646 h 1241833"/>
              <a:gd name="connsiteX114" fmla="*/ 543821 w 5001078"/>
              <a:gd name="connsiteY114" fmla="*/ 186909 h 1241833"/>
              <a:gd name="connsiteX115" fmla="*/ 853716 w 5001078"/>
              <a:gd name="connsiteY115" fmla="*/ 101875 h 1241833"/>
              <a:gd name="connsiteX116" fmla="*/ 1876142 w 5001078"/>
              <a:gd name="connsiteY116" fmla="*/ 62738 h 1241833"/>
              <a:gd name="connsiteX117" fmla="*/ 1972917 w 5001078"/>
              <a:gd name="connsiteY117" fmla="*/ 96538 h 1241833"/>
              <a:gd name="connsiteX118" fmla="*/ 2009919 w 5001078"/>
              <a:gd name="connsiteY118" fmla="*/ 181572 h 1241833"/>
              <a:gd name="connsiteX119" fmla="*/ 1972205 w 5001078"/>
              <a:gd name="connsiteY119" fmla="*/ 268030 h 1241833"/>
              <a:gd name="connsiteX120" fmla="*/ 1876142 w 5001078"/>
              <a:gd name="connsiteY120" fmla="*/ 302541 h 1241833"/>
              <a:gd name="connsiteX121" fmla="*/ 1780789 w 5001078"/>
              <a:gd name="connsiteY121" fmla="*/ 267674 h 1241833"/>
              <a:gd name="connsiteX122" fmla="*/ 1743075 w 5001078"/>
              <a:gd name="connsiteY122" fmla="*/ 181572 h 1241833"/>
              <a:gd name="connsiteX123" fmla="*/ 1780434 w 5001078"/>
              <a:gd name="connsiteY123" fmla="*/ 95826 h 1241833"/>
              <a:gd name="connsiteX124" fmla="*/ 1876142 w 5001078"/>
              <a:gd name="connsiteY124" fmla="*/ 62738 h 1241833"/>
              <a:gd name="connsiteX125" fmla="*/ 133066 w 5001078"/>
              <a:gd name="connsiteY125" fmla="*/ 62738 h 1241833"/>
              <a:gd name="connsiteX126" fmla="*/ 229842 w 5001078"/>
              <a:gd name="connsiteY126" fmla="*/ 96538 h 1241833"/>
              <a:gd name="connsiteX127" fmla="*/ 266844 w 5001078"/>
              <a:gd name="connsiteY127" fmla="*/ 181572 h 1241833"/>
              <a:gd name="connsiteX128" fmla="*/ 229130 w 5001078"/>
              <a:gd name="connsiteY128" fmla="*/ 268030 h 1241833"/>
              <a:gd name="connsiteX129" fmla="*/ 133066 w 5001078"/>
              <a:gd name="connsiteY129" fmla="*/ 302541 h 1241833"/>
              <a:gd name="connsiteX130" fmla="*/ 37714 w 5001078"/>
              <a:gd name="connsiteY130" fmla="*/ 267674 h 1241833"/>
              <a:gd name="connsiteX131" fmla="*/ 0 w 5001078"/>
              <a:gd name="connsiteY131" fmla="*/ 181572 h 1241833"/>
              <a:gd name="connsiteX132" fmla="*/ 37358 w 5001078"/>
              <a:gd name="connsiteY132" fmla="*/ 95826 h 1241833"/>
              <a:gd name="connsiteX133" fmla="*/ 133066 w 5001078"/>
              <a:gd name="connsiteY133" fmla="*/ 62738 h 1241833"/>
              <a:gd name="connsiteX134" fmla="*/ 2722467 w 5001078"/>
              <a:gd name="connsiteY134" fmla="*/ 57756 h 1241833"/>
              <a:gd name="connsiteX135" fmla="*/ 2951597 w 5001078"/>
              <a:gd name="connsiteY135" fmla="*/ 57756 h 1241833"/>
              <a:gd name="connsiteX136" fmla="*/ 2951597 w 5001078"/>
              <a:gd name="connsiteY136" fmla="*/ 1222620 h 1241833"/>
              <a:gd name="connsiteX137" fmla="*/ 2722467 w 5001078"/>
              <a:gd name="connsiteY137" fmla="*/ 1222620 h 1241833"/>
              <a:gd name="connsiteX138" fmla="*/ 2722467 w 5001078"/>
              <a:gd name="connsiteY138" fmla="*/ 1111613 h 1241833"/>
              <a:gd name="connsiteX139" fmla="*/ 2718909 w 5001078"/>
              <a:gd name="connsiteY139" fmla="*/ 1111613 h 1241833"/>
              <a:gd name="connsiteX140" fmla="*/ 2472700 w 5001078"/>
              <a:gd name="connsiteY140" fmla="*/ 1241833 h 1241833"/>
              <a:gd name="connsiteX141" fmla="*/ 2233964 w 5001078"/>
              <a:gd name="connsiteY141" fmla="*/ 1135807 h 1241833"/>
              <a:gd name="connsiteX142" fmla="*/ 2145371 w 5001078"/>
              <a:gd name="connsiteY142" fmla="*/ 846904 h 1241833"/>
              <a:gd name="connsiteX143" fmla="*/ 2244637 w 5001078"/>
              <a:gd name="connsiteY143" fmla="*/ 534874 h 1241833"/>
              <a:gd name="connsiteX144" fmla="*/ 2504010 w 5001078"/>
              <a:gd name="connsiteY144" fmla="*/ 416395 h 1241833"/>
              <a:gd name="connsiteX145" fmla="*/ 2718909 w 5001078"/>
              <a:gd name="connsiteY145" fmla="*/ 527402 h 1241833"/>
              <a:gd name="connsiteX146" fmla="*/ 2722467 w 5001078"/>
              <a:gd name="connsiteY146" fmla="*/ 527402 h 1241833"/>
              <a:gd name="connsiteX147" fmla="*/ 1331528 w 5001078"/>
              <a:gd name="connsiteY147" fmla="*/ 57756 h 1241833"/>
              <a:gd name="connsiteX148" fmla="*/ 1560658 w 5001078"/>
              <a:gd name="connsiteY148" fmla="*/ 57756 h 1241833"/>
              <a:gd name="connsiteX149" fmla="*/ 1560658 w 5001078"/>
              <a:gd name="connsiteY149" fmla="*/ 1222620 h 1241833"/>
              <a:gd name="connsiteX150" fmla="*/ 1331528 w 5001078"/>
              <a:gd name="connsiteY150" fmla="*/ 1222620 h 1241833"/>
              <a:gd name="connsiteX151" fmla="*/ 3977005 w 5001078"/>
              <a:gd name="connsiteY151" fmla="*/ 0 h 1241833"/>
              <a:gd name="connsiteX152" fmla="*/ 4064410 w 5001078"/>
              <a:gd name="connsiteY152" fmla="*/ 0 h 1241833"/>
              <a:gd name="connsiteX153" fmla="*/ 4345410 w 5001078"/>
              <a:gd name="connsiteY153" fmla="*/ 0 h 1241833"/>
              <a:gd name="connsiteX154" fmla="*/ 4901149 w 5001078"/>
              <a:gd name="connsiteY154" fmla="*/ 0 h 1241833"/>
              <a:gd name="connsiteX155" fmla="*/ 5001078 w 5001078"/>
              <a:gd name="connsiteY155" fmla="*/ 99929 h 1241833"/>
              <a:gd name="connsiteX156" fmla="*/ 5001078 w 5001078"/>
              <a:gd name="connsiteY156" fmla="*/ 349746 h 1241833"/>
              <a:gd name="connsiteX157" fmla="*/ 5001078 w 5001078"/>
              <a:gd name="connsiteY157" fmla="*/ 499636 h 1241833"/>
              <a:gd name="connsiteX158" fmla="*/ 4901149 w 5001078"/>
              <a:gd name="connsiteY158" fmla="*/ 599565 h 1241833"/>
              <a:gd name="connsiteX159" fmla="*/ 4345410 w 5001078"/>
              <a:gd name="connsiteY159" fmla="*/ 599565 h 1241833"/>
              <a:gd name="connsiteX160" fmla="*/ 4045260 w 5001078"/>
              <a:gd name="connsiteY160" fmla="*/ 718051 h 1241833"/>
              <a:gd name="connsiteX161" fmla="*/ 4064410 w 5001078"/>
              <a:gd name="connsiteY161" fmla="*/ 599565 h 1241833"/>
              <a:gd name="connsiteX162" fmla="*/ 3977005 w 5001078"/>
              <a:gd name="connsiteY162" fmla="*/ 599565 h 1241833"/>
              <a:gd name="connsiteX163" fmla="*/ 3877076 w 5001078"/>
              <a:gd name="connsiteY163" fmla="*/ 499636 h 1241833"/>
              <a:gd name="connsiteX164" fmla="*/ 3877076 w 5001078"/>
              <a:gd name="connsiteY164" fmla="*/ 349746 h 1241833"/>
              <a:gd name="connsiteX165" fmla="*/ 3877076 w 5001078"/>
              <a:gd name="connsiteY165" fmla="*/ 99929 h 1241833"/>
              <a:gd name="connsiteX166" fmla="*/ 3977005 w 5001078"/>
              <a:gd name="connsiteY166" fmla="*/ 0 h 12418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Lst>
            <a:rect l="l" t="t" r="r" b="b"/>
            <a:pathLst>
              <a:path w="5001078" h="1241833">
                <a:moveTo>
                  <a:pt x="2558091" y="592868"/>
                </a:moveTo>
                <a:cubicBezTo>
                  <a:pt x="2502113" y="592868"/>
                  <a:pt x="2458113" y="615046"/>
                  <a:pt x="2426091" y="659401"/>
                </a:cubicBezTo>
                <a:cubicBezTo>
                  <a:pt x="2394070" y="703757"/>
                  <a:pt x="2378059" y="763885"/>
                  <a:pt x="2378059" y="839788"/>
                </a:cubicBezTo>
                <a:cubicBezTo>
                  <a:pt x="2378059" y="911895"/>
                  <a:pt x="2393477" y="967517"/>
                  <a:pt x="2424313" y="1006654"/>
                </a:cubicBezTo>
                <a:cubicBezTo>
                  <a:pt x="2455148" y="1045791"/>
                  <a:pt x="2497606" y="1065360"/>
                  <a:pt x="2551686" y="1065360"/>
                </a:cubicBezTo>
                <a:cubicBezTo>
                  <a:pt x="2602446" y="1065360"/>
                  <a:pt x="2644192" y="1044724"/>
                  <a:pt x="2676925" y="1003452"/>
                </a:cubicBezTo>
                <a:cubicBezTo>
                  <a:pt x="2709658" y="962180"/>
                  <a:pt x="2726024" y="908574"/>
                  <a:pt x="2726024" y="842634"/>
                </a:cubicBezTo>
                <a:lnTo>
                  <a:pt x="2726024" y="777168"/>
                </a:lnTo>
                <a:cubicBezTo>
                  <a:pt x="2726024" y="724037"/>
                  <a:pt x="2710014" y="680037"/>
                  <a:pt x="2677993" y="645169"/>
                </a:cubicBezTo>
                <a:cubicBezTo>
                  <a:pt x="2645971" y="610302"/>
                  <a:pt x="2606004" y="592868"/>
                  <a:pt x="2558091" y="592868"/>
                </a:cubicBezTo>
                <a:close/>
                <a:moveTo>
                  <a:pt x="3505446" y="573655"/>
                </a:moveTo>
                <a:cubicBezTo>
                  <a:pt x="3466072" y="573655"/>
                  <a:pt x="3431205" y="589784"/>
                  <a:pt x="3400843" y="622043"/>
                </a:cubicBezTo>
                <a:cubicBezTo>
                  <a:pt x="3370483" y="654301"/>
                  <a:pt x="3351507" y="696997"/>
                  <a:pt x="3343917" y="750128"/>
                </a:cubicBezTo>
                <a:lnTo>
                  <a:pt x="3648475" y="750128"/>
                </a:lnTo>
                <a:cubicBezTo>
                  <a:pt x="3648475" y="632480"/>
                  <a:pt x="3600799" y="573655"/>
                  <a:pt x="3505446" y="573655"/>
                </a:cubicBezTo>
                <a:close/>
                <a:moveTo>
                  <a:pt x="1760153" y="435608"/>
                </a:moveTo>
                <a:lnTo>
                  <a:pt x="1989283" y="435608"/>
                </a:lnTo>
                <a:lnTo>
                  <a:pt x="1989283" y="1222620"/>
                </a:lnTo>
                <a:lnTo>
                  <a:pt x="1760153" y="1222620"/>
                </a:lnTo>
                <a:close/>
                <a:moveTo>
                  <a:pt x="17078" y="435608"/>
                </a:moveTo>
                <a:lnTo>
                  <a:pt x="246208" y="435608"/>
                </a:lnTo>
                <a:lnTo>
                  <a:pt x="246208" y="1222620"/>
                </a:lnTo>
                <a:lnTo>
                  <a:pt x="17078" y="1222620"/>
                </a:lnTo>
                <a:close/>
                <a:moveTo>
                  <a:pt x="3506869" y="416395"/>
                </a:moveTo>
                <a:cubicBezTo>
                  <a:pt x="3618351" y="416395"/>
                  <a:pt x="3705520" y="450195"/>
                  <a:pt x="3768377" y="517796"/>
                </a:cubicBezTo>
                <a:cubicBezTo>
                  <a:pt x="3831233" y="585396"/>
                  <a:pt x="3862662" y="678258"/>
                  <a:pt x="3862662" y="796381"/>
                </a:cubicBezTo>
                <a:lnTo>
                  <a:pt x="3862662" y="893868"/>
                </a:lnTo>
                <a:lnTo>
                  <a:pt x="3344628" y="893868"/>
                </a:lnTo>
                <a:cubicBezTo>
                  <a:pt x="3352693" y="1015786"/>
                  <a:pt x="3426223" y="1076745"/>
                  <a:pt x="3565219" y="1076745"/>
                </a:cubicBezTo>
                <a:cubicBezTo>
                  <a:pt x="3652033" y="1076745"/>
                  <a:pt x="3728647" y="1055398"/>
                  <a:pt x="3795061" y="1012703"/>
                </a:cubicBezTo>
                <a:lnTo>
                  <a:pt x="3795061" y="1181348"/>
                </a:lnTo>
                <a:cubicBezTo>
                  <a:pt x="3723429" y="1221671"/>
                  <a:pt x="3629499" y="1241833"/>
                  <a:pt x="3513274" y="1241833"/>
                </a:cubicBezTo>
                <a:cubicBezTo>
                  <a:pt x="3388035" y="1241833"/>
                  <a:pt x="3290667" y="1206491"/>
                  <a:pt x="3221169" y="1135807"/>
                </a:cubicBezTo>
                <a:cubicBezTo>
                  <a:pt x="3151671" y="1065123"/>
                  <a:pt x="3116921" y="966687"/>
                  <a:pt x="3116921" y="840499"/>
                </a:cubicBezTo>
                <a:cubicBezTo>
                  <a:pt x="3116921" y="714786"/>
                  <a:pt x="3153924" y="612674"/>
                  <a:pt x="3227929" y="534162"/>
                </a:cubicBezTo>
                <a:cubicBezTo>
                  <a:pt x="3301933" y="455651"/>
                  <a:pt x="3394914" y="416395"/>
                  <a:pt x="3506869" y="416395"/>
                </a:cubicBezTo>
                <a:close/>
                <a:moveTo>
                  <a:pt x="4744735" y="353465"/>
                </a:moveTo>
                <a:lnTo>
                  <a:pt x="4801132" y="353465"/>
                </a:lnTo>
                <a:lnTo>
                  <a:pt x="4801132" y="424660"/>
                </a:lnTo>
                <a:lnTo>
                  <a:pt x="4744735" y="424660"/>
                </a:lnTo>
                <a:close/>
                <a:moveTo>
                  <a:pt x="4548747" y="353465"/>
                </a:moveTo>
                <a:lnTo>
                  <a:pt x="4604744" y="353465"/>
                </a:lnTo>
                <a:lnTo>
                  <a:pt x="4604744" y="424660"/>
                </a:lnTo>
                <a:lnTo>
                  <a:pt x="4548747" y="424660"/>
                </a:lnTo>
                <a:close/>
                <a:moveTo>
                  <a:pt x="4689538" y="304667"/>
                </a:moveTo>
                <a:lnTo>
                  <a:pt x="4689538" y="492255"/>
                </a:lnTo>
                <a:lnTo>
                  <a:pt x="4744734" y="492255"/>
                </a:lnTo>
                <a:lnTo>
                  <a:pt x="4744734" y="473456"/>
                </a:lnTo>
                <a:lnTo>
                  <a:pt x="4801131" y="473456"/>
                </a:lnTo>
                <a:lnTo>
                  <a:pt x="4801131" y="492255"/>
                </a:lnTo>
                <a:lnTo>
                  <a:pt x="4856327" y="492255"/>
                </a:lnTo>
                <a:lnTo>
                  <a:pt x="4856327" y="304667"/>
                </a:lnTo>
                <a:close/>
                <a:moveTo>
                  <a:pt x="4493550" y="304667"/>
                </a:moveTo>
                <a:lnTo>
                  <a:pt x="4493550" y="492255"/>
                </a:lnTo>
                <a:lnTo>
                  <a:pt x="4548746" y="492255"/>
                </a:lnTo>
                <a:lnTo>
                  <a:pt x="4548746" y="473456"/>
                </a:lnTo>
                <a:lnTo>
                  <a:pt x="4604743" y="473456"/>
                </a:lnTo>
                <a:lnTo>
                  <a:pt x="4604743" y="492255"/>
                </a:lnTo>
                <a:lnTo>
                  <a:pt x="4659939" y="492255"/>
                </a:lnTo>
                <a:lnTo>
                  <a:pt x="4659939" y="304667"/>
                </a:lnTo>
                <a:close/>
                <a:moveTo>
                  <a:pt x="4590345" y="171076"/>
                </a:moveTo>
                <a:lnTo>
                  <a:pt x="4759934" y="171076"/>
                </a:lnTo>
                <a:lnTo>
                  <a:pt x="4759934" y="223073"/>
                </a:lnTo>
                <a:lnTo>
                  <a:pt x="4590345" y="223073"/>
                </a:lnTo>
                <a:close/>
                <a:moveTo>
                  <a:pt x="4531147" y="120678"/>
                </a:moveTo>
                <a:lnTo>
                  <a:pt x="4531147" y="273469"/>
                </a:lnTo>
                <a:lnTo>
                  <a:pt x="4819130" y="273469"/>
                </a:lnTo>
                <a:lnTo>
                  <a:pt x="4819130" y="120678"/>
                </a:lnTo>
                <a:close/>
                <a:moveTo>
                  <a:pt x="4215316" y="106679"/>
                </a:moveTo>
                <a:lnTo>
                  <a:pt x="4215316" y="241871"/>
                </a:lnTo>
                <a:lnTo>
                  <a:pt x="4138520" y="241871"/>
                </a:lnTo>
                <a:lnTo>
                  <a:pt x="4138520" y="141477"/>
                </a:lnTo>
                <a:lnTo>
                  <a:pt x="4082524" y="141477"/>
                </a:lnTo>
                <a:lnTo>
                  <a:pt x="4082524" y="294667"/>
                </a:lnTo>
                <a:lnTo>
                  <a:pt x="4215316" y="294667"/>
                </a:lnTo>
                <a:lnTo>
                  <a:pt x="4215316" y="427459"/>
                </a:lnTo>
                <a:lnTo>
                  <a:pt x="4124121" y="427459"/>
                </a:lnTo>
                <a:lnTo>
                  <a:pt x="4124121" y="329465"/>
                </a:lnTo>
                <a:lnTo>
                  <a:pt x="4068125" y="329465"/>
                </a:lnTo>
                <a:lnTo>
                  <a:pt x="4068125" y="480256"/>
                </a:lnTo>
                <a:lnTo>
                  <a:pt x="4366906" y="480256"/>
                </a:lnTo>
                <a:lnTo>
                  <a:pt x="4366906" y="499055"/>
                </a:lnTo>
                <a:lnTo>
                  <a:pt x="4422903" y="499055"/>
                </a:lnTo>
                <a:lnTo>
                  <a:pt x="4422903" y="329465"/>
                </a:lnTo>
                <a:lnTo>
                  <a:pt x="4366906" y="329465"/>
                </a:lnTo>
                <a:lnTo>
                  <a:pt x="4366906" y="427459"/>
                </a:lnTo>
                <a:lnTo>
                  <a:pt x="4275312" y="427459"/>
                </a:lnTo>
                <a:lnTo>
                  <a:pt x="4275312" y="294667"/>
                </a:lnTo>
                <a:lnTo>
                  <a:pt x="4408504" y="294667"/>
                </a:lnTo>
                <a:lnTo>
                  <a:pt x="4408504" y="141477"/>
                </a:lnTo>
                <a:lnTo>
                  <a:pt x="4352507" y="141477"/>
                </a:lnTo>
                <a:lnTo>
                  <a:pt x="4352507" y="241871"/>
                </a:lnTo>
                <a:lnTo>
                  <a:pt x="4275312" y="241871"/>
                </a:lnTo>
                <a:lnTo>
                  <a:pt x="4275312" y="106679"/>
                </a:lnTo>
                <a:close/>
                <a:moveTo>
                  <a:pt x="853716" y="101875"/>
                </a:moveTo>
                <a:cubicBezTo>
                  <a:pt x="961402" y="101875"/>
                  <a:pt x="1051773" y="115869"/>
                  <a:pt x="1124829" y="143858"/>
                </a:cubicBezTo>
                <a:lnTo>
                  <a:pt x="1124829" y="364449"/>
                </a:lnTo>
                <a:cubicBezTo>
                  <a:pt x="1050824" y="314164"/>
                  <a:pt x="964248" y="289021"/>
                  <a:pt x="865101" y="289021"/>
                </a:cubicBezTo>
                <a:cubicBezTo>
                  <a:pt x="807225" y="289021"/>
                  <a:pt x="760972" y="299577"/>
                  <a:pt x="726342" y="320687"/>
                </a:cubicBezTo>
                <a:cubicBezTo>
                  <a:pt x="691712" y="341797"/>
                  <a:pt x="674396" y="370142"/>
                  <a:pt x="674396" y="405721"/>
                </a:cubicBezTo>
                <a:cubicBezTo>
                  <a:pt x="674396" y="434185"/>
                  <a:pt x="686256" y="460395"/>
                  <a:pt x="709976" y="484351"/>
                </a:cubicBezTo>
                <a:cubicBezTo>
                  <a:pt x="733695" y="508308"/>
                  <a:pt x="792282" y="540685"/>
                  <a:pt x="885737" y="581483"/>
                </a:cubicBezTo>
                <a:cubicBezTo>
                  <a:pt x="995321" y="628447"/>
                  <a:pt x="1070630" y="678021"/>
                  <a:pt x="1111665" y="730204"/>
                </a:cubicBezTo>
                <a:cubicBezTo>
                  <a:pt x="1152700" y="782387"/>
                  <a:pt x="1173217" y="844532"/>
                  <a:pt x="1173217" y="916639"/>
                </a:cubicBezTo>
                <a:cubicBezTo>
                  <a:pt x="1173217" y="1022428"/>
                  <a:pt x="1135740" y="1103074"/>
                  <a:pt x="1060787" y="1158578"/>
                </a:cubicBezTo>
                <a:cubicBezTo>
                  <a:pt x="985833" y="1214081"/>
                  <a:pt x="879333" y="1241833"/>
                  <a:pt x="741285" y="1241833"/>
                </a:cubicBezTo>
                <a:cubicBezTo>
                  <a:pt x="615098" y="1241833"/>
                  <a:pt x="511681" y="1221434"/>
                  <a:pt x="431034" y="1180637"/>
                </a:cubicBezTo>
                <a:lnTo>
                  <a:pt x="431034" y="945102"/>
                </a:lnTo>
                <a:cubicBezTo>
                  <a:pt x="519745" y="1018633"/>
                  <a:pt x="620553" y="1055398"/>
                  <a:pt x="733458" y="1055398"/>
                </a:cubicBezTo>
                <a:cubicBezTo>
                  <a:pt x="797500" y="1055398"/>
                  <a:pt x="845651" y="1044368"/>
                  <a:pt x="877909" y="1022309"/>
                </a:cubicBezTo>
                <a:cubicBezTo>
                  <a:pt x="910168" y="1000250"/>
                  <a:pt x="926297" y="971905"/>
                  <a:pt x="926297" y="937275"/>
                </a:cubicBezTo>
                <a:cubicBezTo>
                  <a:pt x="926297" y="907388"/>
                  <a:pt x="913489" y="879162"/>
                  <a:pt x="887872" y="852596"/>
                </a:cubicBezTo>
                <a:cubicBezTo>
                  <a:pt x="862255" y="826030"/>
                  <a:pt x="794654" y="789977"/>
                  <a:pt x="685070" y="744435"/>
                </a:cubicBezTo>
                <a:cubicBezTo>
                  <a:pt x="512867" y="671379"/>
                  <a:pt x="426765" y="565116"/>
                  <a:pt x="426765" y="425646"/>
                </a:cubicBezTo>
                <a:cubicBezTo>
                  <a:pt x="426765" y="323177"/>
                  <a:pt x="465783" y="243599"/>
                  <a:pt x="543821" y="186909"/>
                </a:cubicBezTo>
                <a:cubicBezTo>
                  <a:pt x="621858" y="130219"/>
                  <a:pt x="725156" y="101875"/>
                  <a:pt x="853716" y="101875"/>
                </a:cubicBezTo>
                <a:close/>
                <a:moveTo>
                  <a:pt x="1876142" y="62738"/>
                </a:moveTo>
                <a:cubicBezTo>
                  <a:pt x="1915990" y="62738"/>
                  <a:pt x="1948249" y="74004"/>
                  <a:pt x="1972917" y="96538"/>
                </a:cubicBezTo>
                <a:cubicBezTo>
                  <a:pt x="1997585" y="119071"/>
                  <a:pt x="2009919" y="147416"/>
                  <a:pt x="2009919" y="181572"/>
                </a:cubicBezTo>
                <a:cubicBezTo>
                  <a:pt x="2009919" y="216203"/>
                  <a:pt x="1997348" y="245022"/>
                  <a:pt x="1972205" y="268030"/>
                </a:cubicBezTo>
                <a:cubicBezTo>
                  <a:pt x="1947063" y="291038"/>
                  <a:pt x="1915041" y="302541"/>
                  <a:pt x="1876142" y="302541"/>
                </a:cubicBezTo>
                <a:cubicBezTo>
                  <a:pt x="1837716" y="302541"/>
                  <a:pt x="1805932" y="290919"/>
                  <a:pt x="1780789" y="267674"/>
                </a:cubicBezTo>
                <a:cubicBezTo>
                  <a:pt x="1755647" y="244429"/>
                  <a:pt x="1743075" y="215728"/>
                  <a:pt x="1743075" y="181572"/>
                </a:cubicBezTo>
                <a:cubicBezTo>
                  <a:pt x="1743075" y="146467"/>
                  <a:pt x="1755528" y="117885"/>
                  <a:pt x="1780434" y="95826"/>
                </a:cubicBezTo>
                <a:cubicBezTo>
                  <a:pt x="1805339" y="73767"/>
                  <a:pt x="1837242" y="62738"/>
                  <a:pt x="1876142" y="62738"/>
                </a:cubicBezTo>
                <a:close/>
                <a:moveTo>
                  <a:pt x="133066" y="62738"/>
                </a:moveTo>
                <a:cubicBezTo>
                  <a:pt x="172915" y="62738"/>
                  <a:pt x="205174" y="74004"/>
                  <a:pt x="229842" y="96538"/>
                </a:cubicBezTo>
                <a:cubicBezTo>
                  <a:pt x="254510" y="119071"/>
                  <a:pt x="266844" y="147416"/>
                  <a:pt x="266844" y="181572"/>
                </a:cubicBezTo>
                <a:cubicBezTo>
                  <a:pt x="266844" y="216203"/>
                  <a:pt x="254273" y="245022"/>
                  <a:pt x="229130" y="268030"/>
                </a:cubicBezTo>
                <a:cubicBezTo>
                  <a:pt x="203988" y="291038"/>
                  <a:pt x="171966" y="302541"/>
                  <a:pt x="133066" y="302541"/>
                </a:cubicBezTo>
                <a:cubicBezTo>
                  <a:pt x="94641" y="302541"/>
                  <a:pt x="62857" y="290919"/>
                  <a:pt x="37714" y="267674"/>
                </a:cubicBezTo>
                <a:cubicBezTo>
                  <a:pt x="12572" y="244429"/>
                  <a:pt x="0" y="215728"/>
                  <a:pt x="0" y="181572"/>
                </a:cubicBezTo>
                <a:cubicBezTo>
                  <a:pt x="0" y="146467"/>
                  <a:pt x="12453" y="117885"/>
                  <a:pt x="37358" y="95826"/>
                </a:cubicBezTo>
                <a:cubicBezTo>
                  <a:pt x="62264" y="73767"/>
                  <a:pt x="94167" y="62738"/>
                  <a:pt x="133066" y="62738"/>
                </a:cubicBezTo>
                <a:close/>
                <a:moveTo>
                  <a:pt x="2722467" y="57756"/>
                </a:moveTo>
                <a:lnTo>
                  <a:pt x="2951597" y="57756"/>
                </a:lnTo>
                <a:lnTo>
                  <a:pt x="2951597" y="1222620"/>
                </a:lnTo>
                <a:lnTo>
                  <a:pt x="2722467" y="1222620"/>
                </a:lnTo>
                <a:lnTo>
                  <a:pt x="2722467" y="1111613"/>
                </a:lnTo>
                <a:lnTo>
                  <a:pt x="2718909" y="1111613"/>
                </a:lnTo>
                <a:cubicBezTo>
                  <a:pt x="2663405" y="1198426"/>
                  <a:pt x="2581335" y="1241833"/>
                  <a:pt x="2472700" y="1241833"/>
                </a:cubicBezTo>
                <a:cubicBezTo>
                  <a:pt x="2372604" y="1241833"/>
                  <a:pt x="2293025" y="1206491"/>
                  <a:pt x="2233964" y="1135807"/>
                </a:cubicBezTo>
                <a:cubicBezTo>
                  <a:pt x="2174902" y="1065123"/>
                  <a:pt x="2145371" y="968822"/>
                  <a:pt x="2145371" y="846904"/>
                </a:cubicBezTo>
                <a:cubicBezTo>
                  <a:pt x="2145371" y="717870"/>
                  <a:pt x="2178460" y="613860"/>
                  <a:pt x="2244637" y="534874"/>
                </a:cubicBezTo>
                <a:cubicBezTo>
                  <a:pt x="2310815" y="455888"/>
                  <a:pt x="2397272" y="416395"/>
                  <a:pt x="2504010" y="416395"/>
                </a:cubicBezTo>
                <a:cubicBezTo>
                  <a:pt x="2606478" y="416395"/>
                  <a:pt x="2678111" y="453397"/>
                  <a:pt x="2718909" y="527402"/>
                </a:cubicBezTo>
                <a:lnTo>
                  <a:pt x="2722467" y="527402"/>
                </a:lnTo>
                <a:close/>
                <a:moveTo>
                  <a:pt x="1331528" y="57756"/>
                </a:moveTo>
                <a:lnTo>
                  <a:pt x="1560658" y="57756"/>
                </a:lnTo>
                <a:lnTo>
                  <a:pt x="1560658" y="1222620"/>
                </a:lnTo>
                <a:lnTo>
                  <a:pt x="1331528" y="1222620"/>
                </a:lnTo>
                <a:close/>
                <a:moveTo>
                  <a:pt x="3977005" y="0"/>
                </a:moveTo>
                <a:lnTo>
                  <a:pt x="4064410" y="0"/>
                </a:lnTo>
                <a:lnTo>
                  <a:pt x="4345410" y="0"/>
                </a:lnTo>
                <a:lnTo>
                  <a:pt x="4901149" y="0"/>
                </a:lnTo>
                <a:cubicBezTo>
                  <a:pt x="4956338" y="0"/>
                  <a:pt x="5001078" y="44740"/>
                  <a:pt x="5001078" y="99929"/>
                </a:cubicBezTo>
                <a:lnTo>
                  <a:pt x="5001078" y="349746"/>
                </a:lnTo>
                <a:lnTo>
                  <a:pt x="5001078" y="499636"/>
                </a:lnTo>
                <a:cubicBezTo>
                  <a:pt x="5001078" y="554825"/>
                  <a:pt x="4956338" y="599565"/>
                  <a:pt x="4901149" y="599565"/>
                </a:cubicBezTo>
                <a:lnTo>
                  <a:pt x="4345410" y="599565"/>
                </a:lnTo>
                <a:lnTo>
                  <a:pt x="4045260" y="718051"/>
                </a:lnTo>
                <a:lnTo>
                  <a:pt x="4064410" y="599565"/>
                </a:lnTo>
                <a:lnTo>
                  <a:pt x="3977005" y="599565"/>
                </a:lnTo>
                <a:cubicBezTo>
                  <a:pt x="3921816" y="599565"/>
                  <a:pt x="3877076" y="554825"/>
                  <a:pt x="3877076" y="499636"/>
                </a:cubicBezTo>
                <a:lnTo>
                  <a:pt x="3877076" y="349746"/>
                </a:lnTo>
                <a:lnTo>
                  <a:pt x="3877076" y="99929"/>
                </a:lnTo>
                <a:cubicBezTo>
                  <a:pt x="3877076" y="44740"/>
                  <a:pt x="3921816" y="0"/>
                  <a:pt x="3977005" y="0"/>
                </a:cubicBezTo>
                <a:close/>
              </a:path>
            </a:pathLst>
          </a:custGeom>
          <a:blipFill>
            <a:blip r:embed="rId6" cstate="print">
              <a:alphaModFix amt="66000"/>
              <a:extLst>
                <a:ext uri="{28A0092B-C50C-407E-A947-70E740481C1C}">
                  <a14:useLocalDpi xmlns:a14="http://schemas.microsoft.com/office/drawing/2010/main" val="0"/>
                </a:ext>
              </a:extLst>
            </a:blip>
            <a:tile tx="0" ty="0" sx="100000" sy="100000" flip="none" algn="tl"/>
          </a:blip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a:endParaRPr lang="zh-CN" altLang="en-US" sz="2800" dirty="0">
              <a:solidFill>
                <a:schemeClr val="accent3"/>
              </a:solidFill>
            </a:endParaRPr>
          </a:p>
        </p:txBody>
      </p:sp>
    </p:spTree>
    <p:custDataLst>
      <p:tags r:id="rId1"/>
    </p:custDataLst>
    <p:extLst>
      <p:ext uri="{BB962C8B-B14F-4D97-AF65-F5344CB8AC3E}">
        <p14:creationId xmlns:p14="http://schemas.microsoft.com/office/powerpoint/2010/main" val="3805977795"/>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矩形 27">
            <a:extLst>
              <a:ext uri="{FF2B5EF4-FFF2-40B4-BE49-F238E27FC236}">
                <a16:creationId xmlns:a16="http://schemas.microsoft.com/office/drawing/2014/main" xmlns="" id="{70B262EE-0A3A-4EC5-9281-A14C8392550A}"/>
              </a:ext>
            </a:extLst>
          </p:cNvPr>
          <p:cNvSpPr/>
          <p:nvPr/>
        </p:nvSpPr>
        <p:spPr>
          <a:xfrm>
            <a:off x="658812" y="157768"/>
            <a:ext cx="10850929" cy="4101200"/>
          </a:xfrm>
          <a:prstGeom prst="rect">
            <a:avLst/>
          </a:prstGeom>
          <a:pattFill prst="pct10">
            <a:fgClr>
              <a:schemeClr val="tx2">
                <a:lumMod val="10000"/>
                <a:lumOff val="90000"/>
              </a:schemeClr>
            </a:fgClr>
            <a:bgClr>
              <a:schemeClr val="bg1"/>
            </a:bgClr>
          </a:pattFill>
          <a:ln w="762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4400">
              <a:solidFill>
                <a:schemeClr val="accent1"/>
              </a:solidFill>
              <a:latin typeface="字魂43号-国潮手书" panose="00000500000000000000" pitchFamily="2" charset="-122"/>
              <a:ea typeface="字魂43号-国潮手书" panose="00000500000000000000" pitchFamily="2" charset="-122"/>
            </a:endParaRPr>
          </a:p>
        </p:txBody>
      </p:sp>
      <p:sp>
        <p:nvSpPr>
          <p:cNvPr id="29" name="矩形 28">
            <a:extLst>
              <a:ext uri="{FF2B5EF4-FFF2-40B4-BE49-F238E27FC236}">
                <a16:creationId xmlns:a16="http://schemas.microsoft.com/office/drawing/2014/main" xmlns="" id="{7F7CEF99-599B-4D86-B184-4162F80E5456}"/>
              </a:ext>
            </a:extLst>
          </p:cNvPr>
          <p:cNvSpPr/>
          <p:nvPr/>
        </p:nvSpPr>
        <p:spPr>
          <a:xfrm>
            <a:off x="724819" y="236716"/>
            <a:ext cx="10742362" cy="3983318"/>
          </a:xfrm>
          <a:prstGeom prst="rect">
            <a:avLst/>
          </a:prstGeom>
          <a:blipFill dpi="0" rotWithShape="1">
            <a:blip r:embed="rId4">
              <a:alphaModFix amt="59000"/>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32" name="图片 31">
            <a:extLst>
              <a:ext uri="{FF2B5EF4-FFF2-40B4-BE49-F238E27FC236}">
                <a16:creationId xmlns:a16="http://schemas.microsoft.com/office/drawing/2014/main" xmlns="" id="{4039CF0E-B29D-47BA-AE98-7D2B934F2B39}"/>
              </a:ext>
            </a:extLst>
          </p:cNvPr>
          <p:cNvPicPr>
            <a:picLocks noChangeAspect="1"/>
          </p:cNvPicPr>
          <p:nvPr/>
        </p:nvPicPr>
        <p:blipFill>
          <a:blip r:embed="rId5">
            <a:duotone>
              <a:schemeClr val="accent1">
                <a:shade val="45000"/>
                <a:satMod val="135000"/>
              </a:schemeClr>
              <a:prstClr val="white"/>
            </a:duotone>
            <a:extLst>
              <a:ext uri="{BEBA8EAE-BF5A-486C-A8C5-ECC9F3942E4B}">
                <a14:imgProps xmlns:a14="http://schemas.microsoft.com/office/drawing/2010/main">
                  <a14:imgLayer>
                    <a14:imgEffect>
                      <a14:artisticTexturizer/>
                    </a14:imgEffect>
                  </a14:imgLayer>
                </a14:imgProps>
              </a:ext>
              <a:ext uri="{28A0092B-C50C-407E-A947-70E740481C1C}">
                <a14:useLocalDpi xmlns:a14="http://schemas.microsoft.com/office/drawing/2010/main" val="0"/>
              </a:ext>
            </a:extLst>
          </a:blip>
          <a:stretch>
            <a:fillRect/>
          </a:stretch>
        </p:blipFill>
        <p:spPr>
          <a:xfrm>
            <a:off x="2846719" y="-87084"/>
            <a:ext cx="8410942" cy="4678586"/>
          </a:xfrm>
          <a:prstGeom prst="rect">
            <a:avLst/>
          </a:prstGeom>
        </p:spPr>
      </p:pic>
      <p:sp>
        <p:nvSpPr>
          <p:cNvPr id="69" name="矩形 68">
            <a:extLst>
              <a:ext uri="{FF2B5EF4-FFF2-40B4-BE49-F238E27FC236}">
                <a16:creationId xmlns:a16="http://schemas.microsoft.com/office/drawing/2014/main" xmlns="" id="{5591D098-B2C7-475F-B5C6-28CC437778EA}"/>
              </a:ext>
            </a:extLst>
          </p:cNvPr>
          <p:cNvSpPr/>
          <p:nvPr/>
        </p:nvSpPr>
        <p:spPr>
          <a:xfrm>
            <a:off x="658813" y="4388438"/>
            <a:ext cx="10874375" cy="1623498"/>
          </a:xfrm>
          <a:prstGeom prst="rect">
            <a:avLst/>
          </a:prstGeom>
          <a:pattFill prst="pct80">
            <a:fgClr>
              <a:schemeClr val="accent1"/>
            </a:fgClr>
            <a:bgClr>
              <a:schemeClr val="accent1">
                <a:lumMod val="75000"/>
                <a:lumOff val="25000"/>
              </a:schemeClr>
            </a:bgClr>
          </a:patt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矩形 12">
            <a:extLst>
              <a:ext uri="{FF2B5EF4-FFF2-40B4-BE49-F238E27FC236}">
                <a16:creationId xmlns:a16="http://schemas.microsoft.com/office/drawing/2014/main" xmlns="" id="{712D08E2-E2CE-4457-8E24-5B418E675FCC}"/>
              </a:ext>
            </a:extLst>
          </p:cNvPr>
          <p:cNvSpPr/>
          <p:nvPr/>
        </p:nvSpPr>
        <p:spPr>
          <a:xfrm>
            <a:off x="1972156" y="1946052"/>
            <a:ext cx="1423788" cy="461665"/>
          </a:xfrm>
          <a:prstGeom prst="rect">
            <a:avLst/>
          </a:prstGeom>
        </p:spPr>
        <p:txBody>
          <a:bodyPr wrap="none">
            <a:spAutoFit/>
          </a:bodyPr>
          <a:lstStyle/>
          <a:p>
            <a:r>
              <a:rPr lang="zh-CN" altLang="en-US" sz="2400" smtClean="0">
                <a:solidFill>
                  <a:schemeClr val="accent2"/>
                </a:solidFill>
                <a:latin typeface="字魂43号-国潮手书" panose="00000500000000000000" pitchFamily="2" charset="-122"/>
                <a:ea typeface="字魂43号-国潮手书" panose="00000500000000000000" pitchFamily="2" charset="-122"/>
              </a:rPr>
              <a:t>传</a:t>
            </a:r>
            <a:r>
              <a:rPr lang="zh-CN" altLang="en-US" sz="100" smtClean="0">
                <a:solidFill>
                  <a:schemeClr val="accent2"/>
                </a:solidFill>
                <a:latin typeface="字魂43号-国潮手书" panose="00000500000000000000" pitchFamily="2" charset="-122"/>
                <a:ea typeface="字魂43号-国潮手书" panose="00000500000000000000" pitchFamily="2" charset="-122"/>
              </a:rPr>
              <a:t> </a:t>
            </a:r>
            <a:r>
              <a:rPr lang="zh-CN" altLang="en-US" sz="2400" smtClean="0">
                <a:solidFill>
                  <a:schemeClr val="accent2"/>
                </a:solidFill>
                <a:latin typeface="字魂43号-国潮手书" panose="00000500000000000000" pitchFamily="2" charset="-122"/>
                <a:ea typeface="字魂43号-国潮手书" panose="00000500000000000000" pitchFamily="2" charset="-122"/>
              </a:rPr>
              <a:t>播</a:t>
            </a:r>
            <a:r>
              <a:rPr lang="zh-CN" altLang="en-US" sz="2400" dirty="0">
                <a:solidFill>
                  <a:schemeClr val="accent2"/>
                </a:solidFill>
                <a:latin typeface="字魂43号-国潮手书" panose="00000500000000000000" pitchFamily="2" charset="-122"/>
                <a:ea typeface="字魂43号-国潮手书" panose="00000500000000000000" pitchFamily="2" charset="-122"/>
              </a:rPr>
              <a:t>方法</a:t>
            </a:r>
          </a:p>
        </p:txBody>
      </p:sp>
      <p:sp>
        <p:nvSpPr>
          <p:cNvPr id="38" name="椭圆 37">
            <a:extLst>
              <a:ext uri="{FF2B5EF4-FFF2-40B4-BE49-F238E27FC236}">
                <a16:creationId xmlns:a16="http://schemas.microsoft.com/office/drawing/2014/main" xmlns="" id="{8BBEFBC2-66EF-4A92-B7D7-7C47C94A6459}"/>
              </a:ext>
            </a:extLst>
          </p:cNvPr>
          <p:cNvSpPr/>
          <p:nvPr/>
        </p:nvSpPr>
        <p:spPr>
          <a:xfrm>
            <a:off x="3301821" y="3247880"/>
            <a:ext cx="679048" cy="679048"/>
          </a:xfrm>
          <a:prstGeom prst="ellipse">
            <a:avLst/>
          </a:prstGeom>
          <a:solidFill>
            <a:schemeClr val="accent2">
              <a:alpha val="35000"/>
            </a:schemeClr>
          </a:solidFill>
          <a:ln w="76200">
            <a:solidFill>
              <a:schemeClr val="accent2">
                <a:alpha val="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 name="矩形 14">
            <a:extLst>
              <a:ext uri="{FF2B5EF4-FFF2-40B4-BE49-F238E27FC236}">
                <a16:creationId xmlns:a16="http://schemas.microsoft.com/office/drawing/2014/main" xmlns="" id="{72B0E527-F101-450D-AD88-68562522CB11}"/>
              </a:ext>
            </a:extLst>
          </p:cNvPr>
          <p:cNvSpPr/>
          <p:nvPr/>
        </p:nvSpPr>
        <p:spPr>
          <a:xfrm>
            <a:off x="9533117" y="4616919"/>
            <a:ext cx="1628972" cy="523220"/>
          </a:xfrm>
          <a:prstGeom prst="rect">
            <a:avLst/>
          </a:prstGeom>
        </p:spPr>
        <p:txBody>
          <a:bodyPr wrap="none">
            <a:spAutoFit/>
          </a:bodyPr>
          <a:lstStyle/>
          <a:p>
            <a:r>
              <a:rPr lang="zh-CN" altLang="en-US" sz="2800" smtClean="0">
                <a:solidFill>
                  <a:schemeClr val="bg1"/>
                </a:solidFill>
                <a:latin typeface="字魂43号-国潮手书" panose="00000500000000000000" pitchFamily="2" charset="-122"/>
                <a:ea typeface="字魂43号-国潮手书" panose="00000500000000000000" pitchFamily="2" charset="-122"/>
              </a:rPr>
              <a:t>死</a:t>
            </a:r>
            <a:r>
              <a:rPr lang="zh-CN" altLang="en-US" sz="100" smtClean="0">
                <a:solidFill>
                  <a:schemeClr val="bg1"/>
                </a:solidFill>
                <a:latin typeface="字魂43号-国潮手书" panose="00000500000000000000" pitchFamily="2" charset="-122"/>
                <a:ea typeface="字魂43号-国潮手书" panose="00000500000000000000" pitchFamily="2" charset="-122"/>
              </a:rPr>
              <a:t> </a:t>
            </a:r>
            <a:r>
              <a:rPr lang="zh-CN" altLang="en-US" sz="2800" smtClean="0">
                <a:solidFill>
                  <a:schemeClr val="bg1"/>
                </a:solidFill>
                <a:latin typeface="字魂43号-国潮手书" panose="00000500000000000000" pitchFamily="2" charset="-122"/>
                <a:ea typeface="字魂43号-国潮手书" panose="00000500000000000000" pitchFamily="2" charset="-122"/>
              </a:rPr>
              <a:t>亡</a:t>
            </a:r>
            <a:r>
              <a:rPr lang="zh-CN" altLang="en-US" sz="2800" dirty="0">
                <a:solidFill>
                  <a:schemeClr val="bg1"/>
                </a:solidFill>
                <a:latin typeface="字魂43号-国潮手书" panose="00000500000000000000" pitchFamily="2" charset="-122"/>
                <a:ea typeface="字魂43号-国潮手书" panose="00000500000000000000" pitchFamily="2" charset="-122"/>
              </a:rPr>
              <a:t>人数</a:t>
            </a:r>
          </a:p>
        </p:txBody>
      </p:sp>
      <p:grpSp>
        <p:nvGrpSpPr>
          <p:cNvPr id="20" name="组合 19">
            <a:extLst>
              <a:ext uri="{FF2B5EF4-FFF2-40B4-BE49-F238E27FC236}">
                <a16:creationId xmlns:a16="http://schemas.microsoft.com/office/drawing/2014/main" xmlns="" id="{AD45507E-C87C-42D6-81FF-95A7368AE615}"/>
              </a:ext>
            </a:extLst>
          </p:cNvPr>
          <p:cNvGrpSpPr/>
          <p:nvPr/>
        </p:nvGrpSpPr>
        <p:grpSpPr>
          <a:xfrm>
            <a:off x="3414062" y="4764866"/>
            <a:ext cx="5363876" cy="917476"/>
            <a:chOff x="3321452" y="5033787"/>
            <a:chExt cx="5363876" cy="1213102"/>
          </a:xfrm>
        </p:grpSpPr>
        <p:cxnSp>
          <p:nvCxnSpPr>
            <p:cNvPr id="18" name="直接连接符 17">
              <a:extLst>
                <a:ext uri="{FF2B5EF4-FFF2-40B4-BE49-F238E27FC236}">
                  <a16:creationId xmlns:a16="http://schemas.microsoft.com/office/drawing/2014/main" xmlns="" id="{E4C21117-2E4F-412B-B777-53132E8AF853}"/>
                </a:ext>
              </a:extLst>
            </p:cNvPr>
            <p:cNvCxnSpPr/>
            <p:nvPr/>
          </p:nvCxnSpPr>
          <p:spPr>
            <a:xfrm>
              <a:off x="3321452" y="5033787"/>
              <a:ext cx="0" cy="1213102"/>
            </a:xfrm>
            <a:prstGeom prst="line">
              <a:avLst/>
            </a:prstGeom>
            <a:ln>
              <a:solidFill>
                <a:schemeClr val="bg2"/>
              </a:solidFill>
            </a:ln>
          </p:spPr>
          <p:style>
            <a:lnRef idx="1">
              <a:schemeClr val="accent1"/>
            </a:lnRef>
            <a:fillRef idx="0">
              <a:schemeClr val="accent1"/>
            </a:fillRef>
            <a:effectRef idx="0">
              <a:schemeClr val="accent1"/>
            </a:effectRef>
            <a:fontRef idx="minor">
              <a:schemeClr val="tx1"/>
            </a:fontRef>
          </p:style>
        </p:cxnSp>
        <p:cxnSp>
          <p:nvCxnSpPr>
            <p:cNvPr id="44" name="直接连接符 43">
              <a:extLst>
                <a:ext uri="{FF2B5EF4-FFF2-40B4-BE49-F238E27FC236}">
                  <a16:creationId xmlns:a16="http://schemas.microsoft.com/office/drawing/2014/main" xmlns="" id="{8F25DF29-355F-4D0C-AD34-0CBDB14747E8}"/>
                </a:ext>
              </a:extLst>
            </p:cNvPr>
            <p:cNvCxnSpPr/>
            <p:nvPr/>
          </p:nvCxnSpPr>
          <p:spPr>
            <a:xfrm>
              <a:off x="6003390" y="5033787"/>
              <a:ext cx="0" cy="1213102"/>
            </a:xfrm>
            <a:prstGeom prst="line">
              <a:avLst/>
            </a:prstGeom>
            <a:ln>
              <a:solidFill>
                <a:schemeClr val="bg2"/>
              </a:solidFill>
            </a:ln>
          </p:spPr>
          <p:style>
            <a:lnRef idx="1">
              <a:schemeClr val="accent1"/>
            </a:lnRef>
            <a:fillRef idx="0">
              <a:schemeClr val="accent1"/>
            </a:fillRef>
            <a:effectRef idx="0">
              <a:schemeClr val="accent1"/>
            </a:effectRef>
            <a:fontRef idx="minor">
              <a:schemeClr val="tx1"/>
            </a:fontRef>
          </p:style>
        </p:cxnSp>
        <p:cxnSp>
          <p:nvCxnSpPr>
            <p:cNvPr id="45" name="直接连接符 44">
              <a:extLst>
                <a:ext uri="{FF2B5EF4-FFF2-40B4-BE49-F238E27FC236}">
                  <a16:creationId xmlns:a16="http://schemas.microsoft.com/office/drawing/2014/main" xmlns="" id="{E7F893CB-3A23-4332-B407-B12961615BB6}"/>
                </a:ext>
              </a:extLst>
            </p:cNvPr>
            <p:cNvCxnSpPr/>
            <p:nvPr/>
          </p:nvCxnSpPr>
          <p:spPr>
            <a:xfrm>
              <a:off x="8685328" y="5033787"/>
              <a:ext cx="0" cy="1213102"/>
            </a:xfrm>
            <a:prstGeom prst="line">
              <a:avLst/>
            </a:prstGeom>
            <a:ln>
              <a:solidFill>
                <a:schemeClr val="bg2"/>
              </a:solidFill>
            </a:ln>
          </p:spPr>
          <p:style>
            <a:lnRef idx="1">
              <a:schemeClr val="accent1"/>
            </a:lnRef>
            <a:fillRef idx="0">
              <a:schemeClr val="accent1"/>
            </a:fillRef>
            <a:effectRef idx="0">
              <a:schemeClr val="accent1"/>
            </a:effectRef>
            <a:fontRef idx="minor">
              <a:schemeClr val="tx1"/>
            </a:fontRef>
          </p:style>
        </p:cxnSp>
      </p:grpSp>
      <p:sp>
        <p:nvSpPr>
          <p:cNvPr id="47" name="矩形 46">
            <a:extLst>
              <a:ext uri="{FF2B5EF4-FFF2-40B4-BE49-F238E27FC236}">
                <a16:creationId xmlns:a16="http://schemas.microsoft.com/office/drawing/2014/main" xmlns="" id="{58E3AF01-F0BF-45F9-B963-52C6060F989A}"/>
              </a:ext>
            </a:extLst>
          </p:cNvPr>
          <p:cNvSpPr/>
          <p:nvPr/>
        </p:nvSpPr>
        <p:spPr>
          <a:xfrm>
            <a:off x="1754407" y="4616919"/>
            <a:ext cx="1269899" cy="523220"/>
          </a:xfrm>
          <a:prstGeom prst="rect">
            <a:avLst/>
          </a:prstGeom>
        </p:spPr>
        <p:txBody>
          <a:bodyPr wrap="none">
            <a:spAutoFit/>
          </a:bodyPr>
          <a:lstStyle/>
          <a:p>
            <a:r>
              <a:rPr lang="zh-CN" altLang="en-US" sz="2800" smtClean="0">
                <a:solidFill>
                  <a:schemeClr val="bg1"/>
                </a:solidFill>
                <a:latin typeface="字魂43号-国潮手书" panose="00000500000000000000" pitchFamily="2" charset="-122"/>
                <a:ea typeface="字魂43号-国潮手书" panose="00000500000000000000" pitchFamily="2" charset="-122"/>
              </a:rPr>
              <a:t>潜</a:t>
            </a:r>
            <a:r>
              <a:rPr lang="zh-CN" altLang="en-US" sz="100" smtClean="0">
                <a:solidFill>
                  <a:schemeClr val="bg1"/>
                </a:solidFill>
                <a:latin typeface="字魂43号-国潮手书" panose="00000500000000000000" pitchFamily="2" charset="-122"/>
                <a:ea typeface="字魂43号-国潮手书" panose="00000500000000000000" pitchFamily="2" charset="-122"/>
              </a:rPr>
              <a:t> </a:t>
            </a:r>
            <a:r>
              <a:rPr lang="zh-CN" altLang="en-US" sz="2800" smtClean="0">
                <a:solidFill>
                  <a:schemeClr val="bg1"/>
                </a:solidFill>
                <a:latin typeface="字魂43号-国潮手书" panose="00000500000000000000" pitchFamily="2" charset="-122"/>
                <a:ea typeface="字魂43号-国潮手书" panose="00000500000000000000" pitchFamily="2" charset="-122"/>
              </a:rPr>
              <a:t>伏</a:t>
            </a:r>
            <a:r>
              <a:rPr lang="zh-CN" altLang="en-US" sz="2800" dirty="0">
                <a:solidFill>
                  <a:schemeClr val="bg1"/>
                </a:solidFill>
                <a:latin typeface="字魂43号-国潮手书" panose="00000500000000000000" pitchFamily="2" charset="-122"/>
                <a:ea typeface="字魂43号-国潮手书" panose="00000500000000000000" pitchFamily="2" charset="-122"/>
              </a:rPr>
              <a:t>期</a:t>
            </a:r>
          </a:p>
        </p:txBody>
      </p:sp>
      <p:sp>
        <p:nvSpPr>
          <p:cNvPr id="48" name="矩形 47">
            <a:extLst>
              <a:ext uri="{FF2B5EF4-FFF2-40B4-BE49-F238E27FC236}">
                <a16:creationId xmlns:a16="http://schemas.microsoft.com/office/drawing/2014/main" xmlns="" id="{202E26E1-BA61-43B7-B5E3-1A2BA1661DB0}"/>
              </a:ext>
            </a:extLst>
          </p:cNvPr>
          <p:cNvSpPr/>
          <p:nvPr/>
        </p:nvSpPr>
        <p:spPr>
          <a:xfrm>
            <a:off x="4380289" y="4616919"/>
            <a:ext cx="1269899" cy="523220"/>
          </a:xfrm>
          <a:prstGeom prst="rect">
            <a:avLst/>
          </a:prstGeom>
        </p:spPr>
        <p:txBody>
          <a:bodyPr wrap="none">
            <a:spAutoFit/>
          </a:bodyPr>
          <a:lstStyle/>
          <a:p>
            <a:r>
              <a:rPr lang="zh-CN" altLang="en-US" sz="2800" smtClean="0">
                <a:solidFill>
                  <a:schemeClr val="bg1"/>
                </a:solidFill>
                <a:latin typeface="字魂43号-国潮手书" panose="00000500000000000000" pitchFamily="2" charset="-122"/>
                <a:ea typeface="字魂43号-国潮手书" panose="00000500000000000000" pitchFamily="2" charset="-122"/>
              </a:rPr>
              <a:t>病</a:t>
            </a:r>
            <a:r>
              <a:rPr lang="zh-CN" altLang="en-US" sz="100" smtClean="0">
                <a:solidFill>
                  <a:schemeClr val="bg1"/>
                </a:solidFill>
                <a:latin typeface="字魂43号-国潮手书" panose="00000500000000000000" pitchFamily="2" charset="-122"/>
                <a:ea typeface="字魂43号-国潮手书" panose="00000500000000000000" pitchFamily="2" charset="-122"/>
              </a:rPr>
              <a:t> </a:t>
            </a:r>
            <a:r>
              <a:rPr lang="zh-CN" altLang="en-US" sz="2800" smtClean="0">
                <a:solidFill>
                  <a:schemeClr val="bg1"/>
                </a:solidFill>
                <a:latin typeface="字魂43号-国潮手书" panose="00000500000000000000" pitchFamily="2" charset="-122"/>
                <a:ea typeface="字魂43号-国潮手书" panose="00000500000000000000" pitchFamily="2" charset="-122"/>
              </a:rPr>
              <a:t>死</a:t>
            </a:r>
            <a:r>
              <a:rPr lang="zh-CN" altLang="en-US" sz="2800" dirty="0">
                <a:solidFill>
                  <a:schemeClr val="bg1"/>
                </a:solidFill>
                <a:latin typeface="字魂43号-国潮手书" panose="00000500000000000000" pitchFamily="2" charset="-122"/>
                <a:ea typeface="字魂43号-国潮手书" panose="00000500000000000000" pitchFamily="2" charset="-122"/>
              </a:rPr>
              <a:t>率</a:t>
            </a:r>
          </a:p>
        </p:txBody>
      </p:sp>
      <p:sp>
        <p:nvSpPr>
          <p:cNvPr id="52" name="矩形 51">
            <a:extLst>
              <a:ext uri="{FF2B5EF4-FFF2-40B4-BE49-F238E27FC236}">
                <a16:creationId xmlns:a16="http://schemas.microsoft.com/office/drawing/2014/main" xmlns="" id="{87332B6C-1B7B-4B2A-8202-EF72D9058157}"/>
              </a:ext>
            </a:extLst>
          </p:cNvPr>
          <p:cNvSpPr/>
          <p:nvPr/>
        </p:nvSpPr>
        <p:spPr>
          <a:xfrm>
            <a:off x="6893549" y="4616919"/>
            <a:ext cx="1628972" cy="523220"/>
          </a:xfrm>
          <a:prstGeom prst="rect">
            <a:avLst/>
          </a:prstGeom>
        </p:spPr>
        <p:txBody>
          <a:bodyPr wrap="none">
            <a:spAutoFit/>
          </a:bodyPr>
          <a:lstStyle/>
          <a:p>
            <a:r>
              <a:rPr lang="zh-CN" altLang="en-US" sz="2800" smtClean="0">
                <a:solidFill>
                  <a:schemeClr val="bg1"/>
                </a:solidFill>
                <a:latin typeface="字魂43号-国潮手书" panose="00000500000000000000" pitchFamily="2" charset="-122"/>
                <a:ea typeface="字魂43号-国潮手书" panose="00000500000000000000" pitchFamily="2" charset="-122"/>
              </a:rPr>
              <a:t>爆</a:t>
            </a:r>
            <a:r>
              <a:rPr lang="zh-CN" altLang="en-US" sz="100" smtClean="0">
                <a:solidFill>
                  <a:schemeClr val="bg1"/>
                </a:solidFill>
                <a:latin typeface="字魂43号-国潮手书" panose="00000500000000000000" pitchFamily="2" charset="-122"/>
                <a:ea typeface="字魂43号-国潮手书" panose="00000500000000000000" pitchFamily="2" charset="-122"/>
              </a:rPr>
              <a:t> </a:t>
            </a:r>
            <a:r>
              <a:rPr lang="zh-CN" altLang="en-US" sz="2800" smtClean="0">
                <a:solidFill>
                  <a:schemeClr val="bg1"/>
                </a:solidFill>
                <a:latin typeface="字魂43号-国潮手书" panose="00000500000000000000" pitchFamily="2" charset="-122"/>
                <a:ea typeface="字魂43号-国潮手书" panose="00000500000000000000" pitchFamily="2" charset="-122"/>
              </a:rPr>
              <a:t>发</a:t>
            </a:r>
            <a:r>
              <a:rPr lang="zh-CN" altLang="en-US" sz="2800" dirty="0">
                <a:solidFill>
                  <a:schemeClr val="bg1"/>
                </a:solidFill>
                <a:latin typeface="字魂43号-国潮手书" panose="00000500000000000000" pitchFamily="2" charset="-122"/>
                <a:ea typeface="字魂43号-国潮手书" panose="00000500000000000000" pitchFamily="2" charset="-122"/>
              </a:rPr>
              <a:t>次数</a:t>
            </a:r>
          </a:p>
        </p:txBody>
      </p:sp>
      <p:sp>
        <p:nvSpPr>
          <p:cNvPr id="54" name="矩形 53">
            <a:extLst>
              <a:ext uri="{FF2B5EF4-FFF2-40B4-BE49-F238E27FC236}">
                <a16:creationId xmlns:a16="http://schemas.microsoft.com/office/drawing/2014/main" xmlns="" id="{45007FD6-FF39-4F0B-80F0-A6394750AEF1}"/>
              </a:ext>
            </a:extLst>
          </p:cNvPr>
          <p:cNvSpPr/>
          <p:nvPr/>
        </p:nvSpPr>
        <p:spPr>
          <a:xfrm>
            <a:off x="8556731" y="704609"/>
            <a:ext cx="1116011" cy="461665"/>
          </a:xfrm>
          <a:prstGeom prst="rect">
            <a:avLst/>
          </a:prstGeom>
        </p:spPr>
        <p:txBody>
          <a:bodyPr wrap="none">
            <a:spAutoFit/>
          </a:bodyPr>
          <a:lstStyle/>
          <a:p>
            <a:r>
              <a:rPr lang="zh-CN" altLang="en-US" sz="2400" smtClean="0">
                <a:solidFill>
                  <a:schemeClr val="accent2"/>
                </a:solidFill>
                <a:latin typeface="字魂43号-国潮手书" panose="00000500000000000000" pitchFamily="2" charset="-122"/>
                <a:ea typeface="字魂43号-国潮手书" panose="00000500000000000000" pitchFamily="2" charset="-122"/>
              </a:rPr>
              <a:t>传</a:t>
            </a:r>
            <a:r>
              <a:rPr lang="zh-CN" altLang="en-US" sz="100" smtClean="0">
                <a:solidFill>
                  <a:schemeClr val="accent2"/>
                </a:solidFill>
                <a:latin typeface="字魂43号-国潮手书" panose="00000500000000000000" pitchFamily="2" charset="-122"/>
                <a:ea typeface="字魂43号-国潮手书" panose="00000500000000000000" pitchFamily="2" charset="-122"/>
              </a:rPr>
              <a:t> </a:t>
            </a:r>
            <a:r>
              <a:rPr lang="zh-CN" altLang="en-US" sz="2400" smtClean="0">
                <a:solidFill>
                  <a:schemeClr val="accent2"/>
                </a:solidFill>
                <a:latin typeface="字魂43号-国潮手书" panose="00000500000000000000" pitchFamily="2" charset="-122"/>
                <a:ea typeface="字魂43号-国潮手书" panose="00000500000000000000" pitchFamily="2" charset="-122"/>
              </a:rPr>
              <a:t>染</a:t>
            </a:r>
            <a:r>
              <a:rPr lang="zh-CN" altLang="en-US" sz="2400" dirty="0">
                <a:solidFill>
                  <a:schemeClr val="accent2"/>
                </a:solidFill>
                <a:latin typeface="字魂43号-国潮手书" panose="00000500000000000000" pitchFamily="2" charset="-122"/>
                <a:ea typeface="字魂43号-国潮手书" panose="00000500000000000000" pitchFamily="2" charset="-122"/>
              </a:rPr>
              <a:t>源</a:t>
            </a:r>
          </a:p>
        </p:txBody>
      </p:sp>
      <p:sp>
        <p:nvSpPr>
          <p:cNvPr id="68" name="椭圆 67">
            <a:extLst>
              <a:ext uri="{FF2B5EF4-FFF2-40B4-BE49-F238E27FC236}">
                <a16:creationId xmlns:a16="http://schemas.microsoft.com/office/drawing/2014/main" xmlns="" id="{A72DCEB7-5162-4C7F-AFC0-EE44E0E473EA}"/>
              </a:ext>
            </a:extLst>
          </p:cNvPr>
          <p:cNvSpPr/>
          <p:nvPr/>
        </p:nvSpPr>
        <p:spPr>
          <a:xfrm>
            <a:off x="7244053" y="2038561"/>
            <a:ext cx="724040" cy="724040"/>
          </a:xfrm>
          <a:prstGeom prst="ellipse">
            <a:avLst/>
          </a:prstGeom>
          <a:solidFill>
            <a:schemeClr val="accent2">
              <a:alpha val="35000"/>
            </a:schemeClr>
          </a:solidFill>
          <a:ln w="76200">
            <a:solidFill>
              <a:schemeClr val="accent2">
                <a:alpha val="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1" name="任意多边形: 形状 20">
            <a:extLst>
              <a:ext uri="{FF2B5EF4-FFF2-40B4-BE49-F238E27FC236}">
                <a16:creationId xmlns:a16="http://schemas.microsoft.com/office/drawing/2014/main" xmlns="" id="{E3F4CEEC-A993-44A3-850D-43BE98A20A8D}"/>
              </a:ext>
            </a:extLst>
          </p:cNvPr>
          <p:cNvSpPr/>
          <p:nvPr/>
        </p:nvSpPr>
        <p:spPr>
          <a:xfrm>
            <a:off x="7736114" y="1208866"/>
            <a:ext cx="1872343" cy="841829"/>
          </a:xfrm>
          <a:custGeom>
            <a:avLst/>
            <a:gdLst>
              <a:gd name="connsiteX0" fmla="*/ 0 w 1872343"/>
              <a:gd name="connsiteY0" fmla="*/ 841829 h 841829"/>
              <a:gd name="connsiteX1" fmla="*/ 377372 w 1872343"/>
              <a:gd name="connsiteY1" fmla="*/ 0 h 841829"/>
              <a:gd name="connsiteX2" fmla="*/ 1872343 w 1872343"/>
              <a:gd name="connsiteY2" fmla="*/ 0 h 841829"/>
            </a:gdLst>
            <a:ahLst/>
            <a:cxnLst>
              <a:cxn ang="0">
                <a:pos x="connsiteX0" y="connsiteY0"/>
              </a:cxn>
              <a:cxn ang="0">
                <a:pos x="connsiteX1" y="connsiteY1"/>
              </a:cxn>
              <a:cxn ang="0">
                <a:pos x="connsiteX2" y="connsiteY2"/>
              </a:cxn>
            </a:cxnLst>
            <a:rect l="l" t="t" r="r" b="b"/>
            <a:pathLst>
              <a:path w="1872343" h="841829">
                <a:moveTo>
                  <a:pt x="0" y="841829"/>
                </a:moveTo>
                <a:lnTo>
                  <a:pt x="377372" y="0"/>
                </a:lnTo>
                <a:lnTo>
                  <a:pt x="1872343" y="0"/>
                </a:lnTo>
              </a:path>
            </a:pathLst>
          </a:cu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4" name="任意多边形: 形状 73">
            <a:extLst>
              <a:ext uri="{FF2B5EF4-FFF2-40B4-BE49-F238E27FC236}">
                <a16:creationId xmlns:a16="http://schemas.microsoft.com/office/drawing/2014/main" xmlns="" id="{CB51D914-7016-4F99-958D-E812E3FBA83B}"/>
              </a:ext>
            </a:extLst>
          </p:cNvPr>
          <p:cNvSpPr/>
          <p:nvPr/>
        </p:nvSpPr>
        <p:spPr>
          <a:xfrm flipH="1">
            <a:off x="2106867" y="2417323"/>
            <a:ext cx="1415773" cy="841829"/>
          </a:xfrm>
          <a:custGeom>
            <a:avLst/>
            <a:gdLst>
              <a:gd name="connsiteX0" fmla="*/ 0 w 1872343"/>
              <a:gd name="connsiteY0" fmla="*/ 841829 h 841829"/>
              <a:gd name="connsiteX1" fmla="*/ 377372 w 1872343"/>
              <a:gd name="connsiteY1" fmla="*/ 0 h 841829"/>
              <a:gd name="connsiteX2" fmla="*/ 1872343 w 1872343"/>
              <a:gd name="connsiteY2" fmla="*/ 0 h 841829"/>
            </a:gdLst>
            <a:ahLst/>
            <a:cxnLst>
              <a:cxn ang="0">
                <a:pos x="connsiteX0" y="connsiteY0"/>
              </a:cxn>
              <a:cxn ang="0">
                <a:pos x="connsiteX1" y="connsiteY1"/>
              </a:cxn>
              <a:cxn ang="0">
                <a:pos x="connsiteX2" y="connsiteY2"/>
              </a:cxn>
            </a:cxnLst>
            <a:rect l="l" t="t" r="r" b="b"/>
            <a:pathLst>
              <a:path w="1872343" h="841829">
                <a:moveTo>
                  <a:pt x="0" y="841829"/>
                </a:moveTo>
                <a:lnTo>
                  <a:pt x="377372" y="0"/>
                </a:lnTo>
                <a:lnTo>
                  <a:pt x="1872343" y="0"/>
                </a:lnTo>
              </a:path>
            </a:pathLst>
          </a:cu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5" name="矩形 74">
            <a:extLst>
              <a:ext uri="{FF2B5EF4-FFF2-40B4-BE49-F238E27FC236}">
                <a16:creationId xmlns:a16="http://schemas.microsoft.com/office/drawing/2014/main" xmlns="" id="{290C3C5F-25C1-4E5A-A72B-15B660C507EC}"/>
              </a:ext>
            </a:extLst>
          </p:cNvPr>
          <p:cNvSpPr/>
          <p:nvPr/>
        </p:nvSpPr>
        <p:spPr>
          <a:xfrm>
            <a:off x="8556731" y="1260723"/>
            <a:ext cx="2545890" cy="923330"/>
          </a:xfrm>
          <a:prstGeom prst="rect">
            <a:avLst/>
          </a:prstGeom>
        </p:spPr>
        <p:txBody>
          <a:bodyPr wrap="none">
            <a:spAutoFit/>
          </a:bodyPr>
          <a:lstStyle/>
          <a:p>
            <a:r>
              <a:rPr lang="zh-CN" altLang="en-US" dirty="0">
                <a:solidFill>
                  <a:schemeClr val="accent1"/>
                </a:solidFill>
                <a:latin typeface="字魂43号-国潮手书" panose="00000500000000000000" pitchFamily="2" charset="-122"/>
                <a:ea typeface="字魂43号-国潮手书" panose="00000500000000000000" pitchFamily="2" charset="-122"/>
              </a:rPr>
              <a:t>主要由</a:t>
            </a:r>
            <a:r>
              <a:rPr lang="zh-CN" altLang="en-US">
                <a:solidFill>
                  <a:schemeClr val="accent1"/>
                </a:solidFill>
                <a:latin typeface="字魂43号-国潮手书" panose="00000500000000000000" pitchFamily="2" charset="-122"/>
                <a:ea typeface="字魂43号-国潮手书" panose="00000500000000000000" pitchFamily="2" charset="-122"/>
              </a:rPr>
              <a:t>雌</a:t>
            </a:r>
            <a:r>
              <a:rPr lang="zh-CN" altLang="en-US" smtClean="0">
                <a:solidFill>
                  <a:schemeClr val="accent1"/>
                </a:solidFill>
                <a:latin typeface="字魂43号-国潮手书" panose="00000500000000000000" pitchFamily="2" charset="-122"/>
                <a:ea typeface="字魂43号-国潮手书" panose="00000500000000000000" pitchFamily="2" charset="-122"/>
              </a:rPr>
              <a:t>性</a:t>
            </a:r>
            <a:r>
              <a:rPr lang="zh-CN" altLang="en-US" sz="100" smtClean="0">
                <a:solidFill>
                  <a:schemeClr val="accent1"/>
                </a:solidFill>
                <a:latin typeface="字魂43号-国潮手书" panose="00000500000000000000" pitchFamily="2" charset="-122"/>
                <a:ea typeface="字魂43号-国潮手书" panose="00000500000000000000" pitchFamily="2" charset="-122"/>
              </a:rPr>
              <a:t> </a:t>
            </a:r>
            <a:r>
              <a:rPr lang="zh-CN" altLang="en-US" smtClean="0">
                <a:solidFill>
                  <a:schemeClr val="accent1"/>
                </a:solidFill>
                <a:latin typeface="字魂43号-国潮手书" panose="00000500000000000000" pitchFamily="2" charset="-122"/>
                <a:ea typeface="字魂43号-国潮手书" panose="00000500000000000000" pitchFamily="2" charset="-122"/>
              </a:rPr>
              <a:t>蚊</a:t>
            </a:r>
            <a:r>
              <a:rPr lang="zh-CN" altLang="en-US" dirty="0">
                <a:solidFill>
                  <a:schemeClr val="accent1"/>
                </a:solidFill>
                <a:latin typeface="字魂43号-国潮手书" panose="00000500000000000000" pitchFamily="2" charset="-122"/>
                <a:ea typeface="字魂43号-国潮手书" panose="00000500000000000000" pitchFamily="2" charset="-122"/>
              </a:rPr>
              <a:t>子传播, </a:t>
            </a:r>
            <a:endParaRPr lang="en-US" altLang="zh-CN" dirty="0">
              <a:solidFill>
                <a:schemeClr val="accent1"/>
              </a:solidFill>
              <a:latin typeface="字魂43号-国潮手书" panose="00000500000000000000" pitchFamily="2" charset="-122"/>
              <a:ea typeface="字魂43号-国潮手书" panose="00000500000000000000" pitchFamily="2" charset="-122"/>
            </a:endParaRPr>
          </a:p>
          <a:p>
            <a:r>
              <a:rPr lang="zh-CN" altLang="en-US" dirty="0">
                <a:solidFill>
                  <a:schemeClr val="accent1"/>
                </a:solidFill>
                <a:latin typeface="字魂43号-国潮手书" panose="00000500000000000000" pitchFamily="2" charset="-122"/>
                <a:ea typeface="字魂43号-国潮手书" panose="00000500000000000000" pitchFamily="2" charset="-122"/>
              </a:rPr>
              <a:t>主要是埃及伊蚊, </a:t>
            </a:r>
            <a:endParaRPr lang="en-US" altLang="zh-CN" dirty="0">
              <a:solidFill>
                <a:schemeClr val="accent1"/>
              </a:solidFill>
              <a:latin typeface="字魂43号-国潮手书" panose="00000500000000000000" pitchFamily="2" charset="-122"/>
              <a:ea typeface="字魂43号-国潮手书" panose="00000500000000000000" pitchFamily="2" charset="-122"/>
            </a:endParaRPr>
          </a:p>
          <a:p>
            <a:r>
              <a:rPr lang="zh-CN" altLang="en-US" dirty="0">
                <a:solidFill>
                  <a:schemeClr val="accent1"/>
                </a:solidFill>
                <a:latin typeface="字魂43号-国潮手书" panose="00000500000000000000" pitchFamily="2" charset="-122"/>
                <a:ea typeface="字魂43号-国潮手书" panose="00000500000000000000" pitchFamily="2" charset="-122"/>
              </a:rPr>
              <a:t>其次是白纹伊蚊</a:t>
            </a:r>
          </a:p>
        </p:txBody>
      </p:sp>
      <p:sp>
        <p:nvSpPr>
          <p:cNvPr id="77" name="矩形 76">
            <a:extLst>
              <a:ext uri="{FF2B5EF4-FFF2-40B4-BE49-F238E27FC236}">
                <a16:creationId xmlns:a16="http://schemas.microsoft.com/office/drawing/2014/main" xmlns="" id="{5F96336C-E05F-4071-BA6A-FE399837D0B3}"/>
              </a:ext>
            </a:extLst>
          </p:cNvPr>
          <p:cNvSpPr/>
          <p:nvPr/>
        </p:nvSpPr>
        <p:spPr>
          <a:xfrm>
            <a:off x="1973844" y="2468905"/>
            <a:ext cx="1116011" cy="369332"/>
          </a:xfrm>
          <a:prstGeom prst="rect">
            <a:avLst/>
          </a:prstGeom>
        </p:spPr>
        <p:txBody>
          <a:bodyPr wrap="none">
            <a:spAutoFit/>
          </a:bodyPr>
          <a:lstStyle/>
          <a:p>
            <a:r>
              <a:rPr lang="zh-CN" altLang="en-US" smtClean="0">
                <a:solidFill>
                  <a:schemeClr val="accent1"/>
                </a:solidFill>
                <a:latin typeface="字魂43号-国潮手书" panose="00000500000000000000" pitchFamily="2" charset="-122"/>
                <a:ea typeface="字魂43号-国潮手书" panose="00000500000000000000" pitchFamily="2" charset="-122"/>
              </a:rPr>
              <a:t>蚊</a:t>
            </a:r>
            <a:r>
              <a:rPr lang="zh-CN" altLang="en-US" sz="100" smtClean="0">
                <a:solidFill>
                  <a:schemeClr val="accent1"/>
                </a:solidFill>
                <a:latin typeface="字魂43号-国潮手书" panose="00000500000000000000" pitchFamily="2" charset="-122"/>
                <a:ea typeface="字魂43号-国潮手书" panose="00000500000000000000" pitchFamily="2" charset="-122"/>
              </a:rPr>
              <a:t> </a:t>
            </a:r>
            <a:r>
              <a:rPr lang="zh-CN" altLang="en-US" smtClean="0">
                <a:solidFill>
                  <a:schemeClr val="accent1"/>
                </a:solidFill>
                <a:latin typeface="字魂43号-国潮手书" panose="00000500000000000000" pitchFamily="2" charset="-122"/>
                <a:ea typeface="字魂43号-国潮手书" panose="00000500000000000000" pitchFamily="2" charset="-122"/>
              </a:rPr>
              <a:t>虫</a:t>
            </a:r>
            <a:r>
              <a:rPr lang="zh-CN" altLang="en-US" dirty="0">
                <a:solidFill>
                  <a:schemeClr val="accent1"/>
                </a:solidFill>
                <a:latin typeface="字魂43号-国潮手书" panose="00000500000000000000" pitchFamily="2" charset="-122"/>
                <a:ea typeface="字魂43号-国潮手书" panose="00000500000000000000" pitchFamily="2" charset="-122"/>
              </a:rPr>
              <a:t>叮咬</a:t>
            </a:r>
          </a:p>
        </p:txBody>
      </p:sp>
      <p:sp>
        <p:nvSpPr>
          <p:cNvPr id="78" name="insight_171364">
            <a:extLst>
              <a:ext uri="{FF2B5EF4-FFF2-40B4-BE49-F238E27FC236}">
                <a16:creationId xmlns:a16="http://schemas.microsoft.com/office/drawing/2014/main" xmlns="" id="{E77693F4-5F63-40D6-9266-8566338655B9}"/>
              </a:ext>
            </a:extLst>
          </p:cNvPr>
          <p:cNvSpPr>
            <a:spLocks noChangeAspect="1"/>
          </p:cNvSpPr>
          <p:nvPr/>
        </p:nvSpPr>
        <p:spPr bwMode="auto">
          <a:xfrm>
            <a:off x="1333738" y="4713998"/>
            <a:ext cx="420669" cy="420028"/>
          </a:xfrm>
          <a:custGeom>
            <a:avLst/>
            <a:gdLst>
              <a:gd name="T0" fmla="*/ 1867 w 3733"/>
              <a:gd name="T1" fmla="*/ 3733 h 3733"/>
              <a:gd name="T2" fmla="*/ 3733 w 3733"/>
              <a:gd name="T3" fmla="*/ 1867 h 3733"/>
              <a:gd name="T4" fmla="*/ 1867 w 3733"/>
              <a:gd name="T5" fmla="*/ 0 h 3733"/>
              <a:gd name="T6" fmla="*/ 0 w 3733"/>
              <a:gd name="T7" fmla="*/ 1867 h 3733"/>
              <a:gd name="T8" fmla="*/ 1867 w 3733"/>
              <a:gd name="T9" fmla="*/ 3733 h 3733"/>
              <a:gd name="T10" fmla="*/ 1000 w 3733"/>
              <a:gd name="T11" fmla="*/ 1668 h 3733"/>
              <a:gd name="T12" fmla="*/ 1667 w 3733"/>
              <a:gd name="T13" fmla="*/ 1668 h 3733"/>
              <a:gd name="T14" fmla="*/ 1667 w 3733"/>
              <a:gd name="T15" fmla="*/ 1001 h 3733"/>
              <a:gd name="T16" fmla="*/ 1867 w 3733"/>
              <a:gd name="T17" fmla="*/ 801 h 3733"/>
              <a:gd name="T18" fmla="*/ 2067 w 3733"/>
              <a:gd name="T19" fmla="*/ 1001 h 3733"/>
              <a:gd name="T20" fmla="*/ 2067 w 3733"/>
              <a:gd name="T21" fmla="*/ 1868 h 3733"/>
              <a:gd name="T22" fmla="*/ 1867 w 3733"/>
              <a:gd name="T23" fmla="*/ 2068 h 3733"/>
              <a:gd name="T24" fmla="*/ 1000 w 3733"/>
              <a:gd name="T25" fmla="*/ 2068 h 3733"/>
              <a:gd name="T26" fmla="*/ 800 w 3733"/>
              <a:gd name="T27" fmla="*/ 1868 h 3733"/>
              <a:gd name="T28" fmla="*/ 1000 w 3733"/>
              <a:gd name="T29" fmla="*/ 1668 h 37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733" h="3733">
                <a:moveTo>
                  <a:pt x="1867" y="3733"/>
                </a:moveTo>
                <a:cubicBezTo>
                  <a:pt x="2896" y="3733"/>
                  <a:pt x="3733" y="2896"/>
                  <a:pt x="3733" y="1867"/>
                </a:cubicBezTo>
                <a:cubicBezTo>
                  <a:pt x="3733" y="837"/>
                  <a:pt x="2896" y="0"/>
                  <a:pt x="1867" y="0"/>
                </a:cubicBezTo>
                <a:cubicBezTo>
                  <a:pt x="837" y="0"/>
                  <a:pt x="0" y="837"/>
                  <a:pt x="0" y="1867"/>
                </a:cubicBezTo>
                <a:cubicBezTo>
                  <a:pt x="0" y="2896"/>
                  <a:pt x="837" y="3733"/>
                  <a:pt x="1867" y="3733"/>
                </a:cubicBezTo>
                <a:close/>
                <a:moveTo>
                  <a:pt x="1000" y="1668"/>
                </a:moveTo>
                <a:lnTo>
                  <a:pt x="1667" y="1668"/>
                </a:lnTo>
                <a:lnTo>
                  <a:pt x="1667" y="1001"/>
                </a:lnTo>
                <a:cubicBezTo>
                  <a:pt x="1667" y="891"/>
                  <a:pt x="1756" y="801"/>
                  <a:pt x="1867" y="801"/>
                </a:cubicBezTo>
                <a:cubicBezTo>
                  <a:pt x="1977" y="801"/>
                  <a:pt x="2067" y="891"/>
                  <a:pt x="2067" y="1001"/>
                </a:cubicBezTo>
                <a:lnTo>
                  <a:pt x="2067" y="1868"/>
                </a:lnTo>
                <a:cubicBezTo>
                  <a:pt x="2067" y="1978"/>
                  <a:pt x="1977" y="2068"/>
                  <a:pt x="1867" y="2068"/>
                </a:cubicBezTo>
                <a:lnTo>
                  <a:pt x="1000" y="2068"/>
                </a:lnTo>
                <a:cubicBezTo>
                  <a:pt x="890" y="2068"/>
                  <a:pt x="800" y="1978"/>
                  <a:pt x="800" y="1868"/>
                </a:cubicBezTo>
                <a:cubicBezTo>
                  <a:pt x="800" y="1757"/>
                  <a:pt x="890" y="1668"/>
                  <a:pt x="1000" y="1668"/>
                </a:cubicBezTo>
                <a:close/>
              </a:path>
            </a:pathLst>
          </a:custGeom>
          <a:solidFill>
            <a:schemeClr val="bg1"/>
          </a:solidFill>
          <a:ln>
            <a:noFill/>
          </a:ln>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34" name="insight_171364">
            <a:extLst>
              <a:ext uri="{FF2B5EF4-FFF2-40B4-BE49-F238E27FC236}">
                <a16:creationId xmlns:a16="http://schemas.microsoft.com/office/drawing/2014/main" xmlns="" id="{8465E0E4-3CD2-420D-8324-7189E68E7A22}"/>
              </a:ext>
            </a:extLst>
          </p:cNvPr>
          <p:cNvSpPr>
            <a:spLocks noChangeAspect="1"/>
          </p:cNvSpPr>
          <p:nvPr/>
        </p:nvSpPr>
        <p:spPr bwMode="auto">
          <a:xfrm>
            <a:off x="6511144" y="4710788"/>
            <a:ext cx="434363" cy="433685"/>
          </a:xfrm>
          <a:custGeom>
            <a:avLst/>
            <a:gdLst>
              <a:gd name="T0" fmla="*/ 372171 w 604011"/>
              <a:gd name="T1" fmla="*/ 372171 w 604011"/>
              <a:gd name="T2" fmla="*/ 372171 w 604011"/>
              <a:gd name="T3" fmla="*/ 372171 w 604011"/>
              <a:gd name="T4" fmla="*/ 372171 w 604011"/>
              <a:gd name="T5" fmla="*/ 372171 w 604011"/>
              <a:gd name="T6" fmla="*/ 372171 w 604011"/>
              <a:gd name="T7" fmla="*/ 372171 w 604011"/>
              <a:gd name="T8" fmla="*/ 372171 w 604011"/>
              <a:gd name="T9" fmla="*/ 372171 w 604011"/>
              <a:gd name="T10" fmla="*/ 372171 w 604011"/>
              <a:gd name="T11" fmla="*/ 372171 w 604011"/>
              <a:gd name="T12" fmla="*/ 372171 w 604011"/>
              <a:gd name="T13" fmla="*/ 372171 w 604011"/>
              <a:gd name="T14" fmla="*/ 372171 w 604011"/>
              <a:gd name="T15" fmla="*/ 372171 w 604011"/>
              <a:gd name="T16" fmla="*/ 372171 w 604011"/>
              <a:gd name="T17" fmla="*/ 372171 w 604011"/>
              <a:gd name="T18" fmla="*/ 372171 w 604011"/>
              <a:gd name="T19" fmla="*/ 372171 w 604011"/>
              <a:gd name="T20" fmla="*/ 372171 w 604011"/>
              <a:gd name="T21" fmla="*/ 372171 w 604011"/>
              <a:gd name="T22" fmla="*/ 372171 w 604011"/>
              <a:gd name="T23" fmla="*/ 372171 w 604011"/>
              <a:gd name="T24" fmla="*/ 372171 w 604011"/>
              <a:gd name="T25" fmla="*/ 372171 w 604011"/>
              <a:gd name="T26" fmla="*/ 372171 w 604011"/>
              <a:gd name="T27" fmla="*/ 372171 w 604011"/>
              <a:gd name="T28" fmla="*/ 372171 w 604011"/>
              <a:gd name="T29" fmla="*/ 372171 w 604011"/>
              <a:gd name="T30" fmla="*/ 372171 w 604011"/>
              <a:gd name="T31" fmla="*/ 372171 w 604011"/>
              <a:gd name="T32" fmla="*/ 372171 w 604011"/>
              <a:gd name="T33" fmla="*/ 372171 w 604011"/>
              <a:gd name="T34" fmla="*/ 372171 w 604011"/>
              <a:gd name="T35" fmla="*/ 372171 w 604011"/>
              <a:gd name="T36" fmla="*/ 372171 w 604011"/>
              <a:gd name="T37" fmla="*/ 372171 w 604011"/>
              <a:gd name="T38" fmla="*/ 372171 w 604011"/>
              <a:gd name="T39" fmla="*/ 372171 w 604011"/>
              <a:gd name="T40" fmla="*/ 372171 w 604011"/>
              <a:gd name="T41" fmla="*/ 372171 w 604011"/>
              <a:gd name="T42" fmla="*/ 372171 w 604011"/>
              <a:gd name="T43" fmla="*/ 372171 w 604011"/>
              <a:gd name="T44" fmla="*/ 372171 w 604011"/>
              <a:gd name="T45" fmla="*/ 372171 w 604011"/>
              <a:gd name="T46" fmla="*/ 372171 w 604011"/>
              <a:gd name="T47" fmla="*/ 372171 w 604011"/>
              <a:gd name="T48" fmla="*/ 372171 w 604011"/>
              <a:gd name="T49" fmla="*/ 372171 w 604011"/>
              <a:gd name="T50" fmla="*/ 372171 w 604011"/>
              <a:gd name="T51" fmla="*/ 372171 w 604011"/>
              <a:gd name="T52" fmla="*/ 372171 w 604011"/>
              <a:gd name="T53" fmla="*/ 372171 w 604011"/>
              <a:gd name="T54" fmla="*/ 372171 w 604011"/>
              <a:gd name="T55" fmla="*/ 372171 w 604011"/>
              <a:gd name="T56" fmla="*/ 372171 w 604011"/>
              <a:gd name="T57" fmla="*/ 372171 w 604011"/>
              <a:gd name="T58" fmla="*/ 372171 w 604011"/>
              <a:gd name="T59" fmla="*/ 372171 w 604011"/>
              <a:gd name="T60" fmla="*/ 372171 w 604011"/>
              <a:gd name="T61" fmla="*/ 372171 w 604011"/>
              <a:gd name="T62" fmla="*/ 372171 w 604011"/>
              <a:gd name="T63" fmla="*/ 372171 w 604011"/>
              <a:gd name="T64" fmla="*/ 372171 w 604011"/>
              <a:gd name="T65" fmla="*/ 372171 w 604011"/>
              <a:gd name="T66" fmla="*/ 372171 w 604011"/>
              <a:gd name="T67" fmla="*/ 372171 w 604011"/>
              <a:gd name="T68" fmla="*/ 372171 w 604011"/>
              <a:gd name="T69" fmla="*/ 372171 w 604011"/>
              <a:gd name="T70" fmla="*/ 372171 w 604011"/>
              <a:gd name="T71" fmla="*/ 372171 w 604011"/>
              <a:gd name="T72" fmla="*/ 372171 w 604011"/>
              <a:gd name="T73" fmla="*/ 372171 w 604011"/>
              <a:gd name="T74" fmla="*/ 372171 w 604011"/>
              <a:gd name="T75" fmla="*/ 372171 w 604011"/>
              <a:gd name="T76" fmla="*/ 372171 w 604011"/>
              <a:gd name="T77" fmla="*/ 372171 w 604011"/>
              <a:gd name="T78" fmla="*/ 372171 w 604011"/>
              <a:gd name="T79" fmla="*/ 372171 w 604011"/>
              <a:gd name="T80" fmla="*/ 372171 w 604011"/>
              <a:gd name="T81" fmla="*/ 372171 w 604011"/>
              <a:gd name="T82" fmla="*/ 372171 w 604011"/>
              <a:gd name="T83" fmla="*/ 372171 w 604011"/>
              <a:gd name="T84" fmla="*/ 372171 w 604011"/>
              <a:gd name="T85" fmla="*/ 372171 w 604011"/>
              <a:gd name="T86" fmla="*/ 372171 w 604011"/>
              <a:gd name="T87" fmla="*/ 372171 w 604011"/>
              <a:gd name="T88" fmla="*/ 372171 w 604011"/>
              <a:gd name="T89" fmla="*/ 372171 w 604011"/>
              <a:gd name="T90" fmla="*/ 372171 w 604011"/>
              <a:gd name="T91" fmla="*/ 372171 w 604011"/>
              <a:gd name="T92" fmla="*/ 372171 w 604011"/>
              <a:gd name="T93" fmla="*/ 372171 w 604011"/>
              <a:gd name="T94" fmla="*/ 372171 w 604011"/>
              <a:gd name="T95" fmla="*/ 372171 w 604011"/>
              <a:gd name="T96" fmla="*/ 372171 w 604011"/>
              <a:gd name="T97" fmla="*/ 372171 w 604011"/>
              <a:gd name="T98" fmla="*/ 372171 w 604011"/>
              <a:gd name="T99" fmla="*/ 372171 w 604011"/>
              <a:gd name="T100" fmla="*/ 372171 w 604011"/>
              <a:gd name="T101" fmla="*/ 372171 w 604011"/>
              <a:gd name="T102" fmla="*/ 372171 w 604011"/>
              <a:gd name="T103" fmla="*/ 372171 w 604011"/>
              <a:gd name="T104" fmla="*/ 372171 w 604011"/>
              <a:gd name="T105" fmla="*/ 372171 w 604011"/>
              <a:gd name="T106" fmla="*/ 372171 w 604011"/>
              <a:gd name="T107" fmla="*/ 372171 w 604011"/>
              <a:gd name="T108" fmla="*/ 372171 w 604011"/>
              <a:gd name="T109" fmla="*/ 372171 w 604011"/>
              <a:gd name="T110" fmla="*/ 372171 w 604011"/>
              <a:gd name="T111" fmla="*/ 372171 w 604011"/>
              <a:gd name="T112" fmla="*/ 372171 w 604011"/>
              <a:gd name="T113" fmla="*/ 372171 w 6040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618" h="618">
                <a:moveTo>
                  <a:pt x="618" y="309"/>
                </a:moveTo>
                <a:cubicBezTo>
                  <a:pt x="618" y="344"/>
                  <a:pt x="590" y="372"/>
                  <a:pt x="555" y="372"/>
                </a:cubicBezTo>
                <a:cubicBezTo>
                  <a:pt x="529" y="372"/>
                  <a:pt x="507" y="356"/>
                  <a:pt x="498" y="334"/>
                </a:cubicBezTo>
                <a:lnTo>
                  <a:pt x="455" y="334"/>
                </a:lnTo>
                <a:cubicBezTo>
                  <a:pt x="451" y="356"/>
                  <a:pt x="442" y="377"/>
                  <a:pt x="430" y="395"/>
                </a:cubicBezTo>
                <a:lnTo>
                  <a:pt x="460" y="425"/>
                </a:lnTo>
                <a:cubicBezTo>
                  <a:pt x="482" y="416"/>
                  <a:pt x="509" y="421"/>
                  <a:pt x="528" y="439"/>
                </a:cubicBezTo>
                <a:cubicBezTo>
                  <a:pt x="552" y="463"/>
                  <a:pt x="552" y="503"/>
                  <a:pt x="528" y="528"/>
                </a:cubicBezTo>
                <a:cubicBezTo>
                  <a:pt x="503" y="552"/>
                  <a:pt x="463" y="552"/>
                  <a:pt x="439" y="528"/>
                </a:cubicBezTo>
                <a:cubicBezTo>
                  <a:pt x="421" y="509"/>
                  <a:pt x="416" y="482"/>
                  <a:pt x="425" y="460"/>
                </a:cubicBezTo>
                <a:lnTo>
                  <a:pt x="395" y="430"/>
                </a:lnTo>
                <a:cubicBezTo>
                  <a:pt x="377" y="442"/>
                  <a:pt x="356" y="451"/>
                  <a:pt x="334" y="455"/>
                </a:cubicBezTo>
                <a:lnTo>
                  <a:pt x="334" y="498"/>
                </a:lnTo>
                <a:cubicBezTo>
                  <a:pt x="356" y="507"/>
                  <a:pt x="372" y="529"/>
                  <a:pt x="372" y="555"/>
                </a:cubicBezTo>
                <a:cubicBezTo>
                  <a:pt x="372" y="590"/>
                  <a:pt x="344" y="618"/>
                  <a:pt x="309" y="618"/>
                </a:cubicBezTo>
                <a:cubicBezTo>
                  <a:pt x="274" y="618"/>
                  <a:pt x="246" y="590"/>
                  <a:pt x="246" y="555"/>
                </a:cubicBezTo>
                <a:cubicBezTo>
                  <a:pt x="246" y="529"/>
                  <a:pt x="262" y="507"/>
                  <a:pt x="285" y="498"/>
                </a:cubicBezTo>
                <a:lnTo>
                  <a:pt x="285" y="455"/>
                </a:lnTo>
                <a:cubicBezTo>
                  <a:pt x="262" y="451"/>
                  <a:pt x="241" y="442"/>
                  <a:pt x="223" y="430"/>
                </a:cubicBezTo>
                <a:lnTo>
                  <a:pt x="193" y="460"/>
                </a:lnTo>
                <a:cubicBezTo>
                  <a:pt x="202" y="482"/>
                  <a:pt x="198" y="509"/>
                  <a:pt x="179" y="528"/>
                </a:cubicBezTo>
                <a:cubicBezTo>
                  <a:pt x="155" y="552"/>
                  <a:pt x="115" y="552"/>
                  <a:pt x="91" y="528"/>
                </a:cubicBezTo>
                <a:cubicBezTo>
                  <a:pt x="66" y="503"/>
                  <a:pt x="66" y="463"/>
                  <a:pt x="91" y="439"/>
                </a:cubicBezTo>
                <a:cubicBezTo>
                  <a:pt x="109" y="421"/>
                  <a:pt x="136" y="416"/>
                  <a:pt x="158" y="425"/>
                </a:cubicBezTo>
                <a:lnTo>
                  <a:pt x="189" y="395"/>
                </a:lnTo>
                <a:cubicBezTo>
                  <a:pt x="176" y="377"/>
                  <a:pt x="167" y="356"/>
                  <a:pt x="163" y="334"/>
                </a:cubicBezTo>
                <a:lnTo>
                  <a:pt x="121" y="334"/>
                </a:lnTo>
                <a:cubicBezTo>
                  <a:pt x="111" y="356"/>
                  <a:pt x="89" y="372"/>
                  <a:pt x="63" y="372"/>
                </a:cubicBezTo>
                <a:cubicBezTo>
                  <a:pt x="28" y="372"/>
                  <a:pt x="0" y="344"/>
                  <a:pt x="0" y="309"/>
                </a:cubicBezTo>
                <a:cubicBezTo>
                  <a:pt x="0" y="274"/>
                  <a:pt x="28" y="246"/>
                  <a:pt x="63" y="246"/>
                </a:cubicBezTo>
                <a:cubicBezTo>
                  <a:pt x="89" y="246"/>
                  <a:pt x="111" y="262"/>
                  <a:pt x="121" y="285"/>
                </a:cubicBezTo>
                <a:lnTo>
                  <a:pt x="163" y="285"/>
                </a:lnTo>
                <a:cubicBezTo>
                  <a:pt x="167" y="262"/>
                  <a:pt x="176" y="241"/>
                  <a:pt x="189" y="223"/>
                </a:cubicBezTo>
                <a:lnTo>
                  <a:pt x="158" y="193"/>
                </a:lnTo>
                <a:cubicBezTo>
                  <a:pt x="136" y="202"/>
                  <a:pt x="109" y="198"/>
                  <a:pt x="91" y="179"/>
                </a:cubicBezTo>
                <a:cubicBezTo>
                  <a:pt x="66" y="155"/>
                  <a:pt x="66" y="115"/>
                  <a:pt x="91" y="91"/>
                </a:cubicBezTo>
                <a:cubicBezTo>
                  <a:pt x="115" y="66"/>
                  <a:pt x="155" y="66"/>
                  <a:pt x="179" y="91"/>
                </a:cubicBezTo>
                <a:cubicBezTo>
                  <a:pt x="198" y="109"/>
                  <a:pt x="202" y="136"/>
                  <a:pt x="193" y="158"/>
                </a:cubicBezTo>
                <a:lnTo>
                  <a:pt x="223" y="189"/>
                </a:lnTo>
                <a:cubicBezTo>
                  <a:pt x="241" y="176"/>
                  <a:pt x="262" y="167"/>
                  <a:pt x="285" y="163"/>
                </a:cubicBezTo>
                <a:lnTo>
                  <a:pt x="285" y="121"/>
                </a:lnTo>
                <a:cubicBezTo>
                  <a:pt x="262" y="111"/>
                  <a:pt x="246" y="89"/>
                  <a:pt x="246" y="63"/>
                </a:cubicBezTo>
                <a:cubicBezTo>
                  <a:pt x="246" y="28"/>
                  <a:pt x="274" y="0"/>
                  <a:pt x="309" y="0"/>
                </a:cubicBezTo>
                <a:cubicBezTo>
                  <a:pt x="344" y="0"/>
                  <a:pt x="372" y="28"/>
                  <a:pt x="372" y="63"/>
                </a:cubicBezTo>
                <a:cubicBezTo>
                  <a:pt x="372" y="89"/>
                  <a:pt x="356" y="111"/>
                  <a:pt x="334" y="121"/>
                </a:cubicBezTo>
                <a:lnTo>
                  <a:pt x="334" y="163"/>
                </a:lnTo>
                <a:cubicBezTo>
                  <a:pt x="356" y="167"/>
                  <a:pt x="377" y="176"/>
                  <a:pt x="395" y="189"/>
                </a:cubicBezTo>
                <a:lnTo>
                  <a:pt x="425" y="158"/>
                </a:lnTo>
                <a:cubicBezTo>
                  <a:pt x="416" y="136"/>
                  <a:pt x="421" y="109"/>
                  <a:pt x="439" y="91"/>
                </a:cubicBezTo>
                <a:cubicBezTo>
                  <a:pt x="463" y="66"/>
                  <a:pt x="503" y="66"/>
                  <a:pt x="528" y="91"/>
                </a:cubicBezTo>
                <a:cubicBezTo>
                  <a:pt x="552" y="115"/>
                  <a:pt x="552" y="155"/>
                  <a:pt x="528" y="179"/>
                </a:cubicBezTo>
                <a:cubicBezTo>
                  <a:pt x="509" y="198"/>
                  <a:pt x="482" y="202"/>
                  <a:pt x="460" y="193"/>
                </a:cubicBezTo>
                <a:lnTo>
                  <a:pt x="430" y="223"/>
                </a:lnTo>
                <a:cubicBezTo>
                  <a:pt x="442" y="241"/>
                  <a:pt x="451" y="262"/>
                  <a:pt x="455" y="285"/>
                </a:cubicBezTo>
                <a:lnTo>
                  <a:pt x="498" y="285"/>
                </a:lnTo>
                <a:cubicBezTo>
                  <a:pt x="507" y="262"/>
                  <a:pt x="529" y="246"/>
                  <a:pt x="555" y="246"/>
                </a:cubicBezTo>
                <a:cubicBezTo>
                  <a:pt x="590" y="246"/>
                  <a:pt x="618" y="274"/>
                  <a:pt x="618" y="309"/>
                </a:cubicBezTo>
                <a:close/>
              </a:path>
            </a:pathLst>
          </a:custGeom>
          <a:solidFill>
            <a:schemeClr val="bg1"/>
          </a:solidFill>
          <a:ln>
            <a:noFill/>
          </a:ln>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80" name="skull-and-crossbones_63646">
            <a:extLst>
              <a:ext uri="{FF2B5EF4-FFF2-40B4-BE49-F238E27FC236}">
                <a16:creationId xmlns:a16="http://schemas.microsoft.com/office/drawing/2014/main" xmlns="" id="{2401F7A6-789F-4FDD-8190-A8F8537F6779}"/>
              </a:ext>
            </a:extLst>
          </p:cNvPr>
          <p:cNvSpPr>
            <a:spLocks noChangeAspect="1"/>
          </p:cNvSpPr>
          <p:nvPr/>
        </p:nvSpPr>
        <p:spPr bwMode="auto">
          <a:xfrm>
            <a:off x="3980869" y="4709491"/>
            <a:ext cx="478374" cy="435321"/>
          </a:xfrm>
          <a:custGeom>
            <a:avLst/>
            <a:gdLst>
              <a:gd name="connsiteX0" fmla="*/ 373273 h 605239"/>
              <a:gd name="connsiteY0" fmla="*/ 373273 h 605239"/>
              <a:gd name="connsiteX1" fmla="*/ 373273 h 605239"/>
              <a:gd name="connsiteY1" fmla="*/ 373273 h 605239"/>
              <a:gd name="connsiteX2" fmla="*/ 373273 h 605239"/>
              <a:gd name="connsiteY2" fmla="*/ 373273 h 605239"/>
              <a:gd name="connsiteX3" fmla="*/ 373273 h 605239"/>
              <a:gd name="connsiteY3" fmla="*/ 373273 h 605239"/>
              <a:gd name="connsiteX4" fmla="*/ 373273 h 605239"/>
              <a:gd name="connsiteY4" fmla="*/ 373273 h 605239"/>
              <a:gd name="connsiteX5" fmla="*/ 373273 h 605239"/>
              <a:gd name="connsiteY5" fmla="*/ 373273 h 605239"/>
              <a:gd name="connsiteX6" fmla="*/ 373273 h 605239"/>
              <a:gd name="connsiteY6" fmla="*/ 373273 h 605239"/>
              <a:gd name="connsiteX7" fmla="*/ 373273 h 605239"/>
              <a:gd name="connsiteY7" fmla="*/ 373273 h 605239"/>
              <a:gd name="connsiteX8" fmla="*/ 373273 h 605239"/>
              <a:gd name="connsiteY8" fmla="*/ 373273 h 605239"/>
              <a:gd name="connsiteX9" fmla="*/ 373273 h 605239"/>
              <a:gd name="connsiteY9" fmla="*/ 373273 h 605239"/>
              <a:gd name="connsiteX10" fmla="*/ 373273 h 605239"/>
              <a:gd name="connsiteY10" fmla="*/ 373273 h 605239"/>
              <a:gd name="connsiteX11" fmla="*/ 373273 h 605239"/>
              <a:gd name="connsiteY11" fmla="*/ 373273 h 605239"/>
              <a:gd name="connsiteX12" fmla="*/ 373273 h 605239"/>
              <a:gd name="connsiteY12" fmla="*/ 373273 h 605239"/>
              <a:gd name="connsiteX13" fmla="*/ 373273 h 605239"/>
              <a:gd name="connsiteY13" fmla="*/ 373273 h 605239"/>
              <a:gd name="connsiteX14" fmla="*/ 373273 h 605239"/>
              <a:gd name="connsiteY14" fmla="*/ 373273 h 605239"/>
              <a:gd name="connsiteX15" fmla="*/ 373273 h 605239"/>
              <a:gd name="connsiteY15" fmla="*/ 373273 h 605239"/>
              <a:gd name="connsiteX16" fmla="*/ 373273 h 605239"/>
              <a:gd name="connsiteY16" fmla="*/ 373273 h 605239"/>
              <a:gd name="connsiteX17" fmla="*/ 373273 h 605239"/>
              <a:gd name="connsiteY17" fmla="*/ 373273 h 605239"/>
              <a:gd name="connsiteX18" fmla="*/ 373273 h 605239"/>
              <a:gd name="connsiteY18" fmla="*/ 373273 h 605239"/>
              <a:gd name="connsiteX19" fmla="*/ 373273 h 605239"/>
              <a:gd name="connsiteY19" fmla="*/ 373273 h 605239"/>
              <a:gd name="connsiteX20" fmla="*/ 373273 h 605239"/>
              <a:gd name="connsiteY20" fmla="*/ 373273 h 605239"/>
              <a:gd name="connsiteX21" fmla="*/ 373273 h 605239"/>
              <a:gd name="connsiteY21" fmla="*/ 373273 h 605239"/>
              <a:gd name="connsiteX22" fmla="*/ 373273 h 605239"/>
              <a:gd name="connsiteY22" fmla="*/ 373273 h 605239"/>
              <a:gd name="connsiteX23" fmla="*/ 373273 h 605239"/>
              <a:gd name="connsiteY23" fmla="*/ 373273 h 605239"/>
              <a:gd name="connsiteX24" fmla="*/ 373273 h 605239"/>
              <a:gd name="connsiteY24" fmla="*/ 373273 h 605239"/>
              <a:gd name="connsiteX25" fmla="*/ 373273 h 605239"/>
              <a:gd name="connsiteY25" fmla="*/ 373273 h 605239"/>
              <a:gd name="connsiteX26" fmla="*/ 373273 h 605239"/>
              <a:gd name="connsiteY26" fmla="*/ 373273 h 605239"/>
              <a:gd name="connsiteX27" fmla="*/ 373273 h 605239"/>
              <a:gd name="connsiteY27" fmla="*/ 373273 h 605239"/>
              <a:gd name="connsiteX28" fmla="*/ 373273 h 605239"/>
              <a:gd name="connsiteY28" fmla="*/ 373273 h 605239"/>
              <a:gd name="connsiteX29" fmla="*/ 373273 h 605239"/>
              <a:gd name="connsiteY29" fmla="*/ 373273 h 605239"/>
              <a:gd name="connsiteX30" fmla="*/ 373273 h 605239"/>
              <a:gd name="connsiteY30" fmla="*/ 373273 h 605239"/>
              <a:gd name="connsiteX31" fmla="*/ 373273 h 605239"/>
              <a:gd name="connsiteY31" fmla="*/ 373273 h 605239"/>
              <a:gd name="connsiteX32" fmla="*/ 373273 h 605239"/>
              <a:gd name="connsiteY32" fmla="*/ 373273 h 605239"/>
              <a:gd name="connsiteX33" fmla="*/ 373273 h 605239"/>
              <a:gd name="connsiteY33" fmla="*/ 373273 h 605239"/>
              <a:gd name="connsiteX34" fmla="*/ 373273 h 605239"/>
              <a:gd name="connsiteY34" fmla="*/ 373273 h 605239"/>
              <a:gd name="connsiteX35" fmla="*/ 373273 h 605239"/>
              <a:gd name="connsiteY35" fmla="*/ 373273 h 605239"/>
              <a:gd name="connsiteX36" fmla="*/ 373273 h 605239"/>
              <a:gd name="connsiteY36" fmla="*/ 373273 h 605239"/>
              <a:gd name="connsiteX37" fmla="*/ 373273 h 605239"/>
              <a:gd name="connsiteY37" fmla="*/ 373273 h 605239"/>
              <a:gd name="connsiteX38" fmla="*/ 373273 h 605239"/>
              <a:gd name="connsiteY38" fmla="*/ 373273 h 605239"/>
              <a:gd name="connsiteX39" fmla="*/ 373273 h 605239"/>
              <a:gd name="connsiteY39" fmla="*/ 373273 h 605239"/>
              <a:gd name="connsiteX40" fmla="*/ 373273 h 605239"/>
              <a:gd name="connsiteY40" fmla="*/ 373273 h 605239"/>
              <a:gd name="connsiteX41" fmla="*/ 373273 h 605239"/>
              <a:gd name="connsiteY41" fmla="*/ 373273 h 605239"/>
              <a:gd name="connsiteX42" fmla="*/ 373273 h 605239"/>
              <a:gd name="connsiteY42" fmla="*/ 373273 h 605239"/>
              <a:gd name="connsiteX43" fmla="*/ 373273 h 605239"/>
              <a:gd name="connsiteY43" fmla="*/ 373273 h 605239"/>
              <a:gd name="connsiteX44" fmla="*/ 373273 h 605239"/>
              <a:gd name="connsiteY44" fmla="*/ 373273 h 605239"/>
              <a:gd name="connsiteX45" fmla="*/ 373273 h 605239"/>
              <a:gd name="connsiteY45" fmla="*/ 373273 h 605239"/>
              <a:gd name="connsiteX46" fmla="*/ 373273 h 605239"/>
              <a:gd name="connsiteY46" fmla="*/ 373273 h 605239"/>
              <a:gd name="connsiteX47" fmla="*/ 373273 h 605239"/>
              <a:gd name="connsiteY47" fmla="*/ 373273 h 605239"/>
              <a:gd name="connsiteX48" fmla="*/ 373273 h 605239"/>
              <a:gd name="connsiteY48" fmla="*/ 373273 h 605239"/>
              <a:gd name="connsiteX49" fmla="*/ 373273 h 605239"/>
              <a:gd name="connsiteY49" fmla="*/ 373273 h 605239"/>
              <a:gd name="connsiteX50" fmla="*/ 373273 h 605239"/>
              <a:gd name="connsiteY50" fmla="*/ 373273 h 605239"/>
              <a:gd name="connsiteX51" fmla="*/ 373273 h 605239"/>
              <a:gd name="connsiteY51" fmla="*/ 373273 h 605239"/>
              <a:gd name="connsiteX52" fmla="*/ 373273 h 605239"/>
              <a:gd name="connsiteY52" fmla="*/ 373273 h 605239"/>
              <a:gd name="connsiteX53" fmla="*/ 373273 h 605239"/>
              <a:gd name="connsiteY53" fmla="*/ 373273 h 605239"/>
              <a:gd name="connsiteX54" fmla="*/ 373273 h 605239"/>
              <a:gd name="connsiteY54" fmla="*/ 373273 h 605239"/>
              <a:gd name="connsiteX55" fmla="*/ 373273 h 605239"/>
              <a:gd name="connsiteY55" fmla="*/ 373273 h 605239"/>
              <a:gd name="connsiteX56" fmla="*/ 373273 h 605239"/>
              <a:gd name="connsiteY56" fmla="*/ 373273 h 605239"/>
              <a:gd name="connsiteX57" fmla="*/ 373273 h 605239"/>
              <a:gd name="connsiteY57" fmla="*/ 373273 h 605239"/>
              <a:gd name="connsiteX58" fmla="*/ 373273 h 605239"/>
              <a:gd name="connsiteY58" fmla="*/ 373273 h 605239"/>
              <a:gd name="connsiteX59" fmla="*/ 373273 h 605239"/>
              <a:gd name="connsiteY59" fmla="*/ 373273 h 605239"/>
              <a:gd name="connsiteX60" fmla="*/ 373273 h 605239"/>
              <a:gd name="connsiteY60" fmla="*/ 373273 h 605239"/>
              <a:gd name="connsiteX61" fmla="*/ 373273 h 605239"/>
              <a:gd name="connsiteY61" fmla="*/ 373273 h 605239"/>
              <a:gd name="connsiteX62" fmla="*/ 373273 h 605239"/>
              <a:gd name="connsiteY62" fmla="*/ 373273 h 605239"/>
              <a:gd name="connsiteX63" fmla="*/ 373273 h 605239"/>
              <a:gd name="connsiteY63" fmla="*/ 373273 h 605239"/>
              <a:gd name="connsiteX64" fmla="*/ 373273 h 605239"/>
              <a:gd name="connsiteY64" fmla="*/ 373273 h 605239"/>
              <a:gd name="connsiteX65" fmla="*/ 373273 h 605239"/>
              <a:gd name="connsiteY65" fmla="*/ 373273 h 605239"/>
              <a:gd name="connsiteX66" fmla="*/ 373273 h 605239"/>
              <a:gd name="connsiteY66" fmla="*/ 373273 h 605239"/>
              <a:gd name="connsiteX67" fmla="*/ 373273 h 605239"/>
              <a:gd name="connsiteY67" fmla="*/ 373273 h 605239"/>
              <a:gd name="connsiteX68" fmla="*/ 373273 h 605239"/>
              <a:gd name="connsiteY68" fmla="*/ 373273 h 605239"/>
              <a:gd name="connsiteX69" fmla="*/ 373273 h 605239"/>
              <a:gd name="connsiteY69" fmla="*/ 373273 h 605239"/>
              <a:gd name="connsiteX70" fmla="*/ 373273 h 605239"/>
              <a:gd name="connsiteY70" fmla="*/ 373273 h 605239"/>
              <a:gd name="connsiteX71" fmla="*/ 373273 h 605239"/>
              <a:gd name="connsiteY71" fmla="*/ 373273 h 605239"/>
              <a:gd name="connsiteX72" fmla="*/ 373273 h 605239"/>
              <a:gd name="connsiteY72" fmla="*/ 373273 h 605239"/>
              <a:gd name="connsiteX73" fmla="*/ 373273 h 605239"/>
              <a:gd name="connsiteY73" fmla="*/ 373273 h 605239"/>
              <a:gd name="connsiteX74" fmla="*/ 373273 h 605239"/>
              <a:gd name="connsiteY74" fmla="*/ 373273 h 605239"/>
              <a:gd name="connsiteX75" fmla="*/ 373273 h 605239"/>
              <a:gd name="connsiteY75" fmla="*/ 373273 h 605239"/>
              <a:gd name="connsiteX76" fmla="*/ 373273 h 605239"/>
              <a:gd name="connsiteY76" fmla="*/ 373273 h 605239"/>
              <a:gd name="connsiteX77" fmla="*/ 373273 h 605239"/>
              <a:gd name="connsiteY77" fmla="*/ 373273 h 605239"/>
              <a:gd name="connsiteX78" fmla="*/ 373273 h 605239"/>
              <a:gd name="connsiteY78" fmla="*/ 373273 h 605239"/>
              <a:gd name="connsiteX79" fmla="*/ 373273 h 605239"/>
              <a:gd name="connsiteY79" fmla="*/ 373273 h 605239"/>
              <a:gd name="connsiteX80" fmla="*/ 373273 h 605239"/>
              <a:gd name="connsiteY80" fmla="*/ 373273 h 605239"/>
              <a:gd name="connsiteX81" fmla="*/ 373273 h 605239"/>
              <a:gd name="connsiteY81" fmla="*/ 373273 h 605239"/>
              <a:gd name="connsiteX82" fmla="*/ 373273 h 605239"/>
              <a:gd name="connsiteY82" fmla="*/ 373273 h 605239"/>
              <a:gd name="connsiteX83" fmla="*/ 373273 h 605239"/>
              <a:gd name="connsiteY83" fmla="*/ 373273 h 605239"/>
              <a:gd name="connsiteX84" fmla="*/ 373273 h 605239"/>
              <a:gd name="connsiteY84" fmla="*/ 373273 h 605239"/>
              <a:gd name="connsiteX85" fmla="*/ 373273 h 605239"/>
              <a:gd name="connsiteY85" fmla="*/ 373273 h 605239"/>
              <a:gd name="connsiteX86" fmla="*/ 373273 h 605239"/>
              <a:gd name="connsiteY86" fmla="*/ 373273 h 605239"/>
              <a:gd name="connsiteX87" fmla="*/ 373273 h 605239"/>
              <a:gd name="connsiteY87" fmla="*/ 373273 h 605239"/>
              <a:gd name="connsiteX88" fmla="*/ 373273 h 605239"/>
              <a:gd name="connsiteY88" fmla="*/ 373273 h 605239"/>
              <a:gd name="connsiteX89" fmla="*/ 373273 h 605239"/>
              <a:gd name="connsiteY89" fmla="*/ 373273 h 605239"/>
              <a:gd name="connsiteX90" fmla="*/ 373273 h 605239"/>
              <a:gd name="connsiteY90" fmla="*/ 373273 h 605239"/>
              <a:gd name="connsiteX91" fmla="*/ 373273 h 605239"/>
              <a:gd name="connsiteY91" fmla="*/ 373273 h 605239"/>
              <a:gd name="connsiteX92" fmla="*/ 373273 h 605239"/>
              <a:gd name="connsiteY92" fmla="*/ 373273 h 605239"/>
              <a:gd name="connsiteX93" fmla="*/ 373273 h 605239"/>
              <a:gd name="connsiteY93" fmla="*/ 373273 h 605239"/>
              <a:gd name="connsiteX94" fmla="*/ 373273 h 605239"/>
              <a:gd name="connsiteY94" fmla="*/ 373273 h 605239"/>
              <a:gd name="connsiteX95" fmla="*/ 373273 h 605239"/>
              <a:gd name="connsiteY95" fmla="*/ 373273 h 605239"/>
              <a:gd name="connsiteX96" fmla="*/ 373273 h 605239"/>
              <a:gd name="connsiteY96" fmla="*/ 373273 h 605239"/>
              <a:gd name="connsiteX97" fmla="*/ 373273 h 605239"/>
              <a:gd name="connsiteY97" fmla="*/ 373273 h 605239"/>
              <a:gd name="connsiteX98" fmla="*/ 373273 h 605239"/>
              <a:gd name="connsiteY98" fmla="*/ 373273 h 605239"/>
              <a:gd name="connsiteX99" fmla="*/ 373273 h 605239"/>
              <a:gd name="connsiteY99" fmla="*/ 373273 h 605239"/>
              <a:gd name="connsiteX100" fmla="*/ 373273 h 605239"/>
              <a:gd name="connsiteY100" fmla="*/ 373273 h 605239"/>
              <a:gd name="connsiteX101" fmla="*/ 373273 h 605239"/>
              <a:gd name="connsiteY101" fmla="*/ 373273 h 605239"/>
              <a:gd name="connsiteX102" fmla="*/ 373273 h 605239"/>
              <a:gd name="connsiteY102" fmla="*/ 373273 h 605239"/>
              <a:gd name="connsiteX103" fmla="*/ 373273 h 605239"/>
              <a:gd name="connsiteY103" fmla="*/ 373273 h 605239"/>
              <a:gd name="connsiteX104" fmla="*/ 373273 h 605239"/>
              <a:gd name="connsiteY104" fmla="*/ 373273 h 605239"/>
              <a:gd name="connsiteX105" fmla="*/ 373273 h 605239"/>
              <a:gd name="connsiteY105" fmla="*/ 373273 h 605239"/>
              <a:gd name="connsiteX106" fmla="*/ 373273 h 605239"/>
              <a:gd name="connsiteY106" fmla="*/ 373273 h 605239"/>
              <a:gd name="connsiteX107" fmla="*/ 373273 h 605239"/>
              <a:gd name="connsiteY107" fmla="*/ 373273 h 605239"/>
              <a:gd name="connsiteX108" fmla="*/ 373273 h 605239"/>
              <a:gd name="connsiteY108" fmla="*/ 373273 h 605239"/>
              <a:gd name="connsiteX109" fmla="*/ 373273 h 605239"/>
              <a:gd name="connsiteY109" fmla="*/ 373273 h 605239"/>
              <a:gd name="connsiteX110" fmla="*/ 373273 h 605239"/>
              <a:gd name="connsiteY110" fmla="*/ 373273 h 605239"/>
              <a:gd name="connsiteX111" fmla="*/ 373273 h 605239"/>
              <a:gd name="connsiteY111" fmla="*/ 373273 h 605239"/>
              <a:gd name="connsiteX112" fmla="*/ 373273 h 605239"/>
              <a:gd name="connsiteY112" fmla="*/ 373273 h 605239"/>
              <a:gd name="connsiteX113" fmla="*/ 373273 h 605239"/>
              <a:gd name="connsiteY113" fmla="*/ 373273 h 605239"/>
              <a:gd name="connsiteX114" fmla="*/ 373273 h 605239"/>
              <a:gd name="connsiteY114" fmla="*/ 373273 h 605239"/>
              <a:gd name="connsiteX115" fmla="*/ 373273 h 605239"/>
              <a:gd name="connsiteY115" fmla="*/ 373273 h 605239"/>
              <a:gd name="connsiteX116" fmla="*/ 373273 h 605239"/>
              <a:gd name="connsiteY116" fmla="*/ 373273 h 605239"/>
              <a:gd name="connsiteX117" fmla="*/ 373273 h 605239"/>
              <a:gd name="connsiteY117" fmla="*/ 373273 h 605239"/>
              <a:gd name="connsiteX118" fmla="*/ 373273 h 605239"/>
              <a:gd name="connsiteY118" fmla="*/ 373273 h 6052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Lst>
            <a:rect l="l" t="t" r="r" b="b"/>
            <a:pathLst>
              <a:path w="607618" h="552934">
                <a:moveTo>
                  <a:pt x="508081" y="400980"/>
                </a:moveTo>
                <a:lnTo>
                  <a:pt x="536578" y="426011"/>
                </a:lnTo>
                <a:cubicBezTo>
                  <a:pt x="543478" y="418701"/>
                  <a:pt x="553012" y="413969"/>
                  <a:pt x="563863" y="413232"/>
                </a:cubicBezTo>
                <a:cubicBezTo>
                  <a:pt x="586513" y="411760"/>
                  <a:pt x="606055" y="428955"/>
                  <a:pt x="607530" y="451515"/>
                </a:cubicBezTo>
                <a:cubicBezTo>
                  <a:pt x="609005" y="474126"/>
                  <a:pt x="591780" y="493583"/>
                  <a:pt x="569183" y="495055"/>
                </a:cubicBezTo>
                <a:cubicBezTo>
                  <a:pt x="562862" y="495476"/>
                  <a:pt x="556805" y="494424"/>
                  <a:pt x="551327" y="492268"/>
                </a:cubicBezTo>
                <a:cubicBezTo>
                  <a:pt x="554066" y="497316"/>
                  <a:pt x="555857" y="503153"/>
                  <a:pt x="556278" y="509306"/>
                </a:cubicBezTo>
                <a:cubicBezTo>
                  <a:pt x="557647" y="531865"/>
                  <a:pt x="540476" y="551374"/>
                  <a:pt x="517826" y="552847"/>
                </a:cubicBezTo>
                <a:cubicBezTo>
                  <a:pt x="495228" y="554319"/>
                  <a:pt x="475686" y="537124"/>
                  <a:pt x="474211" y="514564"/>
                </a:cubicBezTo>
                <a:cubicBezTo>
                  <a:pt x="473474" y="502785"/>
                  <a:pt x="477793" y="491795"/>
                  <a:pt x="485378" y="483802"/>
                </a:cubicBezTo>
                <a:lnTo>
                  <a:pt x="445293" y="448570"/>
                </a:lnTo>
                <a:close/>
                <a:moveTo>
                  <a:pt x="99433" y="400980"/>
                </a:moveTo>
                <a:lnTo>
                  <a:pt x="162326" y="448570"/>
                </a:lnTo>
                <a:lnTo>
                  <a:pt x="122188" y="483802"/>
                </a:lnTo>
                <a:cubicBezTo>
                  <a:pt x="129773" y="491795"/>
                  <a:pt x="134145" y="502733"/>
                  <a:pt x="133355" y="514564"/>
                </a:cubicBezTo>
                <a:cubicBezTo>
                  <a:pt x="131880" y="537124"/>
                  <a:pt x="112391" y="554319"/>
                  <a:pt x="89741" y="552847"/>
                </a:cubicBezTo>
                <a:cubicBezTo>
                  <a:pt x="67091" y="551374"/>
                  <a:pt x="49866" y="531865"/>
                  <a:pt x="51341" y="509306"/>
                </a:cubicBezTo>
                <a:cubicBezTo>
                  <a:pt x="51710" y="503153"/>
                  <a:pt x="53448" y="497369"/>
                  <a:pt x="56240" y="492268"/>
                </a:cubicBezTo>
                <a:cubicBezTo>
                  <a:pt x="50762" y="494424"/>
                  <a:pt x="44651" y="495476"/>
                  <a:pt x="38436" y="495055"/>
                </a:cubicBezTo>
                <a:cubicBezTo>
                  <a:pt x="15786" y="493583"/>
                  <a:pt x="-1386" y="474126"/>
                  <a:pt x="89" y="451515"/>
                </a:cubicBezTo>
                <a:cubicBezTo>
                  <a:pt x="1564" y="428955"/>
                  <a:pt x="21053" y="411760"/>
                  <a:pt x="43703" y="413232"/>
                </a:cubicBezTo>
                <a:cubicBezTo>
                  <a:pt x="54502" y="413969"/>
                  <a:pt x="64036" y="418701"/>
                  <a:pt x="70936" y="426011"/>
                </a:cubicBezTo>
                <a:close/>
                <a:moveTo>
                  <a:pt x="315562" y="371654"/>
                </a:moveTo>
                <a:cubicBezTo>
                  <a:pt x="313356" y="372299"/>
                  <a:pt x="311526" y="374218"/>
                  <a:pt x="311526" y="377005"/>
                </a:cubicBezTo>
                <a:lnTo>
                  <a:pt x="311526" y="408664"/>
                </a:lnTo>
                <a:cubicBezTo>
                  <a:pt x="311526" y="411714"/>
                  <a:pt x="314054" y="414239"/>
                  <a:pt x="317161" y="414239"/>
                </a:cubicBezTo>
                <a:lnTo>
                  <a:pt x="337807" y="414239"/>
                </a:lnTo>
                <a:cubicBezTo>
                  <a:pt x="342231" y="414239"/>
                  <a:pt x="344970" y="409295"/>
                  <a:pt x="342494" y="405561"/>
                </a:cubicBezTo>
                <a:lnTo>
                  <a:pt x="321849" y="373955"/>
                </a:lnTo>
                <a:cubicBezTo>
                  <a:pt x="320348" y="371641"/>
                  <a:pt x="317767" y="371010"/>
                  <a:pt x="315562" y="371654"/>
                </a:cubicBezTo>
                <a:close/>
                <a:moveTo>
                  <a:pt x="291973" y="371615"/>
                </a:moveTo>
                <a:cubicBezTo>
                  <a:pt x="289774" y="370958"/>
                  <a:pt x="287193" y="371589"/>
                  <a:pt x="285666" y="373955"/>
                </a:cubicBezTo>
                <a:lnTo>
                  <a:pt x="265020" y="405561"/>
                </a:lnTo>
                <a:cubicBezTo>
                  <a:pt x="262598" y="409348"/>
                  <a:pt x="265231" y="414239"/>
                  <a:pt x="269760" y="414239"/>
                </a:cubicBezTo>
                <a:lnTo>
                  <a:pt x="290406" y="414239"/>
                </a:lnTo>
                <a:cubicBezTo>
                  <a:pt x="293461" y="414239"/>
                  <a:pt x="295989" y="411714"/>
                  <a:pt x="295989" y="408664"/>
                </a:cubicBezTo>
                <a:lnTo>
                  <a:pt x="295989" y="377005"/>
                </a:lnTo>
                <a:cubicBezTo>
                  <a:pt x="295989" y="374218"/>
                  <a:pt x="294172" y="372272"/>
                  <a:pt x="291973" y="371615"/>
                </a:cubicBezTo>
                <a:close/>
                <a:moveTo>
                  <a:pt x="263704" y="263307"/>
                </a:moveTo>
                <a:cubicBezTo>
                  <a:pt x="252327" y="262887"/>
                  <a:pt x="240688" y="263833"/>
                  <a:pt x="229628" y="266778"/>
                </a:cubicBezTo>
                <a:cubicBezTo>
                  <a:pt x="228732" y="266989"/>
                  <a:pt x="227837" y="267199"/>
                  <a:pt x="226994" y="267514"/>
                </a:cubicBezTo>
                <a:cubicBezTo>
                  <a:pt x="215671" y="270775"/>
                  <a:pt x="204927" y="276402"/>
                  <a:pt x="196342" y="284448"/>
                </a:cubicBezTo>
                <a:cubicBezTo>
                  <a:pt x="188494" y="291916"/>
                  <a:pt x="182648" y="301382"/>
                  <a:pt x="178856" y="311479"/>
                </a:cubicBezTo>
                <a:cubicBezTo>
                  <a:pt x="176960" y="316528"/>
                  <a:pt x="175591" y="321787"/>
                  <a:pt x="174590" y="327098"/>
                </a:cubicBezTo>
                <a:cubicBezTo>
                  <a:pt x="173747" y="331779"/>
                  <a:pt x="172009" y="338300"/>
                  <a:pt x="173695" y="342928"/>
                </a:cubicBezTo>
                <a:cubicBezTo>
                  <a:pt x="173905" y="343559"/>
                  <a:pt x="174221" y="344190"/>
                  <a:pt x="174590" y="344821"/>
                </a:cubicBezTo>
                <a:cubicBezTo>
                  <a:pt x="176433" y="347871"/>
                  <a:pt x="179699" y="349869"/>
                  <a:pt x="183596" y="349869"/>
                </a:cubicBezTo>
                <a:lnTo>
                  <a:pt x="263282" y="349869"/>
                </a:lnTo>
                <a:cubicBezTo>
                  <a:pt x="266864" y="349869"/>
                  <a:pt x="270076" y="348081"/>
                  <a:pt x="271972" y="345241"/>
                </a:cubicBezTo>
                <a:cubicBezTo>
                  <a:pt x="272394" y="344716"/>
                  <a:pt x="272710" y="344137"/>
                  <a:pt x="272973" y="343506"/>
                </a:cubicBezTo>
                <a:cubicBezTo>
                  <a:pt x="273552" y="342244"/>
                  <a:pt x="273816" y="340929"/>
                  <a:pt x="273816" y="339457"/>
                </a:cubicBezTo>
                <a:lnTo>
                  <a:pt x="273816" y="305274"/>
                </a:lnTo>
                <a:lnTo>
                  <a:pt x="273816" y="273825"/>
                </a:lnTo>
                <a:cubicBezTo>
                  <a:pt x="273816" y="268145"/>
                  <a:pt x="269339" y="263518"/>
                  <a:pt x="263704" y="263307"/>
                </a:cubicBezTo>
                <a:close/>
                <a:moveTo>
                  <a:pt x="343916" y="263202"/>
                </a:moveTo>
                <a:cubicBezTo>
                  <a:pt x="338228" y="263412"/>
                  <a:pt x="333804" y="268145"/>
                  <a:pt x="333804" y="273720"/>
                </a:cubicBezTo>
                <a:lnTo>
                  <a:pt x="333804" y="305221"/>
                </a:lnTo>
                <a:lnTo>
                  <a:pt x="333804" y="339351"/>
                </a:lnTo>
                <a:cubicBezTo>
                  <a:pt x="333804" y="340771"/>
                  <a:pt x="334068" y="342191"/>
                  <a:pt x="334647" y="343453"/>
                </a:cubicBezTo>
                <a:cubicBezTo>
                  <a:pt x="334910" y="343979"/>
                  <a:pt x="335279" y="344610"/>
                  <a:pt x="335595" y="345189"/>
                </a:cubicBezTo>
                <a:cubicBezTo>
                  <a:pt x="337491" y="347976"/>
                  <a:pt x="340651" y="349817"/>
                  <a:pt x="344338" y="349817"/>
                </a:cubicBezTo>
                <a:lnTo>
                  <a:pt x="424024" y="349817"/>
                </a:lnTo>
                <a:cubicBezTo>
                  <a:pt x="427816" y="349817"/>
                  <a:pt x="431187" y="347766"/>
                  <a:pt x="433030" y="344768"/>
                </a:cubicBezTo>
                <a:cubicBezTo>
                  <a:pt x="433346" y="344190"/>
                  <a:pt x="433715" y="343559"/>
                  <a:pt x="433925" y="342875"/>
                </a:cubicBezTo>
                <a:cubicBezTo>
                  <a:pt x="435558" y="338247"/>
                  <a:pt x="433873" y="331726"/>
                  <a:pt x="433030" y="327046"/>
                </a:cubicBezTo>
                <a:cubicBezTo>
                  <a:pt x="432029" y="321681"/>
                  <a:pt x="430607" y="316423"/>
                  <a:pt x="428711" y="311374"/>
                </a:cubicBezTo>
                <a:cubicBezTo>
                  <a:pt x="424919" y="301277"/>
                  <a:pt x="419178" y="291811"/>
                  <a:pt x="411226" y="284396"/>
                </a:cubicBezTo>
                <a:cubicBezTo>
                  <a:pt x="402693" y="276349"/>
                  <a:pt x="391949" y="270722"/>
                  <a:pt x="380626" y="267409"/>
                </a:cubicBezTo>
                <a:cubicBezTo>
                  <a:pt x="379730" y="267199"/>
                  <a:pt x="378888" y="266936"/>
                  <a:pt x="377940" y="266726"/>
                </a:cubicBezTo>
                <a:cubicBezTo>
                  <a:pt x="366932" y="263781"/>
                  <a:pt x="355293" y="262781"/>
                  <a:pt x="343916" y="263202"/>
                </a:cubicBezTo>
                <a:close/>
                <a:moveTo>
                  <a:pt x="303784" y="60996"/>
                </a:moveTo>
                <a:cubicBezTo>
                  <a:pt x="355082" y="61049"/>
                  <a:pt x="401956" y="79876"/>
                  <a:pt x="437875" y="111008"/>
                </a:cubicBezTo>
                <a:cubicBezTo>
                  <a:pt x="457362" y="127942"/>
                  <a:pt x="473689" y="148557"/>
                  <a:pt x="485698" y="171697"/>
                </a:cubicBezTo>
                <a:cubicBezTo>
                  <a:pt x="500234" y="199832"/>
                  <a:pt x="508450" y="231648"/>
                  <a:pt x="508450" y="265463"/>
                </a:cubicBezTo>
                <a:lnTo>
                  <a:pt x="508450" y="359441"/>
                </a:lnTo>
                <a:cubicBezTo>
                  <a:pt x="508450" y="366014"/>
                  <a:pt x="505343" y="372167"/>
                  <a:pt x="500076" y="376164"/>
                </a:cubicBezTo>
                <a:lnTo>
                  <a:pt x="489384" y="384315"/>
                </a:lnTo>
                <a:lnTo>
                  <a:pt x="426605" y="431909"/>
                </a:lnTo>
                <a:lnTo>
                  <a:pt x="414122" y="441375"/>
                </a:lnTo>
                <a:lnTo>
                  <a:pt x="414122" y="491650"/>
                </a:lnTo>
                <a:cubicBezTo>
                  <a:pt x="414122" y="503325"/>
                  <a:pt x="404695" y="512686"/>
                  <a:pt x="393055" y="512686"/>
                </a:cubicBezTo>
                <a:lnTo>
                  <a:pt x="303889" y="512686"/>
                </a:lnTo>
                <a:lnTo>
                  <a:pt x="214670" y="512686"/>
                </a:lnTo>
                <a:cubicBezTo>
                  <a:pt x="203031" y="512686"/>
                  <a:pt x="193603" y="503325"/>
                  <a:pt x="193603" y="491650"/>
                </a:cubicBezTo>
                <a:lnTo>
                  <a:pt x="193603" y="441480"/>
                </a:lnTo>
                <a:lnTo>
                  <a:pt x="181121" y="432014"/>
                </a:lnTo>
                <a:lnTo>
                  <a:pt x="118341" y="384368"/>
                </a:lnTo>
                <a:lnTo>
                  <a:pt x="107544" y="376164"/>
                </a:lnTo>
                <a:cubicBezTo>
                  <a:pt x="102277" y="372167"/>
                  <a:pt x="99170" y="366014"/>
                  <a:pt x="99170" y="359441"/>
                </a:cubicBezTo>
                <a:lnTo>
                  <a:pt x="99170" y="265463"/>
                </a:lnTo>
                <a:cubicBezTo>
                  <a:pt x="99170" y="231648"/>
                  <a:pt x="107386" y="199779"/>
                  <a:pt x="121922" y="171697"/>
                </a:cubicBezTo>
                <a:cubicBezTo>
                  <a:pt x="133878" y="148505"/>
                  <a:pt x="150205" y="127942"/>
                  <a:pt x="169745" y="111008"/>
                </a:cubicBezTo>
                <a:cubicBezTo>
                  <a:pt x="205717" y="79876"/>
                  <a:pt x="252538" y="60996"/>
                  <a:pt x="303784" y="60996"/>
                </a:cubicBezTo>
                <a:close/>
                <a:moveTo>
                  <a:pt x="89719" y="160"/>
                </a:moveTo>
                <a:cubicBezTo>
                  <a:pt x="112364" y="-1313"/>
                  <a:pt x="131849" y="15886"/>
                  <a:pt x="133324" y="38451"/>
                </a:cubicBezTo>
                <a:cubicBezTo>
                  <a:pt x="134113" y="50233"/>
                  <a:pt x="129743" y="61226"/>
                  <a:pt x="122159" y="69221"/>
                </a:cubicBezTo>
                <a:lnTo>
                  <a:pt x="151176" y="94678"/>
                </a:lnTo>
                <a:cubicBezTo>
                  <a:pt x="147964" y="97571"/>
                  <a:pt x="144804" y="100516"/>
                  <a:pt x="141697" y="103619"/>
                </a:cubicBezTo>
                <a:cubicBezTo>
                  <a:pt x="126320" y="118978"/>
                  <a:pt x="113312" y="136230"/>
                  <a:pt x="102938" y="155060"/>
                </a:cubicBezTo>
                <a:lnTo>
                  <a:pt x="70919" y="126973"/>
                </a:lnTo>
                <a:cubicBezTo>
                  <a:pt x="64020" y="134231"/>
                  <a:pt x="54488" y="139018"/>
                  <a:pt x="43693" y="139701"/>
                </a:cubicBezTo>
                <a:cubicBezTo>
                  <a:pt x="20995" y="141174"/>
                  <a:pt x="1458" y="124027"/>
                  <a:pt x="89" y="101516"/>
                </a:cubicBezTo>
                <a:cubicBezTo>
                  <a:pt x="-1386" y="78899"/>
                  <a:pt x="15782" y="59437"/>
                  <a:pt x="38427" y="57965"/>
                </a:cubicBezTo>
                <a:cubicBezTo>
                  <a:pt x="44746" y="57544"/>
                  <a:pt x="50749" y="58596"/>
                  <a:pt x="56226" y="60752"/>
                </a:cubicBezTo>
                <a:cubicBezTo>
                  <a:pt x="53488" y="55703"/>
                  <a:pt x="51750" y="49865"/>
                  <a:pt x="51329" y="43711"/>
                </a:cubicBezTo>
                <a:cubicBezTo>
                  <a:pt x="49907" y="21146"/>
                  <a:pt x="67127" y="1632"/>
                  <a:pt x="89719" y="160"/>
                </a:cubicBezTo>
                <a:close/>
                <a:moveTo>
                  <a:pt x="517847" y="89"/>
                </a:moveTo>
                <a:cubicBezTo>
                  <a:pt x="540544" y="1562"/>
                  <a:pt x="557765" y="21025"/>
                  <a:pt x="556290" y="43645"/>
                </a:cubicBezTo>
                <a:cubicBezTo>
                  <a:pt x="555922" y="49800"/>
                  <a:pt x="554184" y="55533"/>
                  <a:pt x="551340" y="60689"/>
                </a:cubicBezTo>
                <a:cubicBezTo>
                  <a:pt x="556817" y="58479"/>
                  <a:pt x="562926" y="57427"/>
                  <a:pt x="569192" y="57848"/>
                </a:cubicBezTo>
                <a:cubicBezTo>
                  <a:pt x="591785" y="59321"/>
                  <a:pt x="609005" y="78837"/>
                  <a:pt x="607530" y="101404"/>
                </a:cubicBezTo>
                <a:cubicBezTo>
                  <a:pt x="606056" y="124024"/>
                  <a:pt x="586518" y="141173"/>
                  <a:pt x="563926" y="139700"/>
                </a:cubicBezTo>
                <a:cubicBezTo>
                  <a:pt x="553131" y="139016"/>
                  <a:pt x="543546" y="134229"/>
                  <a:pt x="536700" y="126970"/>
                </a:cubicBezTo>
                <a:lnTo>
                  <a:pt x="504681" y="155060"/>
                </a:lnTo>
                <a:cubicBezTo>
                  <a:pt x="494254" y="136228"/>
                  <a:pt x="481299" y="118974"/>
                  <a:pt x="465922" y="103613"/>
                </a:cubicBezTo>
                <a:cubicBezTo>
                  <a:pt x="462815" y="100510"/>
                  <a:pt x="459655" y="97564"/>
                  <a:pt x="456443" y="94618"/>
                </a:cubicBezTo>
                <a:lnTo>
                  <a:pt x="485407" y="69158"/>
                </a:lnTo>
                <a:cubicBezTo>
                  <a:pt x="477824" y="61162"/>
                  <a:pt x="473506" y="50220"/>
                  <a:pt x="474243" y="38385"/>
                </a:cubicBezTo>
                <a:cubicBezTo>
                  <a:pt x="475717" y="15765"/>
                  <a:pt x="495255" y="-1384"/>
                  <a:pt x="517847" y="89"/>
                </a:cubicBezTo>
                <a:close/>
              </a:path>
            </a:pathLst>
          </a:custGeom>
          <a:solidFill>
            <a:schemeClr val="bg1"/>
          </a:solidFill>
          <a:ln>
            <a:noFill/>
          </a:ln>
        </p:spPr>
      </p:sp>
      <p:sp>
        <p:nvSpPr>
          <p:cNvPr id="22" name="矩形 21">
            <a:extLst>
              <a:ext uri="{FF2B5EF4-FFF2-40B4-BE49-F238E27FC236}">
                <a16:creationId xmlns:a16="http://schemas.microsoft.com/office/drawing/2014/main" xmlns="" id="{1BF39168-26D0-4840-AC84-ED63D1B955FB}"/>
              </a:ext>
            </a:extLst>
          </p:cNvPr>
          <p:cNvSpPr/>
          <p:nvPr/>
        </p:nvSpPr>
        <p:spPr>
          <a:xfrm>
            <a:off x="1142537" y="5258128"/>
            <a:ext cx="2218877" cy="369332"/>
          </a:xfrm>
          <a:prstGeom prst="rect">
            <a:avLst/>
          </a:prstGeom>
        </p:spPr>
        <p:txBody>
          <a:bodyPr wrap="none">
            <a:spAutoFit/>
          </a:bodyPr>
          <a:lstStyle/>
          <a:p>
            <a:r>
              <a:rPr lang="zh-CN" altLang="en-US" smtClean="0">
                <a:solidFill>
                  <a:schemeClr val="accent3"/>
                </a:solidFill>
                <a:latin typeface="字魂43号-国潮手书" panose="00000500000000000000" pitchFamily="2" charset="-122"/>
                <a:ea typeface="字魂43号-国潮手书" panose="00000500000000000000" pitchFamily="2" charset="-122"/>
              </a:rPr>
              <a:t>3-</a:t>
            </a:r>
            <a:r>
              <a:rPr lang="zh-CN" altLang="en-US" sz="100" smtClean="0">
                <a:solidFill>
                  <a:schemeClr val="accent3"/>
                </a:solidFill>
                <a:latin typeface="字魂43号-国潮手书" panose="00000500000000000000" pitchFamily="2" charset="-122"/>
                <a:ea typeface="字魂43号-国潮手书" panose="00000500000000000000" pitchFamily="2" charset="-122"/>
              </a:rPr>
              <a:t> </a:t>
            </a:r>
            <a:r>
              <a:rPr lang="zh-CN" altLang="en-US" smtClean="0">
                <a:solidFill>
                  <a:schemeClr val="accent3"/>
                </a:solidFill>
                <a:latin typeface="字魂43号-国潮手书" panose="00000500000000000000" pitchFamily="2" charset="-122"/>
                <a:ea typeface="字魂43号-国潮手书" panose="00000500000000000000" pitchFamily="2" charset="-122"/>
              </a:rPr>
              <a:t>15</a:t>
            </a:r>
            <a:r>
              <a:rPr lang="zh-CN" altLang="en-US" dirty="0">
                <a:solidFill>
                  <a:schemeClr val="accent3"/>
                </a:solidFill>
                <a:latin typeface="字魂43号-国潮手书" panose="00000500000000000000" pitchFamily="2" charset="-122"/>
                <a:ea typeface="字魂43号-国潮手书" panose="00000500000000000000" pitchFamily="2" charset="-122"/>
              </a:rPr>
              <a:t>天 平均5-8天</a:t>
            </a:r>
          </a:p>
        </p:txBody>
      </p:sp>
      <p:sp>
        <p:nvSpPr>
          <p:cNvPr id="25" name="矩形 24">
            <a:extLst>
              <a:ext uri="{FF2B5EF4-FFF2-40B4-BE49-F238E27FC236}">
                <a16:creationId xmlns:a16="http://schemas.microsoft.com/office/drawing/2014/main" xmlns="" id="{FC3269D6-9847-44ED-8E52-FFDE6A864C26}"/>
              </a:ext>
            </a:extLst>
          </p:cNvPr>
          <p:cNvSpPr/>
          <p:nvPr/>
        </p:nvSpPr>
        <p:spPr>
          <a:xfrm>
            <a:off x="4357169" y="5258128"/>
            <a:ext cx="930063" cy="369332"/>
          </a:xfrm>
          <a:prstGeom prst="rect">
            <a:avLst/>
          </a:prstGeom>
        </p:spPr>
        <p:txBody>
          <a:bodyPr wrap="none">
            <a:spAutoFit/>
          </a:bodyPr>
          <a:lstStyle/>
          <a:p>
            <a:r>
              <a:rPr lang="zh-CN" altLang="en-US" smtClean="0">
                <a:solidFill>
                  <a:schemeClr val="accent3"/>
                </a:solidFill>
                <a:latin typeface="字魂43号-国潮手书" panose="00000500000000000000" pitchFamily="2" charset="-122"/>
                <a:ea typeface="字魂43号-国潮手书" panose="00000500000000000000" pitchFamily="2" charset="-122"/>
              </a:rPr>
              <a:t>5</a:t>
            </a:r>
            <a:r>
              <a:rPr lang="zh-CN" altLang="en-US" sz="100" smtClean="0">
                <a:solidFill>
                  <a:schemeClr val="accent3"/>
                </a:solidFill>
                <a:latin typeface="字魂43号-国潮手书" panose="00000500000000000000" pitchFamily="2" charset="-122"/>
                <a:ea typeface="字魂43号-国潮手书" panose="00000500000000000000" pitchFamily="2" charset="-122"/>
              </a:rPr>
              <a:t> </a:t>
            </a:r>
            <a:r>
              <a:rPr lang="zh-CN" altLang="en-US" smtClean="0">
                <a:solidFill>
                  <a:schemeClr val="accent3"/>
                </a:solidFill>
                <a:latin typeface="字魂43号-国潮手书" panose="00000500000000000000" pitchFamily="2" charset="-122"/>
                <a:ea typeface="字魂43号-国潮手书" panose="00000500000000000000" pitchFamily="2" charset="-122"/>
              </a:rPr>
              <a:t>%</a:t>
            </a:r>
            <a:r>
              <a:rPr lang="zh-CN" altLang="en-US" dirty="0">
                <a:solidFill>
                  <a:schemeClr val="accent3"/>
                </a:solidFill>
                <a:latin typeface="字魂43号-国潮手书" panose="00000500000000000000" pitchFamily="2" charset="-122"/>
                <a:ea typeface="字魂43号-国潮手书" panose="00000500000000000000" pitchFamily="2" charset="-122"/>
              </a:rPr>
              <a:t>左右</a:t>
            </a:r>
          </a:p>
        </p:txBody>
      </p:sp>
      <p:sp>
        <p:nvSpPr>
          <p:cNvPr id="26" name="矩形 25">
            <a:extLst>
              <a:ext uri="{FF2B5EF4-FFF2-40B4-BE49-F238E27FC236}">
                <a16:creationId xmlns:a16="http://schemas.microsoft.com/office/drawing/2014/main" xmlns="" id="{EC990B6D-2742-4C91-8EB6-671D3F922D2F}"/>
              </a:ext>
            </a:extLst>
          </p:cNvPr>
          <p:cNvSpPr/>
          <p:nvPr/>
        </p:nvSpPr>
        <p:spPr>
          <a:xfrm>
            <a:off x="7247246" y="5258128"/>
            <a:ext cx="561372" cy="369332"/>
          </a:xfrm>
          <a:prstGeom prst="rect">
            <a:avLst/>
          </a:prstGeom>
        </p:spPr>
        <p:txBody>
          <a:bodyPr wrap="none">
            <a:spAutoFit/>
          </a:bodyPr>
          <a:lstStyle/>
          <a:p>
            <a:r>
              <a:rPr lang="zh-CN" altLang="en-US" smtClean="0">
                <a:solidFill>
                  <a:schemeClr val="accent3"/>
                </a:solidFill>
                <a:latin typeface="字魂43号-国潮手书" panose="00000500000000000000" pitchFamily="2" charset="-122"/>
                <a:ea typeface="字魂43号-国潮手书" panose="00000500000000000000" pitchFamily="2" charset="-122"/>
              </a:rPr>
              <a:t>4</a:t>
            </a:r>
            <a:r>
              <a:rPr lang="zh-CN" altLang="en-US" sz="100" smtClean="0">
                <a:solidFill>
                  <a:schemeClr val="accent3"/>
                </a:solidFill>
                <a:latin typeface="字魂43号-国潮手书" panose="00000500000000000000" pitchFamily="2" charset="-122"/>
                <a:ea typeface="字魂43号-国潮手书" panose="00000500000000000000" pitchFamily="2" charset="-122"/>
              </a:rPr>
              <a:t> </a:t>
            </a:r>
            <a:r>
              <a:rPr lang="zh-CN" altLang="en-US" smtClean="0">
                <a:solidFill>
                  <a:schemeClr val="accent3"/>
                </a:solidFill>
                <a:latin typeface="字魂43号-国潮手书" panose="00000500000000000000" pitchFamily="2" charset="-122"/>
                <a:ea typeface="字魂43号-国潮手书" panose="00000500000000000000" pitchFamily="2" charset="-122"/>
              </a:rPr>
              <a:t>次</a:t>
            </a:r>
            <a:endParaRPr lang="zh-CN" altLang="en-US" dirty="0">
              <a:solidFill>
                <a:schemeClr val="accent3"/>
              </a:solidFill>
              <a:latin typeface="字魂43号-国潮手书" panose="00000500000000000000" pitchFamily="2" charset="-122"/>
              <a:ea typeface="字魂43号-国潮手书" panose="00000500000000000000" pitchFamily="2" charset="-122"/>
            </a:endParaRPr>
          </a:p>
        </p:txBody>
      </p:sp>
      <p:sp>
        <p:nvSpPr>
          <p:cNvPr id="27" name="矩形 26">
            <a:extLst>
              <a:ext uri="{FF2B5EF4-FFF2-40B4-BE49-F238E27FC236}">
                <a16:creationId xmlns:a16="http://schemas.microsoft.com/office/drawing/2014/main" xmlns="" id="{6F9A823B-7C4B-49DA-8A09-19A0C670F0F8}"/>
              </a:ext>
            </a:extLst>
          </p:cNvPr>
          <p:cNvSpPr/>
          <p:nvPr/>
        </p:nvSpPr>
        <p:spPr>
          <a:xfrm>
            <a:off x="9837955" y="5258128"/>
            <a:ext cx="885179" cy="369332"/>
          </a:xfrm>
          <a:prstGeom prst="rect">
            <a:avLst/>
          </a:prstGeom>
        </p:spPr>
        <p:txBody>
          <a:bodyPr wrap="none">
            <a:spAutoFit/>
          </a:bodyPr>
          <a:lstStyle/>
          <a:p>
            <a:r>
              <a:rPr lang="zh-CN" altLang="en-US" smtClean="0">
                <a:solidFill>
                  <a:schemeClr val="accent3"/>
                </a:solidFill>
                <a:latin typeface="字魂43号-国潮手书" panose="00000500000000000000" pitchFamily="2" charset="-122"/>
                <a:ea typeface="字魂43号-国潮手书" panose="00000500000000000000" pitchFamily="2" charset="-122"/>
              </a:rPr>
              <a:t>未</a:t>
            </a:r>
            <a:r>
              <a:rPr lang="zh-CN" altLang="en-US" sz="100" smtClean="0">
                <a:solidFill>
                  <a:schemeClr val="accent3"/>
                </a:solidFill>
                <a:latin typeface="字魂43号-国潮手书" panose="00000500000000000000" pitchFamily="2" charset="-122"/>
                <a:ea typeface="字魂43号-国潮手书" panose="00000500000000000000" pitchFamily="2" charset="-122"/>
              </a:rPr>
              <a:t> </a:t>
            </a:r>
            <a:r>
              <a:rPr lang="zh-CN" altLang="en-US" smtClean="0">
                <a:solidFill>
                  <a:schemeClr val="accent3"/>
                </a:solidFill>
                <a:latin typeface="字魂43号-国潮手书" panose="00000500000000000000" pitchFamily="2" charset="-122"/>
                <a:ea typeface="字魂43号-国潮手书" panose="00000500000000000000" pitchFamily="2" charset="-122"/>
              </a:rPr>
              <a:t>统</a:t>
            </a:r>
            <a:r>
              <a:rPr lang="zh-CN" altLang="en-US" dirty="0">
                <a:solidFill>
                  <a:schemeClr val="accent3"/>
                </a:solidFill>
                <a:latin typeface="字魂43号-国潮手书" panose="00000500000000000000" pitchFamily="2" charset="-122"/>
                <a:ea typeface="字魂43号-国潮手书" panose="00000500000000000000" pitchFamily="2" charset="-122"/>
              </a:rPr>
              <a:t>计</a:t>
            </a:r>
          </a:p>
        </p:txBody>
      </p:sp>
      <p:sp>
        <p:nvSpPr>
          <p:cNvPr id="31" name="任意多边形: 形状 30">
            <a:extLst>
              <a:ext uri="{FF2B5EF4-FFF2-40B4-BE49-F238E27FC236}">
                <a16:creationId xmlns:a16="http://schemas.microsoft.com/office/drawing/2014/main" xmlns="" id="{DD15AA71-E14D-4C03-83A3-6804B578A194}"/>
              </a:ext>
            </a:extLst>
          </p:cNvPr>
          <p:cNvSpPr/>
          <p:nvPr/>
        </p:nvSpPr>
        <p:spPr>
          <a:xfrm>
            <a:off x="832732" y="3637107"/>
            <a:ext cx="2080999" cy="516739"/>
          </a:xfrm>
          <a:custGeom>
            <a:avLst/>
            <a:gdLst>
              <a:gd name="connsiteX0" fmla="*/ 2558091 w 5001078"/>
              <a:gd name="connsiteY0" fmla="*/ 592868 h 1241833"/>
              <a:gd name="connsiteX1" fmla="*/ 2426091 w 5001078"/>
              <a:gd name="connsiteY1" fmla="*/ 659401 h 1241833"/>
              <a:gd name="connsiteX2" fmla="*/ 2378059 w 5001078"/>
              <a:gd name="connsiteY2" fmla="*/ 839788 h 1241833"/>
              <a:gd name="connsiteX3" fmla="*/ 2424313 w 5001078"/>
              <a:gd name="connsiteY3" fmla="*/ 1006654 h 1241833"/>
              <a:gd name="connsiteX4" fmla="*/ 2551686 w 5001078"/>
              <a:gd name="connsiteY4" fmla="*/ 1065360 h 1241833"/>
              <a:gd name="connsiteX5" fmla="*/ 2676925 w 5001078"/>
              <a:gd name="connsiteY5" fmla="*/ 1003452 h 1241833"/>
              <a:gd name="connsiteX6" fmla="*/ 2726024 w 5001078"/>
              <a:gd name="connsiteY6" fmla="*/ 842634 h 1241833"/>
              <a:gd name="connsiteX7" fmla="*/ 2726024 w 5001078"/>
              <a:gd name="connsiteY7" fmla="*/ 777168 h 1241833"/>
              <a:gd name="connsiteX8" fmla="*/ 2677993 w 5001078"/>
              <a:gd name="connsiteY8" fmla="*/ 645169 h 1241833"/>
              <a:gd name="connsiteX9" fmla="*/ 2558091 w 5001078"/>
              <a:gd name="connsiteY9" fmla="*/ 592868 h 1241833"/>
              <a:gd name="connsiteX10" fmla="*/ 3505446 w 5001078"/>
              <a:gd name="connsiteY10" fmla="*/ 573655 h 1241833"/>
              <a:gd name="connsiteX11" fmla="*/ 3400843 w 5001078"/>
              <a:gd name="connsiteY11" fmla="*/ 622043 h 1241833"/>
              <a:gd name="connsiteX12" fmla="*/ 3343917 w 5001078"/>
              <a:gd name="connsiteY12" fmla="*/ 750128 h 1241833"/>
              <a:gd name="connsiteX13" fmla="*/ 3648475 w 5001078"/>
              <a:gd name="connsiteY13" fmla="*/ 750128 h 1241833"/>
              <a:gd name="connsiteX14" fmla="*/ 3505446 w 5001078"/>
              <a:gd name="connsiteY14" fmla="*/ 573655 h 1241833"/>
              <a:gd name="connsiteX15" fmla="*/ 1760153 w 5001078"/>
              <a:gd name="connsiteY15" fmla="*/ 435608 h 1241833"/>
              <a:gd name="connsiteX16" fmla="*/ 1989283 w 5001078"/>
              <a:gd name="connsiteY16" fmla="*/ 435608 h 1241833"/>
              <a:gd name="connsiteX17" fmla="*/ 1989283 w 5001078"/>
              <a:gd name="connsiteY17" fmla="*/ 1222620 h 1241833"/>
              <a:gd name="connsiteX18" fmla="*/ 1760153 w 5001078"/>
              <a:gd name="connsiteY18" fmla="*/ 1222620 h 1241833"/>
              <a:gd name="connsiteX19" fmla="*/ 17078 w 5001078"/>
              <a:gd name="connsiteY19" fmla="*/ 435608 h 1241833"/>
              <a:gd name="connsiteX20" fmla="*/ 246208 w 5001078"/>
              <a:gd name="connsiteY20" fmla="*/ 435608 h 1241833"/>
              <a:gd name="connsiteX21" fmla="*/ 246208 w 5001078"/>
              <a:gd name="connsiteY21" fmla="*/ 1222620 h 1241833"/>
              <a:gd name="connsiteX22" fmla="*/ 17078 w 5001078"/>
              <a:gd name="connsiteY22" fmla="*/ 1222620 h 1241833"/>
              <a:gd name="connsiteX23" fmla="*/ 3506869 w 5001078"/>
              <a:gd name="connsiteY23" fmla="*/ 416395 h 1241833"/>
              <a:gd name="connsiteX24" fmla="*/ 3768377 w 5001078"/>
              <a:gd name="connsiteY24" fmla="*/ 517796 h 1241833"/>
              <a:gd name="connsiteX25" fmla="*/ 3862662 w 5001078"/>
              <a:gd name="connsiteY25" fmla="*/ 796381 h 1241833"/>
              <a:gd name="connsiteX26" fmla="*/ 3862662 w 5001078"/>
              <a:gd name="connsiteY26" fmla="*/ 893868 h 1241833"/>
              <a:gd name="connsiteX27" fmla="*/ 3344628 w 5001078"/>
              <a:gd name="connsiteY27" fmla="*/ 893868 h 1241833"/>
              <a:gd name="connsiteX28" fmla="*/ 3565219 w 5001078"/>
              <a:gd name="connsiteY28" fmla="*/ 1076745 h 1241833"/>
              <a:gd name="connsiteX29" fmla="*/ 3795061 w 5001078"/>
              <a:gd name="connsiteY29" fmla="*/ 1012703 h 1241833"/>
              <a:gd name="connsiteX30" fmla="*/ 3795061 w 5001078"/>
              <a:gd name="connsiteY30" fmla="*/ 1181348 h 1241833"/>
              <a:gd name="connsiteX31" fmla="*/ 3513274 w 5001078"/>
              <a:gd name="connsiteY31" fmla="*/ 1241833 h 1241833"/>
              <a:gd name="connsiteX32" fmla="*/ 3221169 w 5001078"/>
              <a:gd name="connsiteY32" fmla="*/ 1135807 h 1241833"/>
              <a:gd name="connsiteX33" fmla="*/ 3116921 w 5001078"/>
              <a:gd name="connsiteY33" fmla="*/ 840499 h 1241833"/>
              <a:gd name="connsiteX34" fmla="*/ 3227929 w 5001078"/>
              <a:gd name="connsiteY34" fmla="*/ 534162 h 1241833"/>
              <a:gd name="connsiteX35" fmla="*/ 3506869 w 5001078"/>
              <a:gd name="connsiteY35" fmla="*/ 416395 h 1241833"/>
              <a:gd name="connsiteX36" fmla="*/ 4744735 w 5001078"/>
              <a:gd name="connsiteY36" fmla="*/ 353465 h 1241833"/>
              <a:gd name="connsiteX37" fmla="*/ 4801132 w 5001078"/>
              <a:gd name="connsiteY37" fmla="*/ 353465 h 1241833"/>
              <a:gd name="connsiteX38" fmla="*/ 4801132 w 5001078"/>
              <a:gd name="connsiteY38" fmla="*/ 424660 h 1241833"/>
              <a:gd name="connsiteX39" fmla="*/ 4744735 w 5001078"/>
              <a:gd name="connsiteY39" fmla="*/ 424660 h 1241833"/>
              <a:gd name="connsiteX40" fmla="*/ 4548747 w 5001078"/>
              <a:gd name="connsiteY40" fmla="*/ 353465 h 1241833"/>
              <a:gd name="connsiteX41" fmla="*/ 4604744 w 5001078"/>
              <a:gd name="connsiteY41" fmla="*/ 353465 h 1241833"/>
              <a:gd name="connsiteX42" fmla="*/ 4604744 w 5001078"/>
              <a:gd name="connsiteY42" fmla="*/ 424660 h 1241833"/>
              <a:gd name="connsiteX43" fmla="*/ 4548747 w 5001078"/>
              <a:gd name="connsiteY43" fmla="*/ 424660 h 1241833"/>
              <a:gd name="connsiteX44" fmla="*/ 4689538 w 5001078"/>
              <a:gd name="connsiteY44" fmla="*/ 304667 h 1241833"/>
              <a:gd name="connsiteX45" fmla="*/ 4689538 w 5001078"/>
              <a:gd name="connsiteY45" fmla="*/ 492255 h 1241833"/>
              <a:gd name="connsiteX46" fmla="*/ 4744734 w 5001078"/>
              <a:gd name="connsiteY46" fmla="*/ 492255 h 1241833"/>
              <a:gd name="connsiteX47" fmla="*/ 4744734 w 5001078"/>
              <a:gd name="connsiteY47" fmla="*/ 473456 h 1241833"/>
              <a:gd name="connsiteX48" fmla="*/ 4801131 w 5001078"/>
              <a:gd name="connsiteY48" fmla="*/ 473456 h 1241833"/>
              <a:gd name="connsiteX49" fmla="*/ 4801131 w 5001078"/>
              <a:gd name="connsiteY49" fmla="*/ 492255 h 1241833"/>
              <a:gd name="connsiteX50" fmla="*/ 4856327 w 5001078"/>
              <a:gd name="connsiteY50" fmla="*/ 492255 h 1241833"/>
              <a:gd name="connsiteX51" fmla="*/ 4856327 w 5001078"/>
              <a:gd name="connsiteY51" fmla="*/ 304667 h 1241833"/>
              <a:gd name="connsiteX52" fmla="*/ 4493550 w 5001078"/>
              <a:gd name="connsiteY52" fmla="*/ 304667 h 1241833"/>
              <a:gd name="connsiteX53" fmla="*/ 4493550 w 5001078"/>
              <a:gd name="connsiteY53" fmla="*/ 492255 h 1241833"/>
              <a:gd name="connsiteX54" fmla="*/ 4548746 w 5001078"/>
              <a:gd name="connsiteY54" fmla="*/ 492255 h 1241833"/>
              <a:gd name="connsiteX55" fmla="*/ 4548746 w 5001078"/>
              <a:gd name="connsiteY55" fmla="*/ 473456 h 1241833"/>
              <a:gd name="connsiteX56" fmla="*/ 4604743 w 5001078"/>
              <a:gd name="connsiteY56" fmla="*/ 473456 h 1241833"/>
              <a:gd name="connsiteX57" fmla="*/ 4604743 w 5001078"/>
              <a:gd name="connsiteY57" fmla="*/ 492255 h 1241833"/>
              <a:gd name="connsiteX58" fmla="*/ 4659939 w 5001078"/>
              <a:gd name="connsiteY58" fmla="*/ 492255 h 1241833"/>
              <a:gd name="connsiteX59" fmla="*/ 4659939 w 5001078"/>
              <a:gd name="connsiteY59" fmla="*/ 304667 h 1241833"/>
              <a:gd name="connsiteX60" fmla="*/ 4590345 w 5001078"/>
              <a:gd name="connsiteY60" fmla="*/ 171076 h 1241833"/>
              <a:gd name="connsiteX61" fmla="*/ 4759934 w 5001078"/>
              <a:gd name="connsiteY61" fmla="*/ 171076 h 1241833"/>
              <a:gd name="connsiteX62" fmla="*/ 4759934 w 5001078"/>
              <a:gd name="connsiteY62" fmla="*/ 223073 h 1241833"/>
              <a:gd name="connsiteX63" fmla="*/ 4590345 w 5001078"/>
              <a:gd name="connsiteY63" fmla="*/ 223073 h 1241833"/>
              <a:gd name="connsiteX64" fmla="*/ 4531147 w 5001078"/>
              <a:gd name="connsiteY64" fmla="*/ 120678 h 1241833"/>
              <a:gd name="connsiteX65" fmla="*/ 4531147 w 5001078"/>
              <a:gd name="connsiteY65" fmla="*/ 273469 h 1241833"/>
              <a:gd name="connsiteX66" fmla="*/ 4819130 w 5001078"/>
              <a:gd name="connsiteY66" fmla="*/ 273469 h 1241833"/>
              <a:gd name="connsiteX67" fmla="*/ 4819130 w 5001078"/>
              <a:gd name="connsiteY67" fmla="*/ 120678 h 1241833"/>
              <a:gd name="connsiteX68" fmla="*/ 4215316 w 5001078"/>
              <a:gd name="connsiteY68" fmla="*/ 106679 h 1241833"/>
              <a:gd name="connsiteX69" fmla="*/ 4215316 w 5001078"/>
              <a:gd name="connsiteY69" fmla="*/ 241871 h 1241833"/>
              <a:gd name="connsiteX70" fmla="*/ 4138520 w 5001078"/>
              <a:gd name="connsiteY70" fmla="*/ 241871 h 1241833"/>
              <a:gd name="connsiteX71" fmla="*/ 4138520 w 5001078"/>
              <a:gd name="connsiteY71" fmla="*/ 141477 h 1241833"/>
              <a:gd name="connsiteX72" fmla="*/ 4082524 w 5001078"/>
              <a:gd name="connsiteY72" fmla="*/ 141477 h 1241833"/>
              <a:gd name="connsiteX73" fmla="*/ 4082524 w 5001078"/>
              <a:gd name="connsiteY73" fmla="*/ 294667 h 1241833"/>
              <a:gd name="connsiteX74" fmla="*/ 4215316 w 5001078"/>
              <a:gd name="connsiteY74" fmla="*/ 294667 h 1241833"/>
              <a:gd name="connsiteX75" fmla="*/ 4215316 w 5001078"/>
              <a:gd name="connsiteY75" fmla="*/ 427459 h 1241833"/>
              <a:gd name="connsiteX76" fmla="*/ 4124121 w 5001078"/>
              <a:gd name="connsiteY76" fmla="*/ 427459 h 1241833"/>
              <a:gd name="connsiteX77" fmla="*/ 4124121 w 5001078"/>
              <a:gd name="connsiteY77" fmla="*/ 329465 h 1241833"/>
              <a:gd name="connsiteX78" fmla="*/ 4068125 w 5001078"/>
              <a:gd name="connsiteY78" fmla="*/ 329465 h 1241833"/>
              <a:gd name="connsiteX79" fmla="*/ 4068125 w 5001078"/>
              <a:gd name="connsiteY79" fmla="*/ 480256 h 1241833"/>
              <a:gd name="connsiteX80" fmla="*/ 4366906 w 5001078"/>
              <a:gd name="connsiteY80" fmla="*/ 480256 h 1241833"/>
              <a:gd name="connsiteX81" fmla="*/ 4366906 w 5001078"/>
              <a:gd name="connsiteY81" fmla="*/ 499055 h 1241833"/>
              <a:gd name="connsiteX82" fmla="*/ 4422903 w 5001078"/>
              <a:gd name="connsiteY82" fmla="*/ 499055 h 1241833"/>
              <a:gd name="connsiteX83" fmla="*/ 4422903 w 5001078"/>
              <a:gd name="connsiteY83" fmla="*/ 329465 h 1241833"/>
              <a:gd name="connsiteX84" fmla="*/ 4366906 w 5001078"/>
              <a:gd name="connsiteY84" fmla="*/ 329465 h 1241833"/>
              <a:gd name="connsiteX85" fmla="*/ 4366906 w 5001078"/>
              <a:gd name="connsiteY85" fmla="*/ 427459 h 1241833"/>
              <a:gd name="connsiteX86" fmla="*/ 4275312 w 5001078"/>
              <a:gd name="connsiteY86" fmla="*/ 427459 h 1241833"/>
              <a:gd name="connsiteX87" fmla="*/ 4275312 w 5001078"/>
              <a:gd name="connsiteY87" fmla="*/ 294667 h 1241833"/>
              <a:gd name="connsiteX88" fmla="*/ 4408504 w 5001078"/>
              <a:gd name="connsiteY88" fmla="*/ 294667 h 1241833"/>
              <a:gd name="connsiteX89" fmla="*/ 4408504 w 5001078"/>
              <a:gd name="connsiteY89" fmla="*/ 141477 h 1241833"/>
              <a:gd name="connsiteX90" fmla="*/ 4352507 w 5001078"/>
              <a:gd name="connsiteY90" fmla="*/ 141477 h 1241833"/>
              <a:gd name="connsiteX91" fmla="*/ 4352507 w 5001078"/>
              <a:gd name="connsiteY91" fmla="*/ 241871 h 1241833"/>
              <a:gd name="connsiteX92" fmla="*/ 4275312 w 5001078"/>
              <a:gd name="connsiteY92" fmla="*/ 241871 h 1241833"/>
              <a:gd name="connsiteX93" fmla="*/ 4275312 w 5001078"/>
              <a:gd name="connsiteY93" fmla="*/ 106679 h 1241833"/>
              <a:gd name="connsiteX94" fmla="*/ 853716 w 5001078"/>
              <a:gd name="connsiteY94" fmla="*/ 101875 h 1241833"/>
              <a:gd name="connsiteX95" fmla="*/ 1124829 w 5001078"/>
              <a:gd name="connsiteY95" fmla="*/ 143858 h 1241833"/>
              <a:gd name="connsiteX96" fmla="*/ 1124829 w 5001078"/>
              <a:gd name="connsiteY96" fmla="*/ 364449 h 1241833"/>
              <a:gd name="connsiteX97" fmla="*/ 865101 w 5001078"/>
              <a:gd name="connsiteY97" fmla="*/ 289021 h 1241833"/>
              <a:gd name="connsiteX98" fmla="*/ 726342 w 5001078"/>
              <a:gd name="connsiteY98" fmla="*/ 320687 h 1241833"/>
              <a:gd name="connsiteX99" fmla="*/ 674396 w 5001078"/>
              <a:gd name="connsiteY99" fmla="*/ 405721 h 1241833"/>
              <a:gd name="connsiteX100" fmla="*/ 709976 w 5001078"/>
              <a:gd name="connsiteY100" fmla="*/ 484351 h 1241833"/>
              <a:gd name="connsiteX101" fmla="*/ 885737 w 5001078"/>
              <a:gd name="connsiteY101" fmla="*/ 581483 h 1241833"/>
              <a:gd name="connsiteX102" fmla="*/ 1111665 w 5001078"/>
              <a:gd name="connsiteY102" fmla="*/ 730204 h 1241833"/>
              <a:gd name="connsiteX103" fmla="*/ 1173217 w 5001078"/>
              <a:gd name="connsiteY103" fmla="*/ 916639 h 1241833"/>
              <a:gd name="connsiteX104" fmla="*/ 1060787 w 5001078"/>
              <a:gd name="connsiteY104" fmla="*/ 1158578 h 1241833"/>
              <a:gd name="connsiteX105" fmla="*/ 741285 w 5001078"/>
              <a:gd name="connsiteY105" fmla="*/ 1241833 h 1241833"/>
              <a:gd name="connsiteX106" fmla="*/ 431034 w 5001078"/>
              <a:gd name="connsiteY106" fmla="*/ 1180637 h 1241833"/>
              <a:gd name="connsiteX107" fmla="*/ 431034 w 5001078"/>
              <a:gd name="connsiteY107" fmla="*/ 945102 h 1241833"/>
              <a:gd name="connsiteX108" fmla="*/ 733458 w 5001078"/>
              <a:gd name="connsiteY108" fmla="*/ 1055398 h 1241833"/>
              <a:gd name="connsiteX109" fmla="*/ 877909 w 5001078"/>
              <a:gd name="connsiteY109" fmla="*/ 1022309 h 1241833"/>
              <a:gd name="connsiteX110" fmla="*/ 926297 w 5001078"/>
              <a:gd name="connsiteY110" fmla="*/ 937275 h 1241833"/>
              <a:gd name="connsiteX111" fmla="*/ 887872 w 5001078"/>
              <a:gd name="connsiteY111" fmla="*/ 852596 h 1241833"/>
              <a:gd name="connsiteX112" fmla="*/ 685070 w 5001078"/>
              <a:gd name="connsiteY112" fmla="*/ 744435 h 1241833"/>
              <a:gd name="connsiteX113" fmla="*/ 426765 w 5001078"/>
              <a:gd name="connsiteY113" fmla="*/ 425646 h 1241833"/>
              <a:gd name="connsiteX114" fmla="*/ 543821 w 5001078"/>
              <a:gd name="connsiteY114" fmla="*/ 186909 h 1241833"/>
              <a:gd name="connsiteX115" fmla="*/ 853716 w 5001078"/>
              <a:gd name="connsiteY115" fmla="*/ 101875 h 1241833"/>
              <a:gd name="connsiteX116" fmla="*/ 1876142 w 5001078"/>
              <a:gd name="connsiteY116" fmla="*/ 62738 h 1241833"/>
              <a:gd name="connsiteX117" fmla="*/ 1972917 w 5001078"/>
              <a:gd name="connsiteY117" fmla="*/ 96538 h 1241833"/>
              <a:gd name="connsiteX118" fmla="*/ 2009919 w 5001078"/>
              <a:gd name="connsiteY118" fmla="*/ 181572 h 1241833"/>
              <a:gd name="connsiteX119" fmla="*/ 1972205 w 5001078"/>
              <a:gd name="connsiteY119" fmla="*/ 268030 h 1241833"/>
              <a:gd name="connsiteX120" fmla="*/ 1876142 w 5001078"/>
              <a:gd name="connsiteY120" fmla="*/ 302541 h 1241833"/>
              <a:gd name="connsiteX121" fmla="*/ 1780789 w 5001078"/>
              <a:gd name="connsiteY121" fmla="*/ 267674 h 1241833"/>
              <a:gd name="connsiteX122" fmla="*/ 1743075 w 5001078"/>
              <a:gd name="connsiteY122" fmla="*/ 181572 h 1241833"/>
              <a:gd name="connsiteX123" fmla="*/ 1780434 w 5001078"/>
              <a:gd name="connsiteY123" fmla="*/ 95826 h 1241833"/>
              <a:gd name="connsiteX124" fmla="*/ 1876142 w 5001078"/>
              <a:gd name="connsiteY124" fmla="*/ 62738 h 1241833"/>
              <a:gd name="connsiteX125" fmla="*/ 133066 w 5001078"/>
              <a:gd name="connsiteY125" fmla="*/ 62738 h 1241833"/>
              <a:gd name="connsiteX126" fmla="*/ 229842 w 5001078"/>
              <a:gd name="connsiteY126" fmla="*/ 96538 h 1241833"/>
              <a:gd name="connsiteX127" fmla="*/ 266844 w 5001078"/>
              <a:gd name="connsiteY127" fmla="*/ 181572 h 1241833"/>
              <a:gd name="connsiteX128" fmla="*/ 229130 w 5001078"/>
              <a:gd name="connsiteY128" fmla="*/ 268030 h 1241833"/>
              <a:gd name="connsiteX129" fmla="*/ 133066 w 5001078"/>
              <a:gd name="connsiteY129" fmla="*/ 302541 h 1241833"/>
              <a:gd name="connsiteX130" fmla="*/ 37714 w 5001078"/>
              <a:gd name="connsiteY130" fmla="*/ 267674 h 1241833"/>
              <a:gd name="connsiteX131" fmla="*/ 0 w 5001078"/>
              <a:gd name="connsiteY131" fmla="*/ 181572 h 1241833"/>
              <a:gd name="connsiteX132" fmla="*/ 37358 w 5001078"/>
              <a:gd name="connsiteY132" fmla="*/ 95826 h 1241833"/>
              <a:gd name="connsiteX133" fmla="*/ 133066 w 5001078"/>
              <a:gd name="connsiteY133" fmla="*/ 62738 h 1241833"/>
              <a:gd name="connsiteX134" fmla="*/ 2722467 w 5001078"/>
              <a:gd name="connsiteY134" fmla="*/ 57756 h 1241833"/>
              <a:gd name="connsiteX135" fmla="*/ 2951597 w 5001078"/>
              <a:gd name="connsiteY135" fmla="*/ 57756 h 1241833"/>
              <a:gd name="connsiteX136" fmla="*/ 2951597 w 5001078"/>
              <a:gd name="connsiteY136" fmla="*/ 1222620 h 1241833"/>
              <a:gd name="connsiteX137" fmla="*/ 2722467 w 5001078"/>
              <a:gd name="connsiteY137" fmla="*/ 1222620 h 1241833"/>
              <a:gd name="connsiteX138" fmla="*/ 2722467 w 5001078"/>
              <a:gd name="connsiteY138" fmla="*/ 1111613 h 1241833"/>
              <a:gd name="connsiteX139" fmla="*/ 2718909 w 5001078"/>
              <a:gd name="connsiteY139" fmla="*/ 1111613 h 1241833"/>
              <a:gd name="connsiteX140" fmla="*/ 2472700 w 5001078"/>
              <a:gd name="connsiteY140" fmla="*/ 1241833 h 1241833"/>
              <a:gd name="connsiteX141" fmla="*/ 2233964 w 5001078"/>
              <a:gd name="connsiteY141" fmla="*/ 1135807 h 1241833"/>
              <a:gd name="connsiteX142" fmla="*/ 2145371 w 5001078"/>
              <a:gd name="connsiteY142" fmla="*/ 846904 h 1241833"/>
              <a:gd name="connsiteX143" fmla="*/ 2244637 w 5001078"/>
              <a:gd name="connsiteY143" fmla="*/ 534874 h 1241833"/>
              <a:gd name="connsiteX144" fmla="*/ 2504010 w 5001078"/>
              <a:gd name="connsiteY144" fmla="*/ 416395 h 1241833"/>
              <a:gd name="connsiteX145" fmla="*/ 2718909 w 5001078"/>
              <a:gd name="connsiteY145" fmla="*/ 527402 h 1241833"/>
              <a:gd name="connsiteX146" fmla="*/ 2722467 w 5001078"/>
              <a:gd name="connsiteY146" fmla="*/ 527402 h 1241833"/>
              <a:gd name="connsiteX147" fmla="*/ 1331528 w 5001078"/>
              <a:gd name="connsiteY147" fmla="*/ 57756 h 1241833"/>
              <a:gd name="connsiteX148" fmla="*/ 1560658 w 5001078"/>
              <a:gd name="connsiteY148" fmla="*/ 57756 h 1241833"/>
              <a:gd name="connsiteX149" fmla="*/ 1560658 w 5001078"/>
              <a:gd name="connsiteY149" fmla="*/ 1222620 h 1241833"/>
              <a:gd name="connsiteX150" fmla="*/ 1331528 w 5001078"/>
              <a:gd name="connsiteY150" fmla="*/ 1222620 h 1241833"/>
              <a:gd name="connsiteX151" fmla="*/ 3977005 w 5001078"/>
              <a:gd name="connsiteY151" fmla="*/ 0 h 1241833"/>
              <a:gd name="connsiteX152" fmla="*/ 4064410 w 5001078"/>
              <a:gd name="connsiteY152" fmla="*/ 0 h 1241833"/>
              <a:gd name="connsiteX153" fmla="*/ 4345410 w 5001078"/>
              <a:gd name="connsiteY153" fmla="*/ 0 h 1241833"/>
              <a:gd name="connsiteX154" fmla="*/ 4901149 w 5001078"/>
              <a:gd name="connsiteY154" fmla="*/ 0 h 1241833"/>
              <a:gd name="connsiteX155" fmla="*/ 5001078 w 5001078"/>
              <a:gd name="connsiteY155" fmla="*/ 99929 h 1241833"/>
              <a:gd name="connsiteX156" fmla="*/ 5001078 w 5001078"/>
              <a:gd name="connsiteY156" fmla="*/ 349746 h 1241833"/>
              <a:gd name="connsiteX157" fmla="*/ 5001078 w 5001078"/>
              <a:gd name="connsiteY157" fmla="*/ 499636 h 1241833"/>
              <a:gd name="connsiteX158" fmla="*/ 4901149 w 5001078"/>
              <a:gd name="connsiteY158" fmla="*/ 599565 h 1241833"/>
              <a:gd name="connsiteX159" fmla="*/ 4345410 w 5001078"/>
              <a:gd name="connsiteY159" fmla="*/ 599565 h 1241833"/>
              <a:gd name="connsiteX160" fmla="*/ 4045260 w 5001078"/>
              <a:gd name="connsiteY160" fmla="*/ 718051 h 1241833"/>
              <a:gd name="connsiteX161" fmla="*/ 4064410 w 5001078"/>
              <a:gd name="connsiteY161" fmla="*/ 599565 h 1241833"/>
              <a:gd name="connsiteX162" fmla="*/ 3977005 w 5001078"/>
              <a:gd name="connsiteY162" fmla="*/ 599565 h 1241833"/>
              <a:gd name="connsiteX163" fmla="*/ 3877076 w 5001078"/>
              <a:gd name="connsiteY163" fmla="*/ 499636 h 1241833"/>
              <a:gd name="connsiteX164" fmla="*/ 3877076 w 5001078"/>
              <a:gd name="connsiteY164" fmla="*/ 349746 h 1241833"/>
              <a:gd name="connsiteX165" fmla="*/ 3877076 w 5001078"/>
              <a:gd name="connsiteY165" fmla="*/ 99929 h 1241833"/>
              <a:gd name="connsiteX166" fmla="*/ 3977005 w 5001078"/>
              <a:gd name="connsiteY166" fmla="*/ 0 h 12418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Lst>
            <a:rect l="l" t="t" r="r" b="b"/>
            <a:pathLst>
              <a:path w="5001078" h="1241833">
                <a:moveTo>
                  <a:pt x="2558091" y="592868"/>
                </a:moveTo>
                <a:cubicBezTo>
                  <a:pt x="2502113" y="592868"/>
                  <a:pt x="2458113" y="615046"/>
                  <a:pt x="2426091" y="659401"/>
                </a:cubicBezTo>
                <a:cubicBezTo>
                  <a:pt x="2394070" y="703757"/>
                  <a:pt x="2378059" y="763885"/>
                  <a:pt x="2378059" y="839788"/>
                </a:cubicBezTo>
                <a:cubicBezTo>
                  <a:pt x="2378059" y="911895"/>
                  <a:pt x="2393477" y="967517"/>
                  <a:pt x="2424313" y="1006654"/>
                </a:cubicBezTo>
                <a:cubicBezTo>
                  <a:pt x="2455148" y="1045791"/>
                  <a:pt x="2497606" y="1065360"/>
                  <a:pt x="2551686" y="1065360"/>
                </a:cubicBezTo>
                <a:cubicBezTo>
                  <a:pt x="2602446" y="1065360"/>
                  <a:pt x="2644192" y="1044724"/>
                  <a:pt x="2676925" y="1003452"/>
                </a:cubicBezTo>
                <a:cubicBezTo>
                  <a:pt x="2709658" y="962180"/>
                  <a:pt x="2726024" y="908574"/>
                  <a:pt x="2726024" y="842634"/>
                </a:cubicBezTo>
                <a:lnTo>
                  <a:pt x="2726024" y="777168"/>
                </a:lnTo>
                <a:cubicBezTo>
                  <a:pt x="2726024" y="724037"/>
                  <a:pt x="2710014" y="680037"/>
                  <a:pt x="2677993" y="645169"/>
                </a:cubicBezTo>
                <a:cubicBezTo>
                  <a:pt x="2645971" y="610302"/>
                  <a:pt x="2606004" y="592868"/>
                  <a:pt x="2558091" y="592868"/>
                </a:cubicBezTo>
                <a:close/>
                <a:moveTo>
                  <a:pt x="3505446" y="573655"/>
                </a:moveTo>
                <a:cubicBezTo>
                  <a:pt x="3466072" y="573655"/>
                  <a:pt x="3431205" y="589784"/>
                  <a:pt x="3400843" y="622043"/>
                </a:cubicBezTo>
                <a:cubicBezTo>
                  <a:pt x="3370483" y="654301"/>
                  <a:pt x="3351507" y="696997"/>
                  <a:pt x="3343917" y="750128"/>
                </a:cubicBezTo>
                <a:lnTo>
                  <a:pt x="3648475" y="750128"/>
                </a:lnTo>
                <a:cubicBezTo>
                  <a:pt x="3648475" y="632480"/>
                  <a:pt x="3600799" y="573655"/>
                  <a:pt x="3505446" y="573655"/>
                </a:cubicBezTo>
                <a:close/>
                <a:moveTo>
                  <a:pt x="1760153" y="435608"/>
                </a:moveTo>
                <a:lnTo>
                  <a:pt x="1989283" y="435608"/>
                </a:lnTo>
                <a:lnTo>
                  <a:pt x="1989283" y="1222620"/>
                </a:lnTo>
                <a:lnTo>
                  <a:pt x="1760153" y="1222620"/>
                </a:lnTo>
                <a:close/>
                <a:moveTo>
                  <a:pt x="17078" y="435608"/>
                </a:moveTo>
                <a:lnTo>
                  <a:pt x="246208" y="435608"/>
                </a:lnTo>
                <a:lnTo>
                  <a:pt x="246208" y="1222620"/>
                </a:lnTo>
                <a:lnTo>
                  <a:pt x="17078" y="1222620"/>
                </a:lnTo>
                <a:close/>
                <a:moveTo>
                  <a:pt x="3506869" y="416395"/>
                </a:moveTo>
                <a:cubicBezTo>
                  <a:pt x="3618351" y="416395"/>
                  <a:pt x="3705520" y="450195"/>
                  <a:pt x="3768377" y="517796"/>
                </a:cubicBezTo>
                <a:cubicBezTo>
                  <a:pt x="3831233" y="585396"/>
                  <a:pt x="3862662" y="678258"/>
                  <a:pt x="3862662" y="796381"/>
                </a:cubicBezTo>
                <a:lnTo>
                  <a:pt x="3862662" y="893868"/>
                </a:lnTo>
                <a:lnTo>
                  <a:pt x="3344628" y="893868"/>
                </a:lnTo>
                <a:cubicBezTo>
                  <a:pt x="3352693" y="1015786"/>
                  <a:pt x="3426223" y="1076745"/>
                  <a:pt x="3565219" y="1076745"/>
                </a:cubicBezTo>
                <a:cubicBezTo>
                  <a:pt x="3652033" y="1076745"/>
                  <a:pt x="3728647" y="1055398"/>
                  <a:pt x="3795061" y="1012703"/>
                </a:cubicBezTo>
                <a:lnTo>
                  <a:pt x="3795061" y="1181348"/>
                </a:lnTo>
                <a:cubicBezTo>
                  <a:pt x="3723429" y="1221671"/>
                  <a:pt x="3629499" y="1241833"/>
                  <a:pt x="3513274" y="1241833"/>
                </a:cubicBezTo>
                <a:cubicBezTo>
                  <a:pt x="3388035" y="1241833"/>
                  <a:pt x="3290667" y="1206491"/>
                  <a:pt x="3221169" y="1135807"/>
                </a:cubicBezTo>
                <a:cubicBezTo>
                  <a:pt x="3151671" y="1065123"/>
                  <a:pt x="3116921" y="966687"/>
                  <a:pt x="3116921" y="840499"/>
                </a:cubicBezTo>
                <a:cubicBezTo>
                  <a:pt x="3116921" y="714786"/>
                  <a:pt x="3153924" y="612674"/>
                  <a:pt x="3227929" y="534162"/>
                </a:cubicBezTo>
                <a:cubicBezTo>
                  <a:pt x="3301933" y="455651"/>
                  <a:pt x="3394914" y="416395"/>
                  <a:pt x="3506869" y="416395"/>
                </a:cubicBezTo>
                <a:close/>
                <a:moveTo>
                  <a:pt x="4744735" y="353465"/>
                </a:moveTo>
                <a:lnTo>
                  <a:pt x="4801132" y="353465"/>
                </a:lnTo>
                <a:lnTo>
                  <a:pt x="4801132" y="424660"/>
                </a:lnTo>
                <a:lnTo>
                  <a:pt x="4744735" y="424660"/>
                </a:lnTo>
                <a:close/>
                <a:moveTo>
                  <a:pt x="4548747" y="353465"/>
                </a:moveTo>
                <a:lnTo>
                  <a:pt x="4604744" y="353465"/>
                </a:lnTo>
                <a:lnTo>
                  <a:pt x="4604744" y="424660"/>
                </a:lnTo>
                <a:lnTo>
                  <a:pt x="4548747" y="424660"/>
                </a:lnTo>
                <a:close/>
                <a:moveTo>
                  <a:pt x="4689538" y="304667"/>
                </a:moveTo>
                <a:lnTo>
                  <a:pt x="4689538" y="492255"/>
                </a:lnTo>
                <a:lnTo>
                  <a:pt x="4744734" y="492255"/>
                </a:lnTo>
                <a:lnTo>
                  <a:pt x="4744734" y="473456"/>
                </a:lnTo>
                <a:lnTo>
                  <a:pt x="4801131" y="473456"/>
                </a:lnTo>
                <a:lnTo>
                  <a:pt x="4801131" y="492255"/>
                </a:lnTo>
                <a:lnTo>
                  <a:pt x="4856327" y="492255"/>
                </a:lnTo>
                <a:lnTo>
                  <a:pt x="4856327" y="304667"/>
                </a:lnTo>
                <a:close/>
                <a:moveTo>
                  <a:pt x="4493550" y="304667"/>
                </a:moveTo>
                <a:lnTo>
                  <a:pt x="4493550" y="492255"/>
                </a:lnTo>
                <a:lnTo>
                  <a:pt x="4548746" y="492255"/>
                </a:lnTo>
                <a:lnTo>
                  <a:pt x="4548746" y="473456"/>
                </a:lnTo>
                <a:lnTo>
                  <a:pt x="4604743" y="473456"/>
                </a:lnTo>
                <a:lnTo>
                  <a:pt x="4604743" y="492255"/>
                </a:lnTo>
                <a:lnTo>
                  <a:pt x="4659939" y="492255"/>
                </a:lnTo>
                <a:lnTo>
                  <a:pt x="4659939" y="304667"/>
                </a:lnTo>
                <a:close/>
                <a:moveTo>
                  <a:pt x="4590345" y="171076"/>
                </a:moveTo>
                <a:lnTo>
                  <a:pt x="4759934" y="171076"/>
                </a:lnTo>
                <a:lnTo>
                  <a:pt x="4759934" y="223073"/>
                </a:lnTo>
                <a:lnTo>
                  <a:pt x="4590345" y="223073"/>
                </a:lnTo>
                <a:close/>
                <a:moveTo>
                  <a:pt x="4531147" y="120678"/>
                </a:moveTo>
                <a:lnTo>
                  <a:pt x="4531147" y="273469"/>
                </a:lnTo>
                <a:lnTo>
                  <a:pt x="4819130" y="273469"/>
                </a:lnTo>
                <a:lnTo>
                  <a:pt x="4819130" y="120678"/>
                </a:lnTo>
                <a:close/>
                <a:moveTo>
                  <a:pt x="4215316" y="106679"/>
                </a:moveTo>
                <a:lnTo>
                  <a:pt x="4215316" y="241871"/>
                </a:lnTo>
                <a:lnTo>
                  <a:pt x="4138520" y="241871"/>
                </a:lnTo>
                <a:lnTo>
                  <a:pt x="4138520" y="141477"/>
                </a:lnTo>
                <a:lnTo>
                  <a:pt x="4082524" y="141477"/>
                </a:lnTo>
                <a:lnTo>
                  <a:pt x="4082524" y="294667"/>
                </a:lnTo>
                <a:lnTo>
                  <a:pt x="4215316" y="294667"/>
                </a:lnTo>
                <a:lnTo>
                  <a:pt x="4215316" y="427459"/>
                </a:lnTo>
                <a:lnTo>
                  <a:pt x="4124121" y="427459"/>
                </a:lnTo>
                <a:lnTo>
                  <a:pt x="4124121" y="329465"/>
                </a:lnTo>
                <a:lnTo>
                  <a:pt x="4068125" y="329465"/>
                </a:lnTo>
                <a:lnTo>
                  <a:pt x="4068125" y="480256"/>
                </a:lnTo>
                <a:lnTo>
                  <a:pt x="4366906" y="480256"/>
                </a:lnTo>
                <a:lnTo>
                  <a:pt x="4366906" y="499055"/>
                </a:lnTo>
                <a:lnTo>
                  <a:pt x="4422903" y="499055"/>
                </a:lnTo>
                <a:lnTo>
                  <a:pt x="4422903" y="329465"/>
                </a:lnTo>
                <a:lnTo>
                  <a:pt x="4366906" y="329465"/>
                </a:lnTo>
                <a:lnTo>
                  <a:pt x="4366906" y="427459"/>
                </a:lnTo>
                <a:lnTo>
                  <a:pt x="4275312" y="427459"/>
                </a:lnTo>
                <a:lnTo>
                  <a:pt x="4275312" y="294667"/>
                </a:lnTo>
                <a:lnTo>
                  <a:pt x="4408504" y="294667"/>
                </a:lnTo>
                <a:lnTo>
                  <a:pt x="4408504" y="141477"/>
                </a:lnTo>
                <a:lnTo>
                  <a:pt x="4352507" y="141477"/>
                </a:lnTo>
                <a:lnTo>
                  <a:pt x="4352507" y="241871"/>
                </a:lnTo>
                <a:lnTo>
                  <a:pt x="4275312" y="241871"/>
                </a:lnTo>
                <a:lnTo>
                  <a:pt x="4275312" y="106679"/>
                </a:lnTo>
                <a:close/>
                <a:moveTo>
                  <a:pt x="853716" y="101875"/>
                </a:moveTo>
                <a:cubicBezTo>
                  <a:pt x="961402" y="101875"/>
                  <a:pt x="1051773" y="115869"/>
                  <a:pt x="1124829" y="143858"/>
                </a:cubicBezTo>
                <a:lnTo>
                  <a:pt x="1124829" y="364449"/>
                </a:lnTo>
                <a:cubicBezTo>
                  <a:pt x="1050824" y="314164"/>
                  <a:pt x="964248" y="289021"/>
                  <a:pt x="865101" y="289021"/>
                </a:cubicBezTo>
                <a:cubicBezTo>
                  <a:pt x="807225" y="289021"/>
                  <a:pt x="760972" y="299577"/>
                  <a:pt x="726342" y="320687"/>
                </a:cubicBezTo>
                <a:cubicBezTo>
                  <a:pt x="691712" y="341797"/>
                  <a:pt x="674396" y="370142"/>
                  <a:pt x="674396" y="405721"/>
                </a:cubicBezTo>
                <a:cubicBezTo>
                  <a:pt x="674396" y="434185"/>
                  <a:pt x="686256" y="460395"/>
                  <a:pt x="709976" y="484351"/>
                </a:cubicBezTo>
                <a:cubicBezTo>
                  <a:pt x="733695" y="508308"/>
                  <a:pt x="792282" y="540685"/>
                  <a:pt x="885737" y="581483"/>
                </a:cubicBezTo>
                <a:cubicBezTo>
                  <a:pt x="995321" y="628447"/>
                  <a:pt x="1070630" y="678021"/>
                  <a:pt x="1111665" y="730204"/>
                </a:cubicBezTo>
                <a:cubicBezTo>
                  <a:pt x="1152700" y="782387"/>
                  <a:pt x="1173217" y="844532"/>
                  <a:pt x="1173217" y="916639"/>
                </a:cubicBezTo>
                <a:cubicBezTo>
                  <a:pt x="1173217" y="1022428"/>
                  <a:pt x="1135740" y="1103074"/>
                  <a:pt x="1060787" y="1158578"/>
                </a:cubicBezTo>
                <a:cubicBezTo>
                  <a:pt x="985833" y="1214081"/>
                  <a:pt x="879333" y="1241833"/>
                  <a:pt x="741285" y="1241833"/>
                </a:cubicBezTo>
                <a:cubicBezTo>
                  <a:pt x="615098" y="1241833"/>
                  <a:pt x="511681" y="1221434"/>
                  <a:pt x="431034" y="1180637"/>
                </a:cubicBezTo>
                <a:lnTo>
                  <a:pt x="431034" y="945102"/>
                </a:lnTo>
                <a:cubicBezTo>
                  <a:pt x="519745" y="1018633"/>
                  <a:pt x="620553" y="1055398"/>
                  <a:pt x="733458" y="1055398"/>
                </a:cubicBezTo>
                <a:cubicBezTo>
                  <a:pt x="797500" y="1055398"/>
                  <a:pt x="845651" y="1044368"/>
                  <a:pt x="877909" y="1022309"/>
                </a:cubicBezTo>
                <a:cubicBezTo>
                  <a:pt x="910168" y="1000250"/>
                  <a:pt x="926297" y="971905"/>
                  <a:pt x="926297" y="937275"/>
                </a:cubicBezTo>
                <a:cubicBezTo>
                  <a:pt x="926297" y="907388"/>
                  <a:pt x="913489" y="879162"/>
                  <a:pt x="887872" y="852596"/>
                </a:cubicBezTo>
                <a:cubicBezTo>
                  <a:pt x="862255" y="826030"/>
                  <a:pt x="794654" y="789977"/>
                  <a:pt x="685070" y="744435"/>
                </a:cubicBezTo>
                <a:cubicBezTo>
                  <a:pt x="512867" y="671379"/>
                  <a:pt x="426765" y="565116"/>
                  <a:pt x="426765" y="425646"/>
                </a:cubicBezTo>
                <a:cubicBezTo>
                  <a:pt x="426765" y="323177"/>
                  <a:pt x="465783" y="243599"/>
                  <a:pt x="543821" y="186909"/>
                </a:cubicBezTo>
                <a:cubicBezTo>
                  <a:pt x="621858" y="130219"/>
                  <a:pt x="725156" y="101875"/>
                  <a:pt x="853716" y="101875"/>
                </a:cubicBezTo>
                <a:close/>
                <a:moveTo>
                  <a:pt x="1876142" y="62738"/>
                </a:moveTo>
                <a:cubicBezTo>
                  <a:pt x="1915990" y="62738"/>
                  <a:pt x="1948249" y="74004"/>
                  <a:pt x="1972917" y="96538"/>
                </a:cubicBezTo>
                <a:cubicBezTo>
                  <a:pt x="1997585" y="119071"/>
                  <a:pt x="2009919" y="147416"/>
                  <a:pt x="2009919" y="181572"/>
                </a:cubicBezTo>
                <a:cubicBezTo>
                  <a:pt x="2009919" y="216203"/>
                  <a:pt x="1997348" y="245022"/>
                  <a:pt x="1972205" y="268030"/>
                </a:cubicBezTo>
                <a:cubicBezTo>
                  <a:pt x="1947063" y="291038"/>
                  <a:pt x="1915041" y="302541"/>
                  <a:pt x="1876142" y="302541"/>
                </a:cubicBezTo>
                <a:cubicBezTo>
                  <a:pt x="1837716" y="302541"/>
                  <a:pt x="1805932" y="290919"/>
                  <a:pt x="1780789" y="267674"/>
                </a:cubicBezTo>
                <a:cubicBezTo>
                  <a:pt x="1755647" y="244429"/>
                  <a:pt x="1743075" y="215728"/>
                  <a:pt x="1743075" y="181572"/>
                </a:cubicBezTo>
                <a:cubicBezTo>
                  <a:pt x="1743075" y="146467"/>
                  <a:pt x="1755528" y="117885"/>
                  <a:pt x="1780434" y="95826"/>
                </a:cubicBezTo>
                <a:cubicBezTo>
                  <a:pt x="1805339" y="73767"/>
                  <a:pt x="1837242" y="62738"/>
                  <a:pt x="1876142" y="62738"/>
                </a:cubicBezTo>
                <a:close/>
                <a:moveTo>
                  <a:pt x="133066" y="62738"/>
                </a:moveTo>
                <a:cubicBezTo>
                  <a:pt x="172915" y="62738"/>
                  <a:pt x="205174" y="74004"/>
                  <a:pt x="229842" y="96538"/>
                </a:cubicBezTo>
                <a:cubicBezTo>
                  <a:pt x="254510" y="119071"/>
                  <a:pt x="266844" y="147416"/>
                  <a:pt x="266844" y="181572"/>
                </a:cubicBezTo>
                <a:cubicBezTo>
                  <a:pt x="266844" y="216203"/>
                  <a:pt x="254273" y="245022"/>
                  <a:pt x="229130" y="268030"/>
                </a:cubicBezTo>
                <a:cubicBezTo>
                  <a:pt x="203988" y="291038"/>
                  <a:pt x="171966" y="302541"/>
                  <a:pt x="133066" y="302541"/>
                </a:cubicBezTo>
                <a:cubicBezTo>
                  <a:pt x="94641" y="302541"/>
                  <a:pt x="62857" y="290919"/>
                  <a:pt x="37714" y="267674"/>
                </a:cubicBezTo>
                <a:cubicBezTo>
                  <a:pt x="12572" y="244429"/>
                  <a:pt x="0" y="215728"/>
                  <a:pt x="0" y="181572"/>
                </a:cubicBezTo>
                <a:cubicBezTo>
                  <a:pt x="0" y="146467"/>
                  <a:pt x="12453" y="117885"/>
                  <a:pt x="37358" y="95826"/>
                </a:cubicBezTo>
                <a:cubicBezTo>
                  <a:pt x="62264" y="73767"/>
                  <a:pt x="94167" y="62738"/>
                  <a:pt x="133066" y="62738"/>
                </a:cubicBezTo>
                <a:close/>
                <a:moveTo>
                  <a:pt x="2722467" y="57756"/>
                </a:moveTo>
                <a:lnTo>
                  <a:pt x="2951597" y="57756"/>
                </a:lnTo>
                <a:lnTo>
                  <a:pt x="2951597" y="1222620"/>
                </a:lnTo>
                <a:lnTo>
                  <a:pt x="2722467" y="1222620"/>
                </a:lnTo>
                <a:lnTo>
                  <a:pt x="2722467" y="1111613"/>
                </a:lnTo>
                <a:lnTo>
                  <a:pt x="2718909" y="1111613"/>
                </a:lnTo>
                <a:cubicBezTo>
                  <a:pt x="2663405" y="1198426"/>
                  <a:pt x="2581335" y="1241833"/>
                  <a:pt x="2472700" y="1241833"/>
                </a:cubicBezTo>
                <a:cubicBezTo>
                  <a:pt x="2372604" y="1241833"/>
                  <a:pt x="2293025" y="1206491"/>
                  <a:pt x="2233964" y="1135807"/>
                </a:cubicBezTo>
                <a:cubicBezTo>
                  <a:pt x="2174902" y="1065123"/>
                  <a:pt x="2145371" y="968822"/>
                  <a:pt x="2145371" y="846904"/>
                </a:cubicBezTo>
                <a:cubicBezTo>
                  <a:pt x="2145371" y="717870"/>
                  <a:pt x="2178460" y="613860"/>
                  <a:pt x="2244637" y="534874"/>
                </a:cubicBezTo>
                <a:cubicBezTo>
                  <a:pt x="2310815" y="455888"/>
                  <a:pt x="2397272" y="416395"/>
                  <a:pt x="2504010" y="416395"/>
                </a:cubicBezTo>
                <a:cubicBezTo>
                  <a:pt x="2606478" y="416395"/>
                  <a:pt x="2678111" y="453397"/>
                  <a:pt x="2718909" y="527402"/>
                </a:cubicBezTo>
                <a:lnTo>
                  <a:pt x="2722467" y="527402"/>
                </a:lnTo>
                <a:close/>
                <a:moveTo>
                  <a:pt x="1331528" y="57756"/>
                </a:moveTo>
                <a:lnTo>
                  <a:pt x="1560658" y="57756"/>
                </a:lnTo>
                <a:lnTo>
                  <a:pt x="1560658" y="1222620"/>
                </a:lnTo>
                <a:lnTo>
                  <a:pt x="1331528" y="1222620"/>
                </a:lnTo>
                <a:close/>
                <a:moveTo>
                  <a:pt x="3977005" y="0"/>
                </a:moveTo>
                <a:lnTo>
                  <a:pt x="4064410" y="0"/>
                </a:lnTo>
                <a:lnTo>
                  <a:pt x="4345410" y="0"/>
                </a:lnTo>
                <a:lnTo>
                  <a:pt x="4901149" y="0"/>
                </a:lnTo>
                <a:cubicBezTo>
                  <a:pt x="4956338" y="0"/>
                  <a:pt x="5001078" y="44740"/>
                  <a:pt x="5001078" y="99929"/>
                </a:cubicBezTo>
                <a:lnTo>
                  <a:pt x="5001078" y="349746"/>
                </a:lnTo>
                <a:lnTo>
                  <a:pt x="5001078" y="499636"/>
                </a:lnTo>
                <a:cubicBezTo>
                  <a:pt x="5001078" y="554825"/>
                  <a:pt x="4956338" y="599565"/>
                  <a:pt x="4901149" y="599565"/>
                </a:cubicBezTo>
                <a:lnTo>
                  <a:pt x="4345410" y="599565"/>
                </a:lnTo>
                <a:lnTo>
                  <a:pt x="4045260" y="718051"/>
                </a:lnTo>
                <a:lnTo>
                  <a:pt x="4064410" y="599565"/>
                </a:lnTo>
                <a:lnTo>
                  <a:pt x="3977005" y="599565"/>
                </a:lnTo>
                <a:cubicBezTo>
                  <a:pt x="3921816" y="599565"/>
                  <a:pt x="3877076" y="554825"/>
                  <a:pt x="3877076" y="499636"/>
                </a:cubicBezTo>
                <a:lnTo>
                  <a:pt x="3877076" y="349746"/>
                </a:lnTo>
                <a:lnTo>
                  <a:pt x="3877076" y="99929"/>
                </a:lnTo>
                <a:cubicBezTo>
                  <a:pt x="3877076" y="44740"/>
                  <a:pt x="3921816" y="0"/>
                  <a:pt x="3977005" y="0"/>
                </a:cubicBezTo>
                <a:close/>
              </a:path>
            </a:pathLst>
          </a:custGeom>
          <a:blipFill dpi="0" rotWithShape="1">
            <a:blip r:embed="rId6" cstate="print">
              <a:alphaModFix amt="37000"/>
              <a:duotone>
                <a:schemeClr val="accent1">
                  <a:shade val="45000"/>
                  <a:satMod val="135000"/>
                </a:schemeClr>
                <a:prstClr val="white"/>
              </a:duotone>
              <a:extLst>
                <a:ext uri="{28A0092B-C50C-407E-A947-70E740481C1C}">
                  <a14:useLocalDpi xmlns:a14="http://schemas.microsoft.com/office/drawing/2010/main" val="0"/>
                </a:ext>
              </a:extLst>
            </a:blip>
            <a:srcRect/>
            <a:tile tx="0" ty="0" sx="100000" sy="100000" flip="none" algn="tl"/>
          </a:blip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a:endParaRPr lang="zh-CN" altLang="en-US" sz="2800" dirty="0">
              <a:solidFill>
                <a:schemeClr val="accent3"/>
              </a:solidFill>
            </a:endParaRPr>
          </a:p>
        </p:txBody>
      </p:sp>
      <p:sp>
        <p:nvSpPr>
          <p:cNvPr id="37" name="insight_171364">
            <a:extLst>
              <a:ext uri="{FF2B5EF4-FFF2-40B4-BE49-F238E27FC236}">
                <a16:creationId xmlns:a16="http://schemas.microsoft.com/office/drawing/2014/main" xmlns="" id="{57F8DB13-9938-4643-BA35-30968195A50D}"/>
              </a:ext>
            </a:extLst>
          </p:cNvPr>
          <p:cNvSpPr>
            <a:spLocks noChangeAspect="1"/>
          </p:cNvSpPr>
          <p:nvPr/>
        </p:nvSpPr>
        <p:spPr bwMode="auto">
          <a:xfrm>
            <a:off x="9325599" y="4710449"/>
            <a:ext cx="227439" cy="434363"/>
          </a:xfrm>
          <a:custGeom>
            <a:avLst/>
            <a:gdLst>
              <a:gd name="connsiteX0" fmla="*/ 151848 w 303784"/>
              <a:gd name="connsiteY0" fmla="*/ 189539 h 606722"/>
              <a:gd name="connsiteX1" fmla="*/ 303784 w 303784"/>
              <a:gd name="connsiteY1" fmla="*/ 303300 h 606722"/>
              <a:gd name="connsiteX2" fmla="*/ 303784 w 303784"/>
              <a:gd name="connsiteY2" fmla="*/ 379200 h 606722"/>
              <a:gd name="connsiteX3" fmla="*/ 265778 w 303784"/>
              <a:gd name="connsiteY3" fmla="*/ 417061 h 606722"/>
              <a:gd name="connsiteX4" fmla="*/ 227860 w 303784"/>
              <a:gd name="connsiteY4" fmla="*/ 417061 h 606722"/>
              <a:gd name="connsiteX5" fmla="*/ 227860 w 303784"/>
              <a:gd name="connsiteY5" fmla="*/ 568772 h 606722"/>
              <a:gd name="connsiteX6" fmla="*/ 189854 w 303784"/>
              <a:gd name="connsiteY6" fmla="*/ 606722 h 606722"/>
              <a:gd name="connsiteX7" fmla="*/ 113930 w 303784"/>
              <a:gd name="connsiteY7" fmla="*/ 606722 h 606722"/>
              <a:gd name="connsiteX8" fmla="*/ 75924 w 303784"/>
              <a:gd name="connsiteY8" fmla="*/ 568772 h 606722"/>
              <a:gd name="connsiteX9" fmla="*/ 75924 w 303784"/>
              <a:gd name="connsiteY9" fmla="*/ 417061 h 606722"/>
              <a:gd name="connsiteX10" fmla="*/ 37917 w 303784"/>
              <a:gd name="connsiteY10" fmla="*/ 417061 h 606722"/>
              <a:gd name="connsiteX11" fmla="*/ 0 w 303784"/>
              <a:gd name="connsiteY11" fmla="*/ 379200 h 606722"/>
              <a:gd name="connsiteX12" fmla="*/ 0 w 303784"/>
              <a:gd name="connsiteY12" fmla="*/ 303300 h 606722"/>
              <a:gd name="connsiteX13" fmla="*/ 151848 w 303784"/>
              <a:gd name="connsiteY13" fmla="*/ 189539 h 606722"/>
              <a:gd name="connsiteX14" fmla="*/ 151892 w 303784"/>
              <a:gd name="connsiteY14" fmla="*/ 0 h 606722"/>
              <a:gd name="connsiteX15" fmla="*/ 227856 w 303784"/>
              <a:gd name="connsiteY15" fmla="*/ 75858 h 606722"/>
              <a:gd name="connsiteX16" fmla="*/ 151892 w 303784"/>
              <a:gd name="connsiteY16" fmla="*/ 151716 h 606722"/>
              <a:gd name="connsiteX17" fmla="*/ 75928 w 303784"/>
              <a:gd name="connsiteY17" fmla="*/ 75858 h 606722"/>
              <a:gd name="connsiteX18" fmla="*/ 151892 w 303784"/>
              <a:gd name="connsiteY18" fmla="*/ 0 h 6067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03784" h="606722">
                <a:moveTo>
                  <a:pt x="151848" y="189539"/>
                </a:moveTo>
                <a:cubicBezTo>
                  <a:pt x="237028" y="189539"/>
                  <a:pt x="303784" y="239487"/>
                  <a:pt x="303784" y="303300"/>
                </a:cubicBezTo>
                <a:lnTo>
                  <a:pt x="303784" y="379200"/>
                </a:lnTo>
                <a:cubicBezTo>
                  <a:pt x="303784" y="400086"/>
                  <a:pt x="286784" y="417061"/>
                  <a:pt x="265778" y="417061"/>
                </a:cubicBezTo>
                <a:lnTo>
                  <a:pt x="227860" y="417061"/>
                </a:lnTo>
                <a:lnTo>
                  <a:pt x="227860" y="568772"/>
                </a:lnTo>
                <a:cubicBezTo>
                  <a:pt x="227860" y="589747"/>
                  <a:pt x="210860" y="606722"/>
                  <a:pt x="189854" y="606722"/>
                </a:cubicBezTo>
                <a:lnTo>
                  <a:pt x="113930" y="606722"/>
                </a:lnTo>
                <a:cubicBezTo>
                  <a:pt x="92924" y="606722"/>
                  <a:pt x="75924" y="589747"/>
                  <a:pt x="75924" y="568772"/>
                </a:cubicBezTo>
                <a:lnTo>
                  <a:pt x="75924" y="417061"/>
                </a:lnTo>
                <a:lnTo>
                  <a:pt x="37917" y="417061"/>
                </a:lnTo>
                <a:cubicBezTo>
                  <a:pt x="17001" y="417061"/>
                  <a:pt x="0" y="400175"/>
                  <a:pt x="0" y="379200"/>
                </a:cubicBezTo>
                <a:lnTo>
                  <a:pt x="0" y="303300"/>
                </a:lnTo>
                <a:cubicBezTo>
                  <a:pt x="0" y="239487"/>
                  <a:pt x="66667" y="189539"/>
                  <a:pt x="151848" y="189539"/>
                </a:cubicBezTo>
                <a:close/>
                <a:moveTo>
                  <a:pt x="151892" y="0"/>
                </a:moveTo>
                <a:cubicBezTo>
                  <a:pt x="193846" y="0"/>
                  <a:pt x="227856" y="33963"/>
                  <a:pt x="227856" y="75858"/>
                </a:cubicBezTo>
                <a:cubicBezTo>
                  <a:pt x="227856" y="117753"/>
                  <a:pt x="193846" y="151716"/>
                  <a:pt x="151892" y="151716"/>
                </a:cubicBezTo>
                <a:cubicBezTo>
                  <a:pt x="109938" y="151716"/>
                  <a:pt x="75928" y="117753"/>
                  <a:pt x="75928" y="75858"/>
                </a:cubicBezTo>
                <a:cubicBezTo>
                  <a:pt x="75928" y="33963"/>
                  <a:pt x="109938" y="0"/>
                  <a:pt x="151892" y="0"/>
                </a:cubicBezTo>
                <a:close/>
              </a:path>
            </a:pathLst>
          </a:custGeom>
          <a:solidFill>
            <a:schemeClr val="bg1"/>
          </a:solidFill>
          <a:ln>
            <a:noFill/>
          </a:ln>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Tree>
    <p:custDataLst>
      <p:tags r:id="rId1"/>
    </p:custDataLst>
    <p:extLst>
      <p:ext uri="{BB962C8B-B14F-4D97-AF65-F5344CB8AC3E}">
        <p14:creationId xmlns:p14="http://schemas.microsoft.com/office/powerpoint/2010/main" val="332707680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矩形 19">
            <a:extLst>
              <a:ext uri="{FF2B5EF4-FFF2-40B4-BE49-F238E27FC236}">
                <a16:creationId xmlns:a16="http://schemas.microsoft.com/office/drawing/2014/main" xmlns="" id="{58C05224-A365-43A3-9FD4-F1F6A775B5C7}"/>
              </a:ext>
            </a:extLst>
          </p:cNvPr>
          <p:cNvSpPr/>
          <p:nvPr/>
        </p:nvSpPr>
        <p:spPr>
          <a:xfrm>
            <a:off x="705307" y="5385913"/>
            <a:ext cx="10781387" cy="1265021"/>
          </a:xfrm>
          <a:prstGeom prst="rect">
            <a:avLst/>
          </a:prstGeom>
          <a:pattFill prst="pct10">
            <a:fgClr>
              <a:schemeClr val="accent3"/>
            </a:fgClr>
            <a:bgClr>
              <a:schemeClr val="accent6"/>
            </a:bgClr>
          </a:pattFill>
          <a:ln w="762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288000" rIns="288000" rtlCol="0" anchor="ctr"/>
          <a:lstStyle/>
          <a:p>
            <a:pPr>
              <a:lnSpc>
                <a:spcPct val="120000"/>
              </a:lnSpc>
            </a:pPr>
            <a:r>
              <a:rPr lang="zh-CN" altLang="en-US" dirty="0">
                <a:solidFill>
                  <a:schemeClr val="accent1"/>
                </a:solidFill>
                <a:latin typeface="字魂43号-国潮手书" panose="00000500000000000000" pitchFamily="2" charset="-122"/>
                <a:ea typeface="字魂43号-国潮手书" panose="00000500000000000000" pitchFamily="2" charset="-122"/>
              </a:rPr>
              <a:t>天花是人类历史上</a:t>
            </a:r>
            <a:r>
              <a:rPr lang="zh-CN" altLang="en-US">
                <a:solidFill>
                  <a:schemeClr val="accent1"/>
                </a:solidFill>
                <a:latin typeface="字魂43号-国潮手书" panose="00000500000000000000" pitchFamily="2" charset="-122"/>
                <a:ea typeface="字魂43号-国潮手书" panose="00000500000000000000" pitchFamily="2" charset="-122"/>
              </a:rPr>
              <a:t>发</a:t>
            </a:r>
            <a:r>
              <a:rPr lang="zh-CN" altLang="en-US" smtClean="0">
                <a:solidFill>
                  <a:schemeClr val="accent1"/>
                </a:solidFill>
                <a:latin typeface="字魂43号-国潮手书" panose="00000500000000000000" pitchFamily="2" charset="-122"/>
                <a:ea typeface="字魂43号-国潮手书" panose="00000500000000000000" pitchFamily="2" charset="-122"/>
              </a:rPr>
              <a:t>病</a:t>
            </a:r>
            <a:r>
              <a:rPr lang="zh-CN" altLang="en-US" sz="100" smtClean="0">
                <a:solidFill>
                  <a:schemeClr val="accent1"/>
                </a:solidFill>
                <a:latin typeface="字魂43号-国潮手书" panose="00000500000000000000" pitchFamily="2" charset="-122"/>
                <a:ea typeface="字魂43号-国潮手书" panose="00000500000000000000" pitchFamily="2" charset="-122"/>
              </a:rPr>
              <a:t> </a:t>
            </a:r>
            <a:r>
              <a:rPr lang="zh-CN" altLang="en-US" smtClean="0">
                <a:solidFill>
                  <a:schemeClr val="accent1"/>
                </a:solidFill>
                <a:latin typeface="字魂43号-国潮手书" panose="00000500000000000000" pitchFamily="2" charset="-122"/>
                <a:ea typeface="字魂43号-国潮手书" panose="00000500000000000000" pitchFamily="2" charset="-122"/>
              </a:rPr>
              <a:t>率</a:t>
            </a:r>
            <a:r>
              <a:rPr lang="zh-CN" altLang="en-US" dirty="0">
                <a:solidFill>
                  <a:schemeClr val="accent1"/>
                </a:solidFill>
                <a:latin typeface="字魂43号-国潮手书" panose="00000500000000000000" pitchFamily="2" charset="-122"/>
                <a:ea typeface="字魂43号-国潮手书" panose="00000500000000000000" pitchFamily="2" charset="-122"/>
              </a:rPr>
              <a:t>最高、死亡者最多的传染病。幸运的是，天花病毒已被人类彻底消灭，成了第一种、也是至今</a:t>
            </a:r>
            <a:r>
              <a:rPr lang="zh-CN" altLang="en-US" dirty="0">
                <a:solidFill>
                  <a:schemeClr val="accent2"/>
                </a:solidFill>
                <a:latin typeface="字魂43号-国潮手书" panose="00000500000000000000" pitchFamily="2" charset="-122"/>
                <a:ea typeface="字魂43号-国潮手书" panose="00000500000000000000" pitchFamily="2" charset="-122"/>
              </a:rPr>
              <a:t>唯一一种被消灭的传染病。</a:t>
            </a:r>
            <a:r>
              <a:rPr lang="zh-CN" altLang="en-US" dirty="0">
                <a:solidFill>
                  <a:schemeClr val="accent1"/>
                </a:solidFill>
                <a:latin typeface="字魂43号-国潮手书" panose="00000500000000000000" pitchFamily="2" charset="-122"/>
                <a:ea typeface="字魂43号-国潮手书" panose="00000500000000000000" pitchFamily="2" charset="-122"/>
              </a:rPr>
              <a:t>即使在天花病毒已经灭绝的今天，每个新生儿都会注射天花疫苗。</a:t>
            </a:r>
          </a:p>
        </p:txBody>
      </p:sp>
      <p:sp>
        <p:nvSpPr>
          <p:cNvPr id="6" name="矩形 5">
            <a:extLst>
              <a:ext uri="{FF2B5EF4-FFF2-40B4-BE49-F238E27FC236}">
                <a16:creationId xmlns:a16="http://schemas.microsoft.com/office/drawing/2014/main" xmlns="" id="{582A2692-388C-4DE6-A8BE-D6DA38051256}"/>
              </a:ext>
            </a:extLst>
          </p:cNvPr>
          <p:cNvSpPr/>
          <p:nvPr/>
        </p:nvSpPr>
        <p:spPr>
          <a:xfrm>
            <a:off x="1468772" y="3641639"/>
            <a:ext cx="9663223" cy="1446550"/>
          </a:xfrm>
          <a:prstGeom prst="rect">
            <a:avLst/>
          </a:prstGeom>
          <a:noFill/>
        </p:spPr>
        <p:txBody>
          <a:bodyPr wrap="none">
            <a:spAutoFit/>
          </a:bodyPr>
          <a:lstStyle/>
          <a:p>
            <a:r>
              <a:rPr lang="zh-CN" altLang="en-US" sz="8800" smtClean="0">
                <a:ln w="19050">
                  <a:solidFill>
                    <a:schemeClr val="accent3">
                      <a:lumMod val="50000"/>
                      <a:alpha val="60000"/>
                    </a:schemeClr>
                  </a:solidFill>
                </a:ln>
                <a:noFill/>
                <a:latin typeface="字魂43号-国潮手书" panose="00000500000000000000" pitchFamily="2" charset="-122"/>
                <a:ea typeface="字魂43号-国潮手书" panose="00000500000000000000" pitchFamily="2" charset="-122"/>
              </a:rPr>
              <a:t>SM</a:t>
            </a:r>
            <a:r>
              <a:rPr lang="zh-CN" altLang="en-US" sz="100" smtClean="0">
                <a:ln w="19050">
                  <a:solidFill>
                    <a:schemeClr val="accent3">
                      <a:lumMod val="50000"/>
                      <a:alpha val="60000"/>
                    </a:schemeClr>
                  </a:solidFill>
                </a:ln>
                <a:noFill/>
                <a:latin typeface="字魂43号-国潮手书" panose="00000500000000000000" pitchFamily="2" charset="-122"/>
                <a:ea typeface="字魂43号-国潮手书" panose="00000500000000000000" pitchFamily="2" charset="-122"/>
              </a:rPr>
              <a:t> </a:t>
            </a:r>
            <a:r>
              <a:rPr lang="zh-CN" altLang="en-US" sz="8800" smtClean="0">
                <a:ln w="19050">
                  <a:solidFill>
                    <a:schemeClr val="accent3">
                      <a:lumMod val="50000"/>
                      <a:alpha val="60000"/>
                    </a:schemeClr>
                  </a:solidFill>
                </a:ln>
                <a:noFill/>
                <a:latin typeface="字魂43号-国潮手书" panose="00000500000000000000" pitchFamily="2" charset="-122"/>
                <a:ea typeface="字魂43号-国潮手书" panose="00000500000000000000" pitchFamily="2" charset="-122"/>
              </a:rPr>
              <a:t>ALLPOX </a:t>
            </a:r>
            <a:r>
              <a:rPr lang="zh-CN" altLang="en-US" sz="8800" dirty="0">
                <a:ln w="19050">
                  <a:solidFill>
                    <a:schemeClr val="accent3">
                      <a:lumMod val="50000"/>
                      <a:alpha val="60000"/>
                    </a:schemeClr>
                  </a:solidFill>
                </a:ln>
                <a:noFill/>
                <a:latin typeface="字魂43号-国潮手书" panose="00000500000000000000" pitchFamily="2" charset="-122"/>
                <a:ea typeface="字魂43号-国潮手书" panose="00000500000000000000" pitchFamily="2" charset="-122"/>
              </a:rPr>
              <a:t>VIRUS</a:t>
            </a:r>
          </a:p>
        </p:txBody>
      </p:sp>
      <p:sp>
        <p:nvSpPr>
          <p:cNvPr id="2" name="矩形 1">
            <a:extLst>
              <a:ext uri="{FF2B5EF4-FFF2-40B4-BE49-F238E27FC236}">
                <a16:creationId xmlns:a16="http://schemas.microsoft.com/office/drawing/2014/main" xmlns="" id="{798F68EF-DC66-4295-A65C-CC91BF41F022}"/>
              </a:ext>
            </a:extLst>
          </p:cNvPr>
          <p:cNvSpPr/>
          <p:nvPr/>
        </p:nvSpPr>
        <p:spPr>
          <a:xfrm>
            <a:off x="1742084" y="2003787"/>
            <a:ext cx="8707833" cy="2646878"/>
          </a:xfrm>
          <a:prstGeom prst="rect">
            <a:avLst/>
          </a:prstGeom>
        </p:spPr>
        <p:txBody>
          <a:bodyPr wrap="none">
            <a:spAutoFit/>
          </a:bodyPr>
          <a:lstStyle/>
          <a:p>
            <a:pPr algn="ctr"/>
            <a:r>
              <a:rPr lang="zh-CN" altLang="en-US" sz="16600" smtClean="0">
                <a:ln w="73025">
                  <a:solidFill>
                    <a:schemeClr val="accent3"/>
                  </a:solidFill>
                </a:ln>
                <a:solidFill>
                  <a:schemeClr val="accent1"/>
                </a:solidFill>
                <a:latin typeface="字魂43号-国潮手书" panose="00000500000000000000" pitchFamily="2" charset="-122"/>
                <a:ea typeface="字魂43号-国潮手书" panose="00000500000000000000" pitchFamily="2" charset="-122"/>
              </a:rPr>
              <a:t>天</a:t>
            </a:r>
            <a:r>
              <a:rPr lang="zh-CN" altLang="en-US" sz="100" smtClean="0">
                <a:ln w="73025">
                  <a:solidFill>
                    <a:schemeClr val="accent3"/>
                  </a:solidFill>
                </a:ln>
                <a:solidFill>
                  <a:schemeClr val="accent1"/>
                </a:solidFill>
                <a:latin typeface="字魂43号-国潮手书" panose="00000500000000000000" pitchFamily="2" charset="-122"/>
                <a:ea typeface="字魂43号-国潮手书" panose="00000500000000000000" pitchFamily="2" charset="-122"/>
              </a:rPr>
              <a:t> </a:t>
            </a:r>
            <a:r>
              <a:rPr lang="zh-CN" altLang="en-US" sz="16600" smtClean="0">
                <a:ln w="73025">
                  <a:solidFill>
                    <a:schemeClr val="accent3"/>
                  </a:solidFill>
                </a:ln>
                <a:solidFill>
                  <a:schemeClr val="accent1"/>
                </a:solidFill>
                <a:latin typeface="字魂43号-国潮手书" panose="00000500000000000000" pitchFamily="2" charset="-122"/>
                <a:ea typeface="字魂43号-国潮手书" panose="00000500000000000000" pitchFamily="2" charset="-122"/>
              </a:rPr>
              <a:t>花</a:t>
            </a:r>
            <a:r>
              <a:rPr lang="zh-CN" altLang="en-US" sz="16600" dirty="0">
                <a:ln w="73025">
                  <a:solidFill>
                    <a:schemeClr val="accent3"/>
                  </a:solidFill>
                </a:ln>
                <a:solidFill>
                  <a:schemeClr val="accent1"/>
                </a:solidFill>
                <a:latin typeface="字魂43号-国潮手书" panose="00000500000000000000" pitchFamily="2" charset="-122"/>
                <a:ea typeface="字魂43号-国潮手书" panose="00000500000000000000" pitchFamily="2" charset="-122"/>
              </a:rPr>
              <a:t>病毒</a:t>
            </a:r>
            <a:endParaRPr lang="zh-CN" altLang="en-US" sz="16600" dirty="0">
              <a:ln w="73025">
                <a:solidFill>
                  <a:schemeClr val="accent3"/>
                </a:solidFill>
              </a:ln>
              <a:solidFill>
                <a:schemeClr val="accent1"/>
              </a:solidFill>
            </a:endParaRPr>
          </a:p>
        </p:txBody>
      </p:sp>
      <p:grpSp>
        <p:nvGrpSpPr>
          <p:cNvPr id="86" name="组合 85">
            <a:extLst>
              <a:ext uri="{FF2B5EF4-FFF2-40B4-BE49-F238E27FC236}">
                <a16:creationId xmlns:a16="http://schemas.microsoft.com/office/drawing/2014/main" xmlns="" id="{E84D6F0B-FC5C-427B-A379-50F2CCB1CB4D}"/>
              </a:ext>
            </a:extLst>
          </p:cNvPr>
          <p:cNvGrpSpPr/>
          <p:nvPr/>
        </p:nvGrpSpPr>
        <p:grpSpPr>
          <a:xfrm>
            <a:off x="3810000" y="292741"/>
            <a:ext cx="4572000" cy="2058822"/>
            <a:chOff x="4238287" y="320041"/>
            <a:chExt cx="3715426" cy="1673099"/>
          </a:xfrm>
        </p:grpSpPr>
        <p:grpSp>
          <p:nvGrpSpPr>
            <p:cNvPr id="42" name="组合 41">
              <a:extLst>
                <a:ext uri="{FF2B5EF4-FFF2-40B4-BE49-F238E27FC236}">
                  <a16:creationId xmlns:a16="http://schemas.microsoft.com/office/drawing/2014/main" xmlns="" id="{72B272D6-3BA0-41FD-993B-632298863B86}"/>
                </a:ext>
              </a:extLst>
            </p:cNvPr>
            <p:cNvGrpSpPr/>
            <p:nvPr/>
          </p:nvGrpSpPr>
          <p:grpSpPr>
            <a:xfrm>
              <a:off x="4238287" y="952501"/>
              <a:ext cx="3715426" cy="783418"/>
              <a:chOff x="3410465" y="952501"/>
              <a:chExt cx="3715426" cy="783418"/>
            </a:xfrm>
          </p:grpSpPr>
          <p:grpSp>
            <p:nvGrpSpPr>
              <p:cNvPr id="41" name="组合 40">
                <a:extLst>
                  <a:ext uri="{FF2B5EF4-FFF2-40B4-BE49-F238E27FC236}">
                    <a16:creationId xmlns:a16="http://schemas.microsoft.com/office/drawing/2014/main" xmlns="" id="{5420EFA0-0F87-4F62-93A9-7B4F5E831FDE}"/>
                  </a:ext>
                </a:extLst>
              </p:cNvPr>
              <p:cNvGrpSpPr/>
              <p:nvPr/>
            </p:nvGrpSpPr>
            <p:grpSpPr>
              <a:xfrm>
                <a:off x="3822376" y="952501"/>
                <a:ext cx="2891604" cy="783418"/>
                <a:chOff x="3848100" y="952501"/>
                <a:chExt cx="2891604" cy="783418"/>
              </a:xfrm>
            </p:grpSpPr>
            <p:sp>
              <p:nvSpPr>
                <p:cNvPr id="12" name="椭圆 11">
                  <a:extLst>
                    <a:ext uri="{FF2B5EF4-FFF2-40B4-BE49-F238E27FC236}">
                      <a16:creationId xmlns:a16="http://schemas.microsoft.com/office/drawing/2014/main" xmlns="" id="{F6687041-D317-4848-BF9E-AD97CDBD03B9}"/>
                    </a:ext>
                  </a:extLst>
                </p:cNvPr>
                <p:cNvSpPr/>
                <p:nvPr/>
              </p:nvSpPr>
              <p:spPr>
                <a:xfrm>
                  <a:off x="3848100" y="952501"/>
                  <a:ext cx="783420" cy="783418"/>
                </a:xfrm>
                <a:prstGeom prst="ellipse">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32" name="Oval 11_1">
                  <a:extLst>
                    <a:ext uri="{FF2B5EF4-FFF2-40B4-BE49-F238E27FC236}">
                      <a16:creationId xmlns:a16="http://schemas.microsoft.com/office/drawing/2014/main" xmlns="" id="{D0C854B7-B1D4-4C3E-A28C-5460C33F4A52}"/>
                    </a:ext>
                  </a:extLst>
                </p:cNvPr>
                <p:cNvSpPr/>
                <p:nvPr/>
              </p:nvSpPr>
              <p:spPr>
                <a:xfrm>
                  <a:off x="3878580" y="982981"/>
                  <a:ext cx="722460" cy="722458"/>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33" name="椭圆 32">
                  <a:extLst>
                    <a:ext uri="{FF2B5EF4-FFF2-40B4-BE49-F238E27FC236}">
                      <a16:creationId xmlns:a16="http://schemas.microsoft.com/office/drawing/2014/main" xmlns="" id="{5489DBB0-4D8C-4E7A-BDEE-6A8F85123952}"/>
                    </a:ext>
                  </a:extLst>
                </p:cNvPr>
                <p:cNvSpPr/>
                <p:nvPr/>
              </p:nvSpPr>
              <p:spPr>
                <a:xfrm>
                  <a:off x="4550828" y="952501"/>
                  <a:ext cx="783420" cy="783418"/>
                </a:xfrm>
                <a:prstGeom prst="ellipse">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34" name="Oval 11_1">
                  <a:extLst>
                    <a:ext uri="{FF2B5EF4-FFF2-40B4-BE49-F238E27FC236}">
                      <a16:creationId xmlns:a16="http://schemas.microsoft.com/office/drawing/2014/main" xmlns="" id="{D9A3E32A-B45D-48DF-9BC7-8C78F3CC65C1}"/>
                    </a:ext>
                  </a:extLst>
                </p:cNvPr>
                <p:cNvSpPr/>
                <p:nvPr/>
              </p:nvSpPr>
              <p:spPr>
                <a:xfrm>
                  <a:off x="4581308" y="982981"/>
                  <a:ext cx="722460" cy="722458"/>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35" name="椭圆 34">
                  <a:extLst>
                    <a:ext uri="{FF2B5EF4-FFF2-40B4-BE49-F238E27FC236}">
                      <a16:creationId xmlns:a16="http://schemas.microsoft.com/office/drawing/2014/main" xmlns="" id="{81080A5B-58DC-491A-A071-8FBFA4704243}"/>
                    </a:ext>
                  </a:extLst>
                </p:cNvPr>
                <p:cNvSpPr/>
                <p:nvPr/>
              </p:nvSpPr>
              <p:spPr>
                <a:xfrm>
                  <a:off x="5253556" y="952501"/>
                  <a:ext cx="783420" cy="783418"/>
                </a:xfrm>
                <a:prstGeom prst="ellipse">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36" name="Oval 11_1">
                  <a:extLst>
                    <a:ext uri="{FF2B5EF4-FFF2-40B4-BE49-F238E27FC236}">
                      <a16:creationId xmlns:a16="http://schemas.microsoft.com/office/drawing/2014/main" xmlns="" id="{F0DA09EA-39AC-4149-A67E-5B79577DBBA2}"/>
                    </a:ext>
                  </a:extLst>
                </p:cNvPr>
                <p:cNvSpPr/>
                <p:nvPr/>
              </p:nvSpPr>
              <p:spPr>
                <a:xfrm>
                  <a:off x="5284036" y="982981"/>
                  <a:ext cx="722460" cy="722458"/>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37" name="椭圆 36">
                  <a:extLst>
                    <a:ext uri="{FF2B5EF4-FFF2-40B4-BE49-F238E27FC236}">
                      <a16:creationId xmlns:a16="http://schemas.microsoft.com/office/drawing/2014/main" xmlns="" id="{1F347F55-2599-4AF7-814B-DAE101C19621}"/>
                    </a:ext>
                  </a:extLst>
                </p:cNvPr>
                <p:cNvSpPr/>
                <p:nvPr/>
              </p:nvSpPr>
              <p:spPr>
                <a:xfrm>
                  <a:off x="5956284" y="952501"/>
                  <a:ext cx="783420" cy="783418"/>
                </a:xfrm>
                <a:prstGeom prst="ellipse">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38" name="Oval 11_1">
                  <a:extLst>
                    <a:ext uri="{FF2B5EF4-FFF2-40B4-BE49-F238E27FC236}">
                      <a16:creationId xmlns:a16="http://schemas.microsoft.com/office/drawing/2014/main" xmlns="" id="{1BC41210-0A83-4D72-84F9-DFA2E63BDA9F}"/>
                    </a:ext>
                  </a:extLst>
                </p:cNvPr>
                <p:cNvSpPr/>
                <p:nvPr/>
              </p:nvSpPr>
              <p:spPr>
                <a:xfrm>
                  <a:off x="5986764" y="982981"/>
                  <a:ext cx="722460" cy="722458"/>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grpSp>
          <p:grpSp>
            <p:nvGrpSpPr>
              <p:cNvPr id="40" name="组合 39">
                <a:extLst>
                  <a:ext uri="{FF2B5EF4-FFF2-40B4-BE49-F238E27FC236}">
                    <a16:creationId xmlns:a16="http://schemas.microsoft.com/office/drawing/2014/main" xmlns="" id="{9589940D-E09D-4DAD-B1E7-46EE5E8DC08A}"/>
                  </a:ext>
                </a:extLst>
              </p:cNvPr>
              <p:cNvGrpSpPr/>
              <p:nvPr/>
            </p:nvGrpSpPr>
            <p:grpSpPr>
              <a:xfrm>
                <a:off x="3410465" y="1270070"/>
                <a:ext cx="3715426" cy="148281"/>
                <a:chOff x="3410465" y="1198605"/>
                <a:chExt cx="3715426" cy="148281"/>
              </a:xfrm>
            </p:grpSpPr>
            <p:sp>
              <p:nvSpPr>
                <p:cNvPr id="30" name="椭圆 29">
                  <a:extLst>
                    <a:ext uri="{FF2B5EF4-FFF2-40B4-BE49-F238E27FC236}">
                      <a16:creationId xmlns:a16="http://schemas.microsoft.com/office/drawing/2014/main" xmlns="" id="{4BC1A7DB-8556-4D48-9F07-3D59B8DAC4B5}"/>
                    </a:ext>
                  </a:extLst>
                </p:cNvPr>
                <p:cNvSpPr/>
                <p:nvPr/>
              </p:nvSpPr>
              <p:spPr>
                <a:xfrm>
                  <a:off x="3410465" y="1198605"/>
                  <a:ext cx="148281" cy="148281"/>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39" name="椭圆 38">
                  <a:extLst>
                    <a:ext uri="{FF2B5EF4-FFF2-40B4-BE49-F238E27FC236}">
                      <a16:creationId xmlns:a16="http://schemas.microsoft.com/office/drawing/2014/main" xmlns="" id="{B2CEAF87-8BF4-4AC3-B0F1-908199879E64}"/>
                    </a:ext>
                  </a:extLst>
                </p:cNvPr>
                <p:cNvSpPr/>
                <p:nvPr/>
              </p:nvSpPr>
              <p:spPr>
                <a:xfrm>
                  <a:off x="6977610" y="1198605"/>
                  <a:ext cx="148281" cy="148281"/>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grpSp>
        </p:grpSp>
        <p:sp>
          <p:nvSpPr>
            <p:cNvPr id="43" name="矩形 42">
              <a:extLst>
                <a:ext uri="{FF2B5EF4-FFF2-40B4-BE49-F238E27FC236}">
                  <a16:creationId xmlns:a16="http://schemas.microsoft.com/office/drawing/2014/main" xmlns="" id="{B5621210-C86D-46B1-8B34-7494F4D72658}"/>
                </a:ext>
              </a:extLst>
            </p:cNvPr>
            <p:cNvSpPr/>
            <p:nvPr/>
          </p:nvSpPr>
          <p:spPr>
            <a:xfrm>
              <a:off x="4478216" y="925359"/>
              <a:ext cx="3194424" cy="750343"/>
            </a:xfrm>
            <a:prstGeom prst="rect">
              <a:avLst/>
            </a:prstGeom>
          </p:spPr>
          <p:txBody>
            <a:bodyPr wrap="none">
              <a:spAutoFit/>
            </a:bodyPr>
            <a:lstStyle/>
            <a:p>
              <a:pPr algn="ctr"/>
              <a:r>
                <a:rPr lang="zh-CN" altLang="en-US" sz="5400" spc="-300" dirty="0" smtClean="0">
                  <a:solidFill>
                    <a:schemeClr val="accent6"/>
                  </a:solidFill>
                  <a:latin typeface="字魂43号-国潮手书" panose="00000500000000000000" pitchFamily="2" charset="-122"/>
                  <a:ea typeface="字魂43号-国潮手书" panose="00000500000000000000" pitchFamily="2" charset="-122"/>
                </a:rPr>
                <a:t>病</a:t>
              </a:r>
              <a:r>
                <a:rPr lang="zh-CN" altLang="en-US" sz="100" spc="-300" dirty="0" smtClean="0">
                  <a:solidFill>
                    <a:schemeClr val="accent6"/>
                  </a:solidFill>
                  <a:latin typeface="字魂43号-国潮手书" panose="00000500000000000000" pitchFamily="2" charset="-122"/>
                  <a:ea typeface="字魂43号-国潮手书" panose="00000500000000000000" pitchFamily="2" charset="-122"/>
                </a:rPr>
                <a:t> </a:t>
              </a:r>
              <a:r>
                <a:rPr lang="zh-CN" altLang="en-US" sz="5400" spc="-300" dirty="0" smtClean="0">
                  <a:solidFill>
                    <a:schemeClr val="accent6"/>
                  </a:solidFill>
                  <a:latin typeface="字魂43号-国潮手书" panose="00000500000000000000" pitchFamily="2" charset="-122"/>
                  <a:ea typeface="字魂43号-国潮手书" panose="00000500000000000000" pitchFamily="2" charset="-122"/>
                </a:rPr>
                <a:t> </a:t>
              </a:r>
              <a:r>
                <a:rPr lang="zh-CN" altLang="en-US" sz="5400" spc="-300" dirty="0">
                  <a:solidFill>
                    <a:schemeClr val="accent6"/>
                  </a:solidFill>
                  <a:latin typeface="字魂43号-国潮手书" panose="00000500000000000000" pitchFamily="2" charset="-122"/>
                  <a:ea typeface="字魂43号-国潮手书" panose="00000500000000000000" pitchFamily="2" charset="-122"/>
                </a:rPr>
                <a:t>毒 档 案</a:t>
              </a:r>
              <a:endParaRPr lang="zh-CN" altLang="en-US" sz="5400" spc="-300" dirty="0">
                <a:solidFill>
                  <a:schemeClr val="accent6"/>
                </a:solidFill>
              </a:endParaRPr>
            </a:p>
          </p:txBody>
        </p:sp>
        <p:grpSp>
          <p:nvGrpSpPr>
            <p:cNvPr id="67" name="组合 66">
              <a:extLst>
                <a:ext uri="{FF2B5EF4-FFF2-40B4-BE49-F238E27FC236}">
                  <a16:creationId xmlns:a16="http://schemas.microsoft.com/office/drawing/2014/main" xmlns="" id="{04DC4F6E-5F7D-4A96-A006-F2FAE7C496DB}"/>
                </a:ext>
              </a:extLst>
            </p:cNvPr>
            <p:cNvGrpSpPr/>
            <p:nvPr/>
          </p:nvGrpSpPr>
          <p:grpSpPr>
            <a:xfrm>
              <a:off x="5794966" y="320041"/>
              <a:ext cx="582336" cy="647700"/>
              <a:chOff x="5791403" y="7419975"/>
              <a:chExt cx="582336" cy="647700"/>
            </a:xfrm>
          </p:grpSpPr>
          <p:grpSp>
            <p:nvGrpSpPr>
              <p:cNvPr id="49" name="Group 47_1">
                <a:extLst>
                  <a:ext uri="{FF2B5EF4-FFF2-40B4-BE49-F238E27FC236}">
                    <a16:creationId xmlns:a16="http://schemas.microsoft.com/office/drawing/2014/main" xmlns="" id="{59BA073D-D0D8-405D-902D-9376DBC29A62}"/>
                  </a:ext>
                </a:extLst>
              </p:cNvPr>
              <p:cNvGrpSpPr/>
              <p:nvPr/>
            </p:nvGrpSpPr>
            <p:grpSpPr>
              <a:xfrm rot="20669181">
                <a:off x="5944529" y="7557411"/>
                <a:ext cx="45719" cy="495300"/>
                <a:chOff x="5981700" y="7419975"/>
                <a:chExt cx="0" cy="647700"/>
              </a:xfrm>
            </p:grpSpPr>
            <p:cxnSp>
              <p:nvCxnSpPr>
                <p:cNvPr id="50" name="直接连接符 49">
                  <a:extLst>
                    <a:ext uri="{FF2B5EF4-FFF2-40B4-BE49-F238E27FC236}">
                      <a16:creationId xmlns:a16="http://schemas.microsoft.com/office/drawing/2014/main" xmlns="" id="{0E4B11B5-3058-42AB-8525-A9013D1B02A0}"/>
                    </a:ext>
                  </a:extLst>
                </p:cNvPr>
                <p:cNvCxnSpPr/>
                <p:nvPr/>
              </p:nvCxnSpPr>
              <p:spPr>
                <a:xfrm flipV="1">
                  <a:off x="5981700" y="7629525"/>
                  <a:ext cx="0" cy="438150"/>
                </a:xfrm>
                <a:prstGeom prst="line">
                  <a:avLst/>
                </a:prstGeom>
                <a:ln>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51" name="直接连接符 50">
                  <a:extLst>
                    <a:ext uri="{FF2B5EF4-FFF2-40B4-BE49-F238E27FC236}">
                      <a16:creationId xmlns:a16="http://schemas.microsoft.com/office/drawing/2014/main" xmlns="" id="{1B21B352-0E76-40AF-B7B4-FB606507C702}"/>
                    </a:ext>
                  </a:extLst>
                </p:cNvPr>
                <p:cNvCxnSpPr>
                  <a:cxnSpLocks/>
                </p:cNvCxnSpPr>
                <p:nvPr/>
              </p:nvCxnSpPr>
              <p:spPr>
                <a:xfrm flipV="1">
                  <a:off x="5981700" y="7419975"/>
                  <a:ext cx="0" cy="114300"/>
                </a:xfrm>
                <a:prstGeom prst="line">
                  <a:avLst/>
                </a:prstGeom>
                <a:ln>
                  <a:solidFill>
                    <a:schemeClr val="accent2"/>
                  </a:solidFill>
                </a:ln>
              </p:spPr>
              <p:style>
                <a:lnRef idx="1">
                  <a:schemeClr val="accent1"/>
                </a:lnRef>
                <a:fillRef idx="0">
                  <a:schemeClr val="accent1"/>
                </a:fillRef>
                <a:effectRef idx="0">
                  <a:schemeClr val="accent1"/>
                </a:effectRef>
                <a:fontRef idx="minor">
                  <a:schemeClr val="tx1"/>
                </a:fontRef>
              </p:style>
            </p:cxnSp>
          </p:grpSp>
          <p:grpSp>
            <p:nvGrpSpPr>
              <p:cNvPr id="52" name="Group 47_1">
                <a:extLst>
                  <a:ext uri="{FF2B5EF4-FFF2-40B4-BE49-F238E27FC236}">
                    <a16:creationId xmlns:a16="http://schemas.microsoft.com/office/drawing/2014/main" xmlns="" id="{2C3FFCCE-2549-4FF8-B82F-B021EB5B6B20}"/>
                  </a:ext>
                </a:extLst>
              </p:cNvPr>
              <p:cNvGrpSpPr/>
              <p:nvPr/>
            </p:nvGrpSpPr>
            <p:grpSpPr>
              <a:xfrm rot="19328688">
                <a:off x="5791403" y="7664450"/>
                <a:ext cx="48318" cy="368300"/>
                <a:chOff x="5981700" y="7419975"/>
                <a:chExt cx="0" cy="647700"/>
              </a:xfrm>
            </p:grpSpPr>
            <p:cxnSp>
              <p:nvCxnSpPr>
                <p:cNvPr id="53" name="直接连接符 52">
                  <a:extLst>
                    <a:ext uri="{FF2B5EF4-FFF2-40B4-BE49-F238E27FC236}">
                      <a16:creationId xmlns:a16="http://schemas.microsoft.com/office/drawing/2014/main" xmlns="" id="{71CE3DCA-ECBB-435C-BF37-62F5263FCD8F}"/>
                    </a:ext>
                  </a:extLst>
                </p:cNvPr>
                <p:cNvCxnSpPr/>
                <p:nvPr/>
              </p:nvCxnSpPr>
              <p:spPr>
                <a:xfrm flipV="1">
                  <a:off x="5981700" y="7629525"/>
                  <a:ext cx="0" cy="438150"/>
                </a:xfrm>
                <a:prstGeom prst="line">
                  <a:avLst/>
                </a:prstGeom>
                <a:ln>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54" name="直接连接符 53">
                  <a:extLst>
                    <a:ext uri="{FF2B5EF4-FFF2-40B4-BE49-F238E27FC236}">
                      <a16:creationId xmlns:a16="http://schemas.microsoft.com/office/drawing/2014/main" xmlns="" id="{EBDBEB36-F903-4ECC-A878-85F6623D1E86}"/>
                    </a:ext>
                  </a:extLst>
                </p:cNvPr>
                <p:cNvCxnSpPr>
                  <a:cxnSpLocks/>
                </p:cNvCxnSpPr>
                <p:nvPr/>
              </p:nvCxnSpPr>
              <p:spPr>
                <a:xfrm flipV="1">
                  <a:off x="5981700" y="7419975"/>
                  <a:ext cx="0" cy="114300"/>
                </a:xfrm>
                <a:prstGeom prst="line">
                  <a:avLst/>
                </a:prstGeom>
                <a:ln>
                  <a:solidFill>
                    <a:schemeClr val="accent2"/>
                  </a:solidFill>
                </a:ln>
              </p:spPr>
              <p:style>
                <a:lnRef idx="1">
                  <a:schemeClr val="accent1"/>
                </a:lnRef>
                <a:fillRef idx="0">
                  <a:schemeClr val="accent1"/>
                </a:fillRef>
                <a:effectRef idx="0">
                  <a:schemeClr val="accent1"/>
                </a:effectRef>
                <a:fontRef idx="minor">
                  <a:schemeClr val="tx1"/>
                </a:fontRef>
              </p:style>
            </p:cxnSp>
          </p:grpSp>
          <p:grpSp>
            <p:nvGrpSpPr>
              <p:cNvPr id="58" name="组合 57">
                <a:extLst>
                  <a:ext uri="{FF2B5EF4-FFF2-40B4-BE49-F238E27FC236}">
                    <a16:creationId xmlns:a16="http://schemas.microsoft.com/office/drawing/2014/main" xmlns="" id="{E5F61537-0B59-43BC-A488-46294FCB6977}"/>
                  </a:ext>
                </a:extLst>
              </p:cNvPr>
              <p:cNvGrpSpPr/>
              <p:nvPr/>
            </p:nvGrpSpPr>
            <p:grpSpPr>
              <a:xfrm flipH="1">
                <a:off x="6082571" y="7419975"/>
                <a:ext cx="0" cy="647700"/>
                <a:chOff x="5981700" y="7419975"/>
                <a:chExt cx="0" cy="647700"/>
              </a:xfrm>
            </p:grpSpPr>
            <p:cxnSp>
              <p:nvCxnSpPr>
                <p:cNvPr id="65" name="直接连接符 64">
                  <a:extLst>
                    <a:ext uri="{FF2B5EF4-FFF2-40B4-BE49-F238E27FC236}">
                      <a16:creationId xmlns:a16="http://schemas.microsoft.com/office/drawing/2014/main" xmlns="" id="{F42EA785-B73A-42E8-828F-5EBB78BDDFF8}"/>
                    </a:ext>
                  </a:extLst>
                </p:cNvPr>
                <p:cNvCxnSpPr/>
                <p:nvPr/>
              </p:nvCxnSpPr>
              <p:spPr>
                <a:xfrm flipV="1">
                  <a:off x="5981700" y="7629525"/>
                  <a:ext cx="0" cy="438150"/>
                </a:xfrm>
                <a:prstGeom prst="line">
                  <a:avLst/>
                </a:prstGeom>
                <a:ln>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66" name="直接连接符 65">
                  <a:extLst>
                    <a:ext uri="{FF2B5EF4-FFF2-40B4-BE49-F238E27FC236}">
                      <a16:creationId xmlns:a16="http://schemas.microsoft.com/office/drawing/2014/main" xmlns="" id="{D761DAF3-C265-4FAF-ABA0-763832CC4A0E}"/>
                    </a:ext>
                  </a:extLst>
                </p:cNvPr>
                <p:cNvCxnSpPr>
                  <a:cxnSpLocks/>
                </p:cNvCxnSpPr>
                <p:nvPr/>
              </p:nvCxnSpPr>
              <p:spPr>
                <a:xfrm flipV="1">
                  <a:off x="5981700" y="7419975"/>
                  <a:ext cx="0" cy="114300"/>
                </a:xfrm>
                <a:prstGeom prst="line">
                  <a:avLst/>
                </a:prstGeom>
                <a:ln>
                  <a:solidFill>
                    <a:schemeClr val="accent2"/>
                  </a:solidFill>
                </a:ln>
              </p:spPr>
              <p:style>
                <a:lnRef idx="1">
                  <a:schemeClr val="accent1"/>
                </a:lnRef>
                <a:fillRef idx="0">
                  <a:schemeClr val="accent1"/>
                </a:fillRef>
                <a:effectRef idx="0">
                  <a:schemeClr val="accent1"/>
                </a:effectRef>
                <a:fontRef idx="minor">
                  <a:schemeClr val="tx1"/>
                </a:fontRef>
              </p:style>
            </p:cxnSp>
          </p:grpSp>
          <p:grpSp>
            <p:nvGrpSpPr>
              <p:cNvPr id="59" name="Group 47_1">
                <a:extLst>
                  <a:ext uri="{FF2B5EF4-FFF2-40B4-BE49-F238E27FC236}">
                    <a16:creationId xmlns:a16="http://schemas.microsoft.com/office/drawing/2014/main" xmlns="" id="{237D4C80-B9D8-4288-AA46-B2AAC8A8AE10}"/>
                  </a:ext>
                </a:extLst>
              </p:cNvPr>
              <p:cNvGrpSpPr/>
              <p:nvPr/>
            </p:nvGrpSpPr>
            <p:grpSpPr>
              <a:xfrm rot="930819" flipH="1">
                <a:off x="6174894" y="7557411"/>
                <a:ext cx="45719" cy="495300"/>
                <a:chOff x="5981700" y="7419975"/>
                <a:chExt cx="0" cy="647700"/>
              </a:xfrm>
            </p:grpSpPr>
            <p:cxnSp>
              <p:nvCxnSpPr>
                <p:cNvPr id="63" name="直接连接符 62">
                  <a:extLst>
                    <a:ext uri="{FF2B5EF4-FFF2-40B4-BE49-F238E27FC236}">
                      <a16:creationId xmlns:a16="http://schemas.microsoft.com/office/drawing/2014/main" xmlns="" id="{60742599-E2B4-4BDF-91A6-F13E79C583EB}"/>
                    </a:ext>
                  </a:extLst>
                </p:cNvPr>
                <p:cNvCxnSpPr/>
                <p:nvPr/>
              </p:nvCxnSpPr>
              <p:spPr>
                <a:xfrm flipV="1">
                  <a:off x="5981700" y="7629525"/>
                  <a:ext cx="0" cy="438150"/>
                </a:xfrm>
                <a:prstGeom prst="line">
                  <a:avLst/>
                </a:prstGeom>
                <a:ln>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64" name="直接连接符 63">
                  <a:extLst>
                    <a:ext uri="{FF2B5EF4-FFF2-40B4-BE49-F238E27FC236}">
                      <a16:creationId xmlns:a16="http://schemas.microsoft.com/office/drawing/2014/main" xmlns="" id="{8B299316-42F5-41C9-8092-2AB8D9B523AA}"/>
                    </a:ext>
                  </a:extLst>
                </p:cNvPr>
                <p:cNvCxnSpPr>
                  <a:cxnSpLocks/>
                </p:cNvCxnSpPr>
                <p:nvPr/>
              </p:nvCxnSpPr>
              <p:spPr>
                <a:xfrm flipV="1">
                  <a:off x="5981700" y="7419975"/>
                  <a:ext cx="0" cy="114300"/>
                </a:xfrm>
                <a:prstGeom prst="line">
                  <a:avLst/>
                </a:prstGeom>
                <a:ln>
                  <a:solidFill>
                    <a:schemeClr val="accent2"/>
                  </a:solidFill>
                </a:ln>
              </p:spPr>
              <p:style>
                <a:lnRef idx="1">
                  <a:schemeClr val="accent1"/>
                </a:lnRef>
                <a:fillRef idx="0">
                  <a:schemeClr val="accent1"/>
                </a:fillRef>
                <a:effectRef idx="0">
                  <a:schemeClr val="accent1"/>
                </a:effectRef>
                <a:fontRef idx="minor">
                  <a:schemeClr val="tx1"/>
                </a:fontRef>
              </p:style>
            </p:cxnSp>
          </p:grpSp>
          <p:grpSp>
            <p:nvGrpSpPr>
              <p:cNvPr id="60" name="Group 47_1">
                <a:extLst>
                  <a:ext uri="{FF2B5EF4-FFF2-40B4-BE49-F238E27FC236}">
                    <a16:creationId xmlns:a16="http://schemas.microsoft.com/office/drawing/2014/main" xmlns="" id="{04FB2612-44D7-4E9E-9DBB-80CA16E759C3}"/>
                  </a:ext>
                </a:extLst>
              </p:cNvPr>
              <p:cNvGrpSpPr/>
              <p:nvPr/>
            </p:nvGrpSpPr>
            <p:grpSpPr>
              <a:xfrm rot="2271312" flipH="1">
                <a:off x="6325421" y="7664450"/>
                <a:ext cx="48318" cy="368300"/>
                <a:chOff x="5981700" y="7419975"/>
                <a:chExt cx="0" cy="647700"/>
              </a:xfrm>
            </p:grpSpPr>
            <p:cxnSp>
              <p:nvCxnSpPr>
                <p:cNvPr id="61" name="直接连接符 60">
                  <a:extLst>
                    <a:ext uri="{FF2B5EF4-FFF2-40B4-BE49-F238E27FC236}">
                      <a16:creationId xmlns:a16="http://schemas.microsoft.com/office/drawing/2014/main" xmlns="" id="{07C7808C-1842-4061-BD4A-396C79A7C208}"/>
                    </a:ext>
                  </a:extLst>
                </p:cNvPr>
                <p:cNvCxnSpPr/>
                <p:nvPr/>
              </p:nvCxnSpPr>
              <p:spPr>
                <a:xfrm flipV="1">
                  <a:off x="5981700" y="7629525"/>
                  <a:ext cx="0" cy="438150"/>
                </a:xfrm>
                <a:prstGeom prst="line">
                  <a:avLst/>
                </a:prstGeom>
                <a:ln>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62" name="直接连接符 61">
                  <a:extLst>
                    <a:ext uri="{FF2B5EF4-FFF2-40B4-BE49-F238E27FC236}">
                      <a16:creationId xmlns:a16="http://schemas.microsoft.com/office/drawing/2014/main" xmlns="" id="{22AA4C9E-1D2C-4B80-B7EE-6002F9728381}"/>
                    </a:ext>
                  </a:extLst>
                </p:cNvPr>
                <p:cNvCxnSpPr>
                  <a:cxnSpLocks/>
                </p:cNvCxnSpPr>
                <p:nvPr/>
              </p:nvCxnSpPr>
              <p:spPr>
                <a:xfrm flipV="1">
                  <a:off x="5981700" y="7419975"/>
                  <a:ext cx="0" cy="114300"/>
                </a:xfrm>
                <a:prstGeom prst="line">
                  <a:avLst/>
                </a:prstGeom>
                <a:ln>
                  <a:solidFill>
                    <a:schemeClr val="accent2"/>
                  </a:solidFill>
                </a:ln>
              </p:spPr>
              <p:style>
                <a:lnRef idx="1">
                  <a:schemeClr val="accent1"/>
                </a:lnRef>
                <a:fillRef idx="0">
                  <a:schemeClr val="accent1"/>
                </a:fillRef>
                <a:effectRef idx="0">
                  <a:schemeClr val="accent1"/>
                </a:effectRef>
                <a:fontRef idx="minor">
                  <a:schemeClr val="tx1"/>
                </a:fontRef>
              </p:style>
            </p:cxnSp>
          </p:grpSp>
        </p:grpSp>
        <p:grpSp>
          <p:nvGrpSpPr>
            <p:cNvPr id="84" name="组合 83">
              <a:extLst>
                <a:ext uri="{FF2B5EF4-FFF2-40B4-BE49-F238E27FC236}">
                  <a16:creationId xmlns:a16="http://schemas.microsoft.com/office/drawing/2014/main" xmlns="" id="{E856FABC-BF34-43B8-87C0-DCCE4A861E20}"/>
                </a:ext>
              </a:extLst>
            </p:cNvPr>
            <p:cNvGrpSpPr/>
            <p:nvPr/>
          </p:nvGrpSpPr>
          <p:grpSpPr>
            <a:xfrm>
              <a:off x="5948092" y="1755861"/>
              <a:ext cx="276084" cy="237279"/>
              <a:chOff x="5948092" y="1915505"/>
              <a:chExt cx="276084" cy="267523"/>
            </a:xfrm>
          </p:grpSpPr>
          <p:grpSp>
            <p:nvGrpSpPr>
              <p:cNvPr id="69" name="Group 47_1">
                <a:extLst>
                  <a:ext uri="{FF2B5EF4-FFF2-40B4-BE49-F238E27FC236}">
                    <a16:creationId xmlns:a16="http://schemas.microsoft.com/office/drawing/2014/main" xmlns="" id="{EB8B9FD4-B765-4DFF-B595-0619E2E1355D}"/>
                  </a:ext>
                </a:extLst>
              </p:cNvPr>
              <p:cNvGrpSpPr/>
              <p:nvPr/>
            </p:nvGrpSpPr>
            <p:grpSpPr>
              <a:xfrm rot="930819" flipV="1">
                <a:off x="5948092" y="1921686"/>
                <a:ext cx="45719" cy="204576"/>
                <a:chOff x="5981700" y="7419975"/>
                <a:chExt cx="0" cy="647700"/>
              </a:xfrm>
            </p:grpSpPr>
            <p:cxnSp>
              <p:nvCxnSpPr>
                <p:cNvPr id="82" name="直接连接符 81">
                  <a:extLst>
                    <a:ext uri="{FF2B5EF4-FFF2-40B4-BE49-F238E27FC236}">
                      <a16:creationId xmlns:a16="http://schemas.microsoft.com/office/drawing/2014/main" xmlns="" id="{D8B1D415-1633-4166-B92E-D16B3CF2B6D9}"/>
                    </a:ext>
                  </a:extLst>
                </p:cNvPr>
                <p:cNvCxnSpPr/>
                <p:nvPr/>
              </p:nvCxnSpPr>
              <p:spPr>
                <a:xfrm flipV="1">
                  <a:off x="5981700" y="7629525"/>
                  <a:ext cx="0" cy="438150"/>
                </a:xfrm>
                <a:prstGeom prst="line">
                  <a:avLst/>
                </a:prstGeom>
                <a:ln>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83" name="直接连接符 82">
                  <a:extLst>
                    <a:ext uri="{FF2B5EF4-FFF2-40B4-BE49-F238E27FC236}">
                      <a16:creationId xmlns:a16="http://schemas.microsoft.com/office/drawing/2014/main" xmlns="" id="{264FCAD5-AD15-4766-B830-0B38CBE7C5C8}"/>
                    </a:ext>
                  </a:extLst>
                </p:cNvPr>
                <p:cNvCxnSpPr>
                  <a:cxnSpLocks/>
                </p:cNvCxnSpPr>
                <p:nvPr/>
              </p:nvCxnSpPr>
              <p:spPr>
                <a:xfrm flipV="1">
                  <a:off x="5981700" y="7419975"/>
                  <a:ext cx="0" cy="114300"/>
                </a:xfrm>
                <a:prstGeom prst="line">
                  <a:avLst/>
                </a:prstGeom>
                <a:ln>
                  <a:solidFill>
                    <a:schemeClr val="accent2"/>
                  </a:solidFill>
                </a:ln>
              </p:spPr>
              <p:style>
                <a:lnRef idx="1">
                  <a:schemeClr val="accent1"/>
                </a:lnRef>
                <a:fillRef idx="0">
                  <a:schemeClr val="accent1"/>
                </a:fillRef>
                <a:effectRef idx="0">
                  <a:schemeClr val="accent1"/>
                </a:effectRef>
                <a:fontRef idx="minor">
                  <a:schemeClr val="tx1"/>
                </a:fontRef>
              </p:style>
            </p:cxnSp>
          </p:grpSp>
          <p:grpSp>
            <p:nvGrpSpPr>
              <p:cNvPr id="71" name="组合 70">
                <a:extLst>
                  <a:ext uri="{FF2B5EF4-FFF2-40B4-BE49-F238E27FC236}">
                    <a16:creationId xmlns:a16="http://schemas.microsoft.com/office/drawing/2014/main" xmlns="" id="{C0186168-6DFF-45D5-90AA-F88C75DFFD5A}"/>
                  </a:ext>
                </a:extLst>
              </p:cNvPr>
              <p:cNvGrpSpPr/>
              <p:nvPr/>
            </p:nvGrpSpPr>
            <p:grpSpPr>
              <a:xfrm flipH="1" flipV="1">
                <a:off x="6086134" y="1915505"/>
                <a:ext cx="0" cy="267523"/>
                <a:chOff x="5981700" y="7419975"/>
                <a:chExt cx="0" cy="647700"/>
              </a:xfrm>
            </p:grpSpPr>
            <p:cxnSp>
              <p:nvCxnSpPr>
                <p:cNvPr id="78" name="直接连接符 77">
                  <a:extLst>
                    <a:ext uri="{FF2B5EF4-FFF2-40B4-BE49-F238E27FC236}">
                      <a16:creationId xmlns:a16="http://schemas.microsoft.com/office/drawing/2014/main" xmlns="" id="{4732CAC9-6BC6-4840-8A8A-061B46839122}"/>
                    </a:ext>
                  </a:extLst>
                </p:cNvPr>
                <p:cNvCxnSpPr/>
                <p:nvPr/>
              </p:nvCxnSpPr>
              <p:spPr>
                <a:xfrm flipV="1">
                  <a:off x="5981700" y="7629525"/>
                  <a:ext cx="0" cy="438150"/>
                </a:xfrm>
                <a:prstGeom prst="line">
                  <a:avLst/>
                </a:prstGeom>
                <a:ln>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79" name="直接连接符 78">
                  <a:extLst>
                    <a:ext uri="{FF2B5EF4-FFF2-40B4-BE49-F238E27FC236}">
                      <a16:creationId xmlns:a16="http://schemas.microsoft.com/office/drawing/2014/main" xmlns="" id="{B5C52A56-E6A9-40B1-8F1C-2871998034CB}"/>
                    </a:ext>
                  </a:extLst>
                </p:cNvPr>
                <p:cNvCxnSpPr>
                  <a:cxnSpLocks/>
                </p:cNvCxnSpPr>
                <p:nvPr/>
              </p:nvCxnSpPr>
              <p:spPr>
                <a:xfrm flipV="1">
                  <a:off x="5981700" y="7419975"/>
                  <a:ext cx="0" cy="114300"/>
                </a:xfrm>
                <a:prstGeom prst="line">
                  <a:avLst/>
                </a:prstGeom>
                <a:ln>
                  <a:solidFill>
                    <a:schemeClr val="accent2"/>
                  </a:solidFill>
                </a:ln>
              </p:spPr>
              <p:style>
                <a:lnRef idx="1">
                  <a:schemeClr val="accent1"/>
                </a:lnRef>
                <a:fillRef idx="0">
                  <a:schemeClr val="accent1"/>
                </a:fillRef>
                <a:effectRef idx="0">
                  <a:schemeClr val="accent1"/>
                </a:effectRef>
                <a:fontRef idx="minor">
                  <a:schemeClr val="tx1"/>
                </a:fontRef>
              </p:style>
            </p:cxnSp>
          </p:grpSp>
          <p:grpSp>
            <p:nvGrpSpPr>
              <p:cNvPr id="72" name="Group 47_1">
                <a:extLst>
                  <a:ext uri="{FF2B5EF4-FFF2-40B4-BE49-F238E27FC236}">
                    <a16:creationId xmlns:a16="http://schemas.microsoft.com/office/drawing/2014/main" xmlns="" id="{7B2BE6AB-F4A3-4C39-8112-15FDD767E8EB}"/>
                  </a:ext>
                </a:extLst>
              </p:cNvPr>
              <p:cNvGrpSpPr/>
              <p:nvPr/>
            </p:nvGrpSpPr>
            <p:grpSpPr>
              <a:xfrm rot="20669181" flipH="1" flipV="1">
                <a:off x="6178457" y="1921686"/>
                <a:ext cx="45719" cy="204576"/>
                <a:chOff x="5981700" y="7419975"/>
                <a:chExt cx="0" cy="647700"/>
              </a:xfrm>
            </p:grpSpPr>
            <p:cxnSp>
              <p:nvCxnSpPr>
                <p:cNvPr id="76" name="直接连接符 75">
                  <a:extLst>
                    <a:ext uri="{FF2B5EF4-FFF2-40B4-BE49-F238E27FC236}">
                      <a16:creationId xmlns:a16="http://schemas.microsoft.com/office/drawing/2014/main" xmlns="" id="{F1E5C8BE-EB11-49E3-A615-D614A6FFA91D}"/>
                    </a:ext>
                  </a:extLst>
                </p:cNvPr>
                <p:cNvCxnSpPr/>
                <p:nvPr/>
              </p:nvCxnSpPr>
              <p:spPr>
                <a:xfrm flipV="1">
                  <a:off x="5981700" y="7629525"/>
                  <a:ext cx="0" cy="438150"/>
                </a:xfrm>
                <a:prstGeom prst="line">
                  <a:avLst/>
                </a:prstGeom>
                <a:ln>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77" name="直接连接符 76">
                  <a:extLst>
                    <a:ext uri="{FF2B5EF4-FFF2-40B4-BE49-F238E27FC236}">
                      <a16:creationId xmlns:a16="http://schemas.microsoft.com/office/drawing/2014/main" xmlns="" id="{467E8BFE-708C-4CB3-B284-3990DF91EA2B}"/>
                    </a:ext>
                  </a:extLst>
                </p:cNvPr>
                <p:cNvCxnSpPr>
                  <a:cxnSpLocks/>
                </p:cNvCxnSpPr>
                <p:nvPr/>
              </p:nvCxnSpPr>
              <p:spPr>
                <a:xfrm flipV="1">
                  <a:off x="5981700" y="7419975"/>
                  <a:ext cx="0" cy="114300"/>
                </a:xfrm>
                <a:prstGeom prst="line">
                  <a:avLst/>
                </a:prstGeom>
                <a:ln>
                  <a:solidFill>
                    <a:schemeClr val="accent2"/>
                  </a:solidFill>
                </a:ln>
              </p:spPr>
              <p:style>
                <a:lnRef idx="1">
                  <a:schemeClr val="accent1"/>
                </a:lnRef>
                <a:fillRef idx="0">
                  <a:schemeClr val="accent1"/>
                </a:fillRef>
                <a:effectRef idx="0">
                  <a:schemeClr val="accent1"/>
                </a:effectRef>
                <a:fontRef idx="minor">
                  <a:schemeClr val="tx1"/>
                </a:fontRef>
              </p:style>
            </p:cxnSp>
          </p:grpSp>
        </p:grpSp>
      </p:grpSp>
      <p:sp>
        <p:nvSpPr>
          <p:cNvPr id="85" name="Rectangle 1_1">
            <a:extLst>
              <a:ext uri="{FF2B5EF4-FFF2-40B4-BE49-F238E27FC236}">
                <a16:creationId xmlns:a16="http://schemas.microsoft.com/office/drawing/2014/main" xmlns="" id="{7DEB2C22-9851-4577-8AD4-93FC6E390ED0}"/>
              </a:ext>
            </a:extLst>
          </p:cNvPr>
          <p:cNvSpPr/>
          <p:nvPr/>
        </p:nvSpPr>
        <p:spPr>
          <a:xfrm>
            <a:off x="1742084" y="2003787"/>
            <a:ext cx="8707833" cy="2646878"/>
          </a:xfrm>
          <a:prstGeom prst="rect">
            <a:avLst/>
          </a:prstGeom>
        </p:spPr>
        <p:txBody>
          <a:bodyPr wrap="none">
            <a:spAutoFit/>
          </a:bodyPr>
          <a:lstStyle/>
          <a:p>
            <a:pPr algn="ctr"/>
            <a:r>
              <a:rPr lang="zh-CN" altLang="en-US" sz="16600" smtClean="0">
                <a:ln w="73025">
                  <a:noFill/>
                </a:ln>
                <a:solidFill>
                  <a:schemeClr val="accent1"/>
                </a:solidFill>
                <a:latin typeface="字魂43号-国潮手书" panose="00000500000000000000" pitchFamily="2" charset="-122"/>
                <a:ea typeface="字魂43号-国潮手书" panose="00000500000000000000" pitchFamily="2" charset="-122"/>
              </a:rPr>
              <a:t>天</a:t>
            </a:r>
            <a:r>
              <a:rPr lang="zh-CN" altLang="en-US" sz="100" smtClean="0">
                <a:ln w="73025">
                  <a:noFill/>
                </a:ln>
                <a:solidFill>
                  <a:schemeClr val="accent1"/>
                </a:solidFill>
                <a:latin typeface="字魂43号-国潮手书" panose="00000500000000000000" pitchFamily="2" charset="-122"/>
                <a:ea typeface="字魂43号-国潮手书" panose="00000500000000000000" pitchFamily="2" charset="-122"/>
              </a:rPr>
              <a:t> </a:t>
            </a:r>
            <a:r>
              <a:rPr lang="zh-CN" altLang="en-US" sz="16600" smtClean="0">
                <a:ln w="73025">
                  <a:noFill/>
                </a:ln>
                <a:solidFill>
                  <a:schemeClr val="accent1"/>
                </a:solidFill>
                <a:latin typeface="字魂43号-国潮手书" panose="00000500000000000000" pitchFamily="2" charset="-122"/>
                <a:ea typeface="字魂43号-国潮手书" panose="00000500000000000000" pitchFamily="2" charset="-122"/>
              </a:rPr>
              <a:t>花</a:t>
            </a:r>
            <a:r>
              <a:rPr lang="zh-CN" altLang="en-US" sz="16600" dirty="0">
                <a:ln w="73025">
                  <a:noFill/>
                </a:ln>
                <a:solidFill>
                  <a:schemeClr val="accent1"/>
                </a:solidFill>
                <a:latin typeface="字魂43号-国潮手书" panose="00000500000000000000" pitchFamily="2" charset="-122"/>
                <a:ea typeface="字魂43号-国潮手书" panose="00000500000000000000" pitchFamily="2" charset="-122"/>
              </a:rPr>
              <a:t>病毒</a:t>
            </a:r>
            <a:endParaRPr lang="zh-CN" altLang="en-US" sz="16600" dirty="0">
              <a:ln w="73025">
                <a:noFill/>
              </a:ln>
              <a:solidFill>
                <a:schemeClr val="accent1"/>
              </a:solidFill>
            </a:endParaRPr>
          </a:p>
        </p:txBody>
      </p:sp>
      <p:sp>
        <p:nvSpPr>
          <p:cNvPr id="3" name="矩形 2">
            <a:extLst>
              <a:ext uri="{FF2B5EF4-FFF2-40B4-BE49-F238E27FC236}">
                <a16:creationId xmlns:a16="http://schemas.microsoft.com/office/drawing/2014/main" xmlns="" id="{CFF19D9C-4D70-4E45-8D8F-53EFD0C9CFE1}"/>
              </a:ext>
            </a:extLst>
          </p:cNvPr>
          <p:cNvSpPr>
            <a:spLocks/>
          </p:cNvSpPr>
          <p:nvPr/>
        </p:nvSpPr>
        <p:spPr>
          <a:xfrm>
            <a:off x="5390518" y="5051304"/>
            <a:ext cx="1410964" cy="261610"/>
          </a:xfrm>
          <a:prstGeom prst="rect">
            <a:avLst/>
          </a:prstGeom>
        </p:spPr>
        <p:txBody>
          <a:bodyPr wrap="none" anchor="ctr">
            <a:spAutoFit/>
          </a:bodyPr>
          <a:lstStyle/>
          <a:p>
            <a:pPr algn="ctr"/>
            <a:r>
              <a:rPr lang="en-US" altLang="zh-CN" sz="1100" kern="0" smtClean="0">
                <a:solidFill>
                  <a:srgbClr val="444263"/>
                </a:solidFill>
                <a:cs typeface="Arial" charset="0"/>
              </a:rPr>
              <a:t>De</a:t>
            </a:r>
            <a:r>
              <a:rPr lang="en-US" altLang="zh-CN" sz="100" kern="0" smtClean="0">
                <a:solidFill>
                  <a:srgbClr val="444263"/>
                </a:solidFill>
                <a:cs typeface="Arial" charset="0"/>
              </a:rPr>
              <a:t> </a:t>
            </a:r>
            <a:r>
              <a:rPr lang="en-US" altLang="zh-CN" sz="1100" kern="0" smtClean="0">
                <a:solidFill>
                  <a:srgbClr val="444263"/>
                </a:solidFill>
                <a:cs typeface="Arial" charset="0"/>
              </a:rPr>
              <a:t>signed </a:t>
            </a:r>
            <a:r>
              <a:rPr lang="en-US" altLang="zh-CN" sz="1100" kern="0" dirty="0">
                <a:solidFill>
                  <a:srgbClr val="444263"/>
                </a:solidFill>
                <a:cs typeface="Arial" charset="0"/>
              </a:rPr>
              <a:t>By iSlide</a:t>
            </a:r>
            <a:endParaRPr lang="zh-CN" altLang="en-US" sz="1100" dirty="0">
              <a:solidFill>
                <a:srgbClr val="444263"/>
              </a:solidFill>
            </a:endParaRPr>
          </a:p>
        </p:txBody>
      </p:sp>
      <p:sp>
        <p:nvSpPr>
          <p:cNvPr id="4" name="文本框 3"/>
          <p:cNvSpPr txBox="1"/>
          <p:nvPr/>
        </p:nvSpPr>
        <p:spPr>
          <a:xfrm>
            <a:off x="1162975" y="355107"/>
            <a:ext cx="1837677" cy="261610"/>
          </a:xfrm>
          <a:prstGeom prst="rect">
            <a:avLst/>
          </a:prstGeom>
          <a:noFill/>
        </p:spPr>
        <p:txBody>
          <a:bodyPr wrap="square" rtlCol="0">
            <a:spAutoFit/>
          </a:bodyPr>
          <a:lstStyle/>
          <a:p>
            <a:r>
              <a:rPr lang="en-US" altLang="zh-CN" sz="1100" dirty="0">
                <a:solidFill>
                  <a:srgbClr val="FBEDCE"/>
                </a:solidFill>
              </a:rPr>
              <a:t>https://www.ypppt.com/</a:t>
            </a:r>
            <a:endParaRPr lang="zh-CN" altLang="en-US" sz="1100" dirty="0">
              <a:solidFill>
                <a:srgbClr val="FBEDCE"/>
              </a:solidFill>
            </a:endParaRPr>
          </a:p>
        </p:txBody>
      </p:sp>
    </p:spTree>
    <p:custDataLst>
      <p:tags r:id="rId2"/>
    </p:custDataLst>
    <p:extLst>
      <p:ext uri="{BB962C8B-B14F-4D97-AF65-F5344CB8AC3E}">
        <p14:creationId xmlns:p14="http://schemas.microsoft.com/office/powerpoint/2010/main" val="3078400775"/>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矩形 19">
            <a:extLst>
              <a:ext uri="{FF2B5EF4-FFF2-40B4-BE49-F238E27FC236}">
                <a16:creationId xmlns:a16="http://schemas.microsoft.com/office/drawing/2014/main" xmlns="" id="{58C05224-A365-43A3-9FD4-F1F6A775B5C7}"/>
              </a:ext>
            </a:extLst>
          </p:cNvPr>
          <p:cNvSpPr/>
          <p:nvPr/>
        </p:nvSpPr>
        <p:spPr>
          <a:xfrm>
            <a:off x="705307" y="5385913"/>
            <a:ext cx="10781387" cy="1265021"/>
          </a:xfrm>
          <a:prstGeom prst="rect">
            <a:avLst/>
          </a:prstGeom>
          <a:pattFill prst="pct10">
            <a:fgClr>
              <a:schemeClr val="accent3"/>
            </a:fgClr>
            <a:bgClr>
              <a:schemeClr val="accent6"/>
            </a:bgClr>
          </a:pattFill>
          <a:ln w="762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288000" tIns="0" rIns="288000" rtlCol="0" anchor="ctr"/>
          <a:lstStyle/>
          <a:p>
            <a:pPr>
              <a:lnSpc>
                <a:spcPct val="150000"/>
              </a:lnSpc>
            </a:pPr>
            <a:r>
              <a:rPr lang="zh-CN" altLang="en-US" sz="2000" dirty="0">
                <a:solidFill>
                  <a:schemeClr val="accent2"/>
                </a:solidFill>
                <a:latin typeface="字魂43号-国潮手书" panose="00000500000000000000" pitchFamily="2" charset="-122"/>
                <a:ea typeface="字魂43号-国潮手书" panose="00000500000000000000" pitchFamily="2" charset="-122"/>
              </a:rPr>
              <a:t>2002年到</a:t>
            </a:r>
            <a:r>
              <a:rPr lang="zh-CN" altLang="en-US" sz="2000">
                <a:solidFill>
                  <a:schemeClr val="accent2"/>
                </a:solidFill>
                <a:latin typeface="字魂43号-国潮手书" panose="00000500000000000000" pitchFamily="2" charset="-122"/>
                <a:ea typeface="字魂43号-国潮手书" panose="00000500000000000000" pitchFamily="2" charset="-122"/>
              </a:rPr>
              <a:t>2003</a:t>
            </a:r>
            <a:r>
              <a:rPr lang="zh-CN" altLang="en-US" sz="2000" smtClean="0">
                <a:solidFill>
                  <a:schemeClr val="accent2"/>
                </a:solidFill>
                <a:latin typeface="字魂43号-国潮手书" panose="00000500000000000000" pitchFamily="2" charset="-122"/>
                <a:ea typeface="字魂43号-国潮手书" panose="00000500000000000000" pitchFamily="2" charset="-122"/>
              </a:rPr>
              <a:t>年</a:t>
            </a:r>
            <a:r>
              <a:rPr lang="zh-CN" altLang="en-US" sz="100" smtClean="0">
                <a:solidFill>
                  <a:schemeClr val="accent2"/>
                </a:solidFill>
                <a:latin typeface="字魂43号-国潮手书" panose="00000500000000000000" pitchFamily="2" charset="-122"/>
                <a:ea typeface="字魂43号-国潮手书" panose="00000500000000000000" pitchFamily="2" charset="-122"/>
              </a:rPr>
              <a:t> </a:t>
            </a:r>
            <a:r>
              <a:rPr lang="zh-CN" altLang="en-US" sz="2000" smtClean="0">
                <a:solidFill>
                  <a:schemeClr val="accent2"/>
                </a:solidFill>
                <a:latin typeface="字魂43号-国潮手书" panose="00000500000000000000" pitchFamily="2" charset="-122"/>
                <a:ea typeface="字魂43号-国潮手书" panose="00000500000000000000" pitchFamily="2" charset="-122"/>
              </a:rPr>
              <a:t>间</a:t>
            </a:r>
            <a:r>
              <a:rPr lang="zh-CN" altLang="en-US" sz="2000" dirty="0">
                <a:solidFill>
                  <a:schemeClr val="accent2"/>
                </a:solidFill>
                <a:latin typeface="字魂43号-国潮手书" panose="00000500000000000000" pitchFamily="2" charset="-122"/>
                <a:ea typeface="字魂43号-国潮手书" panose="00000500000000000000" pitchFamily="2" charset="-122"/>
              </a:rPr>
              <a:t>席卷全球</a:t>
            </a:r>
            <a:r>
              <a:rPr lang="zh-CN" altLang="en-US" sz="2000" dirty="0">
                <a:solidFill>
                  <a:schemeClr val="accent1"/>
                </a:solidFill>
                <a:latin typeface="字魂43号-国潮手书" panose="00000500000000000000" pitchFamily="2" charset="-122"/>
                <a:ea typeface="字魂43号-国潮手书" panose="00000500000000000000" pitchFamily="2" charset="-122"/>
              </a:rPr>
              <a:t>的非典，由于极强的传染性引起了社会的极大恐慌。幸好2004年中国发明了世界上第一个</a:t>
            </a:r>
            <a:r>
              <a:rPr lang="en-US" altLang="zh-CN" sz="2000" dirty="0">
                <a:solidFill>
                  <a:schemeClr val="accent1"/>
                </a:solidFill>
                <a:latin typeface="字魂43号-国潮手书" panose="00000500000000000000" pitchFamily="2" charset="-122"/>
                <a:ea typeface="字魂43号-国潮手书" panose="00000500000000000000" pitchFamily="2" charset="-122"/>
              </a:rPr>
              <a:t>SARS</a:t>
            </a:r>
            <a:r>
              <a:rPr lang="zh-CN" altLang="en-US" sz="2000" dirty="0">
                <a:solidFill>
                  <a:schemeClr val="accent1"/>
                </a:solidFill>
                <a:latin typeface="字魂43号-国潮手书" panose="00000500000000000000" pitchFamily="2" charset="-122"/>
                <a:ea typeface="字魂43号-国潮手书" panose="00000500000000000000" pitchFamily="2" charset="-122"/>
              </a:rPr>
              <a:t>病毒灭活疫苗。</a:t>
            </a:r>
          </a:p>
        </p:txBody>
      </p:sp>
      <p:sp>
        <p:nvSpPr>
          <p:cNvPr id="6" name="矩形 5">
            <a:extLst>
              <a:ext uri="{FF2B5EF4-FFF2-40B4-BE49-F238E27FC236}">
                <a16:creationId xmlns:a16="http://schemas.microsoft.com/office/drawing/2014/main" xmlns="" id="{582A2692-388C-4DE6-A8BE-D6DA38051256}"/>
              </a:ext>
            </a:extLst>
          </p:cNvPr>
          <p:cNvSpPr/>
          <p:nvPr/>
        </p:nvSpPr>
        <p:spPr>
          <a:xfrm>
            <a:off x="3327454" y="3641639"/>
            <a:ext cx="5604419" cy="1446550"/>
          </a:xfrm>
          <a:prstGeom prst="rect">
            <a:avLst/>
          </a:prstGeom>
          <a:noFill/>
        </p:spPr>
        <p:txBody>
          <a:bodyPr wrap="none">
            <a:spAutoFit/>
          </a:bodyPr>
          <a:lstStyle/>
          <a:p>
            <a:r>
              <a:rPr lang="en-US" altLang="zh-CN" sz="8800" smtClean="0">
                <a:ln w="19050">
                  <a:solidFill>
                    <a:schemeClr val="accent3">
                      <a:lumMod val="50000"/>
                      <a:alpha val="60000"/>
                    </a:schemeClr>
                  </a:solidFill>
                </a:ln>
                <a:noFill/>
                <a:latin typeface="字魂43号-国潮手书" panose="00000500000000000000" pitchFamily="2" charset="-122"/>
                <a:ea typeface="字魂43号-国潮手书" panose="00000500000000000000" pitchFamily="2" charset="-122"/>
              </a:rPr>
              <a:t>S</a:t>
            </a:r>
            <a:r>
              <a:rPr lang="en-US" altLang="zh-CN" sz="100" smtClean="0">
                <a:ln w="19050">
                  <a:solidFill>
                    <a:schemeClr val="accent3">
                      <a:lumMod val="50000"/>
                      <a:alpha val="60000"/>
                    </a:schemeClr>
                  </a:solidFill>
                </a:ln>
                <a:noFill/>
                <a:latin typeface="字魂43号-国潮手书" panose="00000500000000000000" pitchFamily="2" charset="-122"/>
                <a:ea typeface="字魂43号-国潮手书" panose="00000500000000000000" pitchFamily="2" charset="-122"/>
              </a:rPr>
              <a:t> </a:t>
            </a:r>
            <a:r>
              <a:rPr lang="en-US" altLang="zh-CN" sz="8800" smtClean="0">
                <a:ln w="19050">
                  <a:solidFill>
                    <a:schemeClr val="accent3">
                      <a:lumMod val="50000"/>
                      <a:alpha val="60000"/>
                    </a:schemeClr>
                  </a:solidFill>
                </a:ln>
                <a:noFill/>
                <a:latin typeface="字魂43号-国潮手书" panose="00000500000000000000" pitchFamily="2" charset="-122"/>
                <a:ea typeface="字魂43号-国潮手书" panose="00000500000000000000" pitchFamily="2" charset="-122"/>
              </a:rPr>
              <a:t>ARS-COV</a:t>
            </a:r>
            <a:endParaRPr lang="zh-CN" altLang="en-US" sz="8800" dirty="0">
              <a:ln w="19050">
                <a:solidFill>
                  <a:schemeClr val="accent3">
                    <a:lumMod val="50000"/>
                    <a:alpha val="60000"/>
                  </a:schemeClr>
                </a:solidFill>
              </a:ln>
              <a:noFill/>
              <a:latin typeface="字魂43号-国潮手书" panose="00000500000000000000" pitchFamily="2" charset="-122"/>
              <a:ea typeface="字魂43号-国潮手书" panose="00000500000000000000" pitchFamily="2" charset="-122"/>
            </a:endParaRPr>
          </a:p>
        </p:txBody>
      </p:sp>
      <p:sp>
        <p:nvSpPr>
          <p:cNvPr id="2" name="矩形 1">
            <a:extLst>
              <a:ext uri="{FF2B5EF4-FFF2-40B4-BE49-F238E27FC236}">
                <a16:creationId xmlns:a16="http://schemas.microsoft.com/office/drawing/2014/main" xmlns="" id="{798F68EF-DC66-4295-A65C-CC91BF41F022}"/>
              </a:ext>
            </a:extLst>
          </p:cNvPr>
          <p:cNvSpPr/>
          <p:nvPr/>
        </p:nvSpPr>
        <p:spPr>
          <a:xfrm>
            <a:off x="1742084" y="2003787"/>
            <a:ext cx="8707833" cy="2646878"/>
          </a:xfrm>
          <a:prstGeom prst="rect">
            <a:avLst/>
          </a:prstGeom>
        </p:spPr>
        <p:txBody>
          <a:bodyPr wrap="none">
            <a:spAutoFit/>
          </a:bodyPr>
          <a:lstStyle/>
          <a:p>
            <a:pPr algn="ctr"/>
            <a:r>
              <a:rPr lang="zh-CN" altLang="en-US" sz="16600">
                <a:ln w="73025">
                  <a:solidFill>
                    <a:schemeClr val="accent3"/>
                  </a:solidFill>
                </a:ln>
                <a:solidFill>
                  <a:schemeClr val="accent1"/>
                </a:solidFill>
                <a:latin typeface="字魂43号-国潮手书" panose="00000500000000000000" pitchFamily="2" charset="-122"/>
                <a:ea typeface="字魂43号-国潮手书" panose="00000500000000000000" pitchFamily="2" charset="-122"/>
              </a:rPr>
              <a:t>非</a:t>
            </a:r>
            <a:r>
              <a:rPr lang="zh-CN" altLang="en-US" sz="16600" smtClean="0">
                <a:ln w="73025">
                  <a:solidFill>
                    <a:schemeClr val="accent3"/>
                  </a:solidFill>
                </a:ln>
                <a:solidFill>
                  <a:schemeClr val="accent1"/>
                </a:solidFill>
                <a:latin typeface="字魂43号-国潮手书" panose="00000500000000000000" pitchFamily="2" charset="-122"/>
                <a:ea typeface="字魂43号-国潮手书" panose="00000500000000000000" pitchFamily="2" charset="-122"/>
              </a:rPr>
              <a:t>典</a:t>
            </a:r>
            <a:r>
              <a:rPr lang="zh-CN" altLang="en-US" sz="100" smtClean="0">
                <a:ln w="73025">
                  <a:solidFill>
                    <a:schemeClr val="accent3"/>
                  </a:solidFill>
                </a:ln>
                <a:solidFill>
                  <a:schemeClr val="accent1"/>
                </a:solidFill>
                <a:latin typeface="字魂43号-国潮手书" panose="00000500000000000000" pitchFamily="2" charset="-122"/>
                <a:ea typeface="字魂43号-国潮手书" panose="00000500000000000000" pitchFamily="2" charset="-122"/>
              </a:rPr>
              <a:t> </a:t>
            </a:r>
            <a:r>
              <a:rPr lang="zh-CN" altLang="en-US" sz="16600" smtClean="0">
                <a:ln w="73025">
                  <a:solidFill>
                    <a:schemeClr val="accent3"/>
                  </a:solidFill>
                </a:ln>
                <a:solidFill>
                  <a:schemeClr val="accent1"/>
                </a:solidFill>
                <a:latin typeface="字魂43号-国潮手书" panose="00000500000000000000" pitchFamily="2" charset="-122"/>
                <a:ea typeface="字魂43号-国潮手书" panose="00000500000000000000" pitchFamily="2" charset="-122"/>
              </a:rPr>
              <a:t>病</a:t>
            </a:r>
            <a:r>
              <a:rPr lang="zh-CN" altLang="en-US" sz="16600" dirty="0">
                <a:ln w="73025">
                  <a:solidFill>
                    <a:schemeClr val="accent3"/>
                  </a:solidFill>
                </a:ln>
                <a:solidFill>
                  <a:schemeClr val="accent1"/>
                </a:solidFill>
                <a:latin typeface="字魂43号-国潮手书" panose="00000500000000000000" pitchFamily="2" charset="-122"/>
                <a:ea typeface="字魂43号-国潮手书" panose="00000500000000000000" pitchFamily="2" charset="-122"/>
              </a:rPr>
              <a:t>毒</a:t>
            </a:r>
          </a:p>
        </p:txBody>
      </p:sp>
      <p:grpSp>
        <p:nvGrpSpPr>
          <p:cNvPr id="86" name="组合 85">
            <a:extLst>
              <a:ext uri="{FF2B5EF4-FFF2-40B4-BE49-F238E27FC236}">
                <a16:creationId xmlns:a16="http://schemas.microsoft.com/office/drawing/2014/main" xmlns="" id="{E84D6F0B-FC5C-427B-A379-50F2CCB1CB4D}"/>
              </a:ext>
            </a:extLst>
          </p:cNvPr>
          <p:cNvGrpSpPr/>
          <p:nvPr/>
        </p:nvGrpSpPr>
        <p:grpSpPr>
          <a:xfrm>
            <a:off x="3810000" y="292741"/>
            <a:ext cx="4572000" cy="2058822"/>
            <a:chOff x="4238287" y="320041"/>
            <a:chExt cx="3715426" cy="1673099"/>
          </a:xfrm>
        </p:grpSpPr>
        <p:grpSp>
          <p:nvGrpSpPr>
            <p:cNvPr id="42" name="组合 41">
              <a:extLst>
                <a:ext uri="{FF2B5EF4-FFF2-40B4-BE49-F238E27FC236}">
                  <a16:creationId xmlns:a16="http://schemas.microsoft.com/office/drawing/2014/main" xmlns="" id="{72B272D6-3BA0-41FD-993B-632298863B86}"/>
                </a:ext>
              </a:extLst>
            </p:cNvPr>
            <p:cNvGrpSpPr/>
            <p:nvPr/>
          </p:nvGrpSpPr>
          <p:grpSpPr>
            <a:xfrm>
              <a:off x="4238287" y="952501"/>
              <a:ext cx="3715426" cy="783418"/>
              <a:chOff x="3410465" y="952501"/>
              <a:chExt cx="3715426" cy="783418"/>
            </a:xfrm>
          </p:grpSpPr>
          <p:grpSp>
            <p:nvGrpSpPr>
              <p:cNvPr id="41" name="组合 40">
                <a:extLst>
                  <a:ext uri="{FF2B5EF4-FFF2-40B4-BE49-F238E27FC236}">
                    <a16:creationId xmlns:a16="http://schemas.microsoft.com/office/drawing/2014/main" xmlns="" id="{5420EFA0-0F87-4F62-93A9-7B4F5E831FDE}"/>
                  </a:ext>
                </a:extLst>
              </p:cNvPr>
              <p:cNvGrpSpPr/>
              <p:nvPr/>
            </p:nvGrpSpPr>
            <p:grpSpPr>
              <a:xfrm>
                <a:off x="3822376" y="952501"/>
                <a:ext cx="2891604" cy="783418"/>
                <a:chOff x="3848100" y="952501"/>
                <a:chExt cx="2891604" cy="783418"/>
              </a:xfrm>
            </p:grpSpPr>
            <p:sp>
              <p:nvSpPr>
                <p:cNvPr id="12" name="椭圆 11">
                  <a:extLst>
                    <a:ext uri="{FF2B5EF4-FFF2-40B4-BE49-F238E27FC236}">
                      <a16:creationId xmlns:a16="http://schemas.microsoft.com/office/drawing/2014/main" xmlns="" id="{F6687041-D317-4848-BF9E-AD97CDBD03B9}"/>
                    </a:ext>
                  </a:extLst>
                </p:cNvPr>
                <p:cNvSpPr/>
                <p:nvPr/>
              </p:nvSpPr>
              <p:spPr>
                <a:xfrm>
                  <a:off x="3848100" y="952501"/>
                  <a:ext cx="783420" cy="783418"/>
                </a:xfrm>
                <a:prstGeom prst="ellipse">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32" name="Oval 11_1">
                  <a:extLst>
                    <a:ext uri="{FF2B5EF4-FFF2-40B4-BE49-F238E27FC236}">
                      <a16:creationId xmlns:a16="http://schemas.microsoft.com/office/drawing/2014/main" xmlns="" id="{D0C854B7-B1D4-4C3E-A28C-5460C33F4A52}"/>
                    </a:ext>
                  </a:extLst>
                </p:cNvPr>
                <p:cNvSpPr/>
                <p:nvPr/>
              </p:nvSpPr>
              <p:spPr>
                <a:xfrm>
                  <a:off x="3878580" y="982981"/>
                  <a:ext cx="722460" cy="722458"/>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33" name="椭圆 32">
                  <a:extLst>
                    <a:ext uri="{FF2B5EF4-FFF2-40B4-BE49-F238E27FC236}">
                      <a16:creationId xmlns:a16="http://schemas.microsoft.com/office/drawing/2014/main" xmlns="" id="{5489DBB0-4D8C-4E7A-BDEE-6A8F85123952}"/>
                    </a:ext>
                  </a:extLst>
                </p:cNvPr>
                <p:cNvSpPr/>
                <p:nvPr/>
              </p:nvSpPr>
              <p:spPr>
                <a:xfrm>
                  <a:off x="4550828" y="952501"/>
                  <a:ext cx="783420" cy="783418"/>
                </a:xfrm>
                <a:prstGeom prst="ellipse">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34" name="Oval 11_1">
                  <a:extLst>
                    <a:ext uri="{FF2B5EF4-FFF2-40B4-BE49-F238E27FC236}">
                      <a16:creationId xmlns:a16="http://schemas.microsoft.com/office/drawing/2014/main" xmlns="" id="{D9A3E32A-B45D-48DF-9BC7-8C78F3CC65C1}"/>
                    </a:ext>
                  </a:extLst>
                </p:cNvPr>
                <p:cNvSpPr/>
                <p:nvPr/>
              </p:nvSpPr>
              <p:spPr>
                <a:xfrm>
                  <a:off x="4581308" y="982981"/>
                  <a:ext cx="722460" cy="722458"/>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35" name="椭圆 34">
                  <a:extLst>
                    <a:ext uri="{FF2B5EF4-FFF2-40B4-BE49-F238E27FC236}">
                      <a16:creationId xmlns:a16="http://schemas.microsoft.com/office/drawing/2014/main" xmlns="" id="{81080A5B-58DC-491A-A071-8FBFA4704243}"/>
                    </a:ext>
                  </a:extLst>
                </p:cNvPr>
                <p:cNvSpPr/>
                <p:nvPr/>
              </p:nvSpPr>
              <p:spPr>
                <a:xfrm>
                  <a:off x="5253556" y="952501"/>
                  <a:ext cx="783420" cy="783418"/>
                </a:xfrm>
                <a:prstGeom prst="ellipse">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36" name="Oval 11_1">
                  <a:extLst>
                    <a:ext uri="{FF2B5EF4-FFF2-40B4-BE49-F238E27FC236}">
                      <a16:creationId xmlns:a16="http://schemas.microsoft.com/office/drawing/2014/main" xmlns="" id="{F0DA09EA-39AC-4149-A67E-5B79577DBBA2}"/>
                    </a:ext>
                  </a:extLst>
                </p:cNvPr>
                <p:cNvSpPr/>
                <p:nvPr/>
              </p:nvSpPr>
              <p:spPr>
                <a:xfrm>
                  <a:off x="5284036" y="982981"/>
                  <a:ext cx="722460" cy="722458"/>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37" name="椭圆 36">
                  <a:extLst>
                    <a:ext uri="{FF2B5EF4-FFF2-40B4-BE49-F238E27FC236}">
                      <a16:creationId xmlns:a16="http://schemas.microsoft.com/office/drawing/2014/main" xmlns="" id="{1F347F55-2599-4AF7-814B-DAE101C19621}"/>
                    </a:ext>
                  </a:extLst>
                </p:cNvPr>
                <p:cNvSpPr/>
                <p:nvPr/>
              </p:nvSpPr>
              <p:spPr>
                <a:xfrm>
                  <a:off x="5956284" y="952501"/>
                  <a:ext cx="783420" cy="783418"/>
                </a:xfrm>
                <a:prstGeom prst="ellipse">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38" name="Oval 11_1">
                  <a:extLst>
                    <a:ext uri="{FF2B5EF4-FFF2-40B4-BE49-F238E27FC236}">
                      <a16:creationId xmlns:a16="http://schemas.microsoft.com/office/drawing/2014/main" xmlns="" id="{1BC41210-0A83-4D72-84F9-DFA2E63BDA9F}"/>
                    </a:ext>
                  </a:extLst>
                </p:cNvPr>
                <p:cNvSpPr/>
                <p:nvPr/>
              </p:nvSpPr>
              <p:spPr>
                <a:xfrm>
                  <a:off x="5986764" y="982981"/>
                  <a:ext cx="722460" cy="722458"/>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grpSp>
          <p:grpSp>
            <p:nvGrpSpPr>
              <p:cNvPr id="40" name="组合 39">
                <a:extLst>
                  <a:ext uri="{FF2B5EF4-FFF2-40B4-BE49-F238E27FC236}">
                    <a16:creationId xmlns:a16="http://schemas.microsoft.com/office/drawing/2014/main" xmlns="" id="{9589940D-E09D-4DAD-B1E7-46EE5E8DC08A}"/>
                  </a:ext>
                </a:extLst>
              </p:cNvPr>
              <p:cNvGrpSpPr/>
              <p:nvPr/>
            </p:nvGrpSpPr>
            <p:grpSpPr>
              <a:xfrm>
                <a:off x="3410465" y="1270070"/>
                <a:ext cx="3715426" cy="148281"/>
                <a:chOff x="3410465" y="1198605"/>
                <a:chExt cx="3715426" cy="148281"/>
              </a:xfrm>
            </p:grpSpPr>
            <p:sp>
              <p:nvSpPr>
                <p:cNvPr id="30" name="椭圆 29">
                  <a:extLst>
                    <a:ext uri="{FF2B5EF4-FFF2-40B4-BE49-F238E27FC236}">
                      <a16:creationId xmlns:a16="http://schemas.microsoft.com/office/drawing/2014/main" xmlns="" id="{4BC1A7DB-8556-4D48-9F07-3D59B8DAC4B5}"/>
                    </a:ext>
                  </a:extLst>
                </p:cNvPr>
                <p:cNvSpPr/>
                <p:nvPr/>
              </p:nvSpPr>
              <p:spPr>
                <a:xfrm>
                  <a:off x="3410465" y="1198605"/>
                  <a:ext cx="148281" cy="148281"/>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39" name="椭圆 38">
                  <a:extLst>
                    <a:ext uri="{FF2B5EF4-FFF2-40B4-BE49-F238E27FC236}">
                      <a16:creationId xmlns:a16="http://schemas.microsoft.com/office/drawing/2014/main" xmlns="" id="{B2CEAF87-8BF4-4AC3-B0F1-908199879E64}"/>
                    </a:ext>
                  </a:extLst>
                </p:cNvPr>
                <p:cNvSpPr/>
                <p:nvPr/>
              </p:nvSpPr>
              <p:spPr>
                <a:xfrm>
                  <a:off x="6977610" y="1198605"/>
                  <a:ext cx="148281" cy="148281"/>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grpSp>
        </p:grpSp>
        <p:sp>
          <p:nvSpPr>
            <p:cNvPr id="43" name="矩形 42">
              <a:extLst>
                <a:ext uri="{FF2B5EF4-FFF2-40B4-BE49-F238E27FC236}">
                  <a16:creationId xmlns:a16="http://schemas.microsoft.com/office/drawing/2014/main" xmlns="" id="{B5621210-C86D-46B1-8B34-7494F4D72658}"/>
                </a:ext>
              </a:extLst>
            </p:cNvPr>
            <p:cNvSpPr/>
            <p:nvPr/>
          </p:nvSpPr>
          <p:spPr>
            <a:xfrm>
              <a:off x="4478216" y="925359"/>
              <a:ext cx="3194424" cy="750343"/>
            </a:xfrm>
            <a:prstGeom prst="rect">
              <a:avLst/>
            </a:prstGeom>
          </p:spPr>
          <p:txBody>
            <a:bodyPr wrap="none">
              <a:spAutoFit/>
            </a:bodyPr>
            <a:lstStyle/>
            <a:p>
              <a:pPr algn="ctr"/>
              <a:r>
                <a:rPr lang="zh-CN" altLang="en-US" sz="5400" spc="-300">
                  <a:solidFill>
                    <a:schemeClr val="accent6"/>
                  </a:solidFill>
                  <a:latin typeface="字魂43号-国潮手书" panose="00000500000000000000" pitchFamily="2" charset="-122"/>
                  <a:ea typeface="字魂43号-国潮手书" panose="00000500000000000000" pitchFamily="2" charset="-122"/>
                </a:rPr>
                <a:t>病 </a:t>
              </a:r>
              <a:r>
                <a:rPr lang="zh-CN" altLang="en-US" sz="5400" spc="-300" smtClean="0">
                  <a:solidFill>
                    <a:schemeClr val="accent6"/>
                  </a:solidFill>
                  <a:latin typeface="字魂43号-国潮手书" panose="00000500000000000000" pitchFamily="2" charset="-122"/>
                  <a:ea typeface="字魂43号-国潮手书" panose="00000500000000000000" pitchFamily="2" charset="-122"/>
                </a:rPr>
                <a:t>毒</a:t>
              </a:r>
              <a:r>
                <a:rPr lang="zh-CN" altLang="en-US" sz="100" spc="-300" smtClean="0">
                  <a:solidFill>
                    <a:schemeClr val="accent6"/>
                  </a:solidFill>
                  <a:latin typeface="字魂43号-国潮手书" panose="00000500000000000000" pitchFamily="2" charset="-122"/>
                  <a:ea typeface="字魂43号-国潮手书" panose="00000500000000000000" pitchFamily="2" charset="-122"/>
                </a:rPr>
                <a:t> </a:t>
              </a:r>
              <a:r>
                <a:rPr lang="zh-CN" altLang="en-US" sz="5400" spc="-300" smtClean="0">
                  <a:solidFill>
                    <a:schemeClr val="accent6"/>
                  </a:solidFill>
                  <a:latin typeface="字魂43号-国潮手书" panose="00000500000000000000" pitchFamily="2" charset="-122"/>
                  <a:ea typeface="字魂43号-国潮手书" panose="00000500000000000000" pitchFamily="2" charset="-122"/>
                </a:rPr>
                <a:t> </a:t>
              </a:r>
              <a:r>
                <a:rPr lang="zh-CN" altLang="en-US" sz="5400" spc="-300" dirty="0">
                  <a:solidFill>
                    <a:schemeClr val="accent6"/>
                  </a:solidFill>
                  <a:latin typeface="字魂43号-国潮手书" panose="00000500000000000000" pitchFamily="2" charset="-122"/>
                  <a:ea typeface="字魂43号-国潮手书" panose="00000500000000000000" pitchFamily="2" charset="-122"/>
                </a:rPr>
                <a:t>档 案</a:t>
              </a:r>
              <a:endParaRPr lang="zh-CN" altLang="en-US" sz="5400" spc="-300" dirty="0">
                <a:solidFill>
                  <a:schemeClr val="accent6"/>
                </a:solidFill>
              </a:endParaRPr>
            </a:p>
          </p:txBody>
        </p:sp>
        <p:grpSp>
          <p:nvGrpSpPr>
            <p:cNvPr id="67" name="组合 66">
              <a:extLst>
                <a:ext uri="{FF2B5EF4-FFF2-40B4-BE49-F238E27FC236}">
                  <a16:creationId xmlns:a16="http://schemas.microsoft.com/office/drawing/2014/main" xmlns="" id="{04DC4F6E-5F7D-4A96-A006-F2FAE7C496DB}"/>
                </a:ext>
              </a:extLst>
            </p:cNvPr>
            <p:cNvGrpSpPr/>
            <p:nvPr/>
          </p:nvGrpSpPr>
          <p:grpSpPr>
            <a:xfrm>
              <a:off x="5794966" y="320041"/>
              <a:ext cx="582336" cy="647700"/>
              <a:chOff x="5791403" y="7419975"/>
              <a:chExt cx="582336" cy="647700"/>
            </a:xfrm>
          </p:grpSpPr>
          <p:grpSp>
            <p:nvGrpSpPr>
              <p:cNvPr id="49" name="Group 47_1">
                <a:extLst>
                  <a:ext uri="{FF2B5EF4-FFF2-40B4-BE49-F238E27FC236}">
                    <a16:creationId xmlns:a16="http://schemas.microsoft.com/office/drawing/2014/main" xmlns="" id="{59BA073D-D0D8-405D-902D-9376DBC29A62}"/>
                  </a:ext>
                </a:extLst>
              </p:cNvPr>
              <p:cNvGrpSpPr/>
              <p:nvPr/>
            </p:nvGrpSpPr>
            <p:grpSpPr>
              <a:xfrm rot="20669181">
                <a:off x="5944529" y="7557411"/>
                <a:ext cx="45719" cy="495300"/>
                <a:chOff x="5981700" y="7419975"/>
                <a:chExt cx="0" cy="647700"/>
              </a:xfrm>
            </p:grpSpPr>
            <p:cxnSp>
              <p:nvCxnSpPr>
                <p:cNvPr id="50" name="直接连接符 49">
                  <a:extLst>
                    <a:ext uri="{FF2B5EF4-FFF2-40B4-BE49-F238E27FC236}">
                      <a16:creationId xmlns:a16="http://schemas.microsoft.com/office/drawing/2014/main" xmlns="" id="{0E4B11B5-3058-42AB-8525-A9013D1B02A0}"/>
                    </a:ext>
                  </a:extLst>
                </p:cNvPr>
                <p:cNvCxnSpPr/>
                <p:nvPr/>
              </p:nvCxnSpPr>
              <p:spPr>
                <a:xfrm flipV="1">
                  <a:off x="5981700" y="7629525"/>
                  <a:ext cx="0" cy="438150"/>
                </a:xfrm>
                <a:prstGeom prst="line">
                  <a:avLst/>
                </a:prstGeom>
                <a:ln>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51" name="直接连接符 50">
                  <a:extLst>
                    <a:ext uri="{FF2B5EF4-FFF2-40B4-BE49-F238E27FC236}">
                      <a16:creationId xmlns:a16="http://schemas.microsoft.com/office/drawing/2014/main" xmlns="" id="{1B21B352-0E76-40AF-B7B4-FB606507C702}"/>
                    </a:ext>
                  </a:extLst>
                </p:cNvPr>
                <p:cNvCxnSpPr>
                  <a:cxnSpLocks/>
                </p:cNvCxnSpPr>
                <p:nvPr/>
              </p:nvCxnSpPr>
              <p:spPr>
                <a:xfrm flipV="1">
                  <a:off x="5981700" y="7419975"/>
                  <a:ext cx="0" cy="114300"/>
                </a:xfrm>
                <a:prstGeom prst="line">
                  <a:avLst/>
                </a:prstGeom>
                <a:ln>
                  <a:solidFill>
                    <a:schemeClr val="accent2"/>
                  </a:solidFill>
                </a:ln>
              </p:spPr>
              <p:style>
                <a:lnRef idx="1">
                  <a:schemeClr val="accent1"/>
                </a:lnRef>
                <a:fillRef idx="0">
                  <a:schemeClr val="accent1"/>
                </a:fillRef>
                <a:effectRef idx="0">
                  <a:schemeClr val="accent1"/>
                </a:effectRef>
                <a:fontRef idx="minor">
                  <a:schemeClr val="tx1"/>
                </a:fontRef>
              </p:style>
            </p:cxnSp>
          </p:grpSp>
          <p:grpSp>
            <p:nvGrpSpPr>
              <p:cNvPr id="52" name="Group 47_1">
                <a:extLst>
                  <a:ext uri="{FF2B5EF4-FFF2-40B4-BE49-F238E27FC236}">
                    <a16:creationId xmlns:a16="http://schemas.microsoft.com/office/drawing/2014/main" xmlns="" id="{2C3FFCCE-2549-4FF8-B82F-B021EB5B6B20}"/>
                  </a:ext>
                </a:extLst>
              </p:cNvPr>
              <p:cNvGrpSpPr/>
              <p:nvPr/>
            </p:nvGrpSpPr>
            <p:grpSpPr>
              <a:xfrm rot="19328688">
                <a:off x="5791403" y="7664450"/>
                <a:ext cx="48318" cy="368300"/>
                <a:chOff x="5981700" y="7419975"/>
                <a:chExt cx="0" cy="647700"/>
              </a:xfrm>
            </p:grpSpPr>
            <p:cxnSp>
              <p:nvCxnSpPr>
                <p:cNvPr id="53" name="直接连接符 52">
                  <a:extLst>
                    <a:ext uri="{FF2B5EF4-FFF2-40B4-BE49-F238E27FC236}">
                      <a16:creationId xmlns:a16="http://schemas.microsoft.com/office/drawing/2014/main" xmlns="" id="{71CE3DCA-ECBB-435C-BF37-62F5263FCD8F}"/>
                    </a:ext>
                  </a:extLst>
                </p:cNvPr>
                <p:cNvCxnSpPr/>
                <p:nvPr/>
              </p:nvCxnSpPr>
              <p:spPr>
                <a:xfrm flipV="1">
                  <a:off x="5981700" y="7629525"/>
                  <a:ext cx="0" cy="438150"/>
                </a:xfrm>
                <a:prstGeom prst="line">
                  <a:avLst/>
                </a:prstGeom>
                <a:ln>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54" name="直接连接符 53">
                  <a:extLst>
                    <a:ext uri="{FF2B5EF4-FFF2-40B4-BE49-F238E27FC236}">
                      <a16:creationId xmlns:a16="http://schemas.microsoft.com/office/drawing/2014/main" xmlns="" id="{EBDBEB36-F903-4ECC-A878-85F6623D1E86}"/>
                    </a:ext>
                  </a:extLst>
                </p:cNvPr>
                <p:cNvCxnSpPr>
                  <a:cxnSpLocks/>
                </p:cNvCxnSpPr>
                <p:nvPr/>
              </p:nvCxnSpPr>
              <p:spPr>
                <a:xfrm flipV="1">
                  <a:off x="5981700" y="7419975"/>
                  <a:ext cx="0" cy="114300"/>
                </a:xfrm>
                <a:prstGeom prst="line">
                  <a:avLst/>
                </a:prstGeom>
                <a:ln>
                  <a:solidFill>
                    <a:schemeClr val="accent2"/>
                  </a:solidFill>
                </a:ln>
              </p:spPr>
              <p:style>
                <a:lnRef idx="1">
                  <a:schemeClr val="accent1"/>
                </a:lnRef>
                <a:fillRef idx="0">
                  <a:schemeClr val="accent1"/>
                </a:fillRef>
                <a:effectRef idx="0">
                  <a:schemeClr val="accent1"/>
                </a:effectRef>
                <a:fontRef idx="minor">
                  <a:schemeClr val="tx1"/>
                </a:fontRef>
              </p:style>
            </p:cxnSp>
          </p:grpSp>
          <p:grpSp>
            <p:nvGrpSpPr>
              <p:cNvPr id="58" name="组合 57">
                <a:extLst>
                  <a:ext uri="{FF2B5EF4-FFF2-40B4-BE49-F238E27FC236}">
                    <a16:creationId xmlns:a16="http://schemas.microsoft.com/office/drawing/2014/main" xmlns="" id="{E5F61537-0B59-43BC-A488-46294FCB6977}"/>
                  </a:ext>
                </a:extLst>
              </p:cNvPr>
              <p:cNvGrpSpPr/>
              <p:nvPr/>
            </p:nvGrpSpPr>
            <p:grpSpPr>
              <a:xfrm flipH="1">
                <a:off x="6082571" y="7419975"/>
                <a:ext cx="0" cy="647700"/>
                <a:chOff x="5981700" y="7419975"/>
                <a:chExt cx="0" cy="647700"/>
              </a:xfrm>
            </p:grpSpPr>
            <p:cxnSp>
              <p:nvCxnSpPr>
                <p:cNvPr id="65" name="直接连接符 64">
                  <a:extLst>
                    <a:ext uri="{FF2B5EF4-FFF2-40B4-BE49-F238E27FC236}">
                      <a16:creationId xmlns:a16="http://schemas.microsoft.com/office/drawing/2014/main" xmlns="" id="{F42EA785-B73A-42E8-828F-5EBB78BDDFF8}"/>
                    </a:ext>
                  </a:extLst>
                </p:cNvPr>
                <p:cNvCxnSpPr/>
                <p:nvPr/>
              </p:nvCxnSpPr>
              <p:spPr>
                <a:xfrm flipV="1">
                  <a:off x="5981700" y="7629525"/>
                  <a:ext cx="0" cy="438150"/>
                </a:xfrm>
                <a:prstGeom prst="line">
                  <a:avLst/>
                </a:prstGeom>
                <a:ln>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66" name="直接连接符 65">
                  <a:extLst>
                    <a:ext uri="{FF2B5EF4-FFF2-40B4-BE49-F238E27FC236}">
                      <a16:creationId xmlns:a16="http://schemas.microsoft.com/office/drawing/2014/main" xmlns="" id="{D761DAF3-C265-4FAF-ABA0-763832CC4A0E}"/>
                    </a:ext>
                  </a:extLst>
                </p:cNvPr>
                <p:cNvCxnSpPr>
                  <a:cxnSpLocks/>
                </p:cNvCxnSpPr>
                <p:nvPr/>
              </p:nvCxnSpPr>
              <p:spPr>
                <a:xfrm flipV="1">
                  <a:off x="5981700" y="7419975"/>
                  <a:ext cx="0" cy="114300"/>
                </a:xfrm>
                <a:prstGeom prst="line">
                  <a:avLst/>
                </a:prstGeom>
                <a:ln>
                  <a:solidFill>
                    <a:schemeClr val="accent2"/>
                  </a:solidFill>
                </a:ln>
              </p:spPr>
              <p:style>
                <a:lnRef idx="1">
                  <a:schemeClr val="accent1"/>
                </a:lnRef>
                <a:fillRef idx="0">
                  <a:schemeClr val="accent1"/>
                </a:fillRef>
                <a:effectRef idx="0">
                  <a:schemeClr val="accent1"/>
                </a:effectRef>
                <a:fontRef idx="minor">
                  <a:schemeClr val="tx1"/>
                </a:fontRef>
              </p:style>
            </p:cxnSp>
          </p:grpSp>
          <p:grpSp>
            <p:nvGrpSpPr>
              <p:cNvPr id="59" name="Group 47_1">
                <a:extLst>
                  <a:ext uri="{FF2B5EF4-FFF2-40B4-BE49-F238E27FC236}">
                    <a16:creationId xmlns:a16="http://schemas.microsoft.com/office/drawing/2014/main" xmlns="" id="{237D4C80-B9D8-4288-AA46-B2AAC8A8AE10}"/>
                  </a:ext>
                </a:extLst>
              </p:cNvPr>
              <p:cNvGrpSpPr/>
              <p:nvPr/>
            </p:nvGrpSpPr>
            <p:grpSpPr>
              <a:xfrm rot="930819" flipH="1">
                <a:off x="6174894" y="7557411"/>
                <a:ext cx="45719" cy="495300"/>
                <a:chOff x="5981700" y="7419975"/>
                <a:chExt cx="0" cy="647700"/>
              </a:xfrm>
            </p:grpSpPr>
            <p:cxnSp>
              <p:nvCxnSpPr>
                <p:cNvPr id="63" name="直接连接符 62">
                  <a:extLst>
                    <a:ext uri="{FF2B5EF4-FFF2-40B4-BE49-F238E27FC236}">
                      <a16:creationId xmlns:a16="http://schemas.microsoft.com/office/drawing/2014/main" xmlns="" id="{60742599-E2B4-4BDF-91A6-F13E79C583EB}"/>
                    </a:ext>
                  </a:extLst>
                </p:cNvPr>
                <p:cNvCxnSpPr/>
                <p:nvPr/>
              </p:nvCxnSpPr>
              <p:spPr>
                <a:xfrm flipV="1">
                  <a:off x="5981700" y="7629525"/>
                  <a:ext cx="0" cy="438150"/>
                </a:xfrm>
                <a:prstGeom prst="line">
                  <a:avLst/>
                </a:prstGeom>
                <a:ln>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64" name="直接连接符 63">
                  <a:extLst>
                    <a:ext uri="{FF2B5EF4-FFF2-40B4-BE49-F238E27FC236}">
                      <a16:creationId xmlns:a16="http://schemas.microsoft.com/office/drawing/2014/main" xmlns="" id="{8B299316-42F5-41C9-8092-2AB8D9B523AA}"/>
                    </a:ext>
                  </a:extLst>
                </p:cNvPr>
                <p:cNvCxnSpPr>
                  <a:cxnSpLocks/>
                </p:cNvCxnSpPr>
                <p:nvPr/>
              </p:nvCxnSpPr>
              <p:spPr>
                <a:xfrm flipV="1">
                  <a:off x="5981700" y="7419975"/>
                  <a:ext cx="0" cy="114300"/>
                </a:xfrm>
                <a:prstGeom prst="line">
                  <a:avLst/>
                </a:prstGeom>
                <a:ln>
                  <a:solidFill>
                    <a:schemeClr val="accent2"/>
                  </a:solidFill>
                </a:ln>
              </p:spPr>
              <p:style>
                <a:lnRef idx="1">
                  <a:schemeClr val="accent1"/>
                </a:lnRef>
                <a:fillRef idx="0">
                  <a:schemeClr val="accent1"/>
                </a:fillRef>
                <a:effectRef idx="0">
                  <a:schemeClr val="accent1"/>
                </a:effectRef>
                <a:fontRef idx="minor">
                  <a:schemeClr val="tx1"/>
                </a:fontRef>
              </p:style>
            </p:cxnSp>
          </p:grpSp>
          <p:grpSp>
            <p:nvGrpSpPr>
              <p:cNvPr id="60" name="Group 47_1">
                <a:extLst>
                  <a:ext uri="{FF2B5EF4-FFF2-40B4-BE49-F238E27FC236}">
                    <a16:creationId xmlns:a16="http://schemas.microsoft.com/office/drawing/2014/main" xmlns="" id="{04FB2612-44D7-4E9E-9DBB-80CA16E759C3}"/>
                  </a:ext>
                </a:extLst>
              </p:cNvPr>
              <p:cNvGrpSpPr/>
              <p:nvPr/>
            </p:nvGrpSpPr>
            <p:grpSpPr>
              <a:xfrm rot="2271312" flipH="1">
                <a:off x="6325421" y="7664450"/>
                <a:ext cx="48318" cy="368300"/>
                <a:chOff x="5981700" y="7419975"/>
                <a:chExt cx="0" cy="647700"/>
              </a:xfrm>
            </p:grpSpPr>
            <p:cxnSp>
              <p:nvCxnSpPr>
                <p:cNvPr id="61" name="直接连接符 60">
                  <a:extLst>
                    <a:ext uri="{FF2B5EF4-FFF2-40B4-BE49-F238E27FC236}">
                      <a16:creationId xmlns:a16="http://schemas.microsoft.com/office/drawing/2014/main" xmlns="" id="{07C7808C-1842-4061-BD4A-396C79A7C208}"/>
                    </a:ext>
                  </a:extLst>
                </p:cNvPr>
                <p:cNvCxnSpPr/>
                <p:nvPr/>
              </p:nvCxnSpPr>
              <p:spPr>
                <a:xfrm flipV="1">
                  <a:off x="5981700" y="7629525"/>
                  <a:ext cx="0" cy="438150"/>
                </a:xfrm>
                <a:prstGeom prst="line">
                  <a:avLst/>
                </a:prstGeom>
                <a:ln>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62" name="直接连接符 61">
                  <a:extLst>
                    <a:ext uri="{FF2B5EF4-FFF2-40B4-BE49-F238E27FC236}">
                      <a16:creationId xmlns:a16="http://schemas.microsoft.com/office/drawing/2014/main" xmlns="" id="{22AA4C9E-1D2C-4B80-B7EE-6002F9728381}"/>
                    </a:ext>
                  </a:extLst>
                </p:cNvPr>
                <p:cNvCxnSpPr>
                  <a:cxnSpLocks/>
                </p:cNvCxnSpPr>
                <p:nvPr/>
              </p:nvCxnSpPr>
              <p:spPr>
                <a:xfrm flipV="1">
                  <a:off x="5981700" y="7419975"/>
                  <a:ext cx="0" cy="114300"/>
                </a:xfrm>
                <a:prstGeom prst="line">
                  <a:avLst/>
                </a:prstGeom>
                <a:ln>
                  <a:solidFill>
                    <a:schemeClr val="accent2"/>
                  </a:solidFill>
                </a:ln>
              </p:spPr>
              <p:style>
                <a:lnRef idx="1">
                  <a:schemeClr val="accent1"/>
                </a:lnRef>
                <a:fillRef idx="0">
                  <a:schemeClr val="accent1"/>
                </a:fillRef>
                <a:effectRef idx="0">
                  <a:schemeClr val="accent1"/>
                </a:effectRef>
                <a:fontRef idx="minor">
                  <a:schemeClr val="tx1"/>
                </a:fontRef>
              </p:style>
            </p:cxnSp>
          </p:grpSp>
        </p:grpSp>
        <p:grpSp>
          <p:nvGrpSpPr>
            <p:cNvPr id="84" name="组合 83">
              <a:extLst>
                <a:ext uri="{FF2B5EF4-FFF2-40B4-BE49-F238E27FC236}">
                  <a16:creationId xmlns:a16="http://schemas.microsoft.com/office/drawing/2014/main" xmlns="" id="{E856FABC-BF34-43B8-87C0-DCCE4A861E20}"/>
                </a:ext>
              </a:extLst>
            </p:cNvPr>
            <p:cNvGrpSpPr/>
            <p:nvPr/>
          </p:nvGrpSpPr>
          <p:grpSpPr>
            <a:xfrm>
              <a:off x="5948092" y="1755861"/>
              <a:ext cx="276084" cy="237279"/>
              <a:chOff x="5948092" y="1915505"/>
              <a:chExt cx="276084" cy="267523"/>
            </a:xfrm>
          </p:grpSpPr>
          <p:grpSp>
            <p:nvGrpSpPr>
              <p:cNvPr id="69" name="Group 47_1">
                <a:extLst>
                  <a:ext uri="{FF2B5EF4-FFF2-40B4-BE49-F238E27FC236}">
                    <a16:creationId xmlns:a16="http://schemas.microsoft.com/office/drawing/2014/main" xmlns="" id="{EB8B9FD4-B765-4DFF-B595-0619E2E1355D}"/>
                  </a:ext>
                </a:extLst>
              </p:cNvPr>
              <p:cNvGrpSpPr/>
              <p:nvPr/>
            </p:nvGrpSpPr>
            <p:grpSpPr>
              <a:xfrm rot="930819" flipV="1">
                <a:off x="5948092" y="1921686"/>
                <a:ext cx="45719" cy="204576"/>
                <a:chOff x="5981700" y="7419975"/>
                <a:chExt cx="0" cy="647700"/>
              </a:xfrm>
            </p:grpSpPr>
            <p:cxnSp>
              <p:nvCxnSpPr>
                <p:cNvPr id="82" name="直接连接符 81">
                  <a:extLst>
                    <a:ext uri="{FF2B5EF4-FFF2-40B4-BE49-F238E27FC236}">
                      <a16:creationId xmlns:a16="http://schemas.microsoft.com/office/drawing/2014/main" xmlns="" id="{D8B1D415-1633-4166-B92E-D16B3CF2B6D9}"/>
                    </a:ext>
                  </a:extLst>
                </p:cNvPr>
                <p:cNvCxnSpPr/>
                <p:nvPr/>
              </p:nvCxnSpPr>
              <p:spPr>
                <a:xfrm flipV="1">
                  <a:off x="5981700" y="7629525"/>
                  <a:ext cx="0" cy="438150"/>
                </a:xfrm>
                <a:prstGeom prst="line">
                  <a:avLst/>
                </a:prstGeom>
                <a:ln>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83" name="直接连接符 82">
                  <a:extLst>
                    <a:ext uri="{FF2B5EF4-FFF2-40B4-BE49-F238E27FC236}">
                      <a16:creationId xmlns:a16="http://schemas.microsoft.com/office/drawing/2014/main" xmlns="" id="{264FCAD5-AD15-4766-B830-0B38CBE7C5C8}"/>
                    </a:ext>
                  </a:extLst>
                </p:cNvPr>
                <p:cNvCxnSpPr>
                  <a:cxnSpLocks/>
                </p:cNvCxnSpPr>
                <p:nvPr/>
              </p:nvCxnSpPr>
              <p:spPr>
                <a:xfrm flipV="1">
                  <a:off x="5981700" y="7419975"/>
                  <a:ext cx="0" cy="114300"/>
                </a:xfrm>
                <a:prstGeom prst="line">
                  <a:avLst/>
                </a:prstGeom>
                <a:ln>
                  <a:solidFill>
                    <a:schemeClr val="accent2"/>
                  </a:solidFill>
                </a:ln>
              </p:spPr>
              <p:style>
                <a:lnRef idx="1">
                  <a:schemeClr val="accent1"/>
                </a:lnRef>
                <a:fillRef idx="0">
                  <a:schemeClr val="accent1"/>
                </a:fillRef>
                <a:effectRef idx="0">
                  <a:schemeClr val="accent1"/>
                </a:effectRef>
                <a:fontRef idx="minor">
                  <a:schemeClr val="tx1"/>
                </a:fontRef>
              </p:style>
            </p:cxnSp>
          </p:grpSp>
          <p:grpSp>
            <p:nvGrpSpPr>
              <p:cNvPr id="71" name="组合 70">
                <a:extLst>
                  <a:ext uri="{FF2B5EF4-FFF2-40B4-BE49-F238E27FC236}">
                    <a16:creationId xmlns:a16="http://schemas.microsoft.com/office/drawing/2014/main" xmlns="" id="{C0186168-6DFF-45D5-90AA-F88C75DFFD5A}"/>
                  </a:ext>
                </a:extLst>
              </p:cNvPr>
              <p:cNvGrpSpPr/>
              <p:nvPr/>
            </p:nvGrpSpPr>
            <p:grpSpPr>
              <a:xfrm flipH="1" flipV="1">
                <a:off x="6086134" y="1915505"/>
                <a:ext cx="0" cy="267523"/>
                <a:chOff x="5981700" y="7419975"/>
                <a:chExt cx="0" cy="647700"/>
              </a:xfrm>
            </p:grpSpPr>
            <p:cxnSp>
              <p:nvCxnSpPr>
                <p:cNvPr id="78" name="直接连接符 77">
                  <a:extLst>
                    <a:ext uri="{FF2B5EF4-FFF2-40B4-BE49-F238E27FC236}">
                      <a16:creationId xmlns:a16="http://schemas.microsoft.com/office/drawing/2014/main" xmlns="" id="{4732CAC9-6BC6-4840-8A8A-061B46839122}"/>
                    </a:ext>
                  </a:extLst>
                </p:cNvPr>
                <p:cNvCxnSpPr/>
                <p:nvPr/>
              </p:nvCxnSpPr>
              <p:spPr>
                <a:xfrm flipV="1">
                  <a:off x="5981700" y="7629525"/>
                  <a:ext cx="0" cy="438150"/>
                </a:xfrm>
                <a:prstGeom prst="line">
                  <a:avLst/>
                </a:prstGeom>
                <a:ln>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79" name="直接连接符 78">
                  <a:extLst>
                    <a:ext uri="{FF2B5EF4-FFF2-40B4-BE49-F238E27FC236}">
                      <a16:creationId xmlns:a16="http://schemas.microsoft.com/office/drawing/2014/main" xmlns="" id="{B5C52A56-E6A9-40B1-8F1C-2871998034CB}"/>
                    </a:ext>
                  </a:extLst>
                </p:cNvPr>
                <p:cNvCxnSpPr>
                  <a:cxnSpLocks/>
                </p:cNvCxnSpPr>
                <p:nvPr/>
              </p:nvCxnSpPr>
              <p:spPr>
                <a:xfrm flipV="1">
                  <a:off x="5981700" y="7419975"/>
                  <a:ext cx="0" cy="114300"/>
                </a:xfrm>
                <a:prstGeom prst="line">
                  <a:avLst/>
                </a:prstGeom>
                <a:ln>
                  <a:solidFill>
                    <a:schemeClr val="accent2"/>
                  </a:solidFill>
                </a:ln>
              </p:spPr>
              <p:style>
                <a:lnRef idx="1">
                  <a:schemeClr val="accent1"/>
                </a:lnRef>
                <a:fillRef idx="0">
                  <a:schemeClr val="accent1"/>
                </a:fillRef>
                <a:effectRef idx="0">
                  <a:schemeClr val="accent1"/>
                </a:effectRef>
                <a:fontRef idx="minor">
                  <a:schemeClr val="tx1"/>
                </a:fontRef>
              </p:style>
            </p:cxnSp>
          </p:grpSp>
          <p:grpSp>
            <p:nvGrpSpPr>
              <p:cNvPr id="72" name="Group 47_1">
                <a:extLst>
                  <a:ext uri="{FF2B5EF4-FFF2-40B4-BE49-F238E27FC236}">
                    <a16:creationId xmlns:a16="http://schemas.microsoft.com/office/drawing/2014/main" xmlns="" id="{7B2BE6AB-F4A3-4C39-8112-15FDD767E8EB}"/>
                  </a:ext>
                </a:extLst>
              </p:cNvPr>
              <p:cNvGrpSpPr/>
              <p:nvPr/>
            </p:nvGrpSpPr>
            <p:grpSpPr>
              <a:xfrm rot="20669181" flipH="1" flipV="1">
                <a:off x="6178457" y="1921686"/>
                <a:ext cx="45719" cy="204576"/>
                <a:chOff x="5981700" y="7419975"/>
                <a:chExt cx="0" cy="647700"/>
              </a:xfrm>
            </p:grpSpPr>
            <p:cxnSp>
              <p:nvCxnSpPr>
                <p:cNvPr id="76" name="直接连接符 75">
                  <a:extLst>
                    <a:ext uri="{FF2B5EF4-FFF2-40B4-BE49-F238E27FC236}">
                      <a16:creationId xmlns:a16="http://schemas.microsoft.com/office/drawing/2014/main" xmlns="" id="{F1E5C8BE-EB11-49E3-A615-D614A6FFA91D}"/>
                    </a:ext>
                  </a:extLst>
                </p:cNvPr>
                <p:cNvCxnSpPr/>
                <p:nvPr/>
              </p:nvCxnSpPr>
              <p:spPr>
                <a:xfrm flipV="1">
                  <a:off x="5981700" y="7629525"/>
                  <a:ext cx="0" cy="438150"/>
                </a:xfrm>
                <a:prstGeom prst="line">
                  <a:avLst/>
                </a:prstGeom>
                <a:ln>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77" name="直接连接符 76">
                  <a:extLst>
                    <a:ext uri="{FF2B5EF4-FFF2-40B4-BE49-F238E27FC236}">
                      <a16:creationId xmlns:a16="http://schemas.microsoft.com/office/drawing/2014/main" xmlns="" id="{467E8BFE-708C-4CB3-B284-3990DF91EA2B}"/>
                    </a:ext>
                  </a:extLst>
                </p:cNvPr>
                <p:cNvCxnSpPr>
                  <a:cxnSpLocks/>
                </p:cNvCxnSpPr>
                <p:nvPr/>
              </p:nvCxnSpPr>
              <p:spPr>
                <a:xfrm flipV="1">
                  <a:off x="5981700" y="7419975"/>
                  <a:ext cx="0" cy="114300"/>
                </a:xfrm>
                <a:prstGeom prst="line">
                  <a:avLst/>
                </a:prstGeom>
                <a:ln>
                  <a:solidFill>
                    <a:schemeClr val="accent2"/>
                  </a:solidFill>
                </a:ln>
              </p:spPr>
              <p:style>
                <a:lnRef idx="1">
                  <a:schemeClr val="accent1"/>
                </a:lnRef>
                <a:fillRef idx="0">
                  <a:schemeClr val="accent1"/>
                </a:fillRef>
                <a:effectRef idx="0">
                  <a:schemeClr val="accent1"/>
                </a:effectRef>
                <a:fontRef idx="minor">
                  <a:schemeClr val="tx1"/>
                </a:fontRef>
              </p:style>
            </p:cxnSp>
          </p:grpSp>
        </p:grpSp>
      </p:grpSp>
      <p:sp>
        <p:nvSpPr>
          <p:cNvPr id="85" name="Rectangle 1_1">
            <a:extLst>
              <a:ext uri="{FF2B5EF4-FFF2-40B4-BE49-F238E27FC236}">
                <a16:creationId xmlns:a16="http://schemas.microsoft.com/office/drawing/2014/main" xmlns="" id="{7DEB2C22-9851-4577-8AD4-93FC6E390ED0}"/>
              </a:ext>
            </a:extLst>
          </p:cNvPr>
          <p:cNvSpPr/>
          <p:nvPr/>
        </p:nvSpPr>
        <p:spPr>
          <a:xfrm>
            <a:off x="1742084" y="2003787"/>
            <a:ext cx="8707833" cy="2646878"/>
          </a:xfrm>
          <a:prstGeom prst="rect">
            <a:avLst/>
          </a:prstGeom>
        </p:spPr>
        <p:txBody>
          <a:bodyPr wrap="none">
            <a:spAutoFit/>
          </a:bodyPr>
          <a:lstStyle/>
          <a:p>
            <a:pPr algn="ctr"/>
            <a:r>
              <a:rPr lang="zh-CN" altLang="en-US" sz="16600">
                <a:ln w="73025">
                  <a:noFill/>
                </a:ln>
                <a:solidFill>
                  <a:schemeClr val="accent1"/>
                </a:solidFill>
                <a:latin typeface="字魂43号-国潮手书" panose="00000500000000000000" pitchFamily="2" charset="-122"/>
                <a:ea typeface="字魂43号-国潮手书" panose="00000500000000000000" pitchFamily="2" charset="-122"/>
              </a:rPr>
              <a:t>非</a:t>
            </a:r>
            <a:r>
              <a:rPr lang="zh-CN" altLang="en-US" sz="16600" smtClean="0">
                <a:ln w="73025">
                  <a:noFill/>
                </a:ln>
                <a:solidFill>
                  <a:schemeClr val="accent1"/>
                </a:solidFill>
                <a:latin typeface="字魂43号-国潮手书" panose="00000500000000000000" pitchFamily="2" charset="-122"/>
                <a:ea typeface="字魂43号-国潮手书" panose="00000500000000000000" pitchFamily="2" charset="-122"/>
              </a:rPr>
              <a:t>典</a:t>
            </a:r>
            <a:r>
              <a:rPr lang="zh-CN" altLang="en-US" sz="100" smtClean="0">
                <a:ln w="73025">
                  <a:noFill/>
                </a:ln>
                <a:solidFill>
                  <a:schemeClr val="accent1"/>
                </a:solidFill>
                <a:latin typeface="字魂43号-国潮手书" panose="00000500000000000000" pitchFamily="2" charset="-122"/>
                <a:ea typeface="字魂43号-国潮手书" panose="00000500000000000000" pitchFamily="2" charset="-122"/>
              </a:rPr>
              <a:t> </a:t>
            </a:r>
            <a:r>
              <a:rPr lang="zh-CN" altLang="en-US" sz="16600" smtClean="0">
                <a:ln w="73025">
                  <a:noFill/>
                </a:ln>
                <a:solidFill>
                  <a:schemeClr val="accent1"/>
                </a:solidFill>
                <a:latin typeface="字魂43号-国潮手书" panose="00000500000000000000" pitchFamily="2" charset="-122"/>
                <a:ea typeface="字魂43号-国潮手书" panose="00000500000000000000" pitchFamily="2" charset="-122"/>
              </a:rPr>
              <a:t>病</a:t>
            </a:r>
            <a:r>
              <a:rPr lang="zh-CN" altLang="en-US" sz="16600" dirty="0">
                <a:ln w="73025">
                  <a:noFill/>
                </a:ln>
                <a:solidFill>
                  <a:schemeClr val="accent1"/>
                </a:solidFill>
                <a:latin typeface="字魂43号-国潮手书" panose="00000500000000000000" pitchFamily="2" charset="-122"/>
                <a:ea typeface="字魂43号-国潮手书" panose="00000500000000000000" pitchFamily="2" charset="-122"/>
              </a:rPr>
              <a:t>毒</a:t>
            </a:r>
          </a:p>
        </p:txBody>
      </p:sp>
      <p:sp>
        <p:nvSpPr>
          <p:cNvPr id="56" name="矩形 55">
            <a:extLst>
              <a:ext uri="{FF2B5EF4-FFF2-40B4-BE49-F238E27FC236}">
                <a16:creationId xmlns:a16="http://schemas.microsoft.com/office/drawing/2014/main" xmlns="" id="{C7274E75-FEC8-48E7-B462-95DB17640EAC}"/>
              </a:ext>
            </a:extLst>
          </p:cNvPr>
          <p:cNvSpPr>
            <a:spLocks/>
          </p:cNvSpPr>
          <p:nvPr/>
        </p:nvSpPr>
        <p:spPr>
          <a:xfrm>
            <a:off x="5390518" y="5051304"/>
            <a:ext cx="1410964" cy="261610"/>
          </a:xfrm>
          <a:prstGeom prst="rect">
            <a:avLst/>
          </a:prstGeom>
        </p:spPr>
        <p:txBody>
          <a:bodyPr wrap="none" anchor="ctr">
            <a:spAutoFit/>
          </a:bodyPr>
          <a:lstStyle/>
          <a:p>
            <a:pPr algn="ctr"/>
            <a:r>
              <a:rPr lang="en-US" altLang="zh-CN" sz="1100" kern="0">
                <a:solidFill>
                  <a:srgbClr val="444263"/>
                </a:solidFill>
                <a:cs typeface="Arial" charset="0"/>
              </a:rPr>
              <a:t>Designed </a:t>
            </a:r>
            <a:r>
              <a:rPr lang="en-US" altLang="zh-CN" sz="100" kern="0" smtClean="0">
                <a:solidFill>
                  <a:srgbClr val="444263"/>
                </a:solidFill>
                <a:cs typeface="Arial" charset="0"/>
              </a:rPr>
              <a:t> </a:t>
            </a:r>
            <a:r>
              <a:rPr lang="en-US" altLang="zh-CN" sz="1100" kern="0" smtClean="0">
                <a:solidFill>
                  <a:srgbClr val="444263"/>
                </a:solidFill>
                <a:cs typeface="Arial" charset="0"/>
              </a:rPr>
              <a:t>By </a:t>
            </a:r>
            <a:r>
              <a:rPr lang="en-US" altLang="zh-CN" sz="1100" kern="0" dirty="0">
                <a:solidFill>
                  <a:srgbClr val="444263"/>
                </a:solidFill>
                <a:cs typeface="Arial" charset="0"/>
              </a:rPr>
              <a:t>iSlide</a:t>
            </a:r>
            <a:endParaRPr lang="zh-CN" altLang="en-US" sz="1100" dirty="0">
              <a:solidFill>
                <a:srgbClr val="444263"/>
              </a:solidFill>
            </a:endParaRPr>
          </a:p>
        </p:txBody>
      </p:sp>
    </p:spTree>
    <p:custDataLst>
      <p:tags r:id="rId1"/>
    </p:custDataLst>
    <p:extLst>
      <p:ext uri="{BB962C8B-B14F-4D97-AF65-F5344CB8AC3E}">
        <p14:creationId xmlns:p14="http://schemas.microsoft.com/office/powerpoint/2010/main" val="3840571371"/>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 name="任意多边形: 形状 58">
            <a:extLst>
              <a:ext uri="{FF2B5EF4-FFF2-40B4-BE49-F238E27FC236}">
                <a16:creationId xmlns:a16="http://schemas.microsoft.com/office/drawing/2014/main" xmlns="" id="{CCBE1F7C-211E-45B0-B0A7-4F4BE352848D}"/>
              </a:ext>
            </a:extLst>
          </p:cNvPr>
          <p:cNvSpPr/>
          <p:nvPr/>
        </p:nvSpPr>
        <p:spPr>
          <a:xfrm>
            <a:off x="184615" y="3797296"/>
            <a:ext cx="11899988" cy="3026350"/>
          </a:xfrm>
          <a:custGeom>
            <a:avLst/>
            <a:gdLst/>
            <a:ahLst/>
            <a:cxnLst/>
            <a:rect l="l" t="t" r="r" b="b"/>
            <a:pathLst>
              <a:path w="14229931" h="3618891">
                <a:moveTo>
                  <a:pt x="5714914" y="3524041"/>
                </a:moveTo>
                <a:lnTo>
                  <a:pt x="5707618" y="3549577"/>
                </a:lnTo>
                <a:lnTo>
                  <a:pt x="5714914" y="3549577"/>
                </a:lnTo>
                <a:cubicBezTo>
                  <a:pt x="5739235" y="3537417"/>
                  <a:pt x="5753827" y="3531337"/>
                  <a:pt x="5758691" y="3531337"/>
                </a:cubicBezTo>
                <a:lnTo>
                  <a:pt x="5758691" y="3524041"/>
                </a:lnTo>
                <a:close/>
                <a:moveTo>
                  <a:pt x="9445276" y="3308804"/>
                </a:moveTo>
                <a:cubicBezTo>
                  <a:pt x="9428251" y="3313668"/>
                  <a:pt x="9413658" y="3317316"/>
                  <a:pt x="9401499" y="3319748"/>
                </a:cubicBezTo>
                <a:cubicBezTo>
                  <a:pt x="9391770" y="3322180"/>
                  <a:pt x="9384474" y="3323396"/>
                  <a:pt x="9379610" y="3323396"/>
                </a:cubicBezTo>
                <a:lnTo>
                  <a:pt x="9379610" y="3327045"/>
                </a:lnTo>
                <a:lnTo>
                  <a:pt x="9405147" y="3327045"/>
                </a:lnTo>
                <a:cubicBezTo>
                  <a:pt x="9417306" y="3327045"/>
                  <a:pt x="9424603" y="3325828"/>
                  <a:pt x="9427035" y="3323396"/>
                </a:cubicBezTo>
                <a:lnTo>
                  <a:pt x="9445276" y="3327045"/>
                </a:lnTo>
                <a:lnTo>
                  <a:pt x="9452572" y="3327045"/>
                </a:lnTo>
                <a:cubicBezTo>
                  <a:pt x="9455004" y="3327045"/>
                  <a:pt x="9456220" y="3325828"/>
                  <a:pt x="9456220" y="3323396"/>
                </a:cubicBezTo>
                <a:lnTo>
                  <a:pt x="9485404" y="3327045"/>
                </a:lnTo>
                <a:lnTo>
                  <a:pt x="9602143" y="3327045"/>
                </a:lnTo>
                <a:lnTo>
                  <a:pt x="9645919" y="3330693"/>
                </a:lnTo>
                <a:cubicBezTo>
                  <a:pt x="9648352" y="3330693"/>
                  <a:pt x="9649568" y="3329476"/>
                  <a:pt x="9649568" y="3327045"/>
                </a:cubicBezTo>
                <a:cubicBezTo>
                  <a:pt x="9744418" y="3331909"/>
                  <a:pt x="9791843" y="3341637"/>
                  <a:pt x="9791843" y="3356229"/>
                </a:cubicBezTo>
                <a:lnTo>
                  <a:pt x="9802786" y="3345285"/>
                </a:lnTo>
                <a:lnTo>
                  <a:pt x="9890340" y="3356229"/>
                </a:lnTo>
                <a:cubicBezTo>
                  <a:pt x="9914661" y="3341637"/>
                  <a:pt x="9941414" y="3331909"/>
                  <a:pt x="9970598" y="3327045"/>
                </a:cubicBezTo>
                <a:lnTo>
                  <a:pt x="9970598" y="3323396"/>
                </a:lnTo>
                <a:lnTo>
                  <a:pt x="9937765" y="3323396"/>
                </a:lnTo>
                <a:cubicBezTo>
                  <a:pt x="9928037" y="3323396"/>
                  <a:pt x="9923173" y="3325828"/>
                  <a:pt x="9923173" y="3330693"/>
                </a:cubicBezTo>
                <a:cubicBezTo>
                  <a:pt x="9825891" y="3325828"/>
                  <a:pt x="9757794" y="3323396"/>
                  <a:pt x="9718881" y="3323396"/>
                </a:cubicBezTo>
                <a:lnTo>
                  <a:pt x="9704289" y="3312452"/>
                </a:lnTo>
                <a:cubicBezTo>
                  <a:pt x="9701856" y="3312452"/>
                  <a:pt x="9700640" y="3316100"/>
                  <a:pt x="9700640" y="3323396"/>
                </a:cubicBezTo>
                <a:cubicBezTo>
                  <a:pt x="9642272" y="3316100"/>
                  <a:pt x="9609439" y="3311236"/>
                  <a:pt x="9602143" y="3308804"/>
                </a:cubicBezTo>
                <a:lnTo>
                  <a:pt x="9569310" y="3312452"/>
                </a:lnTo>
                <a:lnTo>
                  <a:pt x="9562014" y="3312452"/>
                </a:lnTo>
                <a:cubicBezTo>
                  <a:pt x="9549854" y="3312452"/>
                  <a:pt x="9542558" y="3311236"/>
                  <a:pt x="9540126" y="3308804"/>
                </a:cubicBezTo>
                <a:lnTo>
                  <a:pt x="9521885" y="3312452"/>
                </a:lnTo>
                <a:lnTo>
                  <a:pt x="9514589" y="3312452"/>
                </a:lnTo>
                <a:cubicBezTo>
                  <a:pt x="9497564" y="3310020"/>
                  <a:pt x="9481756" y="3308804"/>
                  <a:pt x="9467164" y="3308804"/>
                </a:cubicBezTo>
                <a:close/>
                <a:moveTo>
                  <a:pt x="3235843" y="3257731"/>
                </a:moveTo>
                <a:cubicBezTo>
                  <a:pt x="3245571" y="3257731"/>
                  <a:pt x="3250435" y="3262595"/>
                  <a:pt x="3250435" y="3272324"/>
                </a:cubicBezTo>
                <a:lnTo>
                  <a:pt x="3250435" y="3305156"/>
                </a:lnTo>
                <a:cubicBezTo>
                  <a:pt x="3250435" y="3312452"/>
                  <a:pt x="3245571" y="3316100"/>
                  <a:pt x="3235843" y="3316100"/>
                </a:cubicBezTo>
                <a:lnTo>
                  <a:pt x="3217603" y="3316100"/>
                </a:lnTo>
                <a:cubicBezTo>
                  <a:pt x="3210306" y="3316100"/>
                  <a:pt x="3206658" y="3312452"/>
                  <a:pt x="3206658" y="3305156"/>
                </a:cubicBezTo>
                <a:cubicBezTo>
                  <a:pt x="3213955" y="3290564"/>
                  <a:pt x="3220034" y="3278404"/>
                  <a:pt x="3224899" y="3268675"/>
                </a:cubicBezTo>
                <a:cubicBezTo>
                  <a:pt x="3229763" y="3261379"/>
                  <a:pt x="3233411" y="3257731"/>
                  <a:pt x="3235843" y="3257731"/>
                </a:cubicBezTo>
                <a:close/>
                <a:moveTo>
                  <a:pt x="4821136" y="2750649"/>
                </a:moveTo>
                <a:lnTo>
                  <a:pt x="4799247" y="2757945"/>
                </a:lnTo>
                <a:lnTo>
                  <a:pt x="4664269" y="2757945"/>
                </a:lnTo>
                <a:lnTo>
                  <a:pt x="4635084" y="2765241"/>
                </a:lnTo>
                <a:cubicBezTo>
                  <a:pt x="4637516" y="2777401"/>
                  <a:pt x="4638733" y="2788346"/>
                  <a:pt x="4638733" y="2798074"/>
                </a:cubicBezTo>
                <a:lnTo>
                  <a:pt x="4638733" y="2812666"/>
                </a:lnTo>
                <a:cubicBezTo>
                  <a:pt x="4631436" y="2875899"/>
                  <a:pt x="4622924" y="2912380"/>
                  <a:pt x="4613196" y="2922108"/>
                </a:cubicBezTo>
                <a:lnTo>
                  <a:pt x="4624140" y="2933052"/>
                </a:lnTo>
                <a:lnTo>
                  <a:pt x="4613196" y="2943997"/>
                </a:lnTo>
                <a:cubicBezTo>
                  <a:pt x="4613196" y="2973181"/>
                  <a:pt x="4626572" y="2991422"/>
                  <a:pt x="4653325" y="2998718"/>
                </a:cubicBezTo>
                <a:cubicBezTo>
                  <a:pt x="4697102" y="2988990"/>
                  <a:pt x="4759119" y="2982910"/>
                  <a:pt x="4839376" y="2980477"/>
                </a:cubicBezTo>
                <a:cubicBezTo>
                  <a:pt x="4846673" y="2980477"/>
                  <a:pt x="4866129" y="2982910"/>
                  <a:pt x="4897745" y="2987773"/>
                </a:cubicBezTo>
                <a:cubicBezTo>
                  <a:pt x="4914770" y="2987773"/>
                  <a:pt x="4930579" y="2988990"/>
                  <a:pt x="4945171" y="2991422"/>
                </a:cubicBezTo>
                <a:cubicBezTo>
                  <a:pt x="4964627" y="2993854"/>
                  <a:pt x="4984083" y="2996286"/>
                  <a:pt x="5003539" y="2998718"/>
                </a:cubicBezTo>
                <a:lnTo>
                  <a:pt x="5010835" y="2984125"/>
                </a:lnTo>
                <a:lnTo>
                  <a:pt x="5010835" y="2980477"/>
                </a:lnTo>
                <a:cubicBezTo>
                  <a:pt x="4993811" y="2963453"/>
                  <a:pt x="4981651" y="2929404"/>
                  <a:pt x="4974355" y="2878331"/>
                </a:cubicBezTo>
                <a:cubicBezTo>
                  <a:pt x="4920851" y="2861307"/>
                  <a:pt x="4894097" y="2847931"/>
                  <a:pt x="4894097" y="2838202"/>
                </a:cubicBezTo>
                <a:lnTo>
                  <a:pt x="4894097" y="2830906"/>
                </a:lnTo>
                <a:cubicBezTo>
                  <a:pt x="4928146" y="2787129"/>
                  <a:pt x="4964627" y="2765241"/>
                  <a:pt x="5003539" y="2765241"/>
                </a:cubicBezTo>
                <a:lnTo>
                  <a:pt x="5003539" y="2754297"/>
                </a:lnTo>
                <a:lnTo>
                  <a:pt x="4974355" y="2750649"/>
                </a:lnTo>
                <a:lnTo>
                  <a:pt x="4948818" y="2754297"/>
                </a:lnTo>
                <a:cubicBezTo>
                  <a:pt x="4943955" y="2751865"/>
                  <a:pt x="4939090" y="2750649"/>
                  <a:pt x="4934227" y="2750649"/>
                </a:cubicBezTo>
                <a:lnTo>
                  <a:pt x="4905042" y="2754297"/>
                </a:lnTo>
                <a:lnTo>
                  <a:pt x="4890449" y="2750649"/>
                </a:lnTo>
                <a:lnTo>
                  <a:pt x="4883153" y="2750649"/>
                </a:lnTo>
                <a:lnTo>
                  <a:pt x="4872209" y="2754297"/>
                </a:lnTo>
                <a:lnTo>
                  <a:pt x="4835728" y="2750649"/>
                </a:lnTo>
                <a:close/>
                <a:moveTo>
                  <a:pt x="5430365" y="2728760"/>
                </a:moveTo>
                <a:lnTo>
                  <a:pt x="5430365" y="2736056"/>
                </a:lnTo>
                <a:cubicBezTo>
                  <a:pt x="5471710" y="2765241"/>
                  <a:pt x="5500893" y="2805370"/>
                  <a:pt x="5517919" y="2856443"/>
                </a:cubicBezTo>
                <a:lnTo>
                  <a:pt x="5517919" y="2903868"/>
                </a:lnTo>
                <a:lnTo>
                  <a:pt x="5510622" y="2914812"/>
                </a:lnTo>
                <a:lnTo>
                  <a:pt x="5517919" y="2914812"/>
                </a:lnTo>
                <a:lnTo>
                  <a:pt x="5543455" y="2896572"/>
                </a:lnTo>
                <a:lnTo>
                  <a:pt x="5550751" y="2896572"/>
                </a:lnTo>
                <a:lnTo>
                  <a:pt x="5550751" y="2914812"/>
                </a:lnTo>
                <a:cubicBezTo>
                  <a:pt x="5550751" y="2922108"/>
                  <a:pt x="5548319" y="2925756"/>
                  <a:pt x="5543455" y="2925756"/>
                </a:cubicBezTo>
                <a:lnTo>
                  <a:pt x="5521566" y="2925756"/>
                </a:lnTo>
                <a:lnTo>
                  <a:pt x="5510622" y="2943997"/>
                </a:lnTo>
                <a:lnTo>
                  <a:pt x="5510622" y="2980477"/>
                </a:lnTo>
                <a:cubicBezTo>
                  <a:pt x="5515486" y="2980477"/>
                  <a:pt x="5526430" y="2986558"/>
                  <a:pt x="5543455" y="2998718"/>
                </a:cubicBezTo>
                <a:lnTo>
                  <a:pt x="5547103" y="2998718"/>
                </a:lnTo>
                <a:cubicBezTo>
                  <a:pt x="5547103" y="2979262"/>
                  <a:pt x="5551967" y="2969533"/>
                  <a:pt x="5561695" y="2969533"/>
                </a:cubicBezTo>
                <a:lnTo>
                  <a:pt x="5605472" y="2976829"/>
                </a:lnTo>
                <a:cubicBezTo>
                  <a:pt x="5646817" y="2962237"/>
                  <a:pt x="5678434" y="2954941"/>
                  <a:pt x="5700322" y="2954941"/>
                </a:cubicBezTo>
                <a:lnTo>
                  <a:pt x="5733155" y="2965885"/>
                </a:lnTo>
                <a:lnTo>
                  <a:pt x="5733155" y="2954941"/>
                </a:lnTo>
                <a:cubicBezTo>
                  <a:pt x="5723426" y="2945213"/>
                  <a:pt x="5718563" y="2934268"/>
                  <a:pt x="5718563" y="2922108"/>
                </a:cubicBezTo>
                <a:lnTo>
                  <a:pt x="5718563" y="2914812"/>
                </a:lnTo>
                <a:cubicBezTo>
                  <a:pt x="5718563" y="2902652"/>
                  <a:pt x="5735587" y="2896572"/>
                  <a:pt x="5769635" y="2896572"/>
                </a:cubicBezTo>
                <a:lnTo>
                  <a:pt x="5769635" y="2892924"/>
                </a:lnTo>
                <a:cubicBezTo>
                  <a:pt x="5759907" y="2892924"/>
                  <a:pt x="5748963" y="2883195"/>
                  <a:pt x="5736804" y="2863739"/>
                </a:cubicBezTo>
                <a:cubicBezTo>
                  <a:pt x="5758691" y="2812666"/>
                  <a:pt x="5769635" y="2779833"/>
                  <a:pt x="5769635" y="2765241"/>
                </a:cubicBezTo>
                <a:lnTo>
                  <a:pt x="5758691" y="2757945"/>
                </a:lnTo>
                <a:lnTo>
                  <a:pt x="5729507" y="2757945"/>
                </a:lnTo>
                <a:lnTo>
                  <a:pt x="5689378" y="2765241"/>
                </a:lnTo>
                <a:lnTo>
                  <a:pt x="5674786" y="2757945"/>
                </a:lnTo>
                <a:lnTo>
                  <a:pt x="5663841" y="2761593"/>
                </a:lnTo>
                <a:lnTo>
                  <a:pt x="5656545" y="2765241"/>
                </a:lnTo>
                <a:cubicBezTo>
                  <a:pt x="5656545" y="2757945"/>
                  <a:pt x="5649249" y="2754297"/>
                  <a:pt x="5634657" y="2754297"/>
                </a:cubicBezTo>
                <a:lnTo>
                  <a:pt x="5605472" y="2757945"/>
                </a:lnTo>
                <a:cubicBezTo>
                  <a:pt x="5605472" y="2753081"/>
                  <a:pt x="5594528" y="2747001"/>
                  <a:pt x="5572640" y="2739704"/>
                </a:cubicBezTo>
                <a:cubicBezTo>
                  <a:pt x="5567775" y="2739704"/>
                  <a:pt x="5565343" y="2743353"/>
                  <a:pt x="5565343" y="2750649"/>
                </a:cubicBezTo>
                <a:lnTo>
                  <a:pt x="5521566" y="2739704"/>
                </a:lnTo>
                <a:lnTo>
                  <a:pt x="5488734" y="2739704"/>
                </a:lnTo>
                <a:lnTo>
                  <a:pt x="5470493" y="2728760"/>
                </a:lnTo>
                <a:close/>
                <a:moveTo>
                  <a:pt x="4693454" y="2400433"/>
                </a:moveTo>
                <a:lnTo>
                  <a:pt x="4693454" y="2407730"/>
                </a:lnTo>
                <a:lnTo>
                  <a:pt x="4711694" y="2407730"/>
                </a:lnTo>
                <a:lnTo>
                  <a:pt x="4711694" y="2400433"/>
                </a:lnTo>
                <a:close/>
                <a:moveTo>
                  <a:pt x="1816742" y="2254510"/>
                </a:moveTo>
                <a:lnTo>
                  <a:pt x="1791205" y="2269103"/>
                </a:lnTo>
                <a:lnTo>
                  <a:pt x="1787557" y="2269103"/>
                </a:lnTo>
                <a:lnTo>
                  <a:pt x="1769317" y="2261807"/>
                </a:lnTo>
                <a:lnTo>
                  <a:pt x="1754724" y="2261807"/>
                </a:lnTo>
                <a:cubicBezTo>
                  <a:pt x="1727972" y="2261807"/>
                  <a:pt x="1712164" y="2267887"/>
                  <a:pt x="1707299" y="2280047"/>
                </a:cubicBezTo>
                <a:lnTo>
                  <a:pt x="1678115" y="2269103"/>
                </a:lnTo>
                <a:lnTo>
                  <a:pt x="1670819" y="2269103"/>
                </a:lnTo>
                <a:cubicBezTo>
                  <a:pt x="1631906" y="2278831"/>
                  <a:pt x="1612449" y="2301935"/>
                  <a:pt x="1612449" y="2338416"/>
                </a:cubicBezTo>
                <a:cubicBezTo>
                  <a:pt x="1612449" y="2365169"/>
                  <a:pt x="1608801" y="2378545"/>
                  <a:pt x="1601505" y="2378545"/>
                </a:cubicBezTo>
                <a:cubicBezTo>
                  <a:pt x="1608801" y="2393137"/>
                  <a:pt x="1612449" y="2406514"/>
                  <a:pt x="1612449" y="2418674"/>
                </a:cubicBezTo>
                <a:lnTo>
                  <a:pt x="1612449" y="2440562"/>
                </a:lnTo>
                <a:cubicBezTo>
                  <a:pt x="1610017" y="2452722"/>
                  <a:pt x="1607585" y="2463667"/>
                  <a:pt x="1605153" y="2473395"/>
                </a:cubicBezTo>
                <a:cubicBezTo>
                  <a:pt x="1602721" y="2480691"/>
                  <a:pt x="1601505" y="2485555"/>
                  <a:pt x="1601505" y="2487987"/>
                </a:cubicBezTo>
                <a:cubicBezTo>
                  <a:pt x="1603937" y="2500147"/>
                  <a:pt x="1605153" y="2511092"/>
                  <a:pt x="1605153" y="2520820"/>
                </a:cubicBezTo>
                <a:lnTo>
                  <a:pt x="1605153" y="2535412"/>
                </a:lnTo>
                <a:lnTo>
                  <a:pt x="1612449" y="2535412"/>
                </a:lnTo>
                <a:cubicBezTo>
                  <a:pt x="1736484" y="2464883"/>
                  <a:pt x="1798502" y="2398001"/>
                  <a:pt x="1798502" y="2334768"/>
                </a:cubicBezTo>
                <a:cubicBezTo>
                  <a:pt x="1800934" y="2334768"/>
                  <a:pt x="1810661" y="2312880"/>
                  <a:pt x="1827686" y="2269103"/>
                </a:cubicBezTo>
                <a:lnTo>
                  <a:pt x="1827686" y="2254510"/>
                </a:lnTo>
                <a:close/>
                <a:moveTo>
                  <a:pt x="10098281" y="2236270"/>
                </a:moveTo>
                <a:cubicBezTo>
                  <a:pt x="10086121" y="2236270"/>
                  <a:pt x="10071528" y="2260591"/>
                  <a:pt x="10054503" y="2309231"/>
                </a:cubicBezTo>
                <a:lnTo>
                  <a:pt x="10061800" y="2312880"/>
                </a:lnTo>
                <a:lnTo>
                  <a:pt x="10087336" y="2294639"/>
                </a:lnTo>
                <a:lnTo>
                  <a:pt x="10109225" y="2294639"/>
                </a:lnTo>
                <a:cubicBezTo>
                  <a:pt x="10116522" y="2275183"/>
                  <a:pt x="10120169" y="2255727"/>
                  <a:pt x="10120169" y="2236270"/>
                </a:cubicBezTo>
                <a:close/>
                <a:moveTo>
                  <a:pt x="4810191" y="2225326"/>
                </a:moveTo>
                <a:cubicBezTo>
                  <a:pt x="4810191" y="2235054"/>
                  <a:pt x="4795599" y="2239918"/>
                  <a:pt x="4766415" y="2239918"/>
                </a:cubicBezTo>
                <a:lnTo>
                  <a:pt x="4781007" y="2261807"/>
                </a:lnTo>
                <a:lnTo>
                  <a:pt x="4751822" y="2316528"/>
                </a:lnTo>
                <a:cubicBezTo>
                  <a:pt x="4768847" y="2316528"/>
                  <a:pt x="4777360" y="2331120"/>
                  <a:pt x="4777360" y="2360305"/>
                </a:cubicBezTo>
                <a:lnTo>
                  <a:pt x="4770063" y="2396785"/>
                </a:lnTo>
                <a:lnTo>
                  <a:pt x="4791952" y="2407730"/>
                </a:lnTo>
                <a:lnTo>
                  <a:pt x="4824784" y="2400433"/>
                </a:lnTo>
                <a:cubicBezTo>
                  <a:pt x="4829649" y="2400433"/>
                  <a:pt x="4832080" y="2402866"/>
                  <a:pt x="4832080" y="2407730"/>
                </a:cubicBezTo>
                <a:lnTo>
                  <a:pt x="4890449" y="2400433"/>
                </a:lnTo>
                <a:lnTo>
                  <a:pt x="4967059" y="2400433"/>
                </a:lnTo>
                <a:lnTo>
                  <a:pt x="4978004" y="2407730"/>
                </a:lnTo>
                <a:lnTo>
                  <a:pt x="4978004" y="2400433"/>
                </a:lnTo>
                <a:cubicBezTo>
                  <a:pt x="4968275" y="2368817"/>
                  <a:pt x="4960979" y="2320176"/>
                  <a:pt x="4956114" y="2254510"/>
                </a:cubicBezTo>
                <a:lnTo>
                  <a:pt x="4963410" y="2232622"/>
                </a:lnTo>
                <a:lnTo>
                  <a:pt x="4945171" y="2225326"/>
                </a:lnTo>
                <a:lnTo>
                  <a:pt x="4890449" y="2225326"/>
                </a:lnTo>
                <a:cubicBezTo>
                  <a:pt x="4880721" y="2235054"/>
                  <a:pt x="4870993" y="2239918"/>
                  <a:pt x="4861264" y="2239918"/>
                </a:cubicBezTo>
                <a:cubicBezTo>
                  <a:pt x="4853969" y="2237486"/>
                  <a:pt x="4847888" y="2235054"/>
                  <a:pt x="4843025" y="2232622"/>
                </a:cubicBezTo>
                <a:cubicBezTo>
                  <a:pt x="4838160" y="2230190"/>
                  <a:pt x="4835728" y="2227758"/>
                  <a:pt x="4835728" y="2225326"/>
                </a:cubicBezTo>
                <a:lnTo>
                  <a:pt x="4824784" y="2228974"/>
                </a:lnTo>
                <a:close/>
                <a:moveTo>
                  <a:pt x="5817060" y="2181549"/>
                </a:moveTo>
                <a:cubicBezTo>
                  <a:pt x="5773283" y="2186413"/>
                  <a:pt x="5748963" y="2192493"/>
                  <a:pt x="5744099" y="2199789"/>
                </a:cubicBezTo>
                <a:lnTo>
                  <a:pt x="5736804" y="2199789"/>
                </a:lnTo>
                <a:cubicBezTo>
                  <a:pt x="5734370" y="2199789"/>
                  <a:pt x="5733155" y="2197357"/>
                  <a:pt x="5733155" y="2192493"/>
                </a:cubicBezTo>
                <a:lnTo>
                  <a:pt x="5718563" y="2199789"/>
                </a:lnTo>
                <a:lnTo>
                  <a:pt x="5660193" y="2192493"/>
                </a:lnTo>
                <a:cubicBezTo>
                  <a:pt x="5660193" y="2197357"/>
                  <a:pt x="5658977" y="2199789"/>
                  <a:pt x="5656545" y="2199789"/>
                </a:cubicBezTo>
                <a:cubicBezTo>
                  <a:pt x="5656545" y="2190061"/>
                  <a:pt x="5652897" y="2185197"/>
                  <a:pt x="5645601" y="2185197"/>
                </a:cubicBezTo>
                <a:cubicBezTo>
                  <a:pt x="5645601" y="2197357"/>
                  <a:pt x="5640736" y="2203437"/>
                  <a:pt x="5631009" y="2203437"/>
                </a:cubicBezTo>
                <a:lnTo>
                  <a:pt x="5583584" y="2203437"/>
                </a:lnTo>
                <a:lnTo>
                  <a:pt x="5565343" y="2192493"/>
                </a:lnTo>
                <a:cubicBezTo>
                  <a:pt x="5565343" y="2197357"/>
                  <a:pt x="5558047" y="2203437"/>
                  <a:pt x="5543455" y="2210734"/>
                </a:cubicBezTo>
                <a:lnTo>
                  <a:pt x="5510622" y="2203437"/>
                </a:lnTo>
                <a:lnTo>
                  <a:pt x="5470493" y="2203437"/>
                </a:lnTo>
                <a:lnTo>
                  <a:pt x="5463197" y="2225326"/>
                </a:lnTo>
                <a:cubicBezTo>
                  <a:pt x="5480221" y="2225326"/>
                  <a:pt x="5499678" y="2254510"/>
                  <a:pt x="5521566" y="2312880"/>
                </a:cubicBezTo>
                <a:lnTo>
                  <a:pt x="5525214" y="2331120"/>
                </a:lnTo>
                <a:lnTo>
                  <a:pt x="5525214" y="2345712"/>
                </a:lnTo>
                <a:cubicBezTo>
                  <a:pt x="5527647" y="2353008"/>
                  <a:pt x="5528863" y="2357873"/>
                  <a:pt x="5528863" y="2360305"/>
                </a:cubicBezTo>
                <a:cubicBezTo>
                  <a:pt x="5521566" y="2370033"/>
                  <a:pt x="5517919" y="2382193"/>
                  <a:pt x="5517919" y="2396785"/>
                </a:cubicBezTo>
                <a:lnTo>
                  <a:pt x="5616416" y="2396785"/>
                </a:lnTo>
                <a:cubicBezTo>
                  <a:pt x="5618848" y="2396785"/>
                  <a:pt x="5620064" y="2398001"/>
                  <a:pt x="5620064" y="2400433"/>
                </a:cubicBezTo>
                <a:lnTo>
                  <a:pt x="5663841" y="2389489"/>
                </a:lnTo>
                <a:cubicBezTo>
                  <a:pt x="5702754" y="2394353"/>
                  <a:pt x="5725859" y="2396785"/>
                  <a:pt x="5733155" y="2396785"/>
                </a:cubicBezTo>
                <a:lnTo>
                  <a:pt x="5736804" y="2396785"/>
                </a:lnTo>
                <a:cubicBezTo>
                  <a:pt x="5758691" y="2396785"/>
                  <a:pt x="5784228" y="2393137"/>
                  <a:pt x="5813413" y="2385841"/>
                </a:cubicBezTo>
                <a:lnTo>
                  <a:pt x="5802468" y="2353008"/>
                </a:lnTo>
                <a:cubicBezTo>
                  <a:pt x="5802468" y="2345712"/>
                  <a:pt x="5808548" y="2342064"/>
                  <a:pt x="5820708" y="2342064"/>
                </a:cubicBezTo>
                <a:lnTo>
                  <a:pt x="5817060" y="2331120"/>
                </a:lnTo>
                <a:lnTo>
                  <a:pt x="5820708" y="2294639"/>
                </a:lnTo>
                <a:cubicBezTo>
                  <a:pt x="5808548" y="2275183"/>
                  <a:pt x="5802468" y="2263023"/>
                  <a:pt x="5802468" y="2258158"/>
                </a:cubicBezTo>
                <a:lnTo>
                  <a:pt x="5809764" y="2239918"/>
                </a:lnTo>
                <a:lnTo>
                  <a:pt x="5817060" y="2225326"/>
                </a:lnTo>
                <a:cubicBezTo>
                  <a:pt x="5819492" y="2218030"/>
                  <a:pt x="5820708" y="2213166"/>
                  <a:pt x="5820708" y="2210734"/>
                </a:cubicBezTo>
                <a:cubicBezTo>
                  <a:pt x="5818277" y="2205869"/>
                  <a:pt x="5817060" y="2196141"/>
                  <a:pt x="5817060" y="2181549"/>
                </a:cubicBezTo>
                <a:close/>
                <a:moveTo>
                  <a:pt x="2495284" y="2181549"/>
                </a:moveTo>
                <a:cubicBezTo>
                  <a:pt x="2419890" y="2191277"/>
                  <a:pt x="2382193" y="2209518"/>
                  <a:pt x="2382193" y="2236270"/>
                </a:cubicBezTo>
                <a:cubicBezTo>
                  <a:pt x="2382193" y="2255727"/>
                  <a:pt x="2368817" y="2289775"/>
                  <a:pt x="2342065" y="2338416"/>
                </a:cubicBezTo>
                <a:lnTo>
                  <a:pt x="2345713" y="2349360"/>
                </a:lnTo>
                <a:lnTo>
                  <a:pt x="2345713" y="2400433"/>
                </a:lnTo>
                <a:cubicBezTo>
                  <a:pt x="2345713" y="2417458"/>
                  <a:pt x="2344497" y="2434482"/>
                  <a:pt x="2342065" y="2451507"/>
                </a:cubicBezTo>
                <a:cubicBezTo>
                  <a:pt x="2380977" y="2480691"/>
                  <a:pt x="2461235" y="2508660"/>
                  <a:pt x="2582838" y="2535412"/>
                </a:cubicBezTo>
                <a:cubicBezTo>
                  <a:pt x="2633910" y="2586485"/>
                  <a:pt x="2684983" y="2658231"/>
                  <a:pt x="2736057" y="2750649"/>
                </a:cubicBezTo>
                <a:cubicBezTo>
                  <a:pt x="2738489" y="2755513"/>
                  <a:pt x="2742137" y="2759161"/>
                  <a:pt x="2747001" y="2761593"/>
                </a:cubicBezTo>
                <a:cubicBezTo>
                  <a:pt x="2749433" y="2764025"/>
                  <a:pt x="2751865" y="2765241"/>
                  <a:pt x="2754297" y="2765241"/>
                </a:cubicBezTo>
                <a:cubicBezTo>
                  <a:pt x="2761593" y="2765241"/>
                  <a:pt x="2765241" y="2762809"/>
                  <a:pt x="2765241" y="2757945"/>
                </a:cubicBezTo>
                <a:lnTo>
                  <a:pt x="2765241" y="2747001"/>
                </a:lnTo>
                <a:cubicBezTo>
                  <a:pt x="2765241" y="2734840"/>
                  <a:pt x="2762809" y="2726328"/>
                  <a:pt x="2757945" y="2721464"/>
                </a:cubicBezTo>
                <a:cubicBezTo>
                  <a:pt x="2762809" y="2706872"/>
                  <a:pt x="2765241" y="2698359"/>
                  <a:pt x="2765241" y="2695928"/>
                </a:cubicBezTo>
                <a:lnTo>
                  <a:pt x="2765241" y="2681335"/>
                </a:lnTo>
                <a:cubicBezTo>
                  <a:pt x="2765241" y="2676471"/>
                  <a:pt x="2761593" y="2674039"/>
                  <a:pt x="2754297" y="2674039"/>
                </a:cubicBezTo>
                <a:lnTo>
                  <a:pt x="2754297" y="2666743"/>
                </a:lnTo>
                <a:lnTo>
                  <a:pt x="2757945" y="2652151"/>
                </a:lnTo>
                <a:lnTo>
                  <a:pt x="2754297" y="2626614"/>
                </a:lnTo>
                <a:lnTo>
                  <a:pt x="2754297" y="2604726"/>
                </a:lnTo>
                <a:cubicBezTo>
                  <a:pt x="2754297" y="2570677"/>
                  <a:pt x="2757945" y="2553653"/>
                  <a:pt x="2765241" y="2553653"/>
                </a:cubicBezTo>
                <a:lnTo>
                  <a:pt x="2757945" y="2539060"/>
                </a:lnTo>
                <a:lnTo>
                  <a:pt x="2757945" y="2524468"/>
                </a:lnTo>
                <a:cubicBezTo>
                  <a:pt x="2757945" y="2519604"/>
                  <a:pt x="2760377" y="2517172"/>
                  <a:pt x="2765241" y="2517172"/>
                </a:cubicBezTo>
                <a:lnTo>
                  <a:pt x="2757945" y="2506228"/>
                </a:lnTo>
                <a:lnTo>
                  <a:pt x="2757945" y="2498932"/>
                </a:lnTo>
                <a:cubicBezTo>
                  <a:pt x="2757945" y="2496499"/>
                  <a:pt x="2760377" y="2495284"/>
                  <a:pt x="2765241" y="2495284"/>
                </a:cubicBezTo>
                <a:lnTo>
                  <a:pt x="2757945" y="2480691"/>
                </a:lnTo>
                <a:lnTo>
                  <a:pt x="2757945" y="2418674"/>
                </a:lnTo>
                <a:cubicBezTo>
                  <a:pt x="2748217" y="2406514"/>
                  <a:pt x="2742137" y="2385841"/>
                  <a:pt x="2739705" y="2356656"/>
                </a:cubicBezTo>
                <a:lnTo>
                  <a:pt x="2743353" y="2345712"/>
                </a:lnTo>
                <a:lnTo>
                  <a:pt x="2747001" y="2338416"/>
                </a:lnTo>
                <a:cubicBezTo>
                  <a:pt x="2739705" y="2338416"/>
                  <a:pt x="2736057" y="2333552"/>
                  <a:pt x="2736057" y="2323824"/>
                </a:cubicBezTo>
                <a:cubicBezTo>
                  <a:pt x="2736057" y="2321392"/>
                  <a:pt x="2737273" y="2320176"/>
                  <a:pt x="2739705" y="2320176"/>
                </a:cubicBezTo>
                <a:cubicBezTo>
                  <a:pt x="2734841" y="2295855"/>
                  <a:pt x="2725113" y="2277615"/>
                  <a:pt x="2710520" y="2265455"/>
                </a:cubicBezTo>
                <a:cubicBezTo>
                  <a:pt x="2695928" y="2226542"/>
                  <a:pt x="2674039" y="2207085"/>
                  <a:pt x="2644855" y="2207085"/>
                </a:cubicBezTo>
                <a:lnTo>
                  <a:pt x="2601078" y="2207085"/>
                </a:lnTo>
                <a:cubicBezTo>
                  <a:pt x="2598646" y="2202221"/>
                  <a:pt x="2569461" y="2193709"/>
                  <a:pt x="2513524" y="2181549"/>
                </a:cubicBezTo>
                <a:close/>
                <a:moveTo>
                  <a:pt x="415881" y="2166957"/>
                </a:moveTo>
                <a:lnTo>
                  <a:pt x="415881" y="2177901"/>
                </a:lnTo>
                <a:lnTo>
                  <a:pt x="426825" y="2177901"/>
                </a:lnTo>
                <a:lnTo>
                  <a:pt x="426825" y="2166957"/>
                </a:lnTo>
                <a:close/>
                <a:moveTo>
                  <a:pt x="11873274" y="2090347"/>
                </a:moveTo>
                <a:cubicBezTo>
                  <a:pt x="11844090" y="2092779"/>
                  <a:pt x="11829497" y="2100075"/>
                  <a:pt x="11829497" y="2112236"/>
                </a:cubicBezTo>
                <a:cubicBezTo>
                  <a:pt x="11841657" y="2114668"/>
                  <a:pt x="11852602" y="2115884"/>
                  <a:pt x="11862330" y="2115884"/>
                </a:cubicBezTo>
                <a:lnTo>
                  <a:pt x="11876922" y="2115884"/>
                </a:lnTo>
                <a:lnTo>
                  <a:pt x="11876922" y="2101291"/>
                </a:lnTo>
                <a:close/>
                <a:moveTo>
                  <a:pt x="12347524" y="1973609"/>
                </a:moveTo>
                <a:cubicBezTo>
                  <a:pt x="12264834" y="1990633"/>
                  <a:pt x="12223490" y="2011305"/>
                  <a:pt x="12223490" y="2035626"/>
                </a:cubicBezTo>
                <a:cubicBezTo>
                  <a:pt x="12223490" y="2042922"/>
                  <a:pt x="12216194" y="2050218"/>
                  <a:pt x="12201601" y="2057515"/>
                </a:cubicBezTo>
                <a:cubicBezTo>
                  <a:pt x="12182143" y="2050218"/>
                  <a:pt x="12166336" y="2046570"/>
                  <a:pt x="12154176" y="2046570"/>
                </a:cubicBezTo>
                <a:lnTo>
                  <a:pt x="12124991" y="2057515"/>
                </a:lnTo>
                <a:lnTo>
                  <a:pt x="12124991" y="2046570"/>
                </a:lnTo>
                <a:cubicBezTo>
                  <a:pt x="12103103" y="2056298"/>
                  <a:pt x="12086078" y="2061163"/>
                  <a:pt x="12073919" y="2061163"/>
                </a:cubicBezTo>
                <a:lnTo>
                  <a:pt x="12041086" y="2057515"/>
                </a:lnTo>
                <a:cubicBezTo>
                  <a:pt x="12041086" y="2079403"/>
                  <a:pt x="12020413" y="2090347"/>
                  <a:pt x="11979069" y="2090347"/>
                </a:cubicBezTo>
                <a:cubicBezTo>
                  <a:pt x="11957180" y="2090347"/>
                  <a:pt x="11942587" y="2093995"/>
                  <a:pt x="11935291" y="2101291"/>
                </a:cubicBezTo>
                <a:cubicBezTo>
                  <a:pt x="11935291" y="2093995"/>
                  <a:pt x="11931644" y="2090347"/>
                  <a:pt x="11924347" y="2090347"/>
                </a:cubicBezTo>
                <a:lnTo>
                  <a:pt x="11917051" y="2101291"/>
                </a:lnTo>
                <a:lnTo>
                  <a:pt x="11917051" y="2115884"/>
                </a:lnTo>
                <a:lnTo>
                  <a:pt x="11924347" y="2115884"/>
                </a:lnTo>
                <a:cubicBezTo>
                  <a:pt x="12004605" y="2115884"/>
                  <a:pt x="12049598" y="2107371"/>
                  <a:pt x="12059326" y="2090347"/>
                </a:cubicBezTo>
                <a:lnTo>
                  <a:pt x="12066623" y="2090347"/>
                </a:lnTo>
                <a:lnTo>
                  <a:pt x="12088511" y="2112236"/>
                </a:lnTo>
                <a:lnTo>
                  <a:pt x="12095807" y="2112236"/>
                </a:lnTo>
                <a:cubicBezTo>
                  <a:pt x="12115263" y="2112236"/>
                  <a:pt x="12132287" y="2108588"/>
                  <a:pt x="12146879" y="2101291"/>
                </a:cubicBezTo>
                <a:lnTo>
                  <a:pt x="12183361" y="2112236"/>
                </a:lnTo>
                <a:cubicBezTo>
                  <a:pt x="12200384" y="2112236"/>
                  <a:pt x="12223490" y="2107371"/>
                  <a:pt x="12252674" y="2097643"/>
                </a:cubicBezTo>
                <a:lnTo>
                  <a:pt x="12281858" y="2101291"/>
                </a:lnTo>
                <a:cubicBezTo>
                  <a:pt x="12303748" y="2093995"/>
                  <a:pt x="12345092" y="2086699"/>
                  <a:pt x="12405894" y="2079403"/>
                </a:cubicBezTo>
                <a:lnTo>
                  <a:pt x="12405894" y="2046570"/>
                </a:lnTo>
                <a:cubicBezTo>
                  <a:pt x="12401029" y="2031978"/>
                  <a:pt x="12381572" y="2007657"/>
                  <a:pt x="12347524" y="1973609"/>
                </a:cubicBezTo>
                <a:close/>
                <a:moveTo>
                  <a:pt x="13099027" y="1907943"/>
                </a:moveTo>
                <a:cubicBezTo>
                  <a:pt x="13094163" y="1907943"/>
                  <a:pt x="13085651" y="1914023"/>
                  <a:pt x="13073491" y="1926184"/>
                </a:cubicBezTo>
                <a:lnTo>
                  <a:pt x="13091731" y="1940776"/>
                </a:lnTo>
                <a:lnTo>
                  <a:pt x="13102676" y="1937128"/>
                </a:lnTo>
                <a:lnTo>
                  <a:pt x="13109972" y="1937128"/>
                </a:lnTo>
                <a:lnTo>
                  <a:pt x="13109972" y="1918888"/>
                </a:lnTo>
                <a:cubicBezTo>
                  <a:pt x="13109972" y="1911592"/>
                  <a:pt x="13106323" y="1907943"/>
                  <a:pt x="13099027" y="1907943"/>
                </a:cubicBezTo>
                <a:close/>
                <a:moveTo>
                  <a:pt x="12653962" y="1907943"/>
                </a:moveTo>
                <a:lnTo>
                  <a:pt x="12668554" y="1922536"/>
                </a:lnTo>
                <a:lnTo>
                  <a:pt x="12683147" y="1918888"/>
                </a:lnTo>
                <a:lnTo>
                  <a:pt x="12756108" y="1940776"/>
                </a:lnTo>
                <a:lnTo>
                  <a:pt x="12788941" y="1980905"/>
                </a:lnTo>
                <a:lnTo>
                  <a:pt x="12788941" y="2010090"/>
                </a:lnTo>
                <a:lnTo>
                  <a:pt x="12785293" y="2024682"/>
                </a:lnTo>
                <a:cubicBezTo>
                  <a:pt x="12790156" y="2024682"/>
                  <a:pt x="12792589" y="2028330"/>
                  <a:pt x="12792589" y="2035626"/>
                </a:cubicBezTo>
                <a:cubicBezTo>
                  <a:pt x="12790156" y="2035626"/>
                  <a:pt x="12788941" y="2036842"/>
                  <a:pt x="12788941" y="2039274"/>
                </a:cubicBezTo>
                <a:lnTo>
                  <a:pt x="12814478" y="2061163"/>
                </a:lnTo>
                <a:lnTo>
                  <a:pt x="12887439" y="2061163"/>
                </a:lnTo>
                <a:lnTo>
                  <a:pt x="12945808" y="2057515"/>
                </a:lnTo>
                <a:lnTo>
                  <a:pt x="12945808" y="2061163"/>
                </a:lnTo>
                <a:cubicBezTo>
                  <a:pt x="12955537" y="2058730"/>
                  <a:pt x="12962833" y="2057515"/>
                  <a:pt x="12967697" y="2057515"/>
                </a:cubicBezTo>
                <a:cubicBezTo>
                  <a:pt x="13047954" y="2057515"/>
                  <a:pt x="13159829" y="2051434"/>
                  <a:pt x="13303319" y="2039274"/>
                </a:cubicBezTo>
                <a:lnTo>
                  <a:pt x="13328856" y="2046570"/>
                </a:lnTo>
                <a:cubicBezTo>
                  <a:pt x="13331288" y="2046570"/>
                  <a:pt x="13332505" y="2044138"/>
                  <a:pt x="13332505" y="2039274"/>
                </a:cubicBezTo>
                <a:lnTo>
                  <a:pt x="13365337" y="2046570"/>
                </a:lnTo>
                <a:lnTo>
                  <a:pt x="13376281" y="2046570"/>
                </a:lnTo>
                <a:cubicBezTo>
                  <a:pt x="13398169" y="2046570"/>
                  <a:pt x="13410330" y="2040490"/>
                  <a:pt x="13412761" y="2028330"/>
                </a:cubicBezTo>
                <a:lnTo>
                  <a:pt x="13412761" y="2024682"/>
                </a:lnTo>
                <a:lnTo>
                  <a:pt x="13339801" y="1980905"/>
                </a:lnTo>
                <a:lnTo>
                  <a:pt x="13328856" y="1984553"/>
                </a:lnTo>
                <a:lnTo>
                  <a:pt x="13317912" y="1973609"/>
                </a:lnTo>
                <a:lnTo>
                  <a:pt x="13306968" y="1980905"/>
                </a:lnTo>
                <a:lnTo>
                  <a:pt x="13303319" y="1980905"/>
                </a:lnTo>
                <a:cubicBezTo>
                  <a:pt x="13296023" y="1980905"/>
                  <a:pt x="13287512" y="1978473"/>
                  <a:pt x="13277783" y="1973609"/>
                </a:cubicBezTo>
                <a:cubicBezTo>
                  <a:pt x="13268055" y="1978473"/>
                  <a:pt x="13259543" y="1980905"/>
                  <a:pt x="13252247" y="1980905"/>
                </a:cubicBezTo>
                <a:lnTo>
                  <a:pt x="13252247" y="1973609"/>
                </a:lnTo>
                <a:cubicBezTo>
                  <a:pt x="13240087" y="1980905"/>
                  <a:pt x="13229142" y="1984553"/>
                  <a:pt x="13219414" y="1984553"/>
                </a:cubicBezTo>
                <a:cubicBezTo>
                  <a:pt x="13212118" y="1982121"/>
                  <a:pt x="13207254" y="1979689"/>
                  <a:pt x="13204822" y="1977257"/>
                </a:cubicBezTo>
                <a:cubicBezTo>
                  <a:pt x="13199958" y="1974825"/>
                  <a:pt x="13197526" y="1972393"/>
                  <a:pt x="13197526" y="1969961"/>
                </a:cubicBezTo>
                <a:cubicBezTo>
                  <a:pt x="13161044" y="1977257"/>
                  <a:pt x="13142804" y="1985769"/>
                  <a:pt x="13142804" y="1995497"/>
                </a:cubicBezTo>
                <a:lnTo>
                  <a:pt x="13142804" y="1999145"/>
                </a:lnTo>
                <a:lnTo>
                  <a:pt x="13175637" y="1995497"/>
                </a:lnTo>
                <a:lnTo>
                  <a:pt x="13186581" y="1995497"/>
                </a:lnTo>
                <a:lnTo>
                  <a:pt x="13186581" y="1999145"/>
                </a:lnTo>
                <a:cubicBezTo>
                  <a:pt x="13186581" y="2006442"/>
                  <a:pt x="13178070" y="2010090"/>
                  <a:pt x="13161044" y="2010090"/>
                </a:cubicBezTo>
                <a:lnTo>
                  <a:pt x="13171989" y="2028330"/>
                </a:lnTo>
                <a:lnTo>
                  <a:pt x="13171989" y="2035626"/>
                </a:lnTo>
                <a:cubicBezTo>
                  <a:pt x="13157397" y="2035626"/>
                  <a:pt x="13097812" y="2010090"/>
                  <a:pt x="12993233" y="1959017"/>
                </a:cubicBezTo>
                <a:cubicBezTo>
                  <a:pt x="12910543" y="1932264"/>
                  <a:pt x="12850958" y="1918888"/>
                  <a:pt x="12814478" y="1918888"/>
                </a:cubicBezTo>
                <a:cubicBezTo>
                  <a:pt x="12802317" y="1918888"/>
                  <a:pt x="12774349" y="1915240"/>
                  <a:pt x="12730572" y="1907943"/>
                </a:cubicBezTo>
                <a:lnTo>
                  <a:pt x="12705035" y="1911592"/>
                </a:lnTo>
                <a:cubicBezTo>
                  <a:pt x="12695306" y="1909159"/>
                  <a:pt x="12678283" y="1907943"/>
                  <a:pt x="12653962" y="1907943"/>
                </a:cubicBezTo>
                <a:close/>
                <a:moveTo>
                  <a:pt x="4521994" y="1791205"/>
                </a:moveTo>
                <a:cubicBezTo>
                  <a:pt x="4531722" y="1808229"/>
                  <a:pt x="4536586" y="1825254"/>
                  <a:pt x="4536586" y="1842278"/>
                </a:cubicBezTo>
                <a:cubicBezTo>
                  <a:pt x="4531722" y="1847142"/>
                  <a:pt x="4529290" y="1852006"/>
                  <a:pt x="4529290" y="1856870"/>
                </a:cubicBezTo>
                <a:lnTo>
                  <a:pt x="4536586" y="1860518"/>
                </a:lnTo>
                <a:lnTo>
                  <a:pt x="4551179" y="1864167"/>
                </a:lnTo>
                <a:lnTo>
                  <a:pt x="4609548" y="1856870"/>
                </a:lnTo>
                <a:cubicBezTo>
                  <a:pt x="4701965" y="1893351"/>
                  <a:pt x="4755470" y="1911592"/>
                  <a:pt x="4770063" y="1911592"/>
                </a:cubicBezTo>
                <a:cubicBezTo>
                  <a:pt x="4981651" y="1884839"/>
                  <a:pt x="5224856" y="1864167"/>
                  <a:pt x="5499678" y="1849574"/>
                </a:cubicBezTo>
                <a:lnTo>
                  <a:pt x="5499678" y="1856870"/>
                </a:lnTo>
                <a:lnTo>
                  <a:pt x="5510622" y="1849574"/>
                </a:lnTo>
                <a:lnTo>
                  <a:pt x="5536160" y="1849574"/>
                </a:lnTo>
                <a:lnTo>
                  <a:pt x="5572640" y="1856870"/>
                </a:lnTo>
                <a:lnTo>
                  <a:pt x="5605472" y="1845926"/>
                </a:lnTo>
                <a:cubicBezTo>
                  <a:pt x="5612768" y="1845926"/>
                  <a:pt x="5616416" y="1847142"/>
                  <a:pt x="5616416" y="1849574"/>
                </a:cubicBezTo>
                <a:lnTo>
                  <a:pt x="5645601" y="1845926"/>
                </a:lnTo>
                <a:lnTo>
                  <a:pt x="5776932" y="1845926"/>
                </a:lnTo>
                <a:cubicBezTo>
                  <a:pt x="5784228" y="1845926"/>
                  <a:pt x="5787876" y="1847142"/>
                  <a:pt x="5787876" y="1849574"/>
                </a:cubicBezTo>
                <a:cubicBezTo>
                  <a:pt x="5800036" y="1844710"/>
                  <a:pt x="5841381" y="1837414"/>
                  <a:pt x="5911910" y="1827686"/>
                </a:cubicBezTo>
                <a:lnTo>
                  <a:pt x="5911910" y="1820390"/>
                </a:lnTo>
                <a:lnTo>
                  <a:pt x="5933799" y="1827686"/>
                </a:lnTo>
                <a:cubicBezTo>
                  <a:pt x="5980009" y="1827686"/>
                  <a:pt x="6010409" y="1819174"/>
                  <a:pt x="6025000" y="1802149"/>
                </a:cubicBezTo>
                <a:cubicBezTo>
                  <a:pt x="6051753" y="1821606"/>
                  <a:pt x="6104042" y="1837414"/>
                  <a:pt x="6181869" y="1849574"/>
                </a:cubicBezTo>
                <a:cubicBezTo>
                  <a:pt x="6181869" y="1859302"/>
                  <a:pt x="6184300" y="1864167"/>
                  <a:pt x="6189164" y="1864167"/>
                </a:cubicBezTo>
                <a:cubicBezTo>
                  <a:pt x="6191596" y="1859302"/>
                  <a:pt x="6194028" y="1855654"/>
                  <a:pt x="6196460" y="1853222"/>
                </a:cubicBezTo>
                <a:lnTo>
                  <a:pt x="6203756" y="1849574"/>
                </a:lnTo>
                <a:cubicBezTo>
                  <a:pt x="6279150" y="1881191"/>
                  <a:pt x="6316846" y="1907943"/>
                  <a:pt x="6316846" y="1929832"/>
                </a:cubicBezTo>
                <a:lnTo>
                  <a:pt x="6327790" y="1922536"/>
                </a:lnTo>
                <a:lnTo>
                  <a:pt x="6342384" y="1922536"/>
                </a:lnTo>
                <a:cubicBezTo>
                  <a:pt x="6366703" y="1937128"/>
                  <a:pt x="6378864" y="1948072"/>
                  <a:pt x="6378864" y="1955368"/>
                </a:cubicBezTo>
                <a:lnTo>
                  <a:pt x="6367920" y="1973609"/>
                </a:lnTo>
                <a:lnTo>
                  <a:pt x="6367920" y="1977257"/>
                </a:lnTo>
                <a:cubicBezTo>
                  <a:pt x="6387376" y="1977257"/>
                  <a:pt x="6398320" y="1985769"/>
                  <a:pt x="6400752" y="2002793"/>
                </a:cubicBezTo>
                <a:cubicBezTo>
                  <a:pt x="6393457" y="2012521"/>
                  <a:pt x="6389809" y="2023466"/>
                  <a:pt x="6389809" y="2035626"/>
                </a:cubicBezTo>
                <a:lnTo>
                  <a:pt x="6408048" y="2035626"/>
                </a:lnTo>
                <a:cubicBezTo>
                  <a:pt x="6408048" y="2023466"/>
                  <a:pt x="6411696" y="2017386"/>
                  <a:pt x="6418992" y="2017386"/>
                </a:cubicBezTo>
                <a:lnTo>
                  <a:pt x="6455474" y="2046570"/>
                </a:lnTo>
                <a:cubicBezTo>
                  <a:pt x="6455474" y="2056298"/>
                  <a:pt x="6451826" y="2061163"/>
                  <a:pt x="6444530" y="2061163"/>
                </a:cubicBezTo>
                <a:cubicBezTo>
                  <a:pt x="6439665" y="2058730"/>
                  <a:pt x="6436017" y="2057515"/>
                  <a:pt x="6433585" y="2057515"/>
                </a:cubicBezTo>
                <a:lnTo>
                  <a:pt x="6426289" y="2057515"/>
                </a:lnTo>
                <a:lnTo>
                  <a:pt x="6418992" y="2068459"/>
                </a:lnTo>
                <a:lnTo>
                  <a:pt x="6418992" y="2075755"/>
                </a:lnTo>
                <a:lnTo>
                  <a:pt x="6429937" y="2097643"/>
                </a:lnTo>
                <a:lnTo>
                  <a:pt x="6418992" y="2141420"/>
                </a:lnTo>
                <a:cubicBezTo>
                  <a:pt x="6426289" y="2141420"/>
                  <a:pt x="6429937" y="2143852"/>
                  <a:pt x="6429937" y="2148716"/>
                </a:cubicBezTo>
                <a:lnTo>
                  <a:pt x="6418992" y="2170605"/>
                </a:lnTo>
                <a:lnTo>
                  <a:pt x="6418992" y="2174253"/>
                </a:lnTo>
                <a:cubicBezTo>
                  <a:pt x="6426289" y="2213166"/>
                  <a:pt x="6429937" y="2235054"/>
                  <a:pt x="6429937" y="2239918"/>
                </a:cubicBezTo>
                <a:lnTo>
                  <a:pt x="6429937" y="2254510"/>
                </a:lnTo>
                <a:lnTo>
                  <a:pt x="6426289" y="2287343"/>
                </a:lnTo>
                <a:cubicBezTo>
                  <a:pt x="6428720" y="2292207"/>
                  <a:pt x="6429937" y="2300720"/>
                  <a:pt x="6429937" y="2312880"/>
                </a:cubicBezTo>
                <a:cubicBezTo>
                  <a:pt x="6422641" y="2327472"/>
                  <a:pt x="6418992" y="2343280"/>
                  <a:pt x="6418992" y="2360305"/>
                </a:cubicBezTo>
                <a:cubicBezTo>
                  <a:pt x="6428720" y="2355441"/>
                  <a:pt x="6434801" y="2353008"/>
                  <a:pt x="6437233" y="2353008"/>
                </a:cubicBezTo>
                <a:cubicBezTo>
                  <a:pt x="6437233" y="2365169"/>
                  <a:pt x="6444530" y="2371249"/>
                  <a:pt x="6459121" y="2371249"/>
                </a:cubicBezTo>
                <a:cubicBezTo>
                  <a:pt x="6459121" y="2354225"/>
                  <a:pt x="6541812" y="2338416"/>
                  <a:pt x="6707191" y="2323824"/>
                </a:cubicBezTo>
                <a:lnTo>
                  <a:pt x="6791097" y="2323824"/>
                </a:lnTo>
                <a:cubicBezTo>
                  <a:pt x="6793528" y="2323824"/>
                  <a:pt x="6794745" y="2326256"/>
                  <a:pt x="6794745" y="2331120"/>
                </a:cubicBezTo>
                <a:lnTo>
                  <a:pt x="6809337" y="2323824"/>
                </a:lnTo>
                <a:lnTo>
                  <a:pt x="6838521" y="2323824"/>
                </a:lnTo>
                <a:cubicBezTo>
                  <a:pt x="6845818" y="2323824"/>
                  <a:pt x="6849466" y="2328688"/>
                  <a:pt x="6849466" y="2338416"/>
                </a:cubicBezTo>
                <a:lnTo>
                  <a:pt x="6856762" y="2334768"/>
                </a:lnTo>
                <a:lnTo>
                  <a:pt x="6867706" y="2331120"/>
                </a:lnTo>
                <a:cubicBezTo>
                  <a:pt x="6926075" y="2331120"/>
                  <a:pt x="6963771" y="2354225"/>
                  <a:pt x="6980796" y="2400433"/>
                </a:cubicBezTo>
                <a:cubicBezTo>
                  <a:pt x="6988093" y="2400433"/>
                  <a:pt x="6991741" y="2415026"/>
                  <a:pt x="6991741" y="2444210"/>
                </a:cubicBezTo>
                <a:lnTo>
                  <a:pt x="6984444" y="2458803"/>
                </a:lnTo>
                <a:lnTo>
                  <a:pt x="7006333" y="2473395"/>
                </a:lnTo>
                <a:cubicBezTo>
                  <a:pt x="7003901" y="2478259"/>
                  <a:pt x="7001470" y="2481907"/>
                  <a:pt x="6999037" y="2484339"/>
                </a:cubicBezTo>
                <a:lnTo>
                  <a:pt x="6991741" y="2487987"/>
                </a:lnTo>
                <a:lnTo>
                  <a:pt x="6999037" y="2531764"/>
                </a:lnTo>
                <a:lnTo>
                  <a:pt x="6999037" y="2542709"/>
                </a:lnTo>
                <a:cubicBezTo>
                  <a:pt x="6999037" y="2586485"/>
                  <a:pt x="6992957" y="2614454"/>
                  <a:pt x="6980796" y="2626614"/>
                </a:cubicBezTo>
                <a:lnTo>
                  <a:pt x="6980796" y="2637558"/>
                </a:lnTo>
                <a:cubicBezTo>
                  <a:pt x="6992957" y="2637558"/>
                  <a:pt x="6999037" y="2639990"/>
                  <a:pt x="6999037" y="2644855"/>
                </a:cubicBezTo>
                <a:lnTo>
                  <a:pt x="6999037" y="2652151"/>
                </a:lnTo>
                <a:cubicBezTo>
                  <a:pt x="6999037" y="2661879"/>
                  <a:pt x="6986876" y="2671607"/>
                  <a:pt x="6962556" y="2681335"/>
                </a:cubicBezTo>
                <a:cubicBezTo>
                  <a:pt x="6962556" y="2695928"/>
                  <a:pt x="6940668" y="2723896"/>
                  <a:pt x="6896891" y="2765241"/>
                </a:cubicBezTo>
                <a:cubicBezTo>
                  <a:pt x="6896891" y="2784698"/>
                  <a:pt x="6887163" y="2800506"/>
                  <a:pt x="6867706" y="2812666"/>
                </a:cubicBezTo>
                <a:lnTo>
                  <a:pt x="6853114" y="2812666"/>
                </a:lnTo>
                <a:cubicBezTo>
                  <a:pt x="6787448" y="2812666"/>
                  <a:pt x="6754616" y="2809018"/>
                  <a:pt x="6754616" y="2801722"/>
                </a:cubicBezTo>
                <a:lnTo>
                  <a:pt x="6743672" y="2805370"/>
                </a:lnTo>
                <a:lnTo>
                  <a:pt x="6736375" y="2809018"/>
                </a:lnTo>
                <a:cubicBezTo>
                  <a:pt x="6733944" y="2809018"/>
                  <a:pt x="6730295" y="2806586"/>
                  <a:pt x="6725431" y="2801722"/>
                </a:cubicBezTo>
                <a:cubicBezTo>
                  <a:pt x="6715702" y="2796858"/>
                  <a:pt x="6707191" y="2790778"/>
                  <a:pt x="6699895" y="2783481"/>
                </a:cubicBezTo>
                <a:lnTo>
                  <a:pt x="6692598" y="2787129"/>
                </a:lnTo>
                <a:lnTo>
                  <a:pt x="6681654" y="2790778"/>
                </a:lnTo>
                <a:lnTo>
                  <a:pt x="6652470" y="2783481"/>
                </a:lnTo>
                <a:lnTo>
                  <a:pt x="6641525" y="2787129"/>
                </a:lnTo>
                <a:lnTo>
                  <a:pt x="6626933" y="2790778"/>
                </a:lnTo>
                <a:lnTo>
                  <a:pt x="6437233" y="2779833"/>
                </a:lnTo>
                <a:lnTo>
                  <a:pt x="6400752" y="2783481"/>
                </a:lnTo>
                <a:lnTo>
                  <a:pt x="6400752" y="2827258"/>
                </a:lnTo>
                <a:cubicBezTo>
                  <a:pt x="6391024" y="2844283"/>
                  <a:pt x="6381296" y="2862523"/>
                  <a:pt x="6371568" y="2881979"/>
                </a:cubicBezTo>
                <a:cubicBezTo>
                  <a:pt x="6366703" y="2894140"/>
                  <a:pt x="6360624" y="2908732"/>
                  <a:pt x="6353327" y="2925756"/>
                </a:cubicBezTo>
                <a:cubicBezTo>
                  <a:pt x="6382512" y="2935485"/>
                  <a:pt x="6400752" y="2950077"/>
                  <a:pt x="6408048" y="2969533"/>
                </a:cubicBezTo>
                <a:cubicBezTo>
                  <a:pt x="6427505" y="2969533"/>
                  <a:pt x="6437233" y="2978045"/>
                  <a:pt x="6437233" y="2995070"/>
                </a:cubicBezTo>
                <a:lnTo>
                  <a:pt x="6473714" y="2995070"/>
                </a:lnTo>
                <a:cubicBezTo>
                  <a:pt x="6481010" y="2995070"/>
                  <a:pt x="6484658" y="2998718"/>
                  <a:pt x="6484658" y="3006014"/>
                </a:cubicBezTo>
                <a:cubicBezTo>
                  <a:pt x="6457906" y="3020606"/>
                  <a:pt x="6444530" y="3030335"/>
                  <a:pt x="6444530" y="3035199"/>
                </a:cubicBezTo>
                <a:cubicBezTo>
                  <a:pt x="6451826" y="3035199"/>
                  <a:pt x="6455474" y="3042495"/>
                  <a:pt x="6455474" y="3057087"/>
                </a:cubicBezTo>
                <a:cubicBezTo>
                  <a:pt x="6462769" y="3049791"/>
                  <a:pt x="6471282" y="3043711"/>
                  <a:pt x="6481010" y="3038847"/>
                </a:cubicBezTo>
                <a:cubicBezTo>
                  <a:pt x="6485874" y="3036414"/>
                  <a:pt x="6489522" y="3035199"/>
                  <a:pt x="6491954" y="3035199"/>
                </a:cubicBezTo>
                <a:lnTo>
                  <a:pt x="6495603" y="3046143"/>
                </a:lnTo>
                <a:lnTo>
                  <a:pt x="6499250" y="3053439"/>
                </a:lnTo>
                <a:lnTo>
                  <a:pt x="6491954" y="3064383"/>
                </a:lnTo>
                <a:cubicBezTo>
                  <a:pt x="6496818" y="3074111"/>
                  <a:pt x="6499250" y="3082624"/>
                  <a:pt x="6499250" y="3089920"/>
                </a:cubicBezTo>
                <a:cubicBezTo>
                  <a:pt x="6474930" y="3114240"/>
                  <a:pt x="6451826" y="3126401"/>
                  <a:pt x="6429937" y="3126401"/>
                </a:cubicBezTo>
                <a:cubicBezTo>
                  <a:pt x="6432369" y="3136129"/>
                  <a:pt x="6437233" y="3140993"/>
                  <a:pt x="6444530" y="3140993"/>
                </a:cubicBezTo>
                <a:cubicBezTo>
                  <a:pt x="6449393" y="3138561"/>
                  <a:pt x="6454257" y="3137345"/>
                  <a:pt x="6459121" y="3137345"/>
                </a:cubicBezTo>
                <a:lnTo>
                  <a:pt x="6466417" y="3148289"/>
                </a:lnTo>
                <a:lnTo>
                  <a:pt x="6459121" y="3177474"/>
                </a:lnTo>
                <a:cubicBezTo>
                  <a:pt x="6488306" y="3187202"/>
                  <a:pt x="6502898" y="3195714"/>
                  <a:pt x="6502898" y="3203010"/>
                </a:cubicBezTo>
                <a:lnTo>
                  <a:pt x="6502898" y="3213954"/>
                </a:lnTo>
                <a:cubicBezTo>
                  <a:pt x="6502898" y="3221250"/>
                  <a:pt x="6495603" y="3228547"/>
                  <a:pt x="6481010" y="3235843"/>
                </a:cubicBezTo>
                <a:cubicBezTo>
                  <a:pt x="6481010" y="3228547"/>
                  <a:pt x="6476145" y="3224899"/>
                  <a:pt x="6466417" y="3224899"/>
                </a:cubicBezTo>
                <a:cubicBezTo>
                  <a:pt x="6466417" y="3234627"/>
                  <a:pt x="6454257" y="3244355"/>
                  <a:pt x="6429937" y="3254083"/>
                </a:cubicBezTo>
                <a:cubicBezTo>
                  <a:pt x="6429937" y="3263811"/>
                  <a:pt x="6418992" y="3278404"/>
                  <a:pt x="6397104" y="3297860"/>
                </a:cubicBezTo>
                <a:cubicBezTo>
                  <a:pt x="6382512" y="3292996"/>
                  <a:pt x="6374000" y="3290564"/>
                  <a:pt x="6371568" y="3290564"/>
                </a:cubicBezTo>
                <a:cubicBezTo>
                  <a:pt x="6371568" y="3317316"/>
                  <a:pt x="6360624" y="3333125"/>
                  <a:pt x="6338735" y="3337989"/>
                </a:cubicBezTo>
                <a:cubicBezTo>
                  <a:pt x="6316846" y="3335557"/>
                  <a:pt x="6297390" y="3334341"/>
                  <a:pt x="6280366" y="3334341"/>
                </a:cubicBezTo>
                <a:lnTo>
                  <a:pt x="6258477" y="3334341"/>
                </a:lnTo>
                <a:cubicBezTo>
                  <a:pt x="6229293" y="3344069"/>
                  <a:pt x="6203756" y="3357445"/>
                  <a:pt x="6181869" y="3374470"/>
                </a:cubicBezTo>
                <a:cubicBezTo>
                  <a:pt x="6167275" y="3374470"/>
                  <a:pt x="6142956" y="3406086"/>
                  <a:pt x="6108906" y="3469320"/>
                </a:cubicBezTo>
                <a:cubicBezTo>
                  <a:pt x="6057833" y="3542281"/>
                  <a:pt x="6027433" y="3578762"/>
                  <a:pt x="6017705" y="3578762"/>
                </a:cubicBezTo>
                <a:lnTo>
                  <a:pt x="5988520" y="3575114"/>
                </a:lnTo>
                <a:cubicBezTo>
                  <a:pt x="5988520" y="3601866"/>
                  <a:pt x="5972711" y="3615243"/>
                  <a:pt x="5941095" y="3615243"/>
                </a:cubicBezTo>
                <a:lnTo>
                  <a:pt x="5893670" y="3615243"/>
                </a:lnTo>
                <a:cubicBezTo>
                  <a:pt x="5869349" y="3615243"/>
                  <a:pt x="5842597" y="3616459"/>
                  <a:pt x="5813413" y="3618891"/>
                </a:cubicBezTo>
                <a:lnTo>
                  <a:pt x="5813413" y="3615243"/>
                </a:lnTo>
                <a:cubicBezTo>
                  <a:pt x="5813413" y="3607947"/>
                  <a:pt x="5819492" y="3604298"/>
                  <a:pt x="5831654" y="3604298"/>
                </a:cubicBezTo>
                <a:lnTo>
                  <a:pt x="5831654" y="3593354"/>
                </a:lnTo>
                <a:lnTo>
                  <a:pt x="5736804" y="3593354"/>
                </a:lnTo>
                <a:lnTo>
                  <a:pt x="5707618" y="3575114"/>
                </a:lnTo>
                <a:lnTo>
                  <a:pt x="5714914" y="3575114"/>
                </a:lnTo>
                <a:lnTo>
                  <a:pt x="5707618" y="3553225"/>
                </a:lnTo>
                <a:cubicBezTo>
                  <a:pt x="5702754" y="3553225"/>
                  <a:pt x="5691810" y="3565385"/>
                  <a:pt x="5674786" y="3589706"/>
                </a:cubicBezTo>
                <a:cubicBezTo>
                  <a:pt x="5660193" y="3560522"/>
                  <a:pt x="5646817" y="3545929"/>
                  <a:pt x="5634657" y="3545929"/>
                </a:cubicBezTo>
                <a:cubicBezTo>
                  <a:pt x="5634657" y="3548361"/>
                  <a:pt x="5633440" y="3549577"/>
                  <a:pt x="5631009" y="3549577"/>
                </a:cubicBezTo>
                <a:lnTo>
                  <a:pt x="5623713" y="3534985"/>
                </a:lnTo>
                <a:lnTo>
                  <a:pt x="5623713" y="3491208"/>
                </a:lnTo>
                <a:cubicBezTo>
                  <a:pt x="5623713" y="3483912"/>
                  <a:pt x="5626144" y="3475400"/>
                  <a:pt x="5631009" y="3465671"/>
                </a:cubicBezTo>
                <a:cubicBezTo>
                  <a:pt x="5626144" y="3455943"/>
                  <a:pt x="5623713" y="3447431"/>
                  <a:pt x="5623713" y="3440135"/>
                </a:cubicBezTo>
                <a:cubicBezTo>
                  <a:pt x="5640736" y="3427975"/>
                  <a:pt x="5654112" y="3406086"/>
                  <a:pt x="5663841" y="3374470"/>
                </a:cubicBezTo>
                <a:lnTo>
                  <a:pt x="5663841" y="3367173"/>
                </a:lnTo>
                <a:lnTo>
                  <a:pt x="5660193" y="3367173"/>
                </a:lnTo>
                <a:cubicBezTo>
                  <a:pt x="5650464" y="3367173"/>
                  <a:pt x="5645601" y="3369605"/>
                  <a:pt x="5645601" y="3374470"/>
                </a:cubicBezTo>
                <a:lnTo>
                  <a:pt x="5616416" y="3367173"/>
                </a:lnTo>
                <a:lnTo>
                  <a:pt x="5434013" y="3367173"/>
                </a:lnTo>
                <a:cubicBezTo>
                  <a:pt x="5392667" y="3367173"/>
                  <a:pt x="5354970" y="3363525"/>
                  <a:pt x="5320923" y="3356229"/>
                </a:cubicBezTo>
                <a:cubicBezTo>
                  <a:pt x="5316059" y="3368390"/>
                  <a:pt x="5305114" y="3374470"/>
                  <a:pt x="5288090" y="3374470"/>
                </a:cubicBezTo>
                <a:lnTo>
                  <a:pt x="5251609" y="3367173"/>
                </a:lnTo>
                <a:cubicBezTo>
                  <a:pt x="5246744" y="3372038"/>
                  <a:pt x="5241881" y="3374470"/>
                  <a:pt x="5237016" y="3374470"/>
                </a:cubicBezTo>
                <a:lnTo>
                  <a:pt x="5222425" y="3367173"/>
                </a:lnTo>
                <a:cubicBezTo>
                  <a:pt x="5212696" y="3376901"/>
                  <a:pt x="5202968" y="3381766"/>
                  <a:pt x="5193240" y="3381766"/>
                </a:cubicBezTo>
                <a:lnTo>
                  <a:pt x="5174999" y="3367173"/>
                </a:lnTo>
                <a:cubicBezTo>
                  <a:pt x="5174999" y="3376901"/>
                  <a:pt x="5170135" y="3381766"/>
                  <a:pt x="5160407" y="3381766"/>
                </a:cubicBezTo>
                <a:lnTo>
                  <a:pt x="5138519" y="3374470"/>
                </a:lnTo>
                <a:lnTo>
                  <a:pt x="5109333" y="3381766"/>
                </a:lnTo>
                <a:lnTo>
                  <a:pt x="5094741" y="3374470"/>
                </a:lnTo>
                <a:lnTo>
                  <a:pt x="4967059" y="3389062"/>
                </a:lnTo>
                <a:cubicBezTo>
                  <a:pt x="4967059" y="3379334"/>
                  <a:pt x="4963410" y="3374470"/>
                  <a:pt x="4956114" y="3374470"/>
                </a:cubicBezTo>
                <a:cubicBezTo>
                  <a:pt x="4953683" y="3374470"/>
                  <a:pt x="4947603" y="3376901"/>
                  <a:pt x="4937875" y="3381766"/>
                </a:cubicBezTo>
                <a:lnTo>
                  <a:pt x="4912338" y="3374470"/>
                </a:lnTo>
                <a:cubicBezTo>
                  <a:pt x="4890449" y="3379334"/>
                  <a:pt x="4870993" y="3382982"/>
                  <a:pt x="4853969" y="3385414"/>
                </a:cubicBezTo>
                <a:cubicBezTo>
                  <a:pt x="4841808" y="3387846"/>
                  <a:pt x="4832080" y="3389062"/>
                  <a:pt x="4824784" y="3389062"/>
                </a:cubicBezTo>
                <a:cubicBezTo>
                  <a:pt x="4824784" y="3379334"/>
                  <a:pt x="4819920" y="3374470"/>
                  <a:pt x="4810191" y="3374470"/>
                </a:cubicBezTo>
                <a:lnTo>
                  <a:pt x="4806543" y="3374470"/>
                </a:lnTo>
                <a:lnTo>
                  <a:pt x="4781007" y="3392710"/>
                </a:lnTo>
                <a:cubicBezTo>
                  <a:pt x="4773711" y="3392710"/>
                  <a:pt x="4768847" y="3384198"/>
                  <a:pt x="4766415" y="3367173"/>
                </a:cubicBezTo>
                <a:cubicBezTo>
                  <a:pt x="4739662" y="3386630"/>
                  <a:pt x="4721422" y="3396358"/>
                  <a:pt x="4711694" y="3396358"/>
                </a:cubicBezTo>
                <a:lnTo>
                  <a:pt x="4711694" y="3392710"/>
                </a:lnTo>
                <a:lnTo>
                  <a:pt x="4686158" y="3407302"/>
                </a:lnTo>
                <a:cubicBezTo>
                  <a:pt x="4647245" y="3400006"/>
                  <a:pt x="4615628" y="3396358"/>
                  <a:pt x="4591308" y="3396358"/>
                </a:cubicBezTo>
                <a:lnTo>
                  <a:pt x="4551179" y="3396358"/>
                </a:lnTo>
                <a:cubicBezTo>
                  <a:pt x="4546315" y="3396358"/>
                  <a:pt x="4543883" y="3395142"/>
                  <a:pt x="4543883" y="3392710"/>
                </a:cubicBezTo>
                <a:cubicBezTo>
                  <a:pt x="4531722" y="3397574"/>
                  <a:pt x="4525642" y="3402438"/>
                  <a:pt x="4525642" y="3407302"/>
                </a:cubicBezTo>
                <a:cubicBezTo>
                  <a:pt x="4477001" y="3407302"/>
                  <a:pt x="4405256" y="3386630"/>
                  <a:pt x="4310406" y="3345285"/>
                </a:cubicBezTo>
                <a:cubicBezTo>
                  <a:pt x="4235012" y="3345285"/>
                  <a:pt x="4170563" y="3329476"/>
                  <a:pt x="4117058" y="3297860"/>
                </a:cubicBezTo>
                <a:lnTo>
                  <a:pt x="4128002" y="3283268"/>
                </a:lnTo>
                <a:cubicBezTo>
                  <a:pt x="4120706" y="3268675"/>
                  <a:pt x="4114626" y="3261379"/>
                  <a:pt x="4109762" y="3261379"/>
                </a:cubicBezTo>
                <a:lnTo>
                  <a:pt x="4087873" y="3268675"/>
                </a:lnTo>
                <a:cubicBezTo>
                  <a:pt x="4065985" y="3239491"/>
                  <a:pt x="4048960" y="3215170"/>
                  <a:pt x="4036800" y="3195714"/>
                </a:cubicBezTo>
                <a:cubicBezTo>
                  <a:pt x="4024640" y="3178689"/>
                  <a:pt x="4018560" y="3167745"/>
                  <a:pt x="4018560" y="3162881"/>
                </a:cubicBezTo>
                <a:lnTo>
                  <a:pt x="4025856" y="3162881"/>
                </a:lnTo>
                <a:lnTo>
                  <a:pt x="4000319" y="3111808"/>
                </a:lnTo>
                <a:cubicBezTo>
                  <a:pt x="4007615" y="3092352"/>
                  <a:pt x="4013696" y="3082624"/>
                  <a:pt x="4018560" y="3082624"/>
                </a:cubicBezTo>
                <a:lnTo>
                  <a:pt x="4011264" y="3068031"/>
                </a:lnTo>
                <a:lnTo>
                  <a:pt x="4011264" y="3064383"/>
                </a:lnTo>
                <a:cubicBezTo>
                  <a:pt x="4011264" y="3047359"/>
                  <a:pt x="4016128" y="3030335"/>
                  <a:pt x="4025856" y="3013310"/>
                </a:cubicBezTo>
                <a:lnTo>
                  <a:pt x="4018560" y="3006014"/>
                </a:lnTo>
                <a:cubicBezTo>
                  <a:pt x="4023424" y="2996286"/>
                  <a:pt x="4025856" y="2987773"/>
                  <a:pt x="4025856" y="2980477"/>
                </a:cubicBezTo>
                <a:cubicBezTo>
                  <a:pt x="4020992" y="2980477"/>
                  <a:pt x="4018560" y="2979262"/>
                  <a:pt x="4018560" y="2976829"/>
                </a:cubicBezTo>
                <a:cubicBezTo>
                  <a:pt x="4025856" y="2976829"/>
                  <a:pt x="4029504" y="2973181"/>
                  <a:pt x="4029504" y="2965885"/>
                </a:cubicBezTo>
                <a:lnTo>
                  <a:pt x="4018560" y="2943997"/>
                </a:lnTo>
                <a:lnTo>
                  <a:pt x="4018560" y="2940348"/>
                </a:lnTo>
                <a:cubicBezTo>
                  <a:pt x="4018560" y="2937917"/>
                  <a:pt x="4020992" y="2934268"/>
                  <a:pt x="4025856" y="2929404"/>
                </a:cubicBezTo>
                <a:cubicBezTo>
                  <a:pt x="4030720" y="2924540"/>
                  <a:pt x="4036800" y="2918460"/>
                  <a:pt x="4044096" y="2911164"/>
                </a:cubicBezTo>
                <a:lnTo>
                  <a:pt x="4044096" y="2867387"/>
                </a:lnTo>
                <a:cubicBezTo>
                  <a:pt x="3980863" y="2874683"/>
                  <a:pt x="3927358" y="2880763"/>
                  <a:pt x="3883581" y="2885627"/>
                </a:cubicBezTo>
                <a:cubicBezTo>
                  <a:pt x="3847100" y="2890492"/>
                  <a:pt x="3823996" y="2894140"/>
                  <a:pt x="3814267" y="2896572"/>
                </a:cubicBezTo>
                <a:cubicBezTo>
                  <a:pt x="3777787" y="2891708"/>
                  <a:pt x="3744954" y="2881979"/>
                  <a:pt x="3715770" y="2867387"/>
                </a:cubicBezTo>
                <a:lnTo>
                  <a:pt x="3715770" y="2849147"/>
                </a:lnTo>
                <a:cubicBezTo>
                  <a:pt x="3693881" y="2849147"/>
                  <a:pt x="3665913" y="2817530"/>
                  <a:pt x="3631864" y="2754297"/>
                </a:cubicBezTo>
                <a:lnTo>
                  <a:pt x="3631864" y="2750649"/>
                </a:lnTo>
                <a:cubicBezTo>
                  <a:pt x="3631864" y="2721464"/>
                  <a:pt x="3635512" y="2698359"/>
                  <a:pt x="3642808" y="2681335"/>
                </a:cubicBezTo>
                <a:lnTo>
                  <a:pt x="3635512" y="2644855"/>
                </a:lnTo>
                <a:lnTo>
                  <a:pt x="3639160" y="2626614"/>
                </a:lnTo>
                <a:lnTo>
                  <a:pt x="3639160" y="2612022"/>
                </a:lnTo>
                <a:lnTo>
                  <a:pt x="3642808" y="2586485"/>
                </a:lnTo>
                <a:cubicBezTo>
                  <a:pt x="3620920" y="2586485"/>
                  <a:pt x="3608759" y="2585269"/>
                  <a:pt x="3606327" y="2582837"/>
                </a:cubicBezTo>
                <a:lnTo>
                  <a:pt x="3613623" y="2568245"/>
                </a:lnTo>
                <a:lnTo>
                  <a:pt x="3613623" y="2564597"/>
                </a:lnTo>
                <a:lnTo>
                  <a:pt x="3602679" y="2568245"/>
                </a:lnTo>
                <a:cubicBezTo>
                  <a:pt x="3592951" y="2568245"/>
                  <a:pt x="3588087" y="2564597"/>
                  <a:pt x="3588087" y="2557301"/>
                </a:cubicBezTo>
                <a:lnTo>
                  <a:pt x="3588087" y="2528116"/>
                </a:lnTo>
                <a:cubicBezTo>
                  <a:pt x="3588087" y="2515956"/>
                  <a:pt x="3596599" y="2509876"/>
                  <a:pt x="3613623" y="2509876"/>
                </a:cubicBezTo>
                <a:lnTo>
                  <a:pt x="3602679" y="2487987"/>
                </a:lnTo>
                <a:cubicBezTo>
                  <a:pt x="3629432" y="2453939"/>
                  <a:pt x="3657400" y="2436914"/>
                  <a:pt x="3686585" y="2436914"/>
                </a:cubicBezTo>
                <a:lnTo>
                  <a:pt x="3686585" y="2429618"/>
                </a:lnTo>
                <a:cubicBezTo>
                  <a:pt x="3671993" y="2429618"/>
                  <a:pt x="3664697" y="2425970"/>
                  <a:pt x="3664697" y="2418674"/>
                </a:cubicBezTo>
                <a:cubicBezTo>
                  <a:pt x="3679289" y="2384625"/>
                  <a:pt x="3706042" y="2367601"/>
                  <a:pt x="3744954" y="2367601"/>
                </a:cubicBezTo>
                <a:cubicBezTo>
                  <a:pt x="3744954" y="2382193"/>
                  <a:pt x="3815484" y="2389489"/>
                  <a:pt x="3956543" y="2389489"/>
                </a:cubicBezTo>
                <a:lnTo>
                  <a:pt x="4025856" y="2389489"/>
                </a:lnTo>
                <a:cubicBezTo>
                  <a:pt x="4067201" y="2389489"/>
                  <a:pt x="4110977" y="2388273"/>
                  <a:pt x="4157187" y="2385841"/>
                </a:cubicBezTo>
                <a:cubicBezTo>
                  <a:pt x="4159618" y="2356656"/>
                  <a:pt x="4168131" y="2329904"/>
                  <a:pt x="4182723" y="2305583"/>
                </a:cubicBezTo>
                <a:lnTo>
                  <a:pt x="4171779" y="2294639"/>
                </a:lnTo>
                <a:lnTo>
                  <a:pt x="4193667" y="2269103"/>
                </a:lnTo>
                <a:lnTo>
                  <a:pt x="4171779" y="2210734"/>
                </a:lnTo>
                <a:lnTo>
                  <a:pt x="4244741" y="1984553"/>
                </a:lnTo>
                <a:lnTo>
                  <a:pt x="4241092" y="1973609"/>
                </a:lnTo>
                <a:cubicBezTo>
                  <a:pt x="4248389" y="1927400"/>
                  <a:pt x="4276357" y="1893351"/>
                  <a:pt x="4324998" y="1871463"/>
                </a:cubicBezTo>
                <a:cubicBezTo>
                  <a:pt x="4324998" y="1852006"/>
                  <a:pt x="4328646" y="1842278"/>
                  <a:pt x="4335942" y="1842278"/>
                </a:cubicBezTo>
                <a:lnTo>
                  <a:pt x="4387015" y="1882407"/>
                </a:lnTo>
                <a:lnTo>
                  <a:pt x="4394311" y="1882407"/>
                </a:lnTo>
                <a:cubicBezTo>
                  <a:pt x="4404039" y="1882407"/>
                  <a:pt x="4418632" y="1858086"/>
                  <a:pt x="4438088" y="1809445"/>
                </a:cubicBezTo>
                <a:cubicBezTo>
                  <a:pt x="4459977" y="1807013"/>
                  <a:pt x="4487945" y="1800933"/>
                  <a:pt x="4521994" y="1791205"/>
                </a:cubicBezTo>
                <a:close/>
                <a:moveTo>
                  <a:pt x="12599241" y="1287771"/>
                </a:moveTo>
                <a:cubicBezTo>
                  <a:pt x="12540871" y="1299931"/>
                  <a:pt x="12471558" y="1306011"/>
                  <a:pt x="12391300" y="1306011"/>
                </a:cubicBezTo>
                <a:lnTo>
                  <a:pt x="12369412" y="1306011"/>
                </a:lnTo>
                <a:cubicBezTo>
                  <a:pt x="12364547" y="1306011"/>
                  <a:pt x="12356036" y="1302363"/>
                  <a:pt x="12343875" y="1295067"/>
                </a:cubicBezTo>
                <a:lnTo>
                  <a:pt x="12318340" y="1309659"/>
                </a:lnTo>
                <a:cubicBezTo>
                  <a:pt x="12276993" y="1299931"/>
                  <a:pt x="12245378" y="1295067"/>
                  <a:pt x="12223490" y="1295067"/>
                </a:cubicBezTo>
                <a:lnTo>
                  <a:pt x="12216194" y="1295067"/>
                </a:lnTo>
                <a:lnTo>
                  <a:pt x="12216194" y="1306011"/>
                </a:lnTo>
                <a:cubicBezTo>
                  <a:pt x="12240513" y="1306011"/>
                  <a:pt x="12284289" y="1330332"/>
                  <a:pt x="12347524" y="1378973"/>
                </a:cubicBezTo>
                <a:lnTo>
                  <a:pt x="12387653" y="1371676"/>
                </a:lnTo>
                <a:lnTo>
                  <a:pt x="12391300" y="1371676"/>
                </a:lnTo>
                <a:cubicBezTo>
                  <a:pt x="12405894" y="1388701"/>
                  <a:pt x="12425349" y="1397213"/>
                  <a:pt x="12449670" y="1397213"/>
                </a:cubicBezTo>
                <a:lnTo>
                  <a:pt x="12595593" y="1316955"/>
                </a:lnTo>
                <a:cubicBezTo>
                  <a:pt x="12615049" y="1302363"/>
                  <a:pt x="12624778" y="1293851"/>
                  <a:pt x="12624778" y="1291419"/>
                </a:cubicBezTo>
                <a:lnTo>
                  <a:pt x="12624778" y="1287771"/>
                </a:lnTo>
                <a:close/>
                <a:moveTo>
                  <a:pt x="2622966" y="1145496"/>
                </a:moveTo>
                <a:lnTo>
                  <a:pt x="2633910" y="1145496"/>
                </a:lnTo>
                <a:cubicBezTo>
                  <a:pt x="2648503" y="1152792"/>
                  <a:pt x="2655799" y="1162520"/>
                  <a:pt x="2655799" y="1174680"/>
                </a:cubicBezTo>
                <a:lnTo>
                  <a:pt x="2670391" y="1171032"/>
                </a:lnTo>
                <a:lnTo>
                  <a:pt x="2681335" y="1171032"/>
                </a:lnTo>
                <a:cubicBezTo>
                  <a:pt x="2683767" y="1171032"/>
                  <a:pt x="2686200" y="1172248"/>
                  <a:pt x="2688632" y="1174680"/>
                </a:cubicBezTo>
                <a:cubicBezTo>
                  <a:pt x="2693496" y="1177112"/>
                  <a:pt x="2697144" y="1180760"/>
                  <a:pt x="2699576" y="1185625"/>
                </a:cubicBezTo>
                <a:cubicBezTo>
                  <a:pt x="2704440" y="1180760"/>
                  <a:pt x="2747001" y="1172248"/>
                  <a:pt x="2827259" y="1160088"/>
                </a:cubicBezTo>
                <a:cubicBezTo>
                  <a:pt x="2982910" y="1160088"/>
                  <a:pt x="3087488" y="1189273"/>
                  <a:pt x="3140993" y="1247642"/>
                </a:cubicBezTo>
                <a:cubicBezTo>
                  <a:pt x="3153153" y="1250074"/>
                  <a:pt x="3176258" y="1268314"/>
                  <a:pt x="3210306" y="1302363"/>
                </a:cubicBezTo>
                <a:lnTo>
                  <a:pt x="3210306" y="1327900"/>
                </a:lnTo>
                <a:lnTo>
                  <a:pt x="3181122" y="1371676"/>
                </a:lnTo>
                <a:cubicBezTo>
                  <a:pt x="3181122" y="1374108"/>
                  <a:pt x="3190850" y="1385053"/>
                  <a:pt x="3210306" y="1404509"/>
                </a:cubicBezTo>
                <a:cubicBezTo>
                  <a:pt x="3210306" y="1455582"/>
                  <a:pt x="3175041" y="1506655"/>
                  <a:pt x="3104512" y="1557728"/>
                </a:cubicBezTo>
                <a:cubicBezTo>
                  <a:pt x="3087488" y="1557728"/>
                  <a:pt x="3065599" y="1568672"/>
                  <a:pt x="3038846" y="1590561"/>
                </a:cubicBezTo>
                <a:cubicBezTo>
                  <a:pt x="3007230" y="1588129"/>
                  <a:pt x="2991422" y="1584481"/>
                  <a:pt x="2991422" y="1579617"/>
                </a:cubicBezTo>
                <a:lnTo>
                  <a:pt x="2962237" y="1586913"/>
                </a:lnTo>
                <a:lnTo>
                  <a:pt x="2951293" y="1586913"/>
                </a:lnTo>
                <a:cubicBezTo>
                  <a:pt x="2939133" y="1586913"/>
                  <a:pt x="2912380" y="1578401"/>
                  <a:pt x="2871036" y="1561376"/>
                </a:cubicBezTo>
                <a:cubicBezTo>
                  <a:pt x="2812666" y="1605153"/>
                  <a:pt x="2771322" y="1627042"/>
                  <a:pt x="2747001" y="1627042"/>
                </a:cubicBezTo>
                <a:lnTo>
                  <a:pt x="2732409" y="1627042"/>
                </a:lnTo>
                <a:cubicBezTo>
                  <a:pt x="2722680" y="1627042"/>
                  <a:pt x="2711736" y="1628258"/>
                  <a:pt x="2699576" y="1630690"/>
                </a:cubicBezTo>
                <a:cubicBezTo>
                  <a:pt x="2699576" y="1628258"/>
                  <a:pt x="2698360" y="1625826"/>
                  <a:pt x="2695928" y="1623394"/>
                </a:cubicBezTo>
                <a:lnTo>
                  <a:pt x="2681335" y="1616097"/>
                </a:lnTo>
                <a:lnTo>
                  <a:pt x="2663095" y="1616097"/>
                </a:lnTo>
                <a:cubicBezTo>
                  <a:pt x="2646071" y="1623394"/>
                  <a:pt x="2637559" y="1628258"/>
                  <a:pt x="2637559" y="1630690"/>
                </a:cubicBezTo>
                <a:cubicBezTo>
                  <a:pt x="2562165" y="1625826"/>
                  <a:pt x="2505012" y="1616097"/>
                  <a:pt x="2466099" y="1601505"/>
                </a:cubicBezTo>
                <a:lnTo>
                  <a:pt x="2440563" y="1601505"/>
                </a:lnTo>
                <a:cubicBezTo>
                  <a:pt x="2433266" y="1603937"/>
                  <a:pt x="2429618" y="1608801"/>
                  <a:pt x="2429618" y="1616097"/>
                </a:cubicBezTo>
                <a:lnTo>
                  <a:pt x="2429618" y="1645282"/>
                </a:lnTo>
                <a:cubicBezTo>
                  <a:pt x="2436915" y="1655010"/>
                  <a:pt x="2440563" y="1663522"/>
                  <a:pt x="2440563" y="1670819"/>
                </a:cubicBezTo>
                <a:cubicBezTo>
                  <a:pt x="2440563" y="1714595"/>
                  <a:pt x="2422322" y="1771749"/>
                  <a:pt x="2385841" y="1842278"/>
                </a:cubicBezTo>
                <a:cubicBezTo>
                  <a:pt x="2393138" y="1866599"/>
                  <a:pt x="2400434" y="1878759"/>
                  <a:pt x="2407730" y="1878759"/>
                </a:cubicBezTo>
                <a:lnTo>
                  <a:pt x="2429618" y="1878759"/>
                </a:lnTo>
                <a:cubicBezTo>
                  <a:pt x="2432051" y="1878759"/>
                  <a:pt x="2440563" y="1876327"/>
                  <a:pt x="2455155" y="1871463"/>
                </a:cubicBezTo>
                <a:cubicBezTo>
                  <a:pt x="2457587" y="1873895"/>
                  <a:pt x="2481907" y="1877543"/>
                  <a:pt x="2528116" y="1882407"/>
                </a:cubicBezTo>
                <a:cubicBezTo>
                  <a:pt x="2528116" y="1875111"/>
                  <a:pt x="2550005" y="1870247"/>
                  <a:pt x="2593782" y="1867815"/>
                </a:cubicBezTo>
                <a:cubicBezTo>
                  <a:pt x="2698360" y="1867815"/>
                  <a:pt x="2766457" y="1878759"/>
                  <a:pt x="2798074" y="1900647"/>
                </a:cubicBezTo>
                <a:lnTo>
                  <a:pt x="2812666" y="1896999"/>
                </a:lnTo>
                <a:lnTo>
                  <a:pt x="2819963" y="1896999"/>
                </a:lnTo>
                <a:cubicBezTo>
                  <a:pt x="2819963" y="1906727"/>
                  <a:pt x="2863739" y="1917672"/>
                  <a:pt x="2951293" y="1929832"/>
                </a:cubicBezTo>
                <a:cubicBezTo>
                  <a:pt x="2961021" y="1941992"/>
                  <a:pt x="3009662" y="1962665"/>
                  <a:pt x="3097216" y="1991849"/>
                </a:cubicBezTo>
                <a:cubicBezTo>
                  <a:pt x="3097216" y="1996713"/>
                  <a:pt x="3166530" y="2030762"/>
                  <a:pt x="3305157" y="2093995"/>
                </a:cubicBezTo>
                <a:lnTo>
                  <a:pt x="3305157" y="2108588"/>
                </a:lnTo>
                <a:cubicBezTo>
                  <a:pt x="3295428" y="2111019"/>
                  <a:pt x="3290564" y="2121964"/>
                  <a:pt x="3290564" y="2141420"/>
                </a:cubicBezTo>
                <a:cubicBezTo>
                  <a:pt x="3302724" y="2141420"/>
                  <a:pt x="3311237" y="2151148"/>
                  <a:pt x="3316101" y="2170605"/>
                </a:cubicBezTo>
                <a:cubicBezTo>
                  <a:pt x="3330693" y="2170605"/>
                  <a:pt x="3337989" y="2187629"/>
                  <a:pt x="3337989" y="2221678"/>
                </a:cubicBezTo>
                <a:lnTo>
                  <a:pt x="3337989" y="2225326"/>
                </a:lnTo>
                <a:lnTo>
                  <a:pt x="3323397" y="2239918"/>
                </a:lnTo>
                <a:cubicBezTo>
                  <a:pt x="3328261" y="2242350"/>
                  <a:pt x="3331909" y="2244782"/>
                  <a:pt x="3334341" y="2247214"/>
                </a:cubicBezTo>
                <a:lnTo>
                  <a:pt x="3337989" y="2254510"/>
                </a:lnTo>
                <a:lnTo>
                  <a:pt x="3337989" y="2265455"/>
                </a:lnTo>
                <a:cubicBezTo>
                  <a:pt x="3337989" y="2277615"/>
                  <a:pt x="3330693" y="2283695"/>
                  <a:pt x="3316101" y="2283695"/>
                </a:cubicBezTo>
                <a:lnTo>
                  <a:pt x="3316101" y="2309231"/>
                </a:lnTo>
                <a:cubicBezTo>
                  <a:pt x="3328261" y="2321392"/>
                  <a:pt x="3334341" y="2334768"/>
                  <a:pt x="3334341" y="2349360"/>
                </a:cubicBezTo>
                <a:lnTo>
                  <a:pt x="3337989" y="2349360"/>
                </a:lnTo>
                <a:lnTo>
                  <a:pt x="3367174" y="2342064"/>
                </a:lnTo>
                <a:lnTo>
                  <a:pt x="3374470" y="2363953"/>
                </a:lnTo>
                <a:cubicBezTo>
                  <a:pt x="3374470" y="2371249"/>
                  <a:pt x="3367174" y="2384625"/>
                  <a:pt x="3352581" y="2404082"/>
                </a:cubicBezTo>
                <a:cubicBezTo>
                  <a:pt x="3369606" y="2404082"/>
                  <a:pt x="3378118" y="2408946"/>
                  <a:pt x="3378118" y="2418674"/>
                </a:cubicBezTo>
                <a:lnTo>
                  <a:pt x="3352581" y="2440562"/>
                </a:lnTo>
                <a:lnTo>
                  <a:pt x="3367174" y="2455155"/>
                </a:lnTo>
                <a:lnTo>
                  <a:pt x="3367174" y="2480691"/>
                </a:lnTo>
                <a:cubicBezTo>
                  <a:pt x="3367174" y="2490419"/>
                  <a:pt x="3362310" y="2495284"/>
                  <a:pt x="3352581" y="2495284"/>
                </a:cubicBezTo>
                <a:cubicBezTo>
                  <a:pt x="3352581" y="2490419"/>
                  <a:pt x="3351366" y="2487987"/>
                  <a:pt x="3348933" y="2487987"/>
                </a:cubicBezTo>
                <a:lnTo>
                  <a:pt x="3319749" y="2553653"/>
                </a:lnTo>
                <a:cubicBezTo>
                  <a:pt x="3341637" y="2556085"/>
                  <a:pt x="3357445" y="2564597"/>
                  <a:pt x="3367174" y="2579189"/>
                </a:cubicBezTo>
                <a:lnTo>
                  <a:pt x="3337989" y="2612022"/>
                </a:lnTo>
                <a:lnTo>
                  <a:pt x="3337989" y="2663095"/>
                </a:lnTo>
                <a:cubicBezTo>
                  <a:pt x="3357445" y="2675255"/>
                  <a:pt x="3367174" y="2684983"/>
                  <a:pt x="3367174" y="2692280"/>
                </a:cubicBezTo>
                <a:lnTo>
                  <a:pt x="3367174" y="2695928"/>
                </a:lnTo>
                <a:cubicBezTo>
                  <a:pt x="3367174" y="2700792"/>
                  <a:pt x="3365957" y="2703224"/>
                  <a:pt x="3363526" y="2703224"/>
                </a:cubicBezTo>
                <a:cubicBezTo>
                  <a:pt x="3363526" y="2705656"/>
                  <a:pt x="3364742" y="2706872"/>
                  <a:pt x="3367174" y="2706872"/>
                </a:cubicBezTo>
                <a:cubicBezTo>
                  <a:pt x="3367174" y="2721464"/>
                  <a:pt x="3361094" y="2738488"/>
                  <a:pt x="3348933" y="2757945"/>
                </a:cubicBezTo>
                <a:lnTo>
                  <a:pt x="3348933" y="2776185"/>
                </a:lnTo>
                <a:cubicBezTo>
                  <a:pt x="3363526" y="2798074"/>
                  <a:pt x="3373254" y="2809018"/>
                  <a:pt x="3378118" y="2809018"/>
                </a:cubicBezTo>
                <a:cubicBezTo>
                  <a:pt x="3368389" y="2877115"/>
                  <a:pt x="3357445" y="2911164"/>
                  <a:pt x="3345285" y="2911164"/>
                </a:cubicBezTo>
                <a:lnTo>
                  <a:pt x="3348933" y="2943997"/>
                </a:lnTo>
                <a:lnTo>
                  <a:pt x="3348933" y="2965885"/>
                </a:lnTo>
                <a:cubicBezTo>
                  <a:pt x="3331909" y="2987773"/>
                  <a:pt x="3313668" y="3019390"/>
                  <a:pt x="3294212" y="3060735"/>
                </a:cubicBezTo>
                <a:cubicBezTo>
                  <a:pt x="3274756" y="3060735"/>
                  <a:pt x="3265028" y="3066815"/>
                  <a:pt x="3265028" y="3078975"/>
                </a:cubicBezTo>
                <a:cubicBezTo>
                  <a:pt x="3277188" y="3078975"/>
                  <a:pt x="3283268" y="3082624"/>
                  <a:pt x="3283268" y="3089920"/>
                </a:cubicBezTo>
                <a:cubicBezTo>
                  <a:pt x="3273540" y="3106944"/>
                  <a:pt x="3258947" y="3115456"/>
                  <a:pt x="3239491" y="3115456"/>
                </a:cubicBezTo>
                <a:lnTo>
                  <a:pt x="3239491" y="3119104"/>
                </a:lnTo>
                <a:lnTo>
                  <a:pt x="3279620" y="3159233"/>
                </a:lnTo>
                <a:cubicBezTo>
                  <a:pt x="3279620" y="3185986"/>
                  <a:pt x="3251651" y="3209090"/>
                  <a:pt x="3195714" y="3228547"/>
                </a:cubicBezTo>
                <a:lnTo>
                  <a:pt x="3188418" y="3243139"/>
                </a:lnTo>
                <a:cubicBezTo>
                  <a:pt x="3198146" y="3243139"/>
                  <a:pt x="3204226" y="3248003"/>
                  <a:pt x="3206658" y="3257731"/>
                </a:cubicBezTo>
                <a:cubicBezTo>
                  <a:pt x="3184770" y="3279620"/>
                  <a:pt x="3166530" y="3303940"/>
                  <a:pt x="3151937" y="3330693"/>
                </a:cubicBezTo>
                <a:cubicBezTo>
                  <a:pt x="3159233" y="3345285"/>
                  <a:pt x="3162881" y="3361093"/>
                  <a:pt x="3162881" y="3378118"/>
                </a:cubicBezTo>
                <a:cubicBezTo>
                  <a:pt x="3136129" y="3400006"/>
                  <a:pt x="3106944" y="3415815"/>
                  <a:pt x="3075328" y="3425543"/>
                </a:cubicBezTo>
                <a:cubicBezTo>
                  <a:pt x="3046143" y="3459591"/>
                  <a:pt x="3014526" y="3483912"/>
                  <a:pt x="2980478" y="3498504"/>
                </a:cubicBezTo>
                <a:cubicBezTo>
                  <a:pt x="2980478" y="3503368"/>
                  <a:pt x="2974397" y="3509448"/>
                  <a:pt x="2962237" y="3516745"/>
                </a:cubicBezTo>
                <a:cubicBezTo>
                  <a:pt x="2957373" y="3509448"/>
                  <a:pt x="2935485" y="3503368"/>
                  <a:pt x="2896572" y="3498504"/>
                </a:cubicBezTo>
                <a:cubicBezTo>
                  <a:pt x="2879547" y="3505800"/>
                  <a:pt x="2868604" y="3509448"/>
                  <a:pt x="2863739" y="3509448"/>
                </a:cubicBezTo>
                <a:cubicBezTo>
                  <a:pt x="2863739" y="3502152"/>
                  <a:pt x="2858875" y="3498504"/>
                  <a:pt x="2849147" y="3498504"/>
                </a:cubicBezTo>
                <a:cubicBezTo>
                  <a:pt x="2844283" y="3500936"/>
                  <a:pt x="2836987" y="3502152"/>
                  <a:pt x="2827259" y="3502152"/>
                </a:cubicBezTo>
                <a:cubicBezTo>
                  <a:pt x="2824827" y="3497288"/>
                  <a:pt x="2823610" y="3492424"/>
                  <a:pt x="2823610" y="3487560"/>
                </a:cubicBezTo>
                <a:cubicBezTo>
                  <a:pt x="2799290" y="3494856"/>
                  <a:pt x="2783482" y="3498504"/>
                  <a:pt x="2776185" y="3498504"/>
                </a:cubicBezTo>
                <a:cubicBezTo>
                  <a:pt x="2776185" y="3481480"/>
                  <a:pt x="2764025" y="3469320"/>
                  <a:pt x="2739705" y="3462023"/>
                </a:cubicBezTo>
                <a:lnTo>
                  <a:pt x="2728760" y="3469320"/>
                </a:lnTo>
                <a:cubicBezTo>
                  <a:pt x="2648503" y="3457159"/>
                  <a:pt x="2608374" y="3448647"/>
                  <a:pt x="2608374" y="3443783"/>
                </a:cubicBezTo>
                <a:cubicBezTo>
                  <a:pt x="2610806" y="3431623"/>
                  <a:pt x="2613238" y="3421894"/>
                  <a:pt x="2615670" y="3414598"/>
                </a:cubicBezTo>
                <a:cubicBezTo>
                  <a:pt x="2618103" y="3409734"/>
                  <a:pt x="2620534" y="3407302"/>
                  <a:pt x="2622966" y="3407302"/>
                </a:cubicBezTo>
                <a:cubicBezTo>
                  <a:pt x="2622966" y="3397574"/>
                  <a:pt x="2614454" y="3382982"/>
                  <a:pt x="2597429" y="3363525"/>
                </a:cubicBezTo>
                <a:cubicBezTo>
                  <a:pt x="2602294" y="3363525"/>
                  <a:pt x="2608374" y="3357445"/>
                  <a:pt x="2615670" y="3345285"/>
                </a:cubicBezTo>
                <a:lnTo>
                  <a:pt x="2601078" y="3345285"/>
                </a:lnTo>
                <a:lnTo>
                  <a:pt x="2601078" y="3341637"/>
                </a:lnTo>
                <a:cubicBezTo>
                  <a:pt x="2613238" y="3290564"/>
                  <a:pt x="2646071" y="3245571"/>
                  <a:pt x="2699576" y="3206658"/>
                </a:cubicBezTo>
                <a:cubicBezTo>
                  <a:pt x="2711736" y="3199362"/>
                  <a:pt x="2721465" y="3184770"/>
                  <a:pt x="2728760" y="3162881"/>
                </a:cubicBezTo>
                <a:lnTo>
                  <a:pt x="2721465" y="3148289"/>
                </a:lnTo>
                <a:cubicBezTo>
                  <a:pt x="2723897" y="3133697"/>
                  <a:pt x="2736057" y="3115456"/>
                  <a:pt x="2757945" y="3093568"/>
                </a:cubicBezTo>
                <a:cubicBezTo>
                  <a:pt x="2738489" y="3088704"/>
                  <a:pt x="2728760" y="3083839"/>
                  <a:pt x="2728760" y="3078975"/>
                </a:cubicBezTo>
                <a:cubicBezTo>
                  <a:pt x="2736057" y="3066815"/>
                  <a:pt x="2742137" y="3055871"/>
                  <a:pt x="2747001" y="3046143"/>
                </a:cubicBezTo>
                <a:cubicBezTo>
                  <a:pt x="2751865" y="3038847"/>
                  <a:pt x="2754297" y="3033983"/>
                  <a:pt x="2754297" y="3031550"/>
                </a:cubicBezTo>
                <a:cubicBezTo>
                  <a:pt x="2754297" y="3029118"/>
                  <a:pt x="2751865" y="3023038"/>
                  <a:pt x="2747001" y="3013310"/>
                </a:cubicBezTo>
                <a:lnTo>
                  <a:pt x="2757945" y="2929404"/>
                </a:lnTo>
                <a:lnTo>
                  <a:pt x="2754297" y="2918460"/>
                </a:lnTo>
                <a:lnTo>
                  <a:pt x="2754297" y="2911164"/>
                </a:lnTo>
                <a:cubicBezTo>
                  <a:pt x="2759161" y="2899004"/>
                  <a:pt x="2762809" y="2892924"/>
                  <a:pt x="2765241" y="2892924"/>
                </a:cubicBezTo>
                <a:cubicBezTo>
                  <a:pt x="2757945" y="2866171"/>
                  <a:pt x="2754297" y="2850363"/>
                  <a:pt x="2754297" y="2845499"/>
                </a:cubicBezTo>
                <a:lnTo>
                  <a:pt x="2736057" y="2845499"/>
                </a:lnTo>
                <a:cubicBezTo>
                  <a:pt x="2719032" y="2857659"/>
                  <a:pt x="2709304" y="2863739"/>
                  <a:pt x="2706872" y="2863739"/>
                </a:cubicBezTo>
                <a:lnTo>
                  <a:pt x="2706872" y="2881979"/>
                </a:lnTo>
                <a:lnTo>
                  <a:pt x="2736057" y="2918460"/>
                </a:lnTo>
                <a:cubicBezTo>
                  <a:pt x="2728760" y="2935485"/>
                  <a:pt x="2721465" y="2948861"/>
                  <a:pt x="2714168" y="2958589"/>
                </a:cubicBezTo>
                <a:cubicBezTo>
                  <a:pt x="2706872" y="2968317"/>
                  <a:pt x="2702008" y="2973181"/>
                  <a:pt x="2699576" y="2973181"/>
                </a:cubicBezTo>
                <a:lnTo>
                  <a:pt x="2684983" y="2965885"/>
                </a:lnTo>
                <a:cubicBezTo>
                  <a:pt x="2684983" y="2973181"/>
                  <a:pt x="2682551" y="2976829"/>
                  <a:pt x="2677687" y="2976829"/>
                </a:cubicBezTo>
                <a:lnTo>
                  <a:pt x="2663095" y="2976829"/>
                </a:lnTo>
                <a:cubicBezTo>
                  <a:pt x="2650935" y="2976829"/>
                  <a:pt x="2638775" y="2975613"/>
                  <a:pt x="2626614" y="2973181"/>
                </a:cubicBezTo>
                <a:lnTo>
                  <a:pt x="2579189" y="2995070"/>
                </a:lnTo>
                <a:cubicBezTo>
                  <a:pt x="2574325" y="2992638"/>
                  <a:pt x="2565813" y="2991422"/>
                  <a:pt x="2553653" y="2991422"/>
                </a:cubicBezTo>
                <a:cubicBezTo>
                  <a:pt x="2534197" y="3001150"/>
                  <a:pt x="2519604" y="3006014"/>
                  <a:pt x="2509876" y="3006014"/>
                </a:cubicBezTo>
                <a:lnTo>
                  <a:pt x="2455155" y="2976829"/>
                </a:lnTo>
                <a:cubicBezTo>
                  <a:pt x="2384625" y="2923324"/>
                  <a:pt x="2346928" y="2879547"/>
                  <a:pt x="2342065" y="2845499"/>
                </a:cubicBezTo>
                <a:lnTo>
                  <a:pt x="2316528" y="2830906"/>
                </a:lnTo>
                <a:lnTo>
                  <a:pt x="2287343" y="2834554"/>
                </a:lnTo>
                <a:cubicBezTo>
                  <a:pt x="2275183" y="2812666"/>
                  <a:pt x="2249647" y="2793210"/>
                  <a:pt x="2210734" y="2776185"/>
                </a:cubicBezTo>
                <a:cubicBezTo>
                  <a:pt x="2149932" y="2834554"/>
                  <a:pt x="2113452" y="2863739"/>
                  <a:pt x="2101291" y="2863739"/>
                </a:cubicBezTo>
                <a:lnTo>
                  <a:pt x="2090348" y="2867387"/>
                </a:lnTo>
                <a:lnTo>
                  <a:pt x="2079403" y="2867387"/>
                </a:lnTo>
                <a:lnTo>
                  <a:pt x="2068459" y="2871035"/>
                </a:lnTo>
                <a:lnTo>
                  <a:pt x="2024682" y="2852795"/>
                </a:lnTo>
                <a:cubicBezTo>
                  <a:pt x="2022250" y="2852795"/>
                  <a:pt x="2005226" y="2866171"/>
                  <a:pt x="1973609" y="2892924"/>
                </a:cubicBezTo>
                <a:lnTo>
                  <a:pt x="1962665" y="2892924"/>
                </a:lnTo>
                <a:cubicBezTo>
                  <a:pt x="1960233" y="2892924"/>
                  <a:pt x="1959016" y="2891708"/>
                  <a:pt x="1959016" y="2889275"/>
                </a:cubicBezTo>
                <a:lnTo>
                  <a:pt x="1856870" y="2929404"/>
                </a:lnTo>
                <a:lnTo>
                  <a:pt x="1849575" y="2918460"/>
                </a:lnTo>
                <a:cubicBezTo>
                  <a:pt x="1834982" y="2925756"/>
                  <a:pt x="1824038" y="2929404"/>
                  <a:pt x="1816742" y="2929404"/>
                </a:cubicBezTo>
                <a:lnTo>
                  <a:pt x="1776613" y="2903868"/>
                </a:lnTo>
                <a:cubicBezTo>
                  <a:pt x="1776613" y="2896572"/>
                  <a:pt x="1774181" y="2892924"/>
                  <a:pt x="1769317" y="2892924"/>
                </a:cubicBezTo>
                <a:lnTo>
                  <a:pt x="1762021" y="2892924"/>
                </a:lnTo>
                <a:cubicBezTo>
                  <a:pt x="1710948" y="2909948"/>
                  <a:pt x="1678115" y="2918460"/>
                  <a:pt x="1663523" y="2918460"/>
                </a:cubicBezTo>
                <a:cubicBezTo>
                  <a:pt x="1656226" y="2918460"/>
                  <a:pt x="1642850" y="2903868"/>
                  <a:pt x="1623394" y="2874683"/>
                </a:cubicBezTo>
                <a:lnTo>
                  <a:pt x="1623394" y="2863739"/>
                </a:lnTo>
                <a:lnTo>
                  <a:pt x="1656226" y="2834554"/>
                </a:lnTo>
                <a:cubicBezTo>
                  <a:pt x="1629474" y="2829690"/>
                  <a:pt x="1606369" y="2810234"/>
                  <a:pt x="1586913" y="2776185"/>
                </a:cubicBezTo>
                <a:lnTo>
                  <a:pt x="1583265" y="2776185"/>
                </a:lnTo>
                <a:lnTo>
                  <a:pt x="1590561" y="2816314"/>
                </a:lnTo>
                <a:lnTo>
                  <a:pt x="1575969" y="2845499"/>
                </a:lnTo>
                <a:lnTo>
                  <a:pt x="1575969" y="2852795"/>
                </a:lnTo>
                <a:cubicBezTo>
                  <a:pt x="1585697" y="2852795"/>
                  <a:pt x="1590561" y="2858875"/>
                  <a:pt x="1590561" y="2871035"/>
                </a:cubicBezTo>
                <a:lnTo>
                  <a:pt x="1586913" y="2881979"/>
                </a:lnTo>
                <a:lnTo>
                  <a:pt x="1583265" y="2892924"/>
                </a:lnTo>
                <a:lnTo>
                  <a:pt x="1575969" y="2922108"/>
                </a:lnTo>
                <a:lnTo>
                  <a:pt x="1590561" y="2936700"/>
                </a:lnTo>
                <a:lnTo>
                  <a:pt x="1586913" y="2965885"/>
                </a:lnTo>
                <a:cubicBezTo>
                  <a:pt x="1586913" y="2980477"/>
                  <a:pt x="1588129" y="2990206"/>
                  <a:pt x="1590561" y="2995070"/>
                </a:cubicBezTo>
                <a:lnTo>
                  <a:pt x="1586913" y="3031550"/>
                </a:lnTo>
                <a:cubicBezTo>
                  <a:pt x="1586913" y="3060735"/>
                  <a:pt x="1591777" y="3075327"/>
                  <a:pt x="1601505" y="3075327"/>
                </a:cubicBezTo>
                <a:lnTo>
                  <a:pt x="1590561" y="3133697"/>
                </a:lnTo>
                <a:lnTo>
                  <a:pt x="1590561" y="3173826"/>
                </a:lnTo>
                <a:cubicBezTo>
                  <a:pt x="1590561" y="3183554"/>
                  <a:pt x="1588129" y="3188418"/>
                  <a:pt x="1583265" y="3188418"/>
                </a:cubicBezTo>
                <a:lnTo>
                  <a:pt x="1586913" y="3199362"/>
                </a:lnTo>
                <a:lnTo>
                  <a:pt x="1586913" y="3203010"/>
                </a:lnTo>
                <a:cubicBezTo>
                  <a:pt x="1562592" y="3220034"/>
                  <a:pt x="1550432" y="3246787"/>
                  <a:pt x="1550432" y="3283268"/>
                </a:cubicBezTo>
                <a:lnTo>
                  <a:pt x="1488415" y="3312452"/>
                </a:lnTo>
                <a:lnTo>
                  <a:pt x="1477471" y="3308804"/>
                </a:lnTo>
                <a:lnTo>
                  <a:pt x="1470175" y="3305156"/>
                </a:lnTo>
                <a:cubicBezTo>
                  <a:pt x="1438558" y="3341637"/>
                  <a:pt x="1417886" y="3359877"/>
                  <a:pt x="1408157" y="3359877"/>
                </a:cubicBezTo>
                <a:cubicBezTo>
                  <a:pt x="1378973" y="3345285"/>
                  <a:pt x="1364380" y="3329476"/>
                  <a:pt x="1364380" y="3312452"/>
                </a:cubicBezTo>
                <a:lnTo>
                  <a:pt x="1357084" y="3316100"/>
                </a:lnTo>
                <a:cubicBezTo>
                  <a:pt x="1335196" y="3311236"/>
                  <a:pt x="1323035" y="3301508"/>
                  <a:pt x="1320603" y="3286916"/>
                </a:cubicBezTo>
                <a:cubicBezTo>
                  <a:pt x="1315739" y="3284484"/>
                  <a:pt x="1307227" y="3283268"/>
                  <a:pt x="1295067" y="3283268"/>
                </a:cubicBezTo>
                <a:lnTo>
                  <a:pt x="1291419" y="3283268"/>
                </a:lnTo>
                <a:cubicBezTo>
                  <a:pt x="1291419" y="3295428"/>
                  <a:pt x="1286555" y="3301508"/>
                  <a:pt x="1276826" y="3301508"/>
                </a:cubicBezTo>
                <a:lnTo>
                  <a:pt x="1273178" y="3301508"/>
                </a:lnTo>
                <a:cubicBezTo>
                  <a:pt x="1253722" y="3286916"/>
                  <a:pt x="1243994" y="3269891"/>
                  <a:pt x="1243994" y="3250435"/>
                </a:cubicBezTo>
                <a:lnTo>
                  <a:pt x="1229401" y="3257731"/>
                </a:lnTo>
                <a:lnTo>
                  <a:pt x="1218457" y="3257731"/>
                </a:lnTo>
                <a:cubicBezTo>
                  <a:pt x="1218457" y="3238275"/>
                  <a:pt x="1216025" y="3226114"/>
                  <a:pt x="1211161" y="3221250"/>
                </a:cubicBezTo>
                <a:lnTo>
                  <a:pt x="1181977" y="3228547"/>
                </a:lnTo>
                <a:lnTo>
                  <a:pt x="1174681" y="3228547"/>
                </a:lnTo>
                <a:cubicBezTo>
                  <a:pt x="1169816" y="3228547"/>
                  <a:pt x="1161304" y="3215170"/>
                  <a:pt x="1149144" y="3188418"/>
                </a:cubicBezTo>
                <a:cubicBezTo>
                  <a:pt x="1124823" y="3188418"/>
                  <a:pt x="1107799" y="3161665"/>
                  <a:pt x="1098071" y="3108160"/>
                </a:cubicBezTo>
                <a:lnTo>
                  <a:pt x="1105367" y="3057087"/>
                </a:lnTo>
                <a:cubicBezTo>
                  <a:pt x="1095639" y="3057087"/>
                  <a:pt x="1090775" y="3053439"/>
                  <a:pt x="1090775" y="3046143"/>
                </a:cubicBezTo>
                <a:cubicBezTo>
                  <a:pt x="1090775" y="3036414"/>
                  <a:pt x="1093207" y="3019390"/>
                  <a:pt x="1098071" y="2995070"/>
                </a:cubicBezTo>
                <a:cubicBezTo>
                  <a:pt x="1095639" y="2956157"/>
                  <a:pt x="1089559" y="2936700"/>
                  <a:pt x="1079830" y="2936700"/>
                </a:cubicBezTo>
                <a:lnTo>
                  <a:pt x="1087127" y="2903868"/>
                </a:lnTo>
                <a:lnTo>
                  <a:pt x="1087127" y="2838202"/>
                </a:lnTo>
                <a:cubicBezTo>
                  <a:pt x="1087127" y="2828474"/>
                  <a:pt x="1088343" y="2821178"/>
                  <a:pt x="1090775" y="2816314"/>
                </a:cubicBezTo>
                <a:cubicBezTo>
                  <a:pt x="1085911" y="2804154"/>
                  <a:pt x="1082262" y="2798074"/>
                  <a:pt x="1079830" y="2798074"/>
                </a:cubicBezTo>
                <a:lnTo>
                  <a:pt x="1090775" y="2732408"/>
                </a:lnTo>
                <a:cubicBezTo>
                  <a:pt x="1090775" y="2727544"/>
                  <a:pt x="1089559" y="2725112"/>
                  <a:pt x="1087127" y="2725112"/>
                </a:cubicBezTo>
                <a:cubicBezTo>
                  <a:pt x="1089559" y="2695928"/>
                  <a:pt x="1096855" y="2675255"/>
                  <a:pt x="1109015" y="2663095"/>
                </a:cubicBezTo>
                <a:lnTo>
                  <a:pt x="1109015" y="2652151"/>
                </a:lnTo>
                <a:lnTo>
                  <a:pt x="1098071" y="2637558"/>
                </a:lnTo>
                <a:lnTo>
                  <a:pt x="1116311" y="2608374"/>
                </a:lnTo>
                <a:lnTo>
                  <a:pt x="1116311" y="2604726"/>
                </a:lnTo>
                <a:lnTo>
                  <a:pt x="1105367" y="2582837"/>
                </a:lnTo>
                <a:lnTo>
                  <a:pt x="1105367" y="2553653"/>
                </a:lnTo>
                <a:cubicBezTo>
                  <a:pt x="1105367" y="2551220"/>
                  <a:pt x="1106583" y="2550005"/>
                  <a:pt x="1109015" y="2550005"/>
                </a:cubicBezTo>
                <a:lnTo>
                  <a:pt x="1105367" y="2535412"/>
                </a:lnTo>
                <a:cubicBezTo>
                  <a:pt x="1110231" y="2442995"/>
                  <a:pt x="1115095" y="2396785"/>
                  <a:pt x="1119959" y="2396785"/>
                </a:cubicBezTo>
                <a:lnTo>
                  <a:pt x="1116311" y="2385841"/>
                </a:lnTo>
                <a:cubicBezTo>
                  <a:pt x="1123607" y="2344496"/>
                  <a:pt x="1130904" y="2323824"/>
                  <a:pt x="1138200" y="2323824"/>
                </a:cubicBezTo>
                <a:lnTo>
                  <a:pt x="1134551" y="2294639"/>
                </a:lnTo>
                <a:cubicBezTo>
                  <a:pt x="1139416" y="2272751"/>
                  <a:pt x="1144280" y="2241134"/>
                  <a:pt x="1149144" y="2199789"/>
                </a:cubicBezTo>
                <a:lnTo>
                  <a:pt x="1156440" y="2145068"/>
                </a:lnTo>
                <a:lnTo>
                  <a:pt x="1163736" y="2083051"/>
                </a:lnTo>
                <a:lnTo>
                  <a:pt x="1163736" y="2061163"/>
                </a:lnTo>
                <a:cubicBezTo>
                  <a:pt x="1163736" y="2049002"/>
                  <a:pt x="1162520" y="2035626"/>
                  <a:pt x="1160088" y="2021034"/>
                </a:cubicBezTo>
                <a:lnTo>
                  <a:pt x="1163736" y="2010090"/>
                </a:lnTo>
                <a:lnTo>
                  <a:pt x="1163736" y="2002793"/>
                </a:lnTo>
                <a:lnTo>
                  <a:pt x="1181977" y="2002793"/>
                </a:lnTo>
                <a:lnTo>
                  <a:pt x="1200217" y="2013738"/>
                </a:lnTo>
                <a:cubicBezTo>
                  <a:pt x="1212377" y="2013738"/>
                  <a:pt x="1224537" y="2000361"/>
                  <a:pt x="1236698" y="1973609"/>
                </a:cubicBezTo>
                <a:lnTo>
                  <a:pt x="1265883" y="1980905"/>
                </a:lnTo>
                <a:lnTo>
                  <a:pt x="1276826" y="1973609"/>
                </a:lnTo>
                <a:cubicBezTo>
                  <a:pt x="1291419" y="1978473"/>
                  <a:pt x="1299931" y="1980905"/>
                  <a:pt x="1302363" y="1980905"/>
                </a:cubicBezTo>
                <a:cubicBezTo>
                  <a:pt x="1302363" y="1973609"/>
                  <a:pt x="1306011" y="1969961"/>
                  <a:pt x="1313307" y="1969961"/>
                </a:cubicBezTo>
                <a:lnTo>
                  <a:pt x="1331548" y="1980905"/>
                </a:lnTo>
                <a:lnTo>
                  <a:pt x="1375325" y="1980905"/>
                </a:lnTo>
                <a:lnTo>
                  <a:pt x="1499359" y="2010090"/>
                </a:lnTo>
                <a:lnTo>
                  <a:pt x="1546784" y="1995497"/>
                </a:lnTo>
                <a:lnTo>
                  <a:pt x="1590561" y="1980905"/>
                </a:lnTo>
                <a:lnTo>
                  <a:pt x="1590561" y="1984553"/>
                </a:lnTo>
                <a:cubicBezTo>
                  <a:pt x="1680547" y="1962665"/>
                  <a:pt x="1751076" y="1939560"/>
                  <a:pt x="1802149" y="1915240"/>
                </a:cubicBezTo>
                <a:cubicBezTo>
                  <a:pt x="1797285" y="1886055"/>
                  <a:pt x="1792421" y="1837414"/>
                  <a:pt x="1787557" y="1769316"/>
                </a:cubicBezTo>
                <a:cubicBezTo>
                  <a:pt x="1807013" y="1706083"/>
                  <a:pt x="1824038" y="1667171"/>
                  <a:pt x="1838630" y="1652578"/>
                </a:cubicBezTo>
                <a:lnTo>
                  <a:pt x="1816742" y="1645282"/>
                </a:lnTo>
                <a:cubicBezTo>
                  <a:pt x="1816742" y="1647714"/>
                  <a:pt x="1808230" y="1651362"/>
                  <a:pt x="1791205" y="1656226"/>
                </a:cubicBezTo>
                <a:cubicBezTo>
                  <a:pt x="1769317" y="1665954"/>
                  <a:pt x="1741348" y="1674467"/>
                  <a:pt x="1707299" y="1681763"/>
                </a:cubicBezTo>
                <a:lnTo>
                  <a:pt x="1641634" y="1725539"/>
                </a:lnTo>
                <a:cubicBezTo>
                  <a:pt x="1634338" y="1718243"/>
                  <a:pt x="1625826" y="1714595"/>
                  <a:pt x="1616098" y="1714595"/>
                </a:cubicBezTo>
                <a:cubicBezTo>
                  <a:pt x="1608801" y="1714595"/>
                  <a:pt x="1594209" y="1734052"/>
                  <a:pt x="1572321" y="1772965"/>
                </a:cubicBezTo>
                <a:lnTo>
                  <a:pt x="1532192" y="1783909"/>
                </a:lnTo>
                <a:lnTo>
                  <a:pt x="1521247" y="1783909"/>
                </a:lnTo>
                <a:cubicBezTo>
                  <a:pt x="1518815" y="1783909"/>
                  <a:pt x="1517599" y="1780261"/>
                  <a:pt x="1517599" y="1772965"/>
                </a:cubicBezTo>
                <a:cubicBezTo>
                  <a:pt x="1498143" y="1780261"/>
                  <a:pt x="1488415" y="1787557"/>
                  <a:pt x="1488415" y="1794853"/>
                </a:cubicBezTo>
                <a:cubicBezTo>
                  <a:pt x="1383837" y="1785125"/>
                  <a:pt x="1331548" y="1765668"/>
                  <a:pt x="1331548" y="1736484"/>
                </a:cubicBezTo>
                <a:cubicBezTo>
                  <a:pt x="1295067" y="1700003"/>
                  <a:pt x="1257370" y="1681763"/>
                  <a:pt x="1218457" y="1681763"/>
                </a:cubicBezTo>
                <a:cubicBezTo>
                  <a:pt x="1186841" y="1664738"/>
                  <a:pt x="1152792" y="1627042"/>
                  <a:pt x="1116311" y="1568672"/>
                </a:cubicBezTo>
                <a:cubicBezTo>
                  <a:pt x="1096855" y="1534624"/>
                  <a:pt x="1087127" y="1510303"/>
                  <a:pt x="1087127" y="1495711"/>
                </a:cubicBezTo>
                <a:lnTo>
                  <a:pt x="1087127" y="1473822"/>
                </a:lnTo>
                <a:cubicBezTo>
                  <a:pt x="1099287" y="1459230"/>
                  <a:pt x="1106583" y="1436126"/>
                  <a:pt x="1109015" y="1404509"/>
                </a:cubicBezTo>
                <a:cubicBezTo>
                  <a:pt x="1111447" y="1404509"/>
                  <a:pt x="1123607" y="1392349"/>
                  <a:pt x="1145496" y="1368028"/>
                </a:cubicBezTo>
                <a:cubicBezTo>
                  <a:pt x="1172249" y="1338844"/>
                  <a:pt x="1205081" y="1302363"/>
                  <a:pt x="1243994" y="1258586"/>
                </a:cubicBezTo>
                <a:cubicBezTo>
                  <a:pt x="1251290" y="1258586"/>
                  <a:pt x="1281691" y="1240346"/>
                  <a:pt x="1335196" y="1203865"/>
                </a:cubicBezTo>
                <a:cubicBezTo>
                  <a:pt x="1357084" y="1203865"/>
                  <a:pt x="1376541" y="1216025"/>
                  <a:pt x="1393565" y="1240346"/>
                </a:cubicBezTo>
                <a:cubicBezTo>
                  <a:pt x="1398429" y="1240346"/>
                  <a:pt x="1405725" y="1237914"/>
                  <a:pt x="1415453" y="1233050"/>
                </a:cubicBezTo>
                <a:cubicBezTo>
                  <a:pt x="1464095" y="1237914"/>
                  <a:pt x="1506655" y="1241562"/>
                  <a:pt x="1543136" y="1243994"/>
                </a:cubicBezTo>
                <a:cubicBezTo>
                  <a:pt x="1574753" y="1246426"/>
                  <a:pt x="1597857" y="1247642"/>
                  <a:pt x="1612449" y="1247642"/>
                </a:cubicBezTo>
                <a:cubicBezTo>
                  <a:pt x="1753508" y="1199001"/>
                  <a:pt x="1932264" y="1174680"/>
                  <a:pt x="2148716" y="1174680"/>
                </a:cubicBezTo>
                <a:lnTo>
                  <a:pt x="2148716" y="1178328"/>
                </a:lnTo>
                <a:lnTo>
                  <a:pt x="2166957" y="1171032"/>
                </a:lnTo>
                <a:cubicBezTo>
                  <a:pt x="2215597" y="1175897"/>
                  <a:pt x="2241135" y="1178328"/>
                  <a:pt x="2243566" y="1178328"/>
                </a:cubicBezTo>
                <a:cubicBezTo>
                  <a:pt x="2248430" y="1178328"/>
                  <a:pt x="2250862" y="1177112"/>
                  <a:pt x="2250862" y="1174680"/>
                </a:cubicBezTo>
                <a:lnTo>
                  <a:pt x="2280047" y="1178328"/>
                </a:lnTo>
                <a:cubicBezTo>
                  <a:pt x="2360305" y="1178328"/>
                  <a:pt x="2418674" y="1172248"/>
                  <a:pt x="2455155" y="1160088"/>
                </a:cubicBezTo>
                <a:cubicBezTo>
                  <a:pt x="2457587" y="1160088"/>
                  <a:pt x="2458803" y="1163736"/>
                  <a:pt x="2458803" y="1171032"/>
                </a:cubicBezTo>
                <a:cubicBezTo>
                  <a:pt x="2478259" y="1166168"/>
                  <a:pt x="2494068" y="1162520"/>
                  <a:pt x="2506228" y="1160088"/>
                </a:cubicBezTo>
                <a:cubicBezTo>
                  <a:pt x="2515956" y="1157656"/>
                  <a:pt x="2523252" y="1156440"/>
                  <a:pt x="2528116" y="1156440"/>
                </a:cubicBezTo>
                <a:cubicBezTo>
                  <a:pt x="2537845" y="1156440"/>
                  <a:pt x="2545141" y="1157656"/>
                  <a:pt x="2550005" y="1160088"/>
                </a:cubicBezTo>
                <a:close/>
                <a:moveTo>
                  <a:pt x="11741943" y="718671"/>
                </a:moveTo>
                <a:cubicBezTo>
                  <a:pt x="11734647" y="733263"/>
                  <a:pt x="11726134" y="756368"/>
                  <a:pt x="11716407" y="787984"/>
                </a:cubicBezTo>
                <a:cubicBezTo>
                  <a:pt x="11704246" y="831761"/>
                  <a:pt x="11692086" y="880402"/>
                  <a:pt x="11679926" y="933908"/>
                </a:cubicBezTo>
                <a:cubicBezTo>
                  <a:pt x="11677494" y="933908"/>
                  <a:pt x="11676278" y="944852"/>
                  <a:pt x="11676278" y="966740"/>
                </a:cubicBezTo>
                <a:cubicBezTo>
                  <a:pt x="11681141" y="971604"/>
                  <a:pt x="11688439" y="974036"/>
                  <a:pt x="11698167" y="974036"/>
                </a:cubicBezTo>
                <a:lnTo>
                  <a:pt x="11756536" y="974036"/>
                </a:lnTo>
                <a:cubicBezTo>
                  <a:pt x="11836794" y="966740"/>
                  <a:pt x="11876922" y="944852"/>
                  <a:pt x="11876922" y="908371"/>
                </a:cubicBezTo>
                <a:cubicBezTo>
                  <a:pt x="11879354" y="901075"/>
                  <a:pt x="11892731" y="885267"/>
                  <a:pt x="11917051" y="860946"/>
                </a:cubicBezTo>
                <a:lnTo>
                  <a:pt x="11935291" y="842706"/>
                </a:lnTo>
                <a:lnTo>
                  <a:pt x="11957180" y="820817"/>
                </a:lnTo>
                <a:cubicBezTo>
                  <a:pt x="11974204" y="798929"/>
                  <a:pt x="11992444" y="779472"/>
                  <a:pt x="12011901" y="762448"/>
                </a:cubicBezTo>
                <a:lnTo>
                  <a:pt x="12011901" y="758800"/>
                </a:lnTo>
                <a:cubicBezTo>
                  <a:pt x="11938940" y="763664"/>
                  <a:pt x="11897594" y="770960"/>
                  <a:pt x="11887866" y="780688"/>
                </a:cubicBezTo>
                <a:lnTo>
                  <a:pt x="11884219" y="780688"/>
                </a:lnTo>
                <a:cubicBezTo>
                  <a:pt x="11879354" y="780688"/>
                  <a:pt x="11876922" y="778256"/>
                  <a:pt x="11876922" y="773392"/>
                </a:cubicBezTo>
                <a:lnTo>
                  <a:pt x="11869626" y="780688"/>
                </a:lnTo>
                <a:cubicBezTo>
                  <a:pt x="11842873" y="780688"/>
                  <a:pt x="11806392" y="762448"/>
                  <a:pt x="11760184" y="725967"/>
                </a:cubicBezTo>
                <a:lnTo>
                  <a:pt x="11752888" y="722319"/>
                </a:lnTo>
                <a:close/>
                <a:moveTo>
                  <a:pt x="13405465" y="623821"/>
                </a:moveTo>
                <a:cubicBezTo>
                  <a:pt x="13405465" y="628685"/>
                  <a:pt x="13401818" y="631117"/>
                  <a:pt x="13394522" y="631117"/>
                </a:cubicBezTo>
                <a:lnTo>
                  <a:pt x="13368985" y="627469"/>
                </a:lnTo>
                <a:cubicBezTo>
                  <a:pt x="13349529" y="639629"/>
                  <a:pt x="13313048" y="649358"/>
                  <a:pt x="13259543" y="656654"/>
                </a:cubicBezTo>
                <a:cubicBezTo>
                  <a:pt x="13259543" y="671246"/>
                  <a:pt x="13213334" y="680974"/>
                  <a:pt x="13120916" y="685838"/>
                </a:cubicBezTo>
                <a:lnTo>
                  <a:pt x="13099027" y="682190"/>
                </a:lnTo>
                <a:lnTo>
                  <a:pt x="13058898" y="682190"/>
                </a:lnTo>
                <a:cubicBezTo>
                  <a:pt x="13046738" y="682190"/>
                  <a:pt x="13035795" y="683406"/>
                  <a:pt x="13026066" y="685838"/>
                </a:cubicBezTo>
                <a:lnTo>
                  <a:pt x="12996881" y="682190"/>
                </a:lnTo>
                <a:lnTo>
                  <a:pt x="12989585" y="682190"/>
                </a:lnTo>
                <a:cubicBezTo>
                  <a:pt x="12987152" y="682190"/>
                  <a:pt x="12983505" y="683406"/>
                  <a:pt x="12978641" y="685838"/>
                </a:cubicBezTo>
                <a:cubicBezTo>
                  <a:pt x="12930000" y="678542"/>
                  <a:pt x="12857038" y="674894"/>
                  <a:pt x="12759757" y="674894"/>
                </a:cubicBezTo>
                <a:lnTo>
                  <a:pt x="12730572" y="674894"/>
                </a:lnTo>
                <a:cubicBezTo>
                  <a:pt x="12720843" y="674894"/>
                  <a:pt x="12702603" y="678542"/>
                  <a:pt x="12675850" y="685838"/>
                </a:cubicBezTo>
                <a:lnTo>
                  <a:pt x="12621129" y="682190"/>
                </a:lnTo>
                <a:lnTo>
                  <a:pt x="12595593" y="693135"/>
                </a:lnTo>
                <a:cubicBezTo>
                  <a:pt x="12585864" y="688270"/>
                  <a:pt x="12579785" y="685838"/>
                  <a:pt x="12577353" y="685838"/>
                </a:cubicBezTo>
                <a:lnTo>
                  <a:pt x="12562761" y="693135"/>
                </a:lnTo>
                <a:lnTo>
                  <a:pt x="12548168" y="685838"/>
                </a:lnTo>
                <a:cubicBezTo>
                  <a:pt x="12523847" y="695567"/>
                  <a:pt x="12511687" y="705295"/>
                  <a:pt x="12511687" y="715023"/>
                </a:cubicBezTo>
                <a:lnTo>
                  <a:pt x="12467911" y="704079"/>
                </a:lnTo>
                <a:lnTo>
                  <a:pt x="12449670" y="704079"/>
                </a:lnTo>
                <a:cubicBezTo>
                  <a:pt x="12442374" y="706511"/>
                  <a:pt x="12438725" y="711375"/>
                  <a:pt x="12438725" y="718671"/>
                </a:cubicBezTo>
                <a:cubicBezTo>
                  <a:pt x="12453319" y="747856"/>
                  <a:pt x="12477638" y="779472"/>
                  <a:pt x="12511687" y="813521"/>
                </a:cubicBezTo>
                <a:lnTo>
                  <a:pt x="12511687" y="824465"/>
                </a:lnTo>
                <a:cubicBezTo>
                  <a:pt x="12506822" y="863378"/>
                  <a:pt x="12494663" y="892563"/>
                  <a:pt x="12475207" y="912019"/>
                </a:cubicBezTo>
                <a:cubicBezTo>
                  <a:pt x="12484934" y="914451"/>
                  <a:pt x="12489799" y="918099"/>
                  <a:pt x="12489799" y="922963"/>
                </a:cubicBezTo>
                <a:cubicBezTo>
                  <a:pt x="12628425" y="910803"/>
                  <a:pt x="12718412" y="904723"/>
                  <a:pt x="12759757" y="904723"/>
                </a:cubicBezTo>
                <a:lnTo>
                  <a:pt x="12759757" y="890131"/>
                </a:lnTo>
                <a:lnTo>
                  <a:pt x="12745164" y="864594"/>
                </a:lnTo>
                <a:cubicBezTo>
                  <a:pt x="12752460" y="859730"/>
                  <a:pt x="12756108" y="853650"/>
                  <a:pt x="12756108" y="846354"/>
                </a:cubicBezTo>
                <a:cubicBezTo>
                  <a:pt x="12748812" y="846354"/>
                  <a:pt x="12745164" y="842706"/>
                  <a:pt x="12745164" y="835410"/>
                </a:cubicBezTo>
                <a:cubicBezTo>
                  <a:pt x="12771917" y="818385"/>
                  <a:pt x="12796237" y="806225"/>
                  <a:pt x="12818125" y="798929"/>
                </a:cubicBezTo>
                <a:cubicBezTo>
                  <a:pt x="12866767" y="796497"/>
                  <a:pt x="12891087" y="783120"/>
                  <a:pt x="12891087" y="758800"/>
                </a:cubicBezTo>
                <a:lnTo>
                  <a:pt x="12938512" y="758800"/>
                </a:lnTo>
                <a:cubicBezTo>
                  <a:pt x="12955537" y="758800"/>
                  <a:pt x="12965264" y="760016"/>
                  <a:pt x="12967697" y="762448"/>
                </a:cubicBezTo>
                <a:lnTo>
                  <a:pt x="12978641" y="758800"/>
                </a:lnTo>
                <a:cubicBezTo>
                  <a:pt x="13002962" y="758800"/>
                  <a:pt x="13037010" y="763664"/>
                  <a:pt x="13080787" y="773392"/>
                </a:cubicBezTo>
                <a:cubicBezTo>
                  <a:pt x="13080787" y="766096"/>
                  <a:pt x="13086867" y="762448"/>
                  <a:pt x="13099027" y="762448"/>
                </a:cubicBezTo>
                <a:cubicBezTo>
                  <a:pt x="13147668" y="796497"/>
                  <a:pt x="13196309" y="817169"/>
                  <a:pt x="13244951" y="824465"/>
                </a:cubicBezTo>
                <a:cubicBezTo>
                  <a:pt x="13271702" y="856082"/>
                  <a:pt x="13285080" y="874322"/>
                  <a:pt x="13285080" y="879186"/>
                </a:cubicBezTo>
                <a:cubicBezTo>
                  <a:pt x="13280216" y="910803"/>
                  <a:pt x="13277783" y="930259"/>
                  <a:pt x="13277783" y="937556"/>
                </a:cubicBezTo>
                <a:cubicBezTo>
                  <a:pt x="13304535" y="918099"/>
                  <a:pt x="13384793" y="891347"/>
                  <a:pt x="13518556" y="857298"/>
                </a:cubicBezTo>
                <a:cubicBezTo>
                  <a:pt x="13525852" y="852434"/>
                  <a:pt x="13541660" y="850002"/>
                  <a:pt x="13565981" y="850002"/>
                </a:cubicBezTo>
                <a:cubicBezTo>
                  <a:pt x="13561117" y="840273"/>
                  <a:pt x="13558685" y="831761"/>
                  <a:pt x="13558685" y="824465"/>
                </a:cubicBezTo>
                <a:cubicBezTo>
                  <a:pt x="13548956" y="824465"/>
                  <a:pt x="13544093" y="826897"/>
                  <a:pt x="13544093" y="831761"/>
                </a:cubicBezTo>
                <a:lnTo>
                  <a:pt x="13500315" y="824465"/>
                </a:lnTo>
                <a:lnTo>
                  <a:pt x="13482076" y="824465"/>
                </a:lnTo>
                <a:lnTo>
                  <a:pt x="13452890" y="831761"/>
                </a:lnTo>
                <a:lnTo>
                  <a:pt x="13452890" y="824465"/>
                </a:lnTo>
                <a:cubicBezTo>
                  <a:pt x="13467484" y="809873"/>
                  <a:pt x="13480859" y="784336"/>
                  <a:pt x="13493019" y="747856"/>
                </a:cubicBezTo>
                <a:cubicBezTo>
                  <a:pt x="13536797" y="718671"/>
                  <a:pt x="13568413" y="682190"/>
                  <a:pt x="13587869" y="638413"/>
                </a:cubicBezTo>
                <a:cubicBezTo>
                  <a:pt x="13558685" y="631117"/>
                  <a:pt x="13542877" y="627469"/>
                  <a:pt x="13540444" y="627469"/>
                </a:cubicBezTo>
                <a:lnTo>
                  <a:pt x="13533148" y="627469"/>
                </a:lnTo>
                <a:lnTo>
                  <a:pt x="13518556" y="631117"/>
                </a:lnTo>
                <a:cubicBezTo>
                  <a:pt x="13457754" y="626253"/>
                  <a:pt x="13420058" y="623821"/>
                  <a:pt x="13405465" y="623821"/>
                </a:cubicBezTo>
                <a:close/>
                <a:moveTo>
                  <a:pt x="8598922" y="601933"/>
                </a:moveTo>
                <a:lnTo>
                  <a:pt x="8595274" y="612877"/>
                </a:lnTo>
                <a:cubicBezTo>
                  <a:pt x="8595274" y="622605"/>
                  <a:pt x="8598922" y="627469"/>
                  <a:pt x="8606218" y="627469"/>
                </a:cubicBezTo>
                <a:lnTo>
                  <a:pt x="8613514" y="627469"/>
                </a:lnTo>
                <a:lnTo>
                  <a:pt x="8613514" y="612877"/>
                </a:lnTo>
                <a:cubicBezTo>
                  <a:pt x="8613514" y="605581"/>
                  <a:pt x="8608650" y="601933"/>
                  <a:pt x="8598922" y="601933"/>
                </a:cubicBezTo>
                <a:close/>
                <a:moveTo>
                  <a:pt x="1488415" y="156867"/>
                </a:moveTo>
                <a:lnTo>
                  <a:pt x="1488415" y="164163"/>
                </a:lnTo>
                <a:lnTo>
                  <a:pt x="1499359" y="156867"/>
                </a:lnTo>
                <a:cubicBezTo>
                  <a:pt x="1518815" y="164163"/>
                  <a:pt x="1528544" y="171460"/>
                  <a:pt x="1528544" y="178756"/>
                </a:cubicBezTo>
                <a:lnTo>
                  <a:pt x="1557729" y="167812"/>
                </a:lnTo>
                <a:cubicBezTo>
                  <a:pt x="1567457" y="167812"/>
                  <a:pt x="1575969" y="171460"/>
                  <a:pt x="1583265" y="178756"/>
                </a:cubicBezTo>
                <a:lnTo>
                  <a:pt x="1590561" y="167812"/>
                </a:lnTo>
                <a:cubicBezTo>
                  <a:pt x="1605153" y="175108"/>
                  <a:pt x="1612449" y="179972"/>
                  <a:pt x="1612449" y="182404"/>
                </a:cubicBezTo>
                <a:lnTo>
                  <a:pt x="1623394" y="178756"/>
                </a:lnTo>
                <a:cubicBezTo>
                  <a:pt x="1633122" y="178756"/>
                  <a:pt x="1648930" y="198212"/>
                  <a:pt x="1670819" y="237125"/>
                </a:cubicBezTo>
                <a:cubicBezTo>
                  <a:pt x="1736484" y="246853"/>
                  <a:pt x="1770533" y="256581"/>
                  <a:pt x="1772965" y="266310"/>
                </a:cubicBezTo>
                <a:cubicBezTo>
                  <a:pt x="1775397" y="266310"/>
                  <a:pt x="1776613" y="265094"/>
                  <a:pt x="1776613" y="262662"/>
                </a:cubicBezTo>
                <a:cubicBezTo>
                  <a:pt x="1805797" y="262662"/>
                  <a:pt x="1843494" y="283334"/>
                  <a:pt x="1889703" y="324679"/>
                </a:cubicBezTo>
                <a:cubicBezTo>
                  <a:pt x="1935912" y="331975"/>
                  <a:pt x="1982121" y="366024"/>
                  <a:pt x="2028330" y="426825"/>
                </a:cubicBezTo>
                <a:cubicBezTo>
                  <a:pt x="2030762" y="426825"/>
                  <a:pt x="2044138" y="445065"/>
                  <a:pt x="2068459" y="481546"/>
                </a:cubicBezTo>
                <a:lnTo>
                  <a:pt x="2068459" y="510731"/>
                </a:lnTo>
                <a:lnTo>
                  <a:pt x="2053867" y="528971"/>
                </a:lnTo>
                <a:lnTo>
                  <a:pt x="2053867" y="547211"/>
                </a:lnTo>
                <a:cubicBezTo>
                  <a:pt x="2066027" y="547211"/>
                  <a:pt x="2073323" y="548427"/>
                  <a:pt x="2075755" y="550860"/>
                </a:cubicBezTo>
                <a:cubicBezTo>
                  <a:pt x="2092780" y="548427"/>
                  <a:pt x="2111020" y="547211"/>
                  <a:pt x="2130476" y="547211"/>
                </a:cubicBezTo>
                <a:lnTo>
                  <a:pt x="2181549" y="547211"/>
                </a:lnTo>
                <a:cubicBezTo>
                  <a:pt x="2188845" y="547211"/>
                  <a:pt x="2196142" y="548427"/>
                  <a:pt x="2203438" y="550860"/>
                </a:cubicBezTo>
                <a:cubicBezTo>
                  <a:pt x="2208301" y="548427"/>
                  <a:pt x="2216814" y="547211"/>
                  <a:pt x="2228974" y="547211"/>
                </a:cubicBezTo>
                <a:lnTo>
                  <a:pt x="2228974" y="550860"/>
                </a:lnTo>
                <a:lnTo>
                  <a:pt x="2239918" y="547211"/>
                </a:lnTo>
                <a:lnTo>
                  <a:pt x="2261807" y="550860"/>
                </a:lnTo>
                <a:lnTo>
                  <a:pt x="2272751" y="547211"/>
                </a:lnTo>
                <a:lnTo>
                  <a:pt x="2280047" y="547211"/>
                </a:lnTo>
                <a:cubicBezTo>
                  <a:pt x="2284911" y="547211"/>
                  <a:pt x="2287343" y="548427"/>
                  <a:pt x="2287343" y="550860"/>
                </a:cubicBezTo>
                <a:cubicBezTo>
                  <a:pt x="2314096" y="548427"/>
                  <a:pt x="2333552" y="544779"/>
                  <a:pt x="2345713" y="539915"/>
                </a:cubicBezTo>
                <a:cubicBezTo>
                  <a:pt x="2355441" y="544779"/>
                  <a:pt x="2362737" y="547211"/>
                  <a:pt x="2367601" y="547211"/>
                </a:cubicBezTo>
                <a:cubicBezTo>
                  <a:pt x="2372465" y="542348"/>
                  <a:pt x="2377329" y="539915"/>
                  <a:pt x="2382193" y="539915"/>
                </a:cubicBezTo>
                <a:cubicBezTo>
                  <a:pt x="2382193" y="547211"/>
                  <a:pt x="2387058" y="550860"/>
                  <a:pt x="2396786" y="550860"/>
                </a:cubicBezTo>
                <a:cubicBezTo>
                  <a:pt x="2408946" y="543563"/>
                  <a:pt x="2419890" y="539915"/>
                  <a:pt x="2429618" y="539915"/>
                </a:cubicBezTo>
                <a:lnTo>
                  <a:pt x="2429618" y="547211"/>
                </a:lnTo>
                <a:lnTo>
                  <a:pt x="2440563" y="539915"/>
                </a:lnTo>
                <a:lnTo>
                  <a:pt x="2484339" y="539915"/>
                </a:lnTo>
                <a:lnTo>
                  <a:pt x="2520820" y="547211"/>
                </a:lnTo>
                <a:cubicBezTo>
                  <a:pt x="2540277" y="539915"/>
                  <a:pt x="2550005" y="533835"/>
                  <a:pt x="2550005" y="528971"/>
                </a:cubicBezTo>
                <a:lnTo>
                  <a:pt x="2579189" y="536267"/>
                </a:lnTo>
                <a:lnTo>
                  <a:pt x="2601078" y="536267"/>
                </a:lnTo>
                <a:cubicBezTo>
                  <a:pt x="2625398" y="536267"/>
                  <a:pt x="2642422" y="527755"/>
                  <a:pt x="2652151" y="510731"/>
                </a:cubicBezTo>
                <a:lnTo>
                  <a:pt x="2692280" y="518027"/>
                </a:lnTo>
                <a:lnTo>
                  <a:pt x="2706872" y="518027"/>
                </a:lnTo>
                <a:cubicBezTo>
                  <a:pt x="2723897" y="501003"/>
                  <a:pt x="2740921" y="492490"/>
                  <a:pt x="2757945" y="492490"/>
                </a:cubicBezTo>
                <a:cubicBezTo>
                  <a:pt x="2762809" y="504651"/>
                  <a:pt x="2771322" y="514379"/>
                  <a:pt x="2783482" y="521675"/>
                </a:cubicBezTo>
                <a:cubicBezTo>
                  <a:pt x="2788346" y="519243"/>
                  <a:pt x="2793210" y="518027"/>
                  <a:pt x="2798074" y="518027"/>
                </a:cubicBezTo>
                <a:lnTo>
                  <a:pt x="2812666" y="521675"/>
                </a:lnTo>
                <a:cubicBezTo>
                  <a:pt x="2824827" y="514379"/>
                  <a:pt x="2836987" y="510731"/>
                  <a:pt x="2849147" y="510731"/>
                </a:cubicBezTo>
                <a:cubicBezTo>
                  <a:pt x="2851579" y="513163"/>
                  <a:pt x="2852795" y="528971"/>
                  <a:pt x="2852795" y="558156"/>
                </a:cubicBezTo>
                <a:lnTo>
                  <a:pt x="2903868" y="528971"/>
                </a:lnTo>
                <a:cubicBezTo>
                  <a:pt x="2903868" y="536267"/>
                  <a:pt x="2913596" y="542348"/>
                  <a:pt x="2933053" y="547211"/>
                </a:cubicBezTo>
                <a:lnTo>
                  <a:pt x="2933053" y="580044"/>
                </a:lnTo>
                <a:cubicBezTo>
                  <a:pt x="3037631" y="604365"/>
                  <a:pt x="3089920" y="628685"/>
                  <a:pt x="3089920" y="653006"/>
                </a:cubicBezTo>
                <a:cubicBezTo>
                  <a:pt x="3170177" y="694351"/>
                  <a:pt x="3212739" y="721103"/>
                  <a:pt x="3217603" y="733263"/>
                </a:cubicBezTo>
                <a:cubicBezTo>
                  <a:pt x="3239491" y="733263"/>
                  <a:pt x="3250435" y="741775"/>
                  <a:pt x="3250435" y="758800"/>
                </a:cubicBezTo>
                <a:lnTo>
                  <a:pt x="3265028" y="744208"/>
                </a:lnTo>
                <a:lnTo>
                  <a:pt x="3272324" y="758800"/>
                </a:lnTo>
                <a:lnTo>
                  <a:pt x="3272324" y="762448"/>
                </a:lnTo>
                <a:cubicBezTo>
                  <a:pt x="3250435" y="772176"/>
                  <a:pt x="3234627" y="814737"/>
                  <a:pt x="3224899" y="890131"/>
                </a:cubicBezTo>
                <a:cubicBezTo>
                  <a:pt x="3190850" y="916883"/>
                  <a:pt x="3166530" y="930259"/>
                  <a:pt x="3151937" y="930259"/>
                </a:cubicBezTo>
                <a:lnTo>
                  <a:pt x="3140993" y="922963"/>
                </a:lnTo>
                <a:cubicBezTo>
                  <a:pt x="3131265" y="937556"/>
                  <a:pt x="3089920" y="953364"/>
                  <a:pt x="3016958" y="970388"/>
                </a:cubicBezTo>
                <a:cubicBezTo>
                  <a:pt x="3016958" y="975252"/>
                  <a:pt x="3006014" y="984981"/>
                  <a:pt x="2984126" y="999573"/>
                </a:cubicBezTo>
                <a:cubicBezTo>
                  <a:pt x="2964669" y="977684"/>
                  <a:pt x="2939133" y="964308"/>
                  <a:pt x="2907516" y="959444"/>
                </a:cubicBezTo>
                <a:lnTo>
                  <a:pt x="2903868" y="970388"/>
                </a:lnTo>
                <a:lnTo>
                  <a:pt x="2871036" y="963092"/>
                </a:lnTo>
                <a:cubicBezTo>
                  <a:pt x="2866171" y="967956"/>
                  <a:pt x="2860091" y="970388"/>
                  <a:pt x="2852795" y="970388"/>
                </a:cubicBezTo>
                <a:cubicBezTo>
                  <a:pt x="2852795" y="958228"/>
                  <a:pt x="2834555" y="948500"/>
                  <a:pt x="2798074" y="941204"/>
                </a:cubicBezTo>
                <a:cubicBezTo>
                  <a:pt x="2798074" y="953364"/>
                  <a:pt x="2795642" y="959444"/>
                  <a:pt x="2790777" y="959444"/>
                </a:cubicBezTo>
                <a:lnTo>
                  <a:pt x="2776185" y="959444"/>
                </a:lnTo>
                <a:lnTo>
                  <a:pt x="2776185" y="944852"/>
                </a:lnTo>
                <a:lnTo>
                  <a:pt x="2714168" y="944852"/>
                </a:lnTo>
                <a:lnTo>
                  <a:pt x="2699576" y="959444"/>
                </a:lnTo>
                <a:cubicBezTo>
                  <a:pt x="2689848" y="959444"/>
                  <a:pt x="2684983" y="954580"/>
                  <a:pt x="2684983" y="944852"/>
                </a:cubicBezTo>
                <a:lnTo>
                  <a:pt x="2663095" y="959444"/>
                </a:lnTo>
                <a:lnTo>
                  <a:pt x="2626614" y="952148"/>
                </a:lnTo>
                <a:lnTo>
                  <a:pt x="2597429" y="959444"/>
                </a:lnTo>
                <a:cubicBezTo>
                  <a:pt x="2597429" y="957012"/>
                  <a:pt x="2593782" y="953364"/>
                  <a:pt x="2586486" y="948500"/>
                </a:cubicBezTo>
                <a:cubicBezTo>
                  <a:pt x="2579189" y="943636"/>
                  <a:pt x="2568245" y="938771"/>
                  <a:pt x="2553653" y="933908"/>
                </a:cubicBezTo>
                <a:lnTo>
                  <a:pt x="2539061" y="933908"/>
                </a:lnTo>
                <a:cubicBezTo>
                  <a:pt x="2531764" y="936340"/>
                  <a:pt x="2525684" y="939988"/>
                  <a:pt x="2520820" y="944852"/>
                </a:cubicBezTo>
                <a:cubicBezTo>
                  <a:pt x="2515956" y="947284"/>
                  <a:pt x="2513524" y="949716"/>
                  <a:pt x="2513524" y="952148"/>
                </a:cubicBezTo>
                <a:cubicBezTo>
                  <a:pt x="2477043" y="947284"/>
                  <a:pt x="2458803" y="941204"/>
                  <a:pt x="2458803" y="933908"/>
                </a:cubicBezTo>
                <a:cubicBezTo>
                  <a:pt x="2453939" y="938771"/>
                  <a:pt x="2447859" y="941204"/>
                  <a:pt x="2440563" y="941204"/>
                </a:cubicBezTo>
                <a:cubicBezTo>
                  <a:pt x="2423538" y="938771"/>
                  <a:pt x="2415026" y="930259"/>
                  <a:pt x="2415026" y="915667"/>
                </a:cubicBezTo>
                <a:cubicBezTo>
                  <a:pt x="2407730" y="918099"/>
                  <a:pt x="2394353" y="924179"/>
                  <a:pt x="2374897" y="933908"/>
                </a:cubicBezTo>
                <a:cubicBezTo>
                  <a:pt x="2372465" y="933908"/>
                  <a:pt x="2371249" y="932691"/>
                  <a:pt x="2371249" y="930259"/>
                </a:cubicBezTo>
                <a:cubicBezTo>
                  <a:pt x="2339633" y="944852"/>
                  <a:pt x="2315312" y="952148"/>
                  <a:pt x="2298287" y="952148"/>
                </a:cubicBezTo>
                <a:cubicBezTo>
                  <a:pt x="2298287" y="944852"/>
                  <a:pt x="2292207" y="938771"/>
                  <a:pt x="2280047" y="933908"/>
                </a:cubicBezTo>
                <a:lnTo>
                  <a:pt x="2258159" y="952148"/>
                </a:lnTo>
                <a:cubicBezTo>
                  <a:pt x="2226542" y="937556"/>
                  <a:pt x="2208301" y="930259"/>
                  <a:pt x="2203438" y="930259"/>
                </a:cubicBezTo>
                <a:cubicBezTo>
                  <a:pt x="2203438" y="937556"/>
                  <a:pt x="2197358" y="941204"/>
                  <a:pt x="2185197" y="941204"/>
                </a:cubicBezTo>
                <a:lnTo>
                  <a:pt x="2166957" y="937556"/>
                </a:lnTo>
                <a:lnTo>
                  <a:pt x="2152365" y="937556"/>
                </a:lnTo>
                <a:lnTo>
                  <a:pt x="2137772" y="933908"/>
                </a:lnTo>
                <a:cubicBezTo>
                  <a:pt x="2137772" y="941204"/>
                  <a:pt x="2134124" y="944852"/>
                  <a:pt x="2126828" y="944852"/>
                </a:cubicBezTo>
                <a:lnTo>
                  <a:pt x="2112236" y="944852"/>
                </a:lnTo>
                <a:lnTo>
                  <a:pt x="2112236" y="941204"/>
                </a:lnTo>
                <a:lnTo>
                  <a:pt x="2119532" y="930259"/>
                </a:lnTo>
                <a:lnTo>
                  <a:pt x="2112236" y="930259"/>
                </a:lnTo>
                <a:lnTo>
                  <a:pt x="2083051" y="933908"/>
                </a:lnTo>
                <a:cubicBezTo>
                  <a:pt x="2078187" y="931476"/>
                  <a:pt x="2073323" y="930259"/>
                  <a:pt x="2068459" y="930259"/>
                </a:cubicBezTo>
                <a:cubicBezTo>
                  <a:pt x="2068459" y="937556"/>
                  <a:pt x="2056298" y="942419"/>
                  <a:pt x="2031978" y="944852"/>
                </a:cubicBezTo>
                <a:lnTo>
                  <a:pt x="2031978" y="941204"/>
                </a:lnTo>
                <a:lnTo>
                  <a:pt x="2024682" y="944852"/>
                </a:lnTo>
                <a:cubicBezTo>
                  <a:pt x="2007657" y="935123"/>
                  <a:pt x="1994281" y="930259"/>
                  <a:pt x="1984553" y="930259"/>
                </a:cubicBezTo>
                <a:lnTo>
                  <a:pt x="1940776" y="933908"/>
                </a:lnTo>
                <a:cubicBezTo>
                  <a:pt x="1940776" y="931476"/>
                  <a:pt x="1938344" y="930259"/>
                  <a:pt x="1933480" y="930259"/>
                </a:cubicBezTo>
                <a:cubicBezTo>
                  <a:pt x="1933480" y="935123"/>
                  <a:pt x="1922536" y="944852"/>
                  <a:pt x="1900647" y="959444"/>
                </a:cubicBezTo>
                <a:lnTo>
                  <a:pt x="1882407" y="959444"/>
                </a:lnTo>
                <a:lnTo>
                  <a:pt x="1845926" y="941204"/>
                </a:lnTo>
                <a:cubicBezTo>
                  <a:pt x="1845926" y="948500"/>
                  <a:pt x="1836198" y="954580"/>
                  <a:pt x="1816742" y="959444"/>
                </a:cubicBezTo>
                <a:cubicBezTo>
                  <a:pt x="1816742" y="949716"/>
                  <a:pt x="1811878" y="944852"/>
                  <a:pt x="1802149" y="944852"/>
                </a:cubicBezTo>
                <a:cubicBezTo>
                  <a:pt x="1802149" y="954580"/>
                  <a:pt x="1797285" y="960660"/>
                  <a:pt x="1787557" y="963092"/>
                </a:cubicBezTo>
                <a:lnTo>
                  <a:pt x="1772965" y="963092"/>
                </a:lnTo>
                <a:cubicBezTo>
                  <a:pt x="1765669" y="963092"/>
                  <a:pt x="1762021" y="957012"/>
                  <a:pt x="1762021" y="944852"/>
                </a:cubicBezTo>
                <a:lnTo>
                  <a:pt x="1743780" y="944852"/>
                </a:lnTo>
                <a:cubicBezTo>
                  <a:pt x="1743780" y="947284"/>
                  <a:pt x="1741348" y="953364"/>
                  <a:pt x="1736484" y="963092"/>
                </a:cubicBezTo>
                <a:lnTo>
                  <a:pt x="1678115" y="944852"/>
                </a:lnTo>
                <a:cubicBezTo>
                  <a:pt x="1673251" y="957012"/>
                  <a:pt x="1661091" y="963092"/>
                  <a:pt x="1641634" y="963092"/>
                </a:cubicBezTo>
                <a:cubicBezTo>
                  <a:pt x="1617314" y="960660"/>
                  <a:pt x="1605153" y="954580"/>
                  <a:pt x="1605153" y="944852"/>
                </a:cubicBezTo>
                <a:lnTo>
                  <a:pt x="1590561" y="952148"/>
                </a:lnTo>
                <a:lnTo>
                  <a:pt x="1583265" y="952148"/>
                </a:lnTo>
                <a:cubicBezTo>
                  <a:pt x="1578401" y="952148"/>
                  <a:pt x="1575969" y="949716"/>
                  <a:pt x="1575969" y="944852"/>
                </a:cubicBezTo>
                <a:cubicBezTo>
                  <a:pt x="1563808" y="959444"/>
                  <a:pt x="1526112" y="970388"/>
                  <a:pt x="1462878" y="977684"/>
                </a:cubicBezTo>
                <a:lnTo>
                  <a:pt x="1430046" y="970388"/>
                </a:lnTo>
                <a:lnTo>
                  <a:pt x="1415453" y="977684"/>
                </a:lnTo>
                <a:cubicBezTo>
                  <a:pt x="1405725" y="972820"/>
                  <a:pt x="1397213" y="970388"/>
                  <a:pt x="1389917" y="970388"/>
                </a:cubicBezTo>
                <a:lnTo>
                  <a:pt x="1375325" y="984981"/>
                </a:lnTo>
                <a:lnTo>
                  <a:pt x="1335196" y="977684"/>
                </a:lnTo>
                <a:lnTo>
                  <a:pt x="1320603" y="984981"/>
                </a:lnTo>
                <a:lnTo>
                  <a:pt x="1320603" y="977684"/>
                </a:lnTo>
                <a:lnTo>
                  <a:pt x="1306011" y="984981"/>
                </a:lnTo>
                <a:lnTo>
                  <a:pt x="1291419" y="977684"/>
                </a:lnTo>
                <a:cubicBezTo>
                  <a:pt x="1291419" y="982548"/>
                  <a:pt x="1275610" y="989844"/>
                  <a:pt x="1243994" y="999573"/>
                </a:cubicBezTo>
                <a:lnTo>
                  <a:pt x="1203865" y="992277"/>
                </a:lnTo>
                <a:lnTo>
                  <a:pt x="1163736" y="999573"/>
                </a:lnTo>
                <a:lnTo>
                  <a:pt x="1163736" y="992277"/>
                </a:lnTo>
                <a:cubicBezTo>
                  <a:pt x="1156440" y="997141"/>
                  <a:pt x="1150360" y="1000789"/>
                  <a:pt x="1145496" y="1003221"/>
                </a:cubicBezTo>
                <a:cubicBezTo>
                  <a:pt x="1140632" y="1005653"/>
                  <a:pt x="1136984" y="1006869"/>
                  <a:pt x="1134551" y="1006869"/>
                </a:cubicBezTo>
                <a:lnTo>
                  <a:pt x="1119959" y="1003221"/>
                </a:lnTo>
                <a:lnTo>
                  <a:pt x="1105367" y="1003221"/>
                </a:lnTo>
                <a:lnTo>
                  <a:pt x="1087127" y="999573"/>
                </a:lnTo>
                <a:cubicBezTo>
                  <a:pt x="1074966" y="1009301"/>
                  <a:pt x="1064022" y="1014165"/>
                  <a:pt x="1054294" y="1014165"/>
                </a:cubicBezTo>
                <a:cubicBezTo>
                  <a:pt x="1049430" y="1009301"/>
                  <a:pt x="1043350" y="1006869"/>
                  <a:pt x="1036054" y="1006869"/>
                </a:cubicBezTo>
                <a:lnTo>
                  <a:pt x="1032405" y="1014165"/>
                </a:lnTo>
                <a:cubicBezTo>
                  <a:pt x="1029973" y="1016597"/>
                  <a:pt x="1026325" y="1019029"/>
                  <a:pt x="1021461" y="1021461"/>
                </a:cubicBezTo>
                <a:lnTo>
                  <a:pt x="992277" y="1017813"/>
                </a:lnTo>
                <a:cubicBezTo>
                  <a:pt x="992277" y="1027541"/>
                  <a:pt x="983765" y="1032406"/>
                  <a:pt x="966740" y="1032406"/>
                </a:cubicBezTo>
                <a:lnTo>
                  <a:pt x="966740" y="1036054"/>
                </a:lnTo>
                <a:cubicBezTo>
                  <a:pt x="966740" y="1050646"/>
                  <a:pt x="975252" y="1067670"/>
                  <a:pt x="992277" y="1087127"/>
                </a:cubicBezTo>
                <a:lnTo>
                  <a:pt x="992277" y="1090775"/>
                </a:lnTo>
                <a:cubicBezTo>
                  <a:pt x="992277" y="1095639"/>
                  <a:pt x="988628" y="1104151"/>
                  <a:pt x="981332" y="1116311"/>
                </a:cubicBezTo>
                <a:cubicBezTo>
                  <a:pt x="988628" y="1118743"/>
                  <a:pt x="992277" y="1124823"/>
                  <a:pt x="992277" y="1134552"/>
                </a:cubicBezTo>
                <a:cubicBezTo>
                  <a:pt x="984981" y="1134552"/>
                  <a:pt x="981332" y="1138200"/>
                  <a:pt x="981332" y="1145496"/>
                </a:cubicBezTo>
                <a:cubicBezTo>
                  <a:pt x="995925" y="1145496"/>
                  <a:pt x="1004437" y="1146712"/>
                  <a:pt x="1006869" y="1149144"/>
                </a:cubicBezTo>
                <a:lnTo>
                  <a:pt x="1003221" y="1160088"/>
                </a:lnTo>
                <a:lnTo>
                  <a:pt x="1003221" y="1229402"/>
                </a:lnTo>
                <a:lnTo>
                  <a:pt x="992277" y="1243994"/>
                </a:lnTo>
                <a:lnTo>
                  <a:pt x="992277" y="1247642"/>
                </a:lnTo>
                <a:lnTo>
                  <a:pt x="1006869" y="1273178"/>
                </a:lnTo>
                <a:lnTo>
                  <a:pt x="1006869" y="1287771"/>
                </a:lnTo>
                <a:lnTo>
                  <a:pt x="1003221" y="1316955"/>
                </a:lnTo>
                <a:cubicBezTo>
                  <a:pt x="1015381" y="1316955"/>
                  <a:pt x="1021461" y="1320603"/>
                  <a:pt x="1021461" y="1327900"/>
                </a:cubicBezTo>
                <a:lnTo>
                  <a:pt x="1021461" y="1382621"/>
                </a:lnTo>
                <a:cubicBezTo>
                  <a:pt x="1021461" y="1389917"/>
                  <a:pt x="1006869" y="1399645"/>
                  <a:pt x="977684" y="1411805"/>
                </a:cubicBezTo>
                <a:cubicBezTo>
                  <a:pt x="977684" y="1428830"/>
                  <a:pt x="987413" y="1443422"/>
                  <a:pt x="1006869" y="1455582"/>
                </a:cubicBezTo>
                <a:lnTo>
                  <a:pt x="1006869" y="1477470"/>
                </a:lnTo>
                <a:lnTo>
                  <a:pt x="966740" y="1517599"/>
                </a:lnTo>
                <a:cubicBezTo>
                  <a:pt x="971604" y="1532192"/>
                  <a:pt x="974036" y="1540704"/>
                  <a:pt x="974036" y="1543136"/>
                </a:cubicBezTo>
                <a:cubicBezTo>
                  <a:pt x="966740" y="1543136"/>
                  <a:pt x="963092" y="1548000"/>
                  <a:pt x="963092" y="1557728"/>
                </a:cubicBezTo>
                <a:lnTo>
                  <a:pt x="963092" y="1561376"/>
                </a:lnTo>
                <a:cubicBezTo>
                  <a:pt x="972820" y="1561376"/>
                  <a:pt x="977684" y="1565024"/>
                  <a:pt x="977684" y="1572321"/>
                </a:cubicBezTo>
                <a:lnTo>
                  <a:pt x="977684" y="1579617"/>
                </a:lnTo>
                <a:lnTo>
                  <a:pt x="966740" y="1597857"/>
                </a:lnTo>
                <a:lnTo>
                  <a:pt x="966740" y="1623394"/>
                </a:lnTo>
                <a:lnTo>
                  <a:pt x="981332" y="1623394"/>
                </a:lnTo>
                <a:cubicBezTo>
                  <a:pt x="981332" y="1618529"/>
                  <a:pt x="984981" y="1611233"/>
                  <a:pt x="992277" y="1601505"/>
                </a:cubicBezTo>
                <a:cubicBezTo>
                  <a:pt x="1009301" y="1608801"/>
                  <a:pt x="1017813" y="1616097"/>
                  <a:pt x="1017813" y="1623394"/>
                </a:cubicBezTo>
                <a:lnTo>
                  <a:pt x="1017813" y="1652578"/>
                </a:lnTo>
                <a:cubicBezTo>
                  <a:pt x="1017813" y="1662306"/>
                  <a:pt x="1012949" y="1667171"/>
                  <a:pt x="1003221" y="1667171"/>
                </a:cubicBezTo>
                <a:lnTo>
                  <a:pt x="1006869" y="1674467"/>
                </a:lnTo>
                <a:lnTo>
                  <a:pt x="1003221" y="1685411"/>
                </a:lnTo>
                <a:lnTo>
                  <a:pt x="1006869" y="1700003"/>
                </a:lnTo>
                <a:lnTo>
                  <a:pt x="1003221" y="1736484"/>
                </a:lnTo>
                <a:lnTo>
                  <a:pt x="1003221" y="1740132"/>
                </a:lnTo>
                <a:cubicBezTo>
                  <a:pt x="1017813" y="1740132"/>
                  <a:pt x="1025109" y="1749860"/>
                  <a:pt x="1025109" y="1769316"/>
                </a:cubicBezTo>
                <a:cubicBezTo>
                  <a:pt x="1015381" y="1779045"/>
                  <a:pt x="1008085" y="1783909"/>
                  <a:pt x="1003221" y="1783909"/>
                </a:cubicBezTo>
                <a:lnTo>
                  <a:pt x="1003221" y="1794853"/>
                </a:lnTo>
                <a:cubicBezTo>
                  <a:pt x="1022677" y="1794853"/>
                  <a:pt x="1032405" y="1800933"/>
                  <a:pt x="1032405" y="1813093"/>
                </a:cubicBezTo>
                <a:cubicBezTo>
                  <a:pt x="1015381" y="1837414"/>
                  <a:pt x="997141" y="1849574"/>
                  <a:pt x="977684" y="1849574"/>
                </a:cubicBezTo>
                <a:lnTo>
                  <a:pt x="977684" y="1853222"/>
                </a:lnTo>
                <a:lnTo>
                  <a:pt x="981332" y="1867815"/>
                </a:lnTo>
                <a:lnTo>
                  <a:pt x="974036" y="1871463"/>
                </a:lnTo>
                <a:lnTo>
                  <a:pt x="966740" y="1871463"/>
                </a:lnTo>
                <a:lnTo>
                  <a:pt x="966740" y="1882407"/>
                </a:lnTo>
                <a:cubicBezTo>
                  <a:pt x="986197" y="1901863"/>
                  <a:pt x="995925" y="1912807"/>
                  <a:pt x="995925" y="1915240"/>
                </a:cubicBezTo>
                <a:lnTo>
                  <a:pt x="995925" y="1926184"/>
                </a:lnTo>
                <a:lnTo>
                  <a:pt x="981332" y="1944424"/>
                </a:lnTo>
                <a:lnTo>
                  <a:pt x="992277" y="1984553"/>
                </a:lnTo>
                <a:lnTo>
                  <a:pt x="981332" y="1988201"/>
                </a:lnTo>
                <a:lnTo>
                  <a:pt x="974036" y="1991849"/>
                </a:lnTo>
                <a:lnTo>
                  <a:pt x="974036" y="1999145"/>
                </a:lnTo>
                <a:cubicBezTo>
                  <a:pt x="988628" y="1999145"/>
                  <a:pt x="999573" y="2011305"/>
                  <a:pt x="1006869" y="2035626"/>
                </a:cubicBezTo>
                <a:lnTo>
                  <a:pt x="1006869" y="2039274"/>
                </a:lnTo>
                <a:lnTo>
                  <a:pt x="948500" y="2108588"/>
                </a:lnTo>
                <a:lnTo>
                  <a:pt x="948500" y="2112236"/>
                </a:lnTo>
                <a:lnTo>
                  <a:pt x="952148" y="2112236"/>
                </a:lnTo>
                <a:cubicBezTo>
                  <a:pt x="964308" y="2112236"/>
                  <a:pt x="978900" y="2103723"/>
                  <a:pt x="995925" y="2086699"/>
                </a:cubicBezTo>
                <a:lnTo>
                  <a:pt x="1003221" y="2086699"/>
                </a:lnTo>
                <a:cubicBezTo>
                  <a:pt x="1012949" y="2089131"/>
                  <a:pt x="1017813" y="2092779"/>
                  <a:pt x="1017813" y="2097643"/>
                </a:cubicBezTo>
                <a:lnTo>
                  <a:pt x="1003221" y="2115884"/>
                </a:lnTo>
                <a:lnTo>
                  <a:pt x="1003221" y="2123180"/>
                </a:lnTo>
                <a:cubicBezTo>
                  <a:pt x="1017813" y="2123180"/>
                  <a:pt x="1025109" y="2128044"/>
                  <a:pt x="1025109" y="2137772"/>
                </a:cubicBezTo>
                <a:cubicBezTo>
                  <a:pt x="1025109" y="2145068"/>
                  <a:pt x="1019029" y="2148716"/>
                  <a:pt x="1006869" y="2148716"/>
                </a:cubicBezTo>
                <a:lnTo>
                  <a:pt x="1017813" y="2156012"/>
                </a:lnTo>
                <a:lnTo>
                  <a:pt x="1006869" y="2192493"/>
                </a:lnTo>
                <a:cubicBezTo>
                  <a:pt x="1016597" y="2192493"/>
                  <a:pt x="1021461" y="2194925"/>
                  <a:pt x="1021461" y="2199789"/>
                </a:cubicBezTo>
                <a:lnTo>
                  <a:pt x="981332" y="2254510"/>
                </a:lnTo>
                <a:cubicBezTo>
                  <a:pt x="995925" y="2254510"/>
                  <a:pt x="1003221" y="2258158"/>
                  <a:pt x="1003221" y="2265455"/>
                </a:cubicBezTo>
                <a:lnTo>
                  <a:pt x="1003221" y="2269103"/>
                </a:lnTo>
                <a:cubicBezTo>
                  <a:pt x="1003221" y="2278831"/>
                  <a:pt x="999573" y="2283695"/>
                  <a:pt x="992277" y="2283695"/>
                </a:cubicBezTo>
                <a:lnTo>
                  <a:pt x="974036" y="2283695"/>
                </a:lnTo>
                <a:lnTo>
                  <a:pt x="966740" y="2305583"/>
                </a:lnTo>
                <a:cubicBezTo>
                  <a:pt x="1003221" y="2305583"/>
                  <a:pt x="1021461" y="2315312"/>
                  <a:pt x="1021461" y="2334768"/>
                </a:cubicBezTo>
                <a:cubicBezTo>
                  <a:pt x="1011733" y="2346928"/>
                  <a:pt x="1006869" y="2361521"/>
                  <a:pt x="1006869" y="2378545"/>
                </a:cubicBezTo>
                <a:lnTo>
                  <a:pt x="1006869" y="2396785"/>
                </a:lnTo>
                <a:lnTo>
                  <a:pt x="1017813" y="2440562"/>
                </a:lnTo>
                <a:cubicBezTo>
                  <a:pt x="1005653" y="2440562"/>
                  <a:pt x="998357" y="2445426"/>
                  <a:pt x="995925" y="2455155"/>
                </a:cubicBezTo>
                <a:lnTo>
                  <a:pt x="995925" y="2524468"/>
                </a:lnTo>
                <a:cubicBezTo>
                  <a:pt x="995925" y="2541492"/>
                  <a:pt x="999573" y="2556085"/>
                  <a:pt x="1006869" y="2568245"/>
                </a:cubicBezTo>
                <a:cubicBezTo>
                  <a:pt x="1006869" y="2577973"/>
                  <a:pt x="998357" y="2592565"/>
                  <a:pt x="981332" y="2612022"/>
                </a:cubicBezTo>
                <a:lnTo>
                  <a:pt x="981332" y="2619318"/>
                </a:lnTo>
                <a:cubicBezTo>
                  <a:pt x="1008085" y="2619318"/>
                  <a:pt x="1021461" y="2624182"/>
                  <a:pt x="1021461" y="2633910"/>
                </a:cubicBezTo>
                <a:lnTo>
                  <a:pt x="1021461" y="2644855"/>
                </a:lnTo>
                <a:cubicBezTo>
                  <a:pt x="1021461" y="2664311"/>
                  <a:pt x="1003221" y="2698359"/>
                  <a:pt x="966740" y="2747001"/>
                </a:cubicBezTo>
                <a:lnTo>
                  <a:pt x="977684" y="2750649"/>
                </a:lnTo>
                <a:lnTo>
                  <a:pt x="974036" y="2787129"/>
                </a:lnTo>
                <a:lnTo>
                  <a:pt x="922963" y="2787129"/>
                </a:lnTo>
                <a:cubicBezTo>
                  <a:pt x="910803" y="2794426"/>
                  <a:pt x="901075" y="2805370"/>
                  <a:pt x="893779" y="2819962"/>
                </a:cubicBezTo>
                <a:cubicBezTo>
                  <a:pt x="905939" y="2844283"/>
                  <a:pt x="912019" y="2858875"/>
                  <a:pt x="912019" y="2863739"/>
                </a:cubicBezTo>
                <a:cubicBezTo>
                  <a:pt x="882834" y="2866171"/>
                  <a:pt x="868242" y="2872251"/>
                  <a:pt x="868242" y="2881979"/>
                </a:cubicBezTo>
                <a:lnTo>
                  <a:pt x="868242" y="2889275"/>
                </a:lnTo>
                <a:lnTo>
                  <a:pt x="879186" y="2889275"/>
                </a:lnTo>
                <a:lnTo>
                  <a:pt x="919315" y="2881979"/>
                </a:lnTo>
                <a:lnTo>
                  <a:pt x="937555" y="2911164"/>
                </a:lnTo>
                <a:cubicBezTo>
                  <a:pt x="927828" y="2923324"/>
                  <a:pt x="919315" y="2934268"/>
                  <a:pt x="912019" y="2943997"/>
                </a:cubicBezTo>
                <a:cubicBezTo>
                  <a:pt x="907155" y="2951293"/>
                  <a:pt x="904723" y="2956157"/>
                  <a:pt x="904723" y="2958589"/>
                </a:cubicBezTo>
                <a:cubicBezTo>
                  <a:pt x="907155" y="2958589"/>
                  <a:pt x="909587" y="2959805"/>
                  <a:pt x="912019" y="2962237"/>
                </a:cubicBezTo>
                <a:cubicBezTo>
                  <a:pt x="916883" y="2964669"/>
                  <a:pt x="920531" y="2968317"/>
                  <a:pt x="922963" y="2973181"/>
                </a:cubicBezTo>
                <a:cubicBezTo>
                  <a:pt x="922963" y="3014526"/>
                  <a:pt x="913235" y="3035199"/>
                  <a:pt x="893779" y="3035199"/>
                </a:cubicBezTo>
                <a:cubicBezTo>
                  <a:pt x="874322" y="3040063"/>
                  <a:pt x="864594" y="3047359"/>
                  <a:pt x="864594" y="3057087"/>
                </a:cubicBezTo>
                <a:cubicBezTo>
                  <a:pt x="874322" y="3057087"/>
                  <a:pt x="879186" y="3059519"/>
                  <a:pt x="879186" y="3064383"/>
                </a:cubicBezTo>
                <a:lnTo>
                  <a:pt x="879186" y="3075327"/>
                </a:lnTo>
                <a:lnTo>
                  <a:pt x="868242" y="3086272"/>
                </a:lnTo>
                <a:cubicBezTo>
                  <a:pt x="877970" y="3086272"/>
                  <a:pt x="885266" y="3096000"/>
                  <a:pt x="890131" y="3115456"/>
                </a:cubicBezTo>
                <a:cubicBezTo>
                  <a:pt x="890131" y="3130049"/>
                  <a:pt x="865810" y="3158017"/>
                  <a:pt x="817169" y="3199362"/>
                </a:cubicBezTo>
                <a:cubicBezTo>
                  <a:pt x="817169" y="3201794"/>
                  <a:pt x="811089" y="3211522"/>
                  <a:pt x="798929" y="3228547"/>
                </a:cubicBezTo>
                <a:lnTo>
                  <a:pt x="809873" y="3246787"/>
                </a:lnTo>
                <a:lnTo>
                  <a:pt x="809873" y="3250435"/>
                </a:lnTo>
                <a:lnTo>
                  <a:pt x="769744" y="3275972"/>
                </a:lnTo>
                <a:lnTo>
                  <a:pt x="769744" y="3283268"/>
                </a:lnTo>
                <a:cubicBezTo>
                  <a:pt x="786768" y="3283268"/>
                  <a:pt x="795281" y="3286916"/>
                  <a:pt x="795281" y="3294212"/>
                </a:cubicBezTo>
                <a:lnTo>
                  <a:pt x="780688" y="3301508"/>
                </a:lnTo>
                <a:lnTo>
                  <a:pt x="762448" y="3301508"/>
                </a:lnTo>
                <a:lnTo>
                  <a:pt x="762448" y="3283268"/>
                </a:lnTo>
                <a:lnTo>
                  <a:pt x="747856" y="3283268"/>
                </a:lnTo>
                <a:lnTo>
                  <a:pt x="751504" y="3323396"/>
                </a:lnTo>
                <a:cubicBezTo>
                  <a:pt x="741775" y="3328261"/>
                  <a:pt x="735695" y="3330693"/>
                  <a:pt x="733263" y="3330693"/>
                </a:cubicBezTo>
                <a:lnTo>
                  <a:pt x="733263" y="3341637"/>
                </a:lnTo>
                <a:lnTo>
                  <a:pt x="747856" y="3341637"/>
                </a:lnTo>
                <a:lnTo>
                  <a:pt x="747856" y="3345285"/>
                </a:lnTo>
                <a:cubicBezTo>
                  <a:pt x="747856" y="3352581"/>
                  <a:pt x="739343" y="3361093"/>
                  <a:pt x="722319" y="3370821"/>
                </a:cubicBezTo>
                <a:lnTo>
                  <a:pt x="711375" y="3367173"/>
                </a:lnTo>
                <a:lnTo>
                  <a:pt x="704079" y="3363525"/>
                </a:lnTo>
                <a:cubicBezTo>
                  <a:pt x="691919" y="3397574"/>
                  <a:pt x="679758" y="3414598"/>
                  <a:pt x="667598" y="3414598"/>
                </a:cubicBezTo>
                <a:lnTo>
                  <a:pt x="667598" y="3443783"/>
                </a:lnTo>
                <a:cubicBezTo>
                  <a:pt x="638413" y="3480264"/>
                  <a:pt x="612877" y="3504584"/>
                  <a:pt x="590988" y="3516745"/>
                </a:cubicBezTo>
                <a:cubicBezTo>
                  <a:pt x="586124" y="3516745"/>
                  <a:pt x="583692" y="3514312"/>
                  <a:pt x="583692" y="3509448"/>
                </a:cubicBezTo>
                <a:cubicBezTo>
                  <a:pt x="564236" y="3516745"/>
                  <a:pt x="521675" y="3542281"/>
                  <a:pt x="456010" y="3586058"/>
                </a:cubicBezTo>
                <a:cubicBezTo>
                  <a:pt x="453577" y="3586058"/>
                  <a:pt x="452362" y="3584842"/>
                  <a:pt x="452362" y="3582410"/>
                </a:cubicBezTo>
                <a:lnTo>
                  <a:pt x="393992" y="3586058"/>
                </a:lnTo>
                <a:lnTo>
                  <a:pt x="383048" y="3586058"/>
                </a:lnTo>
                <a:cubicBezTo>
                  <a:pt x="339271" y="3586058"/>
                  <a:pt x="278470" y="3554441"/>
                  <a:pt x="200644" y="3491208"/>
                </a:cubicBezTo>
                <a:cubicBezTo>
                  <a:pt x="186052" y="3406086"/>
                  <a:pt x="176324" y="3363525"/>
                  <a:pt x="171460" y="3363525"/>
                </a:cubicBezTo>
                <a:cubicBezTo>
                  <a:pt x="166596" y="3363525"/>
                  <a:pt x="160516" y="3356229"/>
                  <a:pt x="153219" y="3341637"/>
                </a:cubicBezTo>
                <a:lnTo>
                  <a:pt x="142275" y="3345285"/>
                </a:lnTo>
                <a:cubicBezTo>
                  <a:pt x="134979" y="3342853"/>
                  <a:pt x="127683" y="3340421"/>
                  <a:pt x="120387" y="3337989"/>
                </a:cubicBezTo>
                <a:cubicBezTo>
                  <a:pt x="115523" y="3335557"/>
                  <a:pt x="113091" y="3333125"/>
                  <a:pt x="113091" y="3330693"/>
                </a:cubicBezTo>
                <a:cubicBezTo>
                  <a:pt x="130115" y="3313668"/>
                  <a:pt x="145923" y="3305156"/>
                  <a:pt x="160516" y="3305156"/>
                </a:cubicBezTo>
                <a:cubicBezTo>
                  <a:pt x="160516" y="3317316"/>
                  <a:pt x="181188" y="3323396"/>
                  <a:pt x="222533" y="3323396"/>
                </a:cubicBezTo>
                <a:cubicBezTo>
                  <a:pt x="222533" y="3318532"/>
                  <a:pt x="198212" y="3306372"/>
                  <a:pt x="149571" y="3286916"/>
                </a:cubicBezTo>
                <a:cubicBezTo>
                  <a:pt x="149571" y="3274755"/>
                  <a:pt x="166596" y="3265027"/>
                  <a:pt x="200644" y="3257731"/>
                </a:cubicBezTo>
                <a:cubicBezTo>
                  <a:pt x="200644" y="3252867"/>
                  <a:pt x="203076" y="3250435"/>
                  <a:pt x="207940" y="3250435"/>
                </a:cubicBezTo>
                <a:lnTo>
                  <a:pt x="251717" y="3250435"/>
                </a:lnTo>
                <a:cubicBezTo>
                  <a:pt x="251717" y="3228547"/>
                  <a:pt x="267526" y="3190850"/>
                  <a:pt x="299142" y="3137345"/>
                </a:cubicBezTo>
                <a:cubicBezTo>
                  <a:pt x="359944" y="3020606"/>
                  <a:pt x="412233" y="2891708"/>
                  <a:pt x="456010" y="2750649"/>
                </a:cubicBezTo>
                <a:cubicBezTo>
                  <a:pt x="456010" y="2745784"/>
                  <a:pt x="463306" y="2736056"/>
                  <a:pt x="477898" y="2721464"/>
                </a:cubicBezTo>
                <a:lnTo>
                  <a:pt x="466954" y="2703224"/>
                </a:lnTo>
                <a:lnTo>
                  <a:pt x="466954" y="2695928"/>
                </a:lnTo>
                <a:cubicBezTo>
                  <a:pt x="483978" y="2659447"/>
                  <a:pt x="492490" y="2607158"/>
                  <a:pt x="492490" y="2539060"/>
                </a:cubicBezTo>
                <a:lnTo>
                  <a:pt x="499786" y="2535412"/>
                </a:lnTo>
                <a:cubicBezTo>
                  <a:pt x="502218" y="2532980"/>
                  <a:pt x="504651" y="2529332"/>
                  <a:pt x="507083" y="2524468"/>
                </a:cubicBezTo>
                <a:cubicBezTo>
                  <a:pt x="504651" y="2487987"/>
                  <a:pt x="499786" y="2469747"/>
                  <a:pt x="492490" y="2469747"/>
                </a:cubicBezTo>
                <a:cubicBezTo>
                  <a:pt x="475466" y="2479475"/>
                  <a:pt x="463306" y="2507444"/>
                  <a:pt x="456010" y="2553653"/>
                </a:cubicBezTo>
                <a:lnTo>
                  <a:pt x="426825" y="2648503"/>
                </a:lnTo>
                <a:lnTo>
                  <a:pt x="437769" y="2663095"/>
                </a:lnTo>
                <a:lnTo>
                  <a:pt x="437769" y="2666743"/>
                </a:lnTo>
                <a:cubicBezTo>
                  <a:pt x="423177" y="2666743"/>
                  <a:pt x="406153" y="2680119"/>
                  <a:pt x="386696" y="2706872"/>
                </a:cubicBezTo>
                <a:lnTo>
                  <a:pt x="368456" y="2706872"/>
                </a:lnTo>
                <a:cubicBezTo>
                  <a:pt x="341703" y="2770105"/>
                  <a:pt x="293062" y="2812666"/>
                  <a:pt x="222533" y="2834554"/>
                </a:cubicBezTo>
                <a:lnTo>
                  <a:pt x="178756" y="2874683"/>
                </a:lnTo>
                <a:cubicBezTo>
                  <a:pt x="117955" y="2874683"/>
                  <a:pt x="87554" y="2862523"/>
                  <a:pt x="87554" y="2838202"/>
                </a:cubicBezTo>
                <a:cubicBezTo>
                  <a:pt x="87554" y="2826042"/>
                  <a:pt x="82690" y="2819962"/>
                  <a:pt x="72962" y="2819962"/>
                </a:cubicBezTo>
                <a:lnTo>
                  <a:pt x="65666" y="2830906"/>
                </a:lnTo>
                <a:cubicBezTo>
                  <a:pt x="24321" y="2782265"/>
                  <a:pt x="3648" y="2736056"/>
                  <a:pt x="3648" y="2692280"/>
                </a:cubicBezTo>
                <a:lnTo>
                  <a:pt x="3648" y="2633910"/>
                </a:lnTo>
                <a:cubicBezTo>
                  <a:pt x="3648" y="2619318"/>
                  <a:pt x="2432" y="2610806"/>
                  <a:pt x="0" y="2608374"/>
                </a:cubicBezTo>
                <a:lnTo>
                  <a:pt x="10944" y="2560949"/>
                </a:lnTo>
                <a:cubicBezTo>
                  <a:pt x="6080" y="2551220"/>
                  <a:pt x="3648" y="2543924"/>
                  <a:pt x="3648" y="2539060"/>
                </a:cubicBezTo>
                <a:cubicBezTo>
                  <a:pt x="8512" y="2522036"/>
                  <a:pt x="13377" y="2505012"/>
                  <a:pt x="18241" y="2487987"/>
                </a:cubicBezTo>
                <a:lnTo>
                  <a:pt x="25537" y="2473395"/>
                </a:lnTo>
                <a:lnTo>
                  <a:pt x="29185" y="2462451"/>
                </a:lnTo>
                <a:lnTo>
                  <a:pt x="29185" y="2451507"/>
                </a:lnTo>
                <a:lnTo>
                  <a:pt x="14593" y="2433266"/>
                </a:lnTo>
                <a:cubicBezTo>
                  <a:pt x="29185" y="2372465"/>
                  <a:pt x="46209" y="2342064"/>
                  <a:pt x="65666" y="2342064"/>
                </a:cubicBezTo>
                <a:cubicBezTo>
                  <a:pt x="70530" y="2346928"/>
                  <a:pt x="77826" y="2349360"/>
                  <a:pt x="87554" y="2349360"/>
                </a:cubicBezTo>
                <a:cubicBezTo>
                  <a:pt x="87554" y="2329904"/>
                  <a:pt x="124035" y="2315312"/>
                  <a:pt x="196996" y="2305583"/>
                </a:cubicBezTo>
                <a:cubicBezTo>
                  <a:pt x="235909" y="2252078"/>
                  <a:pt x="284550" y="2209518"/>
                  <a:pt x="342919" y="2177901"/>
                </a:cubicBezTo>
                <a:cubicBezTo>
                  <a:pt x="364808" y="2177901"/>
                  <a:pt x="397640" y="2159661"/>
                  <a:pt x="441417" y="2123180"/>
                </a:cubicBezTo>
                <a:cubicBezTo>
                  <a:pt x="477898" y="2096427"/>
                  <a:pt x="496138" y="2074539"/>
                  <a:pt x="496138" y="2057515"/>
                </a:cubicBezTo>
                <a:cubicBezTo>
                  <a:pt x="503435" y="2042922"/>
                  <a:pt x="507083" y="2030762"/>
                  <a:pt x="507083" y="2021034"/>
                </a:cubicBezTo>
                <a:cubicBezTo>
                  <a:pt x="507083" y="2018602"/>
                  <a:pt x="504651" y="2012521"/>
                  <a:pt x="499786" y="2002793"/>
                </a:cubicBezTo>
                <a:cubicBezTo>
                  <a:pt x="502218" y="1968745"/>
                  <a:pt x="509515" y="1934696"/>
                  <a:pt x="521675" y="1900647"/>
                </a:cubicBezTo>
                <a:lnTo>
                  <a:pt x="521675" y="1871463"/>
                </a:lnTo>
                <a:lnTo>
                  <a:pt x="507083" y="1853222"/>
                </a:lnTo>
                <a:cubicBezTo>
                  <a:pt x="509515" y="1853222"/>
                  <a:pt x="510731" y="1852006"/>
                  <a:pt x="510731" y="1849574"/>
                </a:cubicBezTo>
                <a:cubicBezTo>
                  <a:pt x="505867" y="1849574"/>
                  <a:pt x="494922" y="1837414"/>
                  <a:pt x="477898" y="1813093"/>
                </a:cubicBezTo>
                <a:lnTo>
                  <a:pt x="466954" y="1831334"/>
                </a:lnTo>
                <a:lnTo>
                  <a:pt x="456010" y="1842278"/>
                </a:lnTo>
                <a:cubicBezTo>
                  <a:pt x="451146" y="1847142"/>
                  <a:pt x="448713" y="1850790"/>
                  <a:pt x="448713" y="1853222"/>
                </a:cubicBezTo>
                <a:cubicBezTo>
                  <a:pt x="451146" y="1860518"/>
                  <a:pt x="452362" y="1866599"/>
                  <a:pt x="452362" y="1871463"/>
                </a:cubicBezTo>
                <a:cubicBezTo>
                  <a:pt x="452362" y="1878759"/>
                  <a:pt x="442633" y="1895783"/>
                  <a:pt x="423177" y="1922536"/>
                </a:cubicBezTo>
                <a:lnTo>
                  <a:pt x="393992" y="1915240"/>
                </a:lnTo>
                <a:lnTo>
                  <a:pt x="386696" y="1915240"/>
                </a:lnTo>
                <a:lnTo>
                  <a:pt x="342919" y="1955368"/>
                </a:lnTo>
                <a:cubicBezTo>
                  <a:pt x="328327" y="1948072"/>
                  <a:pt x="321031" y="1938344"/>
                  <a:pt x="321031" y="1926184"/>
                </a:cubicBezTo>
                <a:lnTo>
                  <a:pt x="310087" y="1926184"/>
                </a:lnTo>
                <a:lnTo>
                  <a:pt x="291846" y="1937128"/>
                </a:lnTo>
                <a:lnTo>
                  <a:pt x="273606" y="1926184"/>
                </a:lnTo>
                <a:lnTo>
                  <a:pt x="262661" y="1926184"/>
                </a:lnTo>
                <a:cubicBezTo>
                  <a:pt x="243205" y="1945640"/>
                  <a:pt x="232261" y="1955368"/>
                  <a:pt x="229829" y="1955368"/>
                </a:cubicBezTo>
                <a:cubicBezTo>
                  <a:pt x="229829" y="1950504"/>
                  <a:pt x="212805" y="1924968"/>
                  <a:pt x="178756" y="1878759"/>
                </a:cubicBezTo>
                <a:cubicBezTo>
                  <a:pt x="117955" y="1788773"/>
                  <a:pt x="87554" y="1706083"/>
                  <a:pt x="87554" y="1630690"/>
                </a:cubicBezTo>
                <a:cubicBezTo>
                  <a:pt x="85122" y="1630690"/>
                  <a:pt x="83906" y="1629474"/>
                  <a:pt x="83906" y="1627042"/>
                </a:cubicBezTo>
                <a:lnTo>
                  <a:pt x="83906" y="1601505"/>
                </a:lnTo>
                <a:cubicBezTo>
                  <a:pt x="83906" y="1582049"/>
                  <a:pt x="80258" y="1552864"/>
                  <a:pt x="72962" y="1513951"/>
                </a:cubicBezTo>
                <a:lnTo>
                  <a:pt x="83906" y="1513951"/>
                </a:lnTo>
                <a:cubicBezTo>
                  <a:pt x="76610" y="1504223"/>
                  <a:pt x="70530" y="1476254"/>
                  <a:pt x="65666" y="1430046"/>
                </a:cubicBezTo>
                <a:cubicBezTo>
                  <a:pt x="68097" y="1427613"/>
                  <a:pt x="77826" y="1426397"/>
                  <a:pt x="94850" y="1426397"/>
                </a:cubicBezTo>
                <a:lnTo>
                  <a:pt x="94850" y="1400861"/>
                </a:lnTo>
                <a:cubicBezTo>
                  <a:pt x="87554" y="1400861"/>
                  <a:pt x="77826" y="1386269"/>
                  <a:pt x="65666" y="1357084"/>
                </a:cubicBezTo>
                <a:cubicBezTo>
                  <a:pt x="77826" y="1291419"/>
                  <a:pt x="127683" y="1258586"/>
                  <a:pt x="215237" y="1258586"/>
                </a:cubicBezTo>
                <a:cubicBezTo>
                  <a:pt x="217669" y="1248858"/>
                  <a:pt x="221317" y="1243994"/>
                  <a:pt x="226181" y="1243994"/>
                </a:cubicBezTo>
                <a:cubicBezTo>
                  <a:pt x="228613" y="1243994"/>
                  <a:pt x="229829" y="1245210"/>
                  <a:pt x="229829" y="1247642"/>
                </a:cubicBezTo>
                <a:lnTo>
                  <a:pt x="244421" y="1243994"/>
                </a:lnTo>
                <a:lnTo>
                  <a:pt x="321031" y="1243994"/>
                </a:lnTo>
                <a:cubicBezTo>
                  <a:pt x="364808" y="1268314"/>
                  <a:pt x="408585" y="1297499"/>
                  <a:pt x="452362" y="1331548"/>
                </a:cubicBezTo>
                <a:cubicBezTo>
                  <a:pt x="452362" y="1338844"/>
                  <a:pt x="451146" y="1342492"/>
                  <a:pt x="448713" y="1342492"/>
                </a:cubicBezTo>
                <a:cubicBezTo>
                  <a:pt x="463306" y="1364380"/>
                  <a:pt x="470602" y="1383837"/>
                  <a:pt x="470602" y="1400861"/>
                </a:cubicBezTo>
                <a:cubicBezTo>
                  <a:pt x="477898" y="1400861"/>
                  <a:pt x="481546" y="1395997"/>
                  <a:pt x="481546" y="1386269"/>
                </a:cubicBezTo>
                <a:lnTo>
                  <a:pt x="477898" y="1357084"/>
                </a:lnTo>
                <a:lnTo>
                  <a:pt x="492490" y="1353436"/>
                </a:lnTo>
                <a:lnTo>
                  <a:pt x="496138" y="1353436"/>
                </a:lnTo>
                <a:cubicBezTo>
                  <a:pt x="503435" y="1353436"/>
                  <a:pt x="508299" y="1364380"/>
                  <a:pt x="510731" y="1386269"/>
                </a:cubicBezTo>
                <a:cubicBezTo>
                  <a:pt x="508299" y="1391133"/>
                  <a:pt x="504651" y="1394781"/>
                  <a:pt x="499786" y="1397213"/>
                </a:cubicBezTo>
                <a:cubicBezTo>
                  <a:pt x="497354" y="1399645"/>
                  <a:pt x="494922" y="1400861"/>
                  <a:pt x="492490" y="1400861"/>
                </a:cubicBezTo>
                <a:lnTo>
                  <a:pt x="492490" y="1419101"/>
                </a:lnTo>
                <a:cubicBezTo>
                  <a:pt x="504651" y="1416669"/>
                  <a:pt x="514379" y="1413021"/>
                  <a:pt x="521675" y="1408157"/>
                </a:cubicBezTo>
                <a:cubicBezTo>
                  <a:pt x="526539" y="1405725"/>
                  <a:pt x="528971" y="1403293"/>
                  <a:pt x="528971" y="1400861"/>
                </a:cubicBezTo>
                <a:cubicBezTo>
                  <a:pt x="528971" y="1323035"/>
                  <a:pt x="532619" y="1239130"/>
                  <a:pt x="539916" y="1149144"/>
                </a:cubicBezTo>
                <a:lnTo>
                  <a:pt x="536267" y="1134552"/>
                </a:lnTo>
                <a:lnTo>
                  <a:pt x="539916" y="1105367"/>
                </a:lnTo>
                <a:cubicBezTo>
                  <a:pt x="532619" y="1056726"/>
                  <a:pt x="527755" y="1028757"/>
                  <a:pt x="525323" y="1021461"/>
                </a:cubicBezTo>
                <a:lnTo>
                  <a:pt x="528971" y="1014165"/>
                </a:lnTo>
                <a:lnTo>
                  <a:pt x="528971" y="1006869"/>
                </a:lnTo>
                <a:cubicBezTo>
                  <a:pt x="494922" y="977684"/>
                  <a:pt x="477898" y="961876"/>
                  <a:pt x="477898" y="959444"/>
                </a:cubicBezTo>
                <a:lnTo>
                  <a:pt x="477898" y="944852"/>
                </a:lnTo>
                <a:lnTo>
                  <a:pt x="481546" y="933908"/>
                </a:lnTo>
                <a:cubicBezTo>
                  <a:pt x="479114" y="933908"/>
                  <a:pt x="476682" y="932691"/>
                  <a:pt x="474250" y="930259"/>
                </a:cubicBezTo>
                <a:lnTo>
                  <a:pt x="466954" y="915667"/>
                </a:lnTo>
                <a:cubicBezTo>
                  <a:pt x="466954" y="903507"/>
                  <a:pt x="471818" y="884050"/>
                  <a:pt x="481546" y="857298"/>
                </a:cubicBezTo>
                <a:cubicBezTo>
                  <a:pt x="476682" y="835410"/>
                  <a:pt x="454793" y="812305"/>
                  <a:pt x="415881" y="787984"/>
                </a:cubicBezTo>
                <a:cubicBezTo>
                  <a:pt x="423177" y="768528"/>
                  <a:pt x="434121" y="751504"/>
                  <a:pt x="448713" y="736911"/>
                </a:cubicBezTo>
                <a:lnTo>
                  <a:pt x="441417" y="722319"/>
                </a:lnTo>
                <a:lnTo>
                  <a:pt x="441417" y="718671"/>
                </a:lnTo>
                <a:cubicBezTo>
                  <a:pt x="460874" y="655438"/>
                  <a:pt x="490058" y="623821"/>
                  <a:pt x="528971" y="623821"/>
                </a:cubicBezTo>
                <a:cubicBezTo>
                  <a:pt x="548427" y="609229"/>
                  <a:pt x="569100" y="601933"/>
                  <a:pt x="590988" y="601933"/>
                </a:cubicBezTo>
                <a:cubicBezTo>
                  <a:pt x="637197" y="635981"/>
                  <a:pt x="662734" y="653006"/>
                  <a:pt x="667598" y="653006"/>
                </a:cubicBezTo>
                <a:lnTo>
                  <a:pt x="678542" y="649358"/>
                </a:lnTo>
                <a:lnTo>
                  <a:pt x="685838" y="649358"/>
                </a:lnTo>
                <a:lnTo>
                  <a:pt x="685838" y="653006"/>
                </a:lnTo>
                <a:cubicBezTo>
                  <a:pt x="768528" y="635981"/>
                  <a:pt x="851218" y="625037"/>
                  <a:pt x="933907" y="620173"/>
                </a:cubicBezTo>
                <a:lnTo>
                  <a:pt x="941204" y="623821"/>
                </a:lnTo>
                <a:lnTo>
                  <a:pt x="948500" y="623821"/>
                </a:lnTo>
                <a:lnTo>
                  <a:pt x="1032405" y="609229"/>
                </a:lnTo>
                <a:lnTo>
                  <a:pt x="1032405" y="620173"/>
                </a:lnTo>
                <a:cubicBezTo>
                  <a:pt x="1034837" y="615309"/>
                  <a:pt x="1067670" y="610445"/>
                  <a:pt x="1130904" y="605581"/>
                </a:cubicBezTo>
                <a:cubicBezTo>
                  <a:pt x="1140632" y="605581"/>
                  <a:pt x="1146712" y="606797"/>
                  <a:pt x="1149144" y="609229"/>
                </a:cubicBezTo>
                <a:cubicBezTo>
                  <a:pt x="1161304" y="606797"/>
                  <a:pt x="1174681" y="605581"/>
                  <a:pt x="1189273" y="605581"/>
                </a:cubicBezTo>
                <a:lnTo>
                  <a:pt x="1273178" y="605581"/>
                </a:lnTo>
                <a:cubicBezTo>
                  <a:pt x="1282907" y="605581"/>
                  <a:pt x="1290203" y="604365"/>
                  <a:pt x="1295067" y="601933"/>
                </a:cubicBezTo>
                <a:cubicBezTo>
                  <a:pt x="1299931" y="604365"/>
                  <a:pt x="1308443" y="605581"/>
                  <a:pt x="1320603" y="605581"/>
                </a:cubicBezTo>
                <a:lnTo>
                  <a:pt x="1331548" y="605581"/>
                </a:lnTo>
                <a:cubicBezTo>
                  <a:pt x="1336412" y="518027"/>
                  <a:pt x="1347356" y="474250"/>
                  <a:pt x="1364380" y="474250"/>
                </a:cubicBezTo>
                <a:cubicBezTo>
                  <a:pt x="1364380" y="449929"/>
                  <a:pt x="1347356" y="413449"/>
                  <a:pt x="1313307" y="364808"/>
                </a:cubicBezTo>
                <a:cubicBezTo>
                  <a:pt x="1313307" y="340487"/>
                  <a:pt x="1301147" y="317383"/>
                  <a:pt x="1276826" y="295494"/>
                </a:cubicBezTo>
                <a:cubicBezTo>
                  <a:pt x="1325467" y="239557"/>
                  <a:pt x="1352220" y="211588"/>
                  <a:pt x="1357084" y="211588"/>
                </a:cubicBezTo>
                <a:lnTo>
                  <a:pt x="1357084" y="218885"/>
                </a:lnTo>
                <a:lnTo>
                  <a:pt x="1444638" y="164163"/>
                </a:lnTo>
                <a:close/>
                <a:moveTo>
                  <a:pt x="7759865" y="138627"/>
                </a:moveTo>
                <a:cubicBezTo>
                  <a:pt x="7789050" y="141059"/>
                  <a:pt x="7809722" y="147139"/>
                  <a:pt x="7821882" y="156867"/>
                </a:cubicBezTo>
                <a:lnTo>
                  <a:pt x="7865659" y="156867"/>
                </a:lnTo>
                <a:cubicBezTo>
                  <a:pt x="7870523" y="156867"/>
                  <a:pt x="7879036" y="159300"/>
                  <a:pt x="7891196" y="164163"/>
                </a:cubicBezTo>
                <a:cubicBezTo>
                  <a:pt x="7910652" y="169028"/>
                  <a:pt x="7931325" y="175108"/>
                  <a:pt x="7953213" y="182404"/>
                </a:cubicBezTo>
                <a:lnTo>
                  <a:pt x="7989694" y="167812"/>
                </a:lnTo>
                <a:cubicBezTo>
                  <a:pt x="7994557" y="167812"/>
                  <a:pt x="8028606" y="171460"/>
                  <a:pt x="8091840" y="178756"/>
                </a:cubicBezTo>
                <a:cubicBezTo>
                  <a:pt x="8091840" y="171460"/>
                  <a:pt x="8094271" y="167812"/>
                  <a:pt x="8099136" y="167812"/>
                </a:cubicBezTo>
                <a:cubicBezTo>
                  <a:pt x="8159937" y="167812"/>
                  <a:pt x="8231682" y="193348"/>
                  <a:pt x="8314372" y="244421"/>
                </a:cubicBezTo>
                <a:cubicBezTo>
                  <a:pt x="8358149" y="254150"/>
                  <a:pt x="8380038" y="263877"/>
                  <a:pt x="8380038" y="273606"/>
                </a:cubicBezTo>
                <a:lnTo>
                  <a:pt x="8380038" y="288198"/>
                </a:lnTo>
                <a:cubicBezTo>
                  <a:pt x="8370309" y="297927"/>
                  <a:pt x="8358149" y="319815"/>
                  <a:pt x="8343557" y="353864"/>
                </a:cubicBezTo>
                <a:cubicBezTo>
                  <a:pt x="8345988" y="356296"/>
                  <a:pt x="8347205" y="362376"/>
                  <a:pt x="8347205" y="372104"/>
                </a:cubicBezTo>
                <a:cubicBezTo>
                  <a:pt x="8337476" y="372104"/>
                  <a:pt x="8326532" y="402504"/>
                  <a:pt x="8314372" y="463306"/>
                </a:cubicBezTo>
                <a:cubicBezTo>
                  <a:pt x="8309508" y="463306"/>
                  <a:pt x="8303428" y="469386"/>
                  <a:pt x="8296132" y="481546"/>
                </a:cubicBezTo>
                <a:lnTo>
                  <a:pt x="8296132" y="561804"/>
                </a:lnTo>
                <a:cubicBezTo>
                  <a:pt x="8286403" y="593421"/>
                  <a:pt x="8281540" y="610445"/>
                  <a:pt x="8281540" y="612877"/>
                </a:cubicBezTo>
                <a:lnTo>
                  <a:pt x="8281540" y="700431"/>
                </a:lnTo>
                <a:lnTo>
                  <a:pt x="8274244" y="740559"/>
                </a:lnTo>
                <a:cubicBezTo>
                  <a:pt x="8279107" y="745424"/>
                  <a:pt x="8281540" y="750288"/>
                  <a:pt x="8281540" y="755152"/>
                </a:cubicBezTo>
                <a:cubicBezTo>
                  <a:pt x="8279107" y="774608"/>
                  <a:pt x="8275459" y="784336"/>
                  <a:pt x="8270595" y="784336"/>
                </a:cubicBezTo>
                <a:cubicBezTo>
                  <a:pt x="8270595" y="794065"/>
                  <a:pt x="8271811" y="807441"/>
                  <a:pt x="8274244" y="824465"/>
                </a:cubicBezTo>
                <a:cubicBezTo>
                  <a:pt x="8276675" y="848786"/>
                  <a:pt x="8280323" y="876754"/>
                  <a:pt x="8285188" y="908371"/>
                </a:cubicBezTo>
                <a:lnTo>
                  <a:pt x="8285188" y="919315"/>
                </a:lnTo>
                <a:cubicBezTo>
                  <a:pt x="8285188" y="929043"/>
                  <a:pt x="8283971" y="936340"/>
                  <a:pt x="8281540" y="941204"/>
                </a:cubicBezTo>
                <a:cubicBezTo>
                  <a:pt x="8296132" y="984981"/>
                  <a:pt x="8303428" y="1010517"/>
                  <a:pt x="8303428" y="1017813"/>
                </a:cubicBezTo>
                <a:lnTo>
                  <a:pt x="8332613" y="1017813"/>
                </a:lnTo>
                <a:cubicBezTo>
                  <a:pt x="8335044" y="1017813"/>
                  <a:pt x="8336261" y="1019029"/>
                  <a:pt x="8336261" y="1021461"/>
                </a:cubicBezTo>
                <a:cubicBezTo>
                  <a:pt x="8350853" y="1016597"/>
                  <a:pt x="8358149" y="1012949"/>
                  <a:pt x="8358149" y="1010517"/>
                </a:cubicBezTo>
                <a:lnTo>
                  <a:pt x="8372742" y="1017813"/>
                </a:lnTo>
                <a:lnTo>
                  <a:pt x="8460295" y="1010517"/>
                </a:lnTo>
                <a:cubicBezTo>
                  <a:pt x="8581897" y="1051862"/>
                  <a:pt x="8642699" y="1099287"/>
                  <a:pt x="8642699" y="1152792"/>
                </a:cubicBezTo>
                <a:cubicBezTo>
                  <a:pt x="8649995" y="1172248"/>
                  <a:pt x="8653643" y="1184408"/>
                  <a:pt x="8653643" y="1189273"/>
                </a:cubicBezTo>
                <a:lnTo>
                  <a:pt x="8646347" y="1189273"/>
                </a:lnTo>
                <a:cubicBezTo>
                  <a:pt x="8646347" y="1196569"/>
                  <a:pt x="8658507" y="1211161"/>
                  <a:pt x="8682828" y="1233050"/>
                </a:cubicBezTo>
                <a:lnTo>
                  <a:pt x="8682828" y="1243994"/>
                </a:lnTo>
                <a:lnTo>
                  <a:pt x="8653643" y="1276827"/>
                </a:lnTo>
                <a:cubicBezTo>
                  <a:pt x="8663371" y="1279259"/>
                  <a:pt x="8668235" y="1284123"/>
                  <a:pt x="8668235" y="1291419"/>
                </a:cubicBezTo>
                <a:lnTo>
                  <a:pt x="8668235" y="1295067"/>
                </a:lnTo>
                <a:cubicBezTo>
                  <a:pt x="8668235" y="1312091"/>
                  <a:pt x="8659723" y="1329116"/>
                  <a:pt x="8642699" y="1346140"/>
                </a:cubicBezTo>
                <a:lnTo>
                  <a:pt x="8642699" y="1364380"/>
                </a:lnTo>
                <a:cubicBezTo>
                  <a:pt x="8613514" y="1388701"/>
                  <a:pt x="8598922" y="1402077"/>
                  <a:pt x="8598922" y="1404509"/>
                </a:cubicBezTo>
                <a:lnTo>
                  <a:pt x="8598922" y="1433694"/>
                </a:lnTo>
                <a:cubicBezTo>
                  <a:pt x="8581897" y="1433694"/>
                  <a:pt x="8566089" y="1455582"/>
                  <a:pt x="8551497" y="1499359"/>
                </a:cubicBezTo>
                <a:cubicBezTo>
                  <a:pt x="8524744" y="1518815"/>
                  <a:pt x="8504072" y="1528544"/>
                  <a:pt x="8489480" y="1528544"/>
                </a:cubicBezTo>
                <a:lnTo>
                  <a:pt x="8474888" y="1524895"/>
                </a:lnTo>
                <a:cubicBezTo>
                  <a:pt x="8457863" y="1532192"/>
                  <a:pt x="8443270" y="1535840"/>
                  <a:pt x="8431111" y="1535840"/>
                </a:cubicBezTo>
                <a:cubicBezTo>
                  <a:pt x="8421382" y="1530976"/>
                  <a:pt x="8415302" y="1528544"/>
                  <a:pt x="8412870" y="1528544"/>
                </a:cubicBezTo>
                <a:cubicBezTo>
                  <a:pt x="8408006" y="1528544"/>
                  <a:pt x="8405574" y="1530976"/>
                  <a:pt x="8405574" y="1535840"/>
                </a:cubicBezTo>
                <a:cubicBezTo>
                  <a:pt x="8376390" y="1533408"/>
                  <a:pt x="8355716" y="1529760"/>
                  <a:pt x="8343557" y="1524895"/>
                </a:cubicBezTo>
                <a:lnTo>
                  <a:pt x="8328965" y="1554080"/>
                </a:lnTo>
                <a:lnTo>
                  <a:pt x="8328965" y="1557728"/>
                </a:lnTo>
                <a:cubicBezTo>
                  <a:pt x="8328965" y="1567456"/>
                  <a:pt x="8330180" y="1575969"/>
                  <a:pt x="8332613" y="1583265"/>
                </a:cubicBezTo>
                <a:lnTo>
                  <a:pt x="8328965" y="1594209"/>
                </a:lnTo>
                <a:lnTo>
                  <a:pt x="8332613" y="1608801"/>
                </a:lnTo>
                <a:lnTo>
                  <a:pt x="8328965" y="1616097"/>
                </a:lnTo>
                <a:lnTo>
                  <a:pt x="8332613" y="1648930"/>
                </a:lnTo>
                <a:lnTo>
                  <a:pt x="8332613" y="1681763"/>
                </a:lnTo>
                <a:lnTo>
                  <a:pt x="8328965" y="1692707"/>
                </a:lnTo>
                <a:cubicBezTo>
                  <a:pt x="8348420" y="1721891"/>
                  <a:pt x="8404358" y="1743780"/>
                  <a:pt x="8496776" y="1758372"/>
                </a:cubicBezTo>
                <a:cubicBezTo>
                  <a:pt x="8557577" y="1772965"/>
                  <a:pt x="8611082" y="1803365"/>
                  <a:pt x="8657291" y="1849574"/>
                </a:cubicBezTo>
                <a:cubicBezTo>
                  <a:pt x="8657291" y="1859302"/>
                  <a:pt x="8663371" y="1869031"/>
                  <a:pt x="8675532" y="1878759"/>
                </a:cubicBezTo>
                <a:cubicBezTo>
                  <a:pt x="8690124" y="1871463"/>
                  <a:pt x="8699851" y="1867815"/>
                  <a:pt x="8704716" y="1867815"/>
                </a:cubicBezTo>
                <a:lnTo>
                  <a:pt x="8690124" y="1849574"/>
                </a:lnTo>
                <a:lnTo>
                  <a:pt x="8690124" y="1842278"/>
                </a:lnTo>
                <a:lnTo>
                  <a:pt x="8701068" y="1834982"/>
                </a:lnTo>
                <a:cubicBezTo>
                  <a:pt x="8691340" y="1834982"/>
                  <a:pt x="8686476" y="1828902"/>
                  <a:pt x="8686476" y="1816741"/>
                </a:cubicBezTo>
                <a:lnTo>
                  <a:pt x="8686476" y="1802149"/>
                </a:lnTo>
                <a:lnTo>
                  <a:pt x="8704716" y="1802149"/>
                </a:lnTo>
                <a:lnTo>
                  <a:pt x="8704716" y="1791205"/>
                </a:lnTo>
                <a:lnTo>
                  <a:pt x="8682828" y="1762020"/>
                </a:lnTo>
                <a:lnTo>
                  <a:pt x="8686476" y="1732836"/>
                </a:lnTo>
                <a:lnTo>
                  <a:pt x="8642699" y="1674467"/>
                </a:lnTo>
                <a:lnTo>
                  <a:pt x="8646347" y="1645282"/>
                </a:lnTo>
                <a:cubicBezTo>
                  <a:pt x="8641482" y="1645282"/>
                  <a:pt x="8635403" y="1637986"/>
                  <a:pt x="8628107" y="1623394"/>
                </a:cubicBezTo>
                <a:lnTo>
                  <a:pt x="8628107" y="1616097"/>
                </a:lnTo>
                <a:cubicBezTo>
                  <a:pt x="8640267" y="1616097"/>
                  <a:pt x="8646347" y="1613665"/>
                  <a:pt x="8646347" y="1608801"/>
                </a:cubicBezTo>
                <a:lnTo>
                  <a:pt x="8646347" y="1601505"/>
                </a:lnTo>
                <a:lnTo>
                  <a:pt x="8628107" y="1568672"/>
                </a:lnTo>
                <a:cubicBezTo>
                  <a:pt x="8640267" y="1517599"/>
                  <a:pt x="8649995" y="1492063"/>
                  <a:pt x="8657291" y="1492063"/>
                </a:cubicBezTo>
                <a:cubicBezTo>
                  <a:pt x="8674315" y="1494495"/>
                  <a:pt x="8682828" y="1496927"/>
                  <a:pt x="8682828" y="1499359"/>
                </a:cubicBezTo>
                <a:lnTo>
                  <a:pt x="8690124" y="1495711"/>
                </a:lnTo>
                <a:lnTo>
                  <a:pt x="8744845" y="1499359"/>
                </a:lnTo>
                <a:cubicBezTo>
                  <a:pt x="8771597" y="1499359"/>
                  <a:pt x="8795918" y="1483551"/>
                  <a:pt x="8817806" y="1451934"/>
                </a:cubicBezTo>
                <a:cubicBezTo>
                  <a:pt x="8820238" y="1451934"/>
                  <a:pt x="8821454" y="1454366"/>
                  <a:pt x="8821454" y="1459230"/>
                </a:cubicBezTo>
                <a:lnTo>
                  <a:pt x="8832399" y="1451934"/>
                </a:lnTo>
                <a:lnTo>
                  <a:pt x="8865231" y="1451934"/>
                </a:lnTo>
                <a:lnTo>
                  <a:pt x="8952785" y="1521247"/>
                </a:lnTo>
                <a:lnTo>
                  <a:pt x="9259224" y="1499359"/>
                </a:lnTo>
                <a:lnTo>
                  <a:pt x="9259224" y="1506655"/>
                </a:lnTo>
                <a:cubicBezTo>
                  <a:pt x="9264087" y="1501791"/>
                  <a:pt x="9273816" y="1499359"/>
                  <a:pt x="9288408" y="1499359"/>
                </a:cubicBezTo>
                <a:lnTo>
                  <a:pt x="9288408" y="1495711"/>
                </a:lnTo>
                <a:cubicBezTo>
                  <a:pt x="9288408" y="1493279"/>
                  <a:pt x="9287193" y="1485983"/>
                  <a:pt x="9284760" y="1473822"/>
                </a:cubicBezTo>
                <a:cubicBezTo>
                  <a:pt x="9282328" y="1461662"/>
                  <a:pt x="9279896" y="1444638"/>
                  <a:pt x="9277464" y="1422749"/>
                </a:cubicBezTo>
                <a:lnTo>
                  <a:pt x="9277464" y="1353436"/>
                </a:lnTo>
                <a:lnTo>
                  <a:pt x="9273816" y="1353436"/>
                </a:lnTo>
                <a:cubicBezTo>
                  <a:pt x="9273816" y="1387485"/>
                  <a:pt x="9239768" y="1414237"/>
                  <a:pt x="9171670" y="1433694"/>
                </a:cubicBezTo>
                <a:cubicBezTo>
                  <a:pt x="9125461" y="1426397"/>
                  <a:pt x="9082900" y="1422749"/>
                  <a:pt x="9043987" y="1422749"/>
                </a:cubicBezTo>
                <a:cubicBezTo>
                  <a:pt x="9024531" y="1415453"/>
                  <a:pt x="9007506" y="1400861"/>
                  <a:pt x="8992914" y="1378973"/>
                </a:cubicBezTo>
                <a:lnTo>
                  <a:pt x="8985618" y="1378973"/>
                </a:lnTo>
                <a:cubicBezTo>
                  <a:pt x="8973458" y="1378973"/>
                  <a:pt x="8966162" y="1380189"/>
                  <a:pt x="8963729" y="1382621"/>
                </a:cubicBezTo>
                <a:lnTo>
                  <a:pt x="8945489" y="1378973"/>
                </a:lnTo>
                <a:cubicBezTo>
                  <a:pt x="8906576" y="1378973"/>
                  <a:pt x="8873744" y="1387485"/>
                  <a:pt x="8846991" y="1404509"/>
                </a:cubicBezTo>
                <a:cubicBezTo>
                  <a:pt x="8837263" y="1404509"/>
                  <a:pt x="8806862" y="1371676"/>
                  <a:pt x="8755789" y="1306011"/>
                </a:cubicBezTo>
                <a:cubicBezTo>
                  <a:pt x="8746061" y="1306011"/>
                  <a:pt x="8731469" y="1280475"/>
                  <a:pt x="8712012" y="1229402"/>
                </a:cubicBezTo>
                <a:cubicBezTo>
                  <a:pt x="8707148" y="1229402"/>
                  <a:pt x="8694988" y="1203865"/>
                  <a:pt x="8675532" y="1152792"/>
                </a:cubicBezTo>
                <a:cubicBezTo>
                  <a:pt x="8653643" y="1152792"/>
                  <a:pt x="8641482" y="1133336"/>
                  <a:pt x="8639051" y="1094423"/>
                </a:cubicBezTo>
                <a:lnTo>
                  <a:pt x="8642699" y="1079830"/>
                </a:lnTo>
                <a:lnTo>
                  <a:pt x="8642699" y="1072535"/>
                </a:lnTo>
                <a:cubicBezTo>
                  <a:pt x="8635403" y="1072535"/>
                  <a:pt x="8629322" y="1060374"/>
                  <a:pt x="8624459" y="1036054"/>
                </a:cubicBezTo>
                <a:lnTo>
                  <a:pt x="8628107" y="1036054"/>
                </a:lnTo>
                <a:cubicBezTo>
                  <a:pt x="8611082" y="999573"/>
                  <a:pt x="8591626" y="971604"/>
                  <a:pt x="8569738" y="952148"/>
                </a:cubicBezTo>
                <a:lnTo>
                  <a:pt x="8569738" y="948500"/>
                </a:lnTo>
                <a:cubicBezTo>
                  <a:pt x="8569738" y="943636"/>
                  <a:pt x="8574601" y="941204"/>
                  <a:pt x="8584330" y="941204"/>
                </a:cubicBezTo>
                <a:lnTo>
                  <a:pt x="8555145" y="901075"/>
                </a:lnTo>
                <a:lnTo>
                  <a:pt x="8562441" y="857298"/>
                </a:lnTo>
                <a:lnTo>
                  <a:pt x="8540553" y="842706"/>
                </a:lnTo>
                <a:lnTo>
                  <a:pt x="8551497" y="813521"/>
                </a:lnTo>
                <a:cubicBezTo>
                  <a:pt x="8529609" y="740559"/>
                  <a:pt x="8518665" y="693135"/>
                  <a:pt x="8518665" y="671246"/>
                </a:cubicBezTo>
                <a:cubicBezTo>
                  <a:pt x="8550280" y="654222"/>
                  <a:pt x="8566089" y="623821"/>
                  <a:pt x="8566089" y="580044"/>
                </a:cubicBezTo>
                <a:lnTo>
                  <a:pt x="8569738" y="580044"/>
                </a:lnTo>
                <a:cubicBezTo>
                  <a:pt x="8601353" y="580044"/>
                  <a:pt x="8634186" y="593421"/>
                  <a:pt x="8668235" y="620173"/>
                </a:cubicBezTo>
                <a:cubicBezTo>
                  <a:pt x="8682828" y="620173"/>
                  <a:pt x="8690124" y="622605"/>
                  <a:pt x="8690124" y="627469"/>
                </a:cubicBezTo>
                <a:cubicBezTo>
                  <a:pt x="8743628" y="590988"/>
                  <a:pt x="8815374" y="564236"/>
                  <a:pt x="8905360" y="547211"/>
                </a:cubicBezTo>
                <a:lnTo>
                  <a:pt x="8919952" y="547211"/>
                </a:lnTo>
                <a:cubicBezTo>
                  <a:pt x="8966162" y="547211"/>
                  <a:pt x="9017235" y="588556"/>
                  <a:pt x="9073172" y="671246"/>
                </a:cubicBezTo>
                <a:cubicBezTo>
                  <a:pt x="9099924" y="693135"/>
                  <a:pt x="9138837" y="772176"/>
                  <a:pt x="9189910" y="908371"/>
                </a:cubicBezTo>
                <a:lnTo>
                  <a:pt x="9273816" y="1262234"/>
                </a:lnTo>
                <a:lnTo>
                  <a:pt x="9273816" y="1265882"/>
                </a:lnTo>
                <a:lnTo>
                  <a:pt x="9277464" y="1265882"/>
                </a:lnTo>
                <a:lnTo>
                  <a:pt x="9277464" y="1072535"/>
                </a:lnTo>
                <a:cubicBezTo>
                  <a:pt x="9277464" y="1031190"/>
                  <a:pt x="9258008" y="989844"/>
                  <a:pt x="9219095" y="948500"/>
                </a:cubicBezTo>
                <a:cubicBezTo>
                  <a:pt x="9219095" y="943636"/>
                  <a:pt x="9221527" y="941204"/>
                  <a:pt x="9226391" y="941204"/>
                </a:cubicBezTo>
                <a:lnTo>
                  <a:pt x="9219095" y="908371"/>
                </a:lnTo>
                <a:lnTo>
                  <a:pt x="9219095" y="904723"/>
                </a:lnTo>
                <a:lnTo>
                  <a:pt x="9222743" y="897427"/>
                </a:lnTo>
                <a:cubicBezTo>
                  <a:pt x="9225175" y="894995"/>
                  <a:pt x="9228823" y="892563"/>
                  <a:pt x="9233687" y="890131"/>
                </a:cubicBezTo>
                <a:cubicBezTo>
                  <a:pt x="9233687" y="863378"/>
                  <a:pt x="9219095" y="835410"/>
                  <a:pt x="9189910" y="806225"/>
                </a:cubicBezTo>
                <a:cubicBezTo>
                  <a:pt x="9189910" y="784336"/>
                  <a:pt x="9199639" y="767312"/>
                  <a:pt x="9219095" y="755152"/>
                </a:cubicBezTo>
                <a:cubicBezTo>
                  <a:pt x="9226391" y="755152"/>
                  <a:pt x="9239768" y="760016"/>
                  <a:pt x="9259224" y="769744"/>
                </a:cubicBezTo>
                <a:lnTo>
                  <a:pt x="9259224" y="667598"/>
                </a:lnTo>
                <a:lnTo>
                  <a:pt x="9226391" y="448714"/>
                </a:lnTo>
                <a:lnTo>
                  <a:pt x="9226391" y="357512"/>
                </a:lnTo>
                <a:cubicBezTo>
                  <a:pt x="9180182" y="308871"/>
                  <a:pt x="9157077" y="276038"/>
                  <a:pt x="9157077" y="259013"/>
                </a:cubicBezTo>
                <a:lnTo>
                  <a:pt x="9157077" y="244421"/>
                </a:lnTo>
                <a:cubicBezTo>
                  <a:pt x="9169237" y="244421"/>
                  <a:pt x="9181398" y="234693"/>
                  <a:pt x="9193558" y="215237"/>
                </a:cubicBezTo>
                <a:lnTo>
                  <a:pt x="9219095" y="182404"/>
                </a:lnTo>
                <a:lnTo>
                  <a:pt x="9270168" y="196996"/>
                </a:lnTo>
                <a:lnTo>
                  <a:pt x="9310297" y="215237"/>
                </a:lnTo>
                <a:cubicBezTo>
                  <a:pt x="9315160" y="215237"/>
                  <a:pt x="9317593" y="212804"/>
                  <a:pt x="9317593" y="207940"/>
                </a:cubicBezTo>
                <a:cubicBezTo>
                  <a:pt x="9322457" y="207940"/>
                  <a:pt x="9416091" y="233477"/>
                  <a:pt x="9598495" y="284550"/>
                </a:cubicBezTo>
                <a:lnTo>
                  <a:pt x="9631327" y="273606"/>
                </a:lnTo>
                <a:cubicBezTo>
                  <a:pt x="9643487" y="280902"/>
                  <a:pt x="9649568" y="285766"/>
                  <a:pt x="9649568" y="288198"/>
                </a:cubicBezTo>
                <a:lnTo>
                  <a:pt x="9660512" y="284550"/>
                </a:lnTo>
                <a:lnTo>
                  <a:pt x="9664160" y="284550"/>
                </a:lnTo>
                <a:cubicBezTo>
                  <a:pt x="9802786" y="304006"/>
                  <a:pt x="9872101" y="334407"/>
                  <a:pt x="9872101" y="375752"/>
                </a:cubicBezTo>
                <a:cubicBezTo>
                  <a:pt x="9879397" y="375752"/>
                  <a:pt x="9883044" y="386696"/>
                  <a:pt x="9883044" y="408585"/>
                </a:cubicBezTo>
                <a:cubicBezTo>
                  <a:pt x="9883044" y="464522"/>
                  <a:pt x="9873316" y="492490"/>
                  <a:pt x="9853860" y="492490"/>
                </a:cubicBezTo>
                <a:lnTo>
                  <a:pt x="9864805" y="580044"/>
                </a:lnTo>
                <a:lnTo>
                  <a:pt x="9861156" y="612877"/>
                </a:lnTo>
                <a:lnTo>
                  <a:pt x="9864805" y="642062"/>
                </a:lnTo>
                <a:lnTo>
                  <a:pt x="9824676" y="813521"/>
                </a:lnTo>
                <a:cubicBezTo>
                  <a:pt x="9831972" y="813521"/>
                  <a:pt x="9835619" y="815953"/>
                  <a:pt x="9835619" y="820817"/>
                </a:cubicBezTo>
                <a:lnTo>
                  <a:pt x="9828323" y="864594"/>
                </a:lnTo>
                <a:cubicBezTo>
                  <a:pt x="9833187" y="891347"/>
                  <a:pt x="9835619" y="905939"/>
                  <a:pt x="9835619" y="908371"/>
                </a:cubicBezTo>
                <a:lnTo>
                  <a:pt x="9824676" y="919315"/>
                </a:lnTo>
                <a:lnTo>
                  <a:pt x="9828323" y="948500"/>
                </a:lnTo>
                <a:lnTo>
                  <a:pt x="9828323" y="999573"/>
                </a:lnTo>
                <a:lnTo>
                  <a:pt x="9824676" y="1017813"/>
                </a:lnTo>
                <a:lnTo>
                  <a:pt x="9824676" y="1032406"/>
                </a:lnTo>
                <a:cubicBezTo>
                  <a:pt x="9822243" y="1039702"/>
                  <a:pt x="9821027" y="1044566"/>
                  <a:pt x="9821027" y="1046998"/>
                </a:cubicBezTo>
                <a:lnTo>
                  <a:pt x="9821027" y="1057942"/>
                </a:lnTo>
                <a:cubicBezTo>
                  <a:pt x="9867236" y="972820"/>
                  <a:pt x="9911013" y="930259"/>
                  <a:pt x="9952357" y="930259"/>
                </a:cubicBezTo>
                <a:cubicBezTo>
                  <a:pt x="9969382" y="874322"/>
                  <a:pt x="9981543" y="846354"/>
                  <a:pt x="9988839" y="846354"/>
                </a:cubicBezTo>
                <a:cubicBezTo>
                  <a:pt x="9998567" y="853650"/>
                  <a:pt x="10008295" y="857298"/>
                  <a:pt x="10018023" y="857298"/>
                </a:cubicBezTo>
                <a:cubicBezTo>
                  <a:pt x="10047207" y="791632"/>
                  <a:pt x="10084904" y="695567"/>
                  <a:pt x="10131114" y="569100"/>
                </a:cubicBezTo>
                <a:cubicBezTo>
                  <a:pt x="10177323" y="510731"/>
                  <a:pt x="10218668" y="481546"/>
                  <a:pt x="10255148" y="481546"/>
                </a:cubicBezTo>
                <a:lnTo>
                  <a:pt x="10266092" y="481546"/>
                </a:lnTo>
                <a:cubicBezTo>
                  <a:pt x="10297710" y="481546"/>
                  <a:pt x="10332974" y="498571"/>
                  <a:pt x="10371886" y="532619"/>
                </a:cubicBezTo>
                <a:lnTo>
                  <a:pt x="10390127" y="525323"/>
                </a:lnTo>
                <a:cubicBezTo>
                  <a:pt x="10504433" y="549644"/>
                  <a:pt x="10561586" y="567884"/>
                  <a:pt x="10561586" y="580044"/>
                </a:cubicBezTo>
                <a:cubicBezTo>
                  <a:pt x="10607795" y="601933"/>
                  <a:pt x="10651573" y="640845"/>
                  <a:pt x="10692917" y="696783"/>
                </a:cubicBezTo>
                <a:cubicBezTo>
                  <a:pt x="10724533" y="742992"/>
                  <a:pt x="10740342" y="781904"/>
                  <a:pt x="10740342" y="813521"/>
                </a:cubicBezTo>
                <a:lnTo>
                  <a:pt x="10740342" y="831761"/>
                </a:lnTo>
                <a:cubicBezTo>
                  <a:pt x="10737909" y="836625"/>
                  <a:pt x="10735478" y="842706"/>
                  <a:pt x="10733046" y="850002"/>
                </a:cubicBezTo>
                <a:cubicBezTo>
                  <a:pt x="10728182" y="862162"/>
                  <a:pt x="10724533" y="875538"/>
                  <a:pt x="10722101" y="890131"/>
                </a:cubicBezTo>
                <a:lnTo>
                  <a:pt x="10725750" y="901075"/>
                </a:lnTo>
                <a:cubicBezTo>
                  <a:pt x="10677108" y="925396"/>
                  <a:pt x="10652788" y="944852"/>
                  <a:pt x="10652788" y="959444"/>
                </a:cubicBezTo>
                <a:cubicBezTo>
                  <a:pt x="10652788" y="978900"/>
                  <a:pt x="10596852" y="1028757"/>
                  <a:pt x="10484977" y="1109015"/>
                </a:cubicBezTo>
                <a:cubicBezTo>
                  <a:pt x="10463088" y="1109015"/>
                  <a:pt x="10443632" y="1124823"/>
                  <a:pt x="10426607" y="1156440"/>
                </a:cubicBezTo>
                <a:cubicBezTo>
                  <a:pt x="10382831" y="1156440"/>
                  <a:pt x="10348782" y="1177112"/>
                  <a:pt x="10324461" y="1218457"/>
                </a:cubicBezTo>
                <a:cubicBezTo>
                  <a:pt x="10305006" y="1237914"/>
                  <a:pt x="10264877" y="1256154"/>
                  <a:pt x="10204075" y="1273178"/>
                </a:cubicBezTo>
                <a:cubicBezTo>
                  <a:pt x="10204075" y="1290203"/>
                  <a:pt x="10165162" y="1308443"/>
                  <a:pt x="10087336" y="1327900"/>
                </a:cubicBezTo>
                <a:lnTo>
                  <a:pt x="10065448" y="1324252"/>
                </a:lnTo>
                <a:lnTo>
                  <a:pt x="10043560" y="1324252"/>
                </a:lnTo>
                <a:lnTo>
                  <a:pt x="10010727" y="1320603"/>
                </a:lnTo>
                <a:cubicBezTo>
                  <a:pt x="9981543" y="1337628"/>
                  <a:pt x="9957222" y="1346140"/>
                  <a:pt x="9937765" y="1346140"/>
                </a:cubicBezTo>
                <a:cubicBezTo>
                  <a:pt x="9898852" y="1346140"/>
                  <a:pt x="9850211" y="1318171"/>
                  <a:pt x="9791843" y="1262234"/>
                </a:cubicBezTo>
                <a:lnTo>
                  <a:pt x="9791843" y="1258586"/>
                </a:lnTo>
                <a:cubicBezTo>
                  <a:pt x="9786979" y="1258586"/>
                  <a:pt x="9778466" y="1264666"/>
                  <a:pt x="9766306" y="1276827"/>
                </a:cubicBezTo>
                <a:lnTo>
                  <a:pt x="9773602" y="1291419"/>
                </a:lnTo>
                <a:lnTo>
                  <a:pt x="9762658" y="1295067"/>
                </a:lnTo>
                <a:lnTo>
                  <a:pt x="9780898" y="1419101"/>
                </a:lnTo>
                <a:lnTo>
                  <a:pt x="9780898" y="1437342"/>
                </a:lnTo>
                <a:cubicBezTo>
                  <a:pt x="9790627" y="1437342"/>
                  <a:pt x="9795490" y="1440990"/>
                  <a:pt x="9795490" y="1448286"/>
                </a:cubicBezTo>
                <a:lnTo>
                  <a:pt x="9806435" y="1437342"/>
                </a:lnTo>
                <a:lnTo>
                  <a:pt x="9853860" y="1437342"/>
                </a:lnTo>
                <a:cubicBezTo>
                  <a:pt x="9863588" y="1437342"/>
                  <a:pt x="9872101" y="1436126"/>
                  <a:pt x="9879397" y="1433694"/>
                </a:cubicBezTo>
                <a:cubicBezTo>
                  <a:pt x="9881829" y="1436126"/>
                  <a:pt x="9889125" y="1437342"/>
                  <a:pt x="9901285" y="1437342"/>
                </a:cubicBezTo>
                <a:cubicBezTo>
                  <a:pt x="9911013" y="1437342"/>
                  <a:pt x="9915877" y="1436126"/>
                  <a:pt x="9915877" y="1433694"/>
                </a:cubicBezTo>
                <a:lnTo>
                  <a:pt x="9945061" y="1437342"/>
                </a:lnTo>
                <a:cubicBezTo>
                  <a:pt x="10117737" y="1437342"/>
                  <a:pt x="10233260" y="1450718"/>
                  <a:pt x="10291629" y="1477470"/>
                </a:cubicBezTo>
                <a:cubicBezTo>
                  <a:pt x="10296492" y="1472606"/>
                  <a:pt x="10303788" y="1470175"/>
                  <a:pt x="10313517" y="1470175"/>
                </a:cubicBezTo>
                <a:lnTo>
                  <a:pt x="10320814" y="1470175"/>
                </a:lnTo>
                <a:cubicBezTo>
                  <a:pt x="10432689" y="1513951"/>
                  <a:pt x="10500784" y="1571105"/>
                  <a:pt x="10525106" y="1641634"/>
                </a:cubicBezTo>
                <a:cubicBezTo>
                  <a:pt x="10537266" y="1663522"/>
                  <a:pt x="10549427" y="1674467"/>
                  <a:pt x="10561586" y="1674467"/>
                </a:cubicBezTo>
                <a:cubicBezTo>
                  <a:pt x="10602930" y="1713379"/>
                  <a:pt x="10623604" y="1760804"/>
                  <a:pt x="10623604" y="1816741"/>
                </a:cubicBezTo>
                <a:cubicBezTo>
                  <a:pt x="10630900" y="1816741"/>
                  <a:pt x="10634548" y="1832550"/>
                  <a:pt x="10634548" y="1864167"/>
                </a:cubicBezTo>
                <a:lnTo>
                  <a:pt x="10634548" y="1867815"/>
                </a:lnTo>
                <a:lnTo>
                  <a:pt x="10630900" y="1878759"/>
                </a:lnTo>
                <a:cubicBezTo>
                  <a:pt x="10638196" y="1878759"/>
                  <a:pt x="10641844" y="1883623"/>
                  <a:pt x="10641844" y="1893351"/>
                </a:cubicBezTo>
                <a:lnTo>
                  <a:pt x="10641844" y="1926184"/>
                </a:lnTo>
                <a:lnTo>
                  <a:pt x="10634548" y="1955368"/>
                </a:lnTo>
                <a:cubicBezTo>
                  <a:pt x="10644277" y="1955368"/>
                  <a:pt x="10649140" y="1959017"/>
                  <a:pt x="10649140" y="1966313"/>
                </a:cubicBezTo>
                <a:cubicBezTo>
                  <a:pt x="10649140" y="1971177"/>
                  <a:pt x="10646708" y="1973609"/>
                  <a:pt x="10641844" y="1973609"/>
                </a:cubicBezTo>
                <a:lnTo>
                  <a:pt x="10649140" y="1984553"/>
                </a:lnTo>
                <a:lnTo>
                  <a:pt x="10649140" y="2010090"/>
                </a:lnTo>
                <a:cubicBezTo>
                  <a:pt x="10649140" y="2014954"/>
                  <a:pt x="10646708" y="2017386"/>
                  <a:pt x="10641844" y="2017386"/>
                </a:cubicBezTo>
                <a:cubicBezTo>
                  <a:pt x="10649140" y="2034410"/>
                  <a:pt x="10652788" y="2051434"/>
                  <a:pt x="10652788" y="2068459"/>
                </a:cubicBezTo>
                <a:cubicBezTo>
                  <a:pt x="10652788" y="2070891"/>
                  <a:pt x="10651573" y="2072107"/>
                  <a:pt x="10649140" y="2072107"/>
                </a:cubicBezTo>
                <a:lnTo>
                  <a:pt x="10652788" y="2119532"/>
                </a:lnTo>
                <a:lnTo>
                  <a:pt x="10652788" y="2207085"/>
                </a:lnTo>
                <a:cubicBezTo>
                  <a:pt x="10652788" y="2209518"/>
                  <a:pt x="10651573" y="2210734"/>
                  <a:pt x="10649140" y="2210734"/>
                </a:cubicBezTo>
                <a:cubicBezTo>
                  <a:pt x="10651573" y="2213166"/>
                  <a:pt x="10655220" y="2241134"/>
                  <a:pt x="10660084" y="2294639"/>
                </a:cubicBezTo>
                <a:lnTo>
                  <a:pt x="10652788" y="2323824"/>
                </a:lnTo>
                <a:lnTo>
                  <a:pt x="10660084" y="2334768"/>
                </a:lnTo>
                <a:cubicBezTo>
                  <a:pt x="10660084" y="2346928"/>
                  <a:pt x="10654004" y="2362737"/>
                  <a:pt x="10641844" y="2382193"/>
                </a:cubicBezTo>
                <a:lnTo>
                  <a:pt x="10649140" y="2422322"/>
                </a:lnTo>
                <a:cubicBezTo>
                  <a:pt x="10639412" y="2422322"/>
                  <a:pt x="10634548" y="2428402"/>
                  <a:pt x="10634548" y="2440562"/>
                </a:cubicBezTo>
                <a:cubicBezTo>
                  <a:pt x="10644277" y="2462451"/>
                  <a:pt x="10649140" y="2475827"/>
                  <a:pt x="10649140" y="2480691"/>
                </a:cubicBezTo>
                <a:lnTo>
                  <a:pt x="10641844" y="2498932"/>
                </a:lnTo>
                <a:cubicBezTo>
                  <a:pt x="10646708" y="2503796"/>
                  <a:pt x="10649140" y="2511092"/>
                  <a:pt x="10649140" y="2520820"/>
                </a:cubicBezTo>
                <a:lnTo>
                  <a:pt x="10641844" y="2520820"/>
                </a:lnTo>
                <a:cubicBezTo>
                  <a:pt x="10646708" y="2530548"/>
                  <a:pt x="10649140" y="2536628"/>
                  <a:pt x="10649140" y="2539060"/>
                </a:cubicBezTo>
                <a:cubicBezTo>
                  <a:pt x="10646708" y="2543924"/>
                  <a:pt x="10644277" y="2551220"/>
                  <a:pt x="10641844" y="2560949"/>
                </a:cubicBezTo>
                <a:cubicBezTo>
                  <a:pt x="10646708" y="2577973"/>
                  <a:pt x="10649140" y="2587701"/>
                  <a:pt x="10649140" y="2590134"/>
                </a:cubicBezTo>
                <a:lnTo>
                  <a:pt x="10641844" y="2590134"/>
                </a:lnTo>
                <a:lnTo>
                  <a:pt x="10649140" y="2601078"/>
                </a:lnTo>
                <a:cubicBezTo>
                  <a:pt x="10644277" y="2613238"/>
                  <a:pt x="10640628" y="2624182"/>
                  <a:pt x="10638196" y="2633910"/>
                </a:cubicBezTo>
                <a:cubicBezTo>
                  <a:pt x="10635763" y="2641207"/>
                  <a:pt x="10634548" y="2646071"/>
                  <a:pt x="10634548" y="2648503"/>
                </a:cubicBezTo>
                <a:lnTo>
                  <a:pt x="10634548" y="2681335"/>
                </a:lnTo>
                <a:cubicBezTo>
                  <a:pt x="10634548" y="2691063"/>
                  <a:pt x="10639412" y="2695928"/>
                  <a:pt x="10649140" y="2695928"/>
                </a:cubicBezTo>
                <a:cubicBezTo>
                  <a:pt x="10649140" y="2698359"/>
                  <a:pt x="10647924" y="2706872"/>
                  <a:pt x="10645492" y="2721464"/>
                </a:cubicBezTo>
                <a:lnTo>
                  <a:pt x="10638196" y="2747001"/>
                </a:lnTo>
                <a:lnTo>
                  <a:pt x="10630900" y="2783481"/>
                </a:lnTo>
                <a:lnTo>
                  <a:pt x="10634548" y="2794426"/>
                </a:lnTo>
                <a:cubicBezTo>
                  <a:pt x="10634548" y="2809018"/>
                  <a:pt x="10626036" y="2828474"/>
                  <a:pt x="10609011" y="2852795"/>
                </a:cubicBezTo>
                <a:lnTo>
                  <a:pt x="10619955" y="2885627"/>
                </a:lnTo>
                <a:cubicBezTo>
                  <a:pt x="10612659" y="2888060"/>
                  <a:pt x="10593203" y="2930620"/>
                  <a:pt x="10561586" y="3013310"/>
                </a:cubicBezTo>
                <a:cubicBezTo>
                  <a:pt x="10542131" y="3013310"/>
                  <a:pt x="10516594" y="3037631"/>
                  <a:pt x="10484977" y="3086272"/>
                </a:cubicBezTo>
                <a:cubicBezTo>
                  <a:pt x="10467953" y="3100864"/>
                  <a:pt x="10455792" y="3127616"/>
                  <a:pt x="10448496" y="3166529"/>
                </a:cubicBezTo>
                <a:cubicBezTo>
                  <a:pt x="10433904" y="3166529"/>
                  <a:pt x="10397423" y="3194498"/>
                  <a:pt x="10339054" y="3250435"/>
                </a:cubicBezTo>
                <a:cubicBezTo>
                  <a:pt x="10224748" y="3282052"/>
                  <a:pt x="10148138" y="3297860"/>
                  <a:pt x="10109225" y="3297860"/>
                </a:cubicBezTo>
                <a:lnTo>
                  <a:pt x="10054503" y="3297860"/>
                </a:lnTo>
                <a:cubicBezTo>
                  <a:pt x="10054503" y="3305156"/>
                  <a:pt x="10037479" y="3316100"/>
                  <a:pt x="10003431" y="3330693"/>
                </a:cubicBezTo>
                <a:cubicBezTo>
                  <a:pt x="10003431" y="3357445"/>
                  <a:pt x="9956006" y="3375686"/>
                  <a:pt x="9861156" y="3385414"/>
                </a:cubicBezTo>
                <a:lnTo>
                  <a:pt x="9791843" y="3385414"/>
                </a:lnTo>
                <a:cubicBezTo>
                  <a:pt x="9772387" y="3385414"/>
                  <a:pt x="9762658" y="3380550"/>
                  <a:pt x="9762658" y="3370821"/>
                </a:cubicBezTo>
                <a:cubicBezTo>
                  <a:pt x="9755361" y="3373253"/>
                  <a:pt x="9749281" y="3374470"/>
                  <a:pt x="9744418" y="3374470"/>
                </a:cubicBezTo>
                <a:cubicBezTo>
                  <a:pt x="9700640" y="3374470"/>
                  <a:pt x="9653215" y="3372038"/>
                  <a:pt x="9602143" y="3367173"/>
                </a:cubicBezTo>
                <a:lnTo>
                  <a:pt x="9572958" y="3370821"/>
                </a:lnTo>
                <a:lnTo>
                  <a:pt x="9499997" y="3370821"/>
                </a:lnTo>
                <a:cubicBezTo>
                  <a:pt x="9419739" y="3370821"/>
                  <a:pt x="9292056" y="3384198"/>
                  <a:pt x="9116948" y="3410950"/>
                </a:cubicBezTo>
                <a:lnTo>
                  <a:pt x="8992914" y="3410950"/>
                </a:lnTo>
                <a:lnTo>
                  <a:pt x="8945489" y="3414598"/>
                </a:lnTo>
                <a:lnTo>
                  <a:pt x="8945489" y="3410950"/>
                </a:lnTo>
                <a:cubicBezTo>
                  <a:pt x="8940624" y="3410950"/>
                  <a:pt x="8938193" y="3412166"/>
                  <a:pt x="8938193" y="3414598"/>
                </a:cubicBezTo>
                <a:lnTo>
                  <a:pt x="8821454" y="3400006"/>
                </a:lnTo>
                <a:cubicBezTo>
                  <a:pt x="8819022" y="3407302"/>
                  <a:pt x="8817806" y="3413382"/>
                  <a:pt x="8817806" y="3418246"/>
                </a:cubicBezTo>
                <a:lnTo>
                  <a:pt x="8799566" y="3418246"/>
                </a:lnTo>
                <a:cubicBezTo>
                  <a:pt x="8797134" y="3415815"/>
                  <a:pt x="8784974" y="3409734"/>
                  <a:pt x="8763085" y="3400006"/>
                </a:cubicBezTo>
                <a:cubicBezTo>
                  <a:pt x="8736332" y="3387846"/>
                  <a:pt x="8704716" y="3374470"/>
                  <a:pt x="8668235" y="3359877"/>
                </a:cubicBezTo>
                <a:cubicBezTo>
                  <a:pt x="8602570" y="3299076"/>
                  <a:pt x="8549065" y="3265027"/>
                  <a:pt x="8507720" y="3257731"/>
                </a:cubicBezTo>
                <a:cubicBezTo>
                  <a:pt x="8507720" y="3255299"/>
                  <a:pt x="8505288" y="3254083"/>
                  <a:pt x="8500424" y="3254083"/>
                </a:cubicBezTo>
                <a:lnTo>
                  <a:pt x="8507720" y="3239491"/>
                </a:lnTo>
                <a:lnTo>
                  <a:pt x="8500424" y="3195714"/>
                </a:lnTo>
                <a:lnTo>
                  <a:pt x="8507720" y="3181122"/>
                </a:lnTo>
                <a:lnTo>
                  <a:pt x="8478536" y="3195714"/>
                </a:lnTo>
                <a:lnTo>
                  <a:pt x="8474888" y="3195714"/>
                </a:lnTo>
                <a:lnTo>
                  <a:pt x="8445703" y="3166529"/>
                </a:lnTo>
                <a:lnTo>
                  <a:pt x="8445703" y="3155585"/>
                </a:lnTo>
                <a:lnTo>
                  <a:pt x="8496776" y="3122752"/>
                </a:lnTo>
                <a:cubicBezTo>
                  <a:pt x="8472455" y="3122752"/>
                  <a:pt x="8457863" y="3102080"/>
                  <a:pt x="8452999" y="3060735"/>
                </a:cubicBezTo>
                <a:cubicBezTo>
                  <a:pt x="8457863" y="3051007"/>
                  <a:pt x="8462727" y="3046143"/>
                  <a:pt x="8467591" y="3046143"/>
                </a:cubicBezTo>
                <a:lnTo>
                  <a:pt x="8478536" y="3053439"/>
                </a:lnTo>
                <a:lnTo>
                  <a:pt x="8478536" y="3042495"/>
                </a:lnTo>
                <a:cubicBezTo>
                  <a:pt x="8466375" y="3042495"/>
                  <a:pt x="8460295" y="3037631"/>
                  <a:pt x="8460295" y="3027902"/>
                </a:cubicBezTo>
                <a:cubicBezTo>
                  <a:pt x="8470023" y="3027902"/>
                  <a:pt x="8474888" y="3024254"/>
                  <a:pt x="8474888" y="3016958"/>
                </a:cubicBezTo>
                <a:lnTo>
                  <a:pt x="8452999" y="2991422"/>
                </a:lnTo>
                <a:cubicBezTo>
                  <a:pt x="8504072" y="2911164"/>
                  <a:pt x="8538120" y="2863739"/>
                  <a:pt x="8555145" y="2849147"/>
                </a:cubicBezTo>
                <a:cubicBezTo>
                  <a:pt x="8567305" y="2849147"/>
                  <a:pt x="8609866" y="2830906"/>
                  <a:pt x="8682828" y="2794426"/>
                </a:cubicBezTo>
                <a:lnTo>
                  <a:pt x="8704716" y="2794426"/>
                </a:lnTo>
                <a:cubicBezTo>
                  <a:pt x="8724172" y="2799290"/>
                  <a:pt x="8742413" y="2802938"/>
                  <a:pt x="8759437" y="2805370"/>
                </a:cubicBezTo>
                <a:cubicBezTo>
                  <a:pt x="8774030" y="2807802"/>
                  <a:pt x="8784974" y="2809018"/>
                  <a:pt x="8792270" y="2809018"/>
                </a:cubicBezTo>
                <a:lnTo>
                  <a:pt x="9499997" y="2809018"/>
                </a:lnTo>
                <a:cubicBezTo>
                  <a:pt x="9665376" y="2809018"/>
                  <a:pt x="9830755" y="2794426"/>
                  <a:pt x="9996135" y="2765241"/>
                </a:cubicBezTo>
                <a:cubicBezTo>
                  <a:pt x="9993703" y="2745784"/>
                  <a:pt x="9983975" y="2726328"/>
                  <a:pt x="9966951" y="2706872"/>
                </a:cubicBezTo>
                <a:cubicBezTo>
                  <a:pt x="10061800" y="2699576"/>
                  <a:pt x="10109225" y="2682551"/>
                  <a:pt x="10109225" y="2655799"/>
                </a:cubicBezTo>
                <a:lnTo>
                  <a:pt x="10109225" y="2334768"/>
                </a:lnTo>
                <a:cubicBezTo>
                  <a:pt x="10097065" y="2337200"/>
                  <a:pt x="10088553" y="2338416"/>
                  <a:pt x="10083689" y="2338416"/>
                </a:cubicBezTo>
                <a:lnTo>
                  <a:pt x="10072744" y="2334768"/>
                </a:lnTo>
                <a:cubicBezTo>
                  <a:pt x="10045992" y="2339632"/>
                  <a:pt x="10032615" y="2345712"/>
                  <a:pt x="10032615" y="2353008"/>
                </a:cubicBezTo>
                <a:lnTo>
                  <a:pt x="10039911" y="2353008"/>
                </a:lnTo>
                <a:cubicBezTo>
                  <a:pt x="10052071" y="2353008"/>
                  <a:pt x="10059368" y="2351793"/>
                  <a:pt x="10061800" y="2349360"/>
                </a:cubicBezTo>
                <a:cubicBezTo>
                  <a:pt x="10069097" y="2351793"/>
                  <a:pt x="10075177" y="2354225"/>
                  <a:pt x="10080040" y="2356656"/>
                </a:cubicBezTo>
                <a:cubicBezTo>
                  <a:pt x="10084904" y="2359089"/>
                  <a:pt x="10087336" y="2361521"/>
                  <a:pt x="10087336" y="2363953"/>
                </a:cubicBezTo>
                <a:lnTo>
                  <a:pt x="10087336" y="2367601"/>
                </a:lnTo>
                <a:cubicBezTo>
                  <a:pt x="10070312" y="2406514"/>
                  <a:pt x="10054503" y="2425970"/>
                  <a:pt x="10039911" y="2425970"/>
                </a:cubicBezTo>
                <a:lnTo>
                  <a:pt x="10039911" y="2451507"/>
                </a:lnTo>
                <a:cubicBezTo>
                  <a:pt x="10039911" y="2500147"/>
                  <a:pt x="10008295" y="2552437"/>
                  <a:pt x="9945061" y="2608374"/>
                </a:cubicBezTo>
                <a:cubicBezTo>
                  <a:pt x="9872101" y="2647286"/>
                  <a:pt x="9754146" y="2666743"/>
                  <a:pt x="9591199" y="2666743"/>
                </a:cubicBezTo>
                <a:cubicBezTo>
                  <a:pt x="9437979" y="2705656"/>
                  <a:pt x="9337049" y="2725112"/>
                  <a:pt x="9288408" y="2725112"/>
                </a:cubicBezTo>
                <a:lnTo>
                  <a:pt x="9215447" y="2725112"/>
                </a:lnTo>
                <a:cubicBezTo>
                  <a:pt x="9203287" y="2727544"/>
                  <a:pt x="9191126" y="2729976"/>
                  <a:pt x="9178966" y="2732408"/>
                </a:cubicBezTo>
                <a:cubicBezTo>
                  <a:pt x="9171670" y="2734840"/>
                  <a:pt x="9163158" y="2737273"/>
                  <a:pt x="9153429" y="2739704"/>
                </a:cubicBezTo>
                <a:lnTo>
                  <a:pt x="9127893" y="2743353"/>
                </a:lnTo>
                <a:lnTo>
                  <a:pt x="8992914" y="2743353"/>
                </a:lnTo>
                <a:cubicBezTo>
                  <a:pt x="8893199" y="2716600"/>
                  <a:pt x="8826319" y="2684983"/>
                  <a:pt x="8792270" y="2648503"/>
                </a:cubicBezTo>
                <a:lnTo>
                  <a:pt x="8792270" y="2633910"/>
                </a:lnTo>
                <a:cubicBezTo>
                  <a:pt x="8772813" y="2633910"/>
                  <a:pt x="8761869" y="2609590"/>
                  <a:pt x="8759437" y="2560949"/>
                </a:cubicBezTo>
                <a:cubicBezTo>
                  <a:pt x="8739980" y="2548789"/>
                  <a:pt x="8730253" y="2541492"/>
                  <a:pt x="8730253" y="2539060"/>
                </a:cubicBezTo>
                <a:lnTo>
                  <a:pt x="8730253" y="2520820"/>
                </a:lnTo>
                <a:lnTo>
                  <a:pt x="8733901" y="2509876"/>
                </a:lnTo>
                <a:cubicBezTo>
                  <a:pt x="8716876" y="2509876"/>
                  <a:pt x="8707148" y="2481907"/>
                  <a:pt x="8704716" y="2425970"/>
                </a:cubicBezTo>
                <a:lnTo>
                  <a:pt x="8686476" y="2382193"/>
                </a:lnTo>
                <a:cubicBezTo>
                  <a:pt x="8698636" y="2374897"/>
                  <a:pt x="8732684" y="2368817"/>
                  <a:pt x="8788622" y="2363953"/>
                </a:cubicBezTo>
                <a:lnTo>
                  <a:pt x="8788622" y="2356656"/>
                </a:lnTo>
                <a:cubicBezTo>
                  <a:pt x="8737549" y="2312880"/>
                  <a:pt x="8712012" y="2287343"/>
                  <a:pt x="8712012" y="2280047"/>
                </a:cubicBezTo>
                <a:cubicBezTo>
                  <a:pt x="8712012" y="2277615"/>
                  <a:pt x="8713228" y="2276399"/>
                  <a:pt x="8715660" y="2276399"/>
                </a:cubicBezTo>
                <a:lnTo>
                  <a:pt x="8712012" y="2265455"/>
                </a:lnTo>
                <a:lnTo>
                  <a:pt x="8712012" y="2239918"/>
                </a:lnTo>
                <a:cubicBezTo>
                  <a:pt x="8712012" y="2210734"/>
                  <a:pt x="8729036" y="2193709"/>
                  <a:pt x="8763085" y="2188845"/>
                </a:cubicBezTo>
                <a:cubicBezTo>
                  <a:pt x="8787405" y="2193709"/>
                  <a:pt x="8808078" y="2197357"/>
                  <a:pt x="8825103" y="2199789"/>
                </a:cubicBezTo>
                <a:cubicBezTo>
                  <a:pt x="8837263" y="2204654"/>
                  <a:pt x="8845774" y="2207085"/>
                  <a:pt x="8850639" y="2207085"/>
                </a:cubicBezTo>
                <a:cubicBezTo>
                  <a:pt x="8872527" y="2192493"/>
                  <a:pt x="8936976" y="2181549"/>
                  <a:pt x="9043987" y="2174253"/>
                </a:cubicBezTo>
                <a:lnTo>
                  <a:pt x="9043987" y="2177901"/>
                </a:lnTo>
                <a:cubicBezTo>
                  <a:pt x="9070740" y="2175469"/>
                  <a:pt x="9084116" y="2170605"/>
                  <a:pt x="9084116" y="2163309"/>
                </a:cubicBezTo>
                <a:lnTo>
                  <a:pt x="9142485" y="2174253"/>
                </a:lnTo>
                <a:lnTo>
                  <a:pt x="9215447" y="2174253"/>
                </a:lnTo>
                <a:lnTo>
                  <a:pt x="9251927" y="2177901"/>
                </a:lnTo>
                <a:lnTo>
                  <a:pt x="9470812" y="2134124"/>
                </a:lnTo>
                <a:lnTo>
                  <a:pt x="9485404" y="2141420"/>
                </a:lnTo>
                <a:cubicBezTo>
                  <a:pt x="9485404" y="2131692"/>
                  <a:pt x="9599710" y="2125612"/>
                  <a:pt x="9828323" y="2123180"/>
                </a:cubicBezTo>
                <a:lnTo>
                  <a:pt x="9853860" y="2130476"/>
                </a:lnTo>
                <a:cubicBezTo>
                  <a:pt x="9863588" y="2125612"/>
                  <a:pt x="9872101" y="2123180"/>
                  <a:pt x="9879397" y="2123180"/>
                </a:cubicBezTo>
                <a:cubicBezTo>
                  <a:pt x="9915877" y="2123180"/>
                  <a:pt x="9957222" y="2134124"/>
                  <a:pt x="10003431" y="2156012"/>
                </a:cubicBezTo>
                <a:lnTo>
                  <a:pt x="10014376" y="2152364"/>
                </a:lnTo>
                <a:lnTo>
                  <a:pt x="10021672" y="2148716"/>
                </a:lnTo>
                <a:lnTo>
                  <a:pt x="10039911" y="2174253"/>
                </a:lnTo>
                <a:lnTo>
                  <a:pt x="10028968" y="2188845"/>
                </a:lnTo>
                <a:lnTo>
                  <a:pt x="10028968" y="2207085"/>
                </a:lnTo>
                <a:cubicBezTo>
                  <a:pt x="10038696" y="2194925"/>
                  <a:pt x="10049640" y="2188845"/>
                  <a:pt x="10061800" y="2188845"/>
                </a:cubicBezTo>
                <a:lnTo>
                  <a:pt x="10083689" y="2188845"/>
                </a:lnTo>
                <a:lnTo>
                  <a:pt x="10109225" y="2210734"/>
                </a:lnTo>
                <a:lnTo>
                  <a:pt x="10120169" y="2207085"/>
                </a:lnTo>
                <a:cubicBezTo>
                  <a:pt x="10117737" y="2199789"/>
                  <a:pt x="10115306" y="2185197"/>
                  <a:pt x="10112873" y="2163309"/>
                </a:cubicBezTo>
                <a:cubicBezTo>
                  <a:pt x="10110441" y="2134124"/>
                  <a:pt x="10108010" y="2097643"/>
                  <a:pt x="10105577" y="2053866"/>
                </a:cubicBezTo>
                <a:cubicBezTo>
                  <a:pt x="10052071" y="1997929"/>
                  <a:pt x="9976679" y="1954152"/>
                  <a:pt x="9879397" y="1922536"/>
                </a:cubicBezTo>
                <a:lnTo>
                  <a:pt x="9821027" y="1907943"/>
                </a:lnTo>
                <a:lnTo>
                  <a:pt x="9762658" y="1907943"/>
                </a:lnTo>
                <a:cubicBezTo>
                  <a:pt x="9329753" y="1949288"/>
                  <a:pt x="9079252" y="2000361"/>
                  <a:pt x="9011154" y="2061163"/>
                </a:cubicBezTo>
                <a:cubicBezTo>
                  <a:pt x="8986834" y="2061163"/>
                  <a:pt x="8955218" y="2066027"/>
                  <a:pt x="8916304" y="2075755"/>
                </a:cubicBezTo>
                <a:cubicBezTo>
                  <a:pt x="8801997" y="2053866"/>
                  <a:pt x="8744845" y="2007657"/>
                  <a:pt x="8744845" y="1937128"/>
                </a:cubicBezTo>
                <a:lnTo>
                  <a:pt x="8730253" y="1926184"/>
                </a:lnTo>
                <a:lnTo>
                  <a:pt x="8719308" y="1915240"/>
                </a:lnTo>
                <a:lnTo>
                  <a:pt x="8701068" y="1904295"/>
                </a:lnTo>
                <a:lnTo>
                  <a:pt x="8690124" y="1904295"/>
                </a:lnTo>
                <a:cubicBezTo>
                  <a:pt x="8704716" y="2001577"/>
                  <a:pt x="8716876" y="2053866"/>
                  <a:pt x="8726605" y="2061163"/>
                </a:cubicBezTo>
                <a:lnTo>
                  <a:pt x="8726605" y="2072107"/>
                </a:lnTo>
                <a:cubicBezTo>
                  <a:pt x="8714444" y="2084267"/>
                  <a:pt x="8701068" y="2130476"/>
                  <a:pt x="8686476" y="2210734"/>
                </a:cubicBezTo>
                <a:cubicBezTo>
                  <a:pt x="8659723" y="2218030"/>
                  <a:pt x="8636618" y="2236270"/>
                  <a:pt x="8617162" y="2265455"/>
                </a:cubicBezTo>
                <a:cubicBezTo>
                  <a:pt x="8617162" y="2294639"/>
                  <a:pt x="8581897" y="2328688"/>
                  <a:pt x="8511368" y="2367601"/>
                </a:cubicBezTo>
                <a:cubicBezTo>
                  <a:pt x="8511368" y="2379761"/>
                  <a:pt x="8490695" y="2387057"/>
                  <a:pt x="8449351" y="2389489"/>
                </a:cubicBezTo>
                <a:cubicBezTo>
                  <a:pt x="8420167" y="2382193"/>
                  <a:pt x="8386117" y="2355441"/>
                  <a:pt x="8347205" y="2309231"/>
                </a:cubicBezTo>
                <a:cubicBezTo>
                  <a:pt x="8347205" y="2318960"/>
                  <a:pt x="8345988" y="2323824"/>
                  <a:pt x="8343557" y="2323824"/>
                </a:cubicBezTo>
                <a:lnTo>
                  <a:pt x="8358149" y="2400433"/>
                </a:lnTo>
                <a:cubicBezTo>
                  <a:pt x="8350853" y="2526900"/>
                  <a:pt x="8343557" y="2590134"/>
                  <a:pt x="8336261" y="2590134"/>
                </a:cubicBezTo>
                <a:lnTo>
                  <a:pt x="8343557" y="2648503"/>
                </a:lnTo>
                <a:lnTo>
                  <a:pt x="8343557" y="2703224"/>
                </a:lnTo>
                <a:cubicBezTo>
                  <a:pt x="8343557" y="2712952"/>
                  <a:pt x="8344772" y="2720248"/>
                  <a:pt x="8347205" y="2725112"/>
                </a:cubicBezTo>
                <a:cubicBezTo>
                  <a:pt x="8344772" y="2732408"/>
                  <a:pt x="8341124" y="2751865"/>
                  <a:pt x="8336261" y="2783481"/>
                </a:cubicBezTo>
                <a:lnTo>
                  <a:pt x="8358149" y="2903868"/>
                </a:lnTo>
                <a:cubicBezTo>
                  <a:pt x="8350853" y="2971965"/>
                  <a:pt x="8344772" y="3027902"/>
                  <a:pt x="8339909" y="3071679"/>
                </a:cubicBezTo>
                <a:cubicBezTo>
                  <a:pt x="8335044" y="3105728"/>
                  <a:pt x="8331396" y="3122752"/>
                  <a:pt x="8328965" y="3122752"/>
                </a:cubicBezTo>
                <a:lnTo>
                  <a:pt x="8332613" y="3133697"/>
                </a:lnTo>
                <a:lnTo>
                  <a:pt x="8303428" y="3272324"/>
                </a:lnTo>
                <a:cubicBezTo>
                  <a:pt x="8305860" y="3277188"/>
                  <a:pt x="8307076" y="3284484"/>
                  <a:pt x="8307076" y="3294212"/>
                </a:cubicBezTo>
                <a:cubicBezTo>
                  <a:pt x="8304643" y="3294212"/>
                  <a:pt x="8292484" y="3324613"/>
                  <a:pt x="8270595" y="3385414"/>
                </a:cubicBezTo>
                <a:cubicBezTo>
                  <a:pt x="8256003" y="3392710"/>
                  <a:pt x="8238978" y="3421894"/>
                  <a:pt x="8219522" y="3472968"/>
                </a:cubicBezTo>
                <a:cubicBezTo>
                  <a:pt x="8195201" y="3480264"/>
                  <a:pt x="8183042" y="3487560"/>
                  <a:pt x="8183042" y="3494856"/>
                </a:cubicBezTo>
                <a:lnTo>
                  <a:pt x="8201282" y="3516745"/>
                </a:lnTo>
                <a:cubicBezTo>
                  <a:pt x="8196417" y="3528905"/>
                  <a:pt x="8192769" y="3538633"/>
                  <a:pt x="8190338" y="3545929"/>
                </a:cubicBezTo>
                <a:cubicBezTo>
                  <a:pt x="8187905" y="3550793"/>
                  <a:pt x="8185473" y="3553225"/>
                  <a:pt x="8183042" y="3553225"/>
                </a:cubicBezTo>
                <a:lnTo>
                  <a:pt x="8168449" y="3553225"/>
                </a:lnTo>
                <a:lnTo>
                  <a:pt x="8157505" y="3545929"/>
                </a:lnTo>
                <a:lnTo>
                  <a:pt x="8113729" y="3593354"/>
                </a:lnTo>
                <a:lnTo>
                  <a:pt x="8091840" y="3575114"/>
                </a:lnTo>
                <a:cubicBezTo>
                  <a:pt x="8077248" y="3579978"/>
                  <a:pt x="8068735" y="3582410"/>
                  <a:pt x="8066304" y="3582410"/>
                </a:cubicBezTo>
                <a:lnTo>
                  <a:pt x="8048063" y="3553225"/>
                </a:lnTo>
                <a:cubicBezTo>
                  <a:pt x="8045630" y="3553225"/>
                  <a:pt x="8029823" y="3566602"/>
                  <a:pt x="8000638" y="3593354"/>
                </a:cubicBezTo>
                <a:lnTo>
                  <a:pt x="7978750" y="3575114"/>
                </a:lnTo>
                <a:cubicBezTo>
                  <a:pt x="7969021" y="3579978"/>
                  <a:pt x="7960509" y="3582410"/>
                  <a:pt x="7953213" y="3582410"/>
                </a:cubicBezTo>
                <a:cubicBezTo>
                  <a:pt x="7950780" y="3565385"/>
                  <a:pt x="7941053" y="3553225"/>
                  <a:pt x="7924029" y="3545929"/>
                </a:cubicBezTo>
                <a:lnTo>
                  <a:pt x="7902140" y="3560522"/>
                </a:lnTo>
                <a:lnTo>
                  <a:pt x="7887548" y="3560522"/>
                </a:lnTo>
                <a:cubicBezTo>
                  <a:pt x="7865659" y="3560522"/>
                  <a:pt x="7840123" y="3515529"/>
                  <a:pt x="7810938" y="3425543"/>
                </a:cubicBezTo>
                <a:lnTo>
                  <a:pt x="7814586" y="3414598"/>
                </a:lnTo>
                <a:cubicBezTo>
                  <a:pt x="7814586" y="3404870"/>
                  <a:pt x="7808506" y="3390278"/>
                  <a:pt x="7796346" y="3370821"/>
                </a:cubicBezTo>
                <a:lnTo>
                  <a:pt x="7796346" y="3345285"/>
                </a:lnTo>
                <a:cubicBezTo>
                  <a:pt x="7796346" y="3296644"/>
                  <a:pt x="7801209" y="3272324"/>
                  <a:pt x="7810938" y="3272324"/>
                </a:cubicBezTo>
                <a:cubicBezTo>
                  <a:pt x="7810938" y="3213954"/>
                  <a:pt x="7786617" y="3145857"/>
                  <a:pt x="7737977" y="3068031"/>
                </a:cubicBezTo>
                <a:cubicBezTo>
                  <a:pt x="7750136" y="3036414"/>
                  <a:pt x="7764729" y="3020606"/>
                  <a:pt x="7781753" y="3020606"/>
                </a:cubicBezTo>
                <a:lnTo>
                  <a:pt x="7781753" y="3016958"/>
                </a:lnTo>
                <a:cubicBezTo>
                  <a:pt x="7781753" y="3012094"/>
                  <a:pt x="7774457" y="3006014"/>
                  <a:pt x="7759865" y="2998718"/>
                </a:cubicBezTo>
                <a:cubicBezTo>
                  <a:pt x="7759865" y="2976829"/>
                  <a:pt x="7776890" y="2947645"/>
                  <a:pt x="7810938" y="2911164"/>
                </a:cubicBezTo>
                <a:cubicBezTo>
                  <a:pt x="7803642" y="2894140"/>
                  <a:pt x="7796346" y="2885627"/>
                  <a:pt x="7789050" y="2885627"/>
                </a:cubicBezTo>
                <a:cubicBezTo>
                  <a:pt x="7793913" y="2856443"/>
                  <a:pt x="7797561" y="2841851"/>
                  <a:pt x="7799994" y="2841851"/>
                </a:cubicBezTo>
                <a:lnTo>
                  <a:pt x="7789050" y="2798074"/>
                </a:lnTo>
                <a:lnTo>
                  <a:pt x="7796346" y="2787129"/>
                </a:lnTo>
                <a:cubicBezTo>
                  <a:pt x="7791482" y="2782265"/>
                  <a:pt x="7789050" y="2774969"/>
                  <a:pt x="7789050" y="2765241"/>
                </a:cubicBezTo>
                <a:lnTo>
                  <a:pt x="7799994" y="2761593"/>
                </a:lnTo>
                <a:lnTo>
                  <a:pt x="7796346" y="2750649"/>
                </a:lnTo>
                <a:lnTo>
                  <a:pt x="7799994" y="2695928"/>
                </a:lnTo>
                <a:cubicBezTo>
                  <a:pt x="7797561" y="2678903"/>
                  <a:pt x="7796346" y="2664311"/>
                  <a:pt x="7796346" y="2652151"/>
                </a:cubicBezTo>
                <a:lnTo>
                  <a:pt x="7796346" y="2626614"/>
                </a:lnTo>
                <a:lnTo>
                  <a:pt x="7799994" y="2615670"/>
                </a:lnTo>
                <a:lnTo>
                  <a:pt x="7796346" y="2601078"/>
                </a:lnTo>
                <a:lnTo>
                  <a:pt x="7799994" y="2568245"/>
                </a:lnTo>
                <a:cubicBezTo>
                  <a:pt x="7787834" y="2478259"/>
                  <a:pt x="7778105" y="2429618"/>
                  <a:pt x="7770809" y="2422322"/>
                </a:cubicBezTo>
                <a:lnTo>
                  <a:pt x="7789050" y="2378545"/>
                </a:lnTo>
                <a:cubicBezTo>
                  <a:pt x="7786617" y="2371249"/>
                  <a:pt x="7785402" y="2361521"/>
                  <a:pt x="7785402" y="2349360"/>
                </a:cubicBezTo>
                <a:lnTo>
                  <a:pt x="7781753" y="2349360"/>
                </a:lnTo>
                <a:cubicBezTo>
                  <a:pt x="7735544" y="2373681"/>
                  <a:pt x="7702712" y="2418674"/>
                  <a:pt x="7683255" y="2484339"/>
                </a:cubicBezTo>
                <a:cubicBezTo>
                  <a:pt x="7680823" y="2484339"/>
                  <a:pt x="7669879" y="2502580"/>
                  <a:pt x="7650423" y="2539060"/>
                </a:cubicBezTo>
                <a:cubicBezTo>
                  <a:pt x="7555573" y="2646071"/>
                  <a:pt x="7469235" y="2711736"/>
                  <a:pt x="7391409" y="2736056"/>
                </a:cubicBezTo>
                <a:cubicBezTo>
                  <a:pt x="7291695" y="2774969"/>
                  <a:pt x="7227246" y="2794426"/>
                  <a:pt x="7198062" y="2794426"/>
                </a:cubicBezTo>
                <a:lnTo>
                  <a:pt x="7198062" y="2787129"/>
                </a:lnTo>
                <a:lnTo>
                  <a:pt x="7190765" y="2794426"/>
                </a:lnTo>
                <a:cubicBezTo>
                  <a:pt x="7183469" y="2794426"/>
                  <a:pt x="7174957" y="2773753"/>
                  <a:pt x="7165229" y="2732408"/>
                </a:cubicBezTo>
                <a:lnTo>
                  <a:pt x="7157933" y="2732408"/>
                </a:lnTo>
                <a:lnTo>
                  <a:pt x="7165229" y="2703224"/>
                </a:lnTo>
                <a:lnTo>
                  <a:pt x="7165229" y="2644855"/>
                </a:lnTo>
                <a:cubicBezTo>
                  <a:pt x="7145772" y="2644855"/>
                  <a:pt x="7134828" y="2616886"/>
                  <a:pt x="7132397" y="2560949"/>
                </a:cubicBezTo>
                <a:cubicBezTo>
                  <a:pt x="7125100" y="2560949"/>
                  <a:pt x="7121452" y="2557301"/>
                  <a:pt x="7121452" y="2550005"/>
                </a:cubicBezTo>
                <a:lnTo>
                  <a:pt x="7121452" y="2542709"/>
                </a:lnTo>
                <a:lnTo>
                  <a:pt x="7125100" y="2513524"/>
                </a:lnTo>
                <a:cubicBezTo>
                  <a:pt x="7105644" y="2513524"/>
                  <a:pt x="7095915" y="2500147"/>
                  <a:pt x="7095915" y="2473395"/>
                </a:cubicBezTo>
                <a:cubicBezTo>
                  <a:pt x="7100780" y="2468531"/>
                  <a:pt x="7103212" y="2461235"/>
                  <a:pt x="7103212" y="2451507"/>
                </a:cubicBezTo>
                <a:cubicBezTo>
                  <a:pt x="7100780" y="2451507"/>
                  <a:pt x="7093483" y="2445426"/>
                  <a:pt x="7081323" y="2433266"/>
                </a:cubicBezTo>
                <a:lnTo>
                  <a:pt x="7081323" y="2425970"/>
                </a:lnTo>
                <a:cubicBezTo>
                  <a:pt x="7081323" y="2418674"/>
                  <a:pt x="7088619" y="2415026"/>
                  <a:pt x="7103212" y="2415026"/>
                </a:cubicBezTo>
                <a:lnTo>
                  <a:pt x="7103212" y="2411378"/>
                </a:lnTo>
                <a:cubicBezTo>
                  <a:pt x="7086187" y="2411378"/>
                  <a:pt x="7077675" y="2404082"/>
                  <a:pt x="7077675" y="2389489"/>
                </a:cubicBezTo>
                <a:cubicBezTo>
                  <a:pt x="7080107" y="2384625"/>
                  <a:pt x="7081323" y="2377329"/>
                  <a:pt x="7081323" y="2367601"/>
                </a:cubicBezTo>
                <a:cubicBezTo>
                  <a:pt x="7078891" y="2367601"/>
                  <a:pt x="7077675" y="2366385"/>
                  <a:pt x="7077675" y="2363953"/>
                </a:cubicBezTo>
                <a:cubicBezTo>
                  <a:pt x="7109292" y="2325040"/>
                  <a:pt x="7138476" y="2305583"/>
                  <a:pt x="7165229" y="2305583"/>
                </a:cubicBezTo>
                <a:cubicBezTo>
                  <a:pt x="7177389" y="2259375"/>
                  <a:pt x="7193197" y="2236270"/>
                  <a:pt x="7212654" y="2236270"/>
                </a:cubicBezTo>
                <a:cubicBezTo>
                  <a:pt x="7229678" y="2236270"/>
                  <a:pt x="7252783" y="2221678"/>
                  <a:pt x="7281967" y="2192493"/>
                </a:cubicBezTo>
                <a:cubicBezTo>
                  <a:pt x="7311152" y="2187629"/>
                  <a:pt x="7325744" y="2181549"/>
                  <a:pt x="7325744" y="2174253"/>
                </a:cubicBezTo>
                <a:cubicBezTo>
                  <a:pt x="7320880" y="2174253"/>
                  <a:pt x="7318448" y="2170605"/>
                  <a:pt x="7318448" y="2163309"/>
                </a:cubicBezTo>
                <a:cubicBezTo>
                  <a:pt x="7345200" y="2146284"/>
                  <a:pt x="7364657" y="2136556"/>
                  <a:pt x="7376817" y="2134124"/>
                </a:cubicBezTo>
                <a:cubicBezTo>
                  <a:pt x="7376817" y="2131692"/>
                  <a:pt x="7374385" y="2130476"/>
                  <a:pt x="7369521" y="2130476"/>
                </a:cubicBezTo>
                <a:lnTo>
                  <a:pt x="7384113" y="2068459"/>
                </a:lnTo>
                <a:lnTo>
                  <a:pt x="7376817" y="2046570"/>
                </a:lnTo>
                <a:cubicBezTo>
                  <a:pt x="7444915" y="1980905"/>
                  <a:pt x="7516660" y="1900647"/>
                  <a:pt x="7592053" y="1805797"/>
                </a:cubicBezTo>
                <a:cubicBezTo>
                  <a:pt x="7592053" y="1793637"/>
                  <a:pt x="7598134" y="1779045"/>
                  <a:pt x="7610294" y="1762020"/>
                </a:cubicBezTo>
                <a:lnTo>
                  <a:pt x="7595701" y="1758372"/>
                </a:lnTo>
                <a:cubicBezTo>
                  <a:pt x="7607862" y="1692707"/>
                  <a:pt x="7622454" y="1645282"/>
                  <a:pt x="7639478" y="1616097"/>
                </a:cubicBezTo>
                <a:cubicBezTo>
                  <a:pt x="7629750" y="1596641"/>
                  <a:pt x="7622454" y="1586913"/>
                  <a:pt x="7617590" y="1586913"/>
                </a:cubicBezTo>
                <a:lnTo>
                  <a:pt x="7577461" y="1586913"/>
                </a:lnTo>
                <a:cubicBezTo>
                  <a:pt x="7528821" y="1611233"/>
                  <a:pt x="7503284" y="1623394"/>
                  <a:pt x="7500851" y="1623394"/>
                </a:cubicBezTo>
                <a:lnTo>
                  <a:pt x="7457075" y="1616097"/>
                </a:lnTo>
                <a:cubicBezTo>
                  <a:pt x="7447347" y="1620962"/>
                  <a:pt x="7440050" y="1623394"/>
                  <a:pt x="7435186" y="1623394"/>
                </a:cubicBezTo>
                <a:cubicBezTo>
                  <a:pt x="7393842" y="1591777"/>
                  <a:pt x="7340336" y="1560160"/>
                  <a:pt x="7274671" y="1528544"/>
                </a:cubicBezTo>
                <a:cubicBezTo>
                  <a:pt x="7269807" y="1509087"/>
                  <a:pt x="7247919" y="1485983"/>
                  <a:pt x="7209006" y="1459230"/>
                </a:cubicBezTo>
                <a:lnTo>
                  <a:pt x="7168877" y="1393565"/>
                </a:lnTo>
                <a:lnTo>
                  <a:pt x="7183469" y="1378973"/>
                </a:lnTo>
                <a:cubicBezTo>
                  <a:pt x="7181037" y="1371676"/>
                  <a:pt x="7179821" y="1365596"/>
                  <a:pt x="7179821" y="1360732"/>
                </a:cubicBezTo>
                <a:cubicBezTo>
                  <a:pt x="7182253" y="1360732"/>
                  <a:pt x="7185901" y="1358300"/>
                  <a:pt x="7190765" y="1353436"/>
                </a:cubicBezTo>
                <a:cubicBezTo>
                  <a:pt x="7195630" y="1343708"/>
                  <a:pt x="7201710" y="1332764"/>
                  <a:pt x="7209006" y="1320603"/>
                </a:cubicBezTo>
                <a:lnTo>
                  <a:pt x="7136045" y="1214809"/>
                </a:lnTo>
                <a:cubicBezTo>
                  <a:pt x="7136045" y="1207513"/>
                  <a:pt x="7146989" y="1203865"/>
                  <a:pt x="7168877" y="1203865"/>
                </a:cubicBezTo>
                <a:lnTo>
                  <a:pt x="7168877" y="1189273"/>
                </a:lnTo>
                <a:cubicBezTo>
                  <a:pt x="7154285" y="1167384"/>
                  <a:pt x="7146989" y="1143064"/>
                  <a:pt x="7146989" y="1116311"/>
                </a:cubicBezTo>
                <a:cubicBezTo>
                  <a:pt x="7178605" y="1099287"/>
                  <a:pt x="7200494" y="1084695"/>
                  <a:pt x="7212654" y="1072535"/>
                </a:cubicBezTo>
                <a:lnTo>
                  <a:pt x="7223599" y="1072535"/>
                </a:lnTo>
                <a:cubicBezTo>
                  <a:pt x="7250350" y="1072535"/>
                  <a:pt x="7294127" y="1067670"/>
                  <a:pt x="7354929" y="1057942"/>
                </a:cubicBezTo>
                <a:cubicBezTo>
                  <a:pt x="7371954" y="1084695"/>
                  <a:pt x="7396274" y="1098071"/>
                  <a:pt x="7427890" y="1098071"/>
                </a:cubicBezTo>
                <a:cubicBezTo>
                  <a:pt x="7444915" y="1090775"/>
                  <a:pt x="7459507" y="1087127"/>
                  <a:pt x="7471667" y="1087127"/>
                </a:cubicBezTo>
                <a:lnTo>
                  <a:pt x="7475315" y="1087127"/>
                </a:lnTo>
                <a:cubicBezTo>
                  <a:pt x="7477748" y="1087127"/>
                  <a:pt x="7478963" y="1089559"/>
                  <a:pt x="7478963" y="1094423"/>
                </a:cubicBezTo>
                <a:cubicBezTo>
                  <a:pt x="7495988" y="1084695"/>
                  <a:pt x="7542196" y="1072535"/>
                  <a:pt x="7617590" y="1057942"/>
                </a:cubicBezTo>
                <a:cubicBezTo>
                  <a:pt x="7617590" y="1055510"/>
                  <a:pt x="7618806" y="1054294"/>
                  <a:pt x="7621238" y="1054294"/>
                </a:cubicBezTo>
                <a:cubicBezTo>
                  <a:pt x="7633398" y="1054294"/>
                  <a:pt x="7647990" y="1059158"/>
                  <a:pt x="7665015" y="1068886"/>
                </a:cubicBezTo>
                <a:lnTo>
                  <a:pt x="7708792" y="1046998"/>
                </a:lnTo>
                <a:lnTo>
                  <a:pt x="7708792" y="1028757"/>
                </a:lnTo>
                <a:cubicBezTo>
                  <a:pt x="7708792" y="1014165"/>
                  <a:pt x="7707576" y="1004437"/>
                  <a:pt x="7705144" y="999573"/>
                </a:cubicBezTo>
                <a:lnTo>
                  <a:pt x="7708792" y="959444"/>
                </a:lnTo>
                <a:lnTo>
                  <a:pt x="7708792" y="922963"/>
                </a:lnTo>
                <a:lnTo>
                  <a:pt x="7705144" y="860946"/>
                </a:lnTo>
                <a:cubicBezTo>
                  <a:pt x="7707576" y="860946"/>
                  <a:pt x="7708792" y="859730"/>
                  <a:pt x="7708792" y="857298"/>
                </a:cubicBezTo>
                <a:cubicBezTo>
                  <a:pt x="7699063" y="850002"/>
                  <a:pt x="7694200" y="836625"/>
                  <a:pt x="7694200" y="817169"/>
                </a:cubicBezTo>
                <a:lnTo>
                  <a:pt x="7694200" y="806225"/>
                </a:lnTo>
                <a:lnTo>
                  <a:pt x="7697848" y="769744"/>
                </a:lnTo>
                <a:cubicBezTo>
                  <a:pt x="7695415" y="762448"/>
                  <a:pt x="7694200" y="753936"/>
                  <a:pt x="7694200" y="744208"/>
                </a:cubicBezTo>
                <a:cubicBezTo>
                  <a:pt x="7694200" y="741775"/>
                  <a:pt x="7695415" y="740559"/>
                  <a:pt x="7697848" y="740559"/>
                </a:cubicBezTo>
                <a:lnTo>
                  <a:pt x="7694200" y="696783"/>
                </a:lnTo>
                <a:lnTo>
                  <a:pt x="7694200" y="609229"/>
                </a:lnTo>
                <a:lnTo>
                  <a:pt x="7683255" y="569100"/>
                </a:lnTo>
                <a:lnTo>
                  <a:pt x="7694200" y="554508"/>
                </a:lnTo>
                <a:cubicBezTo>
                  <a:pt x="7686903" y="549644"/>
                  <a:pt x="7683255" y="542348"/>
                  <a:pt x="7683255" y="532619"/>
                </a:cubicBezTo>
                <a:lnTo>
                  <a:pt x="7697848" y="507083"/>
                </a:lnTo>
                <a:cubicBezTo>
                  <a:pt x="7688119" y="507083"/>
                  <a:pt x="7683255" y="502219"/>
                  <a:pt x="7683255" y="492490"/>
                </a:cubicBezTo>
                <a:lnTo>
                  <a:pt x="7683255" y="481546"/>
                </a:lnTo>
                <a:lnTo>
                  <a:pt x="7694200" y="466954"/>
                </a:lnTo>
                <a:cubicBezTo>
                  <a:pt x="7686903" y="466954"/>
                  <a:pt x="7677175" y="457226"/>
                  <a:pt x="7665015" y="437769"/>
                </a:cubicBezTo>
                <a:lnTo>
                  <a:pt x="7672311" y="419529"/>
                </a:lnTo>
                <a:lnTo>
                  <a:pt x="7650423" y="372104"/>
                </a:lnTo>
                <a:lnTo>
                  <a:pt x="7650423" y="346567"/>
                </a:lnTo>
                <a:cubicBezTo>
                  <a:pt x="7650423" y="336839"/>
                  <a:pt x="7655287" y="331975"/>
                  <a:pt x="7665015" y="331975"/>
                </a:cubicBezTo>
                <a:lnTo>
                  <a:pt x="7654071" y="321031"/>
                </a:lnTo>
                <a:lnTo>
                  <a:pt x="7665015" y="313735"/>
                </a:lnTo>
                <a:lnTo>
                  <a:pt x="7617590" y="229829"/>
                </a:lnTo>
                <a:lnTo>
                  <a:pt x="7617590" y="215237"/>
                </a:lnTo>
                <a:cubicBezTo>
                  <a:pt x="7629750" y="195780"/>
                  <a:pt x="7651639" y="179972"/>
                  <a:pt x="7683255" y="167812"/>
                </a:cubicBezTo>
                <a:cubicBezTo>
                  <a:pt x="7685688" y="170244"/>
                  <a:pt x="7701496" y="171460"/>
                  <a:pt x="7730680" y="171460"/>
                </a:cubicBezTo>
                <a:cubicBezTo>
                  <a:pt x="7730680" y="161731"/>
                  <a:pt x="7740409" y="150787"/>
                  <a:pt x="7759865" y="138627"/>
                </a:cubicBezTo>
                <a:close/>
                <a:moveTo>
                  <a:pt x="5193240" y="127683"/>
                </a:moveTo>
                <a:cubicBezTo>
                  <a:pt x="5300250" y="173892"/>
                  <a:pt x="5408476" y="216453"/>
                  <a:pt x="5517919" y="255365"/>
                </a:cubicBezTo>
                <a:cubicBezTo>
                  <a:pt x="5583584" y="308871"/>
                  <a:pt x="5616416" y="347783"/>
                  <a:pt x="5616416" y="372104"/>
                </a:cubicBezTo>
                <a:lnTo>
                  <a:pt x="5616416" y="412233"/>
                </a:lnTo>
                <a:cubicBezTo>
                  <a:pt x="5616416" y="426825"/>
                  <a:pt x="5611552" y="438985"/>
                  <a:pt x="5601824" y="448714"/>
                </a:cubicBezTo>
                <a:lnTo>
                  <a:pt x="5634657" y="470602"/>
                </a:lnTo>
                <a:cubicBezTo>
                  <a:pt x="5678434" y="463306"/>
                  <a:pt x="5723426" y="459658"/>
                  <a:pt x="5769635" y="459658"/>
                </a:cubicBezTo>
                <a:cubicBezTo>
                  <a:pt x="5832869" y="466954"/>
                  <a:pt x="5866917" y="470602"/>
                  <a:pt x="5871782" y="470602"/>
                </a:cubicBezTo>
                <a:cubicBezTo>
                  <a:pt x="5871782" y="460874"/>
                  <a:pt x="5897318" y="456010"/>
                  <a:pt x="5948391" y="456010"/>
                </a:cubicBezTo>
                <a:lnTo>
                  <a:pt x="6039593" y="456010"/>
                </a:lnTo>
                <a:cubicBezTo>
                  <a:pt x="6085802" y="456010"/>
                  <a:pt x="6123498" y="451146"/>
                  <a:pt x="6152684" y="441417"/>
                </a:cubicBezTo>
                <a:lnTo>
                  <a:pt x="6152684" y="430473"/>
                </a:lnTo>
                <a:cubicBezTo>
                  <a:pt x="6138091" y="430473"/>
                  <a:pt x="6130795" y="425609"/>
                  <a:pt x="6130795" y="415881"/>
                </a:cubicBezTo>
                <a:lnTo>
                  <a:pt x="6130795" y="408585"/>
                </a:lnTo>
                <a:lnTo>
                  <a:pt x="6141739" y="408585"/>
                </a:lnTo>
                <a:cubicBezTo>
                  <a:pt x="6141739" y="423177"/>
                  <a:pt x="6195245" y="434121"/>
                  <a:pt x="6302255" y="441417"/>
                </a:cubicBezTo>
                <a:cubicBezTo>
                  <a:pt x="6316846" y="448714"/>
                  <a:pt x="6352111" y="458442"/>
                  <a:pt x="6408048" y="470602"/>
                </a:cubicBezTo>
                <a:lnTo>
                  <a:pt x="6418992" y="466954"/>
                </a:lnTo>
                <a:lnTo>
                  <a:pt x="6429937" y="470602"/>
                </a:lnTo>
                <a:cubicBezTo>
                  <a:pt x="6442097" y="465738"/>
                  <a:pt x="6454257" y="462090"/>
                  <a:pt x="6466417" y="459658"/>
                </a:cubicBezTo>
                <a:lnTo>
                  <a:pt x="6477363" y="456010"/>
                </a:lnTo>
                <a:lnTo>
                  <a:pt x="6481010" y="456010"/>
                </a:lnTo>
                <a:cubicBezTo>
                  <a:pt x="6495603" y="480330"/>
                  <a:pt x="6539380" y="502219"/>
                  <a:pt x="6612341" y="521675"/>
                </a:cubicBezTo>
                <a:cubicBezTo>
                  <a:pt x="6651253" y="570316"/>
                  <a:pt x="6670710" y="633550"/>
                  <a:pt x="6670710" y="711375"/>
                </a:cubicBezTo>
                <a:cubicBezTo>
                  <a:pt x="6648821" y="755152"/>
                  <a:pt x="6619637" y="777040"/>
                  <a:pt x="6583156" y="777040"/>
                </a:cubicBezTo>
                <a:cubicBezTo>
                  <a:pt x="6583156" y="789200"/>
                  <a:pt x="6564916" y="798929"/>
                  <a:pt x="6528435" y="806225"/>
                </a:cubicBezTo>
                <a:cubicBezTo>
                  <a:pt x="6523571" y="806225"/>
                  <a:pt x="6521139" y="803793"/>
                  <a:pt x="6521139" y="798929"/>
                </a:cubicBezTo>
                <a:cubicBezTo>
                  <a:pt x="6508978" y="808657"/>
                  <a:pt x="6496818" y="813521"/>
                  <a:pt x="6484658" y="813521"/>
                </a:cubicBezTo>
                <a:cubicBezTo>
                  <a:pt x="6474930" y="808657"/>
                  <a:pt x="6468850" y="806225"/>
                  <a:pt x="6466417" y="806225"/>
                </a:cubicBezTo>
                <a:cubicBezTo>
                  <a:pt x="6461554" y="808657"/>
                  <a:pt x="6448178" y="818385"/>
                  <a:pt x="6426289" y="835410"/>
                </a:cubicBezTo>
                <a:lnTo>
                  <a:pt x="6411696" y="835410"/>
                </a:lnTo>
                <a:cubicBezTo>
                  <a:pt x="6409265" y="835410"/>
                  <a:pt x="6394672" y="831761"/>
                  <a:pt x="6367920" y="824465"/>
                </a:cubicBezTo>
                <a:lnTo>
                  <a:pt x="6346031" y="824465"/>
                </a:lnTo>
                <a:cubicBezTo>
                  <a:pt x="6299822" y="831761"/>
                  <a:pt x="6265773" y="841490"/>
                  <a:pt x="6243886" y="853650"/>
                </a:cubicBezTo>
                <a:lnTo>
                  <a:pt x="6232942" y="850002"/>
                </a:lnTo>
                <a:cubicBezTo>
                  <a:pt x="6230509" y="850002"/>
                  <a:pt x="6229293" y="851218"/>
                  <a:pt x="6229293" y="853650"/>
                </a:cubicBezTo>
                <a:lnTo>
                  <a:pt x="6200108" y="850002"/>
                </a:lnTo>
                <a:lnTo>
                  <a:pt x="6170923" y="853650"/>
                </a:lnTo>
                <a:lnTo>
                  <a:pt x="6156332" y="850002"/>
                </a:lnTo>
                <a:cubicBezTo>
                  <a:pt x="6153899" y="850002"/>
                  <a:pt x="6152684" y="851218"/>
                  <a:pt x="6152684" y="853650"/>
                </a:cubicBezTo>
                <a:lnTo>
                  <a:pt x="6108906" y="850002"/>
                </a:lnTo>
                <a:lnTo>
                  <a:pt x="6072426" y="850002"/>
                </a:lnTo>
                <a:cubicBezTo>
                  <a:pt x="6069993" y="850002"/>
                  <a:pt x="6068778" y="847570"/>
                  <a:pt x="6068778" y="842706"/>
                </a:cubicBezTo>
                <a:cubicBezTo>
                  <a:pt x="6054185" y="845138"/>
                  <a:pt x="6046890" y="848786"/>
                  <a:pt x="6046890" y="853650"/>
                </a:cubicBezTo>
                <a:lnTo>
                  <a:pt x="5977575" y="842706"/>
                </a:lnTo>
                <a:cubicBezTo>
                  <a:pt x="5967847" y="847570"/>
                  <a:pt x="5960551" y="850002"/>
                  <a:pt x="5955688" y="850002"/>
                </a:cubicBezTo>
                <a:lnTo>
                  <a:pt x="5955688" y="842706"/>
                </a:lnTo>
                <a:lnTo>
                  <a:pt x="5941095" y="850002"/>
                </a:lnTo>
                <a:lnTo>
                  <a:pt x="5926503" y="850002"/>
                </a:lnTo>
                <a:cubicBezTo>
                  <a:pt x="5919206" y="850002"/>
                  <a:pt x="5915558" y="847570"/>
                  <a:pt x="5915558" y="842706"/>
                </a:cubicBezTo>
                <a:cubicBezTo>
                  <a:pt x="5913126" y="842706"/>
                  <a:pt x="5911910" y="845138"/>
                  <a:pt x="5911910" y="850002"/>
                </a:cubicBezTo>
                <a:cubicBezTo>
                  <a:pt x="5838949" y="837842"/>
                  <a:pt x="5802468" y="830545"/>
                  <a:pt x="5802468" y="828113"/>
                </a:cubicBezTo>
                <a:cubicBezTo>
                  <a:pt x="5792739" y="837842"/>
                  <a:pt x="5783012" y="842706"/>
                  <a:pt x="5773283" y="842706"/>
                </a:cubicBezTo>
                <a:lnTo>
                  <a:pt x="5762339" y="835410"/>
                </a:lnTo>
                <a:lnTo>
                  <a:pt x="5747747" y="842706"/>
                </a:lnTo>
                <a:cubicBezTo>
                  <a:pt x="5745315" y="842706"/>
                  <a:pt x="5744099" y="840273"/>
                  <a:pt x="5744099" y="835410"/>
                </a:cubicBezTo>
                <a:lnTo>
                  <a:pt x="5714914" y="842706"/>
                </a:lnTo>
                <a:lnTo>
                  <a:pt x="5663841" y="842706"/>
                </a:lnTo>
                <a:cubicBezTo>
                  <a:pt x="5654112" y="842706"/>
                  <a:pt x="5643168" y="837842"/>
                  <a:pt x="5631009" y="828113"/>
                </a:cubicBezTo>
                <a:cubicBezTo>
                  <a:pt x="5611552" y="828113"/>
                  <a:pt x="5598176" y="839057"/>
                  <a:pt x="5590880" y="860946"/>
                </a:cubicBezTo>
                <a:lnTo>
                  <a:pt x="5590880" y="882834"/>
                </a:lnTo>
                <a:cubicBezTo>
                  <a:pt x="5590880" y="892563"/>
                  <a:pt x="5594528" y="897427"/>
                  <a:pt x="5601824" y="897427"/>
                </a:cubicBezTo>
                <a:cubicBezTo>
                  <a:pt x="5604256" y="897427"/>
                  <a:pt x="5605472" y="894995"/>
                  <a:pt x="5605472" y="890131"/>
                </a:cubicBezTo>
                <a:lnTo>
                  <a:pt x="5649249" y="897427"/>
                </a:lnTo>
                <a:lnTo>
                  <a:pt x="5718563" y="897427"/>
                </a:lnTo>
                <a:cubicBezTo>
                  <a:pt x="5725859" y="897427"/>
                  <a:pt x="5729507" y="899859"/>
                  <a:pt x="5729507" y="904723"/>
                </a:cubicBezTo>
                <a:cubicBezTo>
                  <a:pt x="5731939" y="904723"/>
                  <a:pt x="5733155" y="902291"/>
                  <a:pt x="5733155" y="897427"/>
                </a:cubicBezTo>
                <a:lnTo>
                  <a:pt x="5762339" y="904723"/>
                </a:lnTo>
                <a:lnTo>
                  <a:pt x="5798821" y="904723"/>
                </a:lnTo>
                <a:cubicBezTo>
                  <a:pt x="5808548" y="904723"/>
                  <a:pt x="5815844" y="902291"/>
                  <a:pt x="5820708" y="897427"/>
                </a:cubicBezTo>
                <a:cubicBezTo>
                  <a:pt x="5830437" y="902291"/>
                  <a:pt x="5838949" y="904723"/>
                  <a:pt x="5846245" y="904723"/>
                </a:cubicBezTo>
                <a:lnTo>
                  <a:pt x="5860838" y="901075"/>
                </a:lnTo>
                <a:lnTo>
                  <a:pt x="5871782" y="901075"/>
                </a:lnTo>
                <a:lnTo>
                  <a:pt x="5882726" y="897427"/>
                </a:lnTo>
                <a:cubicBezTo>
                  <a:pt x="5885158" y="897427"/>
                  <a:pt x="5886374" y="899859"/>
                  <a:pt x="5886374" y="904723"/>
                </a:cubicBezTo>
                <a:lnTo>
                  <a:pt x="5915558" y="897427"/>
                </a:lnTo>
                <a:lnTo>
                  <a:pt x="6057833" y="897427"/>
                </a:lnTo>
                <a:cubicBezTo>
                  <a:pt x="6060265" y="897427"/>
                  <a:pt x="6061482" y="899859"/>
                  <a:pt x="6061482" y="904723"/>
                </a:cubicBezTo>
                <a:lnTo>
                  <a:pt x="6072426" y="897427"/>
                </a:lnTo>
                <a:cubicBezTo>
                  <a:pt x="6101611" y="902291"/>
                  <a:pt x="6117418" y="904723"/>
                  <a:pt x="6119850" y="904723"/>
                </a:cubicBezTo>
                <a:lnTo>
                  <a:pt x="6130795" y="897427"/>
                </a:lnTo>
                <a:cubicBezTo>
                  <a:pt x="6145387" y="902291"/>
                  <a:pt x="6153899" y="904723"/>
                  <a:pt x="6156332" y="904723"/>
                </a:cubicBezTo>
                <a:lnTo>
                  <a:pt x="6159980" y="904723"/>
                </a:lnTo>
                <a:lnTo>
                  <a:pt x="6229293" y="860946"/>
                </a:lnTo>
                <a:cubicBezTo>
                  <a:pt x="6234157" y="875538"/>
                  <a:pt x="6248749" y="890131"/>
                  <a:pt x="6273069" y="904723"/>
                </a:cubicBezTo>
                <a:cubicBezTo>
                  <a:pt x="6273069" y="899859"/>
                  <a:pt x="6276718" y="897427"/>
                  <a:pt x="6284014" y="897427"/>
                </a:cubicBezTo>
                <a:cubicBezTo>
                  <a:pt x="6284014" y="899859"/>
                  <a:pt x="6286446" y="902291"/>
                  <a:pt x="6291310" y="904723"/>
                </a:cubicBezTo>
                <a:cubicBezTo>
                  <a:pt x="6298607" y="907155"/>
                  <a:pt x="6307118" y="909587"/>
                  <a:pt x="6316846" y="912019"/>
                </a:cubicBezTo>
                <a:lnTo>
                  <a:pt x="6316846" y="919315"/>
                </a:lnTo>
                <a:lnTo>
                  <a:pt x="6324144" y="919315"/>
                </a:lnTo>
                <a:lnTo>
                  <a:pt x="6338735" y="912019"/>
                </a:lnTo>
                <a:cubicBezTo>
                  <a:pt x="6338735" y="919315"/>
                  <a:pt x="6363055" y="929043"/>
                  <a:pt x="6411696" y="941204"/>
                </a:cubicBezTo>
                <a:cubicBezTo>
                  <a:pt x="6426289" y="982548"/>
                  <a:pt x="6449393" y="1008085"/>
                  <a:pt x="6481010" y="1017813"/>
                </a:cubicBezTo>
                <a:lnTo>
                  <a:pt x="6499250" y="1039702"/>
                </a:lnTo>
                <a:lnTo>
                  <a:pt x="6491954" y="1050646"/>
                </a:lnTo>
                <a:cubicBezTo>
                  <a:pt x="6511410" y="1050646"/>
                  <a:pt x="6521139" y="1056726"/>
                  <a:pt x="6521139" y="1068886"/>
                </a:cubicBezTo>
                <a:lnTo>
                  <a:pt x="6521139" y="1076182"/>
                </a:lnTo>
                <a:lnTo>
                  <a:pt x="6513843" y="1090775"/>
                </a:lnTo>
                <a:cubicBezTo>
                  <a:pt x="6516274" y="1090775"/>
                  <a:pt x="6518706" y="1091991"/>
                  <a:pt x="6521139" y="1094423"/>
                </a:cubicBezTo>
                <a:cubicBezTo>
                  <a:pt x="6526002" y="1096855"/>
                  <a:pt x="6529651" y="1100503"/>
                  <a:pt x="6532083" y="1105367"/>
                </a:cubicBezTo>
                <a:lnTo>
                  <a:pt x="6532083" y="1109015"/>
                </a:lnTo>
                <a:lnTo>
                  <a:pt x="6528435" y="1123607"/>
                </a:lnTo>
                <a:cubicBezTo>
                  <a:pt x="6538163" y="1126039"/>
                  <a:pt x="6543028" y="1138200"/>
                  <a:pt x="6543028" y="1160088"/>
                </a:cubicBezTo>
                <a:lnTo>
                  <a:pt x="6543028" y="1163736"/>
                </a:lnTo>
                <a:lnTo>
                  <a:pt x="6459121" y="1218457"/>
                </a:lnTo>
                <a:cubicBezTo>
                  <a:pt x="6410481" y="1218457"/>
                  <a:pt x="6365487" y="1236698"/>
                  <a:pt x="6324144" y="1273178"/>
                </a:cubicBezTo>
                <a:lnTo>
                  <a:pt x="6269421" y="1254938"/>
                </a:lnTo>
                <a:cubicBezTo>
                  <a:pt x="6257262" y="1257370"/>
                  <a:pt x="6243886" y="1263450"/>
                  <a:pt x="6229293" y="1273178"/>
                </a:cubicBezTo>
                <a:lnTo>
                  <a:pt x="6189164" y="1254938"/>
                </a:lnTo>
                <a:lnTo>
                  <a:pt x="6185517" y="1265882"/>
                </a:lnTo>
                <a:cubicBezTo>
                  <a:pt x="6173356" y="1265882"/>
                  <a:pt x="6151467" y="1256154"/>
                  <a:pt x="6119850" y="1236698"/>
                </a:cubicBezTo>
                <a:cubicBezTo>
                  <a:pt x="6110122" y="1239130"/>
                  <a:pt x="6102826" y="1241562"/>
                  <a:pt x="6097963" y="1243994"/>
                </a:cubicBezTo>
                <a:cubicBezTo>
                  <a:pt x="6078506" y="1231834"/>
                  <a:pt x="6022568" y="1220889"/>
                  <a:pt x="5930151" y="1211161"/>
                </a:cubicBezTo>
                <a:cubicBezTo>
                  <a:pt x="5930151" y="1208729"/>
                  <a:pt x="5928935" y="1207513"/>
                  <a:pt x="5926503" y="1207513"/>
                </a:cubicBezTo>
                <a:cubicBezTo>
                  <a:pt x="5926503" y="1214809"/>
                  <a:pt x="5921638" y="1218457"/>
                  <a:pt x="5911910" y="1218457"/>
                </a:cubicBezTo>
                <a:lnTo>
                  <a:pt x="5846245" y="1218457"/>
                </a:lnTo>
                <a:cubicBezTo>
                  <a:pt x="5838949" y="1218457"/>
                  <a:pt x="5830437" y="1216025"/>
                  <a:pt x="5820708" y="1211161"/>
                </a:cubicBezTo>
                <a:cubicBezTo>
                  <a:pt x="5815844" y="1216025"/>
                  <a:pt x="5808548" y="1218457"/>
                  <a:pt x="5798821" y="1218457"/>
                </a:cubicBezTo>
                <a:lnTo>
                  <a:pt x="5787876" y="1218457"/>
                </a:lnTo>
                <a:cubicBezTo>
                  <a:pt x="5778147" y="1218457"/>
                  <a:pt x="5765988" y="1217241"/>
                  <a:pt x="5751395" y="1214809"/>
                </a:cubicBezTo>
                <a:lnTo>
                  <a:pt x="5703970" y="1211161"/>
                </a:lnTo>
                <a:lnTo>
                  <a:pt x="5689378" y="1218457"/>
                </a:lnTo>
                <a:lnTo>
                  <a:pt x="5674786" y="1211161"/>
                </a:lnTo>
                <a:lnTo>
                  <a:pt x="5660193" y="1214809"/>
                </a:lnTo>
                <a:lnTo>
                  <a:pt x="5641953" y="1214809"/>
                </a:lnTo>
                <a:lnTo>
                  <a:pt x="5623713" y="1218457"/>
                </a:lnTo>
                <a:lnTo>
                  <a:pt x="5576288" y="1218457"/>
                </a:lnTo>
                <a:cubicBezTo>
                  <a:pt x="5576288" y="1220889"/>
                  <a:pt x="5575071" y="1222105"/>
                  <a:pt x="5572640" y="1222105"/>
                </a:cubicBezTo>
                <a:lnTo>
                  <a:pt x="5583584" y="1262234"/>
                </a:lnTo>
                <a:lnTo>
                  <a:pt x="5561695" y="1276827"/>
                </a:lnTo>
                <a:cubicBezTo>
                  <a:pt x="5554399" y="1274394"/>
                  <a:pt x="5548319" y="1273178"/>
                  <a:pt x="5543455" y="1273178"/>
                </a:cubicBezTo>
                <a:lnTo>
                  <a:pt x="5543455" y="1284123"/>
                </a:lnTo>
                <a:cubicBezTo>
                  <a:pt x="5558047" y="1286555"/>
                  <a:pt x="5565343" y="1292635"/>
                  <a:pt x="5565343" y="1302363"/>
                </a:cubicBezTo>
                <a:cubicBezTo>
                  <a:pt x="5555614" y="1312091"/>
                  <a:pt x="5550751" y="1321819"/>
                  <a:pt x="5550751" y="1331548"/>
                </a:cubicBezTo>
                <a:lnTo>
                  <a:pt x="5583584" y="1331548"/>
                </a:lnTo>
                <a:cubicBezTo>
                  <a:pt x="5593312" y="1331548"/>
                  <a:pt x="5605472" y="1332764"/>
                  <a:pt x="5620064" y="1335196"/>
                </a:cubicBezTo>
                <a:lnTo>
                  <a:pt x="5641953" y="1335196"/>
                </a:lnTo>
                <a:lnTo>
                  <a:pt x="5663841" y="1338844"/>
                </a:lnTo>
                <a:lnTo>
                  <a:pt x="5678434" y="1331548"/>
                </a:lnTo>
                <a:cubicBezTo>
                  <a:pt x="5683298" y="1331548"/>
                  <a:pt x="5685730" y="1333980"/>
                  <a:pt x="5685730" y="1338844"/>
                </a:cubicBezTo>
                <a:cubicBezTo>
                  <a:pt x="5736804" y="1329116"/>
                  <a:pt x="5791524" y="1324252"/>
                  <a:pt x="5849893" y="1324252"/>
                </a:cubicBezTo>
                <a:cubicBezTo>
                  <a:pt x="5915558" y="1326684"/>
                  <a:pt x="5948391" y="1337628"/>
                  <a:pt x="5948391" y="1357084"/>
                </a:cubicBezTo>
                <a:lnTo>
                  <a:pt x="5984872" y="1357084"/>
                </a:lnTo>
                <a:lnTo>
                  <a:pt x="5984872" y="1346140"/>
                </a:lnTo>
                <a:cubicBezTo>
                  <a:pt x="5967847" y="1346140"/>
                  <a:pt x="5959335" y="1341276"/>
                  <a:pt x="5959335" y="1331548"/>
                </a:cubicBezTo>
                <a:lnTo>
                  <a:pt x="5970279" y="1324252"/>
                </a:lnTo>
                <a:lnTo>
                  <a:pt x="5988520" y="1324252"/>
                </a:lnTo>
                <a:cubicBezTo>
                  <a:pt x="5995816" y="1324252"/>
                  <a:pt x="6004328" y="1326684"/>
                  <a:pt x="6014057" y="1331548"/>
                </a:cubicBezTo>
                <a:cubicBezTo>
                  <a:pt x="6023785" y="1326684"/>
                  <a:pt x="6029864" y="1324252"/>
                  <a:pt x="6032298" y="1324252"/>
                </a:cubicBezTo>
                <a:cubicBezTo>
                  <a:pt x="6071209" y="1324252"/>
                  <a:pt x="6099178" y="1332764"/>
                  <a:pt x="6116202" y="1349788"/>
                </a:cubicBezTo>
                <a:lnTo>
                  <a:pt x="6116202" y="1338844"/>
                </a:lnTo>
                <a:lnTo>
                  <a:pt x="6119850" y="1338844"/>
                </a:lnTo>
                <a:cubicBezTo>
                  <a:pt x="6139307" y="1338844"/>
                  <a:pt x="6157547" y="1346140"/>
                  <a:pt x="6174571" y="1360732"/>
                </a:cubicBezTo>
                <a:cubicBezTo>
                  <a:pt x="6206188" y="1358300"/>
                  <a:pt x="6228077" y="1348572"/>
                  <a:pt x="6240238" y="1331548"/>
                </a:cubicBezTo>
                <a:lnTo>
                  <a:pt x="6258477" y="1331548"/>
                </a:lnTo>
                <a:cubicBezTo>
                  <a:pt x="6265773" y="1341276"/>
                  <a:pt x="6288878" y="1349788"/>
                  <a:pt x="6327790" y="1357084"/>
                </a:cubicBezTo>
                <a:cubicBezTo>
                  <a:pt x="6327790" y="1349788"/>
                  <a:pt x="6336303" y="1341276"/>
                  <a:pt x="6353327" y="1331548"/>
                </a:cubicBezTo>
                <a:lnTo>
                  <a:pt x="6378864" y="1331548"/>
                </a:lnTo>
                <a:lnTo>
                  <a:pt x="6400752" y="1349788"/>
                </a:lnTo>
                <a:lnTo>
                  <a:pt x="6408048" y="1349788"/>
                </a:lnTo>
                <a:cubicBezTo>
                  <a:pt x="6422641" y="1349788"/>
                  <a:pt x="6437233" y="1341276"/>
                  <a:pt x="6451826" y="1324252"/>
                </a:cubicBezTo>
                <a:cubicBezTo>
                  <a:pt x="6456689" y="1324252"/>
                  <a:pt x="6459121" y="1332764"/>
                  <a:pt x="6459121" y="1349788"/>
                </a:cubicBezTo>
                <a:lnTo>
                  <a:pt x="6510195" y="1338844"/>
                </a:lnTo>
                <a:cubicBezTo>
                  <a:pt x="6512626" y="1343708"/>
                  <a:pt x="6513843" y="1351004"/>
                  <a:pt x="6513843" y="1360732"/>
                </a:cubicBezTo>
                <a:lnTo>
                  <a:pt x="6543028" y="1357084"/>
                </a:lnTo>
                <a:cubicBezTo>
                  <a:pt x="6591669" y="1371676"/>
                  <a:pt x="6625716" y="1378973"/>
                  <a:pt x="6645173" y="1378973"/>
                </a:cubicBezTo>
                <a:lnTo>
                  <a:pt x="6729079" y="1430046"/>
                </a:lnTo>
                <a:lnTo>
                  <a:pt x="6758265" y="1459230"/>
                </a:lnTo>
                <a:lnTo>
                  <a:pt x="6750968" y="1477470"/>
                </a:lnTo>
                <a:cubicBezTo>
                  <a:pt x="6780152" y="1477470"/>
                  <a:pt x="6795961" y="1485983"/>
                  <a:pt x="6798393" y="1503007"/>
                </a:cubicBezTo>
                <a:lnTo>
                  <a:pt x="6794745" y="1510303"/>
                </a:lnTo>
                <a:lnTo>
                  <a:pt x="6791097" y="1517599"/>
                </a:lnTo>
                <a:cubicBezTo>
                  <a:pt x="6788665" y="1527328"/>
                  <a:pt x="6786232" y="1537056"/>
                  <a:pt x="6783800" y="1546784"/>
                </a:cubicBezTo>
                <a:lnTo>
                  <a:pt x="6794745" y="1546784"/>
                </a:lnTo>
                <a:lnTo>
                  <a:pt x="6794745" y="1565024"/>
                </a:lnTo>
                <a:cubicBezTo>
                  <a:pt x="6770424" y="1567456"/>
                  <a:pt x="6758265" y="1574752"/>
                  <a:pt x="6758265" y="1586913"/>
                </a:cubicBezTo>
                <a:lnTo>
                  <a:pt x="6765560" y="1601505"/>
                </a:lnTo>
                <a:cubicBezTo>
                  <a:pt x="6765560" y="1628258"/>
                  <a:pt x="6753400" y="1652578"/>
                  <a:pt x="6729079" y="1674467"/>
                </a:cubicBezTo>
                <a:lnTo>
                  <a:pt x="6736375" y="1685411"/>
                </a:lnTo>
                <a:cubicBezTo>
                  <a:pt x="6736375" y="1702435"/>
                  <a:pt x="6680438" y="1718243"/>
                  <a:pt x="6568564" y="1732836"/>
                </a:cubicBezTo>
                <a:cubicBezTo>
                  <a:pt x="6568564" y="1744996"/>
                  <a:pt x="6564916" y="1751076"/>
                  <a:pt x="6557621" y="1751076"/>
                </a:cubicBezTo>
                <a:lnTo>
                  <a:pt x="6543028" y="1751076"/>
                </a:lnTo>
                <a:lnTo>
                  <a:pt x="6528435" y="1736484"/>
                </a:lnTo>
                <a:lnTo>
                  <a:pt x="6510195" y="1751076"/>
                </a:lnTo>
                <a:lnTo>
                  <a:pt x="6481010" y="1729188"/>
                </a:lnTo>
                <a:lnTo>
                  <a:pt x="6473714" y="1729188"/>
                </a:lnTo>
                <a:lnTo>
                  <a:pt x="6466417" y="1743780"/>
                </a:lnTo>
                <a:cubicBezTo>
                  <a:pt x="6471282" y="1743780"/>
                  <a:pt x="6473714" y="1746212"/>
                  <a:pt x="6473714" y="1751076"/>
                </a:cubicBezTo>
                <a:lnTo>
                  <a:pt x="6455474" y="1762020"/>
                </a:lnTo>
                <a:lnTo>
                  <a:pt x="6371568" y="1762020"/>
                </a:lnTo>
                <a:cubicBezTo>
                  <a:pt x="6361839" y="1762020"/>
                  <a:pt x="6356975" y="1758372"/>
                  <a:pt x="6356975" y="1751076"/>
                </a:cubicBezTo>
                <a:lnTo>
                  <a:pt x="6316846" y="1758372"/>
                </a:lnTo>
                <a:cubicBezTo>
                  <a:pt x="6304686" y="1758372"/>
                  <a:pt x="6287662" y="1753508"/>
                  <a:pt x="6265773" y="1743780"/>
                </a:cubicBezTo>
                <a:lnTo>
                  <a:pt x="6258477" y="1758372"/>
                </a:lnTo>
                <a:cubicBezTo>
                  <a:pt x="6202540" y="1753508"/>
                  <a:pt x="6174571" y="1746212"/>
                  <a:pt x="6174571" y="1736484"/>
                </a:cubicBezTo>
                <a:cubicBezTo>
                  <a:pt x="6172139" y="1736484"/>
                  <a:pt x="6170923" y="1738916"/>
                  <a:pt x="6170923" y="1743780"/>
                </a:cubicBezTo>
                <a:cubicBezTo>
                  <a:pt x="5993384" y="1734052"/>
                  <a:pt x="5904614" y="1724324"/>
                  <a:pt x="5904614" y="1714595"/>
                </a:cubicBezTo>
                <a:lnTo>
                  <a:pt x="5893670" y="1718243"/>
                </a:lnTo>
                <a:cubicBezTo>
                  <a:pt x="5866917" y="1715811"/>
                  <a:pt x="5841381" y="1714595"/>
                  <a:pt x="5817060" y="1714595"/>
                </a:cubicBezTo>
                <a:lnTo>
                  <a:pt x="5776932" y="1714595"/>
                </a:lnTo>
                <a:lnTo>
                  <a:pt x="5769635" y="1718243"/>
                </a:lnTo>
                <a:cubicBezTo>
                  <a:pt x="5764771" y="1715811"/>
                  <a:pt x="5756259" y="1714595"/>
                  <a:pt x="5744099" y="1714595"/>
                </a:cubicBezTo>
                <a:lnTo>
                  <a:pt x="5718563" y="1714595"/>
                </a:lnTo>
                <a:lnTo>
                  <a:pt x="5689378" y="1718243"/>
                </a:lnTo>
                <a:cubicBezTo>
                  <a:pt x="5684514" y="1715811"/>
                  <a:pt x="5679650" y="1714595"/>
                  <a:pt x="5674786" y="1714595"/>
                </a:cubicBezTo>
                <a:lnTo>
                  <a:pt x="5649249" y="1718243"/>
                </a:lnTo>
                <a:lnTo>
                  <a:pt x="5631009" y="1718243"/>
                </a:lnTo>
                <a:cubicBezTo>
                  <a:pt x="5631009" y="1710947"/>
                  <a:pt x="5627361" y="1707299"/>
                  <a:pt x="5620064" y="1707299"/>
                </a:cubicBezTo>
                <a:cubicBezTo>
                  <a:pt x="5605472" y="1721891"/>
                  <a:pt x="5587232" y="1729188"/>
                  <a:pt x="5565343" y="1729188"/>
                </a:cubicBezTo>
                <a:lnTo>
                  <a:pt x="5543455" y="1707299"/>
                </a:lnTo>
                <a:lnTo>
                  <a:pt x="5521566" y="1718243"/>
                </a:lnTo>
                <a:lnTo>
                  <a:pt x="5510622" y="1714595"/>
                </a:lnTo>
                <a:cubicBezTo>
                  <a:pt x="5508189" y="1714595"/>
                  <a:pt x="5506974" y="1715811"/>
                  <a:pt x="5506974" y="1718243"/>
                </a:cubicBezTo>
                <a:cubicBezTo>
                  <a:pt x="5453469" y="1715811"/>
                  <a:pt x="5423069" y="1712163"/>
                  <a:pt x="5415772" y="1707299"/>
                </a:cubicBezTo>
                <a:cubicBezTo>
                  <a:pt x="5393884" y="1721891"/>
                  <a:pt x="5378076" y="1729188"/>
                  <a:pt x="5368347" y="1729188"/>
                </a:cubicBezTo>
                <a:lnTo>
                  <a:pt x="5361051" y="1714595"/>
                </a:lnTo>
                <a:cubicBezTo>
                  <a:pt x="5295385" y="1724324"/>
                  <a:pt x="5216344" y="1729188"/>
                  <a:pt x="5123926" y="1729188"/>
                </a:cubicBezTo>
                <a:lnTo>
                  <a:pt x="5105685" y="1714595"/>
                </a:lnTo>
                <a:lnTo>
                  <a:pt x="5094741" y="1714595"/>
                </a:lnTo>
                <a:lnTo>
                  <a:pt x="5069206" y="1732836"/>
                </a:lnTo>
                <a:lnTo>
                  <a:pt x="5054613" y="1732836"/>
                </a:lnTo>
                <a:cubicBezTo>
                  <a:pt x="5044885" y="1732836"/>
                  <a:pt x="5033941" y="1731620"/>
                  <a:pt x="5021780" y="1729188"/>
                </a:cubicBezTo>
                <a:cubicBezTo>
                  <a:pt x="4924498" y="1736484"/>
                  <a:pt x="4861264" y="1743780"/>
                  <a:pt x="4832080" y="1751076"/>
                </a:cubicBezTo>
                <a:lnTo>
                  <a:pt x="4821136" y="1732836"/>
                </a:lnTo>
                <a:cubicBezTo>
                  <a:pt x="4789519" y="1740132"/>
                  <a:pt x="4767632" y="1743780"/>
                  <a:pt x="4755470" y="1743780"/>
                </a:cubicBezTo>
                <a:lnTo>
                  <a:pt x="4726287" y="1736484"/>
                </a:lnTo>
                <a:cubicBezTo>
                  <a:pt x="4726287" y="1746212"/>
                  <a:pt x="4723854" y="1751076"/>
                  <a:pt x="4718990" y="1751076"/>
                </a:cubicBezTo>
                <a:lnTo>
                  <a:pt x="4656973" y="1743780"/>
                </a:lnTo>
                <a:cubicBezTo>
                  <a:pt x="4656973" y="1748644"/>
                  <a:pt x="4655757" y="1751076"/>
                  <a:pt x="4653325" y="1751076"/>
                </a:cubicBezTo>
                <a:lnTo>
                  <a:pt x="4642381" y="1736484"/>
                </a:lnTo>
                <a:cubicBezTo>
                  <a:pt x="4637516" y="1736484"/>
                  <a:pt x="4630220" y="1738916"/>
                  <a:pt x="4620492" y="1743780"/>
                </a:cubicBezTo>
                <a:cubicBezTo>
                  <a:pt x="4608332" y="1748644"/>
                  <a:pt x="4594956" y="1754724"/>
                  <a:pt x="4580363" y="1762020"/>
                </a:cubicBezTo>
                <a:cubicBezTo>
                  <a:pt x="4551179" y="1762020"/>
                  <a:pt x="4536586" y="1764453"/>
                  <a:pt x="4536586" y="1769316"/>
                </a:cubicBezTo>
                <a:lnTo>
                  <a:pt x="4507402" y="1762020"/>
                </a:lnTo>
                <a:lnTo>
                  <a:pt x="4485513" y="1762020"/>
                </a:lnTo>
                <a:cubicBezTo>
                  <a:pt x="4286085" y="1771749"/>
                  <a:pt x="4186371" y="1789989"/>
                  <a:pt x="4186371" y="1816741"/>
                </a:cubicBezTo>
                <a:cubicBezTo>
                  <a:pt x="4169347" y="1816741"/>
                  <a:pt x="4141378" y="1832550"/>
                  <a:pt x="4102466" y="1864167"/>
                </a:cubicBezTo>
                <a:cubicBezTo>
                  <a:pt x="4078144" y="1864167"/>
                  <a:pt x="4056256" y="1854438"/>
                  <a:pt x="4036800" y="1834982"/>
                </a:cubicBezTo>
                <a:lnTo>
                  <a:pt x="4036800" y="1820390"/>
                </a:lnTo>
                <a:lnTo>
                  <a:pt x="4044096" y="1809445"/>
                </a:lnTo>
                <a:cubicBezTo>
                  <a:pt x="4014912" y="1804581"/>
                  <a:pt x="4000319" y="1798501"/>
                  <a:pt x="4000319" y="1791205"/>
                </a:cubicBezTo>
                <a:lnTo>
                  <a:pt x="4000319" y="1787557"/>
                </a:lnTo>
                <a:cubicBezTo>
                  <a:pt x="4000319" y="1782693"/>
                  <a:pt x="4001535" y="1780261"/>
                  <a:pt x="4003968" y="1780261"/>
                </a:cubicBezTo>
                <a:cubicBezTo>
                  <a:pt x="4003968" y="1731620"/>
                  <a:pt x="3983295" y="1707299"/>
                  <a:pt x="3941950" y="1707299"/>
                </a:cubicBezTo>
                <a:cubicBezTo>
                  <a:pt x="3847100" y="1656226"/>
                  <a:pt x="3796027" y="1627042"/>
                  <a:pt x="3788731" y="1619746"/>
                </a:cubicBezTo>
                <a:cubicBezTo>
                  <a:pt x="3791163" y="1614881"/>
                  <a:pt x="3793596" y="1611233"/>
                  <a:pt x="3796027" y="1608801"/>
                </a:cubicBezTo>
                <a:lnTo>
                  <a:pt x="3803323" y="1605153"/>
                </a:lnTo>
                <a:lnTo>
                  <a:pt x="3828860" y="1605153"/>
                </a:lnTo>
                <a:lnTo>
                  <a:pt x="3854397" y="1623394"/>
                </a:lnTo>
                <a:lnTo>
                  <a:pt x="3858045" y="1623394"/>
                </a:lnTo>
                <a:lnTo>
                  <a:pt x="3887229" y="1619746"/>
                </a:lnTo>
                <a:cubicBezTo>
                  <a:pt x="3884797" y="1588129"/>
                  <a:pt x="3860477" y="1562592"/>
                  <a:pt x="3814267" y="1543136"/>
                </a:cubicBezTo>
                <a:lnTo>
                  <a:pt x="3814267" y="1535840"/>
                </a:lnTo>
                <a:cubicBezTo>
                  <a:pt x="3814267" y="1523679"/>
                  <a:pt x="3828860" y="1517599"/>
                  <a:pt x="3858045" y="1517599"/>
                </a:cubicBezTo>
                <a:lnTo>
                  <a:pt x="3854397" y="1506655"/>
                </a:lnTo>
                <a:lnTo>
                  <a:pt x="3854397" y="1503007"/>
                </a:lnTo>
                <a:cubicBezTo>
                  <a:pt x="3873853" y="1473822"/>
                  <a:pt x="3888445" y="1459230"/>
                  <a:pt x="3898173" y="1459230"/>
                </a:cubicBezTo>
                <a:lnTo>
                  <a:pt x="3887229" y="1437342"/>
                </a:lnTo>
                <a:cubicBezTo>
                  <a:pt x="3894525" y="1417885"/>
                  <a:pt x="3944382" y="1397213"/>
                  <a:pt x="4036800" y="1375324"/>
                </a:cubicBezTo>
                <a:cubicBezTo>
                  <a:pt x="4075713" y="1382621"/>
                  <a:pt x="4102466" y="1393565"/>
                  <a:pt x="4117058" y="1408157"/>
                </a:cubicBezTo>
                <a:cubicBezTo>
                  <a:pt x="4275141" y="1395997"/>
                  <a:pt x="4391879" y="1385053"/>
                  <a:pt x="4467273" y="1375324"/>
                </a:cubicBezTo>
                <a:cubicBezTo>
                  <a:pt x="4469705" y="1375324"/>
                  <a:pt x="4470921" y="1376540"/>
                  <a:pt x="4470921" y="1378973"/>
                </a:cubicBezTo>
                <a:lnTo>
                  <a:pt x="4682510" y="1357084"/>
                </a:lnTo>
                <a:lnTo>
                  <a:pt x="4693454" y="1360732"/>
                </a:lnTo>
                <a:cubicBezTo>
                  <a:pt x="4708046" y="1358300"/>
                  <a:pt x="4723854" y="1357084"/>
                  <a:pt x="4740878" y="1357084"/>
                </a:cubicBezTo>
                <a:lnTo>
                  <a:pt x="4806543" y="1357084"/>
                </a:lnTo>
                <a:cubicBezTo>
                  <a:pt x="4818704" y="1357084"/>
                  <a:pt x="4827216" y="1358300"/>
                  <a:pt x="4832080" y="1360732"/>
                </a:cubicBezTo>
                <a:cubicBezTo>
                  <a:pt x="4834512" y="1358300"/>
                  <a:pt x="4840593" y="1357084"/>
                  <a:pt x="4850321" y="1357084"/>
                </a:cubicBezTo>
                <a:lnTo>
                  <a:pt x="4850321" y="1360732"/>
                </a:lnTo>
                <a:lnTo>
                  <a:pt x="4890449" y="1349788"/>
                </a:lnTo>
                <a:cubicBezTo>
                  <a:pt x="4892882" y="1349788"/>
                  <a:pt x="4894097" y="1352220"/>
                  <a:pt x="4894097" y="1357084"/>
                </a:cubicBezTo>
                <a:lnTo>
                  <a:pt x="4926931" y="1349788"/>
                </a:lnTo>
                <a:lnTo>
                  <a:pt x="4967059" y="1349788"/>
                </a:lnTo>
                <a:cubicBezTo>
                  <a:pt x="4967059" y="1347356"/>
                  <a:pt x="4969491" y="1338844"/>
                  <a:pt x="4974355" y="1324252"/>
                </a:cubicBezTo>
                <a:cubicBezTo>
                  <a:pt x="4967059" y="1324252"/>
                  <a:pt x="4960979" y="1313307"/>
                  <a:pt x="4956114" y="1291419"/>
                </a:cubicBezTo>
                <a:lnTo>
                  <a:pt x="4963410" y="1254938"/>
                </a:lnTo>
                <a:lnTo>
                  <a:pt x="4919634" y="1254938"/>
                </a:lnTo>
                <a:cubicBezTo>
                  <a:pt x="4909906" y="1254938"/>
                  <a:pt x="4891666" y="1251290"/>
                  <a:pt x="4864913" y="1243994"/>
                </a:cubicBezTo>
                <a:cubicBezTo>
                  <a:pt x="4864913" y="1253722"/>
                  <a:pt x="4835728" y="1261018"/>
                  <a:pt x="4777360" y="1265882"/>
                </a:cubicBezTo>
                <a:cubicBezTo>
                  <a:pt x="4772495" y="1265882"/>
                  <a:pt x="4770063" y="1264666"/>
                  <a:pt x="4770063" y="1262234"/>
                </a:cubicBezTo>
                <a:lnTo>
                  <a:pt x="4678861" y="1276827"/>
                </a:lnTo>
                <a:lnTo>
                  <a:pt x="4678861" y="1273178"/>
                </a:lnTo>
                <a:cubicBezTo>
                  <a:pt x="4676429" y="1273178"/>
                  <a:pt x="4664269" y="1275610"/>
                  <a:pt x="4642381" y="1280475"/>
                </a:cubicBezTo>
                <a:lnTo>
                  <a:pt x="4616844" y="1284123"/>
                </a:lnTo>
                <a:lnTo>
                  <a:pt x="4584011" y="1291419"/>
                </a:lnTo>
                <a:lnTo>
                  <a:pt x="4573067" y="1284123"/>
                </a:lnTo>
                <a:cubicBezTo>
                  <a:pt x="4556043" y="1284123"/>
                  <a:pt x="4496458" y="1297499"/>
                  <a:pt x="4394311" y="1324252"/>
                </a:cubicBezTo>
                <a:cubicBezTo>
                  <a:pt x="4377287" y="1278043"/>
                  <a:pt x="4360263" y="1254938"/>
                  <a:pt x="4343238" y="1254938"/>
                </a:cubicBezTo>
                <a:cubicBezTo>
                  <a:pt x="4314054" y="1235482"/>
                  <a:pt x="4294597" y="1209945"/>
                  <a:pt x="4284869" y="1178328"/>
                </a:cubicBezTo>
                <a:cubicBezTo>
                  <a:pt x="4199747" y="1136984"/>
                  <a:pt x="4157187" y="1102935"/>
                  <a:pt x="4157187" y="1076182"/>
                </a:cubicBezTo>
                <a:cubicBezTo>
                  <a:pt x="4164483" y="1076182"/>
                  <a:pt x="4168131" y="1072535"/>
                  <a:pt x="4168131" y="1065238"/>
                </a:cubicBezTo>
                <a:cubicBezTo>
                  <a:pt x="4160834" y="1065238"/>
                  <a:pt x="4157187" y="1060374"/>
                  <a:pt x="4157187" y="1050646"/>
                </a:cubicBezTo>
                <a:lnTo>
                  <a:pt x="4157187" y="1021461"/>
                </a:lnTo>
                <a:cubicBezTo>
                  <a:pt x="4157187" y="1019029"/>
                  <a:pt x="4159618" y="1016597"/>
                  <a:pt x="4164483" y="1014165"/>
                </a:cubicBezTo>
                <a:cubicBezTo>
                  <a:pt x="4171779" y="1011733"/>
                  <a:pt x="4181507" y="1009301"/>
                  <a:pt x="4193667" y="1006869"/>
                </a:cubicBezTo>
                <a:cubicBezTo>
                  <a:pt x="4186371" y="992277"/>
                  <a:pt x="4182723" y="981332"/>
                  <a:pt x="4182723" y="974036"/>
                </a:cubicBezTo>
                <a:lnTo>
                  <a:pt x="4193667" y="966740"/>
                </a:lnTo>
                <a:lnTo>
                  <a:pt x="4211908" y="966740"/>
                </a:lnTo>
                <a:lnTo>
                  <a:pt x="4241092" y="974036"/>
                </a:lnTo>
                <a:cubicBezTo>
                  <a:pt x="4241092" y="966740"/>
                  <a:pt x="4252037" y="963092"/>
                  <a:pt x="4273925" y="963092"/>
                </a:cubicBezTo>
                <a:lnTo>
                  <a:pt x="4270277" y="952148"/>
                </a:lnTo>
                <a:lnTo>
                  <a:pt x="4295814" y="933908"/>
                </a:lnTo>
                <a:lnTo>
                  <a:pt x="4314054" y="933908"/>
                </a:lnTo>
                <a:cubicBezTo>
                  <a:pt x="4362695" y="933908"/>
                  <a:pt x="4399175" y="943636"/>
                  <a:pt x="4423496" y="963092"/>
                </a:cubicBezTo>
                <a:lnTo>
                  <a:pt x="4438088" y="963092"/>
                </a:lnTo>
                <a:cubicBezTo>
                  <a:pt x="4447817" y="946068"/>
                  <a:pt x="4491593" y="937556"/>
                  <a:pt x="4569419" y="937556"/>
                </a:cubicBezTo>
                <a:lnTo>
                  <a:pt x="4569419" y="941204"/>
                </a:lnTo>
                <a:cubicBezTo>
                  <a:pt x="4584011" y="936340"/>
                  <a:pt x="4596172" y="933908"/>
                  <a:pt x="4605900" y="933908"/>
                </a:cubicBezTo>
                <a:cubicBezTo>
                  <a:pt x="4605900" y="938771"/>
                  <a:pt x="4608332" y="941204"/>
                  <a:pt x="4613196" y="941204"/>
                </a:cubicBezTo>
                <a:cubicBezTo>
                  <a:pt x="4618060" y="936340"/>
                  <a:pt x="4622924" y="933908"/>
                  <a:pt x="4627788" y="933908"/>
                </a:cubicBezTo>
                <a:lnTo>
                  <a:pt x="4682510" y="933908"/>
                </a:lnTo>
                <a:lnTo>
                  <a:pt x="4718990" y="926611"/>
                </a:lnTo>
                <a:cubicBezTo>
                  <a:pt x="4723854" y="931476"/>
                  <a:pt x="4733583" y="933908"/>
                  <a:pt x="4748174" y="933908"/>
                </a:cubicBezTo>
                <a:lnTo>
                  <a:pt x="4755470" y="926611"/>
                </a:lnTo>
                <a:cubicBezTo>
                  <a:pt x="4762767" y="926611"/>
                  <a:pt x="4766415" y="929043"/>
                  <a:pt x="4766415" y="933908"/>
                </a:cubicBezTo>
                <a:cubicBezTo>
                  <a:pt x="4866129" y="916883"/>
                  <a:pt x="4945171" y="908371"/>
                  <a:pt x="5003539" y="908371"/>
                </a:cubicBezTo>
                <a:lnTo>
                  <a:pt x="5003539" y="897427"/>
                </a:lnTo>
                <a:cubicBezTo>
                  <a:pt x="5003539" y="890131"/>
                  <a:pt x="4997459" y="865810"/>
                  <a:pt x="4985300" y="824465"/>
                </a:cubicBezTo>
                <a:cubicBezTo>
                  <a:pt x="4970707" y="824465"/>
                  <a:pt x="4960979" y="825681"/>
                  <a:pt x="4956114" y="828113"/>
                </a:cubicBezTo>
                <a:cubicBezTo>
                  <a:pt x="4931794" y="825681"/>
                  <a:pt x="4919634" y="823249"/>
                  <a:pt x="4919634" y="820817"/>
                </a:cubicBezTo>
                <a:lnTo>
                  <a:pt x="4777360" y="842706"/>
                </a:lnTo>
                <a:lnTo>
                  <a:pt x="4777360" y="835410"/>
                </a:lnTo>
                <a:cubicBezTo>
                  <a:pt x="4770063" y="840273"/>
                  <a:pt x="4761551" y="843922"/>
                  <a:pt x="4751822" y="846354"/>
                </a:cubicBezTo>
                <a:cubicBezTo>
                  <a:pt x="4746958" y="848786"/>
                  <a:pt x="4742094" y="850002"/>
                  <a:pt x="4737231" y="850002"/>
                </a:cubicBezTo>
                <a:cubicBezTo>
                  <a:pt x="4700750" y="845138"/>
                  <a:pt x="4682510" y="840273"/>
                  <a:pt x="4682510" y="835410"/>
                </a:cubicBezTo>
                <a:cubicBezTo>
                  <a:pt x="4672781" y="837842"/>
                  <a:pt x="4658189" y="840273"/>
                  <a:pt x="4638733" y="842706"/>
                </a:cubicBezTo>
                <a:cubicBezTo>
                  <a:pt x="4614412" y="847570"/>
                  <a:pt x="4586443" y="851218"/>
                  <a:pt x="4554827" y="853650"/>
                </a:cubicBezTo>
                <a:cubicBezTo>
                  <a:pt x="4547531" y="853650"/>
                  <a:pt x="4543883" y="850002"/>
                  <a:pt x="4543883" y="842706"/>
                </a:cubicBezTo>
                <a:cubicBezTo>
                  <a:pt x="4483082" y="845138"/>
                  <a:pt x="4447817" y="851218"/>
                  <a:pt x="4438088" y="860946"/>
                </a:cubicBezTo>
                <a:cubicBezTo>
                  <a:pt x="4433224" y="860946"/>
                  <a:pt x="4430792" y="858514"/>
                  <a:pt x="4430792" y="853650"/>
                </a:cubicBezTo>
                <a:cubicBezTo>
                  <a:pt x="4428360" y="853650"/>
                  <a:pt x="4422280" y="856082"/>
                  <a:pt x="4412552" y="860946"/>
                </a:cubicBezTo>
                <a:lnTo>
                  <a:pt x="4357831" y="853650"/>
                </a:lnTo>
                <a:lnTo>
                  <a:pt x="4343238" y="860946"/>
                </a:lnTo>
                <a:lnTo>
                  <a:pt x="4335942" y="853650"/>
                </a:lnTo>
                <a:cubicBezTo>
                  <a:pt x="4282437" y="856082"/>
                  <a:pt x="4250820" y="862162"/>
                  <a:pt x="4241092" y="871890"/>
                </a:cubicBezTo>
                <a:cubicBezTo>
                  <a:pt x="4168131" y="845138"/>
                  <a:pt x="4086657" y="786769"/>
                  <a:pt x="3996671" y="696783"/>
                </a:cubicBezTo>
                <a:lnTo>
                  <a:pt x="3996671" y="693135"/>
                </a:lnTo>
                <a:cubicBezTo>
                  <a:pt x="4011264" y="671246"/>
                  <a:pt x="4018560" y="653006"/>
                  <a:pt x="4018560" y="638413"/>
                </a:cubicBezTo>
                <a:lnTo>
                  <a:pt x="4011264" y="601933"/>
                </a:lnTo>
                <a:cubicBezTo>
                  <a:pt x="4020992" y="601933"/>
                  <a:pt x="4029504" y="586124"/>
                  <a:pt x="4036800" y="554508"/>
                </a:cubicBezTo>
                <a:cubicBezTo>
                  <a:pt x="4078144" y="496139"/>
                  <a:pt x="4131650" y="460874"/>
                  <a:pt x="4197316" y="448714"/>
                </a:cubicBezTo>
                <a:lnTo>
                  <a:pt x="4230148" y="456010"/>
                </a:lnTo>
                <a:lnTo>
                  <a:pt x="4241092" y="456010"/>
                </a:lnTo>
                <a:lnTo>
                  <a:pt x="4281221" y="448714"/>
                </a:lnTo>
                <a:lnTo>
                  <a:pt x="4281221" y="456010"/>
                </a:lnTo>
                <a:lnTo>
                  <a:pt x="4295814" y="448714"/>
                </a:lnTo>
                <a:lnTo>
                  <a:pt x="4299462" y="448714"/>
                </a:lnTo>
                <a:cubicBezTo>
                  <a:pt x="4309189" y="448714"/>
                  <a:pt x="4314054" y="451146"/>
                  <a:pt x="4314054" y="456010"/>
                </a:cubicBezTo>
                <a:lnTo>
                  <a:pt x="4343238" y="448714"/>
                </a:lnTo>
                <a:lnTo>
                  <a:pt x="4357831" y="448714"/>
                </a:lnTo>
                <a:cubicBezTo>
                  <a:pt x="4425928" y="448714"/>
                  <a:pt x="4481865" y="454794"/>
                  <a:pt x="4525642" y="466954"/>
                </a:cubicBezTo>
                <a:cubicBezTo>
                  <a:pt x="4528074" y="466954"/>
                  <a:pt x="4529290" y="464522"/>
                  <a:pt x="4529290" y="459658"/>
                </a:cubicBezTo>
                <a:cubicBezTo>
                  <a:pt x="4558475" y="464522"/>
                  <a:pt x="4575499" y="466954"/>
                  <a:pt x="4580363" y="466954"/>
                </a:cubicBezTo>
                <a:lnTo>
                  <a:pt x="4653325" y="459658"/>
                </a:lnTo>
                <a:lnTo>
                  <a:pt x="4664269" y="466954"/>
                </a:lnTo>
                <a:lnTo>
                  <a:pt x="4678861" y="459658"/>
                </a:lnTo>
                <a:lnTo>
                  <a:pt x="4697102" y="463306"/>
                </a:lnTo>
                <a:lnTo>
                  <a:pt x="4708046" y="463306"/>
                </a:lnTo>
                <a:lnTo>
                  <a:pt x="4722638" y="466954"/>
                </a:lnTo>
                <a:lnTo>
                  <a:pt x="4748174" y="459658"/>
                </a:lnTo>
                <a:lnTo>
                  <a:pt x="4755470" y="466954"/>
                </a:lnTo>
                <a:cubicBezTo>
                  <a:pt x="4762767" y="466954"/>
                  <a:pt x="4766415" y="464522"/>
                  <a:pt x="4766415" y="459658"/>
                </a:cubicBezTo>
                <a:lnTo>
                  <a:pt x="4835728" y="466954"/>
                </a:lnTo>
                <a:lnTo>
                  <a:pt x="4872209" y="466954"/>
                </a:lnTo>
                <a:cubicBezTo>
                  <a:pt x="4877074" y="466954"/>
                  <a:pt x="4879505" y="468170"/>
                  <a:pt x="4879505" y="470602"/>
                </a:cubicBezTo>
                <a:lnTo>
                  <a:pt x="4890449" y="466954"/>
                </a:lnTo>
                <a:lnTo>
                  <a:pt x="4905042" y="466954"/>
                </a:lnTo>
                <a:cubicBezTo>
                  <a:pt x="4907474" y="466954"/>
                  <a:pt x="4908690" y="468170"/>
                  <a:pt x="4908690" y="470602"/>
                </a:cubicBezTo>
                <a:cubicBezTo>
                  <a:pt x="4911122" y="470602"/>
                  <a:pt x="4912338" y="469386"/>
                  <a:pt x="4912338" y="466954"/>
                </a:cubicBezTo>
                <a:cubicBezTo>
                  <a:pt x="4958546" y="471818"/>
                  <a:pt x="4986516" y="475466"/>
                  <a:pt x="4996244" y="477898"/>
                </a:cubicBezTo>
                <a:cubicBezTo>
                  <a:pt x="5020564" y="475466"/>
                  <a:pt x="5032724" y="471818"/>
                  <a:pt x="5032724" y="466954"/>
                </a:cubicBezTo>
                <a:cubicBezTo>
                  <a:pt x="5030293" y="393992"/>
                  <a:pt x="5020564" y="357512"/>
                  <a:pt x="5003539" y="357512"/>
                </a:cubicBezTo>
                <a:lnTo>
                  <a:pt x="5010835" y="346567"/>
                </a:lnTo>
                <a:lnTo>
                  <a:pt x="4996244" y="328327"/>
                </a:lnTo>
                <a:lnTo>
                  <a:pt x="5003539" y="299142"/>
                </a:lnTo>
                <a:cubicBezTo>
                  <a:pt x="4996244" y="299142"/>
                  <a:pt x="4992596" y="294278"/>
                  <a:pt x="4992596" y="284550"/>
                </a:cubicBezTo>
                <a:cubicBezTo>
                  <a:pt x="4999892" y="277254"/>
                  <a:pt x="5008404" y="273606"/>
                  <a:pt x="5018133" y="273606"/>
                </a:cubicBezTo>
                <a:lnTo>
                  <a:pt x="5018133" y="269958"/>
                </a:lnTo>
                <a:cubicBezTo>
                  <a:pt x="5018133" y="267526"/>
                  <a:pt x="5004756" y="252933"/>
                  <a:pt x="4978004" y="226181"/>
                </a:cubicBezTo>
                <a:lnTo>
                  <a:pt x="4992596" y="222533"/>
                </a:lnTo>
                <a:lnTo>
                  <a:pt x="5003539" y="222533"/>
                </a:lnTo>
                <a:cubicBezTo>
                  <a:pt x="5008404" y="222533"/>
                  <a:pt x="5010835" y="223749"/>
                  <a:pt x="5010835" y="226181"/>
                </a:cubicBezTo>
                <a:lnTo>
                  <a:pt x="5021780" y="222533"/>
                </a:lnTo>
                <a:lnTo>
                  <a:pt x="5025429" y="222533"/>
                </a:lnTo>
                <a:cubicBezTo>
                  <a:pt x="5035157" y="222533"/>
                  <a:pt x="5043668" y="229829"/>
                  <a:pt x="5050965" y="244421"/>
                </a:cubicBezTo>
                <a:lnTo>
                  <a:pt x="5065556" y="240773"/>
                </a:lnTo>
                <a:lnTo>
                  <a:pt x="5069206" y="240773"/>
                </a:lnTo>
                <a:cubicBezTo>
                  <a:pt x="5074069" y="240773"/>
                  <a:pt x="5076502" y="241989"/>
                  <a:pt x="5076502" y="244421"/>
                </a:cubicBezTo>
                <a:cubicBezTo>
                  <a:pt x="5117846" y="207940"/>
                  <a:pt x="5143383" y="189700"/>
                  <a:pt x="5153110" y="189700"/>
                </a:cubicBezTo>
                <a:lnTo>
                  <a:pt x="5153110" y="160515"/>
                </a:lnTo>
                <a:cubicBezTo>
                  <a:pt x="5153110" y="158083"/>
                  <a:pt x="5166487" y="147139"/>
                  <a:pt x="5193240" y="127683"/>
                </a:cubicBezTo>
                <a:close/>
                <a:moveTo>
                  <a:pt x="12300099" y="0"/>
                </a:moveTo>
                <a:cubicBezTo>
                  <a:pt x="12360900" y="17025"/>
                  <a:pt x="12391300" y="35265"/>
                  <a:pt x="12391300" y="54721"/>
                </a:cubicBezTo>
                <a:cubicBezTo>
                  <a:pt x="12403461" y="44993"/>
                  <a:pt x="12411972" y="40129"/>
                  <a:pt x="12416837" y="40129"/>
                </a:cubicBezTo>
                <a:lnTo>
                  <a:pt x="12431429" y="40129"/>
                </a:lnTo>
                <a:cubicBezTo>
                  <a:pt x="12431429" y="18241"/>
                  <a:pt x="12436293" y="7296"/>
                  <a:pt x="12446021" y="7296"/>
                </a:cubicBezTo>
                <a:cubicBezTo>
                  <a:pt x="12446021" y="14593"/>
                  <a:pt x="12497095" y="30401"/>
                  <a:pt x="12599241" y="54721"/>
                </a:cubicBezTo>
                <a:lnTo>
                  <a:pt x="12599241" y="62017"/>
                </a:lnTo>
                <a:lnTo>
                  <a:pt x="12628425" y="54721"/>
                </a:lnTo>
                <a:lnTo>
                  <a:pt x="12653962" y="54721"/>
                </a:lnTo>
                <a:lnTo>
                  <a:pt x="12741516" y="83906"/>
                </a:lnTo>
                <a:lnTo>
                  <a:pt x="12792589" y="153219"/>
                </a:lnTo>
                <a:lnTo>
                  <a:pt x="12788941" y="186052"/>
                </a:lnTo>
                <a:cubicBezTo>
                  <a:pt x="12827854" y="227397"/>
                  <a:pt x="12847310" y="254150"/>
                  <a:pt x="12847310" y="266310"/>
                </a:cubicBezTo>
                <a:cubicBezTo>
                  <a:pt x="12844877" y="280902"/>
                  <a:pt x="12840014" y="288198"/>
                  <a:pt x="12832718" y="288198"/>
                </a:cubicBezTo>
                <a:lnTo>
                  <a:pt x="12858254" y="353864"/>
                </a:lnTo>
                <a:cubicBezTo>
                  <a:pt x="13018770" y="331975"/>
                  <a:pt x="13210901" y="314950"/>
                  <a:pt x="13434651" y="302790"/>
                </a:cubicBezTo>
                <a:cubicBezTo>
                  <a:pt x="13444379" y="307654"/>
                  <a:pt x="13451675" y="310087"/>
                  <a:pt x="13456539" y="310087"/>
                </a:cubicBezTo>
                <a:cubicBezTo>
                  <a:pt x="13480859" y="310087"/>
                  <a:pt x="13501531" y="301575"/>
                  <a:pt x="13518556" y="284550"/>
                </a:cubicBezTo>
                <a:lnTo>
                  <a:pt x="13522205" y="284550"/>
                </a:lnTo>
                <a:cubicBezTo>
                  <a:pt x="13544093" y="284550"/>
                  <a:pt x="13561117" y="289414"/>
                  <a:pt x="13573277" y="299142"/>
                </a:cubicBezTo>
                <a:lnTo>
                  <a:pt x="13617053" y="288198"/>
                </a:lnTo>
                <a:cubicBezTo>
                  <a:pt x="13658399" y="288198"/>
                  <a:pt x="13760545" y="331975"/>
                  <a:pt x="13923493" y="419529"/>
                </a:cubicBezTo>
                <a:cubicBezTo>
                  <a:pt x="14032935" y="521675"/>
                  <a:pt x="14093736" y="583692"/>
                  <a:pt x="14105896" y="605581"/>
                </a:cubicBezTo>
                <a:lnTo>
                  <a:pt x="14105896" y="656654"/>
                </a:lnTo>
                <a:cubicBezTo>
                  <a:pt x="14113192" y="688270"/>
                  <a:pt x="14120488" y="711375"/>
                  <a:pt x="14127785" y="725967"/>
                </a:cubicBezTo>
                <a:lnTo>
                  <a:pt x="14127785" y="769744"/>
                </a:lnTo>
                <a:cubicBezTo>
                  <a:pt x="14127785" y="772176"/>
                  <a:pt x="14125353" y="773392"/>
                  <a:pt x="14120488" y="773392"/>
                </a:cubicBezTo>
                <a:lnTo>
                  <a:pt x="14135081" y="798929"/>
                </a:lnTo>
                <a:cubicBezTo>
                  <a:pt x="14130216" y="811089"/>
                  <a:pt x="14127785" y="818385"/>
                  <a:pt x="14127785" y="820817"/>
                </a:cubicBezTo>
                <a:cubicBezTo>
                  <a:pt x="14142377" y="820817"/>
                  <a:pt x="14150888" y="848786"/>
                  <a:pt x="14153321" y="904723"/>
                </a:cubicBezTo>
                <a:lnTo>
                  <a:pt x="14127785" y="919315"/>
                </a:lnTo>
                <a:lnTo>
                  <a:pt x="14142377" y="974036"/>
                </a:lnTo>
                <a:cubicBezTo>
                  <a:pt x="14135081" y="976468"/>
                  <a:pt x="14125353" y="977684"/>
                  <a:pt x="14113192" y="977684"/>
                </a:cubicBezTo>
                <a:lnTo>
                  <a:pt x="14113192" y="992277"/>
                </a:lnTo>
                <a:lnTo>
                  <a:pt x="14120488" y="1010517"/>
                </a:lnTo>
                <a:lnTo>
                  <a:pt x="14120488" y="1025109"/>
                </a:lnTo>
                <a:cubicBezTo>
                  <a:pt x="14071848" y="1039702"/>
                  <a:pt x="14047527" y="1057942"/>
                  <a:pt x="14047527" y="1079830"/>
                </a:cubicBezTo>
                <a:lnTo>
                  <a:pt x="14054823" y="1079830"/>
                </a:lnTo>
                <a:cubicBezTo>
                  <a:pt x="14088871" y="1091991"/>
                  <a:pt x="14105896" y="1102935"/>
                  <a:pt x="14105896" y="1112663"/>
                </a:cubicBezTo>
                <a:cubicBezTo>
                  <a:pt x="14105896" y="1115095"/>
                  <a:pt x="14103463" y="1117527"/>
                  <a:pt x="14098600" y="1119959"/>
                </a:cubicBezTo>
                <a:cubicBezTo>
                  <a:pt x="14088871" y="1122391"/>
                  <a:pt x="14080360" y="1124823"/>
                  <a:pt x="14073063" y="1127256"/>
                </a:cubicBezTo>
                <a:lnTo>
                  <a:pt x="14076711" y="1181977"/>
                </a:lnTo>
                <a:cubicBezTo>
                  <a:pt x="14040231" y="1220889"/>
                  <a:pt x="14013478" y="1240346"/>
                  <a:pt x="13996454" y="1240346"/>
                </a:cubicBezTo>
                <a:lnTo>
                  <a:pt x="13981861" y="1240346"/>
                </a:lnTo>
                <a:lnTo>
                  <a:pt x="13992806" y="1254938"/>
                </a:lnTo>
                <a:lnTo>
                  <a:pt x="13992806" y="1258586"/>
                </a:lnTo>
                <a:cubicBezTo>
                  <a:pt x="13983078" y="1258586"/>
                  <a:pt x="13975782" y="1259802"/>
                  <a:pt x="13970917" y="1262234"/>
                </a:cubicBezTo>
                <a:cubicBezTo>
                  <a:pt x="13968485" y="1259802"/>
                  <a:pt x="13961188" y="1258586"/>
                  <a:pt x="13949029" y="1258586"/>
                </a:cubicBezTo>
                <a:cubicBezTo>
                  <a:pt x="13949029" y="1265882"/>
                  <a:pt x="13927140" y="1271962"/>
                  <a:pt x="13883364" y="1276827"/>
                </a:cubicBezTo>
                <a:lnTo>
                  <a:pt x="13890660" y="1291419"/>
                </a:lnTo>
                <a:cubicBezTo>
                  <a:pt x="13890660" y="1301147"/>
                  <a:pt x="13887011" y="1306011"/>
                  <a:pt x="13879715" y="1306011"/>
                </a:cubicBezTo>
                <a:lnTo>
                  <a:pt x="13832290" y="1306011"/>
                </a:lnTo>
                <a:cubicBezTo>
                  <a:pt x="13815266" y="1306011"/>
                  <a:pt x="13806754" y="1307227"/>
                  <a:pt x="13806754" y="1309659"/>
                </a:cubicBezTo>
                <a:lnTo>
                  <a:pt x="13777569" y="1306011"/>
                </a:lnTo>
                <a:cubicBezTo>
                  <a:pt x="13704607" y="1306011"/>
                  <a:pt x="13646239" y="1301147"/>
                  <a:pt x="13602461" y="1291419"/>
                </a:cubicBezTo>
                <a:cubicBezTo>
                  <a:pt x="13575709" y="1301147"/>
                  <a:pt x="13541660" y="1306011"/>
                  <a:pt x="13500315" y="1306011"/>
                </a:cubicBezTo>
                <a:lnTo>
                  <a:pt x="13493019" y="1291419"/>
                </a:lnTo>
                <a:lnTo>
                  <a:pt x="13482076" y="1295067"/>
                </a:lnTo>
                <a:cubicBezTo>
                  <a:pt x="13474780" y="1292635"/>
                  <a:pt x="13468699" y="1291419"/>
                  <a:pt x="13463835" y="1291419"/>
                </a:cubicBezTo>
                <a:lnTo>
                  <a:pt x="13456539" y="1306011"/>
                </a:lnTo>
                <a:lnTo>
                  <a:pt x="13423706" y="1295067"/>
                </a:lnTo>
                <a:cubicBezTo>
                  <a:pt x="13413977" y="1295067"/>
                  <a:pt x="13388441" y="1306011"/>
                  <a:pt x="13347097" y="1327900"/>
                </a:cubicBezTo>
                <a:cubicBezTo>
                  <a:pt x="13310615" y="1325467"/>
                  <a:pt x="13278999" y="1318171"/>
                  <a:pt x="13252247" y="1306011"/>
                </a:cubicBezTo>
                <a:cubicBezTo>
                  <a:pt x="13232791" y="1306011"/>
                  <a:pt x="13196309" y="1338844"/>
                  <a:pt x="13142804" y="1404509"/>
                </a:cubicBezTo>
                <a:cubicBezTo>
                  <a:pt x="13118484" y="1428830"/>
                  <a:pt x="13092947" y="1448286"/>
                  <a:pt x="13066195" y="1462878"/>
                </a:cubicBezTo>
                <a:cubicBezTo>
                  <a:pt x="13066195" y="1477470"/>
                  <a:pt x="13062547" y="1484767"/>
                  <a:pt x="13055251" y="1484767"/>
                </a:cubicBezTo>
                <a:lnTo>
                  <a:pt x="13055251" y="1495711"/>
                </a:lnTo>
                <a:cubicBezTo>
                  <a:pt x="13055251" y="1505439"/>
                  <a:pt x="13118484" y="1520031"/>
                  <a:pt x="13244951" y="1539488"/>
                </a:cubicBezTo>
                <a:lnTo>
                  <a:pt x="13274135" y="1528544"/>
                </a:lnTo>
                <a:lnTo>
                  <a:pt x="13339801" y="1528544"/>
                </a:lnTo>
                <a:lnTo>
                  <a:pt x="13339801" y="1510303"/>
                </a:lnTo>
                <a:cubicBezTo>
                  <a:pt x="13332505" y="1510303"/>
                  <a:pt x="13328856" y="1505439"/>
                  <a:pt x="13328856" y="1495711"/>
                </a:cubicBezTo>
                <a:cubicBezTo>
                  <a:pt x="13328856" y="1493279"/>
                  <a:pt x="13339801" y="1488415"/>
                  <a:pt x="13361689" y="1481119"/>
                </a:cubicBezTo>
                <a:cubicBezTo>
                  <a:pt x="13383577" y="1471390"/>
                  <a:pt x="13412761" y="1462878"/>
                  <a:pt x="13449243" y="1455582"/>
                </a:cubicBezTo>
                <a:cubicBezTo>
                  <a:pt x="13546525" y="1455582"/>
                  <a:pt x="13619486" y="1532192"/>
                  <a:pt x="13668127" y="1685411"/>
                </a:cubicBezTo>
                <a:cubicBezTo>
                  <a:pt x="13668127" y="1738916"/>
                  <a:pt x="13670559" y="1770533"/>
                  <a:pt x="13675423" y="1780261"/>
                </a:cubicBezTo>
                <a:cubicBezTo>
                  <a:pt x="13675423" y="1785125"/>
                  <a:pt x="13672991" y="1787557"/>
                  <a:pt x="13668127" y="1787557"/>
                </a:cubicBezTo>
                <a:lnTo>
                  <a:pt x="13675423" y="1849574"/>
                </a:lnTo>
                <a:lnTo>
                  <a:pt x="13675423" y="1893351"/>
                </a:lnTo>
                <a:cubicBezTo>
                  <a:pt x="13675423" y="1917672"/>
                  <a:pt x="13666911" y="1944424"/>
                  <a:pt x="13649886" y="1973609"/>
                </a:cubicBezTo>
                <a:lnTo>
                  <a:pt x="13617053" y="1969961"/>
                </a:lnTo>
                <a:lnTo>
                  <a:pt x="13595165" y="1969961"/>
                </a:lnTo>
                <a:cubicBezTo>
                  <a:pt x="13573277" y="1969961"/>
                  <a:pt x="13558685" y="1979689"/>
                  <a:pt x="13551389" y="1999145"/>
                </a:cubicBezTo>
                <a:lnTo>
                  <a:pt x="13627998" y="2035626"/>
                </a:lnTo>
                <a:cubicBezTo>
                  <a:pt x="13659615" y="2025898"/>
                  <a:pt x="13680287" y="2013738"/>
                  <a:pt x="13690015" y="1999145"/>
                </a:cubicBezTo>
                <a:lnTo>
                  <a:pt x="13733793" y="1995497"/>
                </a:lnTo>
                <a:cubicBezTo>
                  <a:pt x="13745953" y="2002793"/>
                  <a:pt x="13760545" y="2010090"/>
                  <a:pt x="13777569" y="2017386"/>
                </a:cubicBezTo>
                <a:cubicBezTo>
                  <a:pt x="13804321" y="2027114"/>
                  <a:pt x="13833507" y="2036842"/>
                  <a:pt x="13865123" y="2046570"/>
                </a:cubicBezTo>
                <a:cubicBezTo>
                  <a:pt x="13896740" y="2083051"/>
                  <a:pt x="13917412" y="2101291"/>
                  <a:pt x="13927140" y="2101291"/>
                </a:cubicBezTo>
                <a:lnTo>
                  <a:pt x="13949029" y="2134124"/>
                </a:lnTo>
                <a:lnTo>
                  <a:pt x="13941732" y="2159661"/>
                </a:lnTo>
                <a:cubicBezTo>
                  <a:pt x="13941732" y="2171821"/>
                  <a:pt x="13969702" y="2192493"/>
                  <a:pt x="14025639" y="2221678"/>
                </a:cubicBezTo>
                <a:lnTo>
                  <a:pt x="14029286" y="2236270"/>
                </a:lnTo>
                <a:lnTo>
                  <a:pt x="14029286" y="2239918"/>
                </a:lnTo>
                <a:lnTo>
                  <a:pt x="14025639" y="2280047"/>
                </a:lnTo>
                <a:cubicBezTo>
                  <a:pt x="14045095" y="2314096"/>
                  <a:pt x="14054823" y="2337200"/>
                  <a:pt x="14054823" y="2349360"/>
                </a:cubicBezTo>
                <a:cubicBezTo>
                  <a:pt x="14030503" y="2371249"/>
                  <a:pt x="14015911" y="2382193"/>
                  <a:pt x="14011046" y="2382193"/>
                </a:cubicBezTo>
                <a:lnTo>
                  <a:pt x="13970917" y="2382193"/>
                </a:lnTo>
                <a:cubicBezTo>
                  <a:pt x="13970917" y="2401650"/>
                  <a:pt x="13953892" y="2411378"/>
                  <a:pt x="13919844" y="2411378"/>
                </a:cubicBezTo>
                <a:lnTo>
                  <a:pt x="13908900" y="2411378"/>
                </a:lnTo>
                <a:lnTo>
                  <a:pt x="13865123" y="2407730"/>
                </a:lnTo>
                <a:cubicBezTo>
                  <a:pt x="13860260" y="2410162"/>
                  <a:pt x="13855395" y="2411378"/>
                  <a:pt x="13850531" y="2411378"/>
                </a:cubicBezTo>
                <a:cubicBezTo>
                  <a:pt x="13843235" y="2408946"/>
                  <a:pt x="13837154" y="2407730"/>
                  <a:pt x="13832290" y="2407730"/>
                </a:cubicBezTo>
                <a:lnTo>
                  <a:pt x="13832290" y="2411378"/>
                </a:lnTo>
                <a:lnTo>
                  <a:pt x="13835939" y="2429618"/>
                </a:lnTo>
                <a:lnTo>
                  <a:pt x="13824994" y="2433266"/>
                </a:lnTo>
                <a:lnTo>
                  <a:pt x="13565981" y="2433266"/>
                </a:lnTo>
                <a:cubicBezTo>
                  <a:pt x="13544093" y="2433266"/>
                  <a:pt x="13522205" y="2432050"/>
                  <a:pt x="13500315" y="2429618"/>
                </a:cubicBezTo>
                <a:cubicBezTo>
                  <a:pt x="13497883" y="2432050"/>
                  <a:pt x="13483291" y="2433266"/>
                  <a:pt x="13456539" y="2433266"/>
                </a:cubicBezTo>
                <a:cubicBezTo>
                  <a:pt x="13454106" y="2430834"/>
                  <a:pt x="13452890" y="2423538"/>
                  <a:pt x="13452890" y="2411378"/>
                </a:cubicBezTo>
                <a:lnTo>
                  <a:pt x="13434651" y="2411378"/>
                </a:lnTo>
                <a:cubicBezTo>
                  <a:pt x="13415194" y="2416242"/>
                  <a:pt x="13398169" y="2421106"/>
                  <a:pt x="13383577" y="2425970"/>
                </a:cubicBezTo>
                <a:lnTo>
                  <a:pt x="13372633" y="2429618"/>
                </a:lnTo>
                <a:lnTo>
                  <a:pt x="13339801" y="2429618"/>
                </a:lnTo>
                <a:lnTo>
                  <a:pt x="13317912" y="2411378"/>
                </a:lnTo>
                <a:lnTo>
                  <a:pt x="13314264" y="2411378"/>
                </a:lnTo>
                <a:cubicBezTo>
                  <a:pt x="13302104" y="2411378"/>
                  <a:pt x="13289943" y="2417458"/>
                  <a:pt x="13277783" y="2429618"/>
                </a:cubicBezTo>
                <a:cubicBezTo>
                  <a:pt x="13277783" y="2417458"/>
                  <a:pt x="13272920" y="2411378"/>
                  <a:pt x="13263190" y="2411378"/>
                </a:cubicBezTo>
                <a:cubicBezTo>
                  <a:pt x="13260759" y="2411378"/>
                  <a:pt x="13255894" y="2412594"/>
                  <a:pt x="13248598" y="2415026"/>
                </a:cubicBezTo>
                <a:cubicBezTo>
                  <a:pt x="13238870" y="2417458"/>
                  <a:pt x="13227926" y="2422322"/>
                  <a:pt x="13215766" y="2429618"/>
                </a:cubicBezTo>
                <a:cubicBezTo>
                  <a:pt x="13203605" y="2417458"/>
                  <a:pt x="13190230" y="2411378"/>
                  <a:pt x="13175637" y="2411378"/>
                </a:cubicBezTo>
                <a:cubicBezTo>
                  <a:pt x="13173205" y="2411378"/>
                  <a:pt x="13171989" y="2416242"/>
                  <a:pt x="13171989" y="2425970"/>
                </a:cubicBezTo>
                <a:cubicBezTo>
                  <a:pt x="13135508" y="2416242"/>
                  <a:pt x="13114835" y="2410162"/>
                  <a:pt x="13109972" y="2407730"/>
                </a:cubicBezTo>
                <a:cubicBezTo>
                  <a:pt x="13105108" y="2410162"/>
                  <a:pt x="13096595" y="2411378"/>
                  <a:pt x="13084435" y="2411378"/>
                </a:cubicBezTo>
                <a:lnTo>
                  <a:pt x="13047954" y="2400433"/>
                </a:lnTo>
                <a:cubicBezTo>
                  <a:pt x="13047954" y="2407730"/>
                  <a:pt x="13039442" y="2411378"/>
                  <a:pt x="13022418" y="2411378"/>
                </a:cubicBezTo>
                <a:lnTo>
                  <a:pt x="13022418" y="2433266"/>
                </a:lnTo>
                <a:lnTo>
                  <a:pt x="13142804" y="2444210"/>
                </a:lnTo>
                <a:lnTo>
                  <a:pt x="13142804" y="2455155"/>
                </a:lnTo>
                <a:lnTo>
                  <a:pt x="13128212" y="2473395"/>
                </a:lnTo>
                <a:lnTo>
                  <a:pt x="13128212" y="2484339"/>
                </a:lnTo>
                <a:lnTo>
                  <a:pt x="13263190" y="2557301"/>
                </a:lnTo>
                <a:cubicBezTo>
                  <a:pt x="13336152" y="2591349"/>
                  <a:pt x="13383577" y="2618102"/>
                  <a:pt x="13405465" y="2637558"/>
                </a:cubicBezTo>
                <a:cubicBezTo>
                  <a:pt x="13580573" y="2712952"/>
                  <a:pt x="13743521" y="2765241"/>
                  <a:pt x="13894307" y="2794426"/>
                </a:cubicBezTo>
                <a:lnTo>
                  <a:pt x="14003750" y="2838202"/>
                </a:lnTo>
                <a:lnTo>
                  <a:pt x="14160617" y="2958589"/>
                </a:lnTo>
                <a:cubicBezTo>
                  <a:pt x="14160617" y="2968317"/>
                  <a:pt x="14180074" y="2996286"/>
                  <a:pt x="14218986" y="3042495"/>
                </a:cubicBezTo>
                <a:cubicBezTo>
                  <a:pt x="14218986" y="3064383"/>
                  <a:pt x="14222634" y="3075327"/>
                  <a:pt x="14229931" y="3075327"/>
                </a:cubicBezTo>
                <a:lnTo>
                  <a:pt x="14222634" y="3140993"/>
                </a:lnTo>
                <a:lnTo>
                  <a:pt x="14222634" y="3177474"/>
                </a:lnTo>
                <a:cubicBezTo>
                  <a:pt x="14222634" y="3192066"/>
                  <a:pt x="14214123" y="3199362"/>
                  <a:pt x="14197098" y="3199362"/>
                </a:cubicBezTo>
                <a:cubicBezTo>
                  <a:pt x="14211690" y="3213954"/>
                  <a:pt x="14218986" y="3226114"/>
                  <a:pt x="14218986" y="3235843"/>
                </a:cubicBezTo>
                <a:cubicBezTo>
                  <a:pt x="14180074" y="3238275"/>
                  <a:pt x="14149673" y="3249219"/>
                  <a:pt x="14127785" y="3268675"/>
                </a:cubicBezTo>
                <a:lnTo>
                  <a:pt x="14135081" y="3294212"/>
                </a:lnTo>
                <a:cubicBezTo>
                  <a:pt x="14127785" y="3299076"/>
                  <a:pt x="14119273" y="3302724"/>
                  <a:pt x="14109544" y="3305156"/>
                </a:cubicBezTo>
                <a:cubicBezTo>
                  <a:pt x="14102248" y="3307588"/>
                  <a:pt x="14093736" y="3308804"/>
                  <a:pt x="14084008" y="3308804"/>
                </a:cubicBezTo>
                <a:cubicBezTo>
                  <a:pt x="14088871" y="3330693"/>
                  <a:pt x="14096167" y="3341637"/>
                  <a:pt x="14105896" y="3341637"/>
                </a:cubicBezTo>
                <a:lnTo>
                  <a:pt x="14105896" y="3345285"/>
                </a:lnTo>
                <a:cubicBezTo>
                  <a:pt x="14105896" y="3350149"/>
                  <a:pt x="14098600" y="3356229"/>
                  <a:pt x="14084008" y="3363525"/>
                </a:cubicBezTo>
                <a:cubicBezTo>
                  <a:pt x="14084008" y="3358661"/>
                  <a:pt x="14081575" y="3356229"/>
                  <a:pt x="14076711" y="3356229"/>
                </a:cubicBezTo>
                <a:lnTo>
                  <a:pt x="14084008" y="3345285"/>
                </a:lnTo>
                <a:lnTo>
                  <a:pt x="14084008" y="3341637"/>
                </a:lnTo>
                <a:lnTo>
                  <a:pt x="14065767" y="3341637"/>
                </a:lnTo>
                <a:cubicBezTo>
                  <a:pt x="14053607" y="3341637"/>
                  <a:pt x="14025639" y="3353797"/>
                  <a:pt x="13981861" y="3378118"/>
                </a:cubicBezTo>
                <a:cubicBezTo>
                  <a:pt x="13938085" y="3378118"/>
                  <a:pt x="13895524" y="3359877"/>
                  <a:pt x="13854179" y="3323396"/>
                </a:cubicBezTo>
                <a:lnTo>
                  <a:pt x="13839586" y="3323396"/>
                </a:lnTo>
                <a:cubicBezTo>
                  <a:pt x="13839586" y="3345285"/>
                  <a:pt x="13834723" y="3356229"/>
                  <a:pt x="13824994" y="3356229"/>
                </a:cubicBezTo>
                <a:lnTo>
                  <a:pt x="13821347" y="3356229"/>
                </a:lnTo>
                <a:lnTo>
                  <a:pt x="13773922" y="3330693"/>
                </a:lnTo>
                <a:lnTo>
                  <a:pt x="13766625" y="3330693"/>
                </a:lnTo>
                <a:lnTo>
                  <a:pt x="13748385" y="3345285"/>
                </a:lnTo>
                <a:lnTo>
                  <a:pt x="13744736" y="3345285"/>
                </a:lnTo>
                <a:lnTo>
                  <a:pt x="13722848" y="3330693"/>
                </a:lnTo>
                <a:lnTo>
                  <a:pt x="13719200" y="3330693"/>
                </a:lnTo>
                <a:lnTo>
                  <a:pt x="13700960" y="3345285"/>
                </a:lnTo>
                <a:cubicBezTo>
                  <a:pt x="13598814" y="3286916"/>
                  <a:pt x="13538012" y="3257731"/>
                  <a:pt x="13518556" y="3257731"/>
                </a:cubicBezTo>
                <a:cubicBezTo>
                  <a:pt x="13511260" y="3255299"/>
                  <a:pt x="13505179" y="3251651"/>
                  <a:pt x="13500315" y="3246787"/>
                </a:cubicBezTo>
                <a:cubicBezTo>
                  <a:pt x="13495452" y="3244355"/>
                  <a:pt x="13493019" y="3241923"/>
                  <a:pt x="13493019" y="3239491"/>
                </a:cubicBezTo>
                <a:lnTo>
                  <a:pt x="13540444" y="3239491"/>
                </a:lnTo>
                <a:cubicBezTo>
                  <a:pt x="13503964" y="3212738"/>
                  <a:pt x="13449243" y="3187202"/>
                  <a:pt x="13376281" y="3162881"/>
                </a:cubicBezTo>
                <a:cubicBezTo>
                  <a:pt x="13376281" y="3177474"/>
                  <a:pt x="13372633" y="3184770"/>
                  <a:pt x="13365337" y="3184770"/>
                </a:cubicBezTo>
                <a:cubicBezTo>
                  <a:pt x="13348312" y="3184770"/>
                  <a:pt x="13319127" y="3170177"/>
                  <a:pt x="13277783" y="3140993"/>
                </a:cubicBezTo>
                <a:cubicBezTo>
                  <a:pt x="13226710" y="3136129"/>
                  <a:pt x="13136723" y="3071679"/>
                  <a:pt x="13007826" y="2947645"/>
                </a:cubicBezTo>
                <a:cubicBezTo>
                  <a:pt x="13007826" y="2945213"/>
                  <a:pt x="12995666" y="2933052"/>
                  <a:pt x="12971345" y="2911164"/>
                </a:cubicBezTo>
                <a:cubicBezTo>
                  <a:pt x="12937296" y="2884411"/>
                  <a:pt x="12895951" y="2854011"/>
                  <a:pt x="12847310" y="2819962"/>
                </a:cubicBezTo>
                <a:lnTo>
                  <a:pt x="12832718" y="2819962"/>
                </a:lnTo>
                <a:lnTo>
                  <a:pt x="12843662" y="2830906"/>
                </a:lnTo>
                <a:lnTo>
                  <a:pt x="12843662" y="2841851"/>
                </a:lnTo>
                <a:cubicBezTo>
                  <a:pt x="12831503" y="2900220"/>
                  <a:pt x="12824206" y="2929404"/>
                  <a:pt x="12821774" y="2929404"/>
                </a:cubicBezTo>
                <a:cubicBezTo>
                  <a:pt x="12829070" y="2946429"/>
                  <a:pt x="12836366" y="2995070"/>
                  <a:pt x="12843662" y="3075327"/>
                </a:cubicBezTo>
                <a:lnTo>
                  <a:pt x="12829070" y="3228547"/>
                </a:lnTo>
                <a:cubicBezTo>
                  <a:pt x="12831503" y="3233411"/>
                  <a:pt x="12832718" y="3241923"/>
                  <a:pt x="12832718" y="3254083"/>
                </a:cubicBezTo>
                <a:lnTo>
                  <a:pt x="12829070" y="3254083"/>
                </a:lnTo>
                <a:lnTo>
                  <a:pt x="12832718" y="3265027"/>
                </a:lnTo>
                <a:cubicBezTo>
                  <a:pt x="12832718" y="3277188"/>
                  <a:pt x="12822989" y="3310020"/>
                  <a:pt x="12803533" y="3363525"/>
                </a:cubicBezTo>
                <a:lnTo>
                  <a:pt x="12814478" y="3378118"/>
                </a:lnTo>
                <a:lnTo>
                  <a:pt x="12814478" y="3385414"/>
                </a:lnTo>
                <a:cubicBezTo>
                  <a:pt x="12814478" y="3395142"/>
                  <a:pt x="12810829" y="3403654"/>
                  <a:pt x="12803533" y="3410950"/>
                </a:cubicBezTo>
                <a:cubicBezTo>
                  <a:pt x="12810829" y="3413382"/>
                  <a:pt x="12814478" y="3419463"/>
                  <a:pt x="12814478" y="3429191"/>
                </a:cubicBezTo>
                <a:cubicBezTo>
                  <a:pt x="12814478" y="3451079"/>
                  <a:pt x="12776781" y="3496072"/>
                  <a:pt x="12701387" y="3564170"/>
                </a:cubicBezTo>
                <a:cubicBezTo>
                  <a:pt x="12701387" y="3590922"/>
                  <a:pt x="12684363" y="3605514"/>
                  <a:pt x="12650314" y="3607947"/>
                </a:cubicBezTo>
                <a:cubicBezTo>
                  <a:pt x="12650314" y="3603082"/>
                  <a:pt x="12635721" y="3589706"/>
                  <a:pt x="12606537" y="3567818"/>
                </a:cubicBezTo>
                <a:lnTo>
                  <a:pt x="12621129" y="3549577"/>
                </a:lnTo>
                <a:cubicBezTo>
                  <a:pt x="12572489" y="3537417"/>
                  <a:pt x="12543304" y="3527689"/>
                  <a:pt x="12533575" y="3520393"/>
                </a:cubicBezTo>
                <a:cubicBezTo>
                  <a:pt x="12533575" y="3539849"/>
                  <a:pt x="12528711" y="3549577"/>
                  <a:pt x="12518983" y="3549577"/>
                </a:cubicBezTo>
                <a:cubicBezTo>
                  <a:pt x="12509255" y="3549577"/>
                  <a:pt x="12499526" y="3533769"/>
                  <a:pt x="12489799" y="3502152"/>
                </a:cubicBezTo>
                <a:cubicBezTo>
                  <a:pt x="12494663" y="3492424"/>
                  <a:pt x="12497095" y="3483912"/>
                  <a:pt x="12497095" y="3476616"/>
                </a:cubicBezTo>
                <a:cubicBezTo>
                  <a:pt x="12463046" y="3440135"/>
                  <a:pt x="12436293" y="3415815"/>
                  <a:pt x="12416837" y="3403654"/>
                </a:cubicBezTo>
                <a:cubicBezTo>
                  <a:pt x="12399813" y="3379334"/>
                  <a:pt x="12385221" y="3342853"/>
                  <a:pt x="12373061" y="3294212"/>
                </a:cubicBezTo>
                <a:cubicBezTo>
                  <a:pt x="12373061" y="3262595"/>
                  <a:pt x="12380357" y="3223682"/>
                  <a:pt x="12394949" y="3177474"/>
                </a:cubicBezTo>
                <a:cubicBezTo>
                  <a:pt x="12394949" y="3175041"/>
                  <a:pt x="12393733" y="3173826"/>
                  <a:pt x="12391300" y="3173826"/>
                </a:cubicBezTo>
                <a:cubicBezTo>
                  <a:pt x="12403461" y="3037631"/>
                  <a:pt x="12415621" y="2946429"/>
                  <a:pt x="12427782" y="2900220"/>
                </a:cubicBezTo>
                <a:lnTo>
                  <a:pt x="12420486" y="2881979"/>
                </a:lnTo>
                <a:lnTo>
                  <a:pt x="12424133" y="2871035"/>
                </a:lnTo>
                <a:lnTo>
                  <a:pt x="12427782" y="2863739"/>
                </a:lnTo>
                <a:lnTo>
                  <a:pt x="12416837" y="2856443"/>
                </a:lnTo>
                <a:cubicBezTo>
                  <a:pt x="12414405" y="2863739"/>
                  <a:pt x="12408325" y="2872251"/>
                  <a:pt x="12398596" y="2881979"/>
                </a:cubicBezTo>
                <a:cubicBezTo>
                  <a:pt x="12381572" y="2899004"/>
                  <a:pt x="12362116" y="2914812"/>
                  <a:pt x="12340228" y="2929404"/>
                </a:cubicBezTo>
                <a:cubicBezTo>
                  <a:pt x="12340228" y="2941565"/>
                  <a:pt x="12302530" y="2967101"/>
                  <a:pt x="12227137" y="3006014"/>
                </a:cubicBezTo>
                <a:cubicBezTo>
                  <a:pt x="12227137" y="3015742"/>
                  <a:pt x="12176065" y="3048575"/>
                  <a:pt x="12073919" y="3104512"/>
                </a:cubicBezTo>
                <a:cubicBezTo>
                  <a:pt x="12054462" y="3131264"/>
                  <a:pt x="12000957" y="3162881"/>
                  <a:pt x="11913403" y="3199362"/>
                </a:cubicBezTo>
                <a:cubicBezTo>
                  <a:pt x="11901242" y="3194498"/>
                  <a:pt x="11892731" y="3192066"/>
                  <a:pt x="11887866" y="3192066"/>
                </a:cubicBezTo>
                <a:lnTo>
                  <a:pt x="11898811" y="3206658"/>
                </a:lnTo>
                <a:cubicBezTo>
                  <a:pt x="11889082" y="3213954"/>
                  <a:pt x="11884219" y="3223682"/>
                  <a:pt x="11884219" y="3235843"/>
                </a:cubicBezTo>
                <a:lnTo>
                  <a:pt x="11869626" y="3235843"/>
                </a:lnTo>
                <a:cubicBezTo>
                  <a:pt x="11862330" y="3235843"/>
                  <a:pt x="11858682" y="3233411"/>
                  <a:pt x="11858682" y="3228547"/>
                </a:cubicBezTo>
                <a:lnTo>
                  <a:pt x="11588724" y="3356229"/>
                </a:lnTo>
                <a:cubicBezTo>
                  <a:pt x="11557107" y="3387846"/>
                  <a:pt x="11510898" y="3403654"/>
                  <a:pt x="11450097" y="3403654"/>
                </a:cubicBezTo>
                <a:cubicBezTo>
                  <a:pt x="11450097" y="3393926"/>
                  <a:pt x="11447665" y="3389062"/>
                  <a:pt x="11442801" y="3389062"/>
                </a:cubicBezTo>
                <a:lnTo>
                  <a:pt x="11399025" y="3389062"/>
                </a:lnTo>
                <a:cubicBezTo>
                  <a:pt x="11382000" y="3403654"/>
                  <a:pt x="11358896" y="3410950"/>
                  <a:pt x="11329711" y="3410950"/>
                </a:cubicBezTo>
                <a:cubicBezTo>
                  <a:pt x="11327278" y="3406086"/>
                  <a:pt x="11326063" y="3398790"/>
                  <a:pt x="11326063" y="3389062"/>
                </a:cubicBezTo>
                <a:lnTo>
                  <a:pt x="11307822" y="3389062"/>
                </a:lnTo>
                <a:lnTo>
                  <a:pt x="11293230" y="3403654"/>
                </a:lnTo>
                <a:lnTo>
                  <a:pt x="11282285" y="3403654"/>
                </a:lnTo>
                <a:cubicBezTo>
                  <a:pt x="11209325" y="3374470"/>
                  <a:pt x="11172843" y="3340421"/>
                  <a:pt x="11172843" y="3301508"/>
                </a:cubicBezTo>
                <a:lnTo>
                  <a:pt x="11165547" y="3206658"/>
                </a:lnTo>
                <a:cubicBezTo>
                  <a:pt x="11167979" y="3182337"/>
                  <a:pt x="11195948" y="3149505"/>
                  <a:pt x="11249454" y="3108160"/>
                </a:cubicBezTo>
                <a:cubicBezTo>
                  <a:pt x="11254317" y="3096000"/>
                  <a:pt x="11260397" y="3089920"/>
                  <a:pt x="11267693" y="3089920"/>
                </a:cubicBezTo>
                <a:cubicBezTo>
                  <a:pt x="11257965" y="3075327"/>
                  <a:pt x="11253101" y="3060735"/>
                  <a:pt x="11253101" y="3046143"/>
                </a:cubicBezTo>
                <a:cubicBezTo>
                  <a:pt x="11253101" y="3004798"/>
                  <a:pt x="11272557" y="2984125"/>
                  <a:pt x="11311471" y="2984125"/>
                </a:cubicBezTo>
                <a:cubicBezTo>
                  <a:pt x="11311471" y="2986558"/>
                  <a:pt x="11315118" y="2987773"/>
                  <a:pt x="11322414" y="2987773"/>
                </a:cubicBezTo>
                <a:cubicBezTo>
                  <a:pt x="11322414" y="2980477"/>
                  <a:pt x="11324847" y="2976829"/>
                  <a:pt x="11329711" y="2976829"/>
                </a:cubicBezTo>
                <a:cubicBezTo>
                  <a:pt x="11346735" y="2984125"/>
                  <a:pt x="11358896" y="2987773"/>
                  <a:pt x="11366192" y="2987773"/>
                </a:cubicBezTo>
                <a:cubicBezTo>
                  <a:pt x="11371056" y="2987773"/>
                  <a:pt x="11399025" y="2971965"/>
                  <a:pt x="11450097" y="2940348"/>
                </a:cubicBezTo>
                <a:lnTo>
                  <a:pt x="11493875" y="2943997"/>
                </a:lnTo>
                <a:cubicBezTo>
                  <a:pt x="11501171" y="2929404"/>
                  <a:pt x="11536435" y="2908732"/>
                  <a:pt x="11599668" y="2881979"/>
                </a:cubicBezTo>
                <a:lnTo>
                  <a:pt x="11610613" y="2885627"/>
                </a:lnTo>
                <a:lnTo>
                  <a:pt x="11617909" y="2885627"/>
                </a:lnTo>
                <a:cubicBezTo>
                  <a:pt x="11620340" y="2878331"/>
                  <a:pt x="11696950" y="2841851"/>
                  <a:pt x="11847738" y="2776185"/>
                </a:cubicBezTo>
                <a:cubicBezTo>
                  <a:pt x="11847738" y="2766457"/>
                  <a:pt x="11910970" y="2717816"/>
                  <a:pt x="12037437" y="2630262"/>
                </a:cubicBezTo>
                <a:cubicBezTo>
                  <a:pt x="12042302" y="2613238"/>
                  <a:pt x="12061758" y="2601078"/>
                  <a:pt x="12095807" y="2593782"/>
                </a:cubicBezTo>
                <a:cubicBezTo>
                  <a:pt x="12134720" y="2550005"/>
                  <a:pt x="12154176" y="2522036"/>
                  <a:pt x="12154176" y="2509876"/>
                </a:cubicBezTo>
                <a:lnTo>
                  <a:pt x="12146879" y="2509876"/>
                </a:lnTo>
                <a:cubicBezTo>
                  <a:pt x="12137151" y="2534196"/>
                  <a:pt x="12120126" y="2546357"/>
                  <a:pt x="12095807" y="2546357"/>
                </a:cubicBezTo>
                <a:cubicBezTo>
                  <a:pt x="12095807" y="2536628"/>
                  <a:pt x="12090942" y="2531764"/>
                  <a:pt x="12081215" y="2531764"/>
                </a:cubicBezTo>
                <a:lnTo>
                  <a:pt x="12066623" y="2531764"/>
                </a:lnTo>
                <a:cubicBezTo>
                  <a:pt x="12044733" y="2546357"/>
                  <a:pt x="12000957" y="2559733"/>
                  <a:pt x="11935291" y="2571893"/>
                </a:cubicBezTo>
                <a:cubicBezTo>
                  <a:pt x="11935291" y="2564597"/>
                  <a:pt x="11934075" y="2560949"/>
                  <a:pt x="11931644" y="2560949"/>
                </a:cubicBezTo>
                <a:cubicBezTo>
                  <a:pt x="11931644" y="2570677"/>
                  <a:pt x="11926779" y="2575541"/>
                  <a:pt x="11917051" y="2575541"/>
                </a:cubicBezTo>
                <a:lnTo>
                  <a:pt x="11913403" y="2575541"/>
                </a:lnTo>
                <a:lnTo>
                  <a:pt x="11913403" y="2571893"/>
                </a:lnTo>
                <a:lnTo>
                  <a:pt x="11917051" y="2557301"/>
                </a:lnTo>
                <a:lnTo>
                  <a:pt x="11913403" y="2557301"/>
                </a:lnTo>
                <a:cubicBezTo>
                  <a:pt x="11886650" y="2557301"/>
                  <a:pt x="11858682" y="2571893"/>
                  <a:pt x="11829497" y="2601078"/>
                </a:cubicBezTo>
                <a:cubicBezTo>
                  <a:pt x="11807609" y="2601078"/>
                  <a:pt x="11795448" y="2602294"/>
                  <a:pt x="11793016" y="2604726"/>
                </a:cubicBezTo>
                <a:cubicBezTo>
                  <a:pt x="11788152" y="2594997"/>
                  <a:pt x="11785720" y="2588917"/>
                  <a:pt x="11785720" y="2586485"/>
                </a:cubicBezTo>
                <a:lnTo>
                  <a:pt x="11782072" y="2586485"/>
                </a:lnTo>
                <a:cubicBezTo>
                  <a:pt x="11706678" y="2605942"/>
                  <a:pt x="11659253" y="2621750"/>
                  <a:pt x="11639797" y="2633910"/>
                </a:cubicBezTo>
                <a:cubicBezTo>
                  <a:pt x="11634933" y="2636342"/>
                  <a:pt x="11625205" y="2637558"/>
                  <a:pt x="11610613" y="2637558"/>
                </a:cubicBezTo>
                <a:lnTo>
                  <a:pt x="11596021" y="2633910"/>
                </a:lnTo>
                <a:lnTo>
                  <a:pt x="11577780" y="2630262"/>
                </a:lnTo>
                <a:lnTo>
                  <a:pt x="11559540" y="2630262"/>
                </a:lnTo>
                <a:cubicBezTo>
                  <a:pt x="11559540" y="2637558"/>
                  <a:pt x="11580211" y="2643638"/>
                  <a:pt x="11621557" y="2648503"/>
                </a:cubicBezTo>
                <a:lnTo>
                  <a:pt x="11621557" y="2659447"/>
                </a:lnTo>
                <a:cubicBezTo>
                  <a:pt x="11621557" y="2678903"/>
                  <a:pt x="11616692" y="2689847"/>
                  <a:pt x="11606965" y="2692280"/>
                </a:cubicBezTo>
                <a:cubicBezTo>
                  <a:pt x="11565619" y="2692280"/>
                  <a:pt x="11515763" y="2681335"/>
                  <a:pt x="11457393" y="2659447"/>
                </a:cubicBezTo>
                <a:cubicBezTo>
                  <a:pt x="11457393" y="2664311"/>
                  <a:pt x="11452529" y="2666743"/>
                  <a:pt x="11442801" y="2666743"/>
                </a:cubicBezTo>
                <a:cubicBezTo>
                  <a:pt x="11430640" y="2666743"/>
                  <a:pt x="11411185" y="2659447"/>
                  <a:pt x="11384432" y="2644855"/>
                </a:cubicBezTo>
                <a:lnTo>
                  <a:pt x="11358896" y="2648503"/>
                </a:lnTo>
                <a:cubicBezTo>
                  <a:pt x="11344304" y="2648503"/>
                  <a:pt x="11298094" y="2624182"/>
                  <a:pt x="11220268" y="2575541"/>
                </a:cubicBezTo>
                <a:cubicBezTo>
                  <a:pt x="11178923" y="2534196"/>
                  <a:pt x="11133931" y="2474611"/>
                  <a:pt x="11085291" y="2396785"/>
                </a:cubicBezTo>
                <a:cubicBezTo>
                  <a:pt x="11082858" y="2396785"/>
                  <a:pt x="11059754" y="2367601"/>
                  <a:pt x="11015976" y="2309231"/>
                </a:cubicBezTo>
                <a:cubicBezTo>
                  <a:pt x="11015976" y="2270319"/>
                  <a:pt x="11028137" y="2226542"/>
                  <a:pt x="11052458" y="2177901"/>
                </a:cubicBezTo>
                <a:cubicBezTo>
                  <a:pt x="11052458" y="2170605"/>
                  <a:pt x="11084073" y="2149932"/>
                  <a:pt x="11147308" y="2115884"/>
                </a:cubicBezTo>
                <a:cubicBezTo>
                  <a:pt x="11147308" y="2108588"/>
                  <a:pt x="11169196" y="2098859"/>
                  <a:pt x="11212972" y="2086699"/>
                </a:cubicBezTo>
                <a:cubicBezTo>
                  <a:pt x="11217836" y="2074539"/>
                  <a:pt x="11236077" y="2068459"/>
                  <a:pt x="11267693" y="2068459"/>
                </a:cubicBezTo>
                <a:lnTo>
                  <a:pt x="11307822" y="2068459"/>
                </a:lnTo>
                <a:cubicBezTo>
                  <a:pt x="11317550" y="2068459"/>
                  <a:pt x="11322414" y="2072107"/>
                  <a:pt x="11322414" y="2079403"/>
                </a:cubicBezTo>
                <a:lnTo>
                  <a:pt x="11311471" y="2090347"/>
                </a:lnTo>
                <a:lnTo>
                  <a:pt x="11358896" y="2097643"/>
                </a:lnTo>
                <a:lnTo>
                  <a:pt x="11366192" y="2097643"/>
                </a:lnTo>
                <a:cubicBezTo>
                  <a:pt x="11375919" y="2095211"/>
                  <a:pt x="11385648" y="2081835"/>
                  <a:pt x="11395376" y="2057515"/>
                </a:cubicBezTo>
                <a:lnTo>
                  <a:pt x="11391729" y="2046570"/>
                </a:lnTo>
                <a:lnTo>
                  <a:pt x="11388080" y="2035626"/>
                </a:lnTo>
                <a:lnTo>
                  <a:pt x="11395376" y="2035626"/>
                </a:lnTo>
                <a:cubicBezTo>
                  <a:pt x="11380784" y="2013738"/>
                  <a:pt x="11371056" y="1980905"/>
                  <a:pt x="11366192" y="1937128"/>
                </a:cubicBezTo>
                <a:cubicBezTo>
                  <a:pt x="11366192" y="1837414"/>
                  <a:pt x="11402672" y="1772965"/>
                  <a:pt x="11475634" y="1743780"/>
                </a:cubicBezTo>
                <a:cubicBezTo>
                  <a:pt x="11495090" y="1743780"/>
                  <a:pt x="11542515" y="1726756"/>
                  <a:pt x="11617909" y="1692707"/>
                </a:cubicBezTo>
                <a:lnTo>
                  <a:pt x="11650742" y="1700003"/>
                </a:lnTo>
                <a:lnTo>
                  <a:pt x="11796665" y="1678115"/>
                </a:lnTo>
                <a:cubicBezTo>
                  <a:pt x="11823416" y="1682979"/>
                  <a:pt x="11839225" y="1685411"/>
                  <a:pt x="11844090" y="1685411"/>
                </a:cubicBezTo>
                <a:cubicBezTo>
                  <a:pt x="11844090" y="1675683"/>
                  <a:pt x="11852602" y="1665954"/>
                  <a:pt x="11869626" y="1656226"/>
                </a:cubicBezTo>
                <a:lnTo>
                  <a:pt x="11898811" y="1670819"/>
                </a:lnTo>
                <a:lnTo>
                  <a:pt x="11917051" y="1641634"/>
                </a:lnTo>
                <a:cubicBezTo>
                  <a:pt x="11887866" y="1641634"/>
                  <a:pt x="11829497" y="1589345"/>
                  <a:pt x="11741943" y="1484767"/>
                </a:cubicBezTo>
                <a:lnTo>
                  <a:pt x="11738295" y="1455582"/>
                </a:lnTo>
                <a:lnTo>
                  <a:pt x="11738295" y="1437342"/>
                </a:lnTo>
                <a:lnTo>
                  <a:pt x="11741943" y="1397213"/>
                </a:lnTo>
                <a:cubicBezTo>
                  <a:pt x="11637365" y="1411805"/>
                  <a:pt x="11551027" y="1426397"/>
                  <a:pt x="11482930" y="1440990"/>
                </a:cubicBezTo>
                <a:cubicBezTo>
                  <a:pt x="11422128" y="1450718"/>
                  <a:pt x="11383215" y="1459230"/>
                  <a:pt x="11366192" y="1466526"/>
                </a:cubicBezTo>
                <a:cubicBezTo>
                  <a:pt x="11366192" y="1473822"/>
                  <a:pt x="11347951" y="1483551"/>
                  <a:pt x="11311471" y="1495711"/>
                </a:cubicBezTo>
                <a:cubicBezTo>
                  <a:pt x="11292014" y="1466526"/>
                  <a:pt x="11276206" y="1444638"/>
                  <a:pt x="11264046" y="1430046"/>
                </a:cubicBezTo>
                <a:cubicBezTo>
                  <a:pt x="11249454" y="1415453"/>
                  <a:pt x="11240940" y="1408157"/>
                  <a:pt x="11238509" y="1408157"/>
                </a:cubicBezTo>
                <a:cubicBezTo>
                  <a:pt x="11228781" y="1408157"/>
                  <a:pt x="11194733" y="1370460"/>
                  <a:pt x="11136363" y="1295067"/>
                </a:cubicBezTo>
                <a:cubicBezTo>
                  <a:pt x="11063401" y="1265882"/>
                  <a:pt x="11026921" y="1213593"/>
                  <a:pt x="11026921" y="1138200"/>
                </a:cubicBezTo>
                <a:cubicBezTo>
                  <a:pt x="11019625" y="1138200"/>
                  <a:pt x="11015976" y="1133336"/>
                  <a:pt x="11015976" y="1123607"/>
                </a:cubicBezTo>
                <a:cubicBezTo>
                  <a:pt x="11015976" y="1121175"/>
                  <a:pt x="11018409" y="1117527"/>
                  <a:pt x="11023272" y="1112663"/>
                </a:cubicBezTo>
                <a:cubicBezTo>
                  <a:pt x="11028137" y="1107799"/>
                  <a:pt x="11034217" y="1101719"/>
                  <a:pt x="11041513" y="1094423"/>
                </a:cubicBezTo>
                <a:cubicBezTo>
                  <a:pt x="11036648" y="1082263"/>
                  <a:pt x="11034217" y="1073750"/>
                  <a:pt x="11034217" y="1068886"/>
                </a:cubicBezTo>
                <a:cubicBezTo>
                  <a:pt x="11046377" y="1042134"/>
                  <a:pt x="11074346" y="1028757"/>
                  <a:pt x="11118122" y="1028757"/>
                </a:cubicBezTo>
                <a:cubicBezTo>
                  <a:pt x="11166763" y="1019029"/>
                  <a:pt x="11191084" y="1006869"/>
                  <a:pt x="11191084" y="992277"/>
                </a:cubicBezTo>
                <a:cubicBezTo>
                  <a:pt x="11178923" y="992277"/>
                  <a:pt x="11166763" y="964308"/>
                  <a:pt x="11154604" y="908371"/>
                </a:cubicBezTo>
                <a:lnTo>
                  <a:pt x="11158251" y="893779"/>
                </a:lnTo>
                <a:lnTo>
                  <a:pt x="11161900" y="886482"/>
                </a:lnTo>
                <a:cubicBezTo>
                  <a:pt x="11157035" y="886482"/>
                  <a:pt x="11148523" y="877970"/>
                  <a:pt x="11136363" y="860946"/>
                </a:cubicBezTo>
                <a:cubicBezTo>
                  <a:pt x="11136363" y="858514"/>
                  <a:pt x="11140012" y="857298"/>
                  <a:pt x="11147308" y="857298"/>
                </a:cubicBezTo>
                <a:lnTo>
                  <a:pt x="11136363" y="824465"/>
                </a:lnTo>
                <a:lnTo>
                  <a:pt x="11136363" y="798929"/>
                </a:lnTo>
                <a:lnTo>
                  <a:pt x="11180139" y="587340"/>
                </a:lnTo>
                <a:cubicBezTo>
                  <a:pt x="11180139" y="582476"/>
                  <a:pt x="11177707" y="580044"/>
                  <a:pt x="11172843" y="580044"/>
                </a:cubicBezTo>
                <a:lnTo>
                  <a:pt x="11180139" y="550860"/>
                </a:lnTo>
                <a:lnTo>
                  <a:pt x="11172843" y="536267"/>
                </a:lnTo>
                <a:cubicBezTo>
                  <a:pt x="11180139" y="536267"/>
                  <a:pt x="11183788" y="530187"/>
                  <a:pt x="11183788" y="518027"/>
                </a:cubicBezTo>
                <a:lnTo>
                  <a:pt x="11180139" y="507083"/>
                </a:lnTo>
                <a:cubicBezTo>
                  <a:pt x="11185004" y="477898"/>
                  <a:pt x="11195948" y="463306"/>
                  <a:pt x="11212972" y="463306"/>
                </a:cubicBezTo>
                <a:cubicBezTo>
                  <a:pt x="11212972" y="465738"/>
                  <a:pt x="11215404" y="466954"/>
                  <a:pt x="11220268" y="466954"/>
                </a:cubicBezTo>
                <a:cubicBezTo>
                  <a:pt x="11220268" y="464522"/>
                  <a:pt x="11221485" y="463306"/>
                  <a:pt x="11223917" y="463306"/>
                </a:cubicBezTo>
                <a:cubicBezTo>
                  <a:pt x="11221485" y="458442"/>
                  <a:pt x="11220268" y="453578"/>
                  <a:pt x="11220268" y="448714"/>
                </a:cubicBezTo>
                <a:lnTo>
                  <a:pt x="11223917" y="434121"/>
                </a:lnTo>
                <a:cubicBezTo>
                  <a:pt x="11221485" y="426825"/>
                  <a:pt x="11220268" y="420745"/>
                  <a:pt x="11220268" y="415881"/>
                </a:cubicBezTo>
                <a:cubicBezTo>
                  <a:pt x="11222701" y="398856"/>
                  <a:pt x="11228781" y="390344"/>
                  <a:pt x="11238509" y="390344"/>
                </a:cubicBezTo>
                <a:cubicBezTo>
                  <a:pt x="11274989" y="390344"/>
                  <a:pt x="11318767" y="404937"/>
                  <a:pt x="11369839" y="434121"/>
                </a:cubicBezTo>
                <a:lnTo>
                  <a:pt x="11399025" y="430473"/>
                </a:lnTo>
                <a:cubicBezTo>
                  <a:pt x="11399025" y="435337"/>
                  <a:pt x="11403889" y="437769"/>
                  <a:pt x="11413617" y="437769"/>
                </a:cubicBezTo>
                <a:cubicBezTo>
                  <a:pt x="11416048" y="435337"/>
                  <a:pt x="11425777" y="434121"/>
                  <a:pt x="11442801" y="434121"/>
                </a:cubicBezTo>
                <a:cubicBezTo>
                  <a:pt x="11442801" y="443849"/>
                  <a:pt x="11447665" y="449929"/>
                  <a:pt x="11457393" y="452362"/>
                </a:cubicBezTo>
                <a:lnTo>
                  <a:pt x="11475634" y="452362"/>
                </a:lnTo>
                <a:lnTo>
                  <a:pt x="11519411" y="437769"/>
                </a:lnTo>
                <a:cubicBezTo>
                  <a:pt x="11534003" y="447498"/>
                  <a:pt x="11549811" y="465738"/>
                  <a:pt x="11566836" y="492490"/>
                </a:cubicBezTo>
                <a:lnTo>
                  <a:pt x="11599668" y="492490"/>
                </a:lnTo>
                <a:cubicBezTo>
                  <a:pt x="11611828" y="492490"/>
                  <a:pt x="11617909" y="481546"/>
                  <a:pt x="11617909" y="459658"/>
                </a:cubicBezTo>
                <a:cubicBezTo>
                  <a:pt x="11656821" y="459658"/>
                  <a:pt x="11676278" y="462090"/>
                  <a:pt x="11676278" y="466954"/>
                </a:cubicBezTo>
                <a:cubicBezTo>
                  <a:pt x="11698167" y="462090"/>
                  <a:pt x="11813688" y="449929"/>
                  <a:pt x="12022845" y="430473"/>
                </a:cubicBezTo>
                <a:lnTo>
                  <a:pt x="12052030" y="434121"/>
                </a:lnTo>
                <a:cubicBezTo>
                  <a:pt x="12061758" y="424393"/>
                  <a:pt x="12110399" y="414665"/>
                  <a:pt x="12197953" y="404937"/>
                </a:cubicBezTo>
                <a:cubicBezTo>
                  <a:pt x="12197953" y="397641"/>
                  <a:pt x="12195520" y="393992"/>
                  <a:pt x="12190657" y="393992"/>
                </a:cubicBezTo>
                <a:cubicBezTo>
                  <a:pt x="12190657" y="386696"/>
                  <a:pt x="12194304" y="363592"/>
                  <a:pt x="12201601" y="324679"/>
                </a:cubicBezTo>
                <a:cubicBezTo>
                  <a:pt x="12206465" y="280902"/>
                  <a:pt x="12216194" y="226181"/>
                  <a:pt x="12230786" y="160515"/>
                </a:cubicBezTo>
                <a:lnTo>
                  <a:pt x="12230786" y="127683"/>
                </a:lnTo>
                <a:cubicBezTo>
                  <a:pt x="12221057" y="110658"/>
                  <a:pt x="12216194" y="96066"/>
                  <a:pt x="12216194" y="83906"/>
                </a:cubicBezTo>
                <a:cubicBezTo>
                  <a:pt x="12242945" y="76610"/>
                  <a:pt x="12256323" y="59585"/>
                  <a:pt x="12256323" y="32833"/>
                </a:cubicBezTo>
                <a:cubicBezTo>
                  <a:pt x="12256323" y="23105"/>
                  <a:pt x="12270915" y="12160"/>
                  <a:pt x="12300099" y="0"/>
                </a:cubicBezTo>
                <a:close/>
              </a:path>
            </a:pathLst>
          </a:custGeom>
          <a:noFill/>
          <a:ln w="28575">
            <a:solidFill>
              <a:schemeClr val="accent3">
                <a:lumMod val="90000"/>
                <a:alpha val="75000"/>
              </a:schemeClr>
            </a:solid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zh-CN" altLang="en-US" sz="28700" spc="-300" dirty="0">
              <a:latin typeface="字魂43号-国潮手书" panose="00000500000000000000" pitchFamily="2" charset="-122"/>
              <a:ea typeface="字魂43号-国潮手书" panose="00000500000000000000" pitchFamily="2" charset="-122"/>
            </a:endParaRPr>
          </a:p>
        </p:txBody>
      </p:sp>
      <p:grpSp>
        <p:nvGrpSpPr>
          <p:cNvPr id="5" name="组合 4">
            <a:extLst>
              <a:ext uri="{FF2B5EF4-FFF2-40B4-BE49-F238E27FC236}">
                <a16:creationId xmlns:a16="http://schemas.microsoft.com/office/drawing/2014/main" xmlns="" id="{B0DF2AF3-8F2A-49EF-A693-67C4AF2728E9}"/>
              </a:ext>
            </a:extLst>
          </p:cNvPr>
          <p:cNvGrpSpPr/>
          <p:nvPr/>
        </p:nvGrpSpPr>
        <p:grpSpPr>
          <a:xfrm>
            <a:off x="668336" y="806919"/>
            <a:ext cx="10850563" cy="3941311"/>
            <a:chOff x="668336" y="806919"/>
            <a:chExt cx="10850563" cy="3329861"/>
          </a:xfrm>
        </p:grpSpPr>
        <p:sp>
          <p:nvSpPr>
            <p:cNvPr id="33" name="矩形 32">
              <a:extLst>
                <a:ext uri="{FF2B5EF4-FFF2-40B4-BE49-F238E27FC236}">
                  <a16:creationId xmlns:a16="http://schemas.microsoft.com/office/drawing/2014/main" xmlns="" id="{93BF48A9-4668-4F76-AD72-54D07BF84C30}"/>
                </a:ext>
              </a:extLst>
            </p:cNvPr>
            <p:cNvSpPr/>
            <p:nvPr/>
          </p:nvSpPr>
          <p:spPr>
            <a:xfrm>
              <a:off x="668336" y="806919"/>
              <a:ext cx="10850563" cy="332986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4" name="矩形 33">
              <a:extLst>
                <a:ext uri="{FF2B5EF4-FFF2-40B4-BE49-F238E27FC236}">
                  <a16:creationId xmlns:a16="http://schemas.microsoft.com/office/drawing/2014/main" xmlns="" id="{3FBB16F6-A732-4B9B-B228-86053B80A30B}"/>
                </a:ext>
              </a:extLst>
            </p:cNvPr>
            <p:cNvSpPr/>
            <p:nvPr/>
          </p:nvSpPr>
          <p:spPr>
            <a:xfrm>
              <a:off x="767379" y="913783"/>
              <a:ext cx="10657242" cy="3106673"/>
            </a:xfrm>
            <a:prstGeom prst="rect">
              <a:avLst/>
            </a:prstGeom>
            <a:blipFill dpi="0" rotWithShape="1">
              <a:blip r:embed="rId4">
                <a:duotone>
                  <a:prstClr val="black"/>
                  <a:schemeClr val="accent5">
                    <a:tint val="45000"/>
                    <a:satMod val="400000"/>
                  </a:schemeClr>
                </a:duotone>
                <a:alphaModFix amt="23000"/>
                <a:extLst>
                  <a:ext uri="{BEBA8EAE-BF5A-486C-A8C5-ECC9F3942E4B}">
                    <a14:imgProps xmlns:a14="http://schemas.microsoft.com/office/drawing/2010/main">
                      <a14:imgLayer>
                        <a14:imgEffect>
                          <a14:artisticTexturizer trans="27000"/>
                        </a14:imgEffect>
                      </a14:imgLayer>
                    </a14:imgProps>
                  </a:ex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4" name="矩形 3">
            <a:extLst>
              <a:ext uri="{FF2B5EF4-FFF2-40B4-BE49-F238E27FC236}">
                <a16:creationId xmlns:a16="http://schemas.microsoft.com/office/drawing/2014/main" xmlns="" id="{751EFE6E-8852-46E9-A015-7CFC74D2F41F}"/>
              </a:ext>
            </a:extLst>
          </p:cNvPr>
          <p:cNvSpPr/>
          <p:nvPr/>
        </p:nvSpPr>
        <p:spPr>
          <a:xfrm>
            <a:off x="3734862" y="1633359"/>
            <a:ext cx="7988084" cy="3154710"/>
          </a:xfrm>
          <a:prstGeom prst="rect">
            <a:avLst/>
          </a:prstGeom>
        </p:spPr>
        <p:txBody>
          <a:bodyPr wrap="none">
            <a:spAutoFit/>
          </a:bodyPr>
          <a:lstStyle/>
          <a:p>
            <a:r>
              <a:rPr lang="en-US" altLang="zh-CN" sz="19900" b="1" smtClean="0">
                <a:ln w="38100">
                  <a:solidFill>
                    <a:srgbClr val="444263"/>
                  </a:solidFill>
                </a:ln>
                <a:solidFill>
                  <a:schemeClr val="accent1"/>
                </a:solidFill>
                <a:latin typeface="arial" panose="020B0604020202020204" pitchFamily="34" charset="0"/>
              </a:rPr>
              <a:t>SA</a:t>
            </a:r>
            <a:r>
              <a:rPr lang="en-US" altLang="zh-CN" sz="100" b="1" smtClean="0">
                <a:ln w="38100">
                  <a:solidFill>
                    <a:srgbClr val="444263"/>
                  </a:solidFill>
                </a:ln>
                <a:solidFill>
                  <a:schemeClr val="accent1"/>
                </a:solidFill>
                <a:latin typeface="arial" panose="020B0604020202020204" pitchFamily="34" charset="0"/>
              </a:rPr>
              <a:t> </a:t>
            </a:r>
            <a:r>
              <a:rPr lang="en-US" altLang="zh-CN" sz="19900" b="1" smtClean="0">
                <a:ln w="38100">
                  <a:solidFill>
                    <a:srgbClr val="444263"/>
                  </a:solidFill>
                </a:ln>
                <a:solidFill>
                  <a:schemeClr val="accent1"/>
                </a:solidFill>
                <a:latin typeface="arial" panose="020B0604020202020204" pitchFamily="34" charset="0"/>
              </a:rPr>
              <a:t> </a:t>
            </a:r>
            <a:r>
              <a:rPr lang="en-US" altLang="zh-CN" sz="19900" b="1" dirty="0">
                <a:ln w="38100">
                  <a:solidFill>
                    <a:srgbClr val="444263"/>
                  </a:solidFill>
                </a:ln>
                <a:solidFill>
                  <a:schemeClr val="accent1"/>
                </a:solidFill>
                <a:latin typeface="arial" panose="020B0604020202020204" pitchFamily="34" charset="0"/>
              </a:rPr>
              <a:t>RS</a:t>
            </a:r>
            <a:endParaRPr lang="zh-CN" altLang="en-US" sz="19900" b="1" dirty="0">
              <a:ln w="38100">
                <a:solidFill>
                  <a:srgbClr val="444263"/>
                </a:solidFill>
              </a:ln>
              <a:solidFill>
                <a:schemeClr val="accent1"/>
              </a:solidFill>
            </a:endParaRPr>
          </a:p>
        </p:txBody>
      </p:sp>
      <p:sp>
        <p:nvSpPr>
          <p:cNvPr id="62" name="矩形 61">
            <a:extLst>
              <a:ext uri="{FF2B5EF4-FFF2-40B4-BE49-F238E27FC236}">
                <a16:creationId xmlns:a16="http://schemas.microsoft.com/office/drawing/2014/main" xmlns="" id="{CB40BB11-C2AA-4553-8813-6DF16B9A7CE0}"/>
              </a:ext>
            </a:extLst>
          </p:cNvPr>
          <p:cNvSpPr/>
          <p:nvPr/>
        </p:nvSpPr>
        <p:spPr>
          <a:xfrm>
            <a:off x="684898" y="5043315"/>
            <a:ext cx="1461547" cy="1461547"/>
          </a:xfrm>
          <a:prstGeom prst="rect">
            <a:avLst/>
          </a:prstGeom>
          <a:pattFill prst="wdDnDiag">
            <a:fgClr>
              <a:schemeClr val="accent2">
                <a:lumMod val="20000"/>
                <a:lumOff val="80000"/>
              </a:schemeClr>
            </a:fgClr>
            <a:bgClr>
              <a:schemeClr val="bg1"/>
            </a:bgClr>
          </a:pattFill>
          <a:ln w="762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80000"/>
              </a:lnSpc>
            </a:pPr>
            <a:r>
              <a:rPr lang="zh-CN" altLang="en-US" sz="4400">
                <a:solidFill>
                  <a:schemeClr val="accent2"/>
                </a:solidFill>
                <a:latin typeface="字魂43号-国潮手书" panose="00000500000000000000" pitchFamily="2" charset="-122"/>
                <a:ea typeface="字魂43号-国潮手书" panose="00000500000000000000" pitchFamily="2" charset="-122"/>
              </a:rPr>
              <a:t>感</a:t>
            </a:r>
            <a:r>
              <a:rPr lang="zh-CN" altLang="en-US" sz="4400" smtClean="0">
                <a:solidFill>
                  <a:schemeClr val="accent2"/>
                </a:solidFill>
                <a:latin typeface="字魂43号-国潮手书" panose="00000500000000000000" pitchFamily="2" charset="-122"/>
                <a:ea typeface="字魂43号-国潮手书" panose="00000500000000000000" pitchFamily="2" charset="-122"/>
              </a:rPr>
              <a:t>染</a:t>
            </a:r>
            <a:r>
              <a:rPr lang="zh-CN" altLang="en-US" sz="100" smtClean="0">
                <a:solidFill>
                  <a:schemeClr val="accent2"/>
                </a:solidFill>
                <a:latin typeface="字魂43号-国潮手书" panose="00000500000000000000" pitchFamily="2" charset="-122"/>
                <a:ea typeface="字魂43号-国潮手书" panose="00000500000000000000" pitchFamily="2" charset="-122"/>
              </a:rPr>
              <a:t> </a:t>
            </a:r>
            <a:endParaRPr lang="en-US" altLang="zh-CN" sz="100">
              <a:solidFill>
                <a:schemeClr val="accent2"/>
              </a:solidFill>
              <a:latin typeface="字魂43号-国潮手书" panose="00000500000000000000" pitchFamily="2" charset="-122"/>
              <a:ea typeface="字魂43号-国潮手书" panose="00000500000000000000" pitchFamily="2" charset="-122"/>
            </a:endParaRPr>
          </a:p>
          <a:p>
            <a:pPr algn="ctr">
              <a:lnSpc>
                <a:spcPct val="80000"/>
              </a:lnSpc>
            </a:pPr>
            <a:r>
              <a:rPr lang="zh-CN" altLang="en-US" sz="4400">
                <a:solidFill>
                  <a:schemeClr val="accent2"/>
                </a:solidFill>
                <a:latin typeface="字魂43号-国潮手书" panose="00000500000000000000" pitchFamily="2" charset="-122"/>
                <a:ea typeface="字魂43号-国潮手书" panose="00000500000000000000" pitchFamily="2" charset="-122"/>
              </a:rPr>
              <a:t>症状</a:t>
            </a:r>
            <a:endParaRPr lang="zh-CN" altLang="en-US" sz="4400" dirty="0">
              <a:solidFill>
                <a:schemeClr val="accent2"/>
              </a:solidFill>
              <a:latin typeface="字魂43号-国潮手书" panose="00000500000000000000" pitchFamily="2" charset="-122"/>
              <a:ea typeface="字魂43号-国潮手书" panose="00000500000000000000" pitchFamily="2" charset="-122"/>
            </a:endParaRPr>
          </a:p>
        </p:txBody>
      </p:sp>
      <p:sp>
        <p:nvSpPr>
          <p:cNvPr id="63" name="等腰三角形 62">
            <a:extLst>
              <a:ext uri="{FF2B5EF4-FFF2-40B4-BE49-F238E27FC236}">
                <a16:creationId xmlns:a16="http://schemas.microsoft.com/office/drawing/2014/main" xmlns="" id="{19F05DD3-8187-477F-B229-F57406CCAC6D}"/>
              </a:ext>
            </a:extLst>
          </p:cNvPr>
          <p:cNvSpPr/>
          <p:nvPr/>
        </p:nvSpPr>
        <p:spPr>
          <a:xfrm rot="5400000">
            <a:off x="2269223" y="5633064"/>
            <a:ext cx="212490" cy="173649"/>
          </a:xfrm>
          <a:prstGeom prs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6" name="矩形 35">
            <a:extLst>
              <a:ext uri="{FF2B5EF4-FFF2-40B4-BE49-F238E27FC236}">
                <a16:creationId xmlns:a16="http://schemas.microsoft.com/office/drawing/2014/main" xmlns="" id="{B3E4CA19-3EA0-4513-BC16-1F3DF46F1152}"/>
              </a:ext>
            </a:extLst>
          </p:cNvPr>
          <p:cNvSpPr/>
          <p:nvPr/>
        </p:nvSpPr>
        <p:spPr>
          <a:xfrm>
            <a:off x="2729557" y="5043315"/>
            <a:ext cx="2699469" cy="1461547"/>
          </a:xfrm>
          <a:prstGeom prst="rect">
            <a:avLst/>
          </a:prstGeom>
          <a:pattFill prst="pct10">
            <a:fgClr>
              <a:schemeClr val="tx2">
                <a:lumMod val="10000"/>
                <a:lumOff val="90000"/>
              </a:schemeClr>
            </a:fgClr>
            <a:bgClr>
              <a:schemeClr val="bg1"/>
            </a:bgClr>
          </a:pattFill>
          <a:ln w="762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tIns="288000" rIns="72000" rtlCol="0" anchor="ctr"/>
          <a:lstStyle/>
          <a:p>
            <a:pPr algn="ctr"/>
            <a:r>
              <a:rPr lang="zh-CN" altLang="en-US" sz="4400">
                <a:solidFill>
                  <a:schemeClr val="accent1"/>
                </a:solidFill>
                <a:latin typeface="字魂43号-国潮手书" panose="00000500000000000000" pitchFamily="2" charset="-122"/>
                <a:ea typeface="字魂43号-国潮手书" panose="00000500000000000000" pitchFamily="2" charset="-122"/>
              </a:rPr>
              <a:t>发</a:t>
            </a:r>
            <a:r>
              <a:rPr lang="zh-CN" altLang="en-US" sz="4400" smtClean="0">
                <a:solidFill>
                  <a:schemeClr val="accent1"/>
                </a:solidFill>
                <a:latin typeface="字魂43号-国潮手书" panose="00000500000000000000" pitchFamily="2" charset="-122"/>
                <a:ea typeface="字魂43号-国潮手书" panose="00000500000000000000" pitchFamily="2" charset="-122"/>
              </a:rPr>
              <a:t>热</a:t>
            </a:r>
            <a:r>
              <a:rPr lang="zh-CN" altLang="en-US" sz="100" smtClean="0">
                <a:solidFill>
                  <a:schemeClr val="accent1"/>
                </a:solidFill>
                <a:latin typeface="字魂43号-国潮手书" panose="00000500000000000000" pitchFamily="2" charset="-122"/>
                <a:ea typeface="字魂43号-国潮手书" panose="00000500000000000000" pitchFamily="2" charset="-122"/>
              </a:rPr>
              <a:t> </a:t>
            </a:r>
            <a:r>
              <a:rPr lang="zh-CN" altLang="en-US" sz="4400" smtClean="0">
                <a:solidFill>
                  <a:schemeClr val="accent1"/>
                </a:solidFill>
                <a:latin typeface="字魂43号-国潮手书" panose="00000500000000000000" pitchFamily="2" charset="-122"/>
                <a:ea typeface="字魂43号-国潮手书" panose="00000500000000000000" pitchFamily="2" charset="-122"/>
              </a:rPr>
              <a:t>咳</a:t>
            </a:r>
            <a:r>
              <a:rPr lang="zh-CN" altLang="en-US" sz="4400" dirty="0">
                <a:solidFill>
                  <a:schemeClr val="accent1"/>
                </a:solidFill>
                <a:latin typeface="字魂43号-国潮手书" panose="00000500000000000000" pitchFamily="2" charset="-122"/>
                <a:ea typeface="字魂43号-国潮手书" panose="00000500000000000000" pitchFamily="2" charset="-122"/>
              </a:rPr>
              <a:t>嗽</a:t>
            </a:r>
          </a:p>
        </p:txBody>
      </p:sp>
      <p:sp>
        <p:nvSpPr>
          <p:cNvPr id="39" name="矩形 38">
            <a:extLst>
              <a:ext uri="{FF2B5EF4-FFF2-40B4-BE49-F238E27FC236}">
                <a16:creationId xmlns:a16="http://schemas.microsoft.com/office/drawing/2014/main" xmlns="" id="{A8710C8A-5C52-422F-82F2-B711BB7329C0}"/>
              </a:ext>
            </a:extLst>
          </p:cNvPr>
          <p:cNvSpPr/>
          <p:nvPr/>
        </p:nvSpPr>
        <p:spPr>
          <a:xfrm>
            <a:off x="2729557" y="5043315"/>
            <a:ext cx="2699469" cy="48131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400" dirty="0">
                <a:latin typeface="字魂43号-国潮手书" panose="00000500000000000000" pitchFamily="2" charset="-122"/>
                <a:ea typeface="字魂43号-国潮手书" panose="00000500000000000000" pitchFamily="2" charset="-122"/>
              </a:rPr>
              <a:t>壹</a:t>
            </a:r>
          </a:p>
        </p:txBody>
      </p:sp>
      <p:grpSp>
        <p:nvGrpSpPr>
          <p:cNvPr id="3" name="组合 2">
            <a:extLst>
              <a:ext uri="{FF2B5EF4-FFF2-40B4-BE49-F238E27FC236}">
                <a16:creationId xmlns:a16="http://schemas.microsoft.com/office/drawing/2014/main" xmlns="" id="{BE32C3FF-42ED-4C8A-B425-1A4CD646FB1D}"/>
              </a:ext>
            </a:extLst>
          </p:cNvPr>
          <p:cNvGrpSpPr/>
          <p:nvPr/>
        </p:nvGrpSpPr>
        <p:grpSpPr>
          <a:xfrm>
            <a:off x="5641298" y="5043315"/>
            <a:ext cx="2083023" cy="1461547"/>
            <a:chOff x="5768594" y="4484384"/>
            <a:chExt cx="2699470" cy="1461547"/>
          </a:xfrm>
        </p:grpSpPr>
        <p:sp>
          <p:nvSpPr>
            <p:cNvPr id="37" name="矩形 36">
              <a:extLst>
                <a:ext uri="{FF2B5EF4-FFF2-40B4-BE49-F238E27FC236}">
                  <a16:creationId xmlns:a16="http://schemas.microsoft.com/office/drawing/2014/main" xmlns="" id="{F48BAEED-78B8-44EE-A48A-60DD128D93D2}"/>
                </a:ext>
              </a:extLst>
            </p:cNvPr>
            <p:cNvSpPr/>
            <p:nvPr/>
          </p:nvSpPr>
          <p:spPr>
            <a:xfrm>
              <a:off x="5768595" y="4484384"/>
              <a:ext cx="2699469" cy="1461547"/>
            </a:xfrm>
            <a:prstGeom prst="rect">
              <a:avLst/>
            </a:prstGeom>
            <a:pattFill prst="pct10">
              <a:fgClr>
                <a:schemeClr val="tx2">
                  <a:lumMod val="10000"/>
                  <a:lumOff val="90000"/>
                </a:schemeClr>
              </a:fgClr>
              <a:bgClr>
                <a:schemeClr val="bg1"/>
              </a:bgClr>
            </a:pattFill>
            <a:ln w="762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tIns="288000" rIns="36000" rtlCol="0" anchor="ctr"/>
            <a:lstStyle/>
            <a:p>
              <a:pPr algn="ctr"/>
              <a:r>
                <a:rPr lang="zh-CN" altLang="en-US" sz="4400" smtClean="0">
                  <a:solidFill>
                    <a:schemeClr val="accent1"/>
                  </a:solidFill>
                  <a:latin typeface="字魂43号-国潮手书" panose="00000500000000000000" pitchFamily="2" charset="-122"/>
                  <a:ea typeface="字魂43号-国潮手书" panose="00000500000000000000" pitchFamily="2" charset="-122"/>
                </a:rPr>
                <a:t>寒</a:t>
              </a:r>
              <a:r>
                <a:rPr lang="zh-CN" altLang="en-US" sz="100" smtClean="0">
                  <a:solidFill>
                    <a:schemeClr val="accent1"/>
                  </a:solidFill>
                  <a:latin typeface="字魂43号-国潮手书" panose="00000500000000000000" pitchFamily="2" charset="-122"/>
                  <a:ea typeface="字魂43号-国潮手书" panose="00000500000000000000" pitchFamily="2" charset="-122"/>
                </a:rPr>
                <a:t> </a:t>
              </a:r>
              <a:r>
                <a:rPr lang="zh-CN" altLang="en-US" sz="4400" smtClean="0">
                  <a:solidFill>
                    <a:schemeClr val="accent1"/>
                  </a:solidFill>
                  <a:latin typeface="字魂43号-国潮手书" panose="00000500000000000000" pitchFamily="2" charset="-122"/>
                  <a:ea typeface="字魂43号-国潮手书" panose="00000500000000000000" pitchFamily="2" charset="-122"/>
                </a:rPr>
                <a:t>战</a:t>
              </a:r>
              <a:endParaRPr lang="zh-CN" altLang="en-US" sz="4400" dirty="0">
                <a:solidFill>
                  <a:schemeClr val="accent1"/>
                </a:solidFill>
                <a:latin typeface="字魂43号-国潮手书" panose="00000500000000000000" pitchFamily="2" charset="-122"/>
                <a:ea typeface="字魂43号-国潮手书" panose="00000500000000000000" pitchFamily="2" charset="-122"/>
              </a:endParaRPr>
            </a:p>
          </p:txBody>
        </p:sp>
        <p:sp>
          <p:nvSpPr>
            <p:cNvPr id="40" name="矩形 39">
              <a:extLst>
                <a:ext uri="{FF2B5EF4-FFF2-40B4-BE49-F238E27FC236}">
                  <a16:creationId xmlns:a16="http://schemas.microsoft.com/office/drawing/2014/main" xmlns="" id="{FDA09974-98B5-4D1C-93EC-EE0644130C49}"/>
                </a:ext>
              </a:extLst>
            </p:cNvPr>
            <p:cNvSpPr/>
            <p:nvPr/>
          </p:nvSpPr>
          <p:spPr>
            <a:xfrm>
              <a:off x="5768594" y="4484384"/>
              <a:ext cx="2699469" cy="48131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400" dirty="0">
                  <a:latin typeface="字魂43号-国潮手书" panose="00000500000000000000" pitchFamily="2" charset="-122"/>
                  <a:ea typeface="字魂43号-国潮手书" panose="00000500000000000000" pitchFamily="2" charset="-122"/>
                </a:rPr>
                <a:t>贰</a:t>
              </a:r>
            </a:p>
          </p:txBody>
        </p:sp>
      </p:grpSp>
      <p:grpSp>
        <p:nvGrpSpPr>
          <p:cNvPr id="2" name="组合 1">
            <a:extLst>
              <a:ext uri="{FF2B5EF4-FFF2-40B4-BE49-F238E27FC236}">
                <a16:creationId xmlns:a16="http://schemas.microsoft.com/office/drawing/2014/main" xmlns="" id="{A9E8B62C-BBF7-45E2-8431-71E036263E40}"/>
              </a:ext>
            </a:extLst>
          </p:cNvPr>
          <p:cNvGrpSpPr/>
          <p:nvPr/>
        </p:nvGrpSpPr>
        <p:grpSpPr>
          <a:xfrm>
            <a:off x="7904933" y="5043315"/>
            <a:ext cx="3602170" cy="1461547"/>
            <a:chOff x="8807631" y="4484384"/>
            <a:chExt cx="2699471" cy="1461547"/>
          </a:xfrm>
        </p:grpSpPr>
        <p:sp>
          <p:nvSpPr>
            <p:cNvPr id="38" name="矩形 37">
              <a:extLst>
                <a:ext uri="{FF2B5EF4-FFF2-40B4-BE49-F238E27FC236}">
                  <a16:creationId xmlns:a16="http://schemas.microsoft.com/office/drawing/2014/main" xmlns="" id="{FF8FD575-E84F-4F96-A78A-34B66D135894}"/>
                </a:ext>
              </a:extLst>
            </p:cNvPr>
            <p:cNvSpPr/>
            <p:nvPr/>
          </p:nvSpPr>
          <p:spPr>
            <a:xfrm>
              <a:off x="8807633" y="4484384"/>
              <a:ext cx="2699469" cy="1461547"/>
            </a:xfrm>
            <a:prstGeom prst="rect">
              <a:avLst/>
            </a:prstGeom>
            <a:pattFill prst="pct10">
              <a:fgClr>
                <a:schemeClr val="tx2">
                  <a:lumMod val="10000"/>
                  <a:lumOff val="90000"/>
                </a:schemeClr>
              </a:fgClr>
              <a:bgClr>
                <a:schemeClr val="bg1"/>
              </a:bgClr>
            </a:pattFill>
            <a:ln w="762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tIns="288000" rIns="72000" rtlCol="0" anchor="ctr"/>
            <a:lstStyle/>
            <a:p>
              <a:pPr algn="ctr"/>
              <a:r>
                <a:rPr lang="zh-CN" altLang="en-US" sz="4400" dirty="0">
                  <a:solidFill>
                    <a:schemeClr val="accent1"/>
                  </a:solidFill>
                  <a:latin typeface="字魂43号-国潮手书" panose="00000500000000000000" pitchFamily="2" charset="-122"/>
                  <a:ea typeface="字魂43号-国潮手书" panose="00000500000000000000" pitchFamily="2" charset="-122"/>
                </a:rPr>
                <a:t>呼</a:t>
              </a:r>
              <a:r>
                <a:rPr lang="zh-CN" altLang="en-US" sz="4400">
                  <a:solidFill>
                    <a:schemeClr val="accent1"/>
                  </a:solidFill>
                  <a:latin typeface="字魂43号-国潮手书" panose="00000500000000000000" pitchFamily="2" charset="-122"/>
                  <a:ea typeface="字魂43号-国潮手书" panose="00000500000000000000" pitchFamily="2" charset="-122"/>
                </a:rPr>
                <a:t>吸</a:t>
              </a:r>
              <a:r>
                <a:rPr lang="zh-CN" altLang="en-US" sz="4400" smtClean="0">
                  <a:solidFill>
                    <a:schemeClr val="accent1"/>
                  </a:solidFill>
                  <a:latin typeface="字魂43号-国潮手书" panose="00000500000000000000" pitchFamily="2" charset="-122"/>
                  <a:ea typeface="字魂43号-国潮手书" panose="00000500000000000000" pitchFamily="2" charset="-122"/>
                </a:rPr>
                <a:t>系</a:t>
              </a:r>
              <a:r>
                <a:rPr lang="zh-CN" altLang="en-US" sz="100" smtClean="0">
                  <a:solidFill>
                    <a:schemeClr val="accent1"/>
                  </a:solidFill>
                  <a:latin typeface="字魂43号-国潮手书" panose="00000500000000000000" pitchFamily="2" charset="-122"/>
                  <a:ea typeface="字魂43号-国潮手书" panose="00000500000000000000" pitchFamily="2" charset="-122"/>
                </a:rPr>
                <a:t> </a:t>
              </a:r>
              <a:r>
                <a:rPr lang="zh-CN" altLang="en-US" sz="4400" smtClean="0">
                  <a:solidFill>
                    <a:schemeClr val="accent1"/>
                  </a:solidFill>
                  <a:latin typeface="字魂43号-国潮手书" panose="00000500000000000000" pitchFamily="2" charset="-122"/>
                  <a:ea typeface="字魂43号-国潮手书" panose="00000500000000000000" pitchFamily="2" charset="-122"/>
                </a:rPr>
                <a:t>统</a:t>
              </a:r>
              <a:r>
                <a:rPr lang="zh-CN" altLang="en-US" sz="4400" dirty="0">
                  <a:solidFill>
                    <a:schemeClr val="accent1"/>
                  </a:solidFill>
                  <a:latin typeface="字魂43号-国潮手书" panose="00000500000000000000" pitchFamily="2" charset="-122"/>
                  <a:ea typeface="字魂43号-国潮手书" panose="00000500000000000000" pitchFamily="2" charset="-122"/>
                </a:rPr>
                <a:t>症状</a:t>
              </a:r>
            </a:p>
          </p:txBody>
        </p:sp>
        <p:sp>
          <p:nvSpPr>
            <p:cNvPr id="41" name="矩形 40">
              <a:extLst>
                <a:ext uri="{FF2B5EF4-FFF2-40B4-BE49-F238E27FC236}">
                  <a16:creationId xmlns:a16="http://schemas.microsoft.com/office/drawing/2014/main" xmlns="" id="{9319B73C-73F0-4C8D-ADD6-51DAB144FD87}"/>
                </a:ext>
              </a:extLst>
            </p:cNvPr>
            <p:cNvSpPr/>
            <p:nvPr/>
          </p:nvSpPr>
          <p:spPr>
            <a:xfrm>
              <a:off x="8807631" y="4484384"/>
              <a:ext cx="2699469" cy="48131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400" dirty="0">
                  <a:latin typeface="字魂43号-国潮手书" panose="00000500000000000000" pitchFamily="2" charset="-122"/>
                  <a:ea typeface="字魂43号-国潮手书" panose="00000500000000000000" pitchFamily="2" charset="-122"/>
                </a:rPr>
                <a:t>叁</a:t>
              </a:r>
            </a:p>
          </p:txBody>
        </p:sp>
      </p:grpSp>
      <p:grpSp>
        <p:nvGrpSpPr>
          <p:cNvPr id="45" name="组合 44">
            <a:extLst>
              <a:ext uri="{FF2B5EF4-FFF2-40B4-BE49-F238E27FC236}">
                <a16:creationId xmlns:a16="http://schemas.microsoft.com/office/drawing/2014/main" xmlns="" id="{DAAFDA65-171F-49B3-BC91-3153B2C23F35}"/>
              </a:ext>
            </a:extLst>
          </p:cNvPr>
          <p:cNvGrpSpPr/>
          <p:nvPr/>
        </p:nvGrpSpPr>
        <p:grpSpPr>
          <a:xfrm>
            <a:off x="1081276" y="473673"/>
            <a:ext cx="7145254" cy="939932"/>
            <a:chOff x="1232214" y="669603"/>
            <a:chExt cx="7145254" cy="939932"/>
          </a:xfrm>
        </p:grpSpPr>
        <p:grpSp>
          <p:nvGrpSpPr>
            <p:cNvPr id="46" name="组合 45">
              <a:extLst>
                <a:ext uri="{FF2B5EF4-FFF2-40B4-BE49-F238E27FC236}">
                  <a16:creationId xmlns:a16="http://schemas.microsoft.com/office/drawing/2014/main" xmlns="" id="{1D490FDF-0A3E-4BE5-A37E-30834A090D9A}"/>
                </a:ext>
              </a:extLst>
            </p:cNvPr>
            <p:cNvGrpSpPr/>
            <p:nvPr/>
          </p:nvGrpSpPr>
          <p:grpSpPr>
            <a:xfrm>
              <a:off x="1232214" y="683756"/>
              <a:ext cx="6887124" cy="925779"/>
              <a:chOff x="1232214" y="683756"/>
              <a:chExt cx="6887124" cy="925779"/>
            </a:xfrm>
          </p:grpSpPr>
          <p:sp>
            <p:nvSpPr>
              <p:cNvPr id="64" name="椭圆 63">
                <a:extLst>
                  <a:ext uri="{FF2B5EF4-FFF2-40B4-BE49-F238E27FC236}">
                    <a16:creationId xmlns:a16="http://schemas.microsoft.com/office/drawing/2014/main" xmlns="" id="{12207F4B-90DD-4991-BFDD-5EEF212F5A06}"/>
                  </a:ext>
                </a:extLst>
              </p:cNvPr>
              <p:cNvSpPr/>
              <p:nvPr/>
            </p:nvSpPr>
            <p:spPr>
              <a:xfrm>
                <a:off x="1232214" y="683756"/>
                <a:ext cx="925779" cy="925779"/>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5" name="椭圆 64">
                <a:extLst>
                  <a:ext uri="{FF2B5EF4-FFF2-40B4-BE49-F238E27FC236}">
                    <a16:creationId xmlns:a16="http://schemas.microsoft.com/office/drawing/2014/main" xmlns="" id="{BED155EC-2E39-4B9B-97C3-0A0E60238FCF}"/>
                  </a:ext>
                </a:extLst>
              </p:cNvPr>
              <p:cNvSpPr/>
              <p:nvPr/>
            </p:nvSpPr>
            <p:spPr>
              <a:xfrm>
                <a:off x="1977382" y="683756"/>
                <a:ext cx="925779" cy="925779"/>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7" name="椭圆 66">
                <a:extLst>
                  <a:ext uri="{FF2B5EF4-FFF2-40B4-BE49-F238E27FC236}">
                    <a16:creationId xmlns:a16="http://schemas.microsoft.com/office/drawing/2014/main" xmlns="" id="{04B2D72F-767A-42D1-8170-A9424C642DF4}"/>
                  </a:ext>
                </a:extLst>
              </p:cNvPr>
              <p:cNvSpPr/>
              <p:nvPr/>
            </p:nvSpPr>
            <p:spPr>
              <a:xfrm>
                <a:off x="2722550" y="683756"/>
                <a:ext cx="925779" cy="925779"/>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8" name="椭圆 67">
                <a:extLst>
                  <a:ext uri="{FF2B5EF4-FFF2-40B4-BE49-F238E27FC236}">
                    <a16:creationId xmlns:a16="http://schemas.microsoft.com/office/drawing/2014/main" xmlns="" id="{F17830B8-A827-4F04-8B4F-6547C9E3BE1F}"/>
                  </a:ext>
                </a:extLst>
              </p:cNvPr>
              <p:cNvSpPr/>
              <p:nvPr/>
            </p:nvSpPr>
            <p:spPr>
              <a:xfrm>
                <a:off x="3467718" y="683756"/>
                <a:ext cx="925779" cy="925779"/>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9" name="椭圆 68">
                <a:extLst>
                  <a:ext uri="{FF2B5EF4-FFF2-40B4-BE49-F238E27FC236}">
                    <a16:creationId xmlns:a16="http://schemas.microsoft.com/office/drawing/2014/main" xmlns="" id="{3ADA7F47-50C5-42BE-9804-ECC08AA06955}"/>
                  </a:ext>
                </a:extLst>
              </p:cNvPr>
              <p:cNvSpPr/>
              <p:nvPr/>
            </p:nvSpPr>
            <p:spPr>
              <a:xfrm>
                <a:off x="4212886" y="683756"/>
                <a:ext cx="925779" cy="925779"/>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0" name="椭圆 69">
                <a:extLst>
                  <a:ext uri="{FF2B5EF4-FFF2-40B4-BE49-F238E27FC236}">
                    <a16:creationId xmlns:a16="http://schemas.microsoft.com/office/drawing/2014/main" xmlns="" id="{1FF545ED-23B1-45D3-B1C3-3B0F19255C1C}"/>
                  </a:ext>
                </a:extLst>
              </p:cNvPr>
              <p:cNvSpPr/>
              <p:nvPr/>
            </p:nvSpPr>
            <p:spPr>
              <a:xfrm>
                <a:off x="4958054" y="683756"/>
                <a:ext cx="925779" cy="925779"/>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1" name="椭圆 70">
                <a:extLst>
                  <a:ext uri="{FF2B5EF4-FFF2-40B4-BE49-F238E27FC236}">
                    <a16:creationId xmlns:a16="http://schemas.microsoft.com/office/drawing/2014/main" xmlns="" id="{7199B22C-CD9C-4368-BEC4-72D87A5A779D}"/>
                  </a:ext>
                </a:extLst>
              </p:cNvPr>
              <p:cNvSpPr/>
              <p:nvPr/>
            </p:nvSpPr>
            <p:spPr>
              <a:xfrm>
                <a:off x="5703222" y="683756"/>
                <a:ext cx="925779" cy="925779"/>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2" name="椭圆 71">
                <a:extLst>
                  <a:ext uri="{FF2B5EF4-FFF2-40B4-BE49-F238E27FC236}">
                    <a16:creationId xmlns:a16="http://schemas.microsoft.com/office/drawing/2014/main" xmlns="" id="{821E1108-0A86-4EB3-8037-A576B0690E06}"/>
                  </a:ext>
                </a:extLst>
              </p:cNvPr>
              <p:cNvSpPr/>
              <p:nvPr/>
            </p:nvSpPr>
            <p:spPr>
              <a:xfrm>
                <a:off x="6448390" y="683756"/>
                <a:ext cx="925779" cy="925779"/>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3" name="椭圆 72">
                <a:extLst>
                  <a:ext uri="{FF2B5EF4-FFF2-40B4-BE49-F238E27FC236}">
                    <a16:creationId xmlns:a16="http://schemas.microsoft.com/office/drawing/2014/main" xmlns="" id="{A5CDDCD4-1756-4E51-860F-8BCA986943D4}"/>
                  </a:ext>
                </a:extLst>
              </p:cNvPr>
              <p:cNvSpPr/>
              <p:nvPr/>
            </p:nvSpPr>
            <p:spPr>
              <a:xfrm>
                <a:off x="7193559" y="683756"/>
                <a:ext cx="925779" cy="925779"/>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47" name="任意多边形: 形状 46">
              <a:extLst>
                <a:ext uri="{FF2B5EF4-FFF2-40B4-BE49-F238E27FC236}">
                  <a16:creationId xmlns:a16="http://schemas.microsoft.com/office/drawing/2014/main" xmlns="" id="{6D2E23BC-0190-4B7A-9C95-712EC7640A38}"/>
                </a:ext>
              </a:extLst>
            </p:cNvPr>
            <p:cNvSpPr/>
            <p:nvPr/>
          </p:nvSpPr>
          <p:spPr>
            <a:xfrm>
              <a:off x="1281883" y="733426"/>
              <a:ext cx="6787787" cy="826440"/>
            </a:xfrm>
            <a:custGeom>
              <a:avLst/>
              <a:gdLst>
                <a:gd name="connsiteX0" fmla="*/ 413222 w 6787787"/>
                <a:gd name="connsiteY0" fmla="*/ 0 h 826440"/>
                <a:gd name="connsiteX1" fmla="*/ 755871 w 6787787"/>
                <a:gd name="connsiteY1" fmla="*/ 182185 h 826440"/>
                <a:gd name="connsiteX2" fmla="*/ 785806 w 6787787"/>
                <a:gd name="connsiteY2" fmla="*/ 237335 h 826440"/>
                <a:gd name="connsiteX3" fmla="*/ 815740 w 6787787"/>
                <a:gd name="connsiteY3" fmla="*/ 182185 h 826440"/>
                <a:gd name="connsiteX4" fmla="*/ 1158389 w 6787787"/>
                <a:gd name="connsiteY4" fmla="*/ 0 h 826440"/>
                <a:gd name="connsiteX5" fmla="*/ 1501039 w 6787787"/>
                <a:gd name="connsiteY5" fmla="*/ 182185 h 826440"/>
                <a:gd name="connsiteX6" fmla="*/ 1530973 w 6787787"/>
                <a:gd name="connsiteY6" fmla="*/ 237335 h 826440"/>
                <a:gd name="connsiteX7" fmla="*/ 1560908 w 6787787"/>
                <a:gd name="connsiteY7" fmla="*/ 182185 h 826440"/>
                <a:gd name="connsiteX8" fmla="*/ 1903557 w 6787787"/>
                <a:gd name="connsiteY8" fmla="*/ 0 h 826440"/>
                <a:gd name="connsiteX9" fmla="*/ 2246207 w 6787787"/>
                <a:gd name="connsiteY9" fmla="*/ 182185 h 826440"/>
                <a:gd name="connsiteX10" fmla="*/ 2276141 w 6787787"/>
                <a:gd name="connsiteY10" fmla="*/ 237335 h 826440"/>
                <a:gd name="connsiteX11" fmla="*/ 2306076 w 6787787"/>
                <a:gd name="connsiteY11" fmla="*/ 182185 h 826440"/>
                <a:gd name="connsiteX12" fmla="*/ 2648725 w 6787787"/>
                <a:gd name="connsiteY12" fmla="*/ 0 h 826440"/>
                <a:gd name="connsiteX13" fmla="*/ 2991375 w 6787787"/>
                <a:gd name="connsiteY13" fmla="*/ 182185 h 826440"/>
                <a:gd name="connsiteX14" fmla="*/ 3021309 w 6787787"/>
                <a:gd name="connsiteY14" fmla="*/ 237335 h 826440"/>
                <a:gd name="connsiteX15" fmla="*/ 3051244 w 6787787"/>
                <a:gd name="connsiteY15" fmla="*/ 182185 h 826440"/>
                <a:gd name="connsiteX16" fmla="*/ 3393893 w 6787787"/>
                <a:gd name="connsiteY16" fmla="*/ 0 h 826440"/>
                <a:gd name="connsiteX17" fmla="*/ 3736543 w 6787787"/>
                <a:gd name="connsiteY17" fmla="*/ 182185 h 826440"/>
                <a:gd name="connsiteX18" fmla="*/ 3766477 w 6787787"/>
                <a:gd name="connsiteY18" fmla="*/ 237335 h 826440"/>
                <a:gd name="connsiteX19" fmla="*/ 3796412 w 6787787"/>
                <a:gd name="connsiteY19" fmla="*/ 182185 h 826440"/>
                <a:gd name="connsiteX20" fmla="*/ 4139061 w 6787787"/>
                <a:gd name="connsiteY20" fmla="*/ 0 h 826440"/>
                <a:gd name="connsiteX21" fmla="*/ 4481711 w 6787787"/>
                <a:gd name="connsiteY21" fmla="*/ 182185 h 826440"/>
                <a:gd name="connsiteX22" fmla="*/ 4511645 w 6787787"/>
                <a:gd name="connsiteY22" fmla="*/ 237335 h 826440"/>
                <a:gd name="connsiteX23" fmla="*/ 4541580 w 6787787"/>
                <a:gd name="connsiteY23" fmla="*/ 182185 h 826440"/>
                <a:gd name="connsiteX24" fmla="*/ 4884229 w 6787787"/>
                <a:gd name="connsiteY24" fmla="*/ 0 h 826440"/>
                <a:gd name="connsiteX25" fmla="*/ 5226879 w 6787787"/>
                <a:gd name="connsiteY25" fmla="*/ 182185 h 826440"/>
                <a:gd name="connsiteX26" fmla="*/ 5256813 w 6787787"/>
                <a:gd name="connsiteY26" fmla="*/ 237335 h 826440"/>
                <a:gd name="connsiteX27" fmla="*/ 5286748 w 6787787"/>
                <a:gd name="connsiteY27" fmla="*/ 182185 h 826440"/>
                <a:gd name="connsiteX28" fmla="*/ 5629397 w 6787787"/>
                <a:gd name="connsiteY28" fmla="*/ 0 h 826440"/>
                <a:gd name="connsiteX29" fmla="*/ 5972047 w 6787787"/>
                <a:gd name="connsiteY29" fmla="*/ 182185 h 826440"/>
                <a:gd name="connsiteX30" fmla="*/ 6001982 w 6787787"/>
                <a:gd name="connsiteY30" fmla="*/ 237336 h 826440"/>
                <a:gd name="connsiteX31" fmla="*/ 6031917 w 6787787"/>
                <a:gd name="connsiteY31" fmla="*/ 182185 h 826440"/>
                <a:gd name="connsiteX32" fmla="*/ 6374566 w 6787787"/>
                <a:gd name="connsiteY32" fmla="*/ 0 h 826440"/>
                <a:gd name="connsiteX33" fmla="*/ 6787787 w 6787787"/>
                <a:gd name="connsiteY33" fmla="*/ 413220 h 826440"/>
                <a:gd name="connsiteX34" fmla="*/ 6374566 w 6787787"/>
                <a:gd name="connsiteY34" fmla="*/ 826440 h 826440"/>
                <a:gd name="connsiteX35" fmla="*/ 6031917 w 6787787"/>
                <a:gd name="connsiteY35" fmla="*/ 644255 h 826440"/>
                <a:gd name="connsiteX36" fmla="*/ 6001982 w 6787787"/>
                <a:gd name="connsiteY36" fmla="*/ 589104 h 826440"/>
                <a:gd name="connsiteX37" fmla="*/ 5972047 w 6787787"/>
                <a:gd name="connsiteY37" fmla="*/ 644255 h 826440"/>
                <a:gd name="connsiteX38" fmla="*/ 5629397 w 6787787"/>
                <a:gd name="connsiteY38" fmla="*/ 826440 h 826440"/>
                <a:gd name="connsiteX39" fmla="*/ 5286748 w 6787787"/>
                <a:gd name="connsiteY39" fmla="*/ 644255 h 826440"/>
                <a:gd name="connsiteX40" fmla="*/ 5256813 w 6787787"/>
                <a:gd name="connsiteY40" fmla="*/ 589105 h 826440"/>
                <a:gd name="connsiteX41" fmla="*/ 5226879 w 6787787"/>
                <a:gd name="connsiteY41" fmla="*/ 644255 h 826440"/>
                <a:gd name="connsiteX42" fmla="*/ 4884229 w 6787787"/>
                <a:gd name="connsiteY42" fmla="*/ 826440 h 826440"/>
                <a:gd name="connsiteX43" fmla="*/ 4541580 w 6787787"/>
                <a:gd name="connsiteY43" fmla="*/ 644255 h 826440"/>
                <a:gd name="connsiteX44" fmla="*/ 4511645 w 6787787"/>
                <a:gd name="connsiteY44" fmla="*/ 589105 h 826440"/>
                <a:gd name="connsiteX45" fmla="*/ 4481711 w 6787787"/>
                <a:gd name="connsiteY45" fmla="*/ 644255 h 826440"/>
                <a:gd name="connsiteX46" fmla="*/ 4139061 w 6787787"/>
                <a:gd name="connsiteY46" fmla="*/ 826440 h 826440"/>
                <a:gd name="connsiteX47" fmla="*/ 3796412 w 6787787"/>
                <a:gd name="connsiteY47" fmla="*/ 644255 h 826440"/>
                <a:gd name="connsiteX48" fmla="*/ 3766477 w 6787787"/>
                <a:gd name="connsiteY48" fmla="*/ 589105 h 826440"/>
                <a:gd name="connsiteX49" fmla="*/ 3736543 w 6787787"/>
                <a:gd name="connsiteY49" fmla="*/ 644255 h 826440"/>
                <a:gd name="connsiteX50" fmla="*/ 3393893 w 6787787"/>
                <a:gd name="connsiteY50" fmla="*/ 826440 h 826440"/>
                <a:gd name="connsiteX51" fmla="*/ 3051244 w 6787787"/>
                <a:gd name="connsiteY51" fmla="*/ 644255 h 826440"/>
                <a:gd name="connsiteX52" fmla="*/ 3021309 w 6787787"/>
                <a:gd name="connsiteY52" fmla="*/ 589105 h 826440"/>
                <a:gd name="connsiteX53" fmla="*/ 2991375 w 6787787"/>
                <a:gd name="connsiteY53" fmla="*/ 644255 h 826440"/>
                <a:gd name="connsiteX54" fmla="*/ 2648725 w 6787787"/>
                <a:gd name="connsiteY54" fmla="*/ 826440 h 826440"/>
                <a:gd name="connsiteX55" fmla="*/ 2306076 w 6787787"/>
                <a:gd name="connsiteY55" fmla="*/ 644255 h 826440"/>
                <a:gd name="connsiteX56" fmla="*/ 2276141 w 6787787"/>
                <a:gd name="connsiteY56" fmla="*/ 589105 h 826440"/>
                <a:gd name="connsiteX57" fmla="*/ 2246207 w 6787787"/>
                <a:gd name="connsiteY57" fmla="*/ 644255 h 826440"/>
                <a:gd name="connsiteX58" fmla="*/ 1903557 w 6787787"/>
                <a:gd name="connsiteY58" fmla="*/ 826440 h 826440"/>
                <a:gd name="connsiteX59" fmla="*/ 1560908 w 6787787"/>
                <a:gd name="connsiteY59" fmla="*/ 644255 h 826440"/>
                <a:gd name="connsiteX60" fmla="*/ 1530973 w 6787787"/>
                <a:gd name="connsiteY60" fmla="*/ 589105 h 826440"/>
                <a:gd name="connsiteX61" fmla="*/ 1501039 w 6787787"/>
                <a:gd name="connsiteY61" fmla="*/ 644255 h 826440"/>
                <a:gd name="connsiteX62" fmla="*/ 1158389 w 6787787"/>
                <a:gd name="connsiteY62" fmla="*/ 826440 h 826440"/>
                <a:gd name="connsiteX63" fmla="*/ 815740 w 6787787"/>
                <a:gd name="connsiteY63" fmla="*/ 644255 h 826440"/>
                <a:gd name="connsiteX64" fmla="*/ 785806 w 6787787"/>
                <a:gd name="connsiteY64" fmla="*/ 589105 h 826440"/>
                <a:gd name="connsiteX65" fmla="*/ 755871 w 6787787"/>
                <a:gd name="connsiteY65" fmla="*/ 644255 h 826440"/>
                <a:gd name="connsiteX66" fmla="*/ 413222 w 6787787"/>
                <a:gd name="connsiteY66" fmla="*/ 826440 h 826440"/>
                <a:gd name="connsiteX67" fmla="*/ 0 w 6787787"/>
                <a:gd name="connsiteY67" fmla="*/ 413220 h 826440"/>
                <a:gd name="connsiteX68" fmla="*/ 413222 w 6787787"/>
                <a:gd name="connsiteY68" fmla="*/ 0 h 826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Lst>
              <a:rect l="l" t="t" r="r" b="b"/>
              <a:pathLst>
                <a:path w="6787787" h="826440">
                  <a:moveTo>
                    <a:pt x="413222" y="0"/>
                  </a:moveTo>
                  <a:cubicBezTo>
                    <a:pt x="555856" y="0"/>
                    <a:pt x="681613" y="72268"/>
                    <a:pt x="755871" y="182185"/>
                  </a:cubicBezTo>
                  <a:lnTo>
                    <a:pt x="785806" y="237335"/>
                  </a:lnTo>
                  <a:lnTo>
                    <a:pt x="815740" y="182185"/>
                  </a:lnTo>
                  <a:cubicBezTo>
                    <a:pt x="889998" y="72268"/>
                    <a:pt x="1015754" y="0"/>
                    <a:pt x="1158389" y="0"/>
                  </a:cubicBezTo>
                  <a:cubicBezTo>
                    <a:pt x="1301024" y="0"/>
                    <a:pt x="1426780" y="72268"/>
                    <a:pt x="1501039" y="182185"/>
                  </a:cubicBezTo>
                  <a:lnTo>
                    <a:pt x="1530973" y="237335"/>
                  </a:lnTo>
                  <a:lnTo>
                    <a:pt x="1560908" y="182185"/>
                  </a:lnTo>
                  <a:cubicBezTo>
                    <a:pt x="1635166" y="72268"/>
                    <a:pt x="1760922" y="0"/>
                    <a:pt x="1903557" y="0"/>
                  </a:cubicBezTo>
                  <a:cubicBezTo>
                    <a:pt x="2046192" y="0"/>
                    <a:pt x="2171948" y="72268"/>
                    <a:pt x="2246207" y="182185"/>
                  </a:cubicBezTo>
                  <a:lnTo>
                    <a:pt x="2276141" y="237335"/>
                  </a:lnTo>
                  <a:lnTo>
                    <a:pt x="2306076" y="182185"/>
                  </a:lnTo>
                  <a:cubicBezTo>
                    <a:pt x="2380334" y="72268"/>
                    <a:pt x="2506090" y="0"/>
                    <a:pt x="2648725" y="0"/>
                  </a:cubicBezTo>
                  <a:cubicBezTo>
                    <a:pt x="2791360" y="0"/>
                    <a:pt x="2917116" y="72268"/>
                    <a:pt x="2991375" y="182185"/>
                  </a:cubicBezTo>
                  <a:lnTo>
                    <a:pt x="3021309" y="237335"/>
                  </a:lnTo>
                  <a:lnTo>
                    <a:pt x="3051244" y="182185"/>
                  </a:lnTo>
                  <a:cubicBezTo>
                    <a:pt x="3125503" y="72268"/>
                    <a:pt x="3251258" y="0"/>
                    <a:pt x="3393893" y="0"/>
                  </a:cubicBezTo>
                  <a:cubicBezTo>
                    <a:pt x="3536528" y="0"/>
                    <a:pt x="3662284" y="72268"/>
                    <a:pt x="3736543" y="182185"/>
                  </a:cubicBezTo>
                  <a:lnTo>
                    <a:pt x="3766477" y="237335"/>
                  </a:lnTo>
                  <a:lnTo>
                    <a:pt x="3796412" y="182185"/>
                  </a:lnTo>
                  <a:cubicBezTo>
                    <a:pt x="3870671" y="72268"/>
                    <a:pt x="3996426" y="0"/>
                    <a:pt x="4139061" y="0"/>
                  </a:cubicBezTo>
                  <a:cubicBezTo>
                    <a:pt x="4281696" y="0"/>
                    <a:pt x="4407452" y="72268"/>
                    <a:pt x="4481711" y="182185"/>
                  </a:cubicBezTo>
                  <a:lnTo>
                    <a:pt x="4511645" y="237335"/>
                  </a:lnTo>
                  <a:lnTo>
                    <a:pt x="4541580" y="182185"/>
                  </a:lnTo>
                  <a:cubicBezTo>
                    <a:pt x="4615839" y="72268"/>
                    <a:pt x="4741594" y="0"/>
                    <a:pt x="4884229" y="0"/>
                  </a:cubicBezTo>
                  <a:cubicBezTo>
                    <a:pt x="5026864" y="0"/>
                    <a:pt x="5152620" y="72268"/>
                    <a:pt x="5226879" y="182185"/>
                  </a:cubicBezTo>
                  <a:lnTo>
                    <a:pt x="5256813" y="237335"/>
                  </a:lnTo>
                  <a:lnTo>
                    <a:pt x="5286748" y="182185"/>
                  </a:lnTo>
                  <a:cubicBezTo>
                    <a:pt x="5361007" y="72268"/>
                    <a:pt x="5486762" y="0"/>
                    <a:pt x="5629397" y="0"/>
                  </a:cubicBezTo>
                  <a:cubicBezTo>
                    <a:pt x="5772032" y="0"/>
                    <a:pt x="5897788" y="72268"/>
                    <a:pt x="5972047" y="182185"/>
                  </a:cubicBezTo>
                  <a:lnTo>
                    <a:pt x="6001982" y="237336"/>
                  </a:lnTo>
                  <a:lnTo>
                    <a:pt x="6031917" y="182185"/>
                  </a:lnTo>
                  <a:cubicBezTo>
                    <a:pt x="6106176" y="72268"/>
                    <a:pt x="6231931" y="0"/>
                    <a:pt x="6374566" y="0"/>
                  </a:cubicBezTo>
                  <a:cubicBezTo>
                    <a:pt x="6602782" y="0"/>
                    <a:pt x="6787787" y="185005"/>
                    <a:pt x="6787787" y="413220"/>
                  </a:cubicBezTo>
                  <a:cubicBezTo>
                    <a:pt x="6787787" y="641435"/>
                    <a:pt x="6602782" y="826440"/>
                    <a:pt x="6374566" y="826440"/>
                  </a:cubicBezTo>
                  <a:cubicBezTo>
                    <a:pt x="6231931" y="826440"/>
                    <a:pt x="6106176" y="754172"/>
                    <a:pt x="6031917" y="644255"/>
                  </a:cubicBezTo>
                  <a:lnTo>
                    <a:pt x="6001982" y="589104"/>
                  </a:lnTo>
                  <a:lnTo>
                    <a:pt x="5972047" y="644255"/>
                  </a:lnTo>
                  <a:cubicBezTo>
                    <a:pt x="5897788" y="754172"/>
                    <a:pt x="5772032" y="826440"/>
                    <a:pt x="5629397" y="826440"/>
                  </a:cubicBezTo>
                  <a:cubicBezTo>
                    <a:pt x="5486762" y="826440"/>
                    <a:pt x="5361007" y="754172"/>
                    <a:pt x="5286748" y="644255"/>
                  </a:cubicBezTo>
                  <a:lnTo>
                    <a:pt x="5256813" y="589105"/>
                  </a:lnTo>
                  <a:lnTo>
                    <a:pt x="5226879" y="644255"/>
                  </a:lnTo>
                  <a:cubicBezTo>
                    <a:pt x="5152620" y="754172"/>
                    <a:pt x="5026864" y="826440"/>
                    <a:pt x="4884229" y="826440"/>
                  </a:cubicBezTo>
                  <a:cubicBezTo>
                    <a:pt x="4741594" y="826440"/>
                    <a:pt x="4615839" y="754172"/>
                    <a:pt x="4541580" y="644255"/>
                  </a:cubicBezTo>
                  <a:lnTo>
                    <a:pt x="4511645" y="589105"/>
                  </a:lnTo>
                  <a:lnTo>
                    <a:pt x="4481711" y="644255"/>
                  </a:lnTo>
                  <a:cubicBezTo>
                    <a:pt x="4407452" y="754172"/>
                    <a:pt x="4281696" y="826440"/>
                    <a:pt x="4139061" y="826440"/>
                  </a:cubicBezTo>
                  <a:cubicBezTo>
                    <a:pt x="3996426" y="826440"/>
                    <a:pt x="3870671" y="754172"/>
                    <a:pt x="3796412" y="644255"/>
                  </a:cubicBezTo>
                  <a:lnTo>
                    <a:pt x="3766477" y="589105"/>
                  </a:lnTo>
                  <a:lnTo>
                    <a:pt x="3736543" y="644255"/>
                  </a:lnTo>
                  <a:cubicBezTo>
                    <a:pt x="3662284" y="754172"/>
                    <a:pt x="3536528" y="826440"/>
                    <a:pt x="3393893" y="826440"/>
                  </a:cubicBezTo>
                  <a:cubicBezTo>
                    <a:pt x="3251258" y="826440"/>
                    <a:pt x="3125503" y="754172"/>
                    <a:pt x="3051244" y="644255"/>
                  </a:cubicBezTo>
                  <a:lnTo>
                    <a:pt x="3021309" y="589105"/>
                  </a:lnTo>
                  <a:lnTo>
                    <a:pt x="2991375" y="644255"/>
                  </a:lnTo>
                  <a:cubicBezTo>
                    <a:pt x="2917116" y="754172"/>
                    <a:pt x="2791360" y="826440"/>
                    <a:pt x="2648725" y="826440"/>
                  </a:cubicBezTo>
                  <a:cubicBezTo>
                    <a:pt x="2506090" y="826440"/>
                    <a:pt x="2380334" y="754172"/>
                    <a:pt x="2306076" y="644255"/>
                  </a:cubicBezTo>
                  <a:lnTo>
                    <a:pt x="2276141" y="589105"/>
                  </a:lnTo>
                  <a:lnTo>
                    <a:pt x="2246207" y="644255"/>
                  </a:lnTo>
                  <a:cubicBezTo>
                    <a:pt x="2171948" y="754172"/>
                    <a:pt x="2046192" y="826440"/>
                    <a:pt x="1903557" y="826440"/>
                  </a:cubicBezTo>
                  <a:cubicBezTo>
                    <a:pt x="1760922" y="826440"/>
                    <a:pt x="1635166" y="754172"/>
                    <a:pt x="1560908" y="644255"/>
                  </a:cubicBezTo>
                  <a:lnTo>
                    <a:pt x="1530973" y="589105"/>
                  </a:lnTo>
                  <a:lnTo>
                    <a:pt x="1501039" y="644255"/>
                  </a:lnTo>
                  <a:cubicBezTo>
                    <a:pt x="1426780" y="754172"/>
                    <a:pt x="1301024" y="826440"/>
                    <a:pt x="1158389" y="826440"/>
                  </a:cubicBezTo>
                  <a:cubicBezTo>
                    <a:pt x="1015754" y="826440"/>
                    <a:pt x="889998" y="754172"/>
                    <a:pt x="815740" y="644255"/>
                  </a:cubicBezTo>
                  <a:lnTo>
                    <a:pt x="785806" y="589105"/>
                  </a:lnTo>
                  <a:lnTo>
                    <a:pt x="755871" y="644255"/>
                  </a:lnTo>
                  <a:cubicBezTo>
                    <a:pt x="681613" y="754172"/>
                    <a:pt x="555856" y="826440"/>
                    <a:pt x="413222" y="826440"/>
                  </a:cubicBezTo>
                  <a:cubicBezTo>
                    <a:pt x="185005" y="826440"/>
                    <a:pt x="0" y="641435"/>
                    <a:pt x="0" y="413220"/>
                  </a:cubicBezTo>
                  <a:cubicBezTo>
                    <a:pt x="0" y="185005"/>
                    <a:pt x="185005" y="0"/>
                    <a:pt x="413222" y="0"/>
                  </a:cubicBezTo>
                  <a:close/>
                </a:path>
              </a:pathLst>
            </a:custGeom>
            <a:solidFill>
              <a:schemeClr val="accent1"/>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8" name="矩形 47">
              <a:extLst>
                <a:ext uri="{FF2B5EF4-FFF2-40B4-BE49-F238E27FC236}">
                  <a16:creationId xmlns:a16="http://schemas.microsoft.com/office/drawing/2014/main" xmlns="" id="{6ECAA3D8-E924-473B-B037-E65A854A0907}"/>
                </a:ext>
              </a:extLst>
            </p:cNvPr>
            <p:cNvSpPr/>
            <p:nvPr/>
          </p:nvSpPr>
          <p:spPr>
            <a:xfrm>
              <a:off x="1298286" y="669603"/>
              <a:ext cx="7079182" cy="830997"/>
            </a:xfrm>
            <a:prstGeom prst="rect">
              <a:avLst/>
            </a:prstGeom>
          </p:spPr>
          <p:txBody>
            <a:bodyPr wrap="none">
              <a:spAutoFit/>
            </a:bodyPr>
            <a:lstStyle/>
            <a:p>
              <a:r>
                <a:rPr lang="zh-CN" altLang="en-US" sz="4800" spc="1050" dirty="0">
                  <a:solidFill>
                    <a:schemeClr val="accent3"/>
                  </a:solidFill>
                  <a:latin typeface="字魂43号-国潮手书" panose="00000500000000000000" pitchFamily="2" charset="-122"/>
                  <a:ea typeface="字魂43号-国潮手书" panose="00000500000000000000" pitchFamily="2" charset="-122"/>
                </a:rPr>
                <a:t>出现</a:t>
              </a:r>
              <a:r>
                <a:rPr lang="zh-CN" altLang="en-US" sz="4800" spc="1050">
                  <a:solidFill>
                    <a:schemeClr val="accent3"/>
                  </a:solidFill>
                  <a:latin typeface="字魂43号-国潮手书" panose="00000500000000000000" pitchFamily="2" charset="-122"/>
                  <a:ea typeface="字魂43号-国潮手书" panose="00000500000000000000" pitchFamily="2" charset="-122"/>
                </a:rPr>
                <a:t>时</a:t>
              </a:r>
              <a:r>
                <a:rPr lang="zh-CN" altLang="en-US" sz="4800" spc="1050" smtClean="0">
                  <a:solidFill>
                    <a:schemeClr val="accent3"/>
                  </a:solidFill>
                  <a:latin typeface="字魂43号-国潮手书" panose="00000500000000000000" pitchFamily="2" charset="-122"/>
                  <a:ea typeface="字魂43号-国潮手书" panose="00000500000000000000" pitchFamily="2" charset="-122"/>
                </a:rPr>
                <a:t>间</a:t>
              </a:r>
              <a:r>
                <a:rPr lang="zh-CN" altLang="en-US" sz="100" spc="1050" smtClean="0">
                  <a:solidFill>
                    <a:schemeClr val="accent3"/>
                  </a:solidFill>
                  <a:latin typeface="字魂43号-国潮手书" panose="00000500000000000000" pitchFamily="2" charset="-122"/>
                  <a:ea typeface="字魂43号-国潮手书" panose="00000500000000000000" pitchFamily="2" charset="-122"/>
                </a:rPr>
                <a:t> </a:t>
              </a:r>
              <a:r>
                <a:rPr lang="zh-CN" altLang="en-US" sz="4800" spc="1050" smtClean="0">
                  <a:solidFill>
                    <a:schemeClr val="accent3"/>
                  </a:solidFill>
                  <a:latin typeface="字魂43号-国潮手书" panose="00000500000000000000" pitchFamily="2" charset="-122"/>
                  <a:ea typeface="字魂43号-国潮手书" panose="00000500000000000000" pitchFamily="2" charset="-122"/>
                </a:rPr>
                <a:t>和</a:t>
              </a:r>
              <a:r>
                <a:rPr lang="zh-CN" altLang="en-US" sz="4800" spc="1050" dirty="0">
                  <a:solidFill>
                    <a:schemeClr val="accent3"/>
                  </a:solidFill>
                  <a:latin typeface="字魂43号-国潮手书" panose="00000500000000000000" pitchFamily="2" charset="-122"/>
                  <a:ea typeface="字魂43号-国潮手书" panose="00000500000000000000" pitchFamily="2" charset="-122"/>
                </a:rPr>
                <a:t>涉及区域</a:t>
              </a:r>
            </a:p>
          </p:txBody>
        </p:sp>
      </p:grpSp>
      <p:sp>
        <p:nvSpPr>
          <p:cNvPr id="74" name="矩形 73">
            <a:extLst>
              <a:ext uri="{FF2B5EF4-FFF2-40B4-BE49-F238E27FC236}">
                <a16:creationId xmlns:a16="http://schemas.microsoft.com/office/drawing/2014/main" xmlns="" id="{6A9B1185-37A2-46BA-966C-514A37E1E2A1}"/>
              </a:ext>
            </a:extLst>
          </p:cNvPr>
          <p:cNvSpPr/>
          <p:nvPr/>
        </p:nvSpPr>
        <p:spPr>
          <a:xfrm>
            <a:off x="1206908" y="1780296"/>
            <a:ext cx="1600620" cy="369332"/>
          </a:xfrm>
          <a:prstGeom prst="rect">
            <a:avLst/>
          </a:prstGeom>
          <a:solidFill>
            <a:schemeClr val="accent3"/>
          </a:solidFill>
        </p:spPr>
        <p:txBody>
          <a:bodyPr wrap="square" lIns="144000">
            <a:spAutoFit/>
          </a:bodyPr>
          <a:lstStyle/>
          <a:p>
            <a:r>
              <a:rPr lang="zh-CN" altLang="en-US">
                <a:ln w="22225">
                  <a:noFill/>
                </a:ln>
                <a:solidFill>
                  <a:schemeClr val="accent1"/>
                </a:solidFill>
                <a:latin typeface="字魂43号-国潮手书" panose="00000500000000000000" pitchFamily="2" charset="-122"/>
                <a:ea typeface="字魂43号-国潮手书" panose="00000500000000000000" pitchFamily="2" charset="-122"/>
              </a:rPr>
              <a:t>首</a:t>
            </a:r>
            <a:r>
              <a:rPr lang="en-US" altLang="zh-CN">
                <a:ln w="22225">
                  <a:noFill/>
                </a:ln>
                <a:solidFill>
                  <a:schemeClr val="accent1"/>
                </a:solidFill>
                <a:latin typeface="字魂43号-国潮手书" panose="00000500000000000000" pitchFamily="2" charset="-122"/>
                <a:ea typeface="字魂43号-国潮手书" panose="00000500000000000000" pitchFamily="2" charset="-122"/>
              </a:rPr>
              <a:t>/</a:t>
            </a:r>
            <a:r>
              <a:rPr lang="zh-CN" altLang="en-US" smtClean="0">
                <a:ln w="22225">
                  <a:noFill/>
                </a:ln>
                <a:solidFill>
                  <a:schemeClr val="accent1"/>
                </a:solidFill>
                <a:latin typeface="字魂43号-国潮手书" panose="00000500000000000000" pitchFamily="2" charset="-122"/>
                <a:ea typeface="字魂43号-国潮手书" panose="00000500000000000000" pitchFamily="2" charset="-122"/>
              </a:rPr>
              <a:t>次</a:t>
            </a:r>
            <a:r>
              <a:rPr lang="zh-CN" altLang="en-US" sz="100" smtClean="0">
                <a:ln w="22225">
                  <a:noFill/>
                </a:ln>
                <a:solidFill>
                  <a:schemeClr val="accent1"/>
                </a:solidFill>
                <a:latin typeface="字魂43号-国潮手书" panose="00000500000000000000" pitchFamily="2" charset="-122"/>
                <a:ea typeface="字魂43号-国潮手书" panose="00000500000000000000" pitchFamily="2" charset="-122"/>
              </a:rPr>
              <a:t> </a:t>
            </a:r>
            <a:r>
              <a:rPr lang="en-US" altLang="zh-CN" smtClean="0">
                <a:ln w="22225">
                  <a:noFill/>
                </a:ln>
                <a:solidFill>
                  <a:schemeClr val="accent1"/>
                </a:solidFill>
                <a:latin typeface="字魂43号-国潮手书" panose="00000500000000000000" pitchFamily="2" charset="-122"/>
                <a:ea typeface="字魂43号-国潮手书" panose="00000500000000000000" pitchFamily="2" charset="-122"/>
              </a:rPr>
              <a:t>/</a:t>
            </a:r>
            <a:r>
              <a:rPr lang="zh-CN" altLang="en-US">
                <a:ln w="22225">
                  <a:noFill/>
                </a:ln>
                <a:solidFill>
                  <a:schemeClr val="accent1"/>
                </a:solidFill>
                <a:latin typeface="字魂43号-国潮手书" panose="00000500000000000000" pitchFamily="2" charset="-122"/>
                <a:ea typeface="字魂43号-国潮手书" panose="00000500000000000000" pitchFamily="2" charset="-122"/>
              </a:rPr>
              <a:t>出</a:t>
            </a:r>
            <a:r>
              <a:rPr lang="en-US" altLang="zh-CN" dirty="0">
                <a:ln w="22225">
                  <a:noFill/>
                </a:ln>
                <a:solidFill>
                  <a:schemeClr val="accent1"/>
                </a:solidFill>
                <a:latin typeface="字魂43号-国潮手书" panose="00000500000000000000" pitchFamily="2" charset="-122"/>
                <a:ea typeface="字魂43号-国潮手书" panose="00000500000000000000" pitchFamily="2" charset="-122"/>
              </a:rPr>
              <a:t>/</a:t>
            </a:r>
            <a:r>
              <a:rPr lang="zh-CN" altLang="en-US" dirty="0">
                <a:ln w="22225">
                  <a:noFill/>
                </a:ln>
                <a:solidFill>
                  <a:schemeClr val="accent1"/>
                </a:solidFill>
                <a:latin typeface="字魂43号-国潮手书" panose="00000500000000000000" pitchFamily="2" charset="-122"/>
                <a:ea typeface="字魂43号-国潮手书" panose="00000500000000000000" pitchFamily="2" charset="-122"/>
              </a:rPr>
              <a:t>现</a:t>
            </a:r>
          </a:p>
        </p:txBody>
      </p:sp>
      <p:sp>
        <p:nvSpPr>
          <p:cNvPr id="75" name="矩形 74">
            <a:extLst>
              <a:ext uri="{FF2B5EF4-FFF2-40B4-BE49-F238E27FC236}">
                <a16:creationId xmlns:a16="http://schemas.microsoft.com/office/drawing/2014/main" xmlns="" id="{12749657-553A-494D-B6FE-2756648089BD}"/>
              </a:ext>
            </a:extLst>
          </p:cNvPr>
          <p:cNvSpPr/>
          <p:nvPr/>
        </p:nvSpPr>
        <p:spPr>
          <a:xfrm>
            <a:off x="1206908" y="3153152"/>
            <a:ext cx="2113756" cy="646331"/>
          </a:xfrm>
          <a:prstGeom prst="rect">
            <a:avLst/>
          </a:prstGeom>
          <a:solidFill>
            <a:schemeClr val="accent3"/>
          </a:solidFill>
        </p:spPr>
        <p:txBody>
          <a:bodyPr wrap="square">
            <a:spAutoFit/>
          </a:bodyPr>
          <a:lstStyle/>
          <a:p>
            <a:pPr algn="ctr"/>
            <a:r>
              <a:rPr lang="zh-CN" altLang="en-US" dirty="0">
                <a:ln w="22225">
                  <a:noFill/>
                </a:ln>
                <a:solidFill>
                  <a:schemeClr val="accent1"/>
                </a:solidFill>
                <a:latin typeface="字魂43号-国潮手书" panose="00000500000000000000" pitchFamily="2" charset="-122"/>
                <a:ea typeface="字魂43号-国潮手书" panose="00000500000000000000" pitchFamily="2" charset="-122"/>
              </a:rPr>
              <a:t>主</a:t>
            </a:r>
            <a:r>
              <a:rPr lang="en-US" altLang="zh-CN" dirty="0">
                <a:ln w="22225">
                  <a:noFill/>
                </a:ln>
                <a:solidFill>
                  <a:schemeClr val="accent1"/>
                </a:solidFill>
                <a:latin typeface="字魂43号-国潮手书" panose="00000500000000000000" pitchFamily="2" charset="-122"/>
                <a:ea typeface="字魂43号-国潮手书" panose="00000500000000000000" pitchFamily="2" charset="-122"/>
              </a:rPr>
              <a:t>/</a:t>
            </a:r>
            <a:r>
              <a:rPr lang="zh-CN" altLang="en-US" dirty="0">
                <a:ln w="22225">
                  <a:noFill/>
                </a:ln>
                <a:solidFill>
                  <a:schemeClr val="accent1"/>
                </a:solidFill>
                <a:latin typeface="字魂43号-国潮手书" panose="00000500000000000000" pitchFamily="2" charset="-122"/>
                <a:ea typeface="字魂43号-国潮手书" panose="00000500000000000000" pitchFamily="2" charset="-122"/>
              </a:rPr>
              <a:t>要</a:t>
            </a:r>
            <a:r>
              <a:rPr lang="en-US" altLang="zh-CN">
                <a:ln w="22225">
                  <a:noFill/>
                </a:ln>
                <a:solidFill>
                  <a:schemeClr val="accent1"/>
                </a:solidFill>
                <a:latin typeface="字魂43号-国潮手书" panose="00000500000000000000" pitchFamily="2" charset="-122"/>
                <a:ea typeface="字魂43号-国潮手书" panose="00000500000000000000" pitchFamily="2" charset="-122"/>
              </a:rPr>
              <a:t>/</a:t>
            </a:r>
            <a:r>
              <a:rPr lang="zh-CN" altLang="en-US" smtClean="0">
                <a:ln w="22225">
                  <a:noFill/>
                </a:ln>
                <a:solidFill>
                  <a:schemeClr val="accent1"/>
                </a:solidFill>
                <a:latin typeface="字魂43号-国潮手书" panose="00000500000000000000" pitchFamily="2" charset="-122"/>
                <a:ea typeface="字魂43号-国潮手书" panose="00000500000000000000" pitchFamily="2" charset="-122"/>
              </a:rPr>
              <a:t>涉</a:t>
            </a:r>
            <a:r>
              <a:rPr lang="zh-CN" altLang="en-US" sz="100" smtClean="0">
                <a:ln w="22225">
                  <a:noFill/>
                </a:ln>
                <a:solidFill>
                  <a:schemeClr val="accent1"/>
                </a:solidFill>
                <a:latin typeface="字魂43号-国潮手书" panose="00000500000000000000" pitchFamily="2" charset="-122"/>
                <a:ea typeface="字魂43号-国潮手书" panose="00000500000000000000" pitchFamily="2" charset="-122"/>
              </a:rPr>
              <a:t> </a:t>
            </a:r>
            <a:r>
              <a:rPr lang="en-US" altLang="zh-CN" smtClean="0">
                <a:ln w="22225">
                  <a:noFill/>
                </a:ln>
                <a:solidFill>
                  <a:schemeClr val="accent1"/>
                </a:solidFill>
                <a:latin typeface="字魂43号-国潮手书" panose="00000500000000000000" pitchFamily="2" charset="-122"/>
                <a:ea typeface="字魂43号-国潮手书" panose="00000500000000000000" pitchFamily="2" charset="-122"/>
              </a:rPr>
              <a:t>/</a:t>
            </a:r>
            <a:r>
              <a:rPr lang="zh-CN" altLang="en-US" dirty="0">
                <a:ln w="22225">
                  <a:noFill/>
                </a:ln>
                <a:solidFill>
                  <a:schemeClr val="accent1"/>
                </a:solidFill>
                <a:latin typeface="字魂43号-国潮手书" panose="00000500000000000000" pitchFamily="2" charset="-122"/>
                <a:ea typeface="字魂43号-国潮手书" panose="00000500000000000000" pitchFamily="2" charset="-122"/>
              </a:rPr>
              <a:t>及</a:t>
            </a:r>
            <a:r>
              <a:rPr lang="en-US" altLang="zh-CN" dirty="0">
                <a:ln w="22225">
                  <a:noFill/>
                </a:ln>
                <a:solidFill>
                  <a:schemeClr val="accent1"/>
                </a:solidFill>
                <a:latin typeface="字魂43号-国潮手书" panose="00000500000000000000" pitchFamily="2" charset="-122"/>
                <a:ea typeface="字魂43号-国潮手书" panose="00000500000000000000" pitchFamily="2" charset="-122"/>
              </a:rPr>
              <a:t>/</a:t>
            </a:r>
            <a:r>
              <a:rPr lang="zh-CN" altLang="en-US" dirty="0">
                <a:ln w="22225">
                  <a:noFill/>
                </a:ln>
                <a:solidFill>
                  <a:schemeClr val="accent1"/>
                </a:solidFill>
                <a:latin typeface="字魂43号-国潮手书" panose="00000500000000000000" pitchFamily="2" charset="-122"/>
                <a:ea typeface="字魂43号-国潮手书" panose="00000500000000000000" pitchFamily="2" charset="-122"/>
              </a:rPr>
              <a:t>区</a:t>
            </a:r>
            <a:r>
              <a:rPr lang="en-US" altLang="zh-CN" dirty="0">
                <a:ln w="22225">
                  <a:noFill/>
                </a:ln>
                <a:solidFill>
                  <a:schemeClr val="accent1"/>
                </a:solidFill>
                <a:latin typeface="字魂43号-国潮手书" panose="00000500000000000000" pitchFamily="2" charset="-122"/>
                <a:ea typeface="字魂43号-国潮手书" panose="00000500000000000000" pitchFamily="2" charset="-122"/>
              </a:rPr>
              <a:t>/</a:t>
            </a:r>
            <a:r>
              <a:rPr lang="zh-CN" altLang="en-US" dirty="0">
                <a:ln w="22225">
                  <a:noFill/>
                </a:ln>
                <a:solidFill>
                  <a:schemeClr val="accent1"/>
                </a:solidFill>
                <a:latin typeface="字魂43号-国潮手书" panose="00000500000000000000" pitchFamily="2" charset="-122"/>
                <a:ea typeface="字魂43号-国潮手书" panose="00000500000000000000" pitchFamily="2" charset="-122"/>
              </a:rPr>
              <a:t>域</a:t>
            </a:r>
          </a:p>
        </p:txBody>
      </p:sp>
      <p:sp>
        <p:nvSpPr>
          <p:cNvPr id="76" name="矩形 75">
            <a:extLst>
              <a:ext uri="{FF2B5EF4-FFF2-40B4-BE49-F238E27FC236}">
                <a16:creationId xmlns:a16="http://schemas.microsoft.com/office/drawing/2014/main" xmlns="" id="{6FDDF63B-0479-43A9-87C2-9E4D7A5F4611}"/>
              </a:ext>
            </a:extLst>
          </p:cNvPr>
          <p:cNvSpPr/>
          <p:nvPr/>
        </p:nvSpPr>
        <p:spPr>
          <a:xfrm>
            <a:off x="1224995" y="2330532"/>
            <a:ext cx="5147563" cy="400110"/>
          </a:xfrm>
          <a:prstGeom prst="rect">
            <a:avLst/>
          </a:prstGeom>
          <a:noFill/>
        </p:spPr>
        <p:txBody>
          <a:bodyPr wrap="square">
            <a:spAutoFit/>
          </a:bodyPr>
          <a:lstStyle/>
          <a:p>
            <a:r>
              <a:rPr lang="zh-CN" altLang="en-US" sz="2000">
                <a:ln w="22225">
                  <a:noFill/>
                </a:ln>
                <a:solidFill>
                  <a:schemeClr val="bg1"/>
                </a:solidFill>
                <a:latin typeface="字魂43号-国潮手书" panose="00000500000000000000" pitchFamily="2" charset="-122"/>
                <a:ea typeface="字魂43号-国潮手书" panose="00000500000000000000" pitchFamily="2" charset="-122"/>
              </a:rPr>
              <a:t>2002</a:t>
            </a:r>
            <a:r>
              <a:rPr lang="zh-CN" altLang="en-US" sz="2000" smtClean="0">
                <a:ln w="22225">
                  <a:noFill/>
                </a:ln>
                <a:solidFill>
                  <a:schemeClr val="bg1"/>
                </a:solidFill>
                <a:latin typeface="字魂43号-国潮手书" panose="00000500000000000000" pitchFamily="2" charset="-122"/>
                <a:ea typeface="字魂43号-国潮手书" panose="00000500000000000000" pitchFamily="2" charset="-122"/>
              </a:rPr>
              <a:t>年</a:t>
            </a:r>
            <a:r>
              <a:rPr lang="zh-CN" altLang="en-US" sz="100" smtClean="0">
                <a:ln w="22225">
                  <a:noFill/>
                </a:ln>
                <a:solidFill>
                  <a:schemeClr val="bg1"/>
                </a:solidFill>
                <a:latin typeface="字魂43号-国潮手书" panose="00000500000000000000" pitchFamily="2" charset="-122"/>
                <a:ea typeface="字魂43号-国潮手书" panose="00000500000000000000" pitchFamily="2" charset="-122"/>
              </a:rPr>
              <a:t> </a:t>
            </a:r>
            <a:r>
              <a:rPr lang="zh-CN" altLang="en-US" sz="2000" smtClean="0">
                <a:ln w="22225">
                  <a:noFill/>
                </a:ln>
                <a:solidFill>
                  <a:schemeClr val="bg1"/>
                </a:solidFill>
                <a:latin typeface="字魂43号-国潮手书" panose="00000500000000000000" pitchFamily="2" charset="-122"/>
                <a:ea typeface="字魂43号-国潮手书" panose="00000500000000000000" pitchFamily="2" charset="-122"/>
              </a:rPr>
              <a:t>在</a:t>
            </a:r>
            <a:r>
              <a:rPr lang="zh-CN" altLang="en-US" sz="2000" dirty="0">
                <a:ln w="22225">
                  <a:noFill/>
                </a:ln>
                <a:solidFill>
                  <a:schemeClr val="bg1"/>
                </a:solidFill>
                <a:latin typeface="字魂43号-国潮手书" panose="00000500000000000000" pitchFamily="2" charset="-122"/>
                <a:ea typeface="字魂43号-国潮手书" panose="00000500000000000000" pitchFamily="2" charset="-122"/>
              </a:rPr>
              <a:t>广东爆发</a:t>
            </a:r>
          </a:p>
        </p:txBody>
      </p:sp>
      <p:sp>
        <p:nvSpPr>
          <p:cNvPr id="77" name="矩形 76">
            <a:extLst>
              <a:ext uri="{FF2B5EF4-FFF2-40B4-BE49-F238E27FC236}">
                <a16:creationId xmlns:a16="http://schemas.microsoft.com/office/drawing/2014/main" xmlns="" id="{49635045-E227-48D6-A066-1856EDFB80D7}"/>
              </a:ext>
            </a:extLst>
          </p:cNvPr>
          <p:cNvSpPr/>
          <p:nvPr/>
        </p:nvSpPr>
        <p:spPr>
          <a:xfrm>
            <a:off x="1303083" y="3627303"/>
            <a:ext cx="3942105" cy="400110"/>
          </a:xfrm>
          <a:prstGeom prst="rect">
            <a:avLst/>
          </a:prstGeom>
          <a:noFill/>
        </p:spPr>
        <p:txBody>
          <a:bodyPr wrap="square">
            <a:spAutoFit/>
          </a:bodyPr>
          <a:lstStyle/>
          <a:p>
            <a:r>
              <a:rPr lang="zh-CN" altLang="en-US" sz="2000" dirty="0">
                <a:ln w="22225">
                  <a:noFill/>
                </a:ln>
                <a:solidFill>
                  <a:schemeClr val="bg1"/>
                </a:solidFill>
                <a:latin typeface="字魂43号-国潮手书" panose="00000500000000000000" pitchFamily="2" charset="-122"/>
                <a:ea typeface="字魂43号-国潮手书" panose="00000500000000000000" pitchFamily="2" charset="-122"/>
              </a:rPr>
              <a:t>亚</a:t>
            </a:r>
            <a:r>
              <a:rPr lang="zh-CN" altLang="en-US" sz="2000">
                <a:ln w="22225">
                  <a:noFill/>
                </a:ln>
                <a:solidFill>
                  <a:schemeClr val="bg1"/>
                </a:solidFill>
                <a:latin typeface="字魂43号-国潮手书" panose="00000500000000000000" pitchFamily="2" charset="-122"/>
                <a:ea typeface="字魂43号-国潮手书" panose="00000500000000000000" pitchFamily="2" charset="-122"/>
              </a:rPr>
              <a:t>洲</a:t>
            </a:r>
            <a:r>
              <a:rPr lang="zh-CN" altLang="en-US" sz="2000" smtClean="0">
                <a:ln w="22225">
                  <a:noFill/>
                </a:ln>
                <a:solidFill>
                  <a:schemeClr val="bg1"/>
                </a:solidFill>
                <a:latin typeface="字魂43号-国潮手书" panose="00000500000000000000" pitchFamily="2" charset="-122"/>
                <a:ea typeface="字魂43号-国潮手书" panose="00000500000000000000" pitchFamily="2" charset="-122"/>
              </a:rPr>
              <a:t>、</a:t>
            </a:r>
            <a:r>
              <a:rPr lang="zh-CN" altLang="en-US" sz="100" smtClean="0">
                <a:ln w="22225">
                  <a:noFill/>
                </a:ln>
                <a:solidFill>
                  <a:schemeClr val="bg1"/>
                </a:solidFill>
                <a:latin typeface="字魂43号-国潮手书" panose="00000500000000000000" pitchFamily="2" charset="-122"/>
                <a:ea typeface="字魂43号-国潮手书" panose="00000500000000000000" pitchFamily="2" charset="-122"/>
              </a:rPr>
              <a:t> </a:t>
            </a:r>
            <a:r>
              <a:rPr lang="zh-CN" altLang="en-US" sz="2000" smtClean="0">
                <a:ln w="22225">
                  <a:noFill/>
                </a:ln>
                <a:solidFill>
                  <a:schemeClr val="bg1"/>
                </a:solidFill>
                <a:latin typeface="字魂43号-国潮手书" panose="00000500000000000000" pitchFamily="2" charset="-122"/>
                <a:ea typeface="字魂43号-国潮手书" panose="00000500000000000000" pitchFamily="2" charset="-122"/>
              </a:rPr>
              <a:t>欧</a:t>
            </a:r>
            <a:r>
              <a:rPr lang="zh-CN" altLang="en-US" sz="2000" dirty="0">
                <a:ln w="22225">
                  <a:noFill/>
                </a:ln>
                <a:solidFill>
                  <a:schemeClr val="bg1"/>
                </a:solidFill>
                <a:latin typeface="字魂43号-国潮手书" panose="00000500000000000000" pitchFamily="2" charset="-122"/>
                <a:ea typeface="字魂43号-国潮手书" panose="00000500000000000000" pitchFamily="2" charset="-122"/>
              </a:rPr>
              <a:t>洲、美洲等</a:t>
            </a:r>
          </a:p>
        </p:txBody>
      </p:sp>
      <p:sp>
        <p:nvSpPr>
          <p:cNvPr id="52" name="任意多边形: 形状 51">
            <a:extLst>
              <a:ext uri="{FF2B5EF4-FFF2-40B4-BE49-F238E27FC236}">
                <a16:creationId xmlns:a16="http://schemas.microsoft.com/office/drawing/2014/main" xmlns="" id="{7902CC8C-DF78-4E9C-B54D-D410CCC7BDEA}"/>
              </a:ext>
            </a:extLst>
          </p:cNvPr>
          <p:cNvSpPr/>
          <p:nvPr/>
        </p:nvSpPr>
        <p:spPr>
          <a:xfrm>
            <a:off x="6293338" y="615464"/>
            <a:ext cx="4838700" cy="3990975"/>
          </a:xfrm>
          <a:custGeom>
            <a:avLst/>
            <a:gdLst>
              <a:gd name="connsiteX0" fmla="*/ 2895600 w 4838700"/>
              <a:gd name="connsiteY0" fmla="*/ 0 h 3990975"/>
              <a:gd name="connsiteX1" fmla="*/ 3467100 w 4838700"/>
              <a:gd name="connsiteY1" fmla="*/ 152400 h 3990975"/>
              <a:gd name="connsiteX2" fmla="*/ 3638550 w 4838700"/>
              <a:gd name="connsiteY2" fmla="*/ 314325 h 3990975"/>
              <a:gd name="connsiteX3" fmla="*/ 4162425 w 4838700"/>
              <a:gd name="connsiteY3" fmla="*/ 66675 h 3990975"/>
              <a:gd name="connsiteX4" fmla="*/ 4695825 w 4838700"/>
              <a:gd name="connsiteY4" fmla="*/ 390525 h 3990975"/>
              <a:gd name="connsiteX5" fmla="*/ 4838700 w 4838700"/>
              <a:gd name="connsiteY5" fmla="*/ 847725 h 3990975"/>
              <a:gd name="connsiteX6" fmla="*/ 4752975 w 4838700"/>
              <a:gd name="connsiteY6" fmla="*/ 1647825 h 3990975"/>
              <a:gd name="connsiteX7" fmla="*/ 4210050 w 4838700"/>
              <a:gd name="connsiteY7" fmla="*/ 1971675 h 3990975"/>
              <a:gd name="connsiteX8" fmla="*/ 4029075 w 4838700"/>
              <a:gd name="connsiteY8" fmla="*/ 2943225 h 3990975"/>
              <a:gd name="connsiteX9" fmla="*/ 3495675 w 4838700"/>
              <a:gd name="connsiteY9" fmla="*/ 3829050 h 3990975"/>
              <a:gd name="connsiteX10" fmla="*/ 2514600 w 4838700"/>
              <a:gd name="connsiteY10" fmla="*/ 3771900 h 3990975"/>
              <a:gd name="connsiteX11" fmla="*/ 1466850 w 4838700"/>
              <a:gd name="connsiteY11" fmla="*/ 3629025 h 3990975"/>
              <a:gd name="connsiteX12" fmla="*/ 990600 w 4838700"/>
              <a:gd name="connsiteY12" fmla="*/ 3895725 h 3990975"/>
              <a:gd name="connsiteX13" fmla="*/ 704850 w 4838700"/>
              <a:gd name="connsiteY13" fmla="*/ 3990975 h 3990975"/>
              <a:gd name="connsiteX14" fmla="*/ 180975 w 4838700"/>
              <a:gd name="connsiteY14" fmla="*/ 3771900 h 3990975"/>
              <a:gd name="connsiteX15" fmla="*/ 0 w 4838700"/>
              <a:gd name="connsiteY15" fmla="*/ 3124200 h 3990975"/>
              <a:gd name="connsiteX16" fmla="*/ 19050 w 4838700"/>
              <a:gd name="connsiteY16" fmla="*/ 2628900 h 3990975"/>
              <a:gd name="connsiteX17" fmla="*/ 466725 w 4838700"/>
              <a:gd name="connsiteY17" fmla="*/ 2162175 h 3990975"/>
              <a:gd name="connsiteX18" fmla="*/ 361950 w 4838700"/>
              <a:gd name="connsiteY18" fmla="*/ 1876425 h 3990975"/>
              <a:gd name="connsiteX19" fmla="*/ 400050 w 4838700"/>
              <a:gd name="connsiteY19" fmla="*/ 1238250 h 3990975"/>
              <a:gd name="connsiteX20" fmla="*/ 885825 w 4838700"/>
              <a:gd name="connsiteY20" fmla="*/ 619125 h 3990975"/>
              <a:gd name="connsiteX21" fmla="*/ 1447800 w 4838700"/>
              <a:gd name="connsiteY21" fmla="*/ 95250 h 3990975"/>
              <a:gd name="connsiteX22" fmla="*/ 2895600 w 4838700"/>
              <a:gd name="connsiteY22" fmla="*/ 0 h 3990975"/>
              <a:gd name="connsiteX23" fmla="*/ 4219575 w 4838700"/>
              <a:gd name="connsiteY23" fmla="*/ 514350 h 3990975"/>
              <a:gd name="connsiteX24" fmla="*/ 3819525 w 4838700"/>
              <a:gd name="connsiteY24" fmla="*/ 685800 h 3990975"/>
              <a:gd name="connsiteX25" fmla="*/ 4000500 w 4838700"/>
              <a:gd name="connsiteY25" fmla="*/ 876300 h 3990975"/>
              <a:gd name="connsiteX26" fmla="*/ 4124325 w 4838700"/>
              <a:gd name="connsiteY26" fmla="*/ 1190625 h 3990975"/>
              <a:gd name="connsiteX27" fmla="*/ 4200525 w 4838700"/>
              <a:gd name="connsiteY27" fmla="*/ 1543050 h 3990975"/>
              <a:gd name="connsiteX28" fmla="*/ 4267200 w 4838700"/>
              <a:gd name="connsiteY28" fmla="*/ 1485900 h 3990975"/>
              <a:gd name="connsiteX29" fmla="*/ 4486275 w 4838700"/>
              <a:gd name="connsiteY29" fmla="*/ 1200150 h 3990975"/>
              <a:gd name="connsiteX30" fmla="*/ 4448175 w 4838700"/>
              <a:gd name="connsiteY30" fmla="*/ 790575 h 3990975"/>
              <a:gd name="connsiteX31" fmla="*/ 4219575 w 4838700"/>
              <a:gd name="connsiteY31" fmla="*/ 514350 h 3990975"/>
              <a:gd name="connsiteX32" fmla="*/ 617220 w 4838700"/>
              <a:gd name="connsiteY32" fmla="*/ 2522220 h 3990975"/>
              <a:gd name="connsiteX33" fmla="*/ 480060 w 4838700"/>
              <a:gd name="connsiteY33" fmla="*/ 2659380 h 3990975"/>
              <a:gd name="connsiteX34" fmla="*/ 312420 w 4838700"/>
              <a:gd name="connsiteY34" fmla="*/ 2979420 h 3990975"/>
              <a:gd name="connsiteX35" fmla="*/ 342900 w 4838700"/>
              <a:gd name="connsiteY35" fmla="*/ 3223260 h 3990975"/>
              <a:gd name="connsiteX36" fmla="*/ 411480 w 4838700"/>
              <a:gd name="connsiteY36" fmla="*/ 3505200 h 3990975"/>
              <a:gd name="connsiteX37" fmla="*/ 662940 w 4838700"/>
              <a:gd name="connsiteY37" fmla="*/ 3703320 h 3990975"/>
              <a:gd name="connsiteX38" fmla="*/ 952500 w 4838700"/>
              <a:gd name="connsiteY38" fmla="*/ 3596640 h 3990975"/>
              <a:gd name="connsiteX39" fmla="*/ 1249680 w 4838700"/>
              <a:gd name="connsiteY39" fmla="*/ 3390900 h 3990975"/>
              <a:gd name="connsiteX40" fmla="*/ 1028700 w 4838700"/>
              <a:gd name="connsiteY40" fmla="*/ 3169920 h 3990975"/>
              <a:gd name="connsiteX41" fmla="*/ 754380 w 4838700"/>
              <a:gd name="connsiteY41" fmla="*/ 2872740 h 3990975"/>
              <a:gd name="connsiteX42" fmla="*/ 617220 w 4838700"/>
              <a:gd name="connsiteY42" fmla="*/ 2522220 h 39909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4838700" h="3990975">
                <a:moveTo>
                  <a:pt x="2895600" y="0"/>
                </a:moveTo>
                <a:lnTo>
                  <a:pt x="3467100" y="152400"/>
                </a:lnTo>
                <a:lnTo>
                  <a:pt x="3638550" y="314325"/>
                </a:lnTo>
                <a:lnTo>
                  <a:pt x="4162425" y="66675"/>
                </a:lnTo>
                <a:lnTo>
                  <a:pt x="4695825" y="390525"/>
                </a:lnTo>
                <a:lnTo>
                  <a:pt x="4838700" y="847725"/>
                </a:lnTo>
                <a:lnTo>
                  <a:pt x="4752975" y="1647825"/>
                </a:lnTo>
                <a:lnTo>
                  <a:pt x="4210050" y="1971675"/>
                </a:lnTo>
                <a:lnTo>
                  <a:pt x="4029075" y="2943225"/>
                </a:lnTo>
                <a:lnTo>
                  <a:pt x="3495675" y="3829050"/>
                </a:lnTo>
                <a:lnTo>
                  <a:pt x="2514600" y="3771900"/>
                </a:lnTo>
                <a:lnTo>
                  <a:pt x="1466850" y="3629025"/>
                </a:lnTo>
                <a:lnTo>
                  <a:pt x="990600" y="3895725"/>
                </a:lnTo>
                <a:lnTo>
                  <a:pt x="704850" y="3990975"/>
                </a:lnTo>
                <a:lnTo>
                  <a:pt x="180975" y="3771900"/>
                </a:lnTo>
                <a:lnTo>
                  <a:pt x="0" y="3124200"/>
                </a:lnTo>
                <a:lnTo>
                  <a:pt x="19050" y="2628900"/>
                </a:lnTo>
                <a:lnTo>
                  <a:pt x="466725" y="2162175"/>
                </a:lnTo>
                <a:lnTo>
                  <a:pt x="361950" y="1876425"/>
                </a:lnTo>
                <a:lnTo>
                  <a:pt x="400050" y="1238250"/>
                </a:lnTo>
                <a:lnTo>
                  <a:pt x="885825" y="619125"/>
                </a:lnTo>
                <a:lnTo>
                  <a:pt x="1447800" y="95250"/>
                </a:lnTo>
                <a:lnTo>
                  <a:pt x="2895600" y="0"/>
                </a:lnTo>
                <a:close/>
                <a:moveTo>
                  <a:pt x="4219575" y="514350"/>
                </a:moveTo>
                <a:lnTo>
                  <a:pt x="3819525" y="685800"/>
                </a:lnTo>
                <a:lnTo>
                  <a:pt x="4000500" y="876300"/>
                </a:lnTo>
                <a:lnTo>
                  <a:pt x="4124325" y="1190625"/>
                </a:lnTo>
                <a:lnTo>
                  <a:pt x="4200525" y="1543050"/>
                </a:lnTo>
                <a:lnTo>
                  <a:pt x="4267200" y="1485900"/>
                </a:lnTo>
                <a:lnTo>
                  <a:pt x="4486275" y="1200150"/>
                </a:lnTo>
                <a:lnTo>
                  <a:pt x="4448175" y="790575"/>
                </a:lnTo>
                <a:lnTo>
                  <a:pt x="4219575" y="514350"/>
                </a:lnTo>
                <a:close/>
                <a:moveTo>
                  <a:pt x="617220" y="2522220"/>
                </a:moveTo>
                <a:lnTo>
                  <a:pt x="480060" y="2659380"/>
                </a:lnTo>
                <a:lnTo>
                  <a:pt x="312420" y="2979420"/>
                </a:lnTo>
                <a:lnTo>
                  <a:pt x="342900" y="3223260"/>
                </a:lnTo>
                <a:lnTo>
                  <a:pt x="411480" y="3505200"/>
                </a:lnTo>
                <a:lnTo>
                  <a:pt x="662940" y="3703320"/>
                </a:lnTo>
                <a:lnTo>
                  <a:pt x="952500" y="3596640"/>
                </a:lnTo>
                <a:lnTo>
                  <a:pt x="1249680" y="3390900"/>
                </a:lnTo>
                <a:lnTo>
                  <a:pt x="1028700" y="3169920"/>
                </a:lnTo>
                <a:lnTo>
                  <a:pt x="754380" y="2872740"/>
                </a:lnTo>
                <a:lnTo>
                  <a:pt x="617220" y="2522220"/>
                </a:lnTo>
                <a:close/>
              </a:path>
            </a:pathLst>
          </a:custGeom>
          <a:solidFill>
            <a:schemeClr val="tx2">
              <a:lumMod val="25000"/>
              <a:lumOff val="75000"/>
              <a:alpha val="6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p>
        </p:txBody>
      </p:sp>
      <p:sp>
        <p:nvSpPr>
          <p:cNvPr id="58" name="任意多边形: 形状 57">
            <a:extLst>
              <a:ext uri="{FF2B5EF4-FFF2-40B4-BE49-F238E27FC236}">
                <a16:creationId xmlns:a16="http://schemas.microsoft.com/office/drawing/2014/main" xmlns="" id="{FE5CCD4E-E0C4-4DA4-80B5-8A4426A07B31}"/>
              </a:ext>
            </a:extLst>
          </p:cNvPr>
          <p:cNvSpPr/>
          <p:nvPr/>
        </p:nvSpPr>
        <p:spPr>
          <a:xfrm>
            <a:off x="6532692" y="774587"/>
            <a:ext cx="3483842" cy="3675291"/>
          </a:xfrm>
          <a:custGeom>
            <a:avLst/>
            <a:gdLst>
              <a:gd name="connsiteX0" fmla="*/ 591090 w 3692256"/>
              <a:gd name="connsiteY0" fmla="*/ 2321914 h 3675291"/>
              <a:gd name="connsiteX1" fmla="*/ 459737 w 3692256"/>
              <a:gd name="connsiteY1" fmla="*/ 2448299 h 3675291"/>
              <a:gd name="connsiteX2" fmla="*/ 299194 w 3692256"/>
              <a:gd name="connsiteY2" fmla="*/ 2743199 h 3675291"/>
              <a:gd name="connsiteX3" fmla="*/ 328383 w 3692256"/>
              <a:gd name="connsiteY3" fmla="*/ 2967884 h 3675291"/>
              <a:gd name="connsiteX4" fmla="*/ 394060 w 3692256"/>
              <a:gd name="connsiteY4" fmla="*/ 3227676 h 3675291"/>
              <a:gd name="connsiteX5" fmla="*/ 634874 w 3692256"/>
              <a:gd name="connsiteY5" fmla="*/ 3410233 h 3675291"/>
              <a:gd name="connsiteX6" fmla="*/ 912176 w 3692256"/>
              <a:gd name="connsiteY6" fmla="*/ 3311933 h 3675291"/>
              <a:gd name="connsiteX7" fmla="*/ 1196775 w 3692256"/>
              <a:gd name="connsiteY7" fmla="*/ 3122355 h 3675291"/>
              <a:gd name="connsiteX8" fmla="*/ 985150 w 3692256"/>
              <a:gd name="connsiteY8" fmla="*/ 2918734 h 3675291"/>
              <a:gd name="connsiteX9" fmla="*/ 722443 w 3692256"/>
              <a:gd name="connsiteY9" fmla="*/ 2644899 h 3675291"/>
              <a:gd name="connsiteX10" fmla="*/ 2738674 w 3692256"/>
              <a:gd name="connsiteY10" fmla="*/ 0 h 3675291"/>
              <a:gd name="connsiteX11" fmla="*/ 2738674 w 3692256"/>
              <a:gd name="connsiteY11" fmla="*/ 2975494 h 3675291"/>
              <a:gd name="connsiteX12" fmla="*/ 3692256 w 3692256"/>
              <a:gd name="connsiteY12" fmla="*/ 2975494 h 3675291"/>
              <a:gd name="connsiteX13" fmla="*/ 3347684 w 3692256"/>
              <a:gd name="connsiteY13" fmla="*/ 3526086 h 3675291"/>
              <a:gd name="connsiteX14" fmla="*/ 2408144 w 3692256"/>
              <a:gd name="connsiteY14" fmla="*/ 3473426 h 3675291"/>
              <a:gd name="connsiteX15" fmla="*/ 1404751 w 3692256"/>
              <a:gd name="connsiteY15" fmla="*/ 3341774 h 3675291"/>
              <a:gd name="connsiteX16" fmla="*/ 948663 w 3692256"/>
              <a:gd name="connsiteY16" fmla="*/ 3587523 h 3675291"/>
              <a:gd name="connsiteX17" fmla="*/ 675010 w 3692256"/>
              <a:gd name="connsiteY17" fmla="*/ 3675291 h 3675291"/>
              <a:gd name="connsiteX18" fmla="*/ 173314 w 3692256"/>
              <a:gd name="connsiteY18" fmla="*/ 3473426 h 3675291"/>
              <a:gd name="connsiteX19" fmla="*/ 0 w 3692256"/>
              <a:gd name="connsiteY19" fmla="*/ 2876605 h 3675291"/>
              <a:gd name="connsiteX20" fmla="*/ 18244 w 3692256"/>
              <a:gd name="connsiteY20" fmla="*/ 2420214 h 3675291"/>
              <a:gd name="connsiteX21" fmla="*/ 446966 w 3692256"/>
              <a:gd name="connsiteY21" fmla="*/ 1990152 h 3675291"/>
              <a:gd name="connsiteX22" fmla="*/ 346627 w 3692256"/>
              <a:gd name="connsiteY22" fmla="*/ 1726849 h 3675291"/>
              <a:gd name="connsiteX23" fmla="*/ 383114 w 3692256"/>
              <a:gd name="connsiteY23" fmla="*/ 1138806 h 3675291"/>
              <a:gd name="connsiteX24" fmla="*/ 848324 w 3692256"/>
              <a:gd name="connsiteY24" fmla="*/ 568316 h 3675291"/>
              <a:gd name="connsiteX25" fmla="*/ 1386507 w 3692256"/>
              <a:gd name="connsiteY25" fmla="*/ 85594 h 3675291"/>
              <a:gd name="connsiteX0" fmla="*/ 591090 w 3692256"/>
              <a:gd name="connsiteY0" fmla="*/ 2321914 h 3675291"/>
              <a:gd name="connsiteX1" fmla="*/ 399169 w 3692256"/>
              <a:gd name="connsiteY1" fmla="*/ 2457824 h 3675291"/>
              <a:gd name="connsiteX2" fmla="*/ 299194 w 3692256"/>
              <a:gd name="connsiteY2" fmla="*/ 2743199 h 3675291"/>
              <a:gd name="connsiteX3" fmla="*/ 328383 w 3692256"/>
              <a:gd name="connsiteY3" fmla="*/ 2967884 h 3675291"/>
              <a:gd name="connsiteX4" fmla="*/ 394060 w 3692256"/>
              <a:gd name="connsiteY4" fmla="*/ 3227676 h 3675291"/>
              <a:gd name="connsiteX5" fmla="*/ 634874 w 3692256"/>
              <a:gd name="connsiteY5" fmla="*/ 3410233 h 3675291"/>
              <a:gd name="connsiteX6" fmla="*/ 912176 w 3692256"/>
              <a:gd name="connsiteY6" fmla="*/ 3311933 h 3675291"/>
              <a:gd name="connsiteX7" fmla="*/ 1196775 w 3692256"/>
              <a:gd name="connsiteY7" fmla="*/ 3122355 h 3675291"/>
              <a:gd name="connsiteX8" fmla="*/ 985150 w 3692256"/>
              <a:gd name="connsiteY8" fmla="*/ 2918734 h 3675291"/>
              <a:gd name="connsiteX9" fmla="*/ 722443 w 3692256"/>
              <a:gd name="connsiteY9" fmla="*/ 2644899 h 3675291"/>
              <a:gd name="connsiteX10" fmla="*/ 591090 w 3692256"/>
              <a:gd name="connsiteY10" fmla="*/ 2321914 h 3675291"/>
              <a:gd name="connsiteX11" fmla="*/ 2738674 w 3692256"/>
              <a:gd name="connsiteY11" fmla="*/ 0 h 3675291"/>
              <a:gd name="connsiteX12" fmla="*/ 2738674 w 3692256"/>
              <a:gd name="connsiteY12" fmla="*/ 2975494 h 3675291"/>
              <a:gd name="connsiteX13" fmla="*/ 3692256 w 3692256"/>
              <a:gd name="connsiteY13" fmla="*/ 2975494 h 3675291"/>
              <a:gd name="connsiteX14" fmla="*/ 3347684 w 3692256"/>
              <a:gd name="connsiteY14" fmla="*/ 3526086 h 3675291"/>
              <a:gd name="connsiteX15" fmla="*/ 2408144 w 3692256"/>
              <a:gd name="connsiteY15" fmla="*/ 3473426 h 3675291"/>
              <a:gd name="connsiteX16" fmla="*/ 1404751 w 3692256"/>
              <a:gd name="connsiteY16" fmla="*/ 3341774 h 3675291"/>
              <a:gd name="connsiteX17" fmla="*/ 948663 w 3692256"/>
              <a:gd name="connsiteY17" fmla="*/ 3587523 h 3675291"/>
              <a:gd name="connsiteX18" fmla="*/ 675010 w 3692256"/>
              <a:gd name="connsiteY18" fmla="*/ 3675291 h 3675291"/>
              <a:gd name="connsiteX19" fmla="*/ 173314 w 3692256"/>
              <a:gd name="connsiteY19" fmla="*/ 3473426 h 3675291"/>
              <a:gd name="connsiteX20" fmla="*/ 0 w 3692256"/>
              <a:gd name="connsiteY20" fmla="*/ 2876605 h 3675291"/>
              <a:gd name="connsiteX21" fmla="*/ 18244 w 3692256"/>
              <a:gd name="connsiteY21" fmla="*/ 2420214 h 3675291"/>
              <a:gd name="connsiteX22" fmla="*/ 446966 w 3692256"/>
              <a:gd name="connsiteY22" fmla="*/ 1990152 h 3675291"/>
              <a:gd name="connsiteX23" fmla="*/ 346627 w 3692256"/>
              <a:gd name="connsiteY23" fmla="*/ 1726849 h 3675291"/>
              <a:gd name="connsiteX24" fmla="*/ 383114 w 3692256"/>
              <a:gd name="connsiteY24" fmla="*/ 1138806 h 3675291"/>
              <a:gd name="connsiteX25" fmla="*/ 848324 w 3692256"/>
              <a:gd name="connsiteY25" fmla="*/ 568316 h 3675291"/>
              <a:gd name="connsiteX26" fmla="*/ 1386507 w 3692256"/>
              <a:gd name="connsiteY26" fmla="*/ 85594 h 3675291"/>
              <a:gd name="connsiteX27" fmla="*/ 2738674 w 3692256"/>
              <a:gd name="connsiteY27" fmla="*/ 0 h 3675291"/>
              <a:gd name="connsiteX0" fmla="*/ 591090 w 3692256"/>
              <a:gd name="connsiteY0" fmla="*/ 2321914 h 3675291"/>
              <a:gd name="connsiteX1" fmla="*/ 399169 w 3692256"/>
              <a:gd name="connsiteY1" fmla="*/ 2457824 h 3675291"/>
              <a:gd name="connsiteX2" fmla="*/ 188151 w 3692256"/>
              <a:gd name="connsiteY2" fmla="*/ 2790824 h 3675291"/>
              <a:gd name="connsiteX3" fmla="*/ 328383 w 3692256"/>
              <a:gd name="connsiteY3" fmla="*/ 2967884 h 3675291"/>
              <a:gd name="connsiteX4" fmla="*/ 394060 w 3692256"/>
              <a:gd name="connsiteY4" fmla="*/ 3227676 h 3675291"/>
              <a:gd name="connsiteX5" fmla="*/ 634874 w 3692256"/>
              <a:gd name="connsiteY5" fmla="*/ 3410233 h 3675291"/>
              <a:gd name="connsiteX6" fmla="*/ 912176 w 3692256"/>
              <a:gd name="connsiteY6" fmla="*/ 3311933 h 3675291"/>
              <a:gd name="connsiteX7" fmla="*/ 1196775 w 3692256"/>
              <a:gd name="connsiteY7" fmla="*/ 3122355 h 3675291"/>
              <a:gd name="connsiteX8" fmla="*/ 985150 w 3692256"/>
              <a:gd name="connsiteY8" fmla="*/ 2918734 h 3675291"/>
              <a:gd name="connsiteX9" fmla="*/ 722443 w 3692256"/>
              <a:gd name="connsiteY9" fmla="*/ 2644899 h 3675291"/>
              <a:gd name="connsiteX10" fmla="*/ 591090 w 3692256"/>
              <a:gd name="connsiteY10" fmla="*/ 2321914 h 3675291"/>
              <a:gd name="connsiteX11" fmla="*/ 2738674 w 3692256"/>
              <a:gd name="connsiteY11" fmla="*/ 0 h 3675291"/>
              <a:gd name="connsiteX12" fmla="*/ 2738674 w 3692256"/>
              <a:gd name="connsiteY12" fmla="*/ 2975494 h 3675291"/>
              <a:gd name="connsiteX13" fmla="*/ 3692256 w 3692256"/>
              <a:gd name="connsiteY13" fmla="*/ 2975494 h 3675291"/>
              <a:gd name="connsiteX14" fmla="*/ 3347684 w 3692256"/>
              <a:gd name="connsiteY14" fmla="*/ 3526086 h 3675291"/>
              <a:gd name="connsiteX15" fmla="*/ 2408144 w 3692256"/>
              <a:gd name="connsiteY15" fmla="*/ 3473426 h 3675291"/>
              <a:gd name="connsiteX16" fmla="*/ 1404751 w 3692256"/>
              <a:gd name="connsiteY16" fmla="*/ 3341774 h 3675291"/>
              <a:gd name="connsiteX17" fmla="*/ 948663 w 3692256"/>
              <a:gd name="connsiteY17" fmla="*/ 3587523 h 3675291"/>
              <a:gd name="connsiteX18" fmla="*/ 675010 w 3692256"/>
              <a:gd name="connsiteY18" fmla="*/ 3675291 h 3675291"/>
              <a:gd name="connsiteX19" fmla="*/ 173314 w 3692256"/>
              <a:gd name="connsiteY19" fmla="*/ 3473426 h 3675291"/>
              <a:gd name="connsiteX20" fmla="*/ 0 w 3692256"/>
              <a:gd name="connsiteY20" fmla="*/ 2876605 h 3675291"/>
              <a:gd name="connsiteX21" fmla="*/ 18244 w 3692256"/>
              <a:gd name="connsiteY21" fmla="*/ 2420214 h 3675291"/>
              <a:gd name="connsiteX22" fmla="*/ 446966 w 3692256"/>
              <a:gd name="connsiteY22" fmla="*/ 1990152 h 3675291"/>
              <a:gd name="connsiteX23" fmla="*/ 346627 w 3692256"/>
              <a:gd name="connsiteY23" fmla="*/ 1726849 h 3675291"/>
              <a:gd name="connsiteX24" fmla="*/ 383114 w 3692256"/>
              <a:gd name="connsiteY24" fmla="*/ 1138806 h 3675291"/>
              <a:gd name="connsiteX25" fmla="*/ 848324 w 3692256"/>
              <a:gd name="connsiteY25" fmla="*/ 568316 h 3675291"/>
              <a:gd name="connsiteX26" fmla="*/ 1386507 w 3692256"/>
              <a:gd name="connsiteY26" fmla="*/ 85594 h 3675291"/>
              <a:gd name="connsiteX27" fmla="*/ 2738674 w 3692256"/>
              <a:gd name="connsiteY27" fmla="*/ 0 h 3675291"/>
              <a:gd name="connsiteX0" fmla="*/ 591090 w 3692256"/>
              <a:gd name="connsiteY0" fmla="*/ 2321914 h 3675291"/>
              <a:gd name="connsiteX1" fmla="*/ 399169 w 3692256"/>
              <a:gd name="connsiteY1" fmla="*/ 2457824 h 3675291"/>
              <a:gd name="connsiteX2" fmla="*/ 188151 w 3692256"/>
              <a:gd name="connsiteY2" fmla="*/ 2790824 h 3675291"/>
              <a:gd name="connsiteX3" fmla="*/ 197150 w 3692256"/>
              <a:gd name="connsiteY3" fmla="*/ 3082184 h 3675291"/>
              <a:gd name="connsiteX4" fmla="*/ 394060 w 3692256"/>
              <a:gd name="connsiteY4" fmla="*/ 3227676 h 3675291"/>
              <a:gd name="connsiteX5" fmla="*/ 634874 w 3692256"/>
              <a:gd name="connsiteY5" fmla="*/ 3410233 h 3675291"/>
              <a:gd name="connsiteX6" fmla="*/ 912176 w 3692256"/>
              <a:gd name="connsiteY6" fmla="*/ 3311933 h 3675291"/>
              <a:gd name="connsiteX7" fmla="*/ 1196775 w 3692256"/>
              <a:gd name="connsiteY7" fmla="*/ 3122355 h 3675291"/>
              <a:gd name="connsiteX8" fmla="*/ 985150 w 3692256"/>
              <a:gd name="connsiteY8" fmla="*/ 2918734 h 3675291"/>
              <a:gd name="connsiteX9" fmla="*/ 722443 w 3692256"/>
              <a:gd name="connsiteY9" fmla="*/ 2644899 h 3675291"/>
              <a:gd name="connsiteX10" fmla="*/ 591090 w 3692256"/>
              <a:gd name="connsiteY10" fmla="*/ 2321914 h 3675291"/>
              <a:gd name="connsiteX11" fmla="*/ 2738674 w 3692256"/>
              <a:gd name="connsiteY11" fmla="*/ 0 h 3675291"/>
              <a:gd name="connsiteX12" fmla="*/ 2738674 w 3692256"/>
              <a:gd name="connsiteY12" fmla="*/ 2975494 h 3675291"/>
              <a:gd name="connsiteX13" fmla="*/ 3692256 w 3692256"/>
              <a:gd name="connsiteY13" fmla="*/ 2975494 h 3675291"/>
              <a:gd name="connsiteX14" fmla="*/ 3347684 w 3692256"/>
              <a:gd name="connsiteY14" fmla="*/ 3526086 h 3675291"/>
              <a:gd name="connsiteX15" fmla="*/ 2408144 w 3692256"/>
              <a:gd name="connsiteY15" fmla="*/ 3473426 h 3675291"/>
              <a:gd name="connsiteX16" fmla="*/ 1404751 w 3692256"/>
              <a:gd name="connsiteY16" fmla="*/ 3341774 h 3675291"/>
              <a:gd name="connsiteX17" fmla="*/ 948663 w 3692256"/>
              <a:gd name="connsiteY17" fmla="*/ 3587523 h 3675291"/>
              <a:gd name="connsiteX18" fmla="*/ 675010 w 3692256"/>
              <a:gd name="connsiteY18" fmla="*/ 3675291 h 3675291"/>
              <a:gd name="connsiteX19" fmla="*/ 173314 w 3692256"/>
              <a:gd name="connsiteY19" fmla="*/ 3473426 h 3675291"/>
              <a:gd name="connsiteX20" fmla="*/ 0 w 3692256"/>
              <a:gd name="connsiteY20" fmla="*/ 2876605 h 3675291"/>
              <a:gd name="connsiteX21" fmla="*/ 18244 w 3692256"/>
              <a:gd name="connsiteY21" fmla="*/ 2420214 h 3675291"/>
              <a:gd name="connsiteX22" fmla="*/ 446966 w 3692256"/>
              <a:gd name="connsiteY22" fmla="*/ 1990152 h 3675291"/>
              <a:gd name="connsiteX23" fmla="*/ 346627 w 3692256"/>
              <a:gd name="connsiteY23" fmla="*/ 1726849 h 3675291"/>
              <a:gd name="connsiteX24" fmla="*/ 383114 w 3692256"/>
              <a:gd name="connsiteY24" fmla="*/ 1138806 h 3675291"/>
              <a:gd name="connsiteX25" fmla="*/ 848324 w 3692256"/>
              <a:gd name="connsiteY25" fmla="*/ 568316 h 3675291"/>
              <a:gd name="connsiteX26" fmla="*/ 1386507 w 3692256"/>
              <a:gd name="connsiteY26" fmla="*/ 85594 h 3675291"/>
              <a:gd name="connsiteX27" fmla="*/ 2738674 w 3692256"/>
              <a:gd name="connsiteY27" fmla="*/ 0 h 3675291"/>
              <a:gd name="connsiteX0" fmla="*/ 591090 w 3692256"/>
              <a:gd name="connsiteY0" fmla="*/ 2321914 h 3675291"/>
              <a:gd name="connsiteX1" fmla="*/ 399169 w 3692256"/>
              <a:gd name="connsiteY1" fmla="*/ 2457824 h 3675291"/>
              <a:gd name="connsiteX2" fmla="*/ 188151 w 3692256"/>
              <a:gd name="connsiteY2" fmla="*/ 2790824 h 3675291"/>
              <a:gd name="connsiteX3" fmla="*/ 197150 w 3692256"/>
              <a:gd name="connsiteY3" fmla="*/ 3082184 h 3675291"/>
              <a:gd name="connsiteX4" fmla="*/ 343586 w 3692256"/>
              <a:gd name="connsiteY4" fmla="*/ 3446751 h 3675291"/>
              <a:gd name="connsiteX5" fmla="*/ 634874 w 3692256"/>
              <a:gd name="connsiteY5" fmla="*/ 3410233 h 3675291"/>
              <a:gd name="connsiteX6" fmla="*/ 912176 w 3692256"/>
              <a:gd name="connsiteY6" fmla="*/ 3311933 h 3675291"/>
              <a:gd name="connsiteX7" fmla="*/ 1196775 w 3692256"/>
              <a:gd name="connsiteY7" fmla="*/ 3122355 h 3675291"/>
              <a:gd name="connsiteX8" fmla="*/ 985150 w 3692256"/>
              <a:gd name="connsiteY8" fmla="*/ 2918734 h 3675291"/>
              <a:gd name="connsiteX9" fmla="*/ 722443 w 3692256"/>
              <a:gd name="connsiteY9" fmla="*/ 2644899 h 3675291"/>
              <a:gd name="connsiteX10" fmla="*/ 591090 w 3692256"/>
              <a:gd name="connsiteY10" fmla="*/ 2321914 h 3675291"/>
              <a:gd name="connsiteX11" fmla="*/ 2738674 w 3692256"/>
              <a:gd name="connsiteY11" fmla="*/ 0 h 3675291"/>
              <a:gd name="connsiteX12" fmla="*/ 2738674 w 3692256"/>
              <a:gd name="connsiteY12" fmla="*/ 2975494 h 3675291"/>
              <a:gd name="connsiteX13" fmla="*/ 3692256 w 3692256"/>
              <a:gd name="connsiteY13" fmla="*/ 2975494 h 3675291"/>
              <a:gd name="connsiteX14" fmla="*/ 3347684 w 3692256"/>
              <a:gd name="connsiteY14" fmla="*/ 3526086 h 3675291"/>
              <a:gd name="connsiteX15" fmla="*/ 2408144 w 3692256"/>
              <a:gd name="connsiteY15" fmla="*/ 3473426 h 3675291"/>
              <a:gd name="connsiteX16" fmla="*/ 1404751 w 3692256"/>
              <a:gd name="connsiteY16" fmla="*/ 3341774 h 3675291"/>
              <a:gd name="connsiteX17" fmla="*/ 948663 w 3692256"/>
              <a:gd name="connsiteY17" fmla="*/ 3587523 h 3675291"/>
              <a:gd name="connsiteX18" fmla="*/ 675010 w 3692256"/>
              <a:gd name="connsiteY18" fmla="*/ 3675291 h 3675291"/>
              <a:gd name="connsiteX19" fmla="*/ 173314 w 3692256"/>
              <a:gd name="connsiteY19" fmla="*/ 3473426 h 3675291"/>
              <a:gd name="connsiteX20" fmla="*/ 0 w 3692256"/>
              <a:gd name="connsiteY20" fmla="*/ 2876605 h 3675291"/>
              <a:gd name="connsiteX21" fmla="*/ 18244 w 3692256"/>
              <a:gd name="connsiteY21" fmla="*/ 2420214 h 3675291"/>
              <a:gd name="connsiteX22" fmla="*/ 446966 w 3692256"/>
              <a:gd name="connsiteY22" fmla="*/ 1990152 h 3675291"/>
              <a:gd name="connsiteX23" fmla="*/ 346627 w 3692256"/>
              <a:gd name="connsiteY23" fmla="*/ 1726849 h 3675291"/>
              <a:gd name="connsiteX24" fmla="*/ 383114 w 3692256"/>
              <a:gd name="connsiteY24" fmla="*/ 1138806 h 3675291"/>
              <a:gd name="connsiteX25" fmla="*/ 848324 w 3692256"/>
              <a:gd name="connsiteY25" fmla="*/ 568316 h 3675291"/>
              <a:gd name="connsiteX26" fmla="*/ 1386507 w 3692256"/>
              <a:gd name="connsiteY26" fmla="*/ 85594 h 3675291"/>
              <a:gd name="connsiteX27" fmla="*/ 2738674 w 3692256"/>
              <a:gd name="connsiteY27" fmla="*/ 0 h 3675291"/>
              <a:gd name="connsiteX0" fmla="*/ 591090 w 3692256"/>
              <a:gd name="connsiteY0" fmla="*/ 2321914 h 3675291"/>
              <a:gd name="connsiteX1" fmla="*/ 399169 w 3692256"/>
              <a:gd name="connsiteY1" fmla="*/ 2457824 h 3675291"/>
              <a:gd name="connsiteX2" fmla="*/ 188151 w 3692256"/>
              <a:gd name="connsiteY2" fmla="*/ 2790824 h 3675291"/>
              <a:gd name="connsiteX3" fmla="*/ 197150 w 3692256"/>
              <a:gd name="connsiteY3" fmla="*/ 3082184 h 3675291"/>
              <a:gd name="connsiteX4" fmla="*/ 343586 w 3692256"/>
              <a:gd name="connsiteY4" fmla="*/ 3446751 h 3675291"/>
              <a:gd name="connsiteX5" fmla="*/ 644969 w 3692256"/>
              <a:gd name="connsiteY5" fmla="*/ 3572158 h 3675291"/>
              <a:gd name="connsiteX6" fmla="*/ 912176 w 3692256"/>
              <a:gd name="connsiteY6" fmla="*/ 3311933 h 3675291"/>
              <a:gd name="connsiteX7" fmla="*/ 1196775 w 3692256"/>
              <a:gd name="connsiteY7" fmla="*/ 3122355 h 3675291"/>
              <a:gd name="connsiteX8" fmla="*/ 985150 w 3692256"/>
              <a:gd name="connsiteY8" fmla="*/ 2918734 h 3675291"/>
              <a:gd name="connsiteX9" fmla="*/ 722443 w 3692256"/>
              <a:gd name="connsiteY9" fmla="*/ 2644899 h 3675291"/>
              <a:gd name="connsiteX10" fmla="*/ 591090 w 3692256"/>
              <a:gd name="connsiteY10" fmla="*/ 2321914 h 3675291"/>
              <a:gd name="connsiteX11" fmla="*/ 2738674 w 3692256"/>
              <a:gd name="connsiteY11" fmla="*/ 0 h 3675291"/>
              <a:gd name="connsiteX12" fmla="*/ 2738674 w 3692256"/>
              <a:gd name="connsiteY12" fmla="*/ 2975494 h 3675291"/>
              <a:gd name="connsiteX13" fmla="*/ 3692256 w 3692256"/>
              <a:gd name="connsiteY13" fmla="*/ 2975494 h 3675291"/>
              <a:gd name="connsiteX14" fmla="*/ 3347684 w 3692256"/>
              <a:gd name="connsiteY14" fmla="*/ 3526086 h 3675291"/>
              <a:gd name="connsiteX15" fmla="*/ 2408144 w 3692256"/>
              <a:gd name="connsiteY15" fmla="*/ 3473426 h 3675291"/>
              <a:gd name="connsiteX16" fmla="*/ 1404751 w 3692256"/>
              <a:gd name="connsiteY16" fmla="*/ 3341774 h 3675291"/>
              <a:gd name="connsiteX17" fmla="*/ 948663 w 3692256"/>
              <a:gd name="connsiteY17" fmla="*/ 3587523 h 3675291"/>
              <a:gd name="connsiteX18" fmla="*/ 675010 w 3692256"/>
              <a:gd name="connsiteY18" fmla="*/ 3675291 h 3675291"/>
              <a:gd name="connsiteX19" fmla="*/ 173314 w 3692256"/>
              <a:gd name="connsiteY19" fmla="*/ 3473426 h 3675291"/>
              <a:gd name="connsiteX20" fmla="*/ 0 w 3692256"/>
              <a:gd name="connsiteY20" fmla="*/ 2876605 h 3675291"/>
              <a:gd name="connsiteX21" fmla="*/ 18244 w 3692256"/>
              <a:gd name="connsiteY21" fmla="*/ 2420214 h 3675291"/>
              <a:gd name="connsiteX22" fmla="*/ 446966 w 3692256"/>
              <a:gd name="connsiteY22" fmla="*/ 1990152 h 3675291"/>
              <a:gd name="connsiteX23" fmla="*/ 346627 w 3692256"/>
              <a:gd name="connsiteY23" fmla="*/ 1726849 h 3675291"/>
              <a:gd name="connsiteX24" fmla="*/ 383114 w 3692256"/>
              <a:gd name="connsiteY24" fmla="*/ 1138806 h 3675291"/>
              <a:gd name="connsiteX25" fmla="*/ 848324 w 3692256"/>
              <a:gd name="connsiteY25" fmla="*/ 568316 h 3675291"/>
              <a:gd name="connsiteX26" fmla="*/ 1386507 w 3692256"/>
              <a:gd name="connsiteY26" fmla="*/ 85594 h 3675291"/>
              <a:gd name="connsiteX27" fmla="*/ 2738674 w 3692256"/>
              <a:gd name="connsiteY27" fmla="*/ 0 h 3675291"/>
              <a:gd name="connsiteX0" fmla="*/ 591090 w 3692256"/>
              <a:gd name="connsiteY0" fmla="*/ 2321914 h 3675291"/>
              <a:gd name="connsiteX1" fmla="*/ 399169 w 3692256"/>
              <a:gd name="connsiteY1" fmla="*/ 2457824 h 3675291"/>
              <a:gd name="connsiteX2" fmla="*/ 188151 w 3692256"/>
              <a:gd name="connsiteY2" fmla="*/ 2790824 h 3675291"/>
              <a:gd name="connsiteX3" fmla="*/ 197150 w 3692256"/>
              <a:gd name="connsiteY3" fmla="*/ 3082184 h 3675291"/>
              <a:gd name="connsiteX4" fmla="*/ 343586 w 3692256"/>
              <a:gd name="connsiteY4" fmla="*/ 3446751 h 3675291"/>
              <a:gd name="connsiteX5" fmla="*/ 644969 w 3692256"/>
              <a:gd name="connsiteY5" fmla="*/ 3572158 h 3675291"/>
              <a:gd name="connsiteX6" fmla="*/ 1073693 w 3692256"/>
              <a:gd name="connsiteY6" fmla="*/ 3369083 h 3675291"/>
              <a:gd name="connsiteX7" fmla="*/ 1196775 w 3692256"/>
              <a:gd name="connsiteY7" fmla="*/ 3122355 h 3675291"/>
              <a:gd name="connsiteX8" fmla="*/ 985150 w 3692256"/>
              <a:gd name="connsiteY8" fmla="*/ 2918734 h 3675291"/>
              <a:gd name="connsiteX9" fmla="*/ 722443 w 3692256"/>
              <a:gd name="connsiteY9" fmla="*/ 2644899 h 3675291"/>
              <a:gd name="connsiteX10" fmla="*/ 591090 w 3692256"/>
              <a:gd name="connsiteY10" fmla="*/ 2321914 h 3675291"/>
              <a:gd name="connsiteX11" fmla="*/ 2738674 w 3692256"/>
              <a:gd name="connsiteY11" fmla="*/ 0 h 3675291"/>
              <a:gd name="connsiteX12" fmla="*/ 2738674 w 3692256"/>
              <a:gd name="connsiteY12" fmla="*/ 2975494 h 3675291"/>
              <a:gd name="connsiteX13" fmla="*/ 3692256 w 3692256"/>
              <a:gd name="connsiteY13" fmla="*/ 2975494 h 3675291"/>
              <a:gd name="connsiteX14" fmla="*/ 3347684 w 3692256"/>
              <a:gd name="connsiteY14" fmla="*/ 3526086 h 3675291"/>
              <a:gd name="connsiteX15" fmla="*/ 2408144 w 3692256"/>
              <a:gd name="connsiteY15" fmla="*/ 3473426 h 3675291"/>
              <a:gd name="connsiteX16" fmla="*/ 1404751 w 3692256"/>
              <a:gd name="connsiteY16" fmla="*/ 3341774 h 3675291"/>
              <a:gd name="connsiteX17" fmla="*/ 948663 w 3692256"/>
              <a:gd name="connsiteY17" fmla="*/ 3587523 h 3675291"/>
              <a:gd name="connsiteX18" fmla="*/ 675010 w 3692256"/>
              <a:gd name="connsiteY18" fmla="*/ 3675291 h 3675291"/>
              <a:gd name="connsiteX19" fmla="*/ 173314 w 3692256"/>
              <a:gd name="connsiteY19" fmla="*/ 3473426 h 3675291"/>
              <a:gd name="connsiteX20" fmla="*/ 0 w 3692256"/>
              <a:gd name="connsiteY20" fmla="*/ 2876605 h 3675291"/>
              <a:gd name="connsiteX21" fmla="*/ 18244 w 3692256"/>
              <a:gd name="connsiteY21" fmla="*/ 2420214 h 3675291"/>
              <a:gd name="connsiteX22" fmla="*/ 446966 w 3692256"/>
              <a:gd name="connsiteY22" fmla="*/ 1990152 h 3675291"/>
              <a:gd name="connsiteX23" fmla="*/ 346627 w 3692256"/>
              <a:gd name="connsiteY23" fmla="*/ 1726849 h 3675291"/>
              <a:gd name="connsiteX24" fmla="*/ 383114 w 3692256"/>
              <a:gd name="connsiteY24" fmla="*/ 1138806 h 3675291"/>
              <a:gd name="connsiteX25" fmla="*/ 848324 w 3692256"/>
              <a:gd name="connsiteY25" fmla="*/ 568316 h 3675291"/>
              <a:gd name="connsiteX26" fmla="*/ 1386507 w 3692256"/>
              <a:gd name="connsiteY26" fmla="*/ 85594 h 3675291"/>
              <a:gd name="connsiteX27" fmla="*/ 2738674 w 3692256"/>
              <a:gd name="connsiteY27" fmla="*/ 0 h 3675291"/>
              <a:gd name="connsiteX0" fmla="*/ 591090 w 3692256"/>
              <a:gd name="connsiteY0" fmla="*/ 2321914 h 3675291"/>
              <a:gd name="connsiteX1" fmla="*/ 399169 w 3692256"/>
              <a:gd name="connsiteY1" fmla="*/ 2457824 h 3675291"/>
              <a:gd name="connsiteX2" fmla="*/ 188151 w 3692256"/>
              <a:gd name="connsiteY2" fmla="*/ 2790824 h 3675291"/>
              <a:gd name="connsiteX3" fmla="*/ 197150 w 3692256"/>
              <a:gd name="connsiteY3" fmla="*/ 3082184 h 3675291"/>
              <a:gd name="connsiteX4" fmla="*/ 343586 w 3692256"/>
              <a:gd name="connsiteY4" fmla="*/ 3446751 h 3675291"/>
              <a:gd name="connsiteX5" fmla="*/ 644969 w 3692256"/>
              <a:gd name="connsiteY5" fmla="*/ 3572158 h 3675291"/>
              <a:gd name="connsiteX6" fmla="*/ 1073693 w 3692256"/>
              <a:gd name="connsiteY6" fmla="*/ 3369083 h 3675291"/>
              <a:gd name="connsiteX7" fmla="*/ 1267439 w 3692256"/>
              <a:gd name="connsiteY7" fmla="*/ 3208080 h 3675291"/>
              <a:gd name="connsiteX8" fmla="*/ 985150 w 3692256"/>
              <a:gd name="connsiteY8" fmla="*/ 2918734 h 3675291"/>
              <a:gd name="connsiteX9" fmla="*/ 722443 w 3692256"/>
              <a:gd name="connsiteY9" fmla="*/ 2644899 h 3675291"/>
              <a:gd name="connsiteX10" fmla="*/ 591090 w 3692256"/>
              <a:gd name="connsiteY10" fmla="*/ 2321914 h 3675291"/>
              <a:gd name="connsiteX11" fmla="*/ 2738674 w 3692256"/>
              <a:gd name="connsiteY11" fmla="*/ 0 h 3675291"/>
              <a:gd name="connsiteX12" fmla="*/ 2738674 w 3692256"/>
              <a:gd name="connsiteY12" fmla="*/ 2975494 h 3675291"/>
              <a:gd name="connsiteX13" fmla="*/ 3692256 w 3692256"/>
              <a:gd name="connsiteY13" fmla="*/ 2975494 h 3675291"/>
              <a:gd name="connsiteX14" fmla="*/ 3347684 w 3692256"/>
              <a:gd name="connsiteY14" fmla="*/ 3526086 h 3675291"/>
              <a:gd name="connsiteX15" fmla="*/ 2408144 w 3692256"/>
              <a:gd name="connsiteY15" fmla="*/ 3473426 h 3675291"/>
              <a:gd name="connsiteX16" fmla="*/ 1404751 w 3692256"/>
              <a:gd name="connsiteY16" fmla="*/ 3341774 h 3675291"/>
              <a:gd name="connsiteX17" fmla="*/ 948663 w 3692256"/>
              <a:gd name="connsiteY17" fmla="*/ 3587523 h 3675291"/>
              <a:gd name="connsiteX18" fmla="*/ 675010 w 3692256"/>
              <a:gd name="connsiteY18" fmla="*/ 3675291 h 3675291"/>
              <a:gd name="connsiteX19" fmla="*/ 173314 w 3692256"/>
              <a:gd name="connsiteY19" fmla="*/ 3473426 h 3675291"/>
              <a:gd name="connsiteX20" fmla="*/ 0 w 3692256"/>
              <a:gd name="connsiteY20" fmla="*/ 2876605 h 3675291"/>
              <a:gd name="connsiteX21" fmla="*/ 18244 w 3692256"/>
              <a:gd name="connsiteY21" fmla="*/ 2420214 h 3675291"/>
              <a:gd name="connsiteX22" fmla="*/ 446966 w 3692256"/>
              <a:gd name="connsiteY22" fmla="*/ 1990152 h 3675291"/>
              <a:gd name="connsiteX23" fmla="*/ 346627 w 3692256"/>
              <a:gd name="connsiteY23" fmla="*/ 1726849 h 3675291"/>
              <a:gd name="connsiteX24" fmla="*/ 383114 w 3692256"/>
              <a:gd name="connsiteY24" fmla="*/ 1138806 h 3675291"/>
              <a:gd name="connsiteX25" fmla="*/ 848324 w 3692256"/>
              <a:gd name="connsiteY25" fmla="*/ 568316 h 3675291"/>
              <a:gd name="connsiteX26" fmla="*/ 1386507 w 3692256"/>
              <a:gd name="connsiteY26" fmla="*/ 85594 h 3675291"/>
              <a:gd name="connsiteX27" fmla="*/ 2738674 w 3692256"/>
              <a:gd name="connsiteY27" fmla="*/ 0 h 3675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692256" h="3675291">
                <a:moveTo>
                  <a:pt x="591090" y="2321914"/>
                </a:moveTo>
                <a:lnTo>
                  <a:pt x="399169" y="2457824"/>
                </a:lnTo>
                <a:lnTo>
                  <a:pt x="188151" y="2790824"/>
                </a:lnTo>
                <a:lnTo>
                  <a:pt x="197150" y="3082184"/>
                </a:lnTo>
                <a:lnTo>
                  <a:pt x="343586" y="3446751"/>
                </a:lnTo>
                <a:lnTo>
                  <a:pt x="644969" y="3572158"/>
                </a:lnTo>
                <a:lnTo>
                  <a:pt x="1073693" y="3369083"/>
                </a:lnTo>
                <a:lnTo>
                  <a:pt x="1267439" y="3208080"/>
                </a:lnTo>
                <a:lnTo>
                  <a:pt x="985150" y="2918734"/>
                </a:lnTo>
                <a:lnTo>
                  <a:pt x="722443" y="2644899"/>
                </a:lnTo>
                <a:lnTo>
                  <a:pt x="591090" y="2321914"/>
                </a:lnTo>
                <a:close/>
                <a:moveTo>
                  <a:pt x="2738674" y="0"/>
                </a:moveTo>
                <a:lnTo>
                  <a:pt x="2738674" y="2975494"/>
                </a:lnTo>
                <a:lnTo>
                  <a:pt x="3692256" y="2975494"/>
                </a:lnTo>
                <a:lnTo>
                  <a:pt x="3347684" y="3526086"/>
                </a:lnTo>
                <a:lnTo>
                  <a:pt x="2408144" y="3473426"/>
                </a:lnTo>
                <a:lnTo>
                  <a:pt x="1404751" y="3341774"/>
                </a:lnTo>
                <a:lnTo>
                  <a:pt x="948663" y="3587523"/>
                </a:lnTo>
                <a:lnTo>
                  <a:pt x="675010" y="3675291"/>
                </a:lnTo>
                <a:lnTo>
                  <a:pt x="173314" y="3473426"/>
                </a:lnTo>
                <a:lnTo>
                  <a:pt x="0" y="2876605"/>
                </a:lnTo>
                <a:lnTo>
                  <a:pt x="18244" y="2420214"/>
                </a:lnTo>
                <a:lnTo>
                  <a:pt x="446966" y="1990152"/>
                </a:lnTo>
                <a:lnTo>
                  <a:pt x="346627" y="1726849"/>
                </a:lnTo>
                <a:lnTo>
                  <a:pt x="383114" y="1138806"/>
                </a:lnTo>
                <a:lnTo>
                  <a:pt x="848324" y="568316"/>
                </a:lnTo>
                <a:lnTo>
                  <a:pt x="1386507" y="85594"/>
                </a:lnTo>
                <a:lnTo>
                  <a:pt x="2738674" y="0"/>
                </a:ln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p>
        </p:txBody>
      </p:sp>
      <p:pic>
        <p:nvPicPr>
          <p:cNvPr id="6" name="图片 5" descr="图片包含 游戏机, 杯子&#10;&#10;描述已自动生成">
            <a:extLst>
              <a:ext uri="{FF2B5EF4-FFF2-40B4-BE49-F238E27FC236}">
                <a16:creationId xmlns:a16="http://schemas.microsoft.com/office/drawing/2014/main" xmlns="" id="{6131F87C-CFA7-40B9-83E1-25EC55628AC3}"/>
              </a:ext>
            </a:extLst>
          </p:cNvPr>
          <p:cNvPicPr>
            <a:picLocks noChangeAspect="1"/>
          </p:cNvPicPr>
          <p:nvPr/>
        </p:nvPicPr>
        <p:blipFill>
          <a:blip r:embed="rId5" cstate="print">
            <a:duotone>
              <a:schemeClr val="accent1">
                <a:shade val="45000"/>
                <a:satMod val="135000"/>
              </a:schemeClr>
              <a:prstClr val="white"/>
            </a:duotone>
            <a:extLst>
              <a:ext uri="{BEBA8EAE-BF5A-486C-A8C5-ECC9F3942E4B}">
                <a14:imgProps xmlns:a14="http://schemas.microsoft.com/office/drawing/2010/main">
                  <a14:imgLayer>
                    <a14:imgEffect>
                      <a14:artisticCement/>
                    </a14:imgEffect>
                  </a14:imgLayer>
                </a14:imgProps>
              </a:ext>
              <a:ext uri="{28A0092B-C50C-407E-A947-70E740481C1C}">
                <a14:useLocalDpi xmlns:a14="http://schemas.microsoft.com/office/drawing/2010/main" val="0"/>
              </a:ext>
            </a:extLst>
          </a:blip>
          <a:stretch>
            <a:fillRect/>
          </a:stretch>
        </p:blipFill>
        <p:spPr>
          <a:xfrm rot="19918039">
            <a:off x="5726207" y="-484581"/>
            <a:ext cx="6096012" cy="6096012"/>
          </a:xfrm>
          <a:prstGeom prst="rect">
            <a:avLst/>
          </a:prstGeom>
        </p:spPr>
      </p:pic>
      <p:sp>
        <p:nvSpPr>
          <p:cNvPr id="42" name="任意多边形: 形状 41">
            <a:extLst>
              <a:ext uri="{FF2B5EF4-FFF2-40B4-BE49-F238E27FC236}">
                <a16:creationId xmlns:a16="http://schemas.microsoft.com/office/drawing/2014/main" xmlns="" id="{D47DFB24-BBA0-4E6E-BAED-33CA0511EB4C}"/>
              </a:ext>
            </a:extLst>
          </p:cNvPr>
          <p:cNvSpPr/>
          <p:nvPr/>
        </p:nvSpPr>
        <p:spPr>
          <a:xfrm>
            <a:off x="8802923" y="48420"/>
            <a:ext cx="2685204" cy="666771"/>
          </a:xfrm>
          <a:custGeom>
            <a:avLst/>
            <a:gdLst>
              <a:gd name="connsiteX0" fmla="*/ 2558091 w 5001078"/>
              <a:gd name="connsiteY0" fmla="*/ 592868 h 1241833"/>
              <a:gd name="connsiteX1" fmla="*/ 2426091 w 5001078"/>
              <a:gd name="connsiteY1" fmla="*/ 659401 h 1241833"/>
              <a:gd name="connsiteX2" fmla="*/ 2378059 w 5001078"/>
              <a:gd name="connsiteY2" fmla="*/ 839788 h 1241833"/>
              <a:gd name="connsiteX3" fmla="*/ 2424313 w 5001078"/>
              <a:gd name="connsiteY3" fmla="*/ 1006654 h 1241833"/>
              <a:gd name="connsiteX4" fmla="*/ 2551686 w 5001078"/>
              <a:gd name="connsiteY4" fmla="*/ 1065360 h 1241833"/>
              <a:gd name="connsiteX5" fmla="*/ 2676925 w 5001078"/>
              <a:gd name="connsiteY5" fmla="*/ 1003452 h 1241833"/>
              <a:gd name="connsiteX6" fmla="*/ 2726024 w 5001078"/>
              <a:gd name="connsiteY6" fmla="*/ 842634 h 1241833"/>
              <a:gd name="connsiteX7" fmla="*/ 2726024 w 5001078"/>
              <a:gd name="connsiteY7" fmla="*/ 777168 h 1241833"/>
              <a:gd name="connsiteX8" fmla="*/ 2677993 w 5001078"/>
              <a:gd name="connsiteY8" fmla="*/ 645169 h 1241833"/>
              <a:gd name="connsiteX9" fmla="*/ 2558091 w 5001078"/>
              <a:gd name="connsiteY9" fmla="*/ 592868 h 1241833"/>
              <a:gd name="connsiteX10" fmla="*/ 3505446 w 5001078"/>
              <a:gd name="connsiteY10" fmla="*/ 573655 h 1241833"/>
              <a:gd name="connsiteX11" fmla="*/ 3400843 w 5001078"/>
              <a:gd name="connsiteY11" fmla="*/ 622043 h 1241833"/>
              <a:gd name="connsiteX12" fmla="*/ 3343917 w 5001078"/>
              <a:gd name="connsiteY12" fmla="*/ 750128 h 1241833"/>
              <a:gd name="connsiteX13" fmla="*/ 3648475 w 5001078"/>
              <a:gd name="connsiteY13" fmla="*/ 750128 h 1241833"/>
              <a:gd name="connsiteX14" fmla="*/ 3505446 w 5001078"/>
              <a:gd name="connsiteY14" fmla="*/ 573655 h 1241833"/>
              <a:gd name="connsiteX15" fmla="*/ 1760153 w 5001078"/>
              <a:gd name="connsiteY15" fmla="*/ 435608 h 1241833"/>
              <a:gd name="connsiteX16" fmla="*/ 1989283 w 5001078"/>
              <a:gd name="connsiteY16" fmla="*/ 435608 h 1241833"/>
              <a:gd name="connsiteX17" fmla="*/ 1989283 w 5001078"/>
              <a:gd name="connsiteY17" fmla="*/ 1222620 h 1241833"/>
              <a:gd name="connsiteX18" fmla="*/ 1760153 w 5001078"/>
              <a:gd name="connsiteY18" fmla="*/ 1222620 h 1241833"/>
              <a:gd name="connsiteX19" fmla="*/ 17078 w 5001078"/>
              <a:gd name="connsiteY19" fmla="*/ 435608 h 1241833"/>
              <a:gd name="connsiteX20" fmla="*/ 246208 w 5001078"/>
              <a:gd name="connsiteY20" fmla="*/ 435608 h 1241833"/>
              <a:gd name="connsiteX21" fmla="*/ 246208 w 5001078"/>
              <a:gd name="connsiteY21" fmla="*/ 1222620 h 1241833"/>
              <a:gd name="connsiteX22" fmla="*/ 17078 w 5001078"/>
              <a:gd name="connsiteY22" fmla="*/ 1222620 h 1241833"/>
              <a:gd name="connsiteX23" fmla="*/ 3506869 w 5001078"/>
              <a:gd name="connsiteY23" fmla="*/ 416395 h 1241833"/>
              <a:gd name="connsiteX24" fmla="*/ 3768377 w 5001078"/>
              <a:gd name="connsiteY24" fmla="*/ 517796 h 1241833"/>
              <a:gd name="connsiteX25" fmla="*/ 3862662 w 5001078"/>
              <a:gd name="connsiteY25" fmla="*/ 796381 h 1241833"/>
              <a:gd name="connsiteX26" fmla="*/ 3862662 w 5001078"/>
              <a:gd name="connsiteY26" fmla="*/ 893868 h 1241833"/>
              <a:gd name="connsiteX27" fmla="*/ 3344628 w 5001078"/>
              <a:gd name="connsiteY27" fmla="*/ 893868 h 1241833"/>
              <a:gd name="connsiteX28" fmla="*/ 3565219 w 5001078"/>
              <a:gd name="connsiteY28" fmla="*/ 1076745 h 1241833"/>
              <a:gd name="connsiteX29" fmla="*/ 3795061 w 5001078"/>
              <a:gd name="connsiteY29" fmla="*/ 1012703 h 1241833"/>
              <a:gd name="connsiteX30" fmla="*/ 3795061 w 5001078"/>
              <a:gd name="connsiteY30" fmla="*/ 1181348 h 1241833"/>
              <a:gd name="connsiteX31" fmla="*/ 3513274 w 5001078"/>
              <a:gd name="connsiteY31" fmla="*/ 1241833 h 1241833"/>
              <a:gd name="connsiteX32" fmla="*/ 3221169 w 5001078"/>
              <a:gd name="connsiteY32" fmla="*/ 1135807 h 1241833"/>
              <a:gd name="connsiteX33" fmla="*/ 3116921 w 5001078"/>
              <a:gd name="connsiteY33" fmla="*/ 840499 h 1241833"/>
              <a:gd name="connsiteX34" fmla="*/ 3227929 w 5001078"/>
              <a:gd name="connsiteY34" fmla="*/ 534162 h 1241833"/>
              <a:gd name="connsiteX35" fmla="*/ 3506869 w 5001078"/>
              <a:gd name="connsiteY35" fmla="*/ 416395 h 1241833"/>
              <a:gd name="connsiteX36" fmla="*/ 4744735 w 5001078"/>
              <a:gd name="connsiteY36" fmla="*/ 353465 h 1241833"/>
              <a:gd name="connsiteX37" fmla="*/ 4801132 w 5001078"/>
              <a:gd name="connsiteY37" fmla="*/ 353465 h 1241833"/>
              <a:gd name="connsiteX38" fmla="*/ 4801132 w 5001078"/>
              <a:gd name="connsiteY38" fmla="*/ 424660 h 1241833"/>
              <a:gd name="connsiteX39" fmla="*/ 4744735 w 5001078"/>
              <a:gd name="connsiteY39" fmla="*/ 424660 h 1241833"/>
              <a:gd name="connsiteX40" fmla="*/ 4548747 w 5001078"/>
              <a:gd name="connsiteY40" fmla="*/ 353465 h 1241833"/>
              <a:gd name="connsiteX41" fmla="*/ 4604744 w 5001078"/>
              <a:gd name="connsiteY41" fmla="*/ 353465 h 1241833"/>
              <a:gd name="connsiteX42" fmla="*/ 4604744 w 5001078"/>
              <a:gd name="connsiteY42" fmla="*/ 424660 h 1241833"/>
              <a:gd name="connsiteX43" fmla="*/ 4548747 w 5001078"/>
              <a:gd name="connsiteY43" fmla="*/ 424660 h 1241833"/>
              <a:gd name="connsiteX44" fmla="*/ 4689538 w 5001078"/>
              <a:gd name="connsiteY44" fmla="*/ 304667 h 1241833"/>
              <a:gd name="connsiteX45" fmla="*/ 4689538 w 5001078"/>
              <a:gd name="connsiteY45" fmla="*/ 492255 h 1241833"/>
              <a:gd name="connsiteX46" fmla="*/ 4744734 w 5001078"/>
              <a:gd name="connsiteY46" fmla="*/ 492255 h 1241833"/>
              <a:gd name="connsiteX47" fmla="*/ 4744734 w 5001078"/>
              <a:gd name="connsiteY47" fmla="*/ 473456 h 1241833"/>
              <a:gd name="connsiteX48" fmla="*/ 4801131 w 5001078"/>
              <a:gd name="connsiteY48" fmla="*/ 473456 h 1241833"/>
              <a:gd name="connsiteX49" fmla="*/ 4801131 w 5001078"/>
              <a:gd name="connsiteY49" fmla="*/ 492255 h 1241833"/>
              <a:gd name="connsiteX50" fmla="*/ 4856327 w 5001078"/>
              <a:gd name="connsiteY50" fmla="*/ 492255 h 1241833"/>
              <a:gd name="connsiteX51" fmla="*/ 4856327 w 5001078"/>
              <a:gd name="connsiteY51" fmla="*/ 304667 h 1241833"/>
              <a:gd name="connsiteX52" fmla="*/ 4493550 w 5001078"/>
              <a:gd name="connsiteY52" fmla="*/ 304667 h 1241833"/>
              <a:gd name="connsiteX53" fmla="*/ 4493550 w 5001078"/>
              <a:gd name="connsiteY53" fmla="*/ 492255 h 1241833"/>
              <a:gd name="connsiteX54" fmla="*/ 4548746 w 5001078"/>
              <a:gd name="connsiteY54" fmla="*/ 492255 h 1241833"/>
              <a:gd name="connsiteX55" fmla="*/ 4548746 w 5001078"/>
              <a:gd name="connsiteY55" fmla="*/ 473456 h 1241833"/>
              <a:gd name="connsiteX56" fmla="*/ 4604743 w 5001078"/>
              <a:gd name="connsiteY56" fmla="*/ 473456 h 1241833"/>
              <a:gd name="connsiteX57" fmla="*/ 4604743 w 5001078"/>
              <a:gd name="connsiteY57" fmla="*/ 492255 h 1241833"/>
              <a:gd name="connsiteX58" fmla="*/ 4659939 w 5001078"/>
              <a:gd name="connsiteY58" fmla="*/ 492255 h 1241833"/>
              <a:gd name="connsiteX59" fmla="*/ 4659939 w 5001078"/>
              <a:gd name="connsiteY59" fmla="*/ 304667 h 1241833"/>
              <a:gd name="connsiteX60" fmla="*/ 4590345 w 5001078"/>
              <a:gd name="connsiteY60" fmla="*/ 171076 h 1241833"/>
              <a:gd name="connsiteX61" fmla="*/ 4759934 w 5001078"/>
              <a:gd name="connsiteY61" fmla="*/ 171076 h 1241833"/>
              <a:gd name="connsiteX62" fmla="*/ 4759934 w 5001078"/>
              <a:gd name="connsiteY62" fmla="*/ 223073 h 1241833"/>
              <a:gd name="connsiteX63" fmla="*/ 4590345 w 5001078"/>
              <a:gd name="connsiteY63" fmla="*/ 223073 h 1241833"/>
              <a:gd name="connsiteX64" fmla="*/ 4531147 w 5001078"/>
              <a:gd name="connsiteY64" fmla="*/ 120678 h 1241833"/>
              <a:gd name="connsiteX65" fmla="*/ 4531147 w 5001078"/>
              <a:gd name="connsiteY65" fmla="*/ 273469 h 1241833"/>
              <a:gd name="connsiteX66" fmla="*/ 4819130 w 5001078"/>
              <a:gd name="connsiteY66" fmla="*/ 273469 h 1241833"/>
              <a:gd name="connsiteX67" fmla="*/ 4819130 w 5001078"/>
              <a:gd name="connsiteY67" fmla="*/ 120678 h 1241833"/>
              <a:gd name="connsiteX68" fmla="*/ 4215316 w 5001078"/>
              <a:gd name="connsiteY68" fmla="*/ 106679 h 1241833"/>
              <a:gd name="connsiteX69" fmla="*/ 4215316 w 5001078"/>
              <a:gd name="connsiteY69" fmla="*/ 241871 h 1241833"/>
              <a:gd name="connsiteX70" fmla="*/ 4138520 w 5001078"/>
              <a:gd name="connsiteY70" fmla="*/ 241871 h 1241833"/>
              <a:gd name="connsiteX71" fmla="*/ 4138520 w 5001078"/>
              <a:gd name="connsiteY71" fmla="*/ 141477 h 1241833"/>
              <a:gd name="connsiteX72" fmla="*/ 4082524 w 5001078"/>
              <a:gd name="connsiteY72" fmla="*/ 141477 h 1241833"/>
              <a:gd name="connsiteX73" fmla="*/ 4082524 w 5001078"/>
              <a:gd name="connsiteY73" fmla="*/ 294667 h 1241833"/>
              <a:gd name="connsiteX74" fmla="*/ 4215316 w 5001078"/>
              <a:gd name="connsiteY74" fmla="*/ 294667 h 1241833"/>
              <a:gd name="connsiteX75" fmla="*/ 4215316 w 5001078"/>
              <a:gd name="connsiteY75" fmla="*/ 427459 h 1241833"/>
              <a:gd name="connsiteX76" fmla="*/ 4124121 w 5001078"/>
              <a:gd name="connsiteY76" fmla="*/ 427459 h 1241833"/>
              <a:gd name="connsiteX77" fmla="*/ 4124121 w 5001078"/>
              <a:gd name="connsiteY77" fmla="*/ 329465 h 1241833"/>
              <a:gd name="connsiteX78" fmla="*/ 4068125 w 5001078"/>
              <a:gd name="connsiteY78" fmla="*/ 329465 h 1241833"/>
              <a:gd name="connsiteX79" fmla="*/ 4068125 w 5001078"/>
              <a:gd name="connsiteY79" fmla="*/ 480256 h 1241833"/>
              <a:gd name="connsiteX80" fmla="*/ 4366906 w 5001078"/>
              <a:gd name="connsiteY80" fmla="*/ 480256 h 1241833"/>
              <a:gd name="connsiteX81" fmla="*/ 4366906 w 5001078"/>
              <a:gd name="connsiteY81" fmla="*/ 499055 h 1241833"/>
              <a:gd name="connsiteX82" fmla="*/ 4422903 w 5001078"/>
              <a:gd name="connsiteY82" fmla="*/ 499055 h 1241833"/>
              <a:gd name="connsiteX83" fmla="*/ 4422903 w 5001078"/>
              <a:gd name="connsiteY83" fmla="*/ 329465 h 1241833"/>
              <a:gd name="connsiteX84" fmla="*/ 4366906 w 5001078"/>
              <a:gd name="connsiteY84" fmla="*/ 329465 h 1241833"/>
              <a:gd name="connsiteX85" fmla="*/ 4366906 w 5001078"/>
              <a:gd name="connsiteY85" fmla="*/ 427459 h 1241833"/>
              <a:gd name="connsiteX86" fmla="*/ 4275312 w 5001078"/>
              <a:gd name="connsiteY86" fmla="*/ 427459 h 1241833"/>
              <a:gd name="connsiteX87" fmla="*/ 4275312 w 5001078"/>
              <a:gd name="connsiteY87" fmla="*/ 294667 h 1241833"/>
              <a:gd name="connsiteX88" fmla="*/ 4408504 w 5001078"/>
              <a:gd name="connsiteY88" fmla="*/ 294667 h 1241833"/>
              <a:gd name="connsiteX89" fmla="*/ 4408504 w 5001078"/>
              <a:gd name="connsiteY89" fmla="*/ 141477 h 1241833"/>
              <a:gd name="connsiteX90" fmla="*/ 4352507 w 5001078"/>
              <a:gd name="connsiteY90" fmla="*/ 141477 h 1241833"/>
              <a:gd name="connsiteX91" fmla="*/ 4352507 w 5001078"/>
              <a:gd name="connsiteY91" fmla="*/ 241871 h 1241833"/>
              <a:gd name="connsiteX92" fmla="*/ 4275312 w 5001078"/>
              <a:gd name="connsiteY92" fmla="*/ 241871 h 1241833"/>
              <a:gd name="connsiteX93" fmla="*/ 4275312 w 5001078"/>
              <a:gd name="connsiteY93" fmla="*/ 106679 h 1241833"/>
              <a:gd name="connsiteX94" fmla="*/ 853716 w 5001078"/>
              <a:gd name="connsiteY94" fmla="*/ 101875 h 1241833"/>
              <a:gd name="connsiteX95" fmla="*/ 1124829 w 5001078"/>
              <a:gd name="connsiteY95" fmla="*/ 143858 h 1241833"/>
              <a:gd name="connsiteX96" fmla="*/ 1124829 w 5001078"/>
              <a:gd name="connsiteY96" fmla="*/ 364449 h 1241833"/>
              <a:gd name="connsiteX97" fmla="*/ 865101 w 5001078"/>
              <a:gd name="connsiteY97" fmla="*/ 289021 h 1241833"/>
              <a:gd name="connsiteX98" fmla="*/ 726342 w 5001078"/>
              <a:gd name="connsiteY98" fmla="*/ 320687 h 1241833"/>
              <a:gd name="connsiteX99" fmla="*/ 674396 w 5001078"/>
              <a:gd name="connsiteY99" fmla="*/ 405721 h 1241833"/>
              <a:gd name="connsiteX100" fmla="*/ 709976 w 5001078"/>
              <a:gd name="connsiteY100" fmla="*/ 484351 h 1241833"/>
              <a:gd name="connsiteX101" fmla="*/ 885737 w 5001078"/>
              <a:gd name="connsiteY101" fmla="*/ 581483 h 1241833"/>
              <a:gd name="connsiteX102" fmla="*/ 1111665 w 5001078"/>
              <a:gd name="connsiteY102" fmla="*/ 730204 h 1241833"/>
              <a:gd name="connsiteX103" fmla="*/ 1173217 w 5001078"/>
              <a:gd name="connsiteY103" fmla="*/ 916639 h 1241833"/>
              <a:gd name="connsiteX104" fmla="*/ 1060787 w 5001078"/>
              <a:gd name="connsiteY104" fmla="*/ 1158578 h 1241833"/>
              <a:gd name="connsiteX105" fmla="*/ 741285 w 5001078"/>
              <a:gd name="connsiteY105" fmla="*/ 1241833 h 1241833"/>
              <a:gd name="connsiteX106" fmla="*/ 431034 w 5001078"/>
              <a:gd name="connsiteY106" fmla="*/ 1180637 h 1241833"/>
              <a:gd name="connsiteX107" fmla="*/ 431034 w 5001078"/>
              <a:gd name="connsiteY107" fmla="*/ 945102 h 1241833"/>
              <a:gd name="connsiteX108" fmla="*/ 733458 w 5001078"/>
              <a:gd name="connsiteY108" fmla="*/ 1055398 h 1241833"/>
              <a:gd name="connsiteX109" fmla="*/ 877909 w 5001078"/>
              <a:gd name="connsiteY109" fmla="*/ 1022309 h 1241833"/>
              <a:gd name="connsiteX110" fmla="*/ 926297 w 5001078"/>
              <a:gd name="connsiteY110" fmla="*/ 937275 h 1241833"/>
              <a:gd name="connsiteX111" fmla="*/ 887872 w 5001078"/>
              <a:gd name="connsiteY111" fmla="*/ 852596 h 1241833"/>
              <a:gd name="connsiteX112" fmla="*/ 685070 w 5001078"/>
              <a:gd name="connsiteY112" fmla="*/ 744435 h 1241833"/>
              <a:gd name="connsiteX113" fmla="*/ 426765 w 5001078"/>
              <a:gd name="connsiteY113" fmla="*/ 425646 h 1241833"/>
              <a:gd name="connsiteX114" fmla="*/ 543821 w 5001078"/>
              <a:gd name="connsiteY114" fmla="*/ 186909 h 1241833"/>
              <a:gd name="connsiteX115" fmla="*/ 853716 w 5001078"/>
              <a:gd name="connsiteY115" fmla="*/ 101875 h 1241833"/>
              <a:gd name="connsiteX116" fmla="*/ 1876142 w 5001078"/>
              <a:gd name="connsiteY116" fmla="*/ 62738 h 1241833"/>
              <a:gd name="connsiteX117" fmla="*/ 1972917 w 5001078"/>
              <a:gd name="connsiteY117" fmla="*/ 96538 h 1241833"/>
              <a:gd name="connsiteX118" fmla="*/ 2009919 w 5001078"/>
              <a:gd name="connsiteY118" fmla="*/ 181572 h 1241833"/>
              <a:gd name="connsiteX119" fmla="*/ 1972205 w 5001078"/>
              <a:gd name="connsiteY119" fmla="*/ 268030 h 1241833"/>
              <a:gd name="connsiteX120" fmla="*/ 1876142 w 5001078"/>
              <a:gd name="connsiteY120" fmla="*/ 302541 h 1241833"/>
              <a:gd name="connsiteX121" fmla="*/ 1780789 w 5001078"/>
              <a:gd name="connsiteY121" fmla="*/ 267674 h 1241833"/>
              <a:gd name="connsiteX122" fmla="*/ 1743075 w 5001078"/>
              <a:gd name="connsiteY122" fmla="*/ 181572 h 1241833"/>
              <a:gd name="connsiteX123" fmla="*/ 1780434 w 5001078"/>
              <a:gd name="connsiteY123" fmla="*/ 95826 h 1241833"/>
              <a:gd name="connsiteX124" fmla="*/ 1876142 w 5001078"/>
              <a:gd name="connsiteY124" fmla="*/ 62738 h 1241833"/>
              <a:gd name="connsiteX125" fmla="*/ 133066 w 5001078"/>
              <a:gd name="connsiteY125" fmla="*/ 62738 h 1241833"/>
              <a:gd name="connsiteX126" fmla="*/ 229842 w 5001078"/>
              <a:gd name="connsiteY126" fmla="*/ 96538 h 1241833"/>
              <a:gd name="connsiteX127" fmla="*/ 266844 w 5001078"/>
              <a:gd name="connsiteY127" fmla="*/ 181572 h 1241833"/>
              <a:gd name="connsiteX128" fmla="*/ 229130 w 5001078"/>
              <a:gd name="connsiteY128" fmla="*/ 268030 h 1241833"/>
              <a:gd name="connsiteX129" fmla="*/ 133066 w 5001078"/>
              <a:gd name="connsiteY129" fmla="*/ 302541 h 1241833"/>
              <a:gd name="connsiteX130" fmla="*/ 37714 w 5001078"/>
              <a:gd name="connsiteY130" fmla="*/ 267674 h 1241833"/>
              <a:gd name="connsiteX131" fmla="*/ 0 w 5001078"/>
              <a:gd name="connsiteY131" fmla="*/ 181572 h 1241833"/>
              <a:gd name="connsiteX132" fmla="*/ 37358 w 5001078"/>
              <a:gd name="connsiteY132" fmla="*/ 95826 h 1241833"/>
              <a:gd name="connsiteX133" fmla="*/ 133066 w 5001078"/>
              <a:gd name="connsiteY133" fmla="*/ 62738 h 1241833"/>
              <a:gd name="connsiteX134" fmla="*/ 2722467 w 5001078"/>
              <a:gd name="connsiteY134" fmla="*/ 57756 h 1241833"/>
              <a:gd name="connsiteX135" fmla="*/ 2951597 w 5001078"/>
              <a:gd name="connsiteY135" fmla="*/ 57756 h 1241833"/>
              <a:gd name="connsiteX136" fmla="*/ 2951597 w 5001078"/>
              <a:gd name="connsiteY136" fmla="*/ 1222620 h 1241833"/>
              <a:gd name="connsiteX137" fmla="*/ 2722467 w 5001078"/>
              <a:gd name="connsiteY137" fmla="*/ 1222620 h 1241833"/>
              <a:gd name="connsiteX138" fmla="*/ 2722467 w 5001078"/>
              <a:gd name="connsiteY138" fmla="*/ 1111613 h 1241833"/>
              <a:gd name="connsiteX139" fmla="*/ 2718909 w 5001078"/>
              <a:gd name="connsiteY139" fmla="*/ 1111613 h 1241833"/>
              <a:gd name="connsiteX140" fmla="*/ 2472700 w 5001078"/>
              <a:gd name="connsiteY140" fmla="*/ 1241833 h 1241833"/>
              <a:gd name="connsiteX141" fmla="*/ 2233964 w 5001078"/>
              <a:gd name="connsiteY141" fmla="*/ 1135807 h 1241833"/>
              <a:gd name="connsiteX142" fmla="*/ 2145371 w 5001078"/>
              <a:gd name="connsiteY142" fmla="*/ 846904 h 1241833"/>
              <a:gd name="connsiteX143" fmla="*/ 2244637 w 5001078"/>
              <a:gd name="connsiteY143" fmla="*/ 534874 h 1241833"/>
              <a:gd name="connsiteX144" fmla="*/ 2504010 w 5001078"/>
              <a:gd name="connsiteY144" fmla="*/ 416395 h 1241833"/>
              <a:gd name="connsiteX145" fmla="*/ 2718909 w 5001078"/>
              <a:gd name="connsiteY145" fmla="*/ 527402 h 1241833"/>
              <a:gd name="connsiteX146" fmla="*/ 2722467 w 5001078"/>
              <a:gd name="connsiteY146" fmla="*/ 527402 h 1241833"/>
              <a:gd name="connsiteX147" fmla="*/ 1331528 w 5001078"/>
              <a:gd name="connsiteY147" fmla="*/ 57756 h 1241833"/>
              <a:gd name="connsiteX148" fmla="*/ 1560658 w 5001078"/>
              <a:gd name="connsiteY148" fmla="*/ 57756 h 1241833"/>
              <a:gd name="connsiteX149" fmla="*/ 1560658 w 5001078"/>
              <a:gd name="connsiteY149" fmla="*/ 1222620 h 1241833"/>
              <a:gd name="connsiteX150" fmla="*/ 1331528 w 5001078"/>
              <a:gd name="connsiteY150" fmla="*/ 1222620 h 1241833"/>
              <a:gd name="connsiteX151" fmla="*/ 3977005 w 5001078"/>
              <a:gd name="connsiteY151" fmla="*/ 0 h 1241833"/>
              <a:gd name="connsiteX152" fmla="*/ 4064410 w 5001078"/>
              <a:gd name="connsiteY152" fmla="*/ 0 h 1241833"/>
              <a:gd name="connsiteX153" fmla="*/ 4345410 w 5001078"/>
              <a:gd name="connsiteY153" fmla="*/ 0 h 1241833"/>
              <a:gd name="connsiteX154" fmla="*/ 4901149 w 5001078"/>
              <a:gd name="connsiteY154" fmla="*/ 0 h 1241833"/>
              <a:gd name="connsiteX155" fmla="*/ 5001078 w 5001078"/>
              <a:gd name="connsiteY155" fmla="*/ 99929 h 1241833"/>
              <a:gd name="connsiteX156" fmla="*/ 5001078 w 5001078"/>
              <a:gd name="connsiteY156" fmla="*/ 349746 h 1241833"/>
              <a:gd name="connsiteX157" fmla="*/ 5001078 w 5001078"/>
              <a:gd name="connsiteY157" fmla="*/ 499636 h 1241833"/>
              <a:gd name="connsiteX158" fmla="*/ 4901149 w 5001078"/>
              <a:gd name="connsiteY158" fmla="*/ 599565 h 1241833"/>
              <a:gd name="connsiteX159" fmla="*/ 4345410 w 5001078"/>
              <a:gd name="connsiteY159" fmla="*/ 599565 h 1241833"/>
              <a:gd name="connsiteX160" fmla="*/ 4045260 w 5001078"/>
              <a:gd name="connsiteY160" fmla="*/ 718051 h 1241833"/>
              <a:gd name="connsiteX161" fmla="*/ 4064410 w 5001078"/>
              <a:gd name="connsiteY161" fmla="*/ 599565 h 1241833"/>
              <a:gd name="connsiteX162" fmla="*/ 3977005 w 5001078"/>
              <a:gd name="connsiteY162" fmla="*/ 599565 h 1241833"/>
              <a:gd name="connsiteX163" fmla="*/ 3877076 w 5001078"/>
              <a:gd name="connsiteY163" fmla="*/ 499636 h 1241833"/>
              <a:gd name="connsiteX164" fmla="*/ 3877076 w 5001078"/>
              <a:gd name="connsiteY164" fmla="*/ 349746 h 1241833"/>
              <a:gd name="connsiteX165" fmla="*/ 3877076 w 5001078"/>
              <a:gd name="connsiteY165" fmla="*/ 99929 h 1241833"/>
              <a:gd name="connsiteX166" fmla="*/ 3977005 w 5001078"/>
              <a:gd name="connsiteY166" fmla="*/ 0 h 12418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Lst>
            <a:rect l="l" t="t" r="r" b="b"/>
            <a:pathLst>
              <a:path w="5001078" h="1241833">
                <a:moveTo>
                  <a:pt x="2558091" y="592868"/>
                </a:moveTo>
                <a:cubicBezTo>
                  <a:pt x="2502113" y="592868"/>
                  <a:pt x="2458113" y="615046"/>
                  <a:pt x="2426091" y="659401"/>
                </a:cubicBezTo>
                <a:cubicBezTo>
                  <a:pt x="2394070" y="703757"/>
                  <a:pt x="2378059" y="763885"/>
                  <a:pt x="2378059" y="839788"/>
                </a:cubicBezTo>
                <a:cubicBezTo>
                  <a:pt x="2378059" y="911895"/>
                  <a:pt x="2393477" y="967517"/>
                  <a:pt x="2424313" y="1006654"/>
                </a:cubicBezTo>
                <a:cubicBezTo>
                  <a:pt x="2455148" y="1045791"/>
                  <a:pt x="2497606" y="1065360"/>
                  <a:pt x="2551686" y="1065360"/>
                </a:cubicBezTo>
                <a:cubicBezTo>
                  <a:pt x="2602446" y="1065360"/>
                  <a:pt x="2644192" y="1044724"/>
                  <a:pt x="2676925" y="1003452"/>
                </a:cubicBezTo>
                <a:cubicBezTo>
                  <a:pt x="2709658" y="962180"/>
                  <a:pt x="2726024" y="908574"/>
                  <a:pt x="2726024" y="842634"/>
                </a:cubicBezTo>
                <a:lnTo>
                  <a:pt x="2726024" y="777168"/>
                </a:lnTo>
                <a:cubicBezTo>
                  <a:pt x="2726024" y="724037"/>
                  <a:pt x="2710014" y="680037"/>
                  <a:pt x="2677993" y="645169"/>
                </a:cubicBezTo>
                <a:cubicBezTo>
                  <a:pt x="2645971" y="610302"/>
                  <a:pt x="2606004" y="592868"/>
                  <a:pt x="2558091" y="592868"/>
                </a:cubicBezTo>
                <a:close/>
                <a:moveTo>
                  <a:pt x="3505446" y="573655"/>
                </a:moveTo>
                <a:cubicBezTo>
                  <a:pt x="3466072" y="573655"/>
                  <a:pt x="3431205" y="589784"/>
                  <a:pt x="3400843" y="622043"/>
                </a:cubicBezTo>
                <a:cubicBezTo>
                  <a:pt x="3370483" y="654301"/>
                  <a:pt x="3351507" y="696997"/>
                  <a:pt x="3343917" y="750128"/>
                </a:cubicBezTo>
                <a:lnTo>
                  <a:pt x="3648475" y="750128"/>
                </a:lnTo>
                <a:cubicBezTo>
                  <a:pt x="3648475" y="632480"/>
                  <a:pt x="3600799" y="573655"/>
                  <a:pt x="3505446" y="573655"/>
                </a:cubicBezTo>
                <a:close/>
                <a:moveTo>
                  <a:pt x="1760153" y="435608"/>
                </a:moveTo>
                <a:lnTo>
                  <a:pt x="1989283" y="435608"/>
                </a:lnTo>
                <a:lnTo>
                  <a:pt x="1989283" y="1222620"/>
                </a:lnTo>
                <a:lnTo>
                  <a:pt x="1760153" y="1222620"/>
                </a:lnTo>
                <a:close/>
                <a:moveTo>
                  <a:pt x="17078" y="435608"/>
                </a:moveTo>
                <a:lnTo>
                  <a:pt x="246208" y="435608"/>
                </a:lnTo>
                <a:lnTo>
                  <a:pt x="246208" y="1222620"/>
                </a:lnTo>
                <a:lnTo>
                  <a:pt x="17078" y="1222620"/>
                </a:lnTo>
                <a:close/>
                <a:moveTo>
                  <a:pt x="3506869" y="416395"/>
                </a:moveTo>
                <a:cubicBezTo>
                  <a:pt x="3618351" y="416395"/>
                  <a:pt x="3705520" y="450195"/>
                  <a:pt x="3768377" y="517796"/>
                </a:cubicBezTo>
                <a:cubicBezTo>
                  <a:pt x="3831233" y="585396"/>
                  <a:pt x="3862662" y="678258"/>
                  <a:pt x="3862662" y="796381"/>
                </a:cubicBezTo>
                <a:lnTo>
                  <a:pt x="3862662" y="893868"/>
                </a:lnTo>
                <a:lnTo>
                  <a:pt x="3344628" y="893868"/>
                </a:lnTo>
                <a:cubicBezTo>
                  <a:pt x="3352693" y="1015786"/>
                  <a:pt x="3426223" y="1076745"/>
                  <a:pt x="3565219" y="1076745"/>
                </a:cubicBezTo>
                <a:cubicBezTo>
                  <a:pt x="3652033" y="1076745"/>
                  <a:pt x="3728647" y="1055398"/>
                  <a:pt x="3795061" y="1012703"/>
                </a:cubicBezTo>
                <a:lnTo>
                  <a:pt x="3795061" y="1181348"/>
                </a:lnTo>
                <a:cubicBezTo>
                  <a:pt x="3723429" y="1221671"/>
                  <a:pt x="3629499" y="1241833"/>
                  <a:pt x="3513274" y="1241833"/>
                </a:cubicBezTo>
                <a:cubicBezTo>
                  <a:pt x="3388035" y="1241833"/>
                  <a:pt x="3290667" y="1206491"/>
                  <a:pt x="3221169" y="1135807"/>
                </a:cubicBezTo>
                <a:cubicBezTo>
                  <a:pt x="3151671" y="1065123"/>
                  <a:pt x="3116921" y="966687"/>
                  <a:pt x="3116921" y="840499"/>
                </a:cubicBezTo>
                <a:cubicBezTo>
                  <a:pt x="3116921" y="714786"/>
                  <a:pt x="3153924" y="612674"/>
                  <a:pt x="3227929" y="534162"/>
                </a:cubicBezTo>
                <a:cubicBezTo>
                  <a:pt x="3301933" y="455651"/>
                  <a:pt x="3394914" y="416395"/>
                  <a:pt x="3506869" y="416395"/>
                </a:cubicBezTo>
                <a:close/>
                <a:moveTo>
                  <a:pt x="4744735" y="353465"/>
                </a:moveTo>
                <a:lnTo>
                  <a:pt x="4801132" y="353465"/>
                </a:lnTo>
                <a:lnTo>
                  <a:pt x="4801132" y="424660"/>
                </a:lnTo>
                <a:lnTo>
                  <a:pt x="4744735" y="424660"/>
                </a:lnTo>
                <a:close/>
                <a:moveTo>
                  <a:pt x="4548747" y="353465"/>
                </a:moveTo>
                <a:lnTo>
                  <a:pt x="4604744" y="353465"/>
                </a:lnTo>
                <a:lnTo>
                  <a:pt x="4604744" y="424660"/>
                </a:lnTo>
                <a:lnTo>
                  <a:pt x="4548747" y="424660"/>
                </a:lnTo>
                <a:close/>
                <a:moveTo>
                  <a:pt x="4689538" y="304667"/>
                </a:moveTo>
                <a:lnTo>
                  <a:pt x="4689538" y="492255"/>
                </a:lnTo>
                <a:lnTo>
                  <a:pt x="4744734" y="492255"/>
                </a:lnTo>
                <a:lnTo>
                  <a:pt x="4744734" y="473456"/>
                </a:lnTo>
                <a:lnTo>
                  <a:pt x="4801131" y="473456"/>
                </a:lnTo>
                <a:lnTo>
                  <a:pt x="4801131" y="492255"/>
                </a:lnTo>
                <a:lnTo>
                  <a:pt x="4856327" y="492255"/>
                </a:lnTo>
                <a:lnTo>
                  <a:pt x="4856327" y="304667"/>
                </a:lnTo>
                <a:close/>
                <a:moveTo>
                  <a:pt x="4493550" y="304667"/>
                </a:moveTo>
                <a:lnTo>
                  <a:pt x="4493550" y="492255"/>
                </a:lnTo>
                <a:lnTo>
                  <a:pt x="4548746" y="492255"/>
                </a:lnTo>
                <a:lnTo>
                  <a:pt x="4548746" y="473456"/>
                </a:lnTo>
                <a:lnTo>
                  <a:pt x="4604743" y="473456"/>
                </a:lnTo>
                <a:lnTo>
                  <a:pt x="4604743" y="492255"/>
                </a:lnTo>
                <a:lnTo>
                  <a:pt x="4659939" y="492255"/>
                </a:lnTo>
                <a:lnTo>
                  <a:pt x="4659939" y="304667"/>
                </a:lnTo>
                <a:close/>
                <a:moveTo>
                  <a:pt x="4590345" y="171076"/>
                </a:moveTo>
                <a:lnTo>
                  <a:pt x="4759934" y="171076"/>
                </a:lnTo>
                <a:lnTo>
                  <a:pt x="4759934" y="223073"/>
                </a:lnTo>
                <a:lnTo>
                  <a:pt x="4590345" y="223073"/>
                </a:lnTo>
                <a:close/>
                <a:moveTo>
                  <a:pt x="4531147" y="120678"/>
                </a:moveTo>
                <a:lnTo>
                  <a:pt x="4531147" y="273469"/>
                </a:lnTo>
                <a:lnTo>
                  <a:pt x="4819130" y="273469"/>
                </a:lnTo>
                <a:lnTo>
                  <a:pt x="4819130" y="120678"/>
                </a:lnTo>
                <a:close/>
                <a:moveTo>
                  <a:pt x="4215316" y="106679"/>
                </a:moveTo>
                <a:lnTo>
                  <a:pt x="4215316" y="241871"/>
                </a:lnTo>
                <a:lnTo>
                  <a:pt x="4138520" y="241871"/>
                </a:lnTo>
                <a:lnTo>
                  <a:pt x="4138520" y="141477"/>
                </a:lnTo>
                <a:lnTo>
                  <a:pt x="4082524" y="141477"/>
                </a:lnTo>
                <a:lnTo>
                  <a:pt x="4082524" y="294667"/>
                </a:lnTo>
                <a:lnTo>
                  <a:pt x="4215316" y="294667"/>
                </a:lnTo>
                <a:lnTo>
                  <a:pt x="4215316" y="427459"/>
                </a:lnTo>
                <a:lnTo>
                  <a:pt x="4124121" y="427459"/>
                </a:lnTo>
                <a:lnTo>
                  <a:pt x="4124121" y="329465"/>
                </a:lnTo>
                <a:lnTo>
                  <a:pt x="4068125" y="329465"/>
                </a:lnTo>
                <a:lnTo>
                  <a:pt x="4068125" y="480256"/>
                </a:lnTo>
                <a:lnTo>
                  <a:pt x="4366906" y="480256"/>
                </a:lnTo>
                <a:lnTo>
                  <a:pt x="4366906" y="499055"/>
                </a:lnTo>
                <a:lnTo>
                  <a:pt x="4422903" y="499055"/>
                </a:lnTo>
                <a:lnTo>
                  <a:pt x="4422903" y="329465"/>
                </a:lnTo>
                <a:lnTo>
                  <a:pt x="4366906" y="329465"/>
                </a:lnTo>
                <a:lnTo>
                  <a:pt x="4366906" y="427459"/>
                </a:lnTo>
                <a:lnTo>
                  <a:pt x="4275312" y="427459"/>
                </a:lnTo>
                <a:lnTo>
                  <a:pt x="4275312" y="294667"/>
                </a:lnTo>
                <a:lnTo>
                  <a:pt x="4408504" y="294667"/>
                </a:lnTo>
                <a:lnTo>
                  <a:pt x="4408504" y="141477"/>
                </a:lnTo>
                <a:lnTo>
                  <a:pt x="4352507" y="141477"/>
                </a:lnTo>
                <a:lnTo>
                  <a:pt x="4352507" y="241871"/>
                </a:lnTo>
                <a:lnTo>
                  <a:pt x="4275312" y="241871"/>
                </a:lnTo>
                <a:lnTo>
                  <a:pt x="4275312" y="106679"/>
                </a:lnTo>
                <a:close/>
                <a:moveTo>
                  <a:pt x="853716" y="101875"/>
                </a:moveTo>
                <a:cubicBezTo>
                  <a:pt x="961402" y="101875"/>
                  <a:pt x="1051773" y="115869"/>
                  <a:pt x="1124829" y="143858"/>
                </a:cubicBezTo>
                <a:lnTo>
                  <a:pt x="1124829" y="364449"/>
                </a:lnTo>
                <a:cubicBezTo>
                  <a:pt x="1050824" y="314164"/>
                  <a:pt x="964248" y="289021"/>
                  <a:pt x="865101" y="289021"/>
                </a:cubicBezTo>
                <a:cubicBezTo>
                  <a:pt x="807225" y="289021"/>
                  <a:pt x="760972" y="299577"/>
                  <a:pt x="726342" y="320687"/>
                </a:cubicBezTo>
                <a:cubicBezTo>
                  <a:pt x="691712" y="341797"/>
                  <a:pt x="674396" y="370142"/>
                  <a:pt x="674396" y="405721"/>
                </a:cubicBezTo>
                <a:cubicBezTo>
                  <a:pt x="674396" y="434185"/>
                  <a:pt x="686256" y="460395"/>
                  <a:pt x="709976" y="484351"/>
                </a:cubicBezTo>
                <a:cubicBezTo>
                  <a:pt x="733695" y="508308"/>
                  <a:pt x="792282" y="540685"/>
                  <a:pt x="885737" y="581483"/>
                </a:cubicBezTo>
                <a:cubicBezTo>
                  <a:pt x="995321" y="628447"/>
                  <a:pt x="1070630" y="678021"/>
                  <a:pt x="1111665" y="730204"/>
                </a:cubicBezTo>
                <a:cubicBezTo>
                  <a:pt x="1152700" y="782387"/>
                  <a:pt x="1173217" y="844532"/>
                  <a:pt x="1173217" y="916639"/>
                </a:cubicBezTo>
                <a:cubicBezTo>
                  <a:pt x="1173217" y="1022428"/>
                  <a:pt x="1135740" y="1103074"/>
                  <a:pt x="1060787" y="1158578"/>
                </a:cubicBezTo>
                <a:cubicBezTo>
                  <a:pt x="985833" y="1214081"/>
                  <a:pt x="879333" y="1241833"/>
                  <a:pt x="741285" y="1241833"/>
                </a:cubicBezTo>
                <a:cubicBezTo>
                  <a:pt x="615098" y="1241833"/>
                  <a:pt x="511681" y="1221434"/>
                  <a:pt x="431034" y="1180637"/>
                </a:cubicBezTo>
                <a:lnTo>
                  <a:pt x="431034" y="945102"/>
                </a:lnTo>
                <a:cubicBezTo>
                  <a:pt x="519745" y="1018633"/>
                  <a:pt x="620553" y="1055398"/>
                  <a:pt x="733458" y="1055398"/>
                </a:cubicBezTo>
                <a:cubicBezTo>
                  <a:pt x="797500" y="1055398"/>
                  <a:pt x="845651" y="1044368"/>
                  <a:pt x="877909" y="1022309"/>
                </a:cubicBezTo>
                <a:cubicBezTo>
                  <a:pt x="910168" y="1000250"/>
                  <a:pt x="926297" y="971905"/>
                  <a:pt x="926297" y="937275"/>
                </a:cubicBezTo>
                <a:cubicBezTo>
                  <a:pt x="926297" y="907388"/>
                  <a:pt x="913489" y="879162"/>
                  <a:pt x="887872" y="852596"/>
                </a:cubicBezTo>
                <a:cubicBezTo>
                  <a:pt x="862255" y="826030"/>
                  <a:pt x="794654" y="789977"/>
                  <a:pt x="685070" y="744435"/>
                </a:cubicBezTo>
                <a:cubicBezTo>
                  <a:pt x="512867" y="671379"/>
                  <a:pt x="426765" y="565116"/>
                  <a:pt x="426765" y="425646"/>
                </a:cubicBezTo>
                <a:cubicBezTo>
                  <a:pt x="426765" y="323177"/>
                  <a:pt x="465783" y="243599"/>
                  <a:pt x="543821" y="186909"/>
                </a:cubicBezTo>
                <a:cubicBezTo>
                  <a:pt x="621858" y="130219"/>
                  <a:pt x="725156" y="101875"/>
                  <a:pt x="853716" y="101875"/>
                </a:cubicBezTo>
                <a:close/>
                <a:moveTo>
                  <a:pt x="1876142" y="62738"/>
                </a:moveTo>
                <a:cubicBezTo>
                  <a:pt x="1915990" y="62738"/>
                  <a:pt x="1948249" y="74004"/>
                  <a:pt x="1972917" y="96538"/>
                </a:cubicBezTo>
                <a:cubicBezTo>
                  <a:pt x="1997585" y="119071"/>
                  <a:pt x="2009919" y="147416"/>
                  <a:pt x="2009919" y="181572"/>
                </a:cubicBezTo>
                <a:cubicBezTo>
                  <a:pt x="2009919" y="216203"/>
                  <a:pt x="1997348" y="245022"/>
                  <a:pt x="1972205" y="268030"/>
                </a:cubicBezTo>
                <a:cubicBezTo>
                  <a:pt x="1947063" y="291038"/>
                  <a:pt x="1915041" y="302541"/>
                  <a:pt x="1876142" y="302541"/>
                </a:cubicBezTo>
                <a:cubicBezTo>
                  <a:pt x="1837716" y="302541"/>
                  <a:pt x="1805932" y="290919"/>
                  <a:pt x="1780789" y="267674"/>
                </a:cubicBezTo>
                <a:cubicBezTo>
                  <a:pt x="1755647" y="244429"/>
                  <a:pt x="1743075" y="215728"/>
                  <a:pt x="1743075" y="181572"/>
                </a:cubicBezTo>
                <a:cubicBezTo>
                  <a:pt x="1743075" y="146467"/>
                  <a:pt x="1755528" y="117885"/>
                  <a:pt x="1780434" y="95826"/>
                </a:cubicBezTo>
                <a:cubicBezTo>
                  <a:pt x="1805339" y="73767"/>
                  <a:pt x="1837242" y="62738"/>
                  <a:pt x="1876142" y="62738"/>
                </a:cubicBezTo>
                <a:close/>
                <a:moveTo>
                  <a:pt x="133066" y="62738"/>
                </a:moveTo>
                <a:cubicBezTo>
                  <a:pt x="172915" y="62738"/>
                  <a:pt x="205174" y="74004"/>
                  <a:pt x="229842" y="96538"/>
                </a:cubicBezTo>
                <a:cubicBezTo>
                  <a:pt x="254510" y="119071"/>
                  <a:pt x="266844" y="147416"/>
                  <a:pt x="266844" y="181572"/>
                </a:cubicBezTo>
                <a:cubicBezTo>
                  <a:pt x="266844" y="216203"/>
                  <a:pt x="254273" y="245022"/>
                  <a:pt x="229130" y="268030"/>
                </a:cubicBezTo>
                <a:cubicBezTo>
                  <a:pt x="203988" y="291038"/>
                  <a:pt x="171966" y="302541"/>
                  <a:pt x="133066" y="302541"/>
                </a:cubicBezTo>
                <a:cubicBezTo>
                  <a:pt x="94641" y="302541"/>
                  <a:pt x="62857" y="290919"/>
                  <a:pt x="37714" y="267674"/>
                </a:cubicBezTo>
                <a:cubicBezTo>
                  <a:pt x="12572" y="244429"/>
                  <a:pt x="0" y="215728"/>
                  <a:pt x="0" y="181572"/>
                </a:cubicBezTo>
                <a:cubicBezTo>
                  <a:pt x="0" y="146467"/>
                  <a:pt x="12453" y="117885"/>
                  <a:pt x="37358" y="95826"/>
                </a:cubicBezTo>
                <a:cubicBezTo>
                  <a:pt x="62264" y="73767"/>
                  <a:pt x="94167" y="62738"/>
                  <a:pt x="133066" y="62738"/>
                </a:cubicBezTo>
                <a:close/>
                <a:moveTo>
                  <a:pt x="2722467" y="57756"/>
                </a:moveTo>
                <a:lnTo>
                  <a:pt x="2951597" y="57756"/>
                </a:lnTo>
                <a:lnTo>
                  <a:pt x="2951597" y="1222620"/>
                </a:lnTo>
                <a:lnTo>
                  <a:pt x="2722467" y="1222620"/>
                </a:lnTo>
                <a:lnTo>
                  <a:pt x="2722467" y="1111613"/>
                </a:lnTo>
                <a:lnTo>
                  <a:pt x="2718909" y="1111613"/>
                </a:lnTo>
                <a:cubicBezTo>
                  <a:pt x="2663405" y="1198426"/>
                  <a:pt x="2581335" y="1241833"/>
                  <a:pt x="2472700" y="1241833"/>
                </a:cubicBezTo>
                <a:cubicBezTo>
                  <a:pt x="2372604" y="1241833"/>
                  <a:pt x="2293025" y="1206491"/>
                  <a:pt x="2233964" y="1135807"/>
                </a:cubicBezTo>
                <a:cubicBezTo>
                  <a:pt x="2174902" y="1065123"/>
                  <a:pt x="2145371" y="968822"/>
                  <a:pt x="2145371" y="846904"/>
                </a:cubicBezTo>
                <a:cubicBezTo>
                  <a:pt x="2145371" y="717870"/>
                  <a:pt x="2178460" y="613860"/>
                  <a:pt x="2244637" y="534874"/>
                </a:cubicBezTo>
                <a:cubicBezTo>
                  <a:pt x="2310815" y="455888"/>
                  <a:pt x="2397272" y="416395"/>
                  <a:pt x="2504010" y="416395"/>
                </a:cubicBezTo>
                <a:cubicBezTo>
                  <a:pt x="2606478" y="416395"/>
                  <a:pt x="2678111" y="453397"/>
                  <a:pt x="2718909" y="527402"/>
                </a:cubicBezTo>
                <a:lnTo>
                  <a:pt x="2722467" y="527402"/>
                </a:lnTo>
                <a:close/>
                <a:moveTo>
                  <a:pt x="1331528" y="57756"/>
                </a:moveTo>
                <a:lnTo>
                  <a:pt x="1560658" y="57756"/>
                </a:lnTo>
                <a:lnTo>
                  <a:pt x="1560658" y="1222620"/>
                </a:lnTo>
                <a:lnTo>
                  <a:pt x="1331528" y="1222620"/>
                </a:lnTo>
                <a:close/>
                <a:moveTo>
                  <a:pt x="3977005" y="0"/>
                </a:moveTo>
                <a:lnTo>
                  <a:pt x="4064410" y="0"/>
                </a:lnTo>
                <a:lnTo>
                  <a:pt x="4345410" y="0"/>
                </a:lnTo>
                <a:lnTo>
                  <a:pt x="4901149" y="0"/>
                </a:lnTo>
                <a:cubicBezTo>
                  <a:pt x="4956338" y="0"/>
                  <a:pt x="5001078" y="44740"/>
                  <a:pt x="5001078" y="99929"/>
                </a:cubicBezTo>
                <a:lnTo>
                  <a:pt x="5001078" y="349746"/>
                </a:lnTo>
                <a:lnTo>
                  <a:pt x="5001078" y="499636"/>
                </a:lnTo>
                <a:cubicBezTo>
                  <a:pt x="5001078" y="554825"/>
                  <a:pt x="4956338" y="599565"/>
                  <a:pt x="4901149" y="599565"/>
                </a:cubicBezTo>
                <a:lnTo>
                  <a:pt x="4345410" y="599565"/>
                </a:lnTo>
                <a:lnTo>
                  <a:pt x="4045260" y="718051"/>
                </a:lnTo>
                <a:lnTo>
                  <a:pt x="4064410" y="599565"/>
                </a:lnTo>
                <a:lnTo>
                  <a:pt x="3977005" y="599565"/>
                </a:lnTo>
                <a:cubicBezTo>
                  <a:pt x="3921816" y="599565"/>
                  <a:pt x="3877076" y="554825"/>
                  <a:pt x="3877076" y="499636"/>
                </a:cubicBezTo>
                <a:lnTo>
                  <a:pt x="3877076" y="349746"/>
                </a:lnTo>
                <a:lnTo>
                  <a:pt x="3877076" y="99929"/>
                </a:lnTo>
                <a:cubicBezTo>
                  <a:pt x="3877076" y="44740"/>
                  <a:pt x="3921816" y="0"/>
                  <a:pt x="3977005" y="0"/>
                </a:cubicBezTo>
                <a:close/>
              </a:path>
            </a:pathLst>
          </a:custGeom>
          <a:blipFill>
            <a:blip r:embed="rId6" cstate="print">
              <a:alphaModFix amt="66000"/>
              <a:extLst>
                <a:ext uri="{28A0092B-C50C-407E-A947-70E740481C1C}">
                  <a14:useLocalDpi xmlns:a14="http://schemas.microsoft.com/office/drawing/2010/main" val="0"/>
                </a:ext>
              </a:extLst>
            </a:blip>
            <a:tile tx="0" ty="0" sx="100000" sy="100000" flip="none" algn="tl"/>
          </a:blip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a:endParaRPr lang="zh-CN" altLang="en-US" sz="2800" dirty="0">
              <a:solidFill>
                <a:schemeClr val="accent3"/>
              </a:solidFill>
            </a:endParaRPr>
          </a:p>
        </p:txBody>
      </p:sp>
    </p:spTree>
    <p:custDataLst>
      <p:tags r:id="rId1"/>
    </p:custDataLst>
    <p:extLst>
      <p:ext uri="{BB962C8B-B14F-4D97-AF65-F5344CB8AC3E}">
        <p14:creationId xmlns:p14="http://schemas.microsoft.com/office/powerpoint/2010/main" val="568660083"/>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a:extLst>
              <a:ext uri="{FF2B5EF4-FFF2-40B4-BE49-F238E27FC236}">
                <a16:creationId xmlns:a16="http://schemas.microsoft.com/office/drawing/2014/main" xmlns="" id="{7DACA112-57F7-4B2F-98A5-B38567B61F4C}"/>
              </a:ext>
            </a:extLst>
          </p:cNvPr>
          <p:cNvSpPr/>
          <p:nvPr/>
        </p:nvSpPr>
        <p:spPr>
          <a:xfrm>
            <a:off x="5965372" y="110050"/>
            <a:ext cx="5544370" cy="4101200"/>
          </a:xfrm>
          <a:prstGeom prst="rect">
            <a:avLst/>
          </a:prstGeom>
          <a:pattFill prst="pct10">
            <a:fgClr>
              <a:schemeClr val="tx2">
                <a:lumMod val="10000"/>
                <a:lumOff val="90000"/>
              </a:schemeClr>
            </a:fgClr>
            <a:bgClr>
              <a:schemeClr val="bg1"/>
            </a:bgClr>
          </a:pattFill>
          <a:ln w="762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4400">
              <a:solidFill>
                <a:schemeClr val="accent1"/>
              </a:solidFill>
              <a:latin typeface="字魂43号-国潮手书" panose="00000500000000000000" pitchFamily="2" charset="-122"/>
              <a:ea typeface="字魂43号-国潮手书" panose="00000500000000000000" pitchFamily="2" charset="-122"/>
            </a:endParaRPr>
          </a:p>
        </p:txBody>
      </p:sp>
      <p:sp>
        <p:nvSpPr>
          <p:cNvPr id="5" name="矩形 4">
            <a:extLst>
              <a:ext uri="{FF2B5EF4-FFF2-40B4-BE49-F238E27FC236}">
                <a16:creationId xmlns:a16="http://schemas.microsoft.com/office/drawing/2014/main" xmlns="" id="{5961FBF0-1C9A-4CAE-8884-6437D58AE877}"/>
              </a:ext>
            </a:extLst>
          </p:cNvPr>
          <p:cNvSpPr/>
          <p:nvPr/>
        </p:nvSpPr>
        <p:spPr>
          <a:xfrm>
            <a:off x="658813" y="4211250"/>
            <a:ext cx="10874375" cy="162349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6" name="直接连接符 5">
            <a:extLst>
              <a:ext uri="{FF2B5EF4-FFF2-40B4-BE49-F238E27FC236}">
                <a16:creationId xmlns:a16="http://schemas.microsoft.com/office/drawing/2014/main" xmlns="" id="{96BF65A4-77B8-424F-88FE-84E7C0C24FB1}"/>
              </a:ext>
            </a:extLst>
          </p:cNvPr>
          <p:cNvCxnSpPr>
            <a:cxnSpLocks/>
          </p:cNvCxnSpPr>
          <p:nvPr/>
        </p:nvCxnSpPr>
        <p:spPr>
          <a:xfrm>
            <a:off x="2743200" y="5957334"/>
            <a:ext cx="8807390" cy="0"/>
          </a:xfrm>
          <a:prstGeom prst="line">
            <a:avLst/>
          </a:prstGeom>
          <a:ln w="57150">
            <a:prstDash val="sysDot"/>
          </a:ln>
        </p:spPr>
        <p:style>
          <a:lnRef idx="1">
            <a:schemeClr val="accent1"/>
          </a:lnRef>
          <a:fillRef idx="0">
            <a:schemeClr val="accent1"/>
          </a:fillRef>
          <a:effectRef idx="0">
            <a:schemeClr val="accent1"/>
          </a:effectRef>
          <a:fontRef idx="minor">
            <a:schemeClr val="tx1"/>
          </a:fontRef>
        </p:style>
      </p:cxnSp>
      <p:sp>
        <p:nvSpPr>
          <p:cNvPr id="7" name="矩形 6">
            <a:extLst>
              <a:ext uri="{FF2B5EF4-FFF2-40B4-BE49-F238E27FC236}">
                <a16:creationId xmlns:a16="http://schemas.microsoft.com/office/drawing/2014/main" xmlns="" id="{9411248E-A254-43FE-99DA-3B0D7113EC10}"/>
              </a:ext>
            </a:extLst>
          </p:cNvPr>
          <p:cNvSpPr/>
          <p:nvPr/>
        </p:nvSpPr>
        <p:spPr>
          <a:xfrm>
            <a:off x="682259" y="148567"/>
            <a:ext cx="898662" cy="89866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4" name="insight_171364">
            <a:extLst>
              <a:ext uri="{FF2B5EF4-FFF2-40B4-BE49-F238E27FC236}">
                <a16:creationId xmlns:a16="http://schemas.microsoft.com/office/drawing/2014/main" xmlns="" id="{CEA34F38-C0F5-4223-A6DE-4049ED0A7953}"/>
              </a:ext>
            </a:extLst>
          </p:cNvPr>
          <p:cNvSpPr>
            <a:spLocks noChangeAspect="1"/>
          </p:cNvSpPr>
          <p:nvPr/>
        </p:nvSpPr>
        <p:spPr bwMode="auto">
          <a:xfrm>
            <a:off x="740838" y="265997"/>
            <a:ext cx="706006" cy="704904"/>
          </a:xfrm>
          <a:custGeom>
            <a:avLst/>
            <a:gdLst>
              <a:gd name="T0" fmla="*/ 372171 w 604011"/>
              <a:gd name="T1" fmla="*/ 372171 w 604011"/>
              <a:gd name="T2" fmla="*/ 372171 w 604011"/>
              <a:gd name="T3" fmla="*/ 372171 w 604011"/>
              <a:gd name="T4" fmla="*/ 372171 w 604011"/>
              <a:gd name="T5" fmla="*/ 372171 w 604011"/>
              <a:gd name="T6" fmla="*/ 372171 w 604011"/>
              <a:gd name="T7" fmla="*/ 372171 w 604011"/>
              <a:gd name="T8" fmla="*/ 372171 w 604011"/>
              <a:gd name="T9" fmla="*/ 372171 w 604011"/>
              <a:gd name="T10" fmla="*/ 372171 w 604011"/>
              <a:gd name="T11" fmla="*/ 372171 w 604011"/>
              <a:gd name="T12" fmla="*/ 372171 w 604011"/>
              <a:gd name="T13" fmla="*/ 372171 w 604011"/>
              <a:gd name="T14" fmla="*/ 372171 w 604011"/>
              <a:gd name="T15" fmla="*/ 372171 w 604011"/>
              <a:gd name="T16" fmla="*/ 372171 w 604011"/>
              <a:gd name="T17" fmla="*/ 372171 w 604011"/>
              <a:gd name="T18" fmla="*/ 372171 w 604011"/>
              <a:gd name="T19" fmla="*/ 372171 w 604011"/>
              <a:gd name="T20" fmla="*/ 372171 w 604011"/>
              <a:gd name="T21" fmla="*/ 372171 w 604011"/>
              <a:gd name="T22" fmla="*/ 372171 w 604011"/>
              <a:gd name="T23" fmla="*/ 372171 w 604011"/>
              <a:gd name="T24" fmla="*/ 372171 w 604011"/>
              <a:gd name="T25" fmla="*/ 372171 w 604011"/>
              <a:gd name="T26" fmla="*/ 372171 w 604011"/>
              <a:gd name="T27" fmla="*/ 372171 w 604011"/>
              <a:gd name="T28" fmla="*/ 372171 w 604011"/>
              <a:gd name="T29" fmla="*/ 372171 w 604011"/>
              <a:gd name="T30" fmla="*/ 372171 w 604011"/>
              <a:gd name="T31" fmla="*/ 372171 w 604011"/>
              <a:gd name="T32" fmla="*/ 372171 w 604011"/>
              <a:gd name="T33" fmla="*/ 372171 w 604011"/>
              <a:gd name="T34" fmla="*/ 372171 w 604011"/>
              <a:gd name="T35" fmla="*/ 372171 w 604011"/>
              <a:gd name="T36" fmla="*/ 372171 w 604011"/>
              <a:gd name="T37" fmla="*/ 372171 w 604011"/>
              <a:gd name="T38" fmla="*/ 372171 w 604011"/>
              <a:gd name="T39" fmla="*/ 372171 w 604011"/>
              <a:gd name="T40" fmla="*/ 372171 w 604011"/>
              <a:gd name="T41" fmla="*/ 372171 w 604011"/>
              <a:gd name="T42" fmla="*/ 372171 w 604011"/>
              <a:gd name="T43" fmla="*/ 372171 w 604011"/>
              <a:gd name="T44" fmla="*/ 372171 w 604011"/>
              <a:gd name="T45" fmla="*/ 372171 w 604011"/>
              <a:gd name="T46" fmla="*/ 372171 w 604011"/>
              <a:gd name="T47" fmla="*/ 372171 w 604011"/>
              <a:gd name="T48" fmla="*/ 372171 w 604011"/>
              <a:gd name="T49" fmla="*/ 372171 w 604011"/>
              <a:gd name="T50" fmla="*/ 372171 w 604011"/>
              <a:gd name="T51" fmla="*/ 372171 w 604011"/>
              <a:gd name="T52" fmla="*/ 372171 w 604011"/>
              <a:gd name="T53" fmla="*/ 372171 w 604011"/>
              <a:gd name="T54" fmla="*/ 372171 w 604011"/>
              <a:gd name="T55" fmla="*/ 372171 w 604011"/>
              <a:gd name="T56" fmla="*/ 372171 w 604011"/>
              <a:gd name="T57" fmla="*/ 372171 w 604011"/>
              <a:gd name="T58" fmla="*/ 372171 w 604011"/>
              <a:gd name="T59" fmla="*/ 372171 w 604011"/>
              <a:gd name="T60" fmla="*/ 372171 w 604011"/>
              <a:gd name="T61" fmla="*/ 372171 w 604011"/>
              <a:gd name="T62" fmla="*/ 372171 w 604011"/>
              <a:gd name="T63" fmla="*/ 372171 w 604011"/>
              <a:gd name="T64" fmla="*/ 372171 w 604011"/>
              <a:gd name="T65" fmla="*/ 372171 w 604011"/>
              <a:gd name="T66" fmla="*/ 372171 w 604011"/>
              <a:gd name="T67" fmla="*/ 372171 w 604011"/>
              <a:gd name="T68" fmla="*/ 372171 w 604011"/>
              <a:gd name="T69" fmla="*/ 372171 w 604011"/>
              <a:gd name="T70" fmla="*/ 372171 w 604011"/>
              <a:gd name="T71" fmla="*/ 372171 w 604011"/>
              <a:gd name="T72" fmla="*/ 372171 w 604011"/>
              <a:gd name="T73" fmla="*/ 372171 w 604011"/>
              <a:gd name="T74" fmla="*/ 372171 w 604011"/>
              <a:gd name="T75" fmla="*/ 372171 w 604011"/>
              <a:gd name="T76" fmla="*/ 372171 w 604011"/>
              <a:gd name="T77" fmla="*/ 372171 w 604011"/>
              <a:gd name="T78" fmla="*/ 372171 w 604011"/>
              <a:gd name="T79" fmla="*/ 372171 w 604011"/>
              <a:gd name="T80" fmla="*/ 372171 w 604011"/>
              <a:gd name="T81" fmla="*/ 372171 w 604011"/>
              <a:gd name="T82" fmla="*/ 372171 w 604011"/>
              <a:gd name="T83" fmla="*/ 372171 w 604011"/>
              <a:gd name="T84" fmla="*/ 372171 w 604011"/>
              <a:gd name="T85" fmla="*/ 372171 w 604011"/>
              <a:gd name="T86" fmla="*/ 372171 w 604011"/>
              <a:gd name="T87" fmla="*/ 372171 w 604011"/>
              <a:gd name="T88" fmla="*/ 372171 w 604011"/>
              <a:gd name="T89" fmla="*/ 372171 w 604011"/>
              <a:gd name="T90" fmla="*/ 372171 w 604011"/>
              <a:gd name="T91" fmla="*/ 372171 w 604011"/>
              <a:gd name="T92" fmla="*/ 372171 w 604011"/>
              <a:gd name="T93" fmla="*/ 372171 w 604011"/>
              <a:gd name="T94" fmla="*/ 372171 w 604011"/>
              <a:gd name="T95" fmla="*/ 372171 w 604011"/>
              <a:gd name="T96" fmla="*/ 372171 w 604011"/>
              <a:gd name="T97" fmla="*/ 372171 w 604011"/>
              <a:gd name="T98" fmla="*/ 372171 w 604011"/>
              <a:gd name="T99" fmla="*/ 372171 w 604011"/>
              <a:gd name="T100" fmla="*/ 372171 w 604011"/>
              <a:gd name="T101" fmla="*/ 372171 w 604011"/>
              <a:gd name="T102" fmla="*/ 372171 w 604011"/>
              <a:gd name="T103" fmla="*/ 372171 w 604011"/>
              <a:gd name="T104" fmla="*/ 372171 w 604011"/>
              <a:gd name="T105" fmla="*/ 372171 w 604011"/>
              <a:gd name="T106" fmla="*/ 372171 w 604011"/>
              <a:gd name="T107" fmla="*/ 372171 w 604011"/>
              <a:gd name="T108" fmla="*/ 372171 w 604011"/>
              <a:gd name="T109" fmla="*/ 372171 w 604011"/>
              <a:gd name="T110" fmla="*/ 372171 w 604011"/>
              <a:gd name="T111" fmla="*/ 372171 w 604011"/>
              <a:gd name="T112" fmla="*/ 372171 w 604011"/>
              <a:gd name="T113" fmla="*/ 372171 w 6040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618" h="618">
                <a:moveTo>
                  <a:pt x="618" y="309"/>
                </a:moveTo>
                <a:cubicBezTo>
                  <a:pt x="618" y="344"/>
                  <a:pt x="590" y="372"/>
                  <a:pt x="555" y="372"/>
                </a:cubicBezTo>
                <a:cubicBezTo>
                  <a:pt x="529" y="372"/>
                  <a:pt x="507" y="356"/>
                  <a:pt x="498" y="334"/>
                </a:cubicBezTo>
                <a:lnTo>
                  <a:pt x="455" y="334"/>
                </a:lnTo>
                <a:cubicBezTo>
                  <a:pt x="451" y="356"/>
                  <a:pt x="442" y="377"/>
                  <a:pt x="430" y="395"/>
                </a:cubicBezTo>
                <a:lnTo>
                  <a:pt x="460" y="425"/>
                </a:lnTo>
                <a:cubicBezTo>
                  <a:pt x="482" y="416"/>
                  <a:pt x="509" y="421"/>
                  <a:pt x="528" y="439"/>
                </a:cubicBezTo>
                <a:cubicBezTo>
                  <a:pt x="552" y="463"/>
                  <a:pt x="552" y="503"/>
                  <a:pt x="528" y="528"/>
                </a:cubicBezTo>
                <a:cubicBezTo>
                  <a:pt x="503" y="552"/>
                  <a:pt x="463" y="552"/>
                  <a:pt x="439" y="528"/>
                </a:cubicBezTo>
                <a:cubicBezTo>
                  <a:pt x="421" y="509"/>
                  <a:pt x="416" y="482"/>
                  <a:pt x="425" y="460"/>
                </a:cubicBezTo>
                <a:lnTo>
                  <a:pt x="395" y="430"/>
                </a:lnTo>
                <a:cubicBezTo>
                  <a:pt x="377" y="442"/>
                  <a:pt x="356" y="451"/>
                  <a:pt x="334" y="455"/>
                </a:cubicBezTo>
                <a:lnTo>
                  <a:pt x="334" y="498"/>
                </a:lnTo>
                <a:cubicBezTo>
                  <a:pt x="356" y="507"/>
                  <a:pt x="372" y="529"/>
                  <a:pt x="372" y="555"/>
                </a:cubicBezTo>
                <a:cubicBezTo>
                  <a:pt x="372" y="590"/>
                  <a:pt x="344" y="618"/>
                  <a:pt x="309" y="618"/>
                </a:cubicBezTo>
                <a:cubicBezTo>
                  <a:pt x="274" y="618"/>
                  <a:pt x="246" y="590"/>
                  <a:pt x="246" y="555"/>
                </a:cubicBezTo>
                <a:cubicBezTo>
                  <a:pt x="246" y="529"/>
                  <a:pt x="262" y="507"/>
                  <a:pt x="285" y="498"/>
                </a:cubicBezTo>
                <a:lnTo>
                  <a:pt x="285" y="455"/>
                </a:lnTo>
                <a:cubicBezTo>
                  <a:pt x="262" y="451"/>
                  <a:pt x="241" y="442"/>
                  <a:pt x="223" y="430"/>
                </a:cubicBezTo>
                <a:lnTo>
                  <a:pt x="193" y="460"/>
                </a:lnTo>
                <a:cubicBezTo>
                  <a:pt x="202" y="482"/>
                  <a:pt x="198" y="509"/>
                  <a:pt x="179" y="528"/>
                </a:cubicBezTo>
                <a:cubicBezTo>
                  <a:pt x="155" y="552"/>
                  <a:pt x="115" y="552"/>
                  <a:pt x="91" y="528"/>
                </a:cubicBezTo>
                <a:cubicBezTo>
                  <a:pt x="66" y="503"/>
                  <a:pt x="66" y="463"/>
                  <a:pt x="91" y="439"/>
                </a:cubicBezTo>
                <a:cubicBezTo>
                  <a:pt x="109" y="421"/>
                  <a:pt x="136" y="416"/>
                  <a:pt x="158" y="425"/>
                </a:cubicBezTo>
                <a:lnTo>
                  <a:pt x="189" y="395"/>
                </a:lnTo>
                <a:cubicBezTo>
                  <a:pt x="176" y="377"/>
                  <a:pt x="167" y="356"/>
                  <a:pt x="163" y="334"/>
                </a:cubicBezTo>
                <a:lnTo>
                  <a:pt x="121" y="334"/>
                </a:lnTo>
                <a:cubicBezTo>
                  <a:pt x="111" y="356"/>
                  <a:pt x="89" y="372"/>
                  <a:pt x="63" y="372"/>
                </a:cubicBezTo>
                <a:cubicBezTo>
                  <a:pt x="28" y="372"/>
                  <a:pt x="0" y="344"/>
                  <a:pt x="0" y="309"/>
                </a:cubicBezTo>
                <a:cubicBezTo>
                  <a:pt x="0" y="274"/>
                  <a:pt x="28" y="246"/>
                  <a:pt x="63" y="246"/>
                </a:cubicBezTo>
                <a:cubicBezTo>
                  <a:pt x="89" y="246"/>
                  <a:pt x="111" y="262"/>
                  <a:pt x="121" y="285"/>
                </a:cubicBezTo>
                <a:lnTo>
                  <a:pt x="163" y="285"/>
                </a:lnTo>
                <a:cubicBezTo>
                  <a:pt x="167" y="262"/>
                  <a:pt x="176" y="241"/>
                  <a:pt x="189" y="223"/>
                </a:cubicBezTo>
                <a:lnTo>
                  <a:pt x="158" y="193"/>
                </a:lnTo>
                <a:cubicBezTo>
                  <a:pt x="136" y="202"/>
                  <a:pt x="109" y="198"/>
                  <a:pt x="91" y="179"/>
                </a:cubicBezTo>
                <a:cubicBezTo>
                  <a:pt x="66" y="155"/>
                  <a:pt x="66" y="115"/>
                  <a:pt x="91" y="91"/>
                </a:cubicBezTo>
                <a:cubicBezTo>
                  <a:pt x="115" y="66"/>
                  <a:pt x="155" y="66"/>
                  <a:pt x="179" y="91"/>
                </a:cubicBezTo>
                <a:cubicBezTo>
                  <a:pt x="198" y="109"/>
                  <a:pt x="202" y="136"/>
                  <a:pt x="193" y="158"/>
                </a:cubicBezTo>
                <a:lnTo>
                  <a:pt x="223" y="189"/>
                </a:lnTo>
                <a:cubicBezTo>
                  <a:pt x="241" y="176"/>
                  <a:pt x="262" y="167"/>
                  <a:pt x="285" y="163"/>
                </a:cubicBezTo>
                <a:lnTo>
                  <a:pt x="285" y="121"/>
                </a:lnTo>
                <a:cubicBezTo>
                  <a:pt x="262" y="111"/>
                  <a:pt x="246" y="89"/>
                  <a:pt x="246" y="63"/>
                </a:cubicBezTo>
                <a:cubicBezTo>
                  <a:pt x="246" y="28"/>
                  <a:pt x="274" y="0"/>
                  <a:pt x="309" y="0"/>
                </a:cubicBezTo>
                <a:cubicBezTo>
                  <a:pt x="344" y="0"/>
                  <a:pt x="372" y="28"/>
                  <a:pt x="372" y="63"/>
                </a:cubicBezTo>
                <a:cubicBezTo>
                  <a:pt x="372" y="89"/>
                  <a:pt x="356" y="111"/>
                  <a:pt x="334" y="121"/>
                </a:cubicBezTo>
                <a:lnTo>
                  <a:pt x="334" y="163"/>
                </a:lnTo>
                <a:cubicBezTo>
                  <a:pt x="356" y="167"/>
                  <a:pt x="377" y="176"/>
                  <a:pt x="395" y="189"/>
                </a:cubicBezTo>
                <a:lnTo>
                  <a:pt x="425" y="158"/>
                </a:lnTo>
                <a:cubicBezTo>
                  <a:pt x="416" y="136"/>
                  <a:pt x="421" y="109"/>
                  <a:pt x="439" y="91"/>
                </a:cubicBezTo>
                <a:cubicBezTo>
                  <a:pt x="463" y="66"/>
                  <a:pt x="503" y="66"/>
                  <a:pt x="528" y="91"/>
                </a:cubicBezTo>
                <a:cubicBezTo>
                  <a:pt x="552" y="115"/>
                  <a:pt x="552" y="155"/>
                  <a:pt x="528" y="179"/>
                </a:cubicBezTo>
                <a:cubicBezTo>
                  <a:pt x="509" y="198"/>
                  <a:pt x="482" y="202"/>
                  <a:pt x="460" y="193"/>
                </a:cubicBezTo>
                <a:lnTo>
                  <a:pt x="430" y="223"/>
                </a:lnTo>
                <a:cubicBezTo>
                  <a:pt x="442" y="241"/>
                  <a:pt x="451" y="262"/>
                  <a:pt x="455" y="285"/>
                </a:cubicBezTo>
                <a:lnTo>
                  <a:pt x="498" y="285"/>
                </a:lnTo>
                <a:cubicBezTo>
                  <a:pt x="507" y="262"/>
                  <a:pt x="529" y="246"/>
                  <a:pt x="555" y="246"/>
                </a:cubicBezTo>
                <a:cubicBezTo>
                  <a:pt x="590" y="246"/>
                  <a:pt x="618" y="274"/>
                  <a:pt x="618" y="309"/>
                </a:cubicBezTo>
                <a:close/>
              </a:path>
            </a:pathLst>
          </a:custGeom>
          <a:solidFill>
            <a:schemeClr val="accent3"/>
          </a:solidFill>
          <a:ln>
            <a:noFill/>
          </a:ln>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9" name="矩形 8">
            <a:extLst>
              <a:ext uri="{FF2B5EF4-FFF2-40B4-BE49-F238E27FC236}">
                <a16:creationId xmlns:a16="http://schemas.microsoft.com/office/drawing/2014/main" xmlns="" id="{894A9D3E-15D2-43DC-AA8A-A0595A7036EC}"/>
              </a:ext>
            </a:extLst>
          </p:cNvPr>
          <p:cNvSpPr/>
          <p:nvPr/>
        </p:nvSpPr>
        <p:spPr>
          <a:xfrm>
            <a:off x="1533347" y="501956"/>
            <a:ext cx="4881966" cy="739136"/>
          </a:xfrm>
          <a:prstGeom prst="rect">
            <a:avLst/>
          </a:prstGeom>
          <a:pattFill prst="dkUpDiag">
            <a:fgClr>
              <a:schemeClr val="accent2"/>
            </a:fgClr>
            <a:bgClr>
              <a:schemeClr val="accent2">
                <a:lumMod val="60000"/>
                <a:lumOff val="40000"/>
              </a:schemeClr>
            </a:bgClr>
          </a:pattFill>
          <a:ln w="381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r>
              <a:rPr lang="en-US" altLang="zh-CN" sz="3600" dirty="0">
                <a:solidFill>
                  <a:schemeClr val="accent3"/>
                </a:solidFill>
                <a:latin typeface="字魂43号-国潮手书" panose="00000500000000000000" pitchFamily="2" charset="-122"/>
                <a:ea typeface="字魂43号-国潮手书" panose="00000500000000000000" pitchFamily="2" charset="-122"/>
              </a:rPr>
              <a:t> </a:t>
            </a:r>
            <a:r>
              <a:rPr lang="en-US" altLang="zh-CN" sz="3600">
                <a:solidFill>
                  <a:schemeClr val="accent3"/>
                </a:solidFill>
                <a:latin typeface="字魂43号-国潮手书" panose="00000500000000000000" pitchFamily="2" charset="-122"/>
                <a:ea typeface="字魂43号-国潮手书" panose="00000500000000000000" pitchFamily="2" charset="-122"/>
              </a:rPr>
              <a:t>1</a:t>
            </a:r>
            <a:r>
              <a:rPr lang="zh-CN" altLang="en-US" sz="3600" smtClean="0">
                <a:solidFill>
                  <a:schemeClr val="accent3"/>
                </a:solidFill>
                <a:latin typeface="字魂43号-国潮手书" panose="00000500000000000000" pitchFamily="2" charset="-122"/>
                <a:ea typeface="字魂43号-国潮手书" panose="00000500000000000000" pitchFamily="2" charset="-122"/>
              </a:rPr>
              <a:t>次</a:t>
            </a:r>
            <a:r>
              <a:rPr lang="zh-CN" altLang="en-US" sz="100" smtClean="0">
                <a:solidFill>
                  <a:schemeClr val="accent3"/>
                </a:solidFill>
                <a:latin typeface="字魂43号-国潮手书" panose="00000500000000000000" pitchFamily="2" charset="-122"/>
                <a:ea typeface="字魂43号-国潮手书" panose="00000500000000000000" pitchFamily="2" charset="-122"/>
              </a:rPr>
              <a:t> </a:t>
            </a:r>
            <a:r>
              <a:rPr lang="zh-CN" altLang="en-US" sz="3600" smtClean="0">
                <a:solidFill>
                  <a:schemeClr val="accent3"/>
                </a:solidFill>
                <a:latin typeface="字魂43号-国潮手书" panose="00000500000000000000" pitchFamily="2" charset="-122"/>
                <a:ea typeface="字魂43号-国潮手书" panose="00000500000000000000" pitchFamily="2" charset="-122"/>
              </a:rPr>
              <a:t>（</a:t>
            </a:r>
            <a:r>
              <a:rPr lang="zh-CN" altLang="en-US" sz="3600" dirty="0">
                <a:solidFill>
                  <a:schemeClr val="accent3"/>
                </a:solidFill>
                <a:latin typeface="字魂43号-国潮手书" panose="00000500000000000000" pitchFamily="2" charset="-122"/>
                <a:ea typeface="字魂43号-国潮手书" panose="00000500000000000000" pitchFamily="2" charset="-122"/>
              </a:rPr>
              <a:t>不完全统计）</a:t>
            </a:r>
          </a:p>
        </p:txBody>
      </p:sp>
      <p:sp>
        <p:nvSpPr>
          <p:cNvPr id="10" name="矩形 9">
            <a:extLst>
              <a:ext uri="{FF2B5EF4-FFF2-40B4-BE49-F238E27FC236}">
                <a16:creationId xmlns:a16="http://schemas.microsoft.com/office/drawing/2014/main" xmlns="" id="{8E0AA548-F3BB-40C0-A2FC-4177BAA8EAE3}"/>
              </a:ext>
            </a:extLst>
          </p:cNvPr>
          <p:cNvSpPr/>
          <p:nvPr/>
        </p:nvSpPr>
        <p:spPr>
          <a:xfrm>
            <a:off x="1580921" y="66070"/>
            <a:ext cx="1976823" cy="461665"/>
          </a:xfrm>
          <a:prstGeom prst="rect">
            <a:avLst/>
          </a:prstGeom>
        </p:spPr>
        <p:txBody>
          <a:bodyPr wrap="none">
            <a:spAutoFit/>
          </a:bodyPr>
          <a:lstStyle/>
          <a:p>
            <a:r>
              <a:rPr lang="zh-CN" altLang="en-US" sz="2400">
                <a:solidFill>
                  <a:schemeClr val="accent1"/>
                </a:solidFill>
                <a:latin typeface="字魂43号-国潮手书" panose="00000500000000000000" pitchFamily="2" charset="-122"/>
                <a:ea typeface="字魂43号-国潮手书" panose="00000500000000000000" pitchFamily="2" charset="-122"/>
              </a:rPr>
              <a:t>爆</a:t>
            </a:r>
            <a:r>
              <a:rPr lang="en-US" altLang="zh-CN" sz="2400" smtClean="0">
                <a:solidFill>
                  <a:schemeClr val="accent1"/>
                </a:solidFill>
                <a:latin typeface="字魂43号-国潮手书" panose="00000500000000000000" pitchFamily="2" charset="-122"/>
                <a:ea typeface="字魂43号-国潮手书" panose="00000500000000000000" pitchFamily="2" charset="-122"/>
              </a:rPr>
              <a:t>/</a:t>
            </a:r>
            <a:r>
              <a:rPr lang="en-US" altLang="zh-CN" sz="100" smtClean="0">
                <a:solidFill>
                  <a:schemeClr val="accent1"/>
                </a:solidFill>
                <a:latin typeface="字魂43号-国潮手书" panose="00000500000000000000" pitchFamily="2" charset="-122"/>
                <a:ea typeface="字魂43号-国潮手书" panose="00000500000000000000" pitchFamily="2" charset="-122"/>
              </a:rPr>
              <a:t> </a:t>
            </a:r>
            <a:r>
              <a:rPr lang="zh-CN" altLang="en-US" sz="2400" smtClean="0">
                <a:solidFill>
                  <a:schemeClr val="accent1"/>
                </a:solidFill>
                <a:latin typeface="字魂43号-国潮手书" panose="00000500000000000000" pitchFamily="2" charset="-122"/>
                <a:ea typeface="字魂43号-国潮手书" panose="00000500000000000000" pitchFamily="2" charset="-122"/>
              </a:rPr>
              <a:t>发</a:t>
            </a:r>
            <a:r>
              <a:rPr lang="en-US" altLang="zh-CN" sz="2400" dirty="0">
                <a:solidFill>
                  <a:schemeClr val="accent1"/>
                </a:solidFill>
                <a:latin typeface="字魂43号-国潮手书" panose="00000500000000000000" pitchFamily="2" charset="-122"/>
                <a:ea typeface="字魂43号-国潮手书" panose="00000500000000000000" pitchFamily="2" charset="-122"/>
              </a:rPr>
              <a:t>/</a:t>
            </a:r>
            <a:r>
              <a:rPr lang="zh-CN" altLang="en-US" sz="2400" dirty="0">
                <a:solidFill>
                  <a:schemeClr val="accent1"/>
                </a:solidFill>
                <a:latin typeface="字魂43号-国潮手书" panose="00000500000000000000" pitchFamily="2" charset="-122"/>
                <a:ea typeface="字魂43号-国潮手书" panose="00000500000000000000" pitchFamily="2" charset="-122"/>
              </a:rPr>
              <a:t>次</a:t>
            </a:r>
            <a:r>
              <a:rPr lang="en-US" altLang="zh-CN" sz="2400" dirty="0">
                <a:solidFill>
                  <a:schemeClr val="accent1"/>
                </a:solidFill>
                <a:latin typeface="字魂43号-国潮手书" panose="00000500000000000000" pitchFamily="2" charset="-122"/>
                <a:ea typeface="字魂43号-国潮手书" panose="00000500000000000000" pitchFamily="2" charset="-122"/>
              </a:rPr>
              <a:t>/</a:t>
            </a:r>
            <a:r>
              <a:rPr lang="zh-CN" altLang="en-US" sz="2400" dirty="0">
                <a:solidFill>
                  <a:schemeClr val="accent1"/>
                </a:solidFill>
                <a:latin typeface="字魂43号-国潮手书" panose="00000500000000000000" pitchFamily="2" charset="-122"/>
                <a:ea typeface="字魂43号-国潮手书" panose="00000500000000000000" pitchFamily="2" charset="-122"/>
              </a:rPr>
              <a:t>数</a:t>
            </a:r>
            <a:endParaRPr lang="zh-CN" altLang="en-US" sz="2400" dirty="0">
              <a:latin typeface="字魂43号-国潮手书" panose="00000500000000000000" pitchFamily="2" charset="-122"/>
              <a:ea typeface="字魂43号-国潮手书" panose="00000500000000000000" pitchFamily="2" charset="-122"/>
            </a:endParaRPr>
          </a:p>
        </p:txBody>
      </p:sp>
      <p:sp>
        <p:nvSpPr>
          <p:cNvPr id="11" name="矩形 10">
            <a:extLst>
              <a:ext uri="{FF2B5EF4-FFF2-40B4-BE49-F238E27FC236}">
                <a16:creationId xmlns:a16="http://schemas.microsoft.com/office/drawing/2014/main" xmlns="" id="{7FA89E1A-8D6B-4187-A24C-E37F8F4AB942}"/>
              </a:ext>
            </a:extLst>
          </p:cNvPr>
          <p:cNvSpPr/>
          <p:nvPr/>
        </p:nvSpPr>
        <p:spPr>
          <a:xfrm>
            <a:off x="682259" y="2851048"/>
            <a:ext cx="898662" cy="89866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矩形 11">
            <a:extLst>
              <a:ext uri="{FF2B5EF4-FFF2-40B4-BE49-F238E27FC236}">
                <a16:creationId xmlns:a16="http://schemas.microsoft.com/office/drawing/2014/main" xmlns="" id="{8BCD5191-9CA5-45FC-B8BE-C526BFEF9E82}"/>
              </a:ext>
            </a:extLst>
          </p:cNvPr>
          <p:cNvSpPr/>
          <p:nvPr/>
        </p:nvSpPr>
        <p:spPr>
          <a:xfrm>
            <a:off x="1533346" y="3256839"/>
            <a:ext cx="2908025" cy="739136"/>
          </a:xfrm>
          <a:prstGeom prst="rect">
            <a:avLst/>
          </a:prstGeom>
          <a:pattFill prst="dkUpDiag">
            <a:fgClr>
              <a:schemeClr val="accent2"/>
            </a:fgClr>
            <a:bgClr>
              <a:schemeClr val="accent2">
                <a:lumMod val="60000"/>
                <a:lumOff val="40000"/>
              </a:schemeClr>
            </a:bgClr>
          </a:pattFill>
          <a:ln w="381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r>
              <a:rPr lang="en-US" altLang="zh-CN" sz="3600">
                <a:solidFill>
                  <a:schemeClr val="accent3"/>
                </a:solidFill>
                <a:latin typeface="字魂43号-国潮手书" panose="00000500000000000000" pitchFamily="2" charset="-122"/>
                <a:ea typeface="字魂43号-国潮手书" panose="00000500000000000000" pitchFamily="2" charset="-122"/>
              </a:rPr>
              <a:t> </a:t>
            </a:r>
            <a:r>
              <a:rPr lang="en-US" altLang="zh-CN" sz="3600" smtClean="0">
                <a:solidFill>
                  <a:schemeClr val="accent3"/>
                </a:solidFill>
                <a:latin typeface="字魂43号-国潮手书" panose="00000500000000000000" pitchFamily="2" charset="-122"/>
                <a:ea typeface="字魂43号-国潮手书" panose="00000500000000000000" pitchFamily="2" charset="-122"/>
              </a:rPr>
              <a:t>1</a:t>
            </a:r>
            <a:r>
              <a:rPr lang="en-US" altLang="zh-CN" sz="100" smtClean="0">
                <a:solidFill>
                  <a:schemeClr val="accent3"/>
                </a:solidFill>
                <a:latin typeface="字魂43号-国潮手书" panose="00000500000000000000" pitchFamily="2" charset="-122"/>
                <a:ea typeface="字魂43号-国潮手书" panose="00000500000000000000" pitchFamily="2" charset="-122"/>
              </a:rPr>
              <a:t> </a:t>
            </a:r>
            <a:r>
              <a:rPr lang="en-US" altLang="zh-CN" sz="3600" smtClean="0">
                <a:solidFill>
                  <a:schemeClr val="accent3"/>
                </a:solidFill>
                <a:latin typeface="字魂43号-国潮手书" panose="00000500000000000000" pitchFamily="2" charset="-122"/>
                <a:ea typeface="字魂43号-国潮手书" panose="00000500000000000000" pitchFamily="2" charset="-122"/>
              </a:rPr>
              <a:t>1</a:t>
            </a:r>
            <a:r>
              <a:rPr lang="en-US" altLang="zh-CN" sz="3600" dirty="0">
                <a:solidFill>
                  <a:schemeClr val="accent3"/>
                </a:solidFill>
                <a:latin typeface="字魂43号-国潮手书" panose="00000500000000000000" pitchFamily="2" charset="-122"/>
                <a:ea typeface="字魂43号-国潮手书" panose="00000500000000000000" pitchFamily="2" charset="-122"/>
              </a:rPr>
              <a:t>%</a:t>
            </a:r>
            <a:r>
              <a:rPr lang="zh-CN" altLang="en-US" sz="3600" dirty="0">
                <a:solidFill>
                  <a:schemeClr val="accent3"/>
                </a:solidFill>
                <a:latin typeface="字魂43号-国潮手书" panose="00000500000000000000" pitchFamily="2" charset="-122"/>
                <a:ea typeface="字魂43号-国潮手书" panose="00000500000000000000" pitchFamily="2" charset="-122"/>
              </a:rPr>
              <a:t>左右</a:t>
            </a:r>
          </a:p>
        </p:txBody>
      </p:sp>
      <p:sp>
        <p:nvSpPr>
          <p:cNvPr id="13" name="矩形 12">
            <a:extLst>
              <a:ext uri="{FF2B5EF4-FFF2-40B4-BE49-F238E27FC236}">
                <a16:creationId xmlns:a16="http://schemas.microsoft.com/office/drawing/2014/main" xmlns="" id="{555E44F2-3343-4029-B2F5-0DA8A1623E3E}"/>
              </a:ext>
            </a:extLst>
          </p:cNvPr>
          <p:cNvSpPr/>
          <p:nvPr/>
        </p:nvSpPr>
        <p:spPr>
          <a:xfrm>
            <a:off x="1580921" y="2768551"/>
            <a:ext cx="1484702" cy="461665"/>
          </a:xfrm>
          <a:prstGeom prst="rect">
            <a:avLst/>
          </a:prstGeom>
        </p:spPr>
        <p:txBody>
          <a:bodyPr wrap="none">
            <a:spAutoFit/>
          </a:bodyPr>
          <a:lstStyle/>
          <a:p>
            <a:r>
              <a:rPr lang="zh-CN" altLang="en-US" sz="2400">
                <a:solidFill>
                  <a:schemeClr val="accent1"/>
                </a:solidFill>
                <a:latin typeface="字魂43号-国潮手书" panose="00000500000000000000" pitchFamily="2" charset="-122"/>
                <a:ea typeface="字魂43号-国潮手书" panose="00000500000000000000" pitchFamily="2" charset="-122"/>
              </a:rPr>
              <a:t>病</a:t>
            </a:r>
            <a:r>
              <a:rPr lang="en-US" altLang="zh-CN" sz="2400" smtClean="0">
                <a:solidFill>
                  <a:schemeClr val="accent1"/>
                </a:solidFill>
                <a:latin typeface="字魂43号-国潮手书" panose="00000500000000000000" pitchFamily="2" charset="-122"/>
                <a:ea typeface="字魂43号-国潮手书" panose="00000500000000000000" pitchFamily="2" charset="-122"/>
              </a:rPr>
              <a:t>/</a:t>
            </a:r>
            <a:r>
              <a:rPr lang="en-US" altLang="zh-CN" sz="100" smtClean="0">
                <a:solidFill>
                  <a:schemeClr val="accent1"/>
                </a:solidFill>
                <a:latin typeface="字魂43号-国潮手书" panose="00000500000000000000" pitchFamily="2" charset="-122"/>
                <a:ea typeface="字魂43号-国潮手书" panose="00000500000000000000" pitchFamily="2" charset="-122"/>
              </a:rPr>
              <a:t> </a:t>
            </a:r>
            <a:r>
              <a:rPr lang="zh-CN" altLang="en-US" sz="2400" smtClean="0">
                <a:solidFill>
                  <a:schemeClr val="accent1"/>
                </a:solidFill>
                <a:latin typeface="字魂43号-国潮手书" panose="00000500000000000000" pitchFamily="2" charset="-122"/>
                <a:ea typeface="字魂43号-国潮手书" panose="00000500000000000000" pitchFamily="2" charset="-122"/>
              </a:rPr>
              <a:t>死</a:t>
            </a:r>
            <a:r>
              <a:rPr lang="en-US" altLang="zh-CN" sz="2400" dirty="0">
                <a:solidFill>
                  <a:schemeClr val="accent1"/>
                </a:solidFill>
                <a:latin typeface="字魂43号-国潮手书" panose="00000500000000000000" pitchFamily="2" charset="-122"/>
                <a:ea typeface="字魂43号-国潮手书" panose="00000500000000000000" pitchFamily="2" charset="-122"/>
              </a:rPr>
              <a:t>/</a:t>
            </a:r>
            <a:r>
              <a:rPr lang="zh-CN" altLang="en-US" sz="2400" dirty="0">
                <a:solidFill>
                  <a:schemeClr val="accent1"/>
                </a:solidFill>
                <a:latin typeface="字魂43号-国潮手书" panose="00000500000000000000" pitchFamily="2" charset="-122"/>
                <a:ea typeface="字魂43号-国潮手书" panose="00000500000000000000" pitchFamily="2" charset="-122"/>
              </a:rPr>
              <a:t>率</a:t>
            </a:r>
            <a:endParaRPr lang="zh-CN" altLang="en-US" sz="2400" dirty="0">
              <a:latin typeface="字魂43号-国潮手书" panose="00000500000000000000" pitchFamily="2" charset="-122"/>
              <a:ea typeface="字魂43号-国潮手书" panose="00000500000000000000" pitchFamily="2" charset="-122"/>
            </a:endParaRPr>
          </a:p>
        </p:txBody>
      </p:sp>
      <p:sp>
        <p:nvSpPr>
          <p:cNvPr id="14" name="skull-and-crossbones_63646">
            <a:extLst>
              <a:ext uri="{FF2B5EF4-FFF2-40B4-BE49-F238E27FC236}">
                <a16:creationId xmlns:a16="http://schemas.microsoft.com/office/drawing/2014/main" xmlns="" id="{07F8B14C-FEBC-46B4-943C-DF92CFD147A8}"/>
              </a:ext>
            </a:extLst>
          </p:cNvPr>
          <p:cNvSpPr>
            <a:spLocks noChangeAspect="1"/>
          </p:cNvSpPr>
          <p:nvPr/>
        </p:nvSpPr>
        <p:spPr bwMode="auto">
          <a:xfrm>
            <a:off x="825161" y="3035582"/>
            <a:ext cx="657202" cy="598055"/>
          </a:xfrm>
          <a:custGeom>
            <a:avLst/>
            <a:gdLst>
              <a:gd name="connsiteX0" fmla="*/ 373273 h 605239"/>
              <a:gd name="connsiteY0" fmla="*/ 373273 h 605239"/>
              <a:gd name="connsiteX1" fmla="*/ 373273 h 605239"/>
              <a:gd name="connsiteY1" fmla="*/ 373273 h 605239"/>
              <a:gd name="connsiteX2" fmla="*/ 373273 h 605239"/>
              <a:gd name="connsiteY2" fmla="*/ 373273 h 605239"/>
              <a:gd name="connsiteX3" fmla="*/ 373273 h 605239"/>
              <a:gd name="connsiteY3" fmla="*/ 373273 h 605239"/>
              <a:gd name="connsiteX4" fmla="*/ 373273 h 605239"/>
              <a:gd name="connsiteY4" fmla="*/ 373273 h 605239"/>
              <a:gd name="connsiteX5" fmla="*/ 373273 h 605239"/>
              <a:gd name="connsiteY5" fmla="*/ 373273 h 605239"/>
              <a:gd name="connsiteX6" fmla="*/ 373273 h 605239"/>
              <a:gd name="connsiteY6" fmla="*/ 373273 h 605239"/>
              <a:gd name="connsiteX7" fmla="*/ 373273 h 605239"/>
              <a:gd name="connsiteY7" fmla="*/ 373273 h 605239"/>
              <a:gd name="connsiteX8" fmla="*/ 373273 h 605239"/>
              <a:gd name="connsiteY8" fmla="*/ 373273 h 605239"/>
              <a:gd name="connsiteX9" fmla="*/ 373273 h 605239"/>
              <a:gd name="connsiteY9" fmla="*/ 373273 h 605239"/>
              <a:gd name="connsiteX10" fmla="*/ 373273 h 605239"/>
              <a:gd name="connsiteY10" fmla="*/ 373273 h 605239"/>
              <a:gd name="connsiteX11" fmla="*/ 373273 h 605239"/>
              <a:gd name="connsiteY11" fmla="*/ 373273 h 605239"/>
              <a:gd name="connsiteX12" fmla="*/ 373273 h 605239"/>
              <a:gd name="connsiteY12" fmla="*/ 373273 h 605239"/>
              <a:gd name="connsiteX13" fmla="*/ 373273 h 605239"/>
              <a:gd name="connsiteY13" fmla="*/ 373273 h 605239"/>
              <a:gd name="connsiteX14" fmla="*/ 373273 h 605239"/>
              <a:gd name="connsiteY14" fmla="*/ 373273 h 605239"/>
              <a:gd name="connsiteX15" fmla="*/ 373273 h 605239"/>
              <a:gd name="connsiteY15" fmla="*/ 373273 h 605239"/>
              <a:gd name="connsiteX16" fmla="*/ 373273 h 605239"/>
              <a:gd name="connsiteY16" fmla="*/ 373273 h 605239"/>
              <a:gd name="connsiteX17" fmla="*/ 373273 h 605239"/>
              <a:gd name="connsiteY17" fmla="*/ 373273 h 605239"/>
              <a:gd name="connsiteX18" fmla="*/ 373273 h 605239"/>
              <a:gd name="connsiteY18" fmla="*/ 373273 h 605239"/>
              <a:gd name="connsiteX19" fmla="*/ 373273 h 605239"/>
              <a:gd name="connsiteY19" fmla="*/ 373273 h 605239"/>
              <a:gd name="connsiteX20" fmla="*/ 373273 h 605239"/>
              <a:gd name="connsiteY20" fmla="*/ 373273 h 605239"/>
              <a:gd name="connsiteX21" fmla="*/ 373273 h 605239"/>
              <a:gd name="connsiteY21" fmla="*/ 373273 h 605239"/>
              <a:gd name="connsiteX22" fmla="*/ 373273 h 605239"/>
              <a:gd name="connsiteY22" fmla="*/ 373273 h 605239"/>
              <a:gd name="connsiteX23" fmla="*/ 373273 h 605239"/>
              <a:gd name="connsiteY23" fmla="*/ 373273 h 605239"/>
              <a:gd name="connsiteX24" fmla="*/ 373273 h 605239"/>
              <a:gd name="connsiteY24" fmla="*/ 373273 h 605239"/>
              <a:gd name="connsiteX25" fmla="*/ 373273 h 605239"/>
              <a:gd name="connsiteY25" fmla="*/ 373273 h 605239"/>
              <a:gd name="connsiteX26" fmla="*/ 373273 h 605239"/>
              <a:gd name="connsiteY26" fmla="*/ 373273 h 605239"/>
              <a:gd name="connsiteX27" fmla="*/ 373273 h 605239"/>
              <a:gd name="connsiteY27" fmla="*/ 373273 h 605239"/>
              <a:gd name="connsiteX28" fmla="*/ 373273 h 605239"/>
              <a:gd name="connsiteY28" fmla="*/ 373273 h 605239"/>
              <a:gd name="connsiteX29" fmla="*/ 373273 h 605239"/>
              <a:gd name="connsiteY29" fmla="*/ 373273 h 605239"/>
              <a:gd name="connsiteX30" fmla="*/ 373273 h 605239"/>
              <a:gd name="connsiteY30" fmla="*/ 373273 h 605239"/>
              <a:gd name="connsiteX31" fmla="*/ 373273 h 605239"/>
              <a:gd name="connsiteY31" fmla="*/ 373273 h 605239"/>
              <a:gd name="connsiteX32" fmla="*/ 373273 h 605239"/>
              <a:gd name="connsiteY32" fmla="*/ 373273 h 605239"/>
              <a:gd name="connsiteX33" fmla="*/ 373273 h 605239"/>
              <a:gd name="connsiteY33" fmla="*/ 373273 h 605239"/>
              <a:gd name="connsiteX34" fmla="*/ 373273 h 605239"/>
              <a:gd name="connsiteY34" fmla="*/ 373273 h 605239"/>
              <a:gd name="connsiteX35" fmla="*/ 373273 h 605239"/>
              <a:gd name="connsiteY35" fmla="*/ 373273 h 605239"/>
              <a:gd name="connsiteX36" fmla="*/ 373273 h 605239"/>
              <a:gd name="connsiteY36" fmla="*/ 373273 h 605239"/>
              <a:gd name="connsiteX37" fmla="*/ 373273 h 605239"/>
              <a:gd name="connsiteY37" fmla="*/ 373273 h 605239"/>
              <a:gd name="connsiteX38" fmla="*/ 373273 h 605239"/>
              <a:gd name="connsiteY38" fmla="*/ 373273 h 605239"/>
              <a:gd name="connsiteX39" fmla="*/ 373273 h 605239"/>
              <a:gd name="connsiteY39" fmla="*/ 373273 h 605239"/>
              <a:gd name="connsiteX40" fmla="*/ 373273 h 605239"/>
              <a:gd name="connsiteY40" fmla="*/ 373273 h 605239"/>
              <a:gd name="connsiteX41" fmla="*/ 373273 h 605239"/>
              <a:gd name="connsiteY41" fmla="*/ 373273 h 605239"/>
              <a:gd name="connsiteX42" fmla="*/ 373273 h 605239"/>
              <a:gd name="connsiteY42" fmla="*/ 373273 h 605239"/>
              <a:gd name="connsiteX43" fmla="*/ 373273 h 605239"/>
              <a:gd name="connsiteY43" fmla="*/ 373273 h 605239"/>
              <a:gd name="connsiteX44" fmla="*/ 373273 h 605239"/>
              <a:gd name="connsiteY44" fmla="*/ 373273 h 605239"/>
              <a:gd name="connsiteX45" fmla="*/ 373273 h 605239"/>
              <a:gd name="connsiteY45" fmla="*/ 373273 h 605239"/>
              <a:gd name="connsiteX46" fmla="*/ 373273 h 605239"/>
              <a:gd name="connsiteY46" fmla="*/ 373273 h 605239"/>
              <a:gd name="connsiteX47" fmla="*/ 373273 h 605239"/>
              <a:gd name="connsiteY47" fmla="*/ 373273 h 605239"/>
              <a:gd name="connsiteX48" fmla="*/ 373273 h 605239"/>
              <a:gd name="connsiteY48" fmla="*/ 373273 h 605239"/>
              <a:gd name="connsiteX49" fmla="*/ 373273 h 605239"/>
              <a:gd name="connsiteY49" fmla="*/ 373273 h 605239"/>
              <a:gd name="connsiteX50" fmla="*/ 373273 h 605239"/>
              <a:gd name="connsiteY50" fmla="*/ 373273 h 605239"/>
              <a:gd name="connsiteX51" fmla="*/ 373273 h 605239"/>
              <a:gd name="connsiteY51" fmla="*/ 373273 h 605239"/>
              <a:gd name="connsiteX52" fmla="*/ 373273 h 605239"/>
              <a:gd name="connsiteY52" fmla="*/ 373273 h 605239"/>
              <a:gd name="connsiteX53" fmla="*/ 373273 h 605239"/>
              <a:gd name="connsiteY53" fmla="*/ 373273 h 605239"/>
              <a:gd name="connsiteX54" fmla="*/ 373273 h 605239"/>
              <a:gd name="connsiteY54" fmla="*/ 373273 h 605239"/>
              <a:gd name="connsiteX55" fmla="*/ 373273 h 605239"/>
              <a:gd name="connsiteY55" fmla="*/ 373273 h 605239"/>
              <a:gd name="connsiteX56" fmla="*/ 373273 h 605239"/>
              <a:gd name="connsiteY56" fmla="*/ 373273 h 605239"/>
              <a:gd name="connsiteX57" fmla="*/ 373273 h 605239"/>
              <a:gd name="connsiteY57" fmla="*/ 373273 h 605239"/>
              <a:gd name="connsiteX58" fmla="*/ 373273 h 605239"/>
              <a:gd name="connsiteY58" fmla="*/ 373273 h 605239"/>
              <a:gd name="connsiteX59" fmla="*/ 373273 h 605239"/>
              <a:gd name="connsiteY59" fmla="*/ 373273 h 605239"/>
              <a:gd name="connsiteX60" fmla="*/ 373273 h 605239"/>
              <a:gd name="connsiteY60" fmla="*/ 373273 h 605239"/>
              <a:gd name="connsiteX61" fmla="*/ 373273 h 605239"/>
              <a:gd name="connsiteY61" fmla="*/ 373273 h 605239"/>
              <a:gd name="connsiteX62" fmla="*/ 373273 h 605239"/>
              <a:gd name="connsiteY62" fmla="*/ 373273 h 605239"/>
              <a:gd name="connsiteX63" fmla="*/ 373273 h 605239"/>
              <a:gd name="connsiteY63" fmla="*/ 373273 h 605239"/>
              <a:gd name="connsiteX64" fmla="*/ 373273 h 605239"/>
              <a:gd name="connsiteY64" fmla="*/ 373273 h 605239"/>
              <a:gd name="connsiteX65" fmla="*/ 373273 h 605239"/>
              <a:gd name="connsiteY65" fmla="*/ 373273 h 605239"/>
              <a:gd name="connsiteX66" fmla="*/ 373273 h 605239"/>
              <a:gd name="connsiteY66" fmla="*/ 373273 h 605239"/>
              <a:gd name="connsiteX67" fmla="*/ 373273 h 605239"/>
              <a:gd name="connsiteY67" fmla="*/ 373273 h 605239"/>
              <a:gd name="connsiteX68" fmla="*/ 373273 h 605239"/>
              <a:gd name="connsiteY68" fmla="*/ 373273 h 605239"/>
              <a:gd name="connsiteX69" fmla="*/ 373273 h 605239"/>
              <a:gd name="connsiteY69" fmla="*/ 373273 h 605239"/>
              <a:gd name="connsiteX70" fmla="*/ 373273 h 605239"/>
              <a:gd name="connsiteY70" fmla="*/ 373273 h 605239"/>
              <a:gd name="connsiteX71" fmla="*/ 373273 h 605239"/>
              <a:gd name="connsiteY71" fmla="*/ 373273 h 605239"/>
              <a:gd name="connsiteX72" fmla="*/ 373273 h 605239"/>
              <a:gd name="connsiteY72" fmla="*/ 373273 h 605239"/>
              <a:gd name="connsiteX73" fmla="*/ 373273 h 605239"/>
              <a:gd name="connsiteY73" fmla="*/ 373273 h 605239"/>
              <a:gd name="connsiteX74" fmla="*/ 373273 h 605239"/>
              <a:gd name="connsiteY74" fmla="*/ 373273 h 605239"/>
              <a:gd name="connsiteX75" fmla="*/ 373273 h 605239"/>
              <a:gd name="connsiteY75" fmla="*/ 373273 h 605239"/>
              <a:gd name="connsiteX76" fmla="*/ 373273 h 605239"/>
              <a:gd name="connsiteY76" fmla="*/ 373273 h 605239"/>
              <a:gd name="connsiteX77" fmla="*/ 373273 h 605239"/>
              <a:gd name="connsiteY77" fmla="*/ 373273 h 605239"/>
              <a:gd name="connsiteX78" fmla="*/ 373273 h 605239"/>
              <a:gd name="connsiteY78" fmla="*/ 373273 h 605239"/>
              <a:gd name="connsiteX79" fmla="*/ 373273 h 605239"/>
              <a:gd name="connsiteY79" fmla="*/ 373273 h 605239"/>
              <a:gd name="connsiteX80" fmla="*/ 373273 h 605239"/>
              <a:gd name="connsiteY80" fmla="*/ 373273 h 605239"/>
              <a:gd name="connsiteX81" fmla="*/ 373273 h 605239"/>
              <a:gd name="connsiteY81" fmla="*/ 373273 h 605239"/>
              <a:gd name="connsiteX82" fmla="*/ 373273 h 605239"/>
              <a:gd name="connsiteY82" fmla="*/ 373273 h 605239"/>
              <a:gd name="connsiteX83" fmla="*/ 373273 h 605239"/>
              <a:gd name="connsiteY83" fmla="*/ 373273 h 605239"/>
              <a:gd name="connsiteX84" fmla="*/ 373273 h 605239"/>
              <a:gd name="connsiteY84" fmla="*/ 373273 h 605239"/>
              <a:gd name="connsiteX85" fmla="*/ 373273 h 605239"/>
              <a:gd name="connsiteY85" fmla="*/ 373273 h 605239"/>
              <a:gd name="connsiteX86" fmla="*/ 373273 h 605239"/>
              <a:gd name="connsiteY86" fmla="*/ 373273 h 605239"/>
              <a:gd name="connsiteX87" fmla="*/ 373273 h 605239"/>
              <a:gd name="connsiteY87" fmla="*/ 373273 h 605239"/>
              <a:gd name="connsiteX88" fmla="*/ 373273 h 605239"/>
              <a:gd name="connsiteY88" fmla="*/ 373273 h 605239"/>
              <a:gd name="connsiteX89" fmla="*/ 373273 h 605239"/>
              <a:gd name="connsiteY89" fmla="*/ 373273 h 605239"/>
              <a:gd name="connsiteX90" fmla="*/ 373273 h 605239"/>
              <a:gd name="connsiteY90" fmla="*/ 373273 h 605239"/>
              <a:gd name="connsiteX91" fmla="*/ 373273 h 605239"/>
              <a:gd name="connsiteY91" fmla="*/ 373273 h 605239"/>
              <a:gd name="connsiteX92" fmla="*/ 373273 h 605239"/>
              <a:gd name="connsiteY92" fmla="*/ 373273 h 605239"/>
              <a:gd name="connsiteX93" fmla="*/ 373273 h 605239"/>
              <a:gd name="connsiteY93" fmla="*/ 373273 h 605239"/>
              <a:gd name="connsiteX94" fmla="*/ 373273 h 605239"/>
              <a:gd name="connsiteY94" fmla="*/ 373273 h 605239"/>
              <a:gd name="connsiteX95" fmla="*/ 373273 h 605239"/>
              <a:gd name="connsiteY95" fmla="*/ 373273 h 605239"/>
              <a:gd name="connsiteX96" fmla="*/ 373273 h 605239"/>
              <a:gd name="connsiteY96" fmla="*/ 373273 h 605239"/>
              <a:gd name="connsiteX97" fmla="*/ 373273 h 605239"/>
              <a:gd name="connsiteY97" fmla="*/ 373273 h 605239"/>
              <a:gd name="connsiteX98" fmla="*/ 373273 h 605239"/>
              <a:gd name="connsiteY98" fmla="*/ 373273 h 605239"/>
              <a:gd name="connsiteX99" fmla="*/ 373273 h 605239"/>
              <a:gd name="connsiteY99" fmla="*/ 373273 h 605239"/>
              <a:gd name="connsiteX100" fmla="*/ 373273 h 605239"/>
              <a:gd name="connsiteY100" fmla="*/ 373273 h 605239"/>
              <a:gd name="connsiteX101" fmla="*/ 373273 h 605239"/>
              <a:gd name="connsiteY101" fmla="*/ 373273 h 605239"/>
              <a:gd name="connsiteX102" fmla="*/ 373273 h 605239"/>
              <a:gd name="connsiteY102" fmla="*/ 373273 h 605239"/>
              <a:gd name="connsiteX103" fmla="*/ 373273 h 605239"/>
              <a:gd name="connsiteY103" fmla="*/ 373273 h 605239"/>
              <a:gd name="connsiteX104" fmla="*/ 373273 h 605239"/>
              <a:gd name="connsiteY104" fmla="*/ 373273 h 605239"/>
              <a:gd name="connsiteX105" fmla="*/ 373273 h 605239"/>
              <a:gd name="connsiteY105" fmla="*/ 373273 h 605239"/>
              <a:gd name="connsiteX106" fmla="*/ 373273 h 605239"/>
              <a:gd name="connsiteY106" fmla="*/ 373273 h 605239"/>
              <a:gd name="connsiteX107" fmla="*/ 373273 h 605239"/>
              <a:gd name="connsiteY107" fmla="*/ 373273 h 605239"/>
              <a:gd name="connsiteX108" fmla="*/ 373273 h 605239"/>
              <a:gd name="connsiteY108" fmla="*/ 373273 h 605239"/>
              <a:gd name="connsiteX109" fmla="*/ 373273 h 605239"/>
              <a:gd name="connsiteY109" fmla="*/ 373273 h 605239"/>
              <a:gd name="connsiteX110" fmla="*/ 373273 h 605239"/>
              <a:gd name="connsiteY110" fmla="*/ 373273 h 605239"/>
              <a:gd name="connsiteX111" fmla="*/ 373273 h 605239"/>
              <a:gd name="connsiteY111" fmla="*/ 373273 h 605239"/>
              <a:gd name="connsiteX112" fmla="*/ 373273 h 605239"/>
              <a:gd name="connsiteY112" fmla="*/ 373273 h 605239"/>
              <a:gd name="connsiteX113" fmla="*/ 373273 h 605239"/>
              <a:gd name="connsiteY113" fmla="*/ 373273 h 605239"/>
              <a:gd name="connsiteX114" fmla="*/ 373273 h 605239"/>
              <a:gd name="connsiteY114" fmla="*/ 373273 h 605239"/>
              <a:gd name="connsiteX115" fmla="*/ 373273 h 605239"/>
              <a:gd name="connsiteY115" fmla="*/ 373273 h 605239"/>
              <a:gd name="connsiteX116" fmla="*/ 373273 h 605239"/>
              <a:gd name="connsiteY116" fmla="*/ 373273 h 605239"/>
              <a:gd name="connsiteX117" fmla="*/ 373273 h 605239"/>
              <a:gd name="connsiteY117" fmla="*/ 373273 h 605239"/>
              <a:gd name="connsiteX118" fmla="*/ 373273 h 605239"/>
              <a:gd name="connsiteY118" fmla="*/ 373273 h 6052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Lst>
            <a:rect l="l" t="t" r="r" b="b"/>
            <a:pathLst>
              <a:path w="607618" h="552934">
                <a:moveTo>
                  <a:pt x="508081" y="400980"/>
                </a:moveTo>
                <a:lnTo>
                  <a:pt x="536578" y="426011"/>
                </a:lnTo>
                <a:cubicBezTo>
                  <a:pt x="543478" y="418701"/>
                  <a:pt x="553012" y="413969"/>
                  <a:pt x="563863" y="413232"/>
                </a:cubicBezTo>
                <a:cubicBezTo>
                  <a:pt x="586513" y="411760"/>
                  <a:pt x="606055" y="428955"/>
                  <a:pt x="607530" y="451515"/>
                </a:cubicBezTo>
                <a:cubicBezTo>
                  <a:pt x="609005" y="474126"/>
                  <a:pt x="591780" y="493583"/>
                  <a:pt x="569183" y="495055"/>
                </a:cubicBezTo>
                <a:cubicBezTo>
                  <a:pt x="562862" y="495476"/>
                  <a:pt x="556805" y="494424"/>
                  <a:pt x="551327" y="492268"/>
                </a:cubicBezTo>
                <a:cubicBezTo>
                  <a:pt x="554066" y="497316"/>
                  <a:pt x="555857" y="503153"/>
                  <a:pt x="556278" y="509306"/>
                </a:cubicBezTo>
                <a:cubicBezTo>
                  <a:pt x="557647" y="531865"/>
                  <a:pt x="540476" y="551374"/>
                  <a:pt x="517826" y="552847"/>
                </a:cubicBezTo>
                <a:cubicBezTo>
                  <a:pt x="495228" y="554319"/>
                  <a:pt x="475686" y="537124"/>
                  <a:pt x="474211" y="514564"/>
                </a:cubicBezTo>
                <a:cubicBezTo>
                  <a:pt x="473474" y="502785"/>
                  <a:pt x="477793" y="491795"/>
                  <a:pt x="485378" y="483802"/>
                </a:cubicBezTo>
                <a:lnTo>
                  <a:pt x="445293" y="448570"/>
                </a:lnTo>
                <a:close/>
                <a:moveTo>
                  <a:pt x="99433" y="400980"/>
                </a:moveTo>
                <a:lnTo>
                  <a:pt x="162326" y="448570"/>
                </a:lnTo>
                <a:lnTo>
                  <a:pt x="122188" y="483802"/>
                </a:lnTo>
                <a:cubicBezTo>
                  <a:pt x="129773" y="491795"/>
                  <a:pt x="134145" y="502733"/>
                  <a:pt x="133355" y="514564"/>
                </a:cubicBezTo>
                <a:cubicBezTo>
                  <a:pt x="131880" y="537124"/>
                  <a:pt x="112391" y="554319"/>
                  <a:pt x="89741" y="552847"/>
                </a:cubicBezTo>
                <a:cubicBezTo>
                  <a:pt x="67091" y="551374"/>
                  <a:pt x="49866" y="531865"/>
                  <a:pt x="51341" y="509306"/>
                </a:cubicBezTo>
                <a:cubicBezTo>
                  <a:pt x="51710" y="503153"/>
                  <a:pt x="53448" y="497369"/>
                  <a:pt x="56240" y="492268"/>
                </a:cubicBezTo>
                <a:cubicBezTo>
                  <a:pt x="50762" y="494424"/>
                  <a:pt x="44651" y="495476"/>
                  <a:pt x="38436" y="495055"/>
                </a:cubicBezTo>
                <a:cubicBezTo>
                  <a:pt x="15786" y="493583"/>
                  <a:pt x="-1386" y="474126"/>
                  <a:pt x="89" y="451515"/>
                </a:cubicBezTo>
                <a:cubicBezTo>
                  <a:pt x="1564" y="428955"/>
                  <a:pt x="21053" y="411760"/>
                  <a:pt x="43703" y="413232"/>
                </a:cubicBezTo>
                <a:cubicBezTo>
                  <a:pt x="54502" y="413969"/>
                  <a:pt x="64036" y="418701"/>
                  <a:pt x="70936" y="426011"/>
                </a:cubicBezTo>
                <a:close/>
                <a:moveTo>
                  <a:pt x="315562" y="371654"/>
                </a:moveTo>
                <a:cubicBezTo>
                  <a:pt x="313356" y="372299"/>
                  <a:pt x="311526" y="374218"/>
                  <a:pt x="311526" y="377005"/>
                </a:cubicBezTo>
                <a:lnTo>
                  <a:pt x="311526" y="408664"/>
                </a:lnTo>
                <a:cubicBezTo>
                  <a:pt x="311526" y="411714"/>
                  <a:pt x="314054" y="414239"/>
                  <a:pt x="317161" y="414239"/>
                </a:cubicBezTo>
                <a:lnTo>
                  <a:pt x="337807" y="414239"/>
                </a:lnTo>
                <a:cubicBezTo>
                  <a:pt x="342231" y="414239"/>
                  <a:pt x="344970" y="409295"/>
                  <a:pt x="342494" y="405561"/>
                </a:cubicBezTo>
                <a:lnTo>
                  <a:pt x="321849" y="373955"/>
                </a:lnTo>
                <a:cubicBezTo>
                  <a:pt x="320348" y="371641"/>
                  <a:pt x="317767" y="371010"/>
                  <a:pt x="315562" y="371654"/>
                </a:cubicBezTo>
                <a:close/>
                <a:moveTo>
                  <a:pt x="291973" y="371615"/>
                </a:moveTo>
                <a:cubicBezTo>
                  <a:pt x="289774" y="370958"/>
                  <a:pt x="287193" y="371589"/>
                  <a:pt x="285666" y="373955"/>
                </a:cubicBezTo>
                <a:lnTo>
                  <a:pt x="265020" y="405561"/>
                </a:lnTo>
                <a:cubicBezTo>
                  <a:pt x="262598" y="409348"/>
                  <a:pt x="265231" y="414239"/>
                  <a:pt x="269760" y="414239"/>
                </a:cubicBezTo>
                <a:lnTo>
                  <a:pt x="290406" y="414239"/>
                </a:lnTo>
                <a:cubicBezTo>
                  <a:pt x="293461" y="414239"/>
                  <a:pt x="295989" y="411714"/>
                  <a:pt x="295989" y="408664"/>
                </a:cubicBezTo>
                <a:lnTo>
                  <a:pt x="295989" y="377005"/>
                </a:lnTo>
                <a:cubicBezTo>
                  <a:pt x="295989" y="374218"/>
                  <a:pt x="294172" y="372272"/>
                  <a:pt x="291973" y="371615"/>
                </a:cubicBezTo>
                <a:close/>
                <a:moveTo>
                  <a:pt x="263704" y="263307"/>
                </a:moveTo>
                <a:cubicBezTo>
                  <a:pt x="252327" y="262887"/>
                  <a:pt x="240688" y="263833"/>
                  <a:pt x="229628" y="266778"/>
                </a:cubicBezTo>
                <a:cubicBezTo>
                  <a:pt x="228732" y="266989"/>
                  <a:pt x="227837" y="267199"/>
                  <a:pt x="226994" y="267514"/>
                </a:cubicBezTo>
                <a:cubicBezTo>
                  <a:pt x="215671" y="270775"/>
                  <a:pt x="204927" y="276402"/>
                  <a:pt x="196342" y="284448"/>
                </a:cubicBezTo>
                <a:cubicBezTo>
                  <a:pt x="188494" y="291916"/>
                  <a:pt x="182648" y="301382"/>
                  <a:pt x="178856" y="311479"/>
                </a:cubicBezTo>
                <a:cubicBezTo>
                  <a:pt x="176960" y="316528"/>
                  <a:pt x="175591" y="321787"/>
                  <a:pt x="174590" y="327098"/>
                </a:cubicBezTo>
                <a:cubicBezTo>
                  <a:pt x="173747" y="331779"/>
                  <a:pt x="172009" y="338300"/>
                  <a:pt x="173695" y="342928"/>
                </a:cubicBezTo>
                <a:cubicBezTo>
                  <a:pt x="173905" y="343559"/>
                  <a:pt x="174221" y="344190"/>
                  <a:pt x="174590" y="344821"/>
                </a:cubicBezTo>
                <a:cubicBezTo>
                  <a:pt x="176433" y="347871"/>
                  <a:pt x="179699" y="349869"/>
                  <a:pt x="183596" y="349869"/>
                </a:cubicBezTo>
                <a:lnTo>
                  <a:pt x="263282" y="349869"/>
                </a:lnTo>
                <a:cubicBezTo>
                  <a:pt x="266864" y="349869"/>
                  <a:pt x="270076" y="348081"/>
                  <a:pt x="271972" y="345241"/>
                </a:cubicBezTo>
                <a:cubicBezTo>
                  <a:pt x="272394" y="344716"/>
                  <a:pt x="272710" y="344137"/>
                  <a:pt x="272973" y="343506"/>
                </a:cubicBezTo>
                <a:cubicBezTo>
                  <a:pt x="273552" y="342244"/>
                  <a:pt x="273816" y="340929"/>
                  <a:pt x="273816" y="339457"/>
                </a:cubicBezTo>
                <a:lnTo>
                  <a:pt x="273816" y="305274"/>
                </a:lnTo>
                <a:lnTo>
                  <a:pt x="273816" y="273825"/>
                </a:lnTo>
                <a:cubicBezTo>
                  <a:pt x="273816" y="268145"/>
                  <a:pt x="269339" y="263518"/>
                  <a:pt x="263704" y="263307"/>
                </a:cubicBezTo>
                <a:close/>
                <a:moveTo>
                  <a:pt x="343916" y="263202"/>
                </a:moveTo>
                <a:cubicBezTo>
                  <a:pt x="338228" y="263412"/>
                  <a:pt x="333804" y="268145"/>
                  <a:pt x="333804" y="273720"/>
                </a:cubicBezTo>
                <a:lnTo>
                  <a:pt x="333804" y="305221"/>
                </a:lnTo>
                <a:lnTo>
                  <a:pt x="333804" y="339351"/>
                </a:lnTo>
                <a:cubicBezTo>
                  <a:pt x="333804" y="340771"/>
                  <a:pt x="334068" y="342191"/>
                  <a:pt x="334647" y="343453"/>
                </a:cubicBezTo>
                <a:cubicBezTo>
                  <a:pt x="334910" y="343979"/>
                  <a:pt x="335279" y="344610"/>
                  <a:pt x="335595" y="345189"/>
                </a:cubicBezTo>
                <a:cubicBezTo>
                  <a:pt x="337491" y="347976"/>
                  <a:pt x="340651" y="349817"/>
                  <a:pt x="344338" y="349817"/>
                </a:cubicBezTo>
                <a:lnTo>
                  <a:pt x="424024" y="349817"/>
                </a:lnTo>
                <a:cubicBezTo>
                  <a:pt x="427816" y="349817"/>
                  <a:pt x="431187" y="347766"/>
                  <a:pt x="433030" y="344768"/>
                </a:cubicBezTo>
                <a:cubicBezTo>
                  <a:pt x="433346" y="344190"/>
                  <a:pt x="433715" y="343559"/>
                  <a:pt x="433925" y="342875"/>
                </a:cubicBezTo>
                <a:cubicBezTo>
                  <a:pt x="435558" y="338247"/>
                  <a:pt x="433873" y="331726"/>
                  <a:pt x="433030" y="327046"/>
                </a:cubicBezTo>
                <a:cubicBezTo>
                  <a:pt x="432029" y="321681"/>
                  <a:pt x="430607" y="316423"/>
                  <a:pt x="428711" y="311374"/>
                </a:cubicBezTo>
                <a:cubicBezTo>
                  <a:pt x="424919" y="301277"/>
                  <a:pt x="419178" y="291811"/>
                  <a:pt x="411226" y="284396"/>
                </a:cubicBezTo>
                <a:cubicBezTo>
                  <a:pt x="402693" y="276349"/>
                  <a:pt x="391949" y="270722"/>
                  <a:pt x="380626" y="267409"/>
                </a:cubicBezTo>
                <a:cubicBezTo>
                  <a:pt x="379730" y="267199"/>
                  <a:pt x="378888" y="266936"/>
                  <a:pt x="377940" y="266726"/>
                </a:cubicBezTo>
                <a:cubicBezTo>
                  <a:pt x="366932" y="263781"/>
                  <a:pt x="355293" y="262781"/>
                  <a:pt x="343916" y="263202"/>
                </a:cubicBezTo>
                <a:close/>
                <a:moveTo>
                  <a:pt x="303784" y="60996"/>
                </a:moveTo>
                <a:cubicBezTo>
                  <a:pt x="355082" y="61049"/>
                  <a:pt x="401956" y="79876"/>
                  <a:pt x="437875" y="111008"/>
                </a:cubicBezTo>
                <a:cubicBezTo>
                  <a:pt x="457362" y="127942"/>
                  <a:pt x="473689" y="148557"/>
                  <a:pt x="485698" y="171697"/>
                </a:cubicBezTo>
                <a:cubicBezTo>
                  <a:pt x="500234" y="199832"/>
                  <a:pt x="508450" y="231648"/>
                  <a:pt x="508450" y="265463"/>
                </a:cubicBezTo>
                <a:lnTo>
                  <a:pt x="508450" y="359441"/>
                </a:lnTo>
                <a:cubicBezTo>
                  <a:pt x="508450" y="366014"/>
                  <a:pt x="505343" y="372167"/>
                  <a:pt x="500076" y="376164"/>
                </a:cubicBezTo>
                <a:lnTo>
                  <a:pt x="489384" y="384315"/>
                </a:lnTo>
                <a:lnTo>
                  <a:pt x="426605" y="431909"/>
                </a:lnTo>
                <a:lnTo>
                  <a:pt x="414122" y="441375"/>
                </a:lnTo>
                <a:lnTo>
                  <a:pt x="414122" y="491650"/>
                </a:lnTo>
                <a:cubicBezTo>
                  <a:pt x="414122" y="503325"/>
                  <a:pt x="404695" y="512686"/>
                  <a:pt x="393055" y="512686"/>
                </a:cubicBezTo>
                <a:lnTo>
                  <a:pt x="303889" y="512686"/>
                </a:lnTo>
                <a:lnTo>
                  <a:pt x="214670" y="512686"/>
                </a:lnTo>
                <a:cubicBezTo>
                  <a:pt x="203031" y="512686"/>
                  <a:pt x="193603" y="503325"/>
                  <a:pt x="193603" y="491650"/>
                </a:cubicBezTo>
                <a:lnTo>
                  <a:pt x="193603" y="441480"/>
                </a:lnTo>
                <a:lnTo>
                  <a:pt x="181121" y="432014"/>
                </a:lnTo>
                <a:lnTo>
                  <a:pt x="118341" y="384368"/>
                </a:lnTo>
                <a:lnTo>
                  <a:pt x="107544" y="376164"/>
                </a:lnTo>
                <a:cubicBezTo>
                  <a:pt x="102277" y="372167"/>
                  <a:pt x="99170" y="366014"/>
                  <a:pt x="99170" y="359441"/>
                </a:cubicBezTo>
                <a:lnTo>
                  <a:pt x="99170" y="265463"/>
                </a:lnTo>
                <a:cubicBezTo>
                  <a:pt x="99170" y="231648"/>
                  <a:pt x="107386" y="199779"/>
                  <a:pt x="121922" y="171697"/>
                </a:cubicBezTo>
                <a:cubicBezTo>
                  <a:pt x="133878" y="148505"/>
                  <a:pt x="150205" y="127942"/>
                  <a:pt x="169745" y="111008"/>
                </a:cubicBezTo>
                <a:cubicBezTo>
                  <a:pt x="205717" y="79876"/>
                  <a:pt x="252538" y="60996"/>
                  <a:pt x="303784" y="60996"/>
                </a:cubicBezTo>
                <a:close/>
                <a:moveTo>
                  <a:pt x="89719" y="160"/>
                </a:moveTo>
                <a:cubicBezTo>
                  <a:pt x="112364" y="-1313"/>
                  <a:pt x="131849" y="15886"/>
                  <a:pt x="133324" y="38451"/>
                </a:cubicBezTo>
                <a:cubicBezTo>
                  <a:pt x="134113" y="50233"/>
                  <a:pt x="129743" y="61226"/>
                  <a:pt x="122159" y="69221"/>
                </a:cubicBezTo>
                <a:lnTo>
                  <a:pt x="151176" y="94678"/>
                </a:lnTo>
                <a:cubicBezTo>
                  <a:pt x="147964" y="97571"/>
                  <a:pt x="144804" y="100516"/>
                  <a:pt x="141697" y="103619"/>
                </a:cubicBezTo>
                <a:cubicBezTo>
                  <a:pt x="126320" y="118978"/>
                  <a:pt x="113312" y="136230"/>
                  <a:pt x="102938" y="155060"/>
                </a:cubicBezTo>
                <a:lnTo>
                  <a:pt x="70919" y="126973"/>
                </a:lnTo>
                <a:cubicBezTo>
                  <a:pt x="64020" y="134231"/>
                  <a:pt x="54488" y="139018"/>
                  <a:pt x="43693" y="139701"/>
                </a:cubicBezTo>
                <a:cubicBezTo>
                  <a:pt x="20995" y="141174"/>
                  <a:pt x="1458" y="124027"/>
                  <a:pt x="89" y="101516"/>
                </a:cubicBezTo>
                <a:cubicBezTo>
                  <a:pt x="-1386" y="78899"/>
                  <a:pt x="15782" y="59437"/>
                  <a:pt x="38427" y="57965"/>
                </a:cubicBezTo>
                <a:cubicBezTo>
                  <a:pt x="44746" y="57544"/>
                  <a:pt x="50749" y="58596"/>
                  <a:pt x="56226" y="60752"/>
                </a:cubicBezTo>
                <a:cubicBezTo>
                  <a:pt x="53488" y="55703"/>
                  <a:pt x="51750" y="49865"/>
                  <a:pt x="51329" y="43711"/>
                </a:cubicBezTo>
                <a:cubicBezTo>
                  <a:pt x="49907" y="21146"/>
                  <a:pt x="67127" y="1632"/>
                  <a:pt x="89719" y="160"/>
                </a:cubicBezTo>
                <a:close/>
                <a:moveTo>
                  <a:pt x="517847" y="89"/>
                </a:moveTo>
                <a:cubicBezTo>
                  <a:pt x="540544" y="1562"/>
                  <a:pt x="557765" y="21025"/>
                  <a:pt x="556290" y="43645"/>
                </a:cubicBezTo>
                <a:cubicBezTo>
                  <a:pt x="555922" y="49800"/>
                  <a:pt x="554184" y="55533"/>
                  <a:pt x="551340" y="60689"/>
                </a:cubicBezTo>
                <a:cubicBezTo>
                  <a:pt x="556817" y="58479"/>
                  <a:pt x="562926" y="57427"/>
                  <a:pt x="569192" y="57848"/>
                </a:cubicBezTo>
                <a:cubicBezTo>
                  <a:pt x="591785" y="59321"/>
                  <a:pt x="609005" y="78837"/>
                  <a:pt x="607530" y="101404"/>
                </a:cubicBezTo>
                <a:cubicBezTo>
                  <a:pt x="606056" y="124024"/>
                  <a:pt x="586518" y="141173"/>
                  <a:pt x="563926" y="139700"/>
                </a:cubicBezTo>
                <a:cubicBezTo>
                  <a:pt x="553131" y="139016"/>
                  <a:pt x="543546" y="134229"/>
                  <a:pt x="536700" y="126970"/>
                </a:cubicBezTo>
                <a:lnTo>
                  <a:pt x="504681" y="155060"/>
                </a:lnTo>
                <a:cubicBezTo>
                  <a:pt x="494254" y="136228"/>
                  <a:pt x="481299" y="118974"/>
                  <a:pt x="465922" y="103613"/>
                </a:cubicBezTo>
                <a:cubicBezTo>
                  <a:pt x="462815" y="100510"/>
                  <a:pt x="459655" y="97564"/>
                  <a:pt x="456443" y="94618"/>
                </a:cubicBezTo>
                <a:lnTo>
                  <a:pt x="485407" y="69158"/>
                </a:lnTo>
                <a:cubicBezTo>
                  <a:pt x="477824" y="61162"/>
                  <a:pt x="473506" y="50220"/>
                  <a:pt x="474243" y="38385"/>
                </a:cubicBezTo>
                <a:cubicBezTo>
                  <a:pt x="475717" y="15765"/>
                  <a:pt x="495255" y="-1384"/>
                  <a:pt x="517847" y="89"/>
                </a:cubicBezTo>
                <a:close/>
              </a:path>
            </a:pathLst>
          </a:custGeom>
          <a:solidFill>
            <a:schemeClr val="accent3"/>
          </a:solidFill>
          <a:ln>
            <a:noFill/>
          </a:ln>
        </p:spPr>
      </p:sp>
      <p:sp>
        <p:nvSpPr>
          <p:cNvPr id="15" name="矩形 14">
            <a:extLst>
              <a:ext uri="{FF2B5EF4-FFF2-40B4-BE49-F238E27FC236}">
                <a16:creationId xmlns:a16="http://schemas.microsoft.com/office/drawing/2014/main" xmlns="" id="{2E6EE429-F8F5-414F-AA39-CE3BDDE3D08F}"/>
              </a:ext>
            </a:extLst>
          </p:cNvPr>
          <p:cNvSpPr/>
          <p:nvPr/>
        </p:nvSpPr>
        <p:spPr>
          <a:xfrm>
            <a:off x="682259" y="1487883"/>
            <a:ext cx="898662" cy="89866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 name="insight_171364">
            <a:extLst>
              <a:ext uri="{FF2B5EF4-FFF2-40B4-BE49-F238E27FC236}">
                <a16:creationId xmlns:a16="http://schemas.microsoft.com/office/drawing/2014/main" xmlns="" id="{27FBAFA3-0470-4ED5-AB3B-4B40AD63D6A8}"/>
              </a:ext>
            </a:extLst>
          </p:cNvPr>
          <p:cNvSpPr>
            <a:spLocks noChangeAspect="1"/>
          </p:cNvSpPr>
          <p:nvPr/>
        </p:nvSpPr>
        <p:spPr bwMode="auto">
          <a:xfrm>
            <a:off x="779345" y="1643749"/>
            <a:ext cx="628992" cy="628034"/>
          </a:xfrm>
          <a:custGeom>
            <a:avLst/>
            <a:gdLst>
              <a:gd name="T0" fmla="*/ 1867 w 3733"/>
              <a:gd name="T1" fmla="*/ 3733 h 3733"/>
              <a:gd name="T2" fmla="*/ 3733 w 3733"/>
              <a:gd name="T3" fmla="*/ 1867 h 3733"/>
              <a:gd name="T4" fmla="*/ 1867 w 3733"/>
              <a:gd name="T5" fmla="*/ 0 h 3733"/>
              <a:gd name="T6" fmla="*/ 0 w 3733"/>
              <a:gd name="T7" fmla="*/ 1867 h 3733"/>
              <a:gd name="T8" fmla="*/ 1867 w 3733"/>
              <a:gd name="T9" fmla="*/ 3733 h 3733"/>
              <a:gd name="T10" fmla="*/ 1000 w 3733"/>
              <a:gd name="T11" fmla="*/ 1668 h 3733"/>
              <a:gd name="T12" fmla="*/ 1667 w 3733"/>
              <a:gd name="T13" fmla="*/ 1668 h 3733"/>
              <a:gd name="T14" fmla="*/ 1667 w 3733"/>
              <a:gd name="T15" fmla="*/ 1001 h 3733"/>
              <a:gd name="T16" fmla="*/ 1867 w 3733"/>
              <a:gd name="T17" fmla="*/ 801 h 3733"/>
              <a:gd name="T18" fmla="*/ 2067 w 3733"/>
              <a:gd name="T19" fmla="*/ 1001 h 3733"/>
              <a:gd name="T20" fmla="*/ 2067 w 3733"/>
              <a:gd name="T21" fmla="*/ 1868 h 3733"/>
              <a:gd name="T22" fmla="*/ 1867 w 3733"/>
              <a:gd name="T23" fmla="*/ 2068 h 3733"/>
              <a:gd name="T24" fmla="*/ 1000 w 3733"/>
              <a:gd name="T25" fmla="*/ 2068 h 3733"/>
              <a:gd name="T26" fmla="*/ 800 w 3733"/>
              <a:gd name="T27" fmla="*/ 1868 h 3733"/>
              <a:gd name="T28" fmla="*/ 1000 w 3733"/>
              <a:gd name="T29" fmla="*/ 1668 h 37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733" h="3733">
                <a:moveTo>
                  <a:pt x="1867" y="3733"/>
                </a:moveTo>
                <a:cubicBezTo>
                  <a:pt x="2896" y="3733"/>
                  <a:pt x="3733" y="2896"/>
                  <a:pt x="3733" y="1867"/>
                </a:cubicBezTo>
                <a:cubicBezTo>
                  <a:pt x="3733" y="837"/>
                  <a:pt x="2896" y="0"/>
                  <a:pt x="1867" y="0"/>
                </a:cubicBezTo>
                <a:cubicBezTo>
                  <a:pt x="837" y="0"/>
                  <a:pt x="0" y="837"/>
                  <a:pt x="0" y="1867"/>
                </a:cubicBezTo>
                <a:cubicBezTo>
                  <a:pt x="0" y="2896"/>
                  <a:pt x="837" y="3733"/>
                  <a:pt x="1867" y="3733"/>
                </a:cubicBezTo>
                <a:close/>
                <a:moveTo>
                  <a:pt x="1000" y="1668"/>
                </a:moveTo>
                <a:lnTo>
                  <a:pt x="1667" y="1668"/>
                </a:lnTo>
                <a:lnTo>
                  <a:pt x="1667" y="1001"/>
                </a:lnTo>
                <a:cubicBezTo>
                  <a:pt x="1667" y="891"/>
                  <a:pt x="1756" y="801"/>
                  <a:pt x="1867" y="801"/>
                </a:cubicBezTo>
                <a:cubicBezTo>
                  <a:pt x="1977" y="801"/>
                  <a:pt x="2067" y="891"/>
                  <a:pt x="2067" y="1001"/>
                </a:cubicBezTo>
                <a:lnTo>
                  <a:pt x="2067" y="1868"/>
                </a:lnTo>
                <a:cubicBezTo>
                  <a:pt x="2067" y="1978"/>
                  <a:pt x="1977" y="2068"/>
                  <a:pt x="1867" y="2068"/>
                </a:cubicBezTo>
                <a:lnTo>
                  <a:pt x="1000" y="2068"/>
                </a:lnTo>
                <a:cubicBezTo>
                  <a:pt x="890" y="2068"/>
                  <a:pt x="800" y="1978"/>
                  <a:pt x="800" y="1868"/>
                </a:cubicBezTo>
                <a:cubicBezTo>
                  <a:pt x="800" y="1757"/>
                  <a:pt x="890" y="1668"/>
                  <a:pt x="1000" y="1668"/>
                </a:cubicBezTo>
                <a:close/>
              </a:path>
            </a:pathLst>
          </a:custGeom>
          <a:solidFill>
            <a:schemeClr val="accent3"/>
          </a:solidFill>
          <a:ln>
            <a:noFill/>
          </a:ln>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17" name="矩形 16">
            <a:extLst>
              <a:ext uri="{FF2B5EF4-FFF2-40B4-BE49-F238E27FC236}">
                <a16:creationId xmlns:a16="http://schemas.microsoft.com/office/drawing/2014/main" xmlns="" id="{EDE9E295-9419-4962-BDE8-05A3F91021D2}"/>
              </a:ext>
            </a:extLst>
          </p:cNvPr>
          <p:cNvSpPr/>
          <p:nvPr/>
        </p:nvSpPr>
        <p:spPr>
          <a:xfrm>
            <a:off x="1533346" y="1841272"/>
            <a:ext cx="4881967" cy="739136"/>
          </a:xfrm>
          <a:prstGeom prst="rect">
            <a:avLst/>
          </a:prstGeom>
          <a:pattFill prst="dkUpDiag">
            <a:fgClr>
              <a:schemeClr val="accent2"/>
            </a:fgClr>
            <a:bgClr>
              <a:schemeClr val="accent2">
                <a:lumMod val="60000"/>
                <a:lumOff val="40000"/>
              </a:schemeClr>
            </a:bgClr>
          </a:patt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altLang="zh-CN" sz="3600">
                <a:solidFill>
                  <a:schemeClr val="accent3"/>
                </a:solidFill>
                <a:latin typeface="字魂43号-国潮手书" panose="00000500000000000000" pitchFamily="2" charset="-122"/>
                <a:ea typeface="字魂43号-国潮手书" panose="00000500000000000000" pitchFamily="2" charset="-122"/>
              </a:rPr>
              <a:t> </a:t>
            </a:r>
            <a:r>
              <a:rPr lang="en-US" altLang="zh-CN" sz="3600" smtClean="0">
                <a:solidFill>
                  <a:schemeClr val="accent3"/>
                </a:solidFill>
                <a:latin typeface="字魂43号-国潮手书" panose="00000500000000000000" pitchFamily="2" charset="-122"/>
                <a:ea typeface="字魂43号-国潮手书" panose="00000500000000000000" pitchFamily="2" charset="-122"/>
              </a:rPr>
              <a:t>1-16</a:t>
            </a:r>
            <a:r>
              <a:rPr lang="en-US" altLang="zh-CN" sz="100" smtClean="0">
                <a:solidFill>
                  <a:schemeClr val="accent3"/>
                </a:solidFill>
                <a:latin typeface="字魂43号-国潮手书" panose="00000500000000000000" pitchFamily="2" charset="-122"/>
                <a:ea typeface="字魂43号-国潮手书" panose="00000500000000000000" pitchFamily="2" charset="-122"/>
              </a:rPr>
              <a:t> </a:t>
            </a:r>
            <a:r>
              <a:rPr lang="zh-CN" altLang="en-US" sz="3600" smtClean="0">
                <a:solidFill>
                  <a:schemeClr val="accent3"/>
                </a:solidFill>
                <a:latin typeface="字魂43号-国潮手书" panose="00000500000000000000" pitchFamily="2" charset="-122"/>
                <a:ea typeface="字魂43号-国潮手书" panose="00000500000000000000" pitchFamily="2" charset="-122"/>
              </a:rPr>
              <a:t>天</a:t>
            </a:r>
            <a:r>
              <a:rPr lang="zh-CN" altLang="en-US" sz="3600" dirty="0">
                <a:solidFill>
                  <a:schemeClr val="accent3"/>
                </a:solidFill>
                <a:latin typeface="字魂43号-国潮手书" panose="00000500000000000000" pitchFamily="2" charset="-122"/>
                <a:ea typeface="字魂43号-国潮手书" panose="00000500000000000000" pitchFamily="2" charset="-122"/>
              </a:rPr>
              <a:t>，常见为</a:t>
            </a:r>
            <a:r>
              <a:rPr lang="en-US" altLang="zh-CN" sz="3600" dirty="0">
                <a:solidFill>
                  <a:schemeClr val="accent3"/>
                </a:solidFill>
                <a:latin typeface="字魂43号-国潮手书" panose="00000500000000000000" pitchFamily="2" charset="-122"/>
                <a:ea typeface="字魂43号-国潮手书" panose="00000500000000000000" pitchFamily="2" charset="-122"/>
              </a:rPr>
              <a:t>3-5</a:t>
            </a:r>
            <a:r>
              <a:rPr lang="zh-CN" altLang="en-US" sz="3600" dirty="0">
                <a:solidFill>
                  <a:schemeClr val="accent3"/>
                </a:solidFill>
                <a:latin typeface="字魂43号-国潮手书" panose="00000500000000000000" pitchFamily="2" charset="-122"/>
                <a:ea typeface="字魂43号-国潮手书" panose="00000500000000000000" pitchFamily="2" charset="-122"/>
              </a:rPr>
              <a:t>天</a:t>
            </a:r>
          </a:p>
        </p:txBody>
      </p:sp>
      <p:sp>
        <p:nvSpPr>
          <p:cNvPr id="18" name="矩形 17">
            <a:extLst>
              <a:ext uri="{FF2B5EF4-FFF2-40B4-BE49-F238E27FC236}">
                <a16:creationId xmlns:a16="http://schemas.microsoft.com/office/drawing/2014/main" xmlns="" id="{362180DA-3406-486F-8CD2-939428FD0F0D}"/>
              </a:ext>
            </a:extLst>
          </p:cNvPr>
          <p:cNvSpPr/>
          <p:nvPr/>
        </p:nvSpPr>
        <p:spPr>
          <a:xfrm>
            <a:off x="1580921" y="1405386"/>
            <a:ext cx="1484702" cy="461665"/>
          </a:xfrm>
          <a:prstGeom prst="rect">
            <a:avLst/>
          </a:prstGeom>
        </p:spPr>
        <p:txBody>
          <a:bodyPr wrap="none">
            <a:spAutoFit/>
          </a:bodyPr>
          <a:lstStyle/>
          <a:p>
            <a:r>
              <a:rPr lang="zh-CN" altLang="en-US" sz="2400">
                <a:solidFill>
                  <a:schemeClr val="accent1"/>
                </a:solidFill>
                <a:latin typeface="字魂43号-国潮手书" panose="00000500000000000000" pitchFamily="2" charset="-122"/>
                <a:ea typeface="字魂43号-国潮手书" panose="00000500000000000000" pitchFamily="2" charset="-122"/>
              </a:rPr>
              <a:t>潜</a:t>
            </a:r>
            <a:r>
              <a:rPr lang="en-US" altLang="zh-CN" sz="2400" smtClean="0">
                <a:solidFill>
                  <a:schemeClr val="accent1"/>
                </a:solidFill>
                <a:latin typeface="字魂43号-国潮手书" panose="00000500000000000000" pitchFamily="2" charset="-122"/>
                <a:ea typeface="字魂43号-国潮手书" panose="00000500000000000000" pitchFamily="2" charset="-122"/>
              </a:rPr>
              <a:t>/</a:t>
            </a:r>
            <a:r>
              <a:rPr lang="en-US" altLang="zh-CN" sz="100" smtClean="0">
                <a:solidFill>
                  <a:schemeClr val="accent1"/>
                </a:solidFill>
                <a:latin typeface="字魂43号-国潮手书" panose="00000500000000000000" pitchFamily="2" charset="-122"/>
                <a:ea typeface="字魂43号-国潮手书" panose="00000500000000000000" pitchFamily="2" charset="-122"/>
              </a:rPr>
              <a:t> </a:t>
            </a:r>
            <a:r>
              <a:rPr lang="zh-CN" altLang="en-US" sz="2400" smtClean="0">
                <a:solidFill>
                  <a:schemeClr val="accent1"/>
                </a:solidFill>
                <a:latin typeface="字魂43号-国潮手书" panose="00000500000000000000" pitchFamily="2" charset="-122"/>
                <a:ea typeface="字魂43号-国潮手书" panose="00000500000000000000" pitchFamily="2" charset="-122"/>
              </a:rPr>
              <a:t>伏</a:t>
            </a:r>
            <a:r>
              <a:rPr lang="en-US" altLang="zh-CN" sz="2400" dirty="0">
                <a:solidFill>
                  <a:schemeClr val="accent1"/>
                </a:solidFill>
                <a:latin typeface="字魂43号-国潮手书" panose="00000500000000000000" pitchFamily="2" charset="-122"/>
                <a:ea typeface="字魂43号-国潮手书" panose="00000500000000000000" pitchFamily="2" charset="-122"/>
              </a:rPr>
              <a:t>/</a:t>
            </a:r>
            <a:r>
              <a:rPr lang="zh-CN" altLang="en-US" sz="2400" dirty="0">
                <a:solidFill>
                  <a:schemeClr val="accent1"/>
                </a:solidFill>
                <a:latin typeface="字魂43号-国潮手书" panose="00000500000000000000" pitchFamily="2" charset="-122"/>
                <a:ea typeface="字魂43号-国潮手书" panose="00000500000000000000" pitchFamily="2" charset="-122"/>
              </a:rPr>
              <a:t>期</a:t>
            </a:r>
            <a:endParaRPr lang="zh-CN" altLang="en-US" sz="2400" dirty="0">
              <a:latin typeface="字魂43号-国潮手书" panose="00000500000000000000" pitchFamily="2" charset="-122"/>
              <a:ea typeface="字魂43号-国潮手书" panose="00000500000000000000" pitchFamily="2" charset="-122"/>
            </a:endParaRPr>
          </a:p>
        </p:txBody>
      </p:sp>
      <p:sp>
        <p:nvSpPr>
          <p:cNvPr id="19" name="矩形 18">
            <a:extLst>
              <a:ext uri="{FF2B5EF4-FFF2-40B4-BE49-F238E27FC236}">
                <a16:creationId xmlns:a16="http://schemas.microsoft.com/office/drawing/2014/main" xmlns="" id="{C97C389F-B549-4F37-9C78-79B3D1FD67E6}"/>
              </a:ext>
            </a:extLst>
          </p:cNvPr>
          <p:cNvSpPr/>
          <p:nvPr/>
        </p:nvSpPr>
        <p:spPr>
          <a:xfrm>
            <a:off x="2726461" y="4180355"/>
            <a:ext cx="2501006" cy="1631216"/>
          </a:xfrm>
          <a:prstGeom prst="rect">
            <a:avLst/>
          </a:prstGeom>
        </p:spPr>
        <p:txBody>
          <a:bodyPr wrap="none">
            <a:spAutoFit/>
          </a:bodyPr>
          <a:lstStyle/>
          <a:p>
            <a:r>
              <a:rPr lang="en-US" altLang="zh-CN" sz="10000" smtClean="0">
                <a:solidFill>
                  <a:schemeClr val="bg1"/>
                </a:solidFill>
                <a:latin typeface="字魂43号-国潮手书" panose="00000500000000000000" pitchFamily="2" charset="-122"/>
                <a:ea typeface="字魂43号-国潮手书" panose="00000500000000000000" pitchFamily="2" charset="-122"/>
              </a:rPr>
              <a:t>9</a:t>
            </a:r>
            <a:r>
              <a:rPr lang="en-US" altLang="zh-CN" sz="100" smtClean="0">
                <a:solidFill>
                  <a:schemeClr val="bg1"/>
                </a:solidFill>
                <a:latin typeface="字魂43号-国潮手书" panose="00000500000000000000" pitchFamily="2" charset="-122"/>
                <a:ea typeface="字魂43号-国潮手书" panose="00000500000000000000" pitchFamily="2" charset="-122"/>
              </a:rPr>
              <a:t> </a:t>
            </a:r>
            <a:r>
              <a:rPr lang="en-US" altLang="zh-CN" sz="10000" smtClean="0">
                <a:solidFill>
                  <a:schemeClr val="bg1"/>
                </a:solidFill>
                <a:latin typeface="字魂43号-国潮手书" panose="00000500000000000000" pitchFamily="2" charset="-122"/>
                <a:ea typeface="字魂43号-国潮手书" panose="00000500000000000000" pitchFamily="2" charset="-122"/>
              </a:rPr>
              <a:t>16</a:t>
            </a:r>
            <a:endParaRPr lang="zh-CN" altLang="en-US" sz="10000" dirty="0">
              <a:solidFill>
                <a:schemeClr val="bg1"/>
              </a:solidFill>
              <a:latin typeface="字魂43号-国潮手书" panose="00000500000000000000" pitchFamily="2" charset="-122"/>
              <a:ea typeface="字魂43号-国潮手书" panose="00000500000000000000" pitchFamily="2" charset="-122"/>
            </a:endParaRPr>
          </a:p>
        </p:txBody>
      </p:sp>
      <p:sp>
        <p:nvSpPr>
          <p:cNvPr id="20" name="椭圆 19">
            <a:extLst>
              <a:ext uri="{FF2B5EF4-FFF2-40B4-BE49-F238E27FC236}">
                <a16:creationId xmlns:a16="http://schemas.microsoft.com/office/drawing/2014/main" xmlns="" id="{051DB717-34B2-4513-AABE-7F97AB219CBB}"/>
              </a:ext>
            </a:extLst>
          </p:cNvPr>
          <p:cNvSpPr/>
          <p:nvPr/>
        </p:nvSpPr>
        <p:spPr>
          <a:xfrm>
            <a:off x="5000934" y="4969544"/>
            <a:ext cx="487251" cy="487251"/>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400" b="1" dirty="0">
                <a:solidFill>
                  <a:schemeClr val="accent1"/>
                </a:solidFill>
              </a:rPr>
              <a:t>人</a:t>
            </a:r>
          </a:p>
        </p:txBody>
      </p:sp>
      <p:sp>
        <p:nvSpPr>
          <p:cNvPr id="21" name="矩形 20">
            <a:extLst>
              <a:ext uri="{FF2B5EF4-FFF2-40B4-BE49-F238E27FC236}">
                <a16:creationId xmlns:a16="http://schemas.microsoft.com/office/drawing/2014/main" xmlns="" id="{3DE499AF-463F-48CC-AA82-9A761EA8A09A}"/>
              </a:ext>
            </a:extLst>
          </p:cNvPr>
          <p:cNvSpPr/>
          <p:nvPr/>
        </p:nvSpPr>
        <p:spPr>
          <a:xfrm>
            <a:off x="1014811" y="4514387"/>
            <a:ext cx="1461547" cy="1461547"/>
          </a:xfrm>
          <a:prstGeom prst="rect">
            <a:avLst/>
          </a:prstGeom>
          <a:pattFill prst="pct10">
            <a:fgClr>
              <a:schemeClr val="tx2">
                <a:lumMod val="10000"/>
                <a:lumOff val="90000"/>
              </a:schemeClr>
            </a:fgClr>
            <a:bgClr>
              <a:schemeClr val="bg1"/>
            </a:bgClr>
          </a:pattFill>
          <a:ln w="762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80000"/>
              </a:lnSpc>
            </a:pPr>
            <a:r>
              <a:rPr lang="zh-CN" altLang="en-US" sz="4000">
                <a:solidFill>
                  <a:schemeClr val="accent1"/>
                </a:solidFill>
                <a:latin typeface="字魂43号-国潮手书" panose="00000500000000000000" pitchFamily="2" charset="-122"/>
                <a:ea typeface="字魂43号-国潮手书" panose="00000500000000000000" pitchFamily="2" charset="-122"/>
              </a:rPr>
              <a:t>死</a:t>
            </a:r>
            <a:r>
              <a:rPr lang="zh-CN" altLang="en-US" sz="4000" smtClean="0">
                <a:solidFill>
                  <a:schemeClr val="accent1"/>
                </a:solidFill>
                <a:latin typeface="字魂43号-国潮手书" panose="00000500000000000000" pitchFamily="2" charset="-122"/>
                <a:ea typeface="字魂43号-国潮手书" panose="00000500000000000000" pitchFamily="2" charset="-122"/>
              </a:rPr>
              <a:t>亡</a:t>
            </a:r>
            <a:r>
              <a:rPr lang="zh-CN" altLang="en-US" sz="100" smtClean="0">
                <a:solidFill>
                  <a:schemeClr val="accent1"/>
                </a:solidFill>
                <a:latin typeface="字魂43号-国潮手书" panose="00000500000000000000" pitchFamily="2" charset="-122"/>
                <a:ea typeface="字魂43号-国潮手书" panose="00000500000000000000" pitchFamily="2" charset="-122"/>
              </a:rPr>
              <a:t> </a:t>
            </a:r>
            <a:endParaRPr lang="en-US" altLang="zh-CN" sz="100" dirty="0">
              <a:solidFill>
                <a:schemeClr val="accent1"/>
              </a:solidFill>
              <a:latin typeface="字魂43号-国潮手书" panose="00000500000000000000" pitchFamily="2" charset="-122"/>
              <a:ea typeface="字魂43号-国潮手书" panose="00000500000000000000" pitchFamily="2" charset="-122"/>
            </a:endParaRPr>
          </a:p>
          <a:p>
            <a:pPr algn="ctr">
              <a:lnSpc>
                <a:spcPct val="80000"/>
              </a:lnSpc>
            </a:pPr>
            <a:r>
              <a:rPr lang="zh-CN" altLang="en-US" sz="4000" dirty="0">
                <a:solidFill>
                  <a:schemeClr val="accent1"/>
                </a:solidFill>
                <a:latin typeface="字魂43号-国潮手书" panose="00000500000000000000" pitchFamily="2" charset="-122"/>
                <a:ea typeface="字魂43号-国潮手书" panose="00000500000000000000" pitchFamily="2" charset="-122"/>
              </a:rPr>
              <a:t>人数</a:t>
            </a:r>
          </a:p>
        </p:txBody>
      </p:sp>
      <p:sp>
        <p:nvSpPr>
          <p:cNvPr id="4" name="任意多边形: 形状 3">
            <a:extLst>
              <a:ext uri="{FF2B5EF4-FFF2-40B4-BE49-F238E27FC236}">
                <a16:creationId xmlns:a16="http://schemas.microsoft.com/office/drawing/2014/main" xmlns="" id="{43E43226-63CD-4210-9254-F65FE833D4E7}"/>
              </a:ext>
            </a:extLst>
          </p:cNvPr>
          <p:cNvSpPr/>
          <p:nvPr/>
        </p:nvSpPr>
        <p:spPr>
          <a:xfrm rot="21040648">
            <a:off x="5763194" y="-190000"/>
            <a:ext cx="5880100" cy="5664200"/>
          </a:xfrm>
          <a:custGeom>
            <a:avLst/>
            <a:gdLst>
              <a:gd name="connsiteX0" fmla="*/ 0 w 5880100"/>
              <a:gd name="connsiteY0" fmla="*/ 304800 h 5664200"/>
              <a:gd name="connsiteX1" fmla="*/ 342900 w 5880100"/>
              <a:gd name="connsiteY1" fmla="*/ 838200 h 5664200"/>
              <a:gd name="connsiteX2" fmla="*/ 431800 w 5880100"/>
              <a:gd name="connsiteY2" fmla="*/ 1651000 h 5664200"/>
              <a:gd name="connsiteX3" fmla="*/ 812800 w 5880100"/>
              <a:gd name="connsiteY3" fmla="*/ 2260600 h 5664200"/>
              <a:gd name="connsiteX4" fmla="*/ 774700 w 5880100"/>
              <a:gd name="connsiteY4" fmla="*/ 3060700 h 5664200"/>
              <a:gd name="connsiteX5" fmla="*/ 685800 w 5880100"/>
              <a:gd name="connsiteY5" fmla="*/ 3365500 h 5664200"/>
              <a:gd name="connsiteX6" fmla="*/ 1181100 w 5880100"/>
              <a:gd name="connsiteY6" fmla="*/ 3606800 h 5664200"/>
              <a:gd name="connsiteX7" fmla="*/ 1333500 w 5880100"/>
              <a:gd name="connsiteY7" fmla="*/ 4076700 h 5664200"/>
              <a:gd name="connsiteX8" fmla="*/ 990600 w 5880100"/>
              <a:gd name="connsiteY8" fmla="*/ 4343400 h 5664200"/>
              <a:gd name="connsiteX9" fmla="*/ 1104900 w 5880100"/>
              <a:gd name="connsiteY9" fmla="*/ 4660900 h 5664200"/>
              <a:gd name="connsiteX10" fmla="*/ 1295400 w 5880100"/>
              <a:gd name="connsiteY10" fmla="*/ 4610100 h 5664200"/>
              <a:gd name="connsiteX11" fmla="*/ 1358900 w 5880100"/>
              <a:gd name="connsiteY11" fmla="*/ 5219700 h 5664200"/>
              <a:gd name="connsiteX12" fmla="*/ 1651000 w 5880100"/>
              <a:gd name="connsiteY12" fmla="*/ 5664200 h 5664200"/>
              <a:gd name="connsiteX13" fmla="*/ 2425700 w 5880100"/>
              <a:gd name="connsiteY13" fmla="*/ 5435600 h 5664200"/>
              <a:gd name="connsiteX14" fmla="*/ 2705100 w 5880100"/>
              <a:gd name="connsiteY14" fmla="*/ 5321300 h 5664200"/>
              <a:gd name="connsiteX15" fmla="*/ 2933700 w 5880100"/>
              <a:gd name="connsiteY15" fmla="*/ 5207000 h 5664200"/>
              <a:gd name="connsiteX16" fmla="*/ 2959100 w 5880100"/>
              <a:gd name="connsiteY16" fmla="*/ 4876800 h 5664200"/>
              <a:gd name="connsiteX17" fmla="*/ 3429000 w 5880100"/>
              <a:gd name="connsiteY17" fmla="*/ 4660900 h 5664200"/>
              <a:gd name="connsiteX18" fmla="*/ 3771900 w 5880100"/>
              <a:gd name="connsiteY18" fmla="*/ 4673600 h 5664200"/>
              <a:gd name="connsiteX19" fmla="*/ 3962400 w 5880100"/>
              <a:gd name="connsiteY19" fmla="*/ 4699000 h 5664200"/>
              <a:gd name="connsiteX20" fmla="*/ 4368800 w 5880100"/>
              <a:gd name="connsiteY20" fmla="*/ 4406900 h 5664200"/>
              <a:gd name="connsiteX21" fmla="*/ 4876800 w 5880100"/>
              <a:gd name="connsiteY21" fmla="*/ 4445000 h 5664200"/>
              <a:gd name="connsiteX22" fmla="*/ 5194300 w 5880100"/>
              <a:gd name="connsiteY22" fmla="*/ 4127500 h 5664200"/>
              <a:gd name="connsiteX23" fmla="*/ 5600700 w 5880100"/>
              <a:gd name="connsiteY23" fmla="*/ 3695700 h 5664200"/>
              <a:gd name="connsiteX24" fmla="*/ 5880100 w 5880100"/>
              <a:gd name="connsiteY24" fmla="*/ 3568700 h 5664200"/>
              <a:gd name="connsiteX25" fmla="*/ 5461000 w 5880100"/>
              <a:gd name="connsiteY25" fmla="*/ 2895600 h 5664200"/>
              <a:gd name="connsiteX26" fmla="*/ 4648200 w 5880100"/>
              <a:gd name="connsiteY26" fmla="*/ 2425700 h 5664200"/>
              <a:gd name="connsiteX27" fmla="*/ 4076700 w 5880100"/>
              <a:gd name="connsiteY27" fmla="*/ 2260600 h 5664200"/>
              <a:gd name="connsiteX28" fmla="*/ 3721100 w 5880100"/>
              <a:gd name="connsiteY28" fmla="*/ 2209800 h 5664200"/>
              <a:gd name="connsiteX29" fmla="*/ 3175000 w 5880100"/>
              <a:gd name="connsiteY29" fmla="*/ 3111500 h 5664200"/>
              <a:gd name="connsiteX30" fmla="*/ 3009900 w 5880100"/>
              <a:gd name="connsiteY30" fmla="*/ 3022600 h 5664200"/>
              <a:gd name="connsiteX31" fmla="*/ 2946400 w 5880100"/>
              <a:gd name="connsiteY31" fmla="*/ 2730500 h 5664200"/>
              <a:gd name="connsiteX32" fmla="*/ 2692400 w 5880100"/>
              <a:gd name="connsiteY32" fmla="*/ 2616200 h 5664200"/>
              <a:gd name="connsiteX33" fmla="*/ 2755900 w 5880100"/>
              <a:gd name="connsiteY33" fmla="*/ 2057400 h 5664200"/>
              <a:gd name="connsiteX34" fmla="*/ 2616200 w 5880100"/>
              <a:gd name="connsiteY34" fmla="*/ 1689100 h 5664200"/>
              <a:gd name="connsiteX35" fmla="*/ 2133600 w 5880100"/>
              <a:gd name="connsiteY35" fmla="*/ 977900 h 5664200"/>
              <a:gd name="connsiteX36" fmla="*/ 1943100 w 5880100"/>
              <a:gd name="connsiteY36" fmla="*/ 546100 h 5664200"/>
              <a:gd name="connsiteX37" fmla="*/ 1587500 w 5880100"/>
              <a:gd name="connsiteY37" fmla="*/ 266700 h 5664200"/>
              <a:gd name="connsiteX38" fmla="*/ 850900 w 5880100"/>
              <a:gd name="connsiteY38" fmla="*/ 0 h 5664200"/>
              <a:gd name="connsiteX39" fmla="*/ 381000 w 5880100"/>
              <a:gd name="connsiteY39" fmla="*/ 114300 h 5664200"/>
              <a:gd name="connsiteX40" fmla="*/ 0 w 5880100"/>
              <a:gd name="connsiteY40" fmla="*/ 304800 h 5664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5880100" h="5664200">
                <a:moveTo>
                  <a:pt x="0" y="304800"/>
                </a:moveTo>
                <a:lnTo>
                  <a:pt x="342900" y="838200"/>
                </a:lnTo>
                <a:lnTo>
                  <a:pt x="431800" y="1651000"/>
                </a:lnTo>
                <a:lnTo>
                  <a:pt x="812800" y="2260600"/>
                </a:lnTo>
                <a:lnTo>
                  <a:pt x="774700" y="3060700"/>
                </a:lnTo>
                <a:lnTo>
                  <a:pt x="685800" y="3365500"/>
                </a:lnTo>
                <a:lnTo>
                  <a:pt x="1181100" y="3606800"/>
                </a:lnTo>
                <a:lnTo>
                  <a:pt x="1333500" y="4076700"/>
                </a:lnTo>
                <a:lnTo>
                  <a:pt x="990600" y="4343400"/>
                </a:lnTo>
                <a:lnTo>
                  <a:pt x="1104900" y="4660900"/>
                </a:lnTo>
                <a:lnTo>
                  <a:pt x="1295400" y="4610100"/>
                </a:lnTo>
                <a:lnTo>
                  <a:pt x="1358900" y="5219700"/>
                </a:lnTo>
                <a:lnTo>
                  <a:pt x="1651000" y="5664200"/>
                </a:lnTo>
                <a:lnTo>
                  <a:pt x="2425700" y="5435600"/>
                </a:lnTo>
                <a:lnTo>
                  <a:pt x="2705100" y="5321300"/>
                </a:lnTo>
                <a:lnTo>
                  <a:pt x="2933700" y="5207000"/>
                </a:lnTo>
                <a:lnTo>
                  <a:pt x="2959100" y="4876800"/>
                </a:lnTo>
                <a:lnTo>
                  <a:pt x="3429000" y="4660900"/>
                </a:lnTo>
                <a:lnTo>
                  <a:pt x="3771900" y="4673600"/>
                </a:lnTo>
                <a:lnTo>
                  <a:pt x="3962400" y="4699000"/>
                </a:lnTo>
                <a:lnTo>
                  <a:pt x="4368800" y="4406900"/>
                </a:lnTo>
                <a:lnTo>
                  <a:pt x="4876800" y="4445000"/>
                </a:lnTo>
                <a:lnTo>
                  <a:pt x="5194300" y="4127500"/>
                </a:lnTo>
                <a:lnTo>
                  <a:pt x="5600700" y="3695700"/>
                </a:lnTo>
                <a:lnTo>
                  <a:pt x="5880100" y="3568700"/>
                </a:lnTo>
                <a:lnTo>
                  <a:pt x="5461000" y="2895600"/>
                </a:lnTo>
                <a:lnTo>
                  <a:pt x="4648200" y="2425700"/>
                </a:lnTo>
                <a:lnTo>
                  <a:pt x="4076700" y="2260600"/>
                </a:lnTo>
                <a:lnTo>
                  <a:pt x="3721100" y="2209800"/>
                </a:lnTo>
                <a:lnTo>
                  <a:pt x="3175000" y="3111500"/>
                </a:lnTo>
                <a:lnTo>
                  <a:pt x="3009900" y="3022600"/>
                </a:lnTo>
                <a:lnTo>
                  <a:pt x="2946400" y="2730500"/>
                </a:lnTo>
                <a:lnTo>
                  <a:pt x="2692400" y="2616200"/>
                </a:lnTo>
                <a:lnTo>
                  <a:pt x="2755900" y="2057400"/>
                </a:lnTo>
                <a:lnTo>
                  <a:pt x="2616200" y="1689100"/>
                </a:lnTo>
                <a:lnTo>
                  <a:pt x="2133600" y="977900"/>
                </a:lnTo>
                <a:lnTo>
                  <a:pt x="1943100" y="546100"/>
                </a:lnTo>
                <a:lnTo>
                  <a:pt x="1587500" y="266700"/>
                </a:lnTo>
                <a:lnTo>
                  <a:pt x="850900" y="0"/>
                </a:lnTo>
                <a:lnTo>
                  <a:pt x="381000" y="114300"/>
                </a:lnTo>
                <a:lnTo>
                  <a:pt x="0" y="304800"/>
                </a:lnTo>
                <a:close/>
              </a:path>
            </a:pathLst>
          </a:custGeom>
          <a:solidFill>
            <a:schemeClr val="tx2">
              <a:lumMod val="25000"/>
              <a:lumOff val="75000"/>
              <a:alpha val="6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p>
        </p:txBody>
      </p:sp>
      <p:pic>
        <p:nvPicPr>
          <p:cNvPr id="22" name="图片 21">
            <a:extLst>
              <a:ext uri="{FF2B5EF4-FFF2-40B4-BE49-F238E27FC236}">
                <a16:creationId xmlns:a16="http://schemas.microsoft.com/office/drawing/2014/main" xmlns="" id="{65965E0B-09DE-4F15-AB07-CBCA421DC2FC}"/>
              </a:ext>
            </a:extLst>
          </p:cNvPr>
          <p:cNvPicPr>
            <a:picLocks noChangeAspect="1"/>
          </p:cNvPicPr>
          <p:nvPr/>
        </p:nvPicPr>
        <p:blipFill>
          <a:blip r:embed="rId4">
            <a:duotone>
              <a:schemeClr val="accent1">
                <a:shade val="45000"/>
                <a:satMod val="135000"/>
              </a:schemeClr>
              <a:prstClr val="white"/>
            </a:duotone>
            <a:extLst>
              <a:ext uri="{BEBA8EAE-BF5A-486C-A8C5-ECC9F3942E4B}">
                <a14:imgProps xmlns:a14="http://schemas.microsoft.com/office/drawing/2010/main">
                  <a14:imgLayer>
                    <a14:imgEffect>
                      <a14:artisticPastelsSmooth/>
                    </a14:imgEffect>
                  </a14:imgLayer>
                </a14:imgProps>
              </a:ext>
              <a:ext uri="{28A0092B-C50C-407E-A947-70E740481C1C}">
                <a14:useLocalDpi xmlns:a14="http://schemas.microsoft.com/office/drawing/2010/main" val="0"/>
              </a:ext>
            </a:extLst>
          </a:blip>
          <a:stretch>
            <a:fillRect/>
          </a:stretch>
        </p:blipFill>
        <p:spPr>
          <a:xfrm rot="21040648">
            <a:off x="5907872" y="-220724"/>
            <a:ext cx="5726828" cy="5747766"/>
          </a:xfrm>
          <a:prstGeom prst="rect">
            <a:avLst/>
          </a:prstGeom>
        </p:spPr>
      </p:pic>
      <p:sp>
        <p:nvSpPr>
          <p:cNvPr id="23" name="矩形 22">
            <a:extLst>
              <a:ext uri="{FF2B5EF4-FFF2-40B4-BE49-F238E27FC236}">
                <a16:creationId xmlns:a16="http://schemas.microsoft.com/office/drawing/2014/main" xmlns="" id="{A963FEB5-A492-45C6-AB6F-CF6059F355C5}"/>
              </a:ext>
            </a:extLst>
          </p:cNvPr>
          <p:cNvSpPr>
            <a:spLocks/>
          </p:cNvSpPr>
          <p:nvPr/>
        </p:nvSpPr>
        <p:spPr>
          <a:xfrm rot="21550967">
            <a:off x="7837538" y="235858"/>
            <a:ext cx="1094066" cy="646331"/>
          </a:xfrm>
          <a:prstGeom prst="rect">
            <a:avLst/>
          </a:prstGeom>
          <a:noFill/>
        </p:spPr>
        <p:txBody>
          <a:bodyPr wrap="square">
            <a:spAutoFit/>
          </a:bodyPr>
          <a:lstStyle/>
          <a:p>
            <a:r>
              <a:rPr lang="zh-CN" altLang="en-US">
                <a:ln w="22225">
                  <a:noFill/>
                </a:ln>
                <a:solidFill>
                  <a:schemeClr val="accent2"/>
                </a:solidFill>
                <a:latin typeface="字魂43号-国潮手书" panose="00000500000000000000" pitchFamily="2" charset="-122"/>
                <a:ea typeface="字魂43号-国潮手书" panose="00000500000000000000" pitchFamily="2" charset="-122"/>
              </a:rPr>
              <a:t>传</a:t>
            </a:r>
            <a:r>
              <a:rPr lang="en-US" altLang="zh-CN" smtClean="0">
                <a:ln w="22225">
                  <a:noFill/>
                </a:ln>
                <a:solidFill>
                  <a:schemeClr val="accent2"/>
                </a:solidFill>
                <a:latin typeface="字魂43号-国潮手书" panose="00000500000000000000" pitchFamily="2" charset="-122"/>
                <a:ea typeface="字魂43号-国潮手书" panose="00000500000000000000" pitchFamily="2" charset="-122"/>
              </a:rPr>
              <a:t>/</a:t>
            </a:r>
            <a:r>
              <a:rPr lang="en-US" altLang="zh-CN" sz="100" smtClean="0">
                <a:ln w="22225">
                  <a:noFill/>
                </a:ln>
                <a:solidFill>
                  <a:schemeClr val="accent2"/>
                </a:solidFill>
                <a:latin typeface="字魂43号-国潮手书" panose="00000500000000000000" pitchFamily="2" charset="-122"/>
                <a:ea typeface="字魂43号-国潮手书" panose="00000500000000000000" pitchFamily="2" charset="-122"/>
              </a:rPr>
              <a:t> </a:t>
            </a:r>
            <a:r>
              <a:rPr lang="zh-CN" altLang="en-US" smtClean="0">
                <a:ln w="22225">
                  <a:noFill/>
                </a:ln>
                <a:solidFill>
                  <a:schemeClr val="accent2"/>
                </a:solidFill>
                <a:latin typeface="字魂43号-国潮手书" panose="00000500000000000000" pitchFamily="2" charset="-122"/>
                <a:ea typeface="字魂43号-国潮手书" panose="00000500000000000000" pitchFamily="2" charset="-122"/>
              </a:rPr>
              <a:t>染</a:t>
            </a:r>
            <a:r>
              <a:rPr lang="en-US" altLang="zh-CN" dirty="0">
                <a:ln w="22225">
                  <a:noFill/>
                </a:ln>
                <a:solidFill>
                  <a:schemeClr val="accent2"/>
                </a:solidFill>
                <a:latin typeface="字魂43号-国潮手书" panose="00000500000000000000" pitchFamily="2" charset="-122"/>
                <a:ea typeface="字魂43号-国潮手书" panose="00000500000000000000" pitchFamily="2" charset="-122"/>
              </a:rPr>
              <a:t>/</a:t>
            </a:r>
            <a:r>
              <a:rPr lang="zh-CN" altLang="en-US" dirty="0">
                <a:ln w="22225">
                  <a:noFill/>
                </a:ln>
                <a:solidFill>
                  <a:schemeClr val="accent2"/>
                </a:solidFill>
                <a:latin typeface="字魂43号-国潮手书" panose="00000500000000000000" pitchFamily="2" charset="-122"/>
                <a:ea typeface="字魂43号-国潮手书" panose="00000500000000000000" pitchFamily="2" charset="-122"/>
              </a:rPr>
              <a:t>源</a:t>
            </a:r>
            <a:endParaRPr lang="en-US" altLang="zh-CN" dirty="0">
              <a:ln w="22225">
                <a:noFill/>
              </a:ln>
              <a:solidFill>
                <a:schemeClr val="accent2"/>
              </a:solidFill>
              <a:latin typeface="字魂43号-国潮手书" panose="00000500000000000000" pitchFamily="2" charset="-122"/>
              <a:ea typeface="字魂43号-国潮手书" panose="00000500000000000000" pitchFamily="2" charset="-122"/>
            </a:endParaRPr>
          </a:p>
        </p:txBody>
      </p:sp>
      <p:sp>
        <p:nvSpPr>
          <p:cNvPr id="24" name="矩形 23">
            <a:extLst>
              <a:ext uri="{FF2B5EF4-FFF2-40B4-BE49-F238E27FC236}">
                <a16:creationId xmlns:a16="http://schemas.microsoft.com/office/drawing/2014/main" xmlns="" id="{9A623EFF-1EE1-489C-932E-9C233D01E3A2}"/>
              </a:ext>
            </a:extLst>
          </p:cNvPr>
          <p:cNvSpPr>
            <a:spLocks/>
          </p:cNvSpPr>
          <p:nvPr/>
        </p:nvSpPr>
        <p:spPr>
          <a:xfrm rot="21550967">
            <a:off x="7837538" y="729218"/>
            <a:ext cx="1094066" cy="369332"/>
          </a:xfrm>
          <a:prstGeom prst="rect">
            <a:avLst/>
          </a:prstGeom>
          <a:noFill/>
        </p:spPr>
        <p:txBody>
          <a:bodyPr wrap="square">
            <a:noAutofit/>
          </a:bodyPr>
          <a:lstStyle/>
          <a:p>
            <a:r>
              <a:rPr lang="zh-CN" altLang="en-US" smtClean="0">
                <a:ln w="22225">
                  <a:noFill/>
                </a:ln>
                <a:solidFill>
                  <a:schemeClr val="accent1"/>
                </a:solidFill>
                <a:latin typeface="字魂43号-国潮手书" panose="00000500000000000000" pitchFamily="2" charset="-122"/>
                <a:ea typeface="字魂43号-国潮手书" panose="00000500000000000000" pitchFamily="2" charset="-122"/>
              </a:rPr>
              <a:t>菊</a:t>
            </a:r>
            <a:r>
              <a:rPr lang="zh-CN" altLang="en-US" sz="100" smtClean="0">
                <a:ln w="22225">
                  <a:noFill/>
                </a:ln>
                <a:solidFill>
                  <a:schemeClr val="accent1"/>
                </a:solidFill>
                <a:latin typeface="字魂43号-国潮手书" panose="00000500000000000000" pitchFamily="2" charset="-122"/>
                <a:ea typeface="字魂43号-国潮手书" panose="00000500000000000000" pitchFamily="2" charset="-122"/>
              </a:rPr>
              <a:t> </a:t>
            </a:r>
            <a:r>
              <a:rPr lang="zh-CN" altLang="en-US" smtClean="0">
                <a:ln w="22225">
                  <a:noFill/>
                </a:ln>
                <a:solidFill>
                  <a:schemeClr val="accent1"/>
                </a:solidFill>
                <a:latin typeface="字魂43号-国潮手书" panose="00000500000000000000" pitchFamily="2" charset="-122"/>
                <a:ea typeface="字魂43号-国潮手书" panose="00000500000000000000" pitchFamily="2" charset="-122"/>
              </a:rPr>
              <a:t>头</a:t>
            </a:r>
            <a:r>
              <a:rPr lang="zh-CN" altLang="en-US" dirty="0">
                <a:ln w="22225">
                  <a:noFill/>
                </a:ln>
                <a:solidFill>
                  <a:schemeClr val="accent1"/>
                </a:solidFill>
                <a:latin typeface="字魂43号-国潮手书" panose="00000500000000000000" pitchFamily="2" charset="-122"/>
                <a:ea typeface="字魂43号-国潮手书" panose="00000500000000000000" pitchFamily="2" charset="-122"/>
              </a:rPr>
              <a:t>蝠</a:t>
            </a:r>
            <a:endParaRPr lang="en-US" altLang="zh-CN" dirty="0">
              <a:ln w="22225">
                <a:noFill/>
              </a:ln>
              <a:solidFill>
                <a:schemeClr val="accent1"/>
              </a:solidFill>
              <a:latin typeface="字魂43号-国潮手书" panose="00000500000000000000" pitchFamily="2" charset="-122"/>
              <a:ea typeface="字魂43号-国潮手书" panose="00000500000000000000" pitchFamily="2" charset="-122"/>
            </a:endParaRPr>
          </a:p>
        </p:txBody>
      </p:sp>
      <p:sp>
        <p:nvSpPr>
          <p:cNvPr id="25" name="矩形 24">
            <a:extLst>
              <a:ext uri="{FF2B5EF4-FFF2-40B4-BE49-F238E27FC236}">
                <a16:creationId xmlns:a16="http://schemas.microsoft.com/office/drawing/2014/main" xmlns="" id="{A19E50ED-0425-4319-B91E-2BF436B20DCA}"/>
              </a:ext>
            </a:extLst>
          </p:cNvPr>
          <p:cNvSpPr>
            <a:spLocks/>
          </p:cNvSpPr>
          <p:nvPr/>
        </p:nvSpPr>
        <p:spPr>
          <a:xfrm rot="21550967">
            <a:off x="9274773" y="367605"/>
            <a:ext cx="2040831" cy="369332"/>
          </a:xfrm>
          <a:prstGeom prst="rect">
            <a:avLst/>
          </a:prstGeom>
          <a:noFill/>
        </p:spPr>
        <p:txBody>
          <a:bodyPr wrap="square">
            <a:spAutoFit/>
          </a:bodyPr>
          <a:lstStyle/>
          <a:p>
            <a:r>
              <a:rPr lang="zh-CN" altLang="en-US">
                <a:ln w="22225">
                  <a:noFill/>
                </a:ln>
                <a:solidFill>
                  <a:schemeClr val="accent2"/>
                </a:solidFill>
                <a:latin typeface="字魂43号-国潮手书" panose="00000500000000000000" pitchFamily="2" charset="-122"/>
                <a:ea typeface="字魂43号-国潮手书" panose="00000500000000000000" pitchFamily="2" charset="-122"/>
              </a:rPr>
              <a:t>传</a:t>
            </a:r>
            <a:r>
              <a:rPr lang="en-US" altLang="zh-CN" smtClean="0">
                <a:ln w="22225">
                  <a:noFill/>
                </a:ln>
                <a:solidFill>
                  <a:schemeClr val="accent2"/>
                </a:solidFill>
                <a:latin typeface="字魂43号-国潮手书" panose="00000500000000000000" pitchFamily="2" charset="-122"/>
                <a:ea typeface="字魂43号-国潮手书" panose="00000500000000000000" pitchFamily="2" charset="-122"/>
              </a:rPr>
              <a:t>/</a:t>
            </a:r>
            <a:r>
              <a:rPr lang="en-US" altLang="zh-CN" sz="100" smtClean="0">
                <a:ln w="22225">
                  <a:noFill/>
                </a:ln>
                <a:solidFill>
                  <a:schemeClr val="accent2"/>
                </a:solidFill>
                <a:latin typeface="字魂43号-国潮手书" panose="00000500000000000000" pitchFamily="2" charset="-122"/>
                <a:ea typeface="字魂43号-国潮手书" panose="00000500000000000000" pitchFamily="2" charset="-122"/>
              </a:rPr>
              <a:t> </a:t>
            </a:r>
            <a:r>
              <a:rPr lang="zh-CN" altLang="en-US" smtClean="0">
                <a:ln w="22225">
                  <a:noFill/>
                </a:ln>
                <a:solidFill>
                  <a:schemeClr val="accent2"/>
                </a:solidFill>
                <a:latin typeface="字魂43号-国潮手书" panose="00000500000000000000" pitchFamily="2" charset="-122"/>
                <a:ea typeface="字魂43号-国潮手书" panose="00000500000000000000" pitchFamily="2" charset="-122"/>
              </a:rPr>
              <a:t>播</a:t>
            </a:r>
            <a:r>
              <a:rPr lang="en-US" altLang="zh-CN" dirty="0">
                <a:ln w="22225">
                  <a:noFill/>
                </a:ln>
                <a:solidFill>
                  <a:schemeClr val="accent2"/>
                </a:solidFill>
                <a:latin typeface="字魂43号-国潮手书" panose="00000500000000000000" pitchFamily="2" charset="-122"/>
                <a:ea typeface="字魂43号-国潮手书" panose="00000500000000000000" pitchFamily="2" charset="-122"/>
              </a:rPr>
              <a:t>/</a:t>
            </a:r>
            <a:r>
              <a:rPr lang="zh-CN" altLang="en-US" dirty="0">
                <a:ln w="22225">
                  <a:noFill/>
                </a:ln>
                <a:solidFill>
                  <a:schemeClr val="accent2"/>
                </a:solidFill>
                <a:latin typeface="字魂43号-国潮手书" panose="00000500000000000000" pitchFamily="2" charset="-122"/>
                <a:ea typeface="字魂43号-国潮手书" panose="00000500000000000000" pitchFamily="2" charset="-122"/>
              </a:rPr>
              <a:t>方</a:t>
            </a:r>
            <a:r>
              <a:rPr lang="en-US" altLang="zh-CN" dirty="0">
                <a:ln w="22225">
                  <a:noFill/>
                </a:ln>
                <a:solidFill>
                  <a:schemeClr val="accent2"/>
                </a:solidFill>
                <a:latin typeface="字魂43号-国潮手书" panose="00000500000000000000" pitchFamily="2" charset="-122"/>
                <a:ea typeface="字魂43号-国潮手书" panose="00000500000000000000" pitchFamily="2" charset="-122"/>
              </a:rPr>
              <a:t>/</a:t>
            </a:r>
            <a:r>
              <a:rPr lang="zh-CN" altLang="en-US" dirty="0">
                <a:ln w="22225">
                  <a:noFill/>
                </a:ln>
                <a:solidFill>
                  <a:schemeClr val="accent2"/>
                </a:solidFill>
                <a:latin typeface="字魂43号-国潮手书" panose="00000500000000000000" pitchFamily="2" charset="-122"/>
                <a:ea typeface="字魂43号-国潮手书" panose="00000500000000000000" pitchFamily="2" charset="-122"/>
              </a:rPr>
              <a:t>法</a:t>
            </a:r>
            <a:endParaRPr lang="en-US" altLang="zh-CN" dirty="0">
              <a:ln w="22225">
                <a:noFill/>
              </a:ln>
              <a:solidFill>
                <a:schemeClr val="accent2"/>
              </a:solidFill>
              <a:latin typeface="字魂43号-国潮手书" panose="00000500000000000000" pitchFamily="2" charset="-122"/>
              <a:ea typeface="字魂43号-国潮手书" panose="00000500000000000000" pitchFamily="2" charset="-122"/>
            </a:endParaRPr>
          </a:p>
        </p:txBody>
      </p:sp>
      <p:sp>
        <p:nvSpPr>
          <p:cNvPr id="26" name="文本框 25">
            <a:extLst>
              <a:ext uri="{FF2B5EF4-FFF2-40B4-BE49-F238E27FC236}">
                <a16:creationId xmlns:a16="http://schemas.microsoft.com/office/drawing/2014/main" xmlns="" id="{A0FB8007-5B01-41EB-A37A-72FAC0F3AA41}"/>
              </a:ext>
            </a:extLst>
          </p:cNvPr>
          <p:cNvSpPr txBox="1">
            <a:spLocks/>
          </p:cNvSpPr>
          <p:nvPr/>
        </p:nvSpPr>
        <p:spPr>
          <a:xfrm rot="21550967">
            <a:off x="9278733" y="723707"/>
            <a:ext cx="1862714" cy="923330"/>
          </a:xfrm>
          <a:prstGeom prst="rect">
            <a:avLst/>
          </a:prstGeom>
          <a:noFill/>
        </p:spPr>
        <p:txBody>
          <a:bodyPr wrap="square" rtlCol="0" anchor="t">
            <a:spAutoFit/>
          </a:bodyPr>
          <a:lstStyle>
            <a:defPPr>
              <a:defRPr lang="zh-CN"/>
            </a:defPPr>
            <a:lvl1pPr>
              <a:defRPr b="1">
                <a:solidFill>
                  <a:schemeClr val="accent1"/>
                </a:solidFill>
              </a:defRPr>
            </a:lvl1pPr>
          </a:lstStyle>
          <a:p>
            <a:r>
              <a:rPr lang="zh-CN" altLang="en-US" b="0" dirty="0">
                <a:latin typeface="字魂43号-国潮手书" panose="00000500000000000000" pitchFamily="2" charset="-122"/>
                <a:ea typeface="字魂43号-国潮手书" panose="00000500000000000000" pitchFamily="2" charset="-122"/>
              </a:rPr>
              <a:t>近距离飞沫</a:t>
            </a:r>
            <a:r>
              <a:rPr lang="zh-CN" altLang="en-US" b="0">
                <a:latin typeface="字魂43号-国潮手书" panose="00000500000000000000" pitchFamily="2" charset="-122"/>
                <a:ea typeface="字魂43号-国潮手书" panose="00000500000000000000" pitchFamily="2" charset="-122"/>
              </a:rPr>
              <a:t>传</a:t>
            </a:r>
            <a:r>
              <a:rPr lang="zh-CN" altLang="en-US" b="0" smtClean="0">
                <a:latin typeface="字魂43号-国潮手书" panose="00000500000000000000" pitchFamily="2" charset="-122"/>
                <a:ea typeface="字魂43号-国潮手书" panose="00000500000000000000" pitchFamily="2" charset="-122"/>
              </a:rPr>
              <a:t>播</a:t>
            </a:r>
            <a:r>
              <a:rPr lang="zh-CN" altLang="en-US" sz="100" b="0" smtClean="0">
                <a:latin typeface="字魂43号-国潮手书" panose="00000500000000000000" pitchFamily="2" charset="-122"/>
                <a:ea typeface="字魂43号-国潮手书" panose="00000500000000000000" pitchFamily="2" charset="-122"/>
              </a:rPr>
              <a:t> </a:t>
            </a:r>
            <a:r>
              <a:rPr lang="zh-CN" altLang="en-US" b="0" smtClean="0">
                <a:latin typeface="字魂43号-国潮手书" panose="00000500000000000000" pitchFamily="2" charset="-122"/>
                <a:ea typeface="字魂43号-国潮手书" panose="00000500000000000000" pitchFamily="2" charset="-122"/>
              </a:rPr>
              <a:t>或</a:t>
            </a:r>
            <a:r>
              <a:rPr lang="zh-CN" altLang="en-US" b="0" dirty="0">
                <a:latin typeface="字魂43号-国潮手书" panose="00000500000000000000" pitchFamily="2" charset="-122"/>
                <a:ea typeface="字魂43号-国潮手书" panose="00000500000000000000" pitchFamily="2" charset="-122"/>
              </a:rPr>
              <a:t>接触患者呼吸道分泌物传播</a:t>
            </a:r>
          </a:p>
        </p:txBody>
      </p:sp>
      <p:cxnSp>
        <p:nvCxnSpPr>
          <p:cNvPr id="28" name="直接连接符 27">
            <a:extLst>
              <a:ext uri="{FF2B5EF4-FFF2-40B4-BE49-F238E27FC236}">
                <a16:creationId xmlns:a16="http://schemas.microsoft.com/office/drawing/2014/main" xmlns="" id="{BBF386A9-E8B8-45D5-84BC-43E2507A2600}"/>
              </a:ext>
            </a:extLst>
          </p:cNvPr>
          <p:cNvCxnSpPr>
            <a:cxnSpLocks/>
          </p:cNvCxnSpPr>
          <p:nvPr/>
        </p:nvCxnSpPr>
        <p:spPr>
          <a:xfrm flipV="1">
            <a:off x="8302171" y="1106335"/>
            <a:ext cx="0" cy="1165448"/>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sp>
        <p:nvSpPr>
          <p:cNvPr id="30" name="椭圆 29">
            <a:extLst>
              <a:ext uri="{FF2B5EF4-FFF2-40B4-BE49-F238E27FC236}">
                <a16:creationId xmlns:a16="http://schemas.microsoft.com/office/drawing/2014/main" xmlns="" id="{ABC2FB83-55C0-4C09-868B-D14B17DE4BF1}"/>
              </a:ext>
            </a:extLst>
          </p:cNvPr>
          <p:cNvSpPr/>
          <p:nvPr/>
        </p:nvSpPr>
        <p:spPr>
          <a:xfrm>
            <a:off x="8245021" y="2271783"/>
            <a:ext cx="114300" cy="114300"/>
          </a:xfrm>
          <a:prstGeom prst="ellipse">
            <a:avLst/>
          </a:prstGeom>
          <a:solidFill>
            <a:schemeClr val="bg2"/>
          </a:solidFill>
          <a:ln w="127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31" name="直接连接符 30">
            <a:extLst>
              <a:ext uri="{FF2B5EF4-FFF2-40B4-BE49-F238E27FC236}">
                <a16:creationId xmlns:a16="http://schemas.microsoft.com/office/drawing/2014/main" xmlns="" id="{4BDF53E7-7A9A-4586-BA81-46B9D622BC48}"/>
              </a:ext>
            </a:extLst>
          </p:cNvPr>
          <p:cNvCxnSpPr>
            <a:cxnSpLocks/>
          </p:cNvCxnSpPr>
          <p:nvPr/>
        </p:nvCxnSpPr>
        <p:spPr>
          <a:xfrm flipV="1">
            <a:off x="10611079" y="1689059"/>
            <a:ext cx="0" cy="1165448"/>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sp>
        <p:nvSpPr>
          <p:cNvPr id="32" name="椭圆 31">
            <a:extLst>
              <a:ext uri="{FF2B5EF4-FFF2-40B4-BE49-F238E27FC236}">
                <a16:creationId xmlns:a16="http://schemas.microsoft.com/office/drawing/2014/main" xmlns="" id="{7BD7A5F7-014D-408D-971D-13E4643B9C0B}"/>
              </a:ext>
            </a:extLst>
          </p:cNvPr>
          <p:cNvSpPr/>
          <p:nvPr/>
        </p:nvSpPr>
        <p:spPr>
          <a:xfrm>
            <a:off x="10553929" y="2854507"/>
            <a:ext cx="114300" cy="114300"/>
          </a:xfrm>
          <a:prstGeom prst="ellipse">
            <a:avLst/>
          </a:prstGeom>
          <a:solidFill>
            <a:schemeClr val="bg2"/>
          </a:solidFill>
          <a:ln w="127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3" name="任意多边形: 形状 32">
            <a:extLst>
              <a:ext uri="{FF2B5EF4-FFF2-40B4-BE49-F238E27FC236}">
                <a16:creationId xmlns:a16="http://schemas.microsoft.com/office/drawing/2014/main" xmlns="" id="{C7825AD1-1A47-443F-B18F-0719E5C1A2C6}"/>
              </a:ext>
            </a:extLst>
          </p:cNvPr>
          <p:cNvSpPr/>
          <p:nvPr/>
        </p:nvSpPr>
        <p:spPr>
          <a:xfrm>
            <a:off x="9483979" y="5251617"/>
            <a:ext cx="1962245" cy="487251"/>
          </a:xfrm>
          <a:custGeom>
            <a:avLst/>
            <a:gdLst>
              <a:gd name="connsiteX0" fmla="*/ 2558091 w 5001078"/>
              <a:gd name="connsiteY0" fmla="*/ 592868 h 1241833"/>
              <a:gd name="connsiteX1" fmla="*/ 2426091 w 5001078"/>
              <a:gd name="connsiteY1" fmla="*/ 659401 h 1241833"/>
              <a:gd name="connsiteX2" fmla="*/ 2378059 w 5001078"/>
              <a:gd name="connsiteY2" fmla="*/ 839788 h 1241833"/>
              <a:gd name="connsiteX3" fmla="*/ 2424313 w 5001078"/>
              <a:gd name="connsiteY3" fmla="*/ 1006654 h 1241833"/>
              <a:gd name="connsiteX4" fmla="*/ 2551686 w 5001078"/>
              <a:gd name="connsiteY4" fmla="*/ 1065360 h 1241833"/>
              <a:gd name="connsiteX5" fmla="*/ 2676925 w 5001078"/>
              <a:gd name="connsiteY5" fmla="*/ 1003452 h 1241833"/>
              <a:gd name="connsiteX6" fmla="*/ 2726024 w 5001078"/>
              <a:gd name="connsiteY6" fmla="*/ 842634 h 1241833"/>
              <a:gd name="connsiteX7" fmla="*/ 2726024 w 5001078"/>
              <a:gd name="connsiteY7" fmla="*/ 777168 h 1241833"/>
              <a:gd name="connsiteX8" fmla="*/ 2677993 w 5001078"/>
              <a:gd name="connsiteY8" fmla="*/ 645169 h 1241833"/>
              <a:gd name="connsiteX9" fmla="*/ 2558091 w 5001078"/>
              <a:gd name="connsiteY9" fmla="*/ 592868 h 1241833"/>
              <a:gd name="connsiteX10" fmla="*/ 3505446 w 5001078"/>
              <a:gd name="connsiteY10" fmla="*/ 573655 h 1241833"/>
              <a:gd name="connsiteX11" fmla="*/ 3400843 w 5001078"/>
              <a:gd name="connsiteY11" fmla="*/ 622043 h 1241833"/>
              <a:gd name="connsiteX12" fmla="*/ 3343917 w 5001078"/>
              <a:gd name="connsiteY12" fmla="*/ 750128 h 1241833"/>
              <a:gd name="connsiteX13" fmla="*/ 3648475 w 5001078"/>
              <a:gd name="connsiteY13" fmla="*/ 750128 h 1241833"/>
              <a:gd name="connsiteX14" fmla="*/ 3505446 w 5001078"/>
              <a:gd name="connsiteY14" fmla="*/ 573655 h 1241833"/>
              <a:gd name="connsiteX15" fmla="*/ 1760153 w 5001078"/>
              <a:gd name="connsiteY15" fmla="*/ 435608 h 1241833"/>
              <a:gd name="connsiteX16" fmla="*/ 1989283 w 5001078"/>
              <a:gd name="connsiteY16" fmla="*/ 435608 h 1241833"/>
              <a:gd name="connsiteX17" fmla="*/ 1989283 w 5001078"/>
              <a:gd name="connsiteY17" fmla="*/ 1222620 h 1241833"/>
              <a:gd name="connsiteX18" fmla="*/ 1760153 w 5001078"/>
              <a:gd name="connsiteY18" fmla="*/ 1222620 h 1241833"/>
              <a:gd name="connsiteX19" fmla="*/ 17078 w 5001078"/>
              <a:gd name="connsiteY19" fmla="*/ 435608 h 1241833"/>
              <a:gd name="connsiteX20" fmla="*/ 246208 w 5001078"/>
              <a:gd name="connsiteY20" fmla="*/ 435608 h 1241833"/>
              <a:gd name="connsiteX21" fmla="*/ 246208 w 5001078"/>
              <a:gd name="connsiteY21" fmla="*/ 1222620 h 1241833"/>
              <a:gd name="connsiteX22" fmla="*/ 17078 w 5001078"/>
              <a:gd name="connsiteY22" fmla="*/ 1222620 h 1241833"/>
              <a:gd name="connsiteX23" fmla="*/ 3506869 w 5001078"/>
              <a:gd name="connsiteY23" fmla="*/ 416395 h 1241833"/>
              <a:gd name="connsiteX24" fmla="*/ 3768377 w 5001078"/>
              <a:gd name="connsiteY24" fmla="*/ 517796 h 1241833"/>
              <a:gd name="connsiteX25" fmla="*/ 3862662 w 5001078"/>
              <a:gd name="connsiteY25" fmla="*/ 796381 h 1241833"/>
              <a:gd name="connsiteX26" fmla="*/ 3862662 w 5001078"/>
              <a:gd name="connsiteY26" fmla="*/ 893868 h 1241833"/>
              <a:gd name="connsiteX27" fmla="*/ 3344628 w 5001078"/>
              <a:gd name="connsiteY27" fmla="*/ 893868 h 1241833"/>
              <a:gd name="connsiteX28" fmla="*/ 3565219 w 5001078"/>
              <a:gd name="connsiteY28" fmla="*/ 1076745 h 1241833"/>
              <a:gd name="connsiteX29" fmla="*/ 3795061 w 5001078"/>
              <a:gd name="connsiteY29" fmla="*/ 1012703 h 1241833"/>
              <a:gd name="connsiteX30" fmla="*/ 3795061 w 5001078"/>
              <a:gd name="connsiteY30" fmla="*/ 1181348 h 1241833"/>
              <a:gd name="connsiteX31" fmla="*/ 3513274 w 5001078"/>
              <a:gd name="connsiteY31" fmla="*/ 1241833 h 1241833"/>
              <a:gd name="connsiteX32" fmla="*/ 3221169 w 5001078"/>
              <a:gd name="connsiteY32" fmla="*/ 1135807 h 1241833"/>
              <a:gd name="connsiteX33" fmla="*/ 3116921 w 5001078"/>
              <a:gd name="connsiteY33" fmla="*/ 840499 h 1241833"/>
              <a:gd name="connsiteX34" fmla="*/ 3227929 w 5001078"/>
              <a:gd name="connsiteY34" fmla="*/ 534162 h 1241833"/>
              <a:gd name="connsiteX35" fmla="*/ 3506869 w 5001078"/>
              <a:gd name="connsiteY35" fmla="*/ 416395 h 1241833"/>
              <a:gd name="connsiteX36" fmla="*/ 4744735 w 5001078"/>
              <a:gd name="connsiteY36" fmla="*/ 353465 h 1241833"/>
              <a:gd name="connsiteX37" fmla="*/ 4801132 w 5001078"/>
              <a:gd name="connsiteY37" fmla="*/ 353465 h 1241833"/>
              <a:gd name="connsiteX38" fmla="*/ 4801132 w 5001078"/>
              <a:gd name="connsiteY38" fmla="*/ 424660 h 1241833"/>
              <a:gd name="connsiteX39" fmla="*/ 4744735 w 5001078"/>
              <a:gd name="connsiteY39" fmla="*/ 424660 h 1241833"/>
              <a:gd name="connsiteX40" fmla="*/ 4548747 w 5001078"/>
              <a:gd name="connsiteY40" fmla="*/ 353465 h 1241833"/>
              <a:gd name="connsiteX41" fmla="*/ 4604744 w 5001078"/>
              <a:gd name="connsiteY41" fmla="*/ 353465 h 1241833"/>
              <a:gd name="connsiteX42" fmla="*/ 4604744 w 5001078"/>
              <a:gd name="connsiteY42" fmla="*/ 424660 h 1241833"/>
              <a:gd name="connsiteX43" fmla="*/ 4548747 w 5001078"/>
              <a:gd name="connsiteY43" fmla="*/ 424660 h 1241833"/>
              <a:gd name="connsiteX44" fmla="*/ 4689538 w 5001078"/>
              <a:gd name="connsiteY44" fmla="*/ 304667 h 1241833"/>
              <a:gd name="connsiteX45" fmla="*/ 4689538 w 5001078"/>
              <a:gd name="connsiteY45" fmla="*/ 492255 h 1241833"/>
              <a:gd name="connsiteX46" fmla="*/ 4744734 w 5001078"/>
              <a:gd name="connsiteY46" fmla="*/ 492255 h 1241833"/>
              <a:gd name="connsiteX47" fmla="*/ 4744734 w 5001078"/>
              <a:gd name="connsiteY47" fmla="*/ 473456 h 1241833"/>
              <a:gd name="connsiteX48" fmla="*/ 4801131 w 5001078"/>
              <a:gd name="connsiteY48" fmla="*/ 473456 h 1241833"/>
              <a:gd name="connsiteX49" fmla="*/ 4801131 w 5001078"/>
              <a:gd name="connsiteY49" fmla="*/ 492255 h 1241833"/>
              <a:gd name="connsiteX50" fmla="*/ 4856327 w 5001078"/>
              <a:gd name="connsiteY50" fmla="*/ 492255 h 1241833"/>
              <a:gd name="connsiteX51" fmla="*/ 4856327 w 5001078"/>
              <a:gd name="connsiteY51" fmla="*/ 304667 h 1241833"/>
              <a:gd name="connsiteX52" fmla="*/ 4493550 w 5001078"/>
              <a:gd name="connsiteY52" fmla="*/ 304667 h 1241833"/>
              <a:gd name="connsiteX53" fmla="*/ 4493550 w 5001078"/>
              <a:gd name="connsiteY53" fmla="*/ 492255 h 1241833"/>
              <a:gd name="connsiteX54" fmla="*/ 4548746 w 5001078"/>
              <a:gd name="connsiteY54" fmla="*/ 492255 h 1241833"/>
              <a:gd name="connsiteX55" fmla="*/ 4548746 w 5001078"/>
              <a:gd name="connsiteY55" fmla="*/ 473456 h 1241833"/>
              <a:gd name="connsiteX56" fmla="*/ 4604743 w 5001078"/>
              <a:gd name="connsiteY56" fmla="*/ 473456 h 1241833"/>
              <a:gd name="connsiteX57" fmla="*/ 4604743 w 5001078"/>
              <a:gd name="connsiteY57" fmla="*/ 492255 h 1241833"/>
              <a:gd name="connsiteX58" fmla="*/ 4659939 w 5001078"/>
              <a:gd name="connsiteY58" fmla="*/ 492255 h 1241833"/>
              <a:gd name="connsiteX59" fmla="*/ 4659939 w 5001078"/>
              <a:gd name="connsiteY59" fmla="*/ 304667 h 1241833"/>
              <a:gd name="connsiteX60" fmla="*/ 4590345 w 5001078"/>
              <a:gd name="connsiteY60" fmla="*/ 171076 h 1241833"/>
              <a:gd name="connsiteX61" fmla="*/ 4759934 w 5001078"/>
              <a:gd name="connsiteY61" fmla="*/ 171076 h 1241833"/>
              <a:gd name="connsiteX62" fmla="*/ 4759934 w 5001078"/>
              <a:gd name="connsiteY62" fmla="*/ 223073 h 1241833"/>
              <a:gd name="connsiteX63" fmla="*/ 4590345 w 5001078"/>
              <a:gd name="connsiteY63" fmla="*/ 223073 h 1241833"/>
              <a:gd name="connsiteX64" fmla="*/ 4531147 w 5001078"/>
              <a:gd name="connsiteY64" fmla="*/ 120678 h 1241833"/>
              <a:gd name="connsiteX65" fmla="*/ 4531147 w 5001078"/>
              <a:gd name="connsiteY65" fmla="*/ 273469 h 1241833"/>
              <a:gd name="connsiteX66" fmla="*/ 4819130 w 5001078"/>
              <a:gd name="connsiteY66" fmla="*/ 273469 h 1241833"/>
              <a:gd name="connsiteX67" fmla="*/ 4819130 w 5001078"/>
              <a:gd name="connsiteY67" fmla="*/ 120678 h 1241833"/>
              <a:gd name="connsiteX68" fmla="*/ 4215316 w 5001078"/>
              <a:gd name="connsiteY68" fmla="*/ 106679 h 1241833"/>
              <a:gd name="connsiteX69" fmla="*/ 4215316 w 5001078"/>
              <a:gd name="connsiteY69" fmla="*/ 241871 h 1241833"/>
              <a:gd name="connsiteX70" fmla="*/ 4138520 w 5001078"/>
              <a:gd name="connsiteY70" fmla="*/ 241871 h 1241833"/>
              <a:gd name="connsiteX71" fmla="*/ 4138520 w 5001078"/>
              <a:gd name="connsiteY71" fmla="*/ 141477 h 1241833"/>
              <a:gd name="connsiteX72" fmla="*/ 4082524 w 5001078"/>
              <a:gd name="connsiteY72" fmla="*/ 141477 h 1241833"/>
              <a:gd name="connsiteX73" fmla="*/ 4082524 w 5001078"/>
              <a:gd name="connsiteY73" fmla="*/ 294667 h 1241833"/>
              <a:gd name="connsiteX74" fmla="*/ 4215316 w 5001078"/>
              <a:gd name="connsiteY74" fmla="*/ 294667 h 1241833"/>
              <a:gd name="connsiteX75" fmla="*/ 4215316 w 5001078"/>
              <a:gd name="connsiteY75" fmla="*/ 427459 h 1241833"/>
              <a:gd name="connsiteX76" fmla="*/ 4124121 w 5001078"/>
              <a:gd name="connsiteY76" fmla="*/ 427459 h 1241833"/>
              <a:gd name="connsiteX77" fmla="*/ 4124121 w 5001078"/>
              <a:gd name="connsiteY77" fmla="*/ 329465 h 1241833"/>
              <a:gd name="connsiteX78" fmla="*/ 4068125 w 5001078"/>
              <a:gd name="connsiteY78" fmla="*/ 329465 h 1241833"/>
              <a:gd name="connsiteX79" fmla="*/ 4068125 w 5001078"/>
              <a:gd name="connsiteY79" fmla="*/ 480256 h 1241833"/>
              <a:gd name="connsiteX80" fmla="*/ 4366906 w 5001078"/>
              <a:gd name="connsiteY80" fmla="*/ 480256 h 1241833"/>
              <a:gd name="connsiteX81" fmla="*/ 4366906 w 5001078"/>
              <a:gd name="connsiteY81" fmla="*/ 499055 h 1241833"/>
              <a:gd name="connsiteX82" fmla="*/ 4422903 w 5001078"/>
              <a:gd name="connsiteY82" fmla="*/ 499055 h 1241833"/>
              <a:gd name="connsiteX83" fmla="*/ 4422903 w 5001078"/>
              <a:gd name="connsiteY83" fmla="*/ 329465 h 1241833"/>
              <a:gd name="connsiteX84" fmla="*/ 4366906 w 5001078"/>
              <a:gd name="connsiteY84" fmla="*/ 329465 h 1241833"/>
              <a:gd name="connsiteX85" fmla="*/ 4366906 w 5001078"/>
              <a:gd name="connsiteY85" fmla="*/ 427459 h 1241833"/>
              <a:gd name="connsiteX86" fmla="*/ 4275312 w 5001078"/>
              <a:gd name="connsiteY86" fmla="*/ 427459 h 1241833"/>
              <a:gd name="connsiteX87" fmla="*/ 4275312 w 5001078"/>
              <a:gd name="connsiteY87" fmla="*/ 294667 h 1241833"/>
              <a:gd name="connsiteX88" fmla="*/ 4408504 w 5001078"/>
              <a:gd name="connsiteY88" fmla="*/ 294667 h 1241833"/>
              <a:gd name="connsiteX89" fmla="*/ 4408504 w 5001078"/>
              <a:gd name="connsiteY89" fmla="*/ 141477 h 1241833"/>
              <a:gd name="connsiteX90" fmla="*/ 4352507 w 5001078"/>
              <a:gd name="connsiteY90" fmla="*/ 141477 h 1241833"/>
              <a:gd name="connsiteX91" fmla="*/ 4352507 w 5001078"/>
              <a:gd name="connsiteY91" fmla="*/ 241871 h 1241833"/>
              <a:gd name="connsiteX92" fmla="*/ 4275312 w 5001078"/>
              <a:gd name="connsiteY92" fmla="*/ 241871 h 1241833"/>
              <a:gd name="connsiteX93" fmla="*/ 4275312 w 5001078"/>
              <a:gd name="connsiteY93" fmla="*/ 106679 h 1241833"/>
              <a:gd name="connsiteX94" fmla="*/ 853716 w 5001078"/>
              <a:gd name="connsiteY94" fmla="*/ 101875 h 1241833"/>
              <a:gd name="connsiteX95" fmla="*/ 1124829 w 5001078"/>
              <a:gd name="connsiteY95" fmla="*/ 143858 h 1241833"/>
              <a:gd name="connsiteX96" fmla="*/ 1124829 w 5001078"/>
              <a:gd name="connsiteY96" fmla="*/ 364449 h 1241833"/>
              <a:gd name="connsiteX97" fmla="*/ 865101 w 5001078"/>
              <a:gd name="connsiteY97" fmla="*/ 289021 h 1241833"/>
              <a:gd name="connsiteX98" fmla="*/ 726342 w 5001078"/>
              <a:gd name="connsiteY98" fmla="*/ 320687 h 1241833"/>
              <a:gd name="connsiteX99" fmla="*/ 674396 w 5001078"/>
              <a:gd name="connsiteY99" fmla="*/ 405721 h 1241833"/>
              <a:gd name="connsiteX100" fmla="*/ 709976 w 5001078"/>
              <a:gd name="connsiteY100" fmla="*/ 484351 h 1241833"/>
              <a:gd name="connsiteX101" fmla="*/ 885737 w 5001078"/>
              <a:gd name="connsiteY101" fmla="*/ 581483 h 1241833"/>
              <a:gd name="connsiteX102" fmla="*/ 1111665 w 5001078"/>
              <a:gd name="connsiteY102" fmla="*/ 730204 h 1241833"/>
              <a:gd name="connsiteX103" fmla="*/ 1173217 w 5001078"/>
              <a:gd name="connsiteY103" fmla="*/ 916639 h 1241833"/>
              <a:gd name="connsiteX104" fmla="*/ 1060787 w 5001078"/>
              <a:gd name="connsiteY104" fmla="*/ 1158578 h 1241833"/>
              <a:gd name="connsiteX105" fmla="*/ 741285 w 5001078"/>
              <a:gd name="connsiteY105" fmla="*/ 1241833 h 1241833"/>
              <a:gd name="connsiteX106" fmla="*/ 431034 w 5001078"/>
              <a:gd name="connsiteY106" fmla="*/ 1180637 h 1241833"/>
              <a:gd name="connsiteX107" fmla="*/ 431034 w 5001078"/>
              <a:gd name="connsiteY107" fmla="*/ 945102 h 1241833"/>
              <a:gd name="connsiteX108" fmla="*/ 733458 w 5001078"/>
              <a:gd name="connsiteY108" fmla="*/ 1055398 h 1241833"/>
              <a:gd name="connsiteX109" fmla="*/ 877909 w 5001078"/>
              <a:gd name="connsiteY109" fmla="*/ 1022309 h 1241833"/>
              <a:gd name="connsiteX110" fmla="*/ 926297 w 5001078"/>
              <a:gd name="connsiteY110" fmla="*/ 937275 h 1241833"/>
              <a:gd name="connsiteX111" fmla="*/ 887872 w 5001078"/>
              <a:gd name="connsiteY111" fmla="*/ 852596 h 1241833"/>
              <a:gd name="connsiteX112" fmla="*/ 685070 w 5001078"/>
              <a:gd name="connsiteY112" fmla="*/ 744435 h 1241833"/>
              <a:gd name="connsiteX113" fmla="*/ 426765 w 5001078"/>
              <a:gd name="connsiteY113" fmla="*/ 425646 h 1241833"/>
              <a:gd name="connsiteX114" fmla="*/ 543821 w 5001078"/>
              <a:gd name="connsiteY114" fmla="*/ 186909 h 1241833"/>
              <a:gd name="connsiteX115" fmla="*/ 853716 w 5001078"/>
              <a:gd name="connsiteY115" fmla="*/ 101875 h 1241833"/>
              <a:gd name="connsiteX116" fmla="*/ 1876142 w 5001078"/>
              <a:gd name="connsiteY116" fmla="*/ 62738 h 1241833"/>
              <a:gd name="connsiteX117" fmla="*/ 1972917 w 5001078"/>
              <a:gd name="connsiteY117" fmla="*/ 96538 h 1241833"/>
              <a:gd name="connsiteX118" fmla="*/ 2009919 w 5001078"/>
              <a:gd name="connsiteY118" fmla="*/ 181572 h 1241833"/>
              <a:gd name="connsiteX119" fmla="*/ 1972205 w 5001078"/>
              <a:gd name="connsiteY119" fmla="*/ 268030 h 1241833"/>
              <a:gd name="connsiteX120" fmla="*/ 1876142 w 5001078"/>
              <a:gd name="connsiteY120" fmla="*/ 302541 h 1241833"/>
              <a:gd name="connsiteX121" fmla="*/ 1780789 w 5001078"/>
              <a:gd name="connsiteY121" fmla="*/ 267674 h 1241833"/>
              <a:gd name="connsiteX122" fmla="*/ 1743075 w 5001078"/>
              <a:gd name="connsiteY122" fmla="*/ 181572 h 1241833"/>
              <a:gd name="connsiteX123" fmla="*/ 1780434 w 5001078"/>
              <a:gd name="connsiteY123" fmla="*/ 95826 h 1241833"/>
              <a:gd name="connsiteX124" fmla="*/ 1876142 w 5001078"/>
              <a:gd name="connsiteY124" fmla="*/ 62738 h 1241833"/>
              <a:gd name="connsiteX125" fmla="*/ 133066 w 5001078"/>
              <a:gd name="connsiteY125" fmla="*/ 62738 h 1241833"/>
              <a:gd name="connsiteX126" fmla="*/ 229842 w 5001078"/>
              <a:gd name="connsiteY126" fmla="*/ 96538 h 1241833"/>
              <a:gd name="connsiteX127" fmla="*/ 266844 w 5001078"/>
              <a:gd name="connsiteY127" fmla="*/ 181572 h 1241833"/>
              <a:gd name="connsiteX128" fmla="*/ 229130 w 5001078"/>
              <a:gd name="connsiteY128" fmla="*/ 268030 h 1241833"/>
              <a:gd name="connsiteX129" fmla="*/ 133066 w 5001078"/>
              <a:gd name="connsiteY129" fmla="*/ 302541 h 1241833"/>
              <a:gd name="connsiteX130" fmla="*/ 37714 w 5001078"/>
              <a:gd name="connsiteY130" fmla="*/ 267674 h 1241833"/>
              <a:gd name="connsiteX131" fmla="*/ 0 w 5001078"/>
              <a:gd name="connsiteY131" fmla="*/ 181572 h 1241833"/>
              <a:gd name="connsiteX132" fmla="*/ 37358 w 5001078"/>
              <a:gd name="connsiteY132" fmla="*/ 95826 h 1241833"/>
              <a:gd name="connsiteX133" fmla="*/ 133066 w 5001078"/>
              <a:gd name="connsiteY133" fmla="*/ 62738 h 1241833"/>
              <a:gd name="connsiteX134" fmla="*/ 2722467 w 5001078"/>
              <a:gd name="connsiteY134" fmla="*/ 57756 h 1241833"/>
              <a:gd name="connsiteX135" fmla="*/ 2951597 w 5001078"/>
              <a:gd name="connsiteY135" fmla="*/ 57756 h 1241833"/>
              <a:gd name="connsiteX136" fmla="*/ 2951597 w 5001078"/>
              <a:gd name="connsiteY136" fmla="*/ 1222620 h 1241833"/>
              <a:gd name="connsiteX137" fmla="*/ 2722467 w 5001078"/>
              <a:gd name="connsiteY137" fmla="*/ 1222620 h 1241833"/>
              <a:gd name="connsiteX138" fmla="*/ 2722467 w 5001078"/>
              <a:gd name="connsiteY138" fmla="*/ 1111613 h 1241833"/>
              <a:gd name="connsiteX139" fmla="*/ 2718909 w 5001078"/>
              <a:gd name="connsiteY139" fmla="*/ 1111613 h 1241833"/>
              <a:gd name="connsiteX140" fmla="*/ 2472700 w 5001078"/>
              <a:gd name="connsiteY140" fmla="*/ 1241833 h 1241833"/>
              <a:gd name="connsiteX141" fmla="*/ 2233964 w 5001078"/>
              <a:gd name="connsiteY141" fmla="*/ 1135807 h 1241833"/>
              <a:gd name="connsiteX142" fmla="*/ 2145371 w 5001078"/>
              <a:gd name="connsiteY142" fmla="*/ 846904 h 1241833"/>
              <a:gd name="connsiteX143" fmla="*/ 2244637 w 5001078"/>
              <a:gd name="connsiteY143" fmla="*/ 534874 h 1241833"/>
              <a:gd name="connsiteX144" fmla="*/ 2504010 w 5001078"/>
              <a:gd name="connsiteY144" fmla="*/ 416395 h 1241833"/>
              <a:gd name="connsiteX145" fmla="*/ 2718909 w 5001078"/>
              <a:gd name="connsiteY145" fmla="*/ 527402 h 1241833"/>
              <a:gd name="connsiteX146" fmla="*/ 2722467 w 5001078"/>
              <a:gd name="connsiteY146" fmla="*/ 527402 h 1241833"/>
              <a:gd name="connsiteX147" fmla="*/ 1331528 w 5001078"/>
              <a:gd name="connsiteY147" fmla="*/ 57756 h 1241833"/>
              <a:gd name="connsiteX148" fmla="*/ 1560658 w 5001078"/>
              <a:gd name="connsiteY148" fmla="*/ 57756 h 1241833"/>
              <a:gd name="connsiteX149" fmla="*/ 1560658 w 5001078"/>
              <a:gd name="connsiteY149" fmla="*/ 1222620 h 1241833"/>
              <a:gd name="connsiteX150" fmla="*/ 1331528 w 5001078"/>
              <a:gd name="connsiteY150" fmla="*/ 1222620 h 1241833"/>
              <a:gd name="connsiteX151" fmla="*/ 3977005 w 5001078"/>
              <a:gd name="connsiteY151" fmla="*/ 0 h 1241833"/>
              <a:gd name="connsiteX152" fmla="*/ 4064410 w 5001078"/>
              <a:gd name="connsiteY152" fmla="*/ 0 h 1241833"/>
              <a:gd name="connsiteX153" fmla="*/ 4345410 w 5001078"/>
              <a:gd name="connsiteY153" fmla="*/ 0 h 1241833"/>
              <a:gd name="connsiteX154" fmla="*/ 4901149 w 5001078"/>
              <a:gd name="connsiteY154" fmla="*/ 0 h 1241833"/>
              <a:gd name="connsiteX155" fmla="*/ 5001078 w 5001078"/>
              <a:gd name="connsiteY155" fmla="*/ 99929 h 1241833"/>
              <a:gd name="connsiteX156" fmla="*/ 5001078 w 5001078"/>
              <a:gd name="connsiteY156" fmla="*/ 349746 h 1241833"/>
              <a:gd name="connsiteX157" fmla="*/ 5001078 w 5001078"/>
              <a:gd name="connsiteY157" fmla="*/ 499636 h 1241833"/>
              <a:gd name="connsiteX158" fmla="*/ 4901149 w 5001078"/>
              <a:gd name="connsiteY158" fmla="*/ 599565 h 1241833"/>
              <a:gd name="connsiteX159" fmla="*/ 4345410 w 5001078"/>
              <a:gd name="connsiteY159" fmla="*/ 599565 h 1241833"/>
              <a:gd name="connsiteX160" fmla="*/ 4045260 w 5001078"/>
              <a:gd name="connsiteY160" fmla="*/ 718051 h 1241833"/>
              <a:gd name="connsiteX161" fmla="*/ 4064410 w 5001078"/>
              <a:gd name="connsiteY161" fmla="*/ 599565 h 1241833"/>
              <a:gd name="connsiteX162" fmla="*/ 3977005 w 5001078"/>
              <a:gd name="connsiteY162" fmla="*/ 599565 h 1241833"/>
              <a:gd name="connsiteX163" fmla="*/ 3877076 w 5001078"/>
              <a:gd name="connsiteY163" fmla="*/ 499636 h 1241833"/>
              <a:gd name="connsiteX164" fmla="*/ 3877076 w 5001078"/>
              <a:gd name="connsiteY164" fmla="*/ 349746 h 1241833"/>
              <a:gd name="connsiteX165" fmla="*/ 3877076 w 5001078"/>
              <a:gd name="connsiteY165" fmla="*/ 99929 h 1241833"/>
              <a:gd name="connsiteX166" fmla="*/ 3977005 w 5001078"/>
              <a:gd name="connsiteY166" fmla="*/ 0 h 12418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Lst>
            <a:rect l="l" t="t" r="r" b="b"/>
            <a:pathLst>
              <a:path w="5001078" h="1241833">
                <a:moveTo>
                  <a:pt x="2558091" y="592868"/>
                </a:moveTo>
                <a:cubicBezTo>
                  <a:pt x="2502113" y="592868"/>
                  <a:pt x="2458113" y="615046"/>
                  <a:pt x="2426091" y="659401"/>
                </a:cubicBezTo>
                <a:cubicBezTo>
                  <a:pt x="2394070" y="703757"/>
                  <a:pt x="2378059" y="763885"/>
                  <a:pt x="2378059" y="839788"/>
                </a:cubicBezTo>
                <a:cubicBezTo>
                  <a:pt x="2378059" y="911895"/>
                  <a:pt x="2393477" y="967517"/>
                  <a:pt x="2424313" y="1006654"/>
                </a:cubicBezTo>
                <a:cubicBezTo>
                  <a:pt x="2455148" y="1045791"/>
                  <a:pt x="2497606" y="1065360"/>
                  <a:pt x="2551686" y="1065360"/>
                </a:cubicBezTo>
                <a:cubicBezTo>
                  <a:pt x="2602446" y="1065360"/>
                  <a:pt x="2644192" y="1044724"/>
                  <a:pt x="2676925" y="1003452"/>
                </a:cubicBezTo>
                <a:cubicBezTo>
                  <a:pt x="2709658" y="962180"/>
                  <a:pt x="2726024" y="908574"/>
                  <a:pt x="2726024" y="842634"/>
                </a:cubicBezTo>
                <a:lnTo>
                  <a:pt x="2726024" y="777168"/>
                </a:lnTo>
                <a:cubicBezTo>
                  <a:pt x="2726024" y="724037"/>
                  <a:pt x="2710014" y="680037"/>
                  <a:pt x="2677993" y="645169"/>
                </a:cubicBezTo>
                <a:cubicBezTo>
                  <a:pt x="2645971" y="610302"/>
                  <a:pt x="2606004" y="592868"/>
                  <a:pt x="2558091" y="592868"/>
                </a:cubicBezTo>
                <a:close/>
                <a:moveTo>
                  <a:pt x="3505446" y="573655"/>
                </a:moveTo>
                <a:cubicBezTo>
                  <a:pt x="3466072" y="573655"/>
                  <a:pt x="3431205" y="589784"/>
                  <a:pt x="3400843" y="622043"/>
                </a:cubicBezTo>
                <a:cubicBezTo>
                  <a:pt x="3370483" y="654301"/>
                  <a:pt x="3351507" y="696997"/>
                  <a:pt x="3343917" y="750128"/>
                </a:cubicBezTo>
                <a:lnTo>
                  <a:pt x="3648475" y="750128"/>
                </a:lnTo>
                <a:cubicBezTo>
                  <a:pt x="3648475" y="632480"/>
                  <a:pt x="3600799" y="573655"/>
                  <a:pt x="3505446" y="573655"/>
                </a:cubicBezTo>
                <a:close/>
                <a:moveTo>
                  <a:pt x="1760153" y="435608"/>
                </a:moveTo>
                <a:lnTo>
                  <a:pt x="1989283" y="435608"/>
                </a:lnTo>
                <a:lnTo>
                  <a:pt x="1989283" y="1222620"/>
                </a:lnTo>
                <a:lnTo>
                  <a:pt x="1760153" y="1222620"/>
                </a:lnTo>
                <a:close/>
                <a:moveTo>
                  <a:pt x="17078" y="435608"/>
                </a:moveTo>
                <a:lnTo>
                  <a:pt x="246208" y="435608"/>
                </a:lnTo>
                <a:lnTo>
                  <a:pt x="246208" y="1222620"/>
                </a:lnTo>
                <a:lnTo>
                  <a:pt x="17078" y="1222620"/>
                </a:lnTo>
                <a:close/>
                <a:moveTo>
                  <a:pt x="3506869" y="416395"/>
                </a:moveTo>
                <a:cubicBezTo>
                  <a:pt x="3618351" y="416395"/>
                  <a:pt x="3705520" y="450195"/>
                  <a:pt x="3768377" y="517796"/>
                </a:cubicBezTo>
                <a:cubicBezTo>
                  <a:pt x="3831233" y="585396"/>
                  <a:pt x="3862662" y="678258"/>
                  <a:pt x="3862662" y="796381"/>
                </a:cubicBezTo>
                <a:lnTo>
                  <a:pt x="3862662" y="893868"/>
                </a:lnTo>
                <a:lnTo>
                  <a:pt x="3344628" y="893868"/>
                </a:lnTo>
                <a:cubicBezTo>
                  <a:pt x="3352693" y="1015786"/>
                  <a:pt x="3426223" y="1076745"/>
                  <a:pt x="3565219" y="1076745"/>
                </a:cubicBezTo>
                <a:cubicBezTo>
                  <a:pt x="3652033" y="1076745"/>
                  <a:pt x="3728647" y="1055398"/>
                  <a:pt x="3795061" y="1012703"/>
                </a:cubicBezTo>
                <a:lnTo>
                  <a:pt x="3795061" y="1181348"/>
                </a:lnTo>
                <a:cubicBezTo>
                  <a:pt x="3723429" y="1221671"/>
                  <a:pt x="3629499" y="1241833"/>
                  <a:pt x="3513274" y="1241833"/>
                </a:cubicBezTo>
                <a:cubicBezTo>
                  <a:pt x="3388035" y="1241833"/>
                  <a:pt x="3290667" y="1206491"/>
                  <a:pt x="3221169" y="1135807"/>
                </a:cubicBezTo>
                <a:cubicBezTo>
                  <a:pt x="3151671" y="1065123"/>
                  <a:pt x="3116921" y="966687"/>
                  <a:pt x="3116921" y="840499"/>
                </a:cubicBezTo>
                <a:cubicBezTo>
                  <a:pt x="3116921" y="714786"/>
                  <a:pt x="3153924" y="612674"/>
                  <a:pt x="3227929" y="534162"/>
                </a:cubicBezTo>
                <a:cubicBezTo>
                  <a:pt x="3301933" y="455651"/>
                  <a:pt x="3394914" y="416395"/>
                  <a:pt x="3506869" y="416395"/>
                </a:cubicBezTo>
                <a:close/>
                <a:moveTo>
                  <a:pt x="4744735" y="353465"/>
                </a:moveTo>
                <a:lnTo>
                  <a:pt x="4801132" y="353465"/>
                </a:lnTo>
                <a:lnTo>
                  <a:pt x="4801132" y="424660"/>
                </a:lnTo>
                <a:lnTo>
                  <a:pt x="4744735" y="424660"/>
                </a:lnTo>
                <a:close/>
                <a:moveTo>
                  <a:pt x="4548747" y="353465"/>
                </a:moveTo>
                <a:lnTo>
                  <a:pt x="4604744" y="353465"/>
                </a:lnTo>
                <a:lnTo>
                  <a:pt x="4604744" y="424660"/>
                </a:lnTo>
                <a:lnTo>
                  <a:pt x="4548747" y="424660"/>
                </a:lnTo>
                <a:close/>
                <a:moveTo>
                  <a:pt x="4689538" y="304667"/>
                </a:moveTo>
                <a:lnTo>
                  <a:pt x="4689538" y="492255"/>
                </a:lnTo>
                <a:lnTo>
                  <a:pt x="4744734" y="492255"/>
                </a:lnTo>
                <a:lnTo>
                  <a:pt x="4744734" y="473456"/>
                </a:lnTo>
                <a:lnTo>
                  <a:pt x="4801131" y="473456"/>
                </a:lnTo>
                <a:lnTo>
                  <a:pt x="4801131" y="492255"/>
                </a:lnTo>
                <a:lnTo>
                  <a:pt x="4856327" y="492255"/>
                </a:lnTo>
                <a:lnTo>
                  <a:pt x="4856327" y="304667"/>
                </a:lnTo>
                <a:close/>
                <a:moveTo>
                  <a:pt x="4493550" y="304667"/>
                </a:moveTo>
                <a:lnTo>
                  <a:pt x="4493550" y="492255"/>
                </a:lnTo>
                <a:lnTo>
                  <a:pt x="4548746" y="492255"/>
                </a:lnTo>
                <a:lnTo>
                  <a:pt x="4548746" y="473456"/>
                </a:lnTo>
                <a:lnTo>
                  <a:pt x="4604743" y="473456"/>
                </a:lnTo>
                <a:lnTo>
                  <a:pt x="4604743" y="492255"/>
                </a:lnTo>
                <a:lnTo>
                  <a:pt x="4659939" y="492255"/>
                </a:lnTo>
                <a:lnTo>
                  <a:pt x="4659939" y="304667"/>
                </a:lnTo>
                <a:close/>
                <a:moveTo>
                  <a:pt x="4590345" y="171076"/>
                </a:moveTo>
                <a:lnTo>
                  <a:pt x="4759934" y="171076"/>
                </a:lnTo>
                <a:lnTo>
                  <a:pt x="4759934" y="223073"/>
                </a:lnTo>
                <a:lnTo>
                  <a:pt x="4590345" y="223073"/>
                </a:lnTo>
                <a:close/>
                <a:moveTo>
                  <a:pt x="4531147" y="120678"/>
                </a:moveTo>
                <a:lnTo>
                  <a:pt x="4531147" y="273469"/>
                </a:lnTo>
                <a:lnTo>
                  <a:pt x="4819130" y="273469"/>
                </a:lnTo>
                <a:lnTo>
                  <a:pt x="4819130" y="120678"/>
                </a:lnTo>
                <a:close/>
                <a:moveTo>
                  <a:pt x="4215316" y="106679"/>
                </a:moveTo>
                <a:lnTo>
                  <a:pt x="4215316" y="241871"/>
                </a:lnTo>
                <a:lnTo>
                  <a:pt x="4138520" y="241871"/>
                </a:lnTo>
                <a:lnTo>
                  <a:pt x="4138520" y="141477"/>
                </a:lnTo>
                <a:lnTo>
                  <a:pt x="4082524" y="141477"/>
                </a:lnTo>
                <a:lnTo>
                  <a:pt x="4082524" y="294667"/>
                </a:lnTo>
                <a:lnTo>
                  <a:pt x="4215316" y="294667"/>
                </a:lnTo>
                <a:lnTo>
                  <a:pt x="4215316" y="427459"/>
                </a:lnTo>
                <a:lnTo>
                  <a:pt x="4124121" y="427459"/>
                </a:lnTo>
                <a:lnTo>
                  <a:pt x="4124121" y="329465"/>
                </a:lnTo>
                <a:lnTo>
                  <a:pt x="4068125" y="329465"/>
                </a:lnTo>
                <a:lnTo>
                  <a:pt x="4068125" y="480256"/>
                </a:lnTo>
                <a:lnTo>
                  <a:pt x="4366906" y="480256"/>
                </a:lnTo>
                <a:lnTo>
                  <a:pt x="4366906" y="499055"/>
                </a:lnTo>
                <a:lnTo>
                  <a:pt x="4422903" y="499055"/>
                </a:lnTo>
                <a:lnTo>
                  <a:pt x="4422903" y="329465"/>
                </a:lnTo>
                <a:lnTo>
                  <a:pt x="4366906" y="329465"/>
                </a:lnTo>
                <a:lnTo>
                  <a:pt x="4366906" y="427459"/>
                </a:lnTo>
                <a:lnTo>
                  <a:pt x="4275312" y="427459"/>
                </a:lnTo>
                <a:lnTo>
                  <a:pt x="4275312" y="294667"/>
                </a:lnTo>
                <a:lnTo>
                  <a:pt x="4408504" y="294667"/>
                </a:lnTo>
                <a:lnTo>
                  <a:pt x="4408504" y="141477"/>
                </a:lnTo>
                <a:lnTo>
                  <a:pt x="4352507" y="141477"/>
                </a:lnTo>
                <a:lnTo>
                  <a:pt x="4352507" y="241871"/>
                </a:lnTo>
                <a:lnTo>
                  <a:pt x="4275312" y="241871"/>
                </a:lnTo>
                <a:lnTo>
                  <a:pt x="4275312" y="106679"/>
                </a:lnTo>
                <a:close/>
                <a:moveTo>
                  <a:pt x="853716" y="101875"/>
                </a:moveTo>
                <a:cubicBezTo>
                  <a:pt x="961402" y="101875"/>
                  <a:pt x="1051773" y="115869"/>
                  <a:pt x="1124829" y="143858"/>
                </a:cubicBezTo>
                <a:lnTo>
                  <a:pt x="1124829" y="364449"/>
                </a:lnTo>
                <a:cubicBezTo>
                  <a:pt x="1050824" y="314164"/>
                  <a:pt x="964248" y="289021"/>
                  <a:pt x="865101" y="289021"/>
                </a:cubicBezTo>
                <a:cubicBezTo>
                  <a:pt x="807225" y="289021"/>
                  <a:pt x="760972" y="299577"/>
                  <a:pt x="726342" y="320687"/>
                </a:cubicBezTo>
                <a:cubicBezTo>
                  <a:pt x="691712" y="341797"/>
                  <a:pt x="674396" y="370142"/>
                  <a:pt x="674396" y="405721"/>
                </a:cubicBezTo>
                <a:cubicBezTo>
                  <a:pt x="674396" y="434185"/>
                  <a:pt x="686256" y="460395"/>
                  <a:pt x="709976" y="484351"/>
                </a:cubicBezTo>
                <a:cubicBezTo>
                  <a:pt x="733695" y="508308"/>
                  <a:pt x="792282" y="540685"/>
                  <a:pt x="885737" y="581483"/>
                </a:cubicBezTo>
                <a:cubicBezTo>
                  <a:pt x="995321" y="628447"/>
                  <a:pt x="1070630" y="678021"/>
                  <a:pt x="1111665" y="730204"/>
                </a:cubicBezTo>
                <a:cubicBezTo>
                  <a:pt x="1152700" y="782387"/>
                  <a:pt x="1173217" y="844532"/>
                  <a:pt x="1173217" y="916639"/>
                </a:cubicBezTo>
                <a:cubicBezTo>
                  <a:pt x="1173217" y="1022428"/>
                  <a:pt x="1135740" y="1103074"/>
                  <a:pt x="1060787" y="1158578"/>
                </a:cubicBezTo>
                <a:cubicBezTo>
                  <a:pt x="985833" y="1214081"/>
                  <a:pt x="879333" y="1241833"/>
                  <a:pt x="741285" y="1241833"/>
                </a:cubicBezTo>
                <a:cubicBezTo>
                  <a:pt x="615098" y="1241833"/>
                  <a:pt x="511681" y="1221434"/>
                  <a:pt x="431034" y="1180637"/>
                </a:cubicBezTo>
                <a:lnTo>
                  <a:pt x="431034" y="945102"/>
                </a:lnTo>
                <a:cubicBezTo>
                  <a:pt x="519745" y="1018633"/>
                  <a:pt x="620553" y="1055398"/>
                  <a:pt x="733458" y="1055398"/>
                </a:cubicBezTo>
                <a:cubicBezTo>
                  <a:pt x="797500" y="1055398"/>
                  <a:pt x="845651" y="1044368"/>
                  <a:pt x="877909" y="1022309"/>
                </a:cubicBezTo>
                <a:cubicBezTo>
                  <a:pt x="910168" y="1000250"/>
                  <a:pt x="926297" y="971905"/>
                  <a:pt x="926297" y="937275"/>
                </a:cubicBezTo>
                <a:cubicBezTo>
                  <a:pt x="926297" y="907388"/>
                  <a:pt x="913489" y="879162"/>
                  <a:pt x="887872" y="852596"/>
                </a:cubicBezTo>
                <a:cubicBezTo>
                  <a:pt x="862255" y="826030"/>
                  <a:pt x="794654" y="789977"/>
                  <a:pt x="685070" y="744435"/>
                </a:cubicBezTo>
                <a:cubicBezTo>
                  <a:pt x="512867" y="671379"/>
                  <a:pt x="426765" y="565116"/>
                  <a:pt x="426765" y="425646"/>
                </a:cubicBezTo>
                <a:cubicBezTo>
                  <a:pt x="426765" y="323177"/>
                  <a:pt x="465783" y="243599"/>
                  <a:pt x="543821" y="186909"/>
                </a:cubicBezTo>
                <a:cubicBezTo>
                  <a:pt x="621858" y="130219"/>
                  <a:pt x="725156" y="101875"/>
                  <a:pt x="853716" y="101875"/>
                </a:cubicBezTo>
                <a:close/>
                <a:moveTo>
                  <a:pt x="1876142" y="62738"/>
                </a:moveTo>
                <a:cubicBezTo>
                  <a:pt x="1915990" y="62738"/>
                  <a:pt x="1948249" y="74004"/>
                  <a:pt x="1972917" y="96538"/>
                </a:cubicBezTo>
                <a:cubicBezTo>
                  <a:pt x="1997585" y="119071"/>
                  <a:pt x="2009919" y="147416"/>
                  <a:pt x="2009919" y="181572"/>
                </a:cubicBezTo>
                <a:cubicBezTo>
                  <a:pt x="2009919" y="216203"/>
                  <a:pt x="1997348" y="245022"/>
                  <a:pt x="1972205" y="268030"/>
                </a:cubicBezTo>
                <a:cubicBezTo>
                  <a:pt x="1947063" y="291038"/>
                  <a:pt x="1915041" y="302541"/>
                  <a:pt x="1876142" y="302541"/>
                </a:cubicBezTo>
                <a:cubicBezTo>
                  <a:pt x="1837716" y="302541"/>
                  <a:pt x="1805932" y="290919"/>
                  <a:pt x="1780789" y="267674"/>
                </a:cubicBezTo>
                <a:cubicBezTo>
                  <a:pt x="1755647" y="244429"/>
                  <a:pt x="1743075" y="215728"/>
                  <a:pt x="1743075" y="181572"/>
                </a:cubicBezTo>
                <a:cubicBezTo>
                  <a:pt x="1743075" y="146467"/>
                  <a:pt x="1755528" y="117885"/>
                  <a:pt x="1780434" y="95826"/>
                </a:cubicBezTo>
                <a:cubicBezTo>
                  <a:pt x="1805339" y="73767"/>
                  <a:pt x="1837242" y="62738"/>
                  <a:pt x="1876142" y="62738"/>
                </a:cubicBezTo>
                <a:close/>
                <a:moveTo>
                  <a:pt x="133066" y="62738"/>
                </a:moveTo>
                <a:cubicBezTo>
                  <a:pt x="172915" y="62738"/>
                  <a:pt x="205174" y="74004"/>
                  <a:pt x="229842" y="96538"/>
                </a:cubicBezTo>
                <a:cubicBezTo>
                  <a:pt x="254510" y="119071"/>
                  <a:pt x="266844" y="147416"/>
                  <a:pt x="266844" y="181572"/>
                </a:cubicBezTo>
                <a:cubicBezTo>
                  <a:pt x="266844" y="216203"/>
                  <a:pt x="254273" y="245022"/>
                  <a:pt x="229130" y="268030"/>
                </a:cubicBezTo>
                <a:cubicBezTo>
                  <a:pt x="203988" y="291038"/>
                  <a:pt x="171966" y="302541"/>
                  <a:pt x="133066" y="302541"/>
                </a:cubicBezTo>
                <a:cubicBezTo>
                  <a:pt x="94641" y="302541"/>
                  <a:pt x="62857" y="290919"/>
                  <a:pt x="37714" y="267674"/>
                </a:cubicBezTo>
                <a:cubicBezTo>
                  <a:pt x="12572" y="244429"/>
                  <a:pt x="0" y="215728"/>
                  <a:pt x="0" y="181572"/>
                </a:cubicBezTo>
                <a:cubicBezTo>
                  <a:pt x="0" y="146467"/>
                  <a:pt x="12453" y="117885"/>
                  <a:pt x="37358" y="95826"/>
                </a:cubicBezTo>
                <a:cubicBezTo>
                  <a:pt x="62264" y="73767"/>
                  <a:pt x="94167" y="62738"/>
                  <a:pt x="133066" y="62738"/>
                </a:cubicBezTo>
                <a:close/>
                <a:moveTo>
                  <a:pt x="2722467" y="57756"/>
                </a:moveTo>
                <a:lnTo>
                  <a:pt x="2951597" y="57756"/>
                </a:lnTo>
                <a:lnTo>
                  <a:pt x="2951597" y="1222620"/>
                </a:lnTo>
                <a:lnTo>
                  <a:pt x="2722467" y="1222620"/>
                </a:lnTo>
                <a:lnTo>
                  <a:pt x="2722467" y="1111613"/>
                </a:lnTo>
                <a:lnTo>
                  <a:pt x="2718909" y="1111613"/>
                </a:lnTo>
                <a:cubicBezTo>
                  <a:pt x="2663405" y="1198426"/>
                  <a:pt x="2581335" y="1241833"/>
                  <a:pt x="2472700" y="1241833"/>
                </a:cubicBezTo>
                <a:cubicBezTo>
                  <a:pt x="2372604" y="1241833"/>
                  <a:pt x="2293025" y="1206491"/>
                  <a:pt x="2233964" y="1135807"/>
                </a:cubicBezTo>
                <a:cubicBezTo>
                  <a:pt x="2174902" y="1065123"/>
                  <a:pt x="2145371" y="968822"/>
                  <a:pt x="2145371" y="846904"/>
                </a:cubicBezTo>
                <a:cubicBezTo>
                  <a:pt x="2145371" y="717870"/>
                  <a:pt x="2178460" y="613860"/>
                  <a:pt x="2244637" y="534874"/>
                </a:cubicBezTo>
                <a:cubicBezTo>
                  <a:pt x="2310815" y="455888"/>
                  <a:pt x="2397272" y="416395"/>
                  <a:pt x="2504010" y="416395"/>
                </a:cubicBezTo>
                <a:cubicBezTo>
                  <a:pt x="2606478" y="416395"/>
                  <a:pt x="2678111" y="453397"/>
                  <a:pt x="2718909" y="527402"/>
                </a:cubicBezTo>
                <a:lnTo>
                  <a:pt x="2722467" y="527402"/>
                </a:lnTo>
                <a:close/>
                <a:moveTo>
                  <a:pt x="1331528" y="57756"/>
                </a:moveTo>
                <a:lnTo>
                  <a:pt x="1560658" y="57756"/>
                </a:lnTo>
                <a:lnTo>
                  <a:pt x="1560658" y="1222620"/>
                </a:lnTo>
                <a:lnTo>
                  <a:pt x="1331528" y="1222620"/>
                </a:lnTo>
                <a:close/>
                <a:moveTo>
                  <a:pt x="3977005" y="0"/>
                </a:moveTo>
                <a:lnTo>
                  <a:pt x="4064410" y="0"/>
                </a:lnTo>
                <a:lnTo>
                  <a:pt x="4345410" y="0"/>
                </a:lnTo>
                <a:lnTo>
                  <a:pt x="4901149" y="0"/>
                </a:lnTo>
                <a:cubicBezTo>
                  <a:pt x="4956338" y="0"/>
                  <a:pt x="5001078" y="44740"/>
                  <a:pt x="5001078" y="99929"/>
                </a:cubicBezTo>
                <a:lnTo>
                  <a:pt x="5001078" y="349746"/>
                </a:lnTo>
                <a:lnTo>
                  <a:pt x="5001078" y="499636"/>
                </a:lnTo>
                <a:cubicBezTo>
                  <a:pt x="5001078" y="554825"/>
                  <a:pt x="4956338" y="599565"/>
                  <a:pt x="4901149" y="599565"/>
                </a:cubicBezTo>
                <a:lnTo>
                  <a:pt x="4345410" y="599565"/>
                </a:lnTo>
                <a:lnTo>
                  <a:pt x="4045260" y="718051"/>
                </a:lnTo>
                <a:lnTo>
                  <a:pt x="4064410" y="599565"/>
                </a:lnTo>
                <a:lnTo>
                  <a:pt x="3977005" y="599565"/>
                </a:lnTo>
                <a:cubicBezTo>
                  <a:pt x="3921816" y="599565"/>
                  <a:pt x="3877076" y="554825"/>
                  <a:pt x="3877076" y="499636"/>
                </a:cubicBezTo>
                <a:lnTo>
                  <a:pt x="3877076" y="349746"/>
                </a:lnTo>
                <a:lnTo>
                  <a:pt x="3877076" y="99929"/>
                </a:lnTo>
                <a:cubicBezTo>
                  <a:pt x="3877076" y="44740"/>
                  <a:pt x="3921816" y="0"/>
                  <a:pt x="3977005" y="0"/>
                </a:cubicBezTo>
                <a:close/>
              </a:path>
            </a:pathLst>
          </a:custGeom>
          <a:blipFill>
            <a:blip r:embed="rId5" cstate="print">
              <a:duotone>
                <a:schemeClr val="accent1">
                  <a:shade val="45000"/>
                  <a:satMod val="135000"/>
                </a:schemeClr>
                <a:prstClr val="white"/>
              </a:duotone>
              <a:alphaModFix amt="16000"/>
              <a:extLst>
                <a:ext uri="{28A0092B-C50C-407E-A947-70E740481C1C}">
                  <a14:useLocalDpi xmlns:a14="http://schemas.microsoft.com/office/drawing/2010/main" val="0"/>
                </a:ext>
              </a:extLst>
            </a:blip>
            <a:tile tx="0" ty="0" sx="100000" sy="100000" flip="none" algn="tl"/>
          </a:blip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a:endParaRPr lang="zh-CN" altLang="en-US" sz="2800" dirty="0">
              <a:solidFill>
                <a:schemeClr val="accent3"/>
              </a:solidFill>
            </a:endParaRPr>
          </a:p>
        </p:txBody>
      </p:sp>
    </p:spTree>
    <p:custDataLst>
      <p:tags r:id="rId1"/>
    </p:custDataLst>
    <p:extLst>
      <p:ext uri="{BB962C8B-B14F-4D97-AF65-F5344CB8AC3E}">
        <p14:creationId xmlns:p14="http://schemas.microsoft.com/office/powerpoint/2010/main" val="4196522770"/>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矩形 19">
            <a:extLst>
              <a:ext uri="{FF2B5EF4-FFF2-40B4-BE49-F238E27FC236}">
                <a16:creationId xmlns:a16="http://schemas.microsoft.com/office/drawing/2014/main" xmlns="" id="{58C05224-A365-43A3-9FD4-F1F6A775B5C7}"/>
              </a:ext>
            </a:extLst>
          </p:cNvPr>
          <p:cNvSpPr/>
          <p:nvPr/>
        </p:nvSpPr>
        <p:spPr>
          <a:xfrm>
            <a:off x="705307" y="5385913"/>
            <a:ext cx="10781387" cy="1265021"/>
          </a:xfrm>
          <a:prstGeom prst="rect">
            <a:avLst/>
          </a:prstGeom>
          <a:pattFill prst="pct10">
            <a:fgClr>
              <a:schemeClr val="accent3"/>
            </a:fgClr>
            <a:bgClr>
              <a:schemeClr val="accent6"/>
            </a:bgClr>
          </a:pattFill>
          <a:ln w="762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288000" tIns="0" rIns="288000" rtlCol="0" anchor="ctr"/>
          <a:lstStyle/>
          <a:p>
            <a:pPr>
              <a:lnSpc>
                <a:spcPct val="150000"/>
              </a:lnSpc>
            </a:pPr>
            <a:r>
              <a:rPr lang="zh-CN" altLang="en-US" sz="2000" dirty="0">
                <a:solidFill>
                  <a:schemeClr val="accent1"/>
                </a:solidFill>
                <a:latin typeface="字魂43号-国潮手书" panose="00000500000000000000" pitchFamily="2" charset="-122"/>
                <a:ea typeface="字魂43号-国潮手书" panose="00000500000000000000" pitchFamily="2" charset="-122"/>
              </a:rPr>
              <a:t>马尔堡病毒的</a:t>
            </a:r>
            <a:r>
              <a:rPr lang="zh-CN" altLang="en-US" sz="2000" dirty="0">
                <a:solidFill>
                  <a:schemeClr val="accent2"/>
                </a:solidFill>
                <a:latin typeface="字魂43号-国潮手书" panose="00000500000000000000" pitchFamily="2" charset="-122"/>
                <a:ea typeface="字魂43号-国潮手书" panose="00000500000000000000" pitchFamily="2" charset="-122"/>
              </a:rPr>
              <a:t>恐怖程度丝毫不亚于HIV，是一种致命</a:t>
            </a:r>
            <a:r>
              <a:rPr lang="zh-CN" altLang="en-US" sz="2000">
                <a:solidFill>
                  <a:schemeClr val="accent2"/>
                </a:solidFill>
                <a:latin typeface="字魂43号-国潮手书" panose="00000500000000000000" pitchFamily="2" charset="-122"/>
                <a:ea typeface="字魂43号-国潮手书" panose="00000500000000000000" pitchFamily="2" charset="-122"/>
              </a:rPr>
              <a:t>性</a:t>
            </a:r>
            <a:r>
              <a:rPr lang="zh-CN" altLang="en-US" sz="2000" smtClean="0">
                <a:solidFill>
                  <a:schemeClr val="accent2"/>
                </a:solidFill>
                <a:latin typeface="字魂43号-国潮手书" panose="00000500000000000000" pitchFamily="2" charset="-122"/>
                <a:ea typeface="字魂43号-国潮手书" panose="00000500000000000000" pitchFamily="2" charset="-122"/>
              </a:rPr>
              <a:t>病</a:t>
            </a:r>
            <a:r>
              <a:rPr lang="zh-CN" altLang="en-US" sz="100" smtClean="0">
                <a:solidFill>
                  <a:schemeClr val="accent2"/>
                </a:solidFill>
                <a:latin typeface="字魂43号-国潮手书" panose="00000500000000000000" pitchFamily="2" charset="-122"/>
                <a:ea typeface="字魂43号-国潮手书" panose="00000500000000000000" pitchFamily="2" charset="-122"/>
              </a:rPr>
              <a:t> </a:t>
            </a:r>
            <a:r>
              <a:rPr lang="zh-CN" altLang="en-US" sz="2000" smtClean="0">
                <a:solidFill>
                  <a:schemeClr val="accent2"/>
                </a:solidFill>
                <a:latin typeface="字魂43号-国潮手书" panose="00000500000000000000" pitchFamily="2" charset="-122"/>
                <a:ea typeface="字魂43号-国潮手书" panose="00000500000000000000" pitchFamily="2" charset="-122"/>
              </a:rPr>
              <a:t>毒</a:t>
            </a:r>
            <a:r>
              <a:rPr lang="zh-CN" altLang="en-US" sz="2000" dirty="0">
                <a:solidFill>
                  <a:schemeClr val="accent2"/>
                </a:solidFill>
                <a:latin typeface="字魂43号-国潮手书" panose="00000500000000000000" pitchFamily="2" charset="-122"/>
                <a:ea typeface="字魂43号-国潮手书" panose="00000500000000000000" pitchFamily="2" charset="-122"/>
              </a:rPr>
              <a:t>，</a:t>
            </a:r>
            <a:r>
              <a:rPr lang="zh-CN" altLang="en-US" sz="2000" dirty="0">
                <a:solidFill>
                  <a:schemeClr val="accent1"/>
                </a:solidFill>
                <a:latin typeface="字魂43号-国潮手书" panose="00000500000000000000" pitchFamily="2" charset="-122"/>
                <a:ea typeface="字魂43号-国潮手书" panose="00000500000000000000" pitchFamily="2" charset="-122"/>
              </a:rPr>
              <a:t>可导致马尔堡出血热，与埃博拉病毒类似。目前没有任何疫苗和医疗方法。马尔堡病毒最容易感染儿童。</a:t>
            </a:r>
          </a:p>
        </p:txBody>
      </p:sp>
      <p:sp>
        <p:nvSpPr>
          <p:cNvPr id="6" name="矩形 5">
            <a:extLst>
              <a:ext uri="{FF2B5EF4-FFF2-40B4-BE49-F238E27FC236}">
                <a16:creationId xmlns:a16="http://schemas.microsoft.com/office/drawing/2014/main" xmlns="" id="{582A2692-388C-4DE6-A8BE-D6DA38051256}"/>
              </a:ext>
            </a:extLst>
          </p:cNvPr>
          <p:cNvSpPr/>
          <p:nvPr/>
        </p:nvSpPr>
        <p:spPr>
          <a:xfrm>
            <a:off x="1636286" y="3641639"/>
            <a:ext cx="8986756" cy="1446550"/>
          </a:xfrm>
          <a:prstGeom prst="rect">
            <a:avLst/>
          </a:prstGeom>
          <a:noFill/>
        </p:spPr>
        <p:txBody>
          <a:bodyPr wrap="none">
            <a:spAutoFit/>
          </a:bodyPr>
          <a:lstStyle/>
          <a:p>
            <a:r>
              <a:rPr lang="en-US" altLang="zh-CN" sz="8800" smtClean="0">
                <a:ln w="19050">
                  <a:solidFill>
                    <a:schemeClr val="accent3">
                      <a:lumMod val="50000"/>
                      <a:alpha val="60000"/>
                    </a:schemeClr>
                  </a:solidFill>
                </a:ln>
                <a:noFill/>
                <a:latin typeface="字魂43号-国潮手书" panose="00000500000000000000" pitchFamily="2" charset="-122"/>
                <a:ea typeface="字魂43号-国潮手书" panose="00000500000000000000" pitchFamily="2" charset="-122"/>
              </a:rPr>
              <a:t>MARB</a:t>
            </a:r>
            <a:r>
              <a:rPr lang="en-US" altLang="zh-CN" sz="100" smtClean="0">
                <a:ln w="19050">
                  <a:solidFill>
                    <a:schemeClr val="accent3">
                      <a:lumMod val="50000"/>
                      <a:alpha val="60000"/>
                    </a:schemeClr>
                  </a:solidFill>
                </a:ln>
                <a:noFill/>
                <a:latin typeface="字魂43号-国潮手书" panose="00000500000000000000" pitchFamily="2" charset="-122"/>
                <a:ea typeface="字魂43号-国潮手书" panose="00000500000000000000" pitchFamily="2" charset="-122"/>
              </a:rPr>
              <a:t> </a:t>
            </a:r>
            <a:r>
              <a:rPr lang="en-US" altLang="zh-CN" sz="8800" smtClean="0">
                <a:ln w="19050">
                  <a:solidFill>
                    <a:schemeClr val="accent3">
                      <a:lumMod val="50000"/>
                      <a:alpha val="60000"/>
                    </a:schemeClr>
                  </a:solidFill>
                </a:ln>
                <a:noFill/>
                <a:latin typeface="字魂43号-国潮手书" panose="00000500000000000000" pitchFamily="2" charset="-122"/>
                <a:ea typeface="字魂43号-国潮手书" panose="00000500000000000000" pitchFamily="2" charset="-122"/>
              </a:rPr>
              <a:t>URG </a:t>
            </a:r>
            <a:r>
              <a:rPr lang="en-US" altLang="zh-CN" sz="8800" dirty="0">
                <a:ln w="19050">
                  <a:solidFill>
                    <a:schemeClr val="accent3">
                      <a:lumMod val="50000"/>
                      <a:alpha val="60000"/>
                    </a:schemeClr>
                  </a:solidFill>
                </a:ln>
                <a:noFill/>
                <a:latin typeface="字魂43号-国潮手书" panose="00000500000000000000" pitchFamily="2" charset="-122"/>
                <a:ea typeface="字魂43号-国潮手书" panose="00000500000000000000" pitchFamily="2" charset="-122"/>
              </a:rPr>
              <a:t>VIRUS</a:t>
            </a:r>
          </a:p>
        </p:txBody>
      </p:sp>
      <p:sp>
        <p:nvSpPr>
          <p:cNvPr id="2" name="矩形 1">
            <a:extLst>
              <a:ext uri="{FF2B5EF4-FFF2-40B4-BE49-F238E27FC236}">
                <a16:creationId xmlns:a16="http://schemas.microsoft.com/office/drawing/2014/main" xmlns="" id="{798F68EF-DC66-4295-A65C-CC91BF41F022}"/>
              </a:ext>
            </a:extLst>
          </p:cNvPr>
          <p:cNvSpPr/>
          <p:nvPr/>
        </p:nvSpPr>
        <p:spPr>
          <a:xfrm>
            <a:off x="1350952" y="2249790"/>
            <a:ext cx="9490097" cy="2323713"/>
          </a:xfrm>
          <a:prstGeom prst="rect">
            <a:avLst/>
          </a:prstGeom>
        </p:spPr>
        <p:txBody>
          <a:bodyPr wrap="none">
            <a:spAutoFit/>
          </a:bodyPr>
          <a:lstStyle/>
          <a:p>
            <a:pPr algn="ctr"/>
            <a:r>
              <a:rPr lang="zh-CN" altLang="en-US" sz="14500">
                <a:ln w="73025">
                  <a:solidFill>
                    <a:schemeClr val="accent3"/>
                  </a:solidFill>
                </a:ln>
                <a:solidFill>
                  <a:schemeClr val="accent1"/>
                </a:solidFill>
                <a:latin typeface="字魂43号-国潮手书" panose="00000500000000000000" pitchFamily="2" charset="-122"/>
                <a:ea typeface="字魂43号-国潮手书" panose="00000500000000000000" pitchFamily="2" charset="-122"/>
              </a:rPr>
              <a:t>马</a:t>
            </a:r>
            <a:r>
              <a:rPr lang="zh-CN" altLang="en-US" sz="14500" smtClean="0">
                <a:ln w="73025">
                  <a:solidFill>
                    <a:schemeClr val="accent3"/>
                  </a:solidFill>
                </a:ln>
                <a:solidFill>
                  <a:schemeClr val="accent1"/>
                </a:solidFill>
                <a:latin typeface="字魂43号-国潮手书" panose="00000500000000000000" pitchFamily="2" charset="-122"/>
                <a:ea typeface="字魂43号-国潮手书" panose="00000500000000000000" pitchFamily="2" charset="-122"/>
              </a:rPr>
              <a:t>尔</a:t>
            </a:r>
            <a:r>
              <a:rPr lang="zh-CN" altLang="en-US" sz="100" smtClean="0">
                <a:ln w="73025">
                  <a:solidFill>
                    <a:schemeClr val="accent3"/>
                  </a:solidFill>
                </a:ln>
                <a:solidFill>
                  <a:schemeClr val="accent1"/>
                </a:solidFill>
                <a:latin typeface="字魂43号-国潮手书" panose="00000500000000000000" pitchFamily="2" charset="-122"/>
                <a:ea typeface="字魂43号-国潮手书" panose="00000500000000000000" pitchFamily="2" charset="-122"/>
              </a:rPr>
              <a:t> </a:t>
            </a:r>
            <a:r>
              <a:rPr lang="zh-CN" altLang="en-US" sz="14500" smtClean="0">
                <a:ln w="73025">
                  <a:solidFill>
                    <a:schemeClr val="accent3"/>
                  </a:solidFill>
                </a:ln>
                <a:solidFill>
                  <a:schemeClr val="accent1"/>
                </a:solidFill>
                <a:latin typeface="字魂43号-国潮手书" panose="00000500000000000000" pitchFamily="2" charset="-122"/>
                <a:ea typeface="字魂43号-国潮手书" panose="00000500000000000000" pitchFamily="2" charset="-122"/>
              </a:rPr>
              <a:t>堡</a:t>
            </a:r>
            <a:r>
              <a:rPr lang="zh-CN" altLang="en-US" sz="14500" dirty="0">
                <a:ln w="73025">
                  <a:solidFill>
                    <a:schemeClr val="accent3"/>
                  </a:solidFill>
                </a:ln>
                <a:solidFill>
                  <a:schemeClr val="accent1"/>
                </a:solidFill>
                <a:latin typeface="字魂43号-国潮手书" panose="00000500000000000000" pitchFamily="2" charset="-122"/>
                <a:ea typeface="字魂43号-国潮手书" panose="00000500000000000000" pitchFamily="2" charset="-122"/>
              </a:rPr>
              <a:t>病毒</a:t>
            </a:r>
          </a:p>
        </p:txBody>
      </p:sp>
      <p:grpSp>
        <p:nvGrpSpPr>
          <p:cNvPr id="86" name="组合 85">
            <a:extLst>
              <a:ext uri="{FF2B5EF4-FFF2-40B4-BE49-F238E27FC236}">
                <a16:creationId xmlns:a16="http://schemas.microsoft.com/office/drawing/2014/main" xmlns="" id="{E84D6F0B-FC5C-427B-A379-50F2CCB1CB4D}"/>
              </a:ext>
            </a:extLst>
          </p:cNvPr>
          <p:cNvGrpSpPr/>
          <p:nvPr/>
        </p:nvGrpSpPr>
        <p:grpSpPr>
          <a:xfrm>
            <a:off x="3810000" y="292741"/>
            <a:ext cx="4572000" cy="2058822"/>
            <a:chOff x="4238287" y="320041"/>
            <a:chExt cx="3715426" cy="1673099"/>
          </a:xfrm>
        </p:grpSpPr>
        <p:grpSp>
          <p:nvGrpSpPr>
            <p:cNvPr id="42" name="组合 41">
              <a:extLst>
                <a:ext uri="{FF2B5EF4-FFF2-40B4-BE49-F238E27FC236}">
                  <a16:creationId xmlns:a16="http://schemas.microsoft.com/office/drawing/2014/main" xmlns="" id="{72B272D6-3BA0-41FD-993B-632298863B86}"/>
                </a:ext>
              </a:extLst>
            </p:cNvPr>
            <p:cNvGrpSpPr/>
            <p:nvPr/>
          </p:nvGrpSpPr>
          <p:grpSpPr>
            <a:xfrm>
              <a:off x="4238287" y="952501"/>
              <a:ext cx="3715426" cy="783418"/>
              <a:chOff x="3410465" y="952501"/>
              <a:chExt cx="3715426" cy="783418"/>
            </a:xfrm>
          </p:grpSpPr>
          <p:grpSp>
            <p:nvGrpSpPr>
              <p:cNvPr id="41" name="组合 40">
                <a:extLst>
                  <a:ext uri="{FF2B5EF4-FFF2-40B4-BE49-F238E27FC236}">
                    <a16:creationId xmlns:a16="http://schemas.microsoft.com/office/drawing/2014/main" xmlns="" id="{5420EFA0-0F87-4F62-93A9-7B4F5E831FDE}"/>
                  </a:ext>
                </a:extLst>
              </p:cNvPr>
              <p:cNvGrpSpPr/>
              <p:nvPr/>
            </p:nvGrpSpPr>
            <p:grpSpPr>
              <a:xfrm>
                <a:off x="3822376" y="952501"/>
                <a:ext cx="2891604" cy="783418"/>
                <a:chOff x="3848100" y="952501"/>
                <a:chExt cx="2891604" cy="783418"/>
              </a:xfrm>
            </p:grpSpPr>
            <p:sp>
              <p:nvSpPr>
                <p:cNvPr id="12" name="椭圆 11">
                  <a:extLst>
                    <a:ext uri="{FF2B5EF4-FFF2-40B4-BE49-F238E27FC236}">
                      <a16:creationId xmlns:a16="http://schemas.microsoft.com/office/drawing/2014/main" xmlns="" id="{F6687041-D317-4848-BF9E-AD97CDBD03B9}"/>
                    </a:ext>
                  </a:extLst>
                </p:cNvPr>
                <p:cNvSpPr/>
                <p:nvPr/>
              </p:nvSpPr>
              <p:spPr>
                <a:xfrm>
                  <a:off x="3848100" y="952501"/>
                  <a:ext cx="783420" cy="783418"/>
                </a:xfrm>
                <a:prstGeom prst="ellipse">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32" name="Oval 11_1">
                  <a:extLst>
                    <a:ext uri="{FF2B5EF4-FFF2-40B4-BE49-F238E27FC236}">
                      <a16:creationId xmlns:a16="http://schemas.microsoft.com/office/drawing/2014/main" xmlns="" id="{D0C854B7-B1D4-4C3E-A28C-5460C33F4A52}"/>
                    </a:ext>
                  </a:extLst>
                </p:cNvPr>
                <p:cNvSpPr/>
                <p:nvPr/>
              </p:nvSpPr>
              <p:spPr>
                <a:xfrm>
                  <a:off x="3878580" y="982981"/>
                  <a:ext cx="722460" cy="722458"/>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33" name="椭圆 32">
                  <a:extLst>
                    <a:ext uri="{FF2B5EF4-FFF2-40B4-BE49-F238E27FC236}">
                      <a16:creationId xmlns:a16="http://schemas.microsoft.com/office/drawing/2014/main" xmlns="" id="{5489DBB0-4D8C-4E7A-BDEE-6A8F85123952}"/>
                    </a:ext>
                  </a:extLst>
                </p:cNvPr>
                <p:cNvSpPr/>
                <p:nvPr/>
              </p:nvSpPr>
              <p:spPr>
                <a:xfrm>
                  <a:off x="4550828" y="952501"/>
                  <a:ext cx="783420" cy="783418"/>
                </a:xfrm>
                <a:prstGeom prst="ellipse">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34" name="Oval 11_1">
                  <a:extLst>
                    <a:ext uri="{FF2B5EF4-FFF2-40B4-BE49-F238E27FC236}">
                      <a16:creationId xmlns:a16="http://schemas.microsoft.com/office/drawing/2014/main" xmlns="" id="{D9A3E32A-B45D-48DF-9BC7-8C78F3CC65C1}"/>
                    </a:ext>
                  </a:extLst>
                </p:cNvPr>
                <p:cNvSpPr/>
                <p:nvPr/>
              </p:nvSpPr>
              <p:spPr>
                <a:xfrm>
                  <a:off x="4581308" y="982981"/>
                  <a:ext cx="722460" cy="722458"/>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35" name="椭圆 34">
                  <a:extLst>
                    <a:ext uri="{FF2B5EF4-FFF2-40B4-BE49-F238E27FC236}">
                      <a16:creationId xmlns:a16="http://schemas.microsoft.com/office/drawing/2014/main" xmlns="" id="{81080A5B-58DC-491A-A071-8FBFA4704243}"/>
                    </a:ext>
                  </a:extLst>
                </p:cNvPr>
                <p:cNvSpPr/>
                <p:nvPr/>
              </p:nvSpPr>
              <p:spPr>
                <a:xfrm>
                  <a:off x="5253556" y="952501"/>
                  <a:ext cx="783420" cy="783418"/>
                </a:xfrm>
                <a:prstGeom prst="ellipse">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36" name="Oval 11_1">
                  <a:extLst>
                    <a:ext uri="{FF2B5EF4-FFF2-40B4-BE49-F238E27FC236}">
                      <a16:creationId xmlns:a16="http://schemas.microsoft.com/office/drawing/2014/main" xmlns="" id="{F0DA09EA-39AC-4149-A67E-5B79577DBBA2}"/>
                    </a:ext>
                  </a:extLst>
                </p:cNvPr>
                <p:cNvSpPr/>
                <p:nvPr/>
              </p:nvSpPr>
              <p:spPr>
                <a:xfrm>
                  <a:off x="5284036" y="982981"/>
                  <a:ext cx="722460" cy="722458"/>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37" name="椭圆 36">
                  <a:extLst>
                    <a:ext uri="{FF2B5EF4-FFF2-40B4-BE49-F238E27FC236}">
                      <a16:creationId xmlns:a16="http://schemas.microsoft.com/office/drawing/2014/main" xmlns="" id="{1F347F55-2599-4AF7-814B-DAE101C19621}"/>
                    </a:ext>
                  </a:extLst>
                </p:cNvPr>
                <p:cNvSpPr/>
                <p:nvPr/>
              </p:nvSpPr>
              <p:spPr>
                <a:xfrm>
                  <a:off x="5956284" y="952501"/>
                  <a:ext cx="783420" cy="783418"/>
                </a:xfrm>
                <a:prstGeom prst="ellipse">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38" name="Oval 11_1">
                  <a:extLst>
                    <a:ext uri="{FF2B5EF4-FFF2-40B4-BE49-F238E27FC236}">
                      <a16:creationId xmlns:a16="http://schemas.microsoft.com/office/drawing/2014/main" xmlns="" id="{1BC41210-0A83-4D72-84F9-DFA2E63BDA9F}"/>
                    </a:ext>
                  </a:extLst>
                </p:cNvPr>
                <p:cNvSpPr/>
                <p:nvPr/>
              </p:nvSpPr>
              <p:spPr>
                <a:xfrm>
                  <a:off x="5986764" y="982981"/>
                  <a:ext cx="722460" cy="722458"/>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grpSp>
          <p:grpSp>
            <p:nvGrpSpPr>
              <p:cNvPr id="40" name="组合 39">
                <a:extLst>
                  <a:ext uri="{FF2B5EF4-FFF2-40B4-BE49-F238E27FC236}">
                    <a16:creationId xmlns:a16="http://schemas.microsoft.com/office/drawing/2014/main" xmlns="" id="{9589940D-E09D-4DAD-B1E7-46EE5E8DC08A}"/>
                  </a:ext>
                </a:extLst>
              </p:cNvPr>
              <p:cNvGrpSpPr/>
              <p:nvPr/>
            </p:nvGrpSpPr>
            <p:grpSpPr>
              <a:xfrm>
                <a:off x="3410465" y="1270070"/>
                <a:ext cx="3715426" cy="148281"/>
                <a:chOff x="3410465" y="1198605"/>
                <a:chExt cx="3715426" cy="148281"/>
              </a:xfrm>
            </p:grpSpPr>
            <p:sp>
              <p:nvSpPr>
                <p:cNvPr id="30" name="椭圆 29">
                  <a:extLst>
                    <a:ext uri="{FF2B5EF4-FFF2-40B4-BE49-F238E27FC236}">
                      <a16:creationId xmlns:a16="http://schemas.microsoft.com/office/drawing/2014/main" xmlns="" id="{4BC1A7DB-8556-4D48-9F07-3D59B8DAC4B5}"/>
                    </a:ext>
                  </a:extLst>
                </p:cNvPr>
                <p:cNvSpPr/>
                <p:nvPr/>
              </p:nvSpPr>
              <p:spPr>
                <a:xfrm>
                  <a:off x="3410465" y="1198605"/>
                  <a:ext cx="148281" cy="148281"/>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39" name="椭圆 38">
                  <a:extLst>
                    <a:ext uri="{FF2B5EF4-FFF2-40B4-BE49-F238E27FC236}">
                      <a16:creationId xmlns:a16="http://schemas.microsoft.com/office/drawing/2014/main" xmlns="" id="{B2CEAF87-8BF4-4AC3-B0F1-908199879E64}"/>
                    </a:ext>
                  </a:extLst>
                </p:cNvPr>
                <p:cNvSpPr/>
                <p:nvPr/>
              </p:nvSpPr>
              <p:spPr>
                <a:xfrm>
                  <a:off x="6977610" y="1198605"/>
                  <a:ext cx="148281" cy="148281"/>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grpSp>
        </p:grpSp>
        <p:sp>
          <p:nvSpPr>
            <p:cNvPr id="43" name="矩形 42">
              <a:extLst>
                <a:ext uri="{FF2B5EF4-FFF2-40B4-BE49-F238E27FC236}">
                  <a16:creationId xmlns:a16="http://schemas.microsoft.com/office/drawing/2014/main" xmlns="" id="{B5621210-C86D-46B1-8B34-7494F4D72658}"/>
                </a:ext>
              </a:extLst>
            </p:cNvPr>
            <p:cNvSpPr/>
            <p:nvPr/>
          </p:nvSpPr>
          <p:spPr>
            <a:xfrm>
              <a:off x="4478216" y="925359"/>
              <a:ext cx="3194424" cy="750343"/>
            </a:xfrm>
            <a:prstGeom prst="rect">
              <a:avLst/>
            </a:prstGeom>
          </p:spPr>
          <p:txBody>
            <a:bodyPr wrap="none">
              <a:spAutoFit/>
            </a:bodyPr>
            <a:lstStyle/>
            <a:p>
              <a:pPr algn="ctr"/>
              <a:r>
                <a:rPr lang="zh-CN" altLang="en-US" sz="5400" spc="-300">
                  <a:solidFill>
                    <a:schemeClr val="accent6"/>
                  </a:solidFill>
                  <a:latin typeface="字魂43号-国潮手书" panose="00000500000000000000" pitchFamily="2" charset="-122"/>
                  <a:ea typeface="字魂43号-国潮手书" panose="00000500000000000000" pitchFamily="2" charset="-122"/>
                </a:rPr>
                <a:t>病 </a:t>
              </a:r>
              <a:r>
                <a:rPr lang="zh-CN" altLang="en-US" sz="100" spc="-300" smtClean="0">
                  <a:solidFill>
                    <a:schemeClr val="accent6"/>
                  </a:solidFill>
                  <a:latin typeface="字魂43号-国潮手书" panose="00000500000000000000" pitchFamily="2" charset="-122"/>
                  <a:ea typeface="字魂43号-国潮手书" panose="00000500000000000000" pitchFamily="2" charset="-122"/>
                </a:rPr>
                <a:t> </a:t>
              </a:r>
              <a:r>
                <a:rPr lang="zh-CN" altLang="en-US" sz="5400" spc="-300" smtClean="0">
                  <a:solidFill>
                    <a:schemeClr val="accent6"/>
                  </a:solidFill>
                  <a:latin typeface="字魂43号-国潮手书" panose="00000500000000000000" pitchFamily="2" charset="-122"/>
                  <a:ea typeface="字魂43号-国潮手书" panose="00000500000000000000" pitchFamily="2" charset="-122"/>
                </a:rPr>
                <a:t>毒 </a:t>
              </a:r>
              <a:r>
                <a:rPr lang="zh-CN" altLang="en-US" sz="5400" spc="-300" dirty="0">
                  <a:solidFill>
                    <a:schemeClr val="accent6"/>
                  </a:solidFill>
                  <a:latin typeface="字魂43号-国潮手书" panose="00000500000000000000" pitchFamily="2" charset="-122"/>
                  <a:ea typeface="字魂43号-国潮手书" panose="00000500000000000000" pitchFamily="2" charset="-122"/>
                </a:rPr>
                <a:t>档 案</a:t>
              </a:r>
              <a:endParaRPr lang="zh-CN" altLang="en-US" sz="5400" spc="-300" dirty="0">
                <a:solidFill>
                  <a:schemeClr val="accent6"/>
                </a:solidFill>
              </a:endParaRPr>
            </a:p>
          </p:txBody>
        </p:sp>
        <p:grpSp>
          <p:nvGrpSpPr>
            <p:cNvPr id="67" name="组合 66">
              <a:extLst>
                <a:ext uri="{FF2B5EF4-FFF2-40B4-BE49-F238E27FC236}">
                  <a16:creationId xmlns:a16="http://schemas.microsoft.com/office/drawing/2014/main" xmlns="" id="{04DC4F6E-5F7D-4A96-A006-F2FAE7C496DB}"/>
                </a:ext>
              </a:extLst>
            </p:cNvPr>
            <p:cNvGrpSpPr/>
            <p:nvPr/>
          </p:nvGrpSpPr>
          <p:grpSpPr>
            <a:xfrm>
              <a:off x="5794966" y="320041"/>
              <a:ext cx="582336" cy="647700"/>
              <a:chOff x="5791403" y="7419975"/>
              <a:chExt cx="582336" cy="647700"/>
            </a:xfrm>
          </p:grpSpPr>
          <p:grpSp>
            <p:nvGrpSpPr>
              <p:cNvPr id="49" name="Group 47_1">
                <a:extLst>
                  <a:ext uri="{FF2B5EF4-FFF2-40B4-BE49-F238E27FC236}">
                    <a16:creationId xmlns:a16="http://schemas.microsoft.com/office/drawing/2014/main" xmlns="" id="{59BA073D-D0D8-405D-902D-9376DBC29A62}"/>
                  </a:ext>
                </a:extLst>
              </p:cNvPr>
              <p:cNvGrpSpPr/>
              <p:nvPr/>
            </p:nvGrpSpPr>
            <p:grpSpPr>
              <a:xfrm rot="20669181">
                <a:off x="5944529" y="7557411"/>
                <a:ext cx="45719" cy="495300"/>
                <a:chOff x="5981700" y="7419975"/>
                <a:chExt cx="0" cy="647700"/>
              </a:xfrm>
            </p:grpSpPr>
            <p:cxnSp>
              <p:nvCxnSpPr>
                <p:cNvPr id="50" name="直接连接符 49">
                  <a:extLst>
                    <a:ext uri="{FF2B5EF4-FFF2-40B4-BE49-F238E27FC236}">
                      <a16:creationId xmlns:a16="http://schemas.microsoft.com/office/drawing/2014/main" xmlns="" id="{0E4B11B5-3058-42AB-8525-A9013D1B02A0}"/>
                    </a:ext>
                  </a:extLst>
                </p:cNvPr>
                <p:cNvCxnSpPr/>
                <p:nvPr/>
              </p:nvCxnSpPr>
              <p:spPr>
                <a:xfrm flipV="1">
                  <a:off x="5981700" y="7629525"/>
                  <a:ext cx="0" cy="438150"/>
                </a:xfrm>
                <a:prstGeom prst="line">
                  <a:avLst/>
                </a:prstGeom>
                <a:ln>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51" name="直接连接符 50">
                  <a:extLst>
                    <a:ext uri="{FF2B5EF4-FFF2-40B4-BE49-F238E27FC236}">
                      <a16:creationId xmlns:a16="http://schemas.microsoft.com/office/drawing/2014/main" xmlns="" id="{1B21B352-0E76-40AF-B7B4-FB606507C702}"/>
                    </a:ext>
                  </a:extLst>
                </p:cNvPr>
                <p:cNvCxnSpPr>
                  <a:cxnSpLocks/>
                </p:cNvCxnSpPr>
                <p:nvPr/>
              </p:nvCxnSpPr>
              <p:spPr>
                <a:xfrm flipV="1">
                  <a:off x="5981700" y="7419975"/>
                  <a:ext cx="0" cy="114300"/>
                </a:xfrm>
                <a:prstGeom prst="line">
                  <a:avLst/>
                </a:prstGeom>
                <a:ln>
                  <a:solidFill>
                    <a:schemeClr val="accent2"/>
                  </a:solidFill>
                </a:ln>
              </p:spPr>
              <p:style>
                <a:lnRef idx="1">
                  <a:schemeClr val="accent1"/>
                </a:lnRef>
                <a:fillRef idx="0">
                  <a:schemeClr val="accent1"/>
                </a:fillRef>
                <a:effectRef idx="0">
                  <a:schemeClr val="accent1"/>
                </a:effectRef>
                <a:fontRef idx="minor">
                  <a:schemeClr val="tx1"/>
                </a:fontRef>
              </p:style>
            </p:cxnSp>
          </p:grpSp>
          <p:grpSp>
            <p:nvGrpSpPr>
              <p:cNvPr id="52" name="Group 47_1">
                <a:extLst>
                  <a:ext uri="{FF2B5EF4-FFF2-40B4-BE49-F238E27FC236}">
                    <a16:creationId xmlns:a16="http://schemas.microsoft.com/office/drawing/2014/main" xmlns="" id="{2C3FFCCE-2549-4FF8-B82F-B021EB5B6B20}"/>
                  </a:ext>
                </a:extLst>
              </p:cNvPr>
              <p:cNvGrpSpPr/>
              <p:nvPr/>
            </p:nvGrpSpPr>
            <p:grpSpPr>
              <a:xfrm rot="19328688">
                <a:off x="5791403" y="7664450"/>
                <a:ext cx="48318" cy="368300"/>
                <a:chOff x="5981700" y="7419975"/>
                <a:chExt cx="0" cy="647700"/>
              </a:xfrm>
            </p:grpSpPr>
            <p:cxnSp>
              <p:nvCxnSpPr>
                <p:cNvPr id="53" name="直接连接符 52">
                  <a:extLst>
                    <a:ext uri="{FF2B5EF4-FFF2-40B4-BE49-F238E27FC236}">
                      <a16:creationId xmlns:a16="http://schemas.microsoft.com/office/drawing/2014/main" xmlns="" id="{71CE3DCA-ECBB-435C-BF37-62F5263FCD8F}"/>
                    </a:ext>
                  </a:extLst>
                </p:cNvPr>
                <p:cNvCxnSpPr/>
                <p:nvPr/>
              </p:nvCxnSpPr>
              <p:spPr>
                <a:xfrm flipV="1">
                  <a:off x="5981700" y="7629525"/>
                  <a:ext cx="0" cy="438150"/>
                </a:xfrm>
                <a:prstGeom prst="line">
                  <a:avLst/>
                </a:prstGeom>
                <a:ln>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54" name="直接连接符 53">
                  <a:extLst>
                    <a:ext uri="{FF2B5EF4-FFF2-40B4-BE49-F238E27FC236}">
                      <a16:creationId xmlns:a16="http://schemas.microsoft.com/office/drawing/2014/main" xmlns="" id="{EBDBEB36-F903-4ECC-A878-85F6623D1E86}"/>
                    </a:ext>
                  </a:extLst>
                </p:cNvPr>
                <p:cNvCxnSpPr>
                  <a:cxnSpLocks/>
                </p:cNvCxnSpPr>
                <p:nvPr/>
              </p:nvCxnSpPr>
              <p:spPr>
                <a:xfrm flipV="1">
                  <a:off x="5981700" y="7419975"/>
                  <a:ext cx="0" cy="114300"/>
                </a:xfrm>
                <a:prstGeom prst="line">
                  <a:avLst/>
                </a:prstGeom>
                <a:ln>
                  <a:solidFill>
                    <a:schemeClr val="accent2"/>
                  </a:solidFill>
                </a:ln>
              </p:spPr>
              <p:style>
                <a:lnRef idx="1">
                  <a:schemeClr val="accent1"/>
                </a:lnRef>
                <a:fillRef idx="0">
                  <a:schemeClr val="accent1"/>
                </a:fillRef>
                <a:effectRef idx="0">
                  <a:schemeClr val="accent1"/>
                </a:effectRef>
                <a:fontRef idx="minor">
                  <a:schemeClr val="tx1"/>
                </a:fontRef>
              </p:style>
            </p:cxnSp>
          </p:grpSp>
          <p:grpSp>
            <p:nvGrpSpPr>
              <p:cNvPr id="58" name="组合 57">
                <a:extLst>
                  <a:ext uri="{FF2B5EF4-FFF2-40B4-BE49-F238E27FC236}">
                    <a16:creationId xmlns:a16="http://schemas.microsoft.com/office/drawing/2014/main" xmlns="" id="{E5F61537-0B59-43BC-A488-46294FCB6977}"/>
                  </a:ext>
                </a:extLst>
              </p:cNvPr>
              <p:cNvGrpSpPr/>
              <p:nvPr/>
            </p:nvGrpSpPr>
            <p:grpSpPr>
              <a:xfrm flipH="1">
                <a:off x="6082571" y="7419975"/>
                <a:ext cx="0" cy="647700"/>
                <a:chOff x="5981700" y="7419975"/>
                <a:chExt cx="0" cy="647700"/>
              </a:xfrm>
            </p:grpSpPr>
            <p:cxnSp>
              <p:nvCxnSpPr>
                <p:cNvPr id="65" name="直接连接符 64">
                  <a:extLst>
                    <a:ext uri="{FF2B5EF4-FFF2-40B4-BE49-F238E27FC236}">
                      <a16:creationId xmlns:a16="http://schemas.microsoft.com/office/drawing/2014/main" xmlns="" id="{F42EA785-B73A-42E8-828F-5EBB78BDDFF8}"/>
                    </a:ext>
                  </a:extLst>
                </p:cNvPr>
                <p:cNvCxnSpPr/>
                <p:nvPr/>
              </p:nvCxnSpPr>
              <p:spPr>
                <a:xfrm flipV="1">
                  <a:off x="5981700" y="7629525"/>
                  <a:ext cx="0" cy="438150"/>
                </a:xfrm>
                <a:prstGeom prst="line">
                  <a:avLst/>
                </a:prstGeom>
                <a:ln>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66" name="直接连接符 65">
                  <a:extLst>
                    <a:ext uri="{FF2B5EF4-FFF2-40B4-BE49-F238E27FC236}">
                      <a16:creationId xmlns:a16="http://schemas.microsoft.com/office/drawing/2014/main" xmlns="" id="{D761DAF3-C265-4FAF-ABA0-763832CC4A0E}"/>
                    </a:ext>
                  </a:extLst>
                </p:cNvPr>
                <p:cNvCxnSpPr>
                  <a:cxnSpLocks/>
                </p:cNvCxnSpPr>
                <p:nvPr/>
              </p:nvCxnSpPr>
              <p:spPr>
                <a:xfrm flipV="1">
                  <a:off x="5981700" y="7419975"/>
                  <a:ext cx="0" cy="114300"/>
                </a:xfrm>
                <a:prstGeom prst="line">
                  <a:avLst/>
                </a:prstGeom>
                <a:ln>
                  <a:solidFill>
                    <a:schemeClr val="accent2"/>
                  </a:solidFill>
                </a:ln>
              </p:spPr>
              <p:style>
                <a:lnRef idx="1">
                  <a:schemeClr val="accent1"/>
                </a:lnRef>
                <a:fillRef idx="0">
                  <a:schemeClr val="accent1"/>
                </a:fillRef>
                <a:effectRef idx="0">
                  <a:schemeClr val="accent1"/>
                </a:effectRef>
                <a:fontRef idx="minor">
                  <a:schemeClr val="tx1"/>
                </a:fontRef>
              </p:style>
            </p:cxnSp>
          </p:grpSp>
          <p:grpSp>
            <p:nvGrpSpPr>
              <p:cNvPr id="59" name="Group 47_1">
                <a:extLst>
                  <a:ext uri="{FF2B5EF4-FFF2-40B4-BE49-F238E27FC236}">
                    <a16:creationId xmlns:a16="http://schemas.microsoft.com/office/drawing/2014/main" xmlns="" id="{237D4C80-B9D8-4288-AA46-B2AAC8A8AE10}"/>
                  </a:ext>
                </a:extLst>
              </p:cNvPr>
              <p:cNvGrpSpPr/>
              <p:nvPr/>
            </p:nvGrpSpPr>
            <p:grpSpPr>
              <a:xfrm rot="930819" flipH="1">
                <a:off x="6174894" y="7557411"/>
                <a:ext cx="45719" cy="495300"/>
                <a:chOff x="5981700" y="7419975"/>
                <a:chExt cx="0" cy="647700"/>
              </a:xfrm>
            </p:grpSpPr>
            <p:cxnSp>
              <p:nvCxnSpPr>
                <p:cNvPr id="63" name="直接连接符 62">
                  <a:extLst>
                    <a:ext uri="{FF2B5EF4-FFF2-40B4-BE49-F238E27FC236}">
                      <a16:creationId xmlns:a16="http://schemas.microsoft.com/office/drawing/2014/main" xmlns="" id="{60742599-E2B4-4BDF-91A6-F13E79C583EB}"/>
                    </a:ext>
                  </a:extLst>
                </p:cNvPr>
                <p:cNvCxnSpPr/>
                <p:nvPr/>
              </p:nvCxnSpPr>
              <p:spPr>
                <a:xfrm flipV="1">
                  <a:off x="5981700" y="7629525"/>
                  <a:ext cx="0" cy="438150"/>
                </a:xfrm>
                <a:prstGeom prst="line">
                  <a:avLst/>
                </a:prstGeom>
                <a:ln>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64" name="直接连接符 63">
                  <a:extLst>
                    <a:ext uri="{FF2B5EF4-FFF2-40B4-BE49-F238E27FC236}">
                      <a16:creationId xmlns:a16="http://schemas.microsoft.com/office/drawing/2014/main" xmlns="" id="{8B299316-42F5-41C9-8092-2AB8D9B523AA}"/>
                    </a:ext>
                  </a:extLst>
                </p:cNvPr>
                <p:cNvCxnSpPr>
                  <a:cxnSpLocks/>
                </p:cNvCxnSpPr>
                <p:nvPr/>
              </p:nvCxnSpPr>
              <p:spPr>
                <a:xfrm flipV="1">
                  <a:off x="5981700" y="7419975"/>
                  <a:ext cx="0" cy="114300"/>
                </a:xfrm>
                <a:prstGeom prst="line">
                  <a:avLst/>
                </a:prstGeom>
                <a:ln>
                  <a:solidFill>
                    <a:schemeClr val="accent2"/>
                  </a:solidFill>
                </a:ln>
              </p:spPr>
              <p:style>
                <a:lnRef idx="1">
                  <a:schemeClr val="accent1"/>
                </a:lnRef>
                <a:fillRef idx="0">
                  <a:schemeClr val="accent1"/>
                </a:fillRef>
                <a:effectRef idx="0">
                  <a:schemeClr val="accent1"/>
                </a:effectRef>
                <a:fontRef idx="minor">
                  <a:schemeClr val="tx1"/>
                </a:fontRef>
              </p:style>
            </p:cxnSp>
          </p:grpSp>
          <p:grpSp>
            <p:nvGrpSpPr>
              <p:cNvPr id="60" name="Group 47_1">
                <a:extLst>
                  <a:ext uri="{FF2B5EF4-FFF2-40B4-BE49-F238E27FC236}">
                    <a16:creationId xmlns:a16="http://schemas.microsoft.com/office/drawing/2014/main" xmlns="" id="{04FB2612-44D7-4E9E-9DBB-80CA16E759C3}"/>
                  </a:ext>
                </a:extLst>
              </p:cNvPr>
              <p:cNvGrpSpPr/>
              <p:nvPr/>
            </p:nvGrpSpPr>
            <p:grpSpPr>
              <a:xfrm rot="2271312" flipH="1">
                <a:off x="6325421" y="7664450"/>
                <a:ext cx="48318" cy="368300"/>
                <a:chOff x="5981700" y="7419975"/>
                <a:chExt cx="0" cy="647700"/>
              </a:xfrm>
            </p:grpSpPr>
            <p:cxnSp>
              <p:nvCxnSpPr>
                <p:cNvPr id="61" name="直接连接符 60">
                  <a:extLst>
                    <a:ext uri="{FF2B5EF4-FFF2-40B4-BE49-F238E27FC236}">
                      <a16:creationId xmlns:a16="http://schemas.microsoft.com/office/drawing/2014/main" xmlns="" id="{07C7808C-1842-4061-BD4A-396C79A7C208}"/>
                    </a:ext>
                  </a:extLst>
                </p:cNvPr>
                <p:cNvCxnSpPr/>
                <p:nvPr/>
              </p:nvCxnSpPr>
              <p:spPr>
                <a:xfrm flipV="1">
                  <a:off x="5981700" y="7629525"/>
                  <a:ext cx="0" cy="438150"/>
                </a:xfrm>
                <a:prstGeom prst="line">
                  <a:avLst/>
                </a:prstGeom>
                <a:ln>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62" name="直接连接符 61">
                  <a:extLst>
                    <a:ext uri="{FF2B5EF4-FFF2-40B4-BE49-F238E27FC236}">
                      <a16:creationId xmlns:a16="http://schemas.microsoft.com/office/drawing/2014/main" xmlns="" id="{22AA4C9E-1D2C-4B80-B7EE-6002F9728381}"/>
                    </a:ext>
                  </a:extLst>
                </p:cNvPr>
                <p:cNvCxnSpPr>
                  <a:cxnSpLocks/>
                </p:cNvCxnSpPr>
                <p:nvPr/>
              </p:nvCxnSpPr>
              <p:spPr>
                <a:xfrm flipV="1">
                  <a:off x="5981700" y="7419975"/>
                  <a:ext cx="0" cy="114300"/>
                </a:xfrm>
                <a:prstGeom prst="line">
                  <a:avLst/>
                </a:prstGeom>
                <a:ln>
                  <a:solidFill>
                    <a:schemeClr val="accent2"/>
                  </a:solidFill>
                </a:ln>
              </p:spPr>
              <p:style>
                <a:lnRef idx="1">
                  <a:schemeClr val="accent1"/>
                </a:lnRef>
                <a:fillRef idx="0">
                  <a:schemeClr val="accent1"/>
                </a:fillRef>
                <a:effectRef idx="0">
                  <a:schemeClr val="accent1"/>
                </a:effectRef>
                <a:fontRef idx="minor">
                  <a:schemeClr val="tx1"/>
                </a:fontRef>
              </p:style>
            </p:cxnSp>
          </p:grpSp>
        </p:grpSp>
        <p:grpSp>
          <p:nvGrpSpPr>
            <p:cNvPr id="84" name="组合 83">
              <a:extLst>
                <a:ext uri="{FF2B5EF4-FFF2-40B4-BE49-F238E27FC236}">
                  <a16:creationId xmlns:a16="http://schemas.microsoft.com/office/drawing/2014/main" xmlns="" id="{E856FABC-BF34-43B8-87C0-DCCE4A861E20}"/>
                </a:ext>
              </a:extLst>
            </p:cNvPr>
            <p:cNvGrpSpPr/>
            <p:nvPr/>
          </p:nvGrpSpPr>
          <p:grpSpPr>
            <a:xfrm>
              <a:off x="5948092" y="1755861"/>
              <a:ext cx="276084" cy="237279"/>
              <a:chOff x="5948092" y="1915505"/>
              <a:chExt cx="276084" cy="267523"/>
            </a:xfrm>
          </p:grpSpPr>
          <p:grpSp>
            <p:nvGrpSpPr>
              <p:cNvPr id="69" name="Group 47_1">
                <a:extLst>
                  <a:ext uri="{FF2B5EF4-FFF2-40B4-BE49-F238E27FC236}">
                    <a16:creationId xmlns:a16="http://schemas.microsoft.com/office/drawing/2014/main" xmlns="" id="{EB8B9FD4-B765-4DFF-B595-0619E2E1355D}"/>
                  </a:ext>
                </a:extLst>
              </p:cNvPr>
              <p:cNvGrpSpPr/>
              <p:nvPr/>
            </p:nvGrpSpPr>
            <p:grpSpPr>
              <a:xfrm rot="930819" flipV="1">
                <a:off x="5948092" y="1921686"/>
                <a:ext cx="45719" cy="204576"/>
                <a:chOff x="5981700" y="7419975"/>
                <a:chExt cx="0" cy="647700"/>
              </a:xfrm>
            </p:grpSpPr>
            <p:cxnSp>
              <p:nvCxnSpPr>
                <p:cNvPr id="82" name="直接连接符 81">
                  <a:extLst>
                    <a:ext uri="{FF2B5EF4-FFF2-40B4-BE49-F238E27FC236}">
                      <a16:creationId xmlns:a16="http://schemas.microsoft.com/office/drawing/2014/main" xmlns="" id="{D8B1D415-1633-4166-B92E-D16B3CF2B6D9}"/>
                    </a:ext>
                  </a:extLst>
                </p:cNvPr>
                <p:cNvCxnSpPr/>
                <p:nvPr/>
              </p:nvCxnSpPr>
              <p:spPr>
                <a:xfrm flipV="1">
                  <a:off x="5981700" y="7629525"/>
                  <a:ext cx="0" cy="438150"/>
                </a:xfrm>
                <a:prstGeom prst="line">
                  <a:avLst/>
                </a:prstGeom>
                <a:ln>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83" name="直接连接符 82">
                  <a:extLst>
                    <a:ext uri="{FF2B5EF4-FFF2-40B4-BE49-F238E27FC236}">
                      <a16:creationId xmlns:a16="http://schemas.microsoft.com/office/drawing/2014/main" xmlns="" id="{264FCAD5-AD15-4766-B830-0B38CBE7C5C8}"/>
                    </a:ext>
                  </a:extLst>
                </p:cNvPr>
                <p:cNvCxnSpPr>
                  <a:cxnSpLocks/>
                </p:cNvCxnSpPr>
                <p:nvPr/>
              </p:nvCxnSpPr>
              <p:spPr>
                <a:xfrm flipV="1">
                  <a:off x="5981700" y="7419975"/>
                  <a:ext cx="0" cy="114300"/>
                </a:xfrm>
                <a:prstGeom prst="line">
                  <a:avLst/>
                </a:prstGeom>
                <a:ln>
                  <a:solidFill>
                    <a:schemeClr val="accent2"/>
                  </a:solidFill>
                </a:ln>
              </p:spPr>
              <p:style>
                <a:lnRef idx="1">
                  <a:schemeClr val="accent1"/>
                </a:lnRef>
                <a:fillRef idx="0">
                  <a:schemeClr val="accent1"/>
                </a:fillRef>
                <a:effectRef idx="0">
                  <a:schemeClr val="accent1"/>
                </a:effectRef>
                <a:fontRef idx="minor">
                  <a:schemeClr val="tx1"/>
                </a:fontRef>
              </p:style>
            </p:cxnSp>
          </p:grpSp>
          <p:grpSp>
            <p:nvGrpSpPr>
              <p:cNvPr id="71" name="组合 70">
                <a:extLst>
                  <a:ext uri="{FF2B5EF4-FFF2-40B4-BE49-F238E27FC236}">
                    <a16:creationId xmlns:a16="http://schemas.microsoft.com/office/drawing/2014/main" xmlns="" id="{C0186168-6DFF-45D5-90AA-F88C75DFFD5A}"/>
                  </a:ext>
                </a:extLst>
              </p:cNvPr>
              <p:cNvGrpSpPr/>
              <p:nvPr/>
            </p:nvGrpSpPr>
            <p:grpSpPr>
              <a:xfrm flipH="1" flipV="1">
                <a:off x="6086134" y="1915505"/>
                <a:ext cx="0" cy="267523"/>
                <a:chOff x="5981700" y="7419975"/>
                <a:chExt cx="0" cy="647700"/>
              </a:xfrm>
            </p:grpSpPr>
            <p:cxnSp>
              <p:nvCxnSpPr>
                <p:cNvPr id="78" name="直接连接符 77">
                  <a:extLst>
                    <a:ext uri="{FF2B5EF4-FFF2-40B4-BE49-F238E27FC236}">
                      <a16:creationId xmlns:a16="http://schemas.microsoft.com/office/drawing/2014/main" xmlns="" id="{4732CAC9-6BC6-4840-8A8A-061B46839122}"/>
                    </a:ext>
                  </a:extLst>
                </p:cNvPr>
                <p:cNvCxnSpPr/>
                <p:nvPr/>
              </p:nvCxnSpPr>
              <p:spPr>
                <a:xfrm flipV="1">
                  <a:off x="5981700" y="7629525"/>
                  <a:ext cx="0" cy="438150"/>
                </a:xfrm>
                <a:prstGeom prst="line">
                  <a:avLst/>
                </a:prstGeom>
                <a:ln>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79" name="直接连接符 78">
                  <a:extLst>
                    <a:ext uri="{FF2B5EF4-FFF2-40B4-BE49-F238E27FC236}">
                      <a16:creationId xmlns:a16="http://schemas.microsoft.com/office/drawing/2014/main" xmlns="" id="{B5C52A56-E6A9-40B1-8F1C-2871998034CB}"/>
                    </a:ext>
                  </a:extLst>
                </p:cNvPr>
                <p:cNvCxnSpPr>
                  <a:cxnSpLocks/>
                </p:cNvCxnSpPr>
                <p:nvPr/>
              </p:nvCxnSpPr>
              <p:spPr>
                <a:xfrm flipV="1">
                  <a:off x="5981700" y="7419975"/>
                  <a:ext cx="0" cy="114300"/>
                </a:xfrm>
                <a:prstGeom prst="line">
                  <a:avLst/>
                </a:prstGeom>
                <a:ln>
                  <a:solidFill>
                    <a:schemeClr val="accent2"/>
                  </a:solidFill>
                </a:ln>
              </p:spPr>
              <p:style>
                <a:lnRef idx="1">
                  <a:schemeClr val="accent1"/>
                </a:lnRef>
                <a:fillRef idx="0">
                  <a:schemeClr val="accent1"/>
                </a:fillRef>
                <a:effectRef idx="0">
                  <a:schemeClr val="accent1"/>
                </a:effectRef>
                <a:fontRef idx="minor">
                  <a:schemeClr val="tx1"/>
                </a:fontRef>
              </p:style>
            </p:cxnSp>
          </p:grpSp>
          <p:grpSp>
            <p:nvGrpSpPr>
              <p:cNvPr id="72" name="Group 47_1">
                <a:extLst>
                  <a:ext uri="{FF2B5EF4-FFF2-40B4-BE49-F238E27FC236}">
                    <a16:creationId xmlns:a16="http://schemas.microsoft.com/office/drawing/2014/main" xmlns="" id="{7B2BE6AB-F4A3-4C39-8112-15FDD767E8EB}"/>
                  </a:ext>
                </a:extLst>
              </p:cNvPr>
              <p:cNvGrpSpPr/>
              <p:nvPr/>
            </p:nvGrpSpPr>
            <p:grpSpPr>
              <a:xfrm rot="20669181" flipH="1" flipV="1">
                <a:off x="6178457" y="1921686"/>
                <a:ext cx="45719" cy="204576"/>
                <a:chOff x="5981700" y="7419975"/>
                <a:chExt cx="0" cy="647700"/>
              </a:xfrm>
            </p:grpSpPr>
            <p:cxnSp>
              <p:nvCxnSpPr>
                <p:cNvPr id="76" name="直接连接符 75">
                  <a:extLst>
                    <a:ext uri="{FF2B5EF4-FFF2-40B4-BE49-F238E27FC236}">
                      <a16:creationId xmlns:a16="http://schemas.microsoft.com/office/drawing/2014/main" xmlns="" id="{F1E5C8BE-EB11-49E3-A615-D614A6FFA91D}"/>
                    </a:ext>
                  </a:extLst>
                </p:cNvPr>
                <p:cNvCxnSpPr/>
                <p:nvPr/>
              </p:nvCxnSpPr>
              <p:spPr>
                <a:xfrm flipV="1">
                  <a:off x="5981700" y="7629525"/>
                  <a:ext cx="0" cy="438150"/>
                </a:xfrm>
                <a:prstGeom prst="line">
                  <a:avLst/>
                </a:prstGeom>
                <a:ln>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77" name="直接连接符 76">
                  <a:extLst>
                    <a:ext uri="{FF2B5EF4-FFF2-40B4-BE49-F238E27FC236}">
                      <a16:creationId xmlns:a16="http://schemas.microsoft.com/office/drawing/2014/main" xmlns="" id="{467E8BFE-708C-4CB3-B284-3990DF91EA2B}"/>
                    </a:ext>
                  </a:extLst>
                </p:cNvPr>
                <p:cNvCxnSpPr>
                  <a:cxnSpLocks/>
                </p:cNvCxnSpPr>
                <p:nvPr/>
              </p:nvCxnSpPr>
              <p:spPr>
                <a:xfrm flipV="1">
                  <a:off x="5981700" y="7419975"/>
                  <a:ext cx="0" cy="114300"/>
                </a:xfrm>
                <a:prstGeom prst="line">
                  <a:avLst/>
                </a:prstGeom>
                <a:ln>
                  <a:solidFill>
                    <a:schemeClr val="accent2"/>
                  </a:solidFill>
                </a:ln>
              </p:spPr>
              <p:style>
                <a:lnRef idx="1">
                  <a:schemeClr val="accent1"/>
                </a:lnRef>
                <a:fillRef idx="0">
                  <a:schemeClr val="accent1"/>
                </a:fillRef>
                <a:effectRef idx="0">
                  <a:schemeClr val="accent1"/>
                </a:effectRef>
                <a:fontRef idx="minor">
                  <a:schemeClr val="tx1"/>
                </a:fontRef>
              </p:style>
            </p:cxnSp>
          </p:grpSp>
        </p:grpSp>
      </p:grpSp>
      <p:sp>
        <p:nvSpPr>
          <p:cNvPr id="85" name="Rectangle 1_1">
            <a:extLst>
              <a:ext uri="{FF2B5EF4-FFF2-40B4-BE49-F238E27FC236}">
                <a16:creationId xmlns:a16="http://schemas.microsoft.com/office/drawing/2014/main" xmlns="" id="{7DEB2C22-9851-4577-8AD4-93FC6E390ED0}"/>
              </a:ext>
            </a:extLst>
          </p:cNvPr>
          <p:cNvSpPr/>
          <p:nvPr/>
        </p:nvSpPr>
        <p:spPr>
          <a:xfrm>
            <a:off x="1350952" y="2249790"/>
            <a:ext cx="9490097" cy="2323713"/>
          </a:xfrm>
          <a:prstGeom prst="rect">
            <a:avLst/>
          </a:prstGeom>
        </p:spPr>
        <p:txBody>
          <a:bodyPr wrap="none">
            <a:spAutoFit/>
          </a:bodyPr>
          <a:lstStyle/>
          <a:p>
            <a:pPr algn="ctr"/>
            <a:r>
              <a:rPr lang="zh-CN" altLang="en-US" sz="14500" dirty="0">
                <a:ln w="73025">
                  <a:noFill/>
                </a:ln>
                <a:solidFill>
                  <a:schemeClr val="accent1"/>
                </a:solidFill>
                <a:latin typeface="字魂43号-国潮手书" panose="00000500000000000000" pitchFamily="2" charset="-122"/>
                <a:ea typeface="字魂43号-国潮手书" panose="00000500000000000000" pitchFamily="2" charset="-122"/>
              </a:rPr>
              <a:t>马</a:t>
            </a:r>
            <a:r>
              <a:rPr lang="zh-CN" altLang="en-US" sz="14500">
                <a:ln w="73025">
                  <a:noFill/>
                </a:ln>
                <a:solidFill>
                  <a:schemeClr val="accent1"/>
                </a:solidFill>
                <a:latin typeface="字魂43号-国潮手书" panose="00000500000000000000" pitchFamily="2" charset="-122"/>
                <a:ea typeface="字魂43号-国潮手书" panose="00000500000000000000" pitchFamily="2" charset="-122"/>
              </a:rPr>
              <a:t>尔</a:t>
            </a:r>
            <a:r>
              <a:rPr lang="zh-CN" altLang="en-US" sz="14500" smtClean="0">
                <a:ln w="73025">
                  <a:noFill/>
                </a:ln>
                <a:solidFill>
                  <a:schemeClr val="accent1"/>
                </a:solidFill>
                <a:latin typeface="字魂43号-国潮手书" panose="00000500000000000000" pitchFamily="2" charset="-122"/>
                <a:ea typeface="字魂43号-国潮手书" panose="00000500000000000000" pitchFamily="2" charset="-122"/>
              </a:rPr>
              <a:t>堡</a:t>
            </a:r>
            <a:r>
              <a:rPr lang="zh-CN" altLang="en-US" sz="100" smtClean="0">
                <a:ln w="73025">
                  <a:noFill/>
                </a:ln>
                <a:solidFill>
                  <a:schemeClr val="accent1"/>
                </a:solidFill>
                <a:latin typeface="字魂43号-国潮手书" panose="00000500000000000000" pitchFamily="2" charset="-122"/>
                <a:ea typeface="字魂43号-国潮手书" panose="00000500000000000000" pitchFamily="2" charset="-122"/>
              </a:rPr>
              <a:t> </a:t>
            </a:r>
            <a:r>
              <a:rPr lang="zh-CN" altLang="en-US" sz="14500" smtClean="0">
                <a:ln w="73025">
                  <a:noFill/>
                </a:ln>
                <a:solidFill>
                  <a:schemeClr val="accent1"/>
                </a:solidFill>
                <a:latin typeface="字魂43号-国潮手书" panose="00000500000000000000" pitchFamily="2" charset="-122"/>
                <a:ea typeface="字魂43号-国潮手书" panose="00000500000000000000" pitchFamily="2" charset="-122"/>
              </a:rPr>
              <a:t>病</a:t>
            </a:r>
            <a:r>
              <a:rPr lang="zh-CN" altLang="en-US" sz="14500" dirty="0">
                <a:ln w="73025">
                  <a:noFill/>
                </a:ln>
                <a:solidFill>
                  <a:schemeClr val="accent1"/>
                </a:solidFill>
                <a:latin typeface="字魂43号-国潮手书" panose="00000500000000000000" pitchFamily="2" charset="-122"/>
                <a:ea typeface="字魂43号-国潮手书" panose="00000500000000000000" pitchFamily="2" charset="-122"/>
              </a:rPr>
              <a:t>毒</a:t>
            </a:r>
          </a:p>
        </p:txBody>
      </p:sp>
      <p:sp>
        <p:nvSpPr>
          <p:cNvPr id="56" name="矩形 55">
            <a:extLst>
              <a:ext uri="{FF2B5EF4-FFF2-40B4-BE49-F238E27FC236}">
                <a16:creationId xmlns:a16="http://schemas.microsoft.com/office/drawing/2014/main" xmlns="" id="{DCE2FD1B-A41D-4D37-8C7D-EE4BAC55D255}"/>
              </a:ext>
            </a:extLst>
          </p:cNvPr>
          <p:cNvSpPr>
            <a:spLocks/>
          </p:cNvSpPr>
          <p:nvPr/>
        </p:nvSpPr>
        <p:spPr>
          <a:xfrm>
            <a:off x="5390518" y="5051304"/>
            <a:ext cx="1410964" cy="261610"/>
          </a:xfrm>
          <a:prstGeom prst="rect">
            <a:avLst/>
          </a:prstGeom>
        </p:spPr>
        <p:txBody>
          <a:bodyPr wrap="none" anchor="ctr">
            <a:spAutoFit/>
          </a:bodyPr>
          <a:lstStyle/>
          <a:p>
            <a:pPr algn="ctr"/>
            <a:r>
              <a:rPr lang="en-US" altLang="zh-CN" sz="1100" kern="0" dirty="0">
                <a:solidFill>
                  <a:srgbClr val="444263"/>
                </a:solidFill>
                <a:cs typeface="Arial" charset="0"/>
              </a:rPr>
              <a:t>Designed </a:t>
            </a:r>
            <a:r>
              <a:rPr lang="en-US" altLang="zh-CN" sz="1100" kern="0">
                <a:solidFill>
                  <a:srgbClr val="444263"/>
                </a:solidFill>
                <a:cs typeface="Arial" charset="0"/>
              </a:rPr>
              <a:t>By </a:t>
            </a:r>
            <a:r>
              <a:rPr lang="en-US" altLang="zh-CN" sz="100" kern="0" smtClean="0">
                <a:solidFill>
                  <a:srgbClr val="444263"/>
                </a:solidFill>
                <a:cs typeface="Arial" charset="0"/>
              </a:rPr>
              <a:t> </a:t>
            </a:r>
            <a:r>
              <a:rPr lang="en-US" altLang="zh-CN" sz="1100" kern="0" smtClean="0">
                <a:solidFill>
                  <a:srgbClr val="444263"/>
                </a:solidFill>
                <a:cs typeface="Arial" charset="0"/>
              </a:rPr>
              <a:t>iSlide</a:t>
            </a:r>
            <a:endParaRPr lang="zh-CN" altLang="en-US" sz="1100" dirty="0">
              <a:solidFill>
                <a:srgbClr val="444263"/>
              </a:solidFill>
            </a:endParaRPr>
          </a:p>
        </p:txBody>
      </p:sp>
    </p:spTree>
    <p:custDataLst>
      <p:tags r:id="rId1"/>
    </p:custDataLst>
    <p:extLst>
      <p:ext uri="{BB962C8B-B14F-4D97-AF65-F5344CB8AC3E}">
        <p14:creationId xmlns:p14="http://schemas.microsoft.com/office/powerpoint/2010/main" val="3840964986"/>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 name="任意多边形: 形状 32">
            <a:extLst>
              <a:ext uri="{FF2B5EF4-FFF2-40B4-BE49-F238E27FC236}">
                <a16:creationId xmlns:a16="http://schemas.microsoft.com/office/drawing/2014/main" xmlns="" id="{0CE8E99B-2336-433A-838B-D66C8B430358}"/>
              </a:ext>
            </a:extLst>
          </p:cNvPr>
          <p:cNvSpPr/>
          <p:nvPr/>
        </p:nvSpPr>
        <p:spPr>
          <a:xfrm>
            <a:off x="184615" y="3797296"/>
            <a:ext cx="11899988" cy="3026350"/>
          </a:xfrm>
          <a:custGeom>
            <a:avLst/>
            <a:gdLst/>
            <a:ahLst/>
            <a:cxnLst/>
            <a:rect l="l" t="t" r="r" b="b"/>
            <a:pathLst>
              <a:path w="14229931" h="3618891">
                <a:moveTo>
                  <a:pt x="5714914" y="3524041"/>
                </a:moveTo>
                <a:lnTo>
                  <a:pt x="5707618" y="3549577"/>
                </a:lnTo>
                <a:lnTo>
                  <a:pt x="5714914" y="3549577"/>
                </a:lnTo>
                <a:cubicBezTo>
                  <a:pt x="5739235" y="3537417"/>
                  <a:pt x="5753827" y="3531337"/>
                  <a:pt x="5758691" y="3531337"/>
                </a:cubicBezTo>
                <a:lnTo>
                  <a:pt x="5758691" y="3524041"/>
                </a:lnTo>
                <a:close/>
                <a:moveTo>
                  <a:pt x="9445276" y="3308804"/>
                </a:moveTo>
                <a:cubicBezTo>
                  <a:pt x="9428251" y="3313668"/>
                  <a:pt x="9413658" y="3317316"/>
                  <a:pt x="9401499" y="3319748"/>
                </a:cubicBezTo>
                <a:cubicBezTo>
                  <a:pt x="9391770" y="3322180"/>
                  <a:pt x="9384474" y="3323396"/>
                  <a:pt x="9379610" y="3323396"/>
                </a:cubicBezTo>
                <a:lnTo>
                  <a:pt x="9379610" y="3327045"/>
                </a:lnTo>
                <a:lnTo>
                  <a:pt x="9405147" y="3327045"/>
                </a:lnTo>
                <a:cubicBezTo>
                  <a:pt x="9417306" y="3327045"/>
                  <a:pt x="9424603" y="3325828"/>
                  <a:pt x="9427035" y="3323396"/>
                </a:cubicBezTo>
                <a:lnTo>
                  <a:pt x="9445276" y="3327045"/>
                </a:lnTo>
                <a:lnTo>
                  <a:pt x="9452572" y="3327045"/>
                </a:lnTo>
                <a:cubicBezTo>
                  <a:pt x="9455004" y="3327045"/>
                  <a:pt x="9456220" y="3325828"/>
                  <a:pt x="9456220" y="3323396"/>
                </a:cubicBezTo>
                <a:lnTo>
                  <a:pt x="9485404" y="3327045"/>
                </a:lnTo>
                <a:lnTo>
                  <a:pt x="9602143" y="3327045"/>
                </a:lnTo>
                <a:lnTo>
                  <a:pt x="9645919" y="3330693"/>
                </a:lnTo>
                <a:cubicBezTo>
                  <a:pt x="9648352" y="3330693"/>
                  <a:pt x="9649568" y="3329476"/>
                  <a:pt x="9649568" y="3327045"/>
                </a:cubicBezTo>
                <a:cubicBezTo>
                  <a:pt x="9744418" y="3331909"/>
                  <a:pt x="9791843" y="3341637"/>
                  <a:pt x="9791843" y="3356229"/>
                </a:cubicBezTo>
                <a:lnTo>
                  <a:pt x="9802786" y="3345285"/>
                </a:lnTo>
                <a:lnTo>
                  <a:pt x="9890340" y="3356229"/>
                </a:lnTo>
                <a:cubicBezTo>
                  <a:pt x="9914661" y="3341637"/>
                  <a:pt x="9941414" y="3331909"/>
                  <a:pt x="9970598" y="3327045"/>
                </a:cubicBezTo>
                <a:lnTo>
                  <a:pt x="9970598" y="3323396"/>
                </a:lnTo>
                <a:lnTo>
                  <a:pt x="9937765" y="3323396"/>
                </a:lnTo>
                <a:cubicBezTo>
                  <a:pt x="9928037" y="3323396"/>
                  <a:pt x="9923173" y="3325828"/>
                  <a:pt x="9923173" y="3330693"/>
                </a:cubicBezTo>
                <a:cubicBezTo>
                  <a:pt x="9825891" y="3325828"/>
                  <a:pt x="9757794" y="3323396"/>
                  <a:pt x="9718881" y="3323396"/>
                </a:cubicBezTo>
                <a:lnTo>
                  <a:pt x="9704289" y="3312452"/>
                </a:lnTo>
                <a:cubicBezTo>
                  <a:pt x="9701856" y="3312452"/>
                  <a:pt x="9700640" y="3316100"/>
                  <a:pt x="9700640" y="3323396"/>
                </a:cubicBezTo>
                <a:cubicBezTo>
                  <a:pt x="9642272" y="3316100"/>
                  <a:pt x="9609439" y="3311236"/>
                  <a:pt x="9602143" y="3308804"/>
                </a:cubicBezTo>
                <a:lnTo>
                  <a:pt x="9569310" y="3312452"/>
                </a:lnTo>
                <a:lnTo>
                  <a:pt x="9562014" y="3312452"/>
                </a:lnTo>
                <a:cubicBezTo>
                  <a:pt x="9549854" y="3312452"/>
                  <a:pt x="9542558" y="3311236"/>
                  <a:pt x="9540126" y="3308804"/>
                </a:cubicBezTo>
                <a:lnTo>
                  <a:pt x="9521885" y="3312452"/>
                </a:lnTo>
                <a:lnTo>
                  <a:pt x="9514589" y="3312452"/>
                </a:lnTo>
                <a:cubicBezTo>
                  <a:pt x="9497564" y="3310020"/>
                  <a:pt x="9481756" y="3308804"/>
                  <a:pt x="9467164" y="3308804"/>
                </a:cubicBezTo>
                <a:close/>
                <a:moveTo>
                  <a:pt x="3235843" y="3257731"/>
                </a:moveTo>
                <a:cubicBezTo>
                  <a:pt x="3245571" y="3257731"/>
                  <a:pt x="3250435" y="3262595"/>
                  <a:pt x="3250435" y="3272324"/>
                </a:cubicBezTo>
                <a:lnTo>
                  <a:pt x="3250435" y="3305156"/>
                </a:lnTo>
                <a:cubicBezTo>
                  <a:pt x="3250435" y="3312452"/>
                  <a:pt x="3245571" y="3316100"/>
                  <a:pt x="3235843" y="3316100"/>
                </a:cubicBezTo>
                <a:lnTo>
                  <a:pt x="3217603" y="3316100"/>
                </a:lnTo>
                <a:cubicBezTo>
                  <a:pt x="3210306" y="3316100"/>
                  <a:pt x="3206658" y="3312452"/>
                  <a:pt x="3206658" y="3305156"/>
                </a:cubicBezTo>
                <a:cubicBezTo>
                  <a:pt x="3213955" y="3290564"/>
                  <a:pt x="3220034" y="3278404"/>
                  <a:pt x="3224899" y="3268675"/>
                </a:cubicBezTo>
                <a:cubicBezTo>
                  <a:pt x="3229763" y="3261379"/>
                  <a:pt x="3233411" y="3257731"/>
                  <a:pt x="3235843" y="3257731"/>
                </a:cubicBezTo>
                <a:close/>
                <a:moveTo>
                  <a:pt x="4821136" y="2750649"/>
                </a:moveTo>
                <a:lnTo>
                  <a:pt x="4799247" y="2757945"/>
                </a:lnTo>
                <a:lnTo>
                  <a:pt x="4664269" y="2757945"/>
                </a:lnTo>
                <a:lnTo>
                  <a:pt x="4635084" y="2765241"/>
                </a:lnTo>
                <a:cubicBezTo>
                  <a:pt x="4637516" y="2777401"/>
                  <a:pt x="4638733" y="2788346"/>
                  <a:pt x="4638733" y="2798074"/>
                </a:cubicBezTo>
                <a:lnTo>
                  <a:pt x="4638733" y="2812666"/>
                </a:lnTo>
                <a:cubicBezTo>
                  <a:pt x="4631436" y="2875899"/>
                  <a:pt x="4622924" y="2912380"/>
                  <a:pt x="4613196" y="2922108"/>
                </a:cubicBezTo>
                <a:lnTo>
                  <a:pt x="4624140" y="2933052"/>
                </a:lnTo>
                <a:lnTo>
                  <a:pt x="4613196" y="2943997"/>
                </a:lnTo>
                <a:cubicBezTo>
                  <a:pt x="4613196" y="2973181"/>
                  <a:pt x="4626572" y="2991422"/>
                  <a:pt x="4653325" y="2998718"/>
                </a:cubicBezTo>
                <a:cubicBezTo>
                  <a:pt x="4697102" y="2988990"/>
                  <a:pt x="4759119" y="2982910"/>
                  <a:pt x="4839376" y="2980477"/>
                </a:cubicBezTo>
                <a:cubicBezTo>
                  <a:pt x="4846673" y="2980477"/>
                  <a:pt x="4866129" y="2982910"/>
                  <a:pt x="4897745" y="2987773"/>
                </a:cubicBezTo>
                <a:cubicBezTo>
                  <a:pt x="4914770" y="2987773"/>
                  <a:pt x="4930579" y="2988990"/>
                  <a:pt x="4945171" y="2991422"/>
                </a:cubicBezTo>
                <a:cubicBezTo>
                  <a:pt x="4964627" y="2993854"/>
                  <a:pt x="4984083" y="2996286"/>
                  <a:pt x="5003539" y="2998718"/>
                </a:cubicBezTo>
                <a:lnTo>
                  <a:pt x="5010835" y="2984125"/>
                </a:lnTo>
                <a:lnTo>
                  <a:pt x="5010835" y="2980477"/>
                </a:lnTo>
                <a:cubicBezTo>
                  <a:pt x="4993811" y="2963453"/>
                  <a:pt x="4981651" y="2929404"/>
                  <a:pt x="4974355" y="2878331"/>
                </a:cubicBezTo>
                <a:cubicBezTo>
                  <a:pt x="4920851" y="2861307"/>
                  <a:pt x="4894097" y="2847931"/>
                  <a:pt x="4894097" y="2838202"/>
                </a:cubicBezTo>
                <a:lnTo>
                  <a:pt x="4894097" y="2830906"/>
                </a:lnTo>
                <a:cubicBezTo>
                  <a:pt x="4928146" y="2787129"/>
                  <a:pt x="4964627" y="2765241"/>
                  <a:pt x="5003539" y="2765241"/>
                </a:cubicBezTo>
                <a:lnTo>
                  <a:pt x="5003539" y="2754297"/>
                </a:lnTo>
                <a:lnTo>
                  <a:pt x="4974355" y="2750649"/>
                </a:lnTo>
                <a:lnTo>
                  <a:pt x="4948818" y="2754297"/>
                </a:lnTo>
                <a:cubicBezTo>
                  <a:pt x="4943955" y="2751865"/>
                  <a:pt x="4939090" y="2750649"/>
                  <a:pt x="4934227" y="2750649"/>
                </a:cubicBezTo>
                <a:lnTo>
                  <a:pt x="4905042" y="2754297"/>
                </a:lnTo>
                <a:lnTo>
                  <a:pt x="4890449" y="2750649"/>
                </a:lnTo>
                <a:lnTo>
                  <a:pt x="4883153" y="2750649"/>
                </a:lnTo>
                <a:lnTo>
                  <a:pt x="4872209" y="2754297"/>
                </a:lnTo>
                <a:lnTo>
                  <a:pt x="4835728" y="2750649"/>
                </a:lnTo>
                <a:close/>
                <a:moveTo>
                  <a:pt x="5430365" y="2728760"/>
                </a:moveTo>
                <a:lnTo>
                  <a:pt x="5430365" y="2736056"/>
                </a:lnTo>
                <a:cubicBezTo>
                  <a:pt x="5471710" y="2765241"/>
                  <a:pt x="5500893" y="2805370"/>
                  <a:pt x="5517919" y="2856443"/>
                </a:cubicBezTo>
                <a:lnTo>
                  <a:pt x="5517919" y="2903868"/>
                </a:lnTo>
                <a:lnTo>
                  <a:pt x="5510622" y="2914812"/>
                </a:lnTo>
                <a:lnTo>
                  <a:pt x="5517919" y="2914812"/>
                </a:lnTo>
                <a:lnTo>
                  <a:pt x="5543455" y="2896572"/>
                </a:lnTo>
                <a:lnTo>
                  <a:pt x="5550751" y="2896572"/>
                </a:lnTo>
                <a:lnTo>
                  <a:pt x="5550751" y="2914812"/>
                </a:lnTo>
                <a:cubicBezTo>
                  <a:pt x="5550751" y="2922108"/>
                  <a:pt x="5548319" y="2925756"/>
                  <a:pt x="5543455" y="2925756"/>
                </a:cubicBezTo>
                <a:lnTo>
                  <a:pt x="5521566" y="2925756"/>
                </a:lnTo>
                <a:lnTo>
                  <a:pt x="5510622" y="2943997"/>
                </a:lnTo>
                <a:lnTo>
                  <a:pt x="5510622" y="2980477"/>
                </a:lnTo>
                <a:cubicBezTo>
                  <a:pt x="5515486" y="2980477"/>
                  <a:pt x="5526430" y="2986558"/>
                  <a:pt x="5543455" y="2998718"/>
                </a:cubicBezTo>
                <a:lnTo>
                  <a:pt x="5547103" y="2998718"/>
                </a:lnTo>
                <a:cubicBezTo>
                  <a:pt x="5547103" y="2979262"/>
                  <a:pt x="5551967" y="2969533"/>
                  <a:pt x="5561695" y="2969533"/>
                </a:cubicBezTo>
                <a:lnTo>
                  <a:pt x="5605472" y="2976829"/>
                </a:lnTo>
                <a:cubicBezTo>
                  <a:pt x="5646817" y="2962237"/>
                  <a:pt x="5678434" y="2954941"/>
                  <a:pt x="5700322" y="2954941"/>
                </a:cubicBezTo>
                <a:lnTo>
                  <a:pt x="5733155" y="2965885"/>
                </a:lnTo>
                <a:lnTo>
                  <a:pt x="5733155" y="2954941"/>
                </a:lnTo>
                <a:cubicBezTo>
                  <a:pt x="5723426" y="2945213"/>
                  <a:pt x="5718563" y="2934268"/>
                  <a:pt x="5718563" y="2922108"/>
                </a:cubicBezTo>
                <a:lnTo>
                  <a:pt x="5718563" y="2914812"/>
                </a:lnTo>
                <a:cubicBezTo>
                  <a:pt x="5718563" y="2902652"/>
                  <a:pt x="5735587" y="2896572"/>
                  <a:pt x="5769635" y="2896572"/>
                </a:cubicBezTo>
                <a:lnTo>
                  <a:pt x="5769635" y="2892924"/>
                </a:lnTo>
                <a:cubicBezTo>
                  <a:pt x="5759907" y="2892924"/>
                  <a:pt x="5748963" y="2883195"/>
                  <a:pt x="5736804" y="2863739"/>
                </a:cubicBezTo>
                <a:cubicBezTo>
                  <a:pt x="5758691" y="2812666"/>
                  <a:pt x="5769635" y="2779833"/>
                  <a:pt x="5769635" y="2765241"/>
                </a:cubicBezTo>
                <a:lnTo>
                  <a:pt x="5758691" y="2757945"/>
                </a:lnTo>
                <a:lnTo>
                  <a:pt x="5729507" y="2757945"/>
                </a:lnTo>
                <a:lnTo>
                  <a:pt x="5689378" y="2765241"/>
                </a:lnTo>
                <a:lnTo>
                  <a:pt x="5674786" y="2757945"/>
                </a:lnTo>
                <a:lnTo>
                  <a:pt x="5663841" y="2761593"/>
                </a:lnTo>
                <a:lnTo>
                  <a:pt x="5656545" y="2765241"/>
                </a:lnTo>
                <a:cubicBezTo>
                  <a:pt x="5656545" y="2757945"/>
                  <a:pt x="5649249" y="2754297"/>
                  <a:pt x="5634657" y="2754297"/>
                </a:cubicBezTo>
                <a:lnTo>
                  <a:pt x="5605472" y="2757945"/>
                </a:lnTo>
                <a:cubicBezTo>
                  <a:pt x="5605472" y="2753081"/>
                  <a:pt x="5594528" y="2747001"/>
                  <a:pt x="5572640" y="2739704"/>
                </a:cubicBezTo>
                <a:cubicBezTo>
                  <a:pt x="5567775" y="2739704"/>
                  <a:pt x="5565343" y="2743353"/>
                  <a:pt x="5565343" y="2750649"/>
                </a:cubicBezTo>
                <a:lnTo>
                  <a:pt x="5521566" y="2739704"/>
                </a:lnTo>
                <a:lnTo>
                  <a:pt x="5488734" y="2739704"/>
                </a:lnTo>
                <a:lnTo>
                  <a:pt x="5470493" y="2728760"/>
                </a:lnTo>
                <a:close/>
                <a:moveTo>
                  <a:pt x="4693454" y="2400433"/>
                </a:moveTo>
                <a:lnTo>
                  <a:pt x="4693454" y="2407730"/>
                </a:lnTo>
                <a:lnTo>
                  <a:pt x="4711694" y="2407730"/>
                </a:lnTo>
                <a:lnTo>
                  <a:pt x="4711694" y="2400433"/>
                </a:lnTo>
                <a:close/>
                <a:moveTo>
                  <a:pt x="1816742" y="2254510"/>
                </a:moveTo>
                <a:lnTo>
                  <a:pt x="1791205" y="2269103"/>
                </a:lnTo>
                <a:lnTo>
                  <a:pt x="1787557" y="2269103"/>
                </a:lnTo>
                <a:lnTo>
                  <a:pt x="1769317" y="2261807"/>
                </a:lnTo>
                <a:lnTo>
                  <a:pt x="1754724" y="2261807"/>
                </a:lnTo>
                <a:cubicBezTo>
                  <a:pt x="1727972" y="2261807"/>
                  <a:pt x="1712164" y="2267887"/>
                  <a:pt x="1707299" y="2280047"/>
                </a:cubicBezTo>
                <a:lnTo>
                  <a:pt x="1678115" y="2269103"/>
                </a:lnTo>
                <a:lnTo>
                  <a:pt x="1670819" y="2269103"/>
                </a:lnTo>
                <a:cubicBezTo>
                  <a:pt x="1631906" y="2278831"/>
                  <a:pt x="1612449" y="2301935"/>
                  <a:pt x="1612449" y="2338416"/>
                </a:cubicBezTo>
                <a:cubicBezTo>
                  <a:pt x="1612449" y="2365169"/>
                  <a:pt x="1608801" y="2378545"/>
                  <a:pt x="1601505" y="2378545"/>
                </a:cubicBezTo>
                <a:cubicBezTo>
                  <a:pt x="1608801" y="2393137"/>
                  <a:pt x="1612449" y="2406514"/>
                  <a:pt x="1612449" y="2418674"/>
                </a:cubicBezTo>
                <a:lnTo>
                  <a:pt x="1612449" y="2440562"/>
                </a:lnTo>
                <a:cubicBezTo>
                  <a:pt x="1610017" y="2452722"/>
                  <a:pt x="1607585" y="2463667"/>
                  <a:pt x="1605153" y="2473395"/>
                </a:cubicBezTo>
                <a:cubicBezTo>
                  <a:pt x="1602721" y="2480691"/>
                  <a:pt x="1601505" y="2485555"/>
                  <a:pt x="1601505" y="2487987"/>
                </a:cubicBezTo>
                <a:cubicBezTo>
                  <a:pt x="1603937" y="2500147"/>
                  <a:pt x="1605153" y="2511092"/>
                  <a:pt x="1605153" y="2520820"/>
                </a:cubicBezTo>
                <a:lnTo>
                  <a:pt x="1605153" y="2535412"/>
                </a:lnTo>
                <a:lnTo>
                  <a:pt x="1612449" y="2535412"/>
                </a:lnTo>
                <a:cubicBezTo>
                  <a:pt x="1736484" y="2464883"/>
                  <a:pt x="1798502" y="2398001"/>
                  <a:pt x="1798502" y="2334768"/>
                </a:cubicBezTo>
                <a:cubicBezTo>
                  <a:pt x="1800934" y="2334768"/>
                  <a:pt x="1810661" y="2312880"/>
                  <a:pt x="1827686" y="2269103"/>
                </a:cubicBezTo>
                <a:lnTo>
                  <a:pt x="1827686" y="2254510"/>
                </a:lnTo>
                <a:close/>
                <a:moveTo>
                  <a:pt x="10098281" y="2236270"/>
                </a:moveTo>
                <a:cubicBezTo>
                  <a:pt x="10086121" y="2236270"/>
                  <a:pt x="10071528" y="2260591"/>
                  <a:pt x="10054503" y="2309231"/>
                </a:cubicBezTo>
                <a:lnTo>
                  <a:pt x="10061800" y="2312880"/>
                </a:lnTo>
                <a:lnTo>
                  <a:pt x="10087336" y="2294639"/>
                </a:lnTo>
                <a:lnTo>
                  <a:pt x="10109225" y="2294639"/>
                </a:lnTo>
                <a:cubicBezTo>
                  <a:pt x="10116522" y="2275183"/>
                  <a:pt x="10120169" y="2255727"/>
                  <a:pt x="10120169" y="2236270"/>
                </a:cubicBezTo>
                <a:close/>
                <a:moveTo>
                  <a:pt x="4810191" y="2225326"/>
                </a:moveTo>
                <a:cubicBezTo>
                  <a:pt x="4810191" y="2235054"/>
                  <a:pt x="4795599" y="2239918"/>
                  <a:pt x="4766415" y="2239918"/>
                </a:cubicBezTo>
                <a:lnTo>
                  <a:pt x="4781007" y="2261807"/>
                </a:lnTo>
                <a:lnTo>
                  <a:pt x="4751822" y="2316528"/>
                </a:lnTo>
                <a:cubicBezTo>
                  <a:pt x="4768847" y="2316528"/>
                  <a:pt x="4777360" y="2331120"/>
                  <a:pt x="4777360" y="2360305"/>
                </a:cubicBezTo>
                <a:lnTo>
                  <a:pt x="4770063" y="2396785"/>
                </a:lnTo>
                <a:lnTo>
                  <a:pt x="4791952" y="2407730"/>
                </a:lnTo>
                <a:lnTo>
                  <a:pt x="4824784" y="2400433"/>
                </a:lnTo>
                <a:cubicBezTo>
                  <a:pt x="4829649" y="2400433"/>
                  <a:pt x="4832080" y="2402866"/>
                  <a:pt x="4832080" y="2407730"/>
                </a:cubicBezTo>
                <a:lnTo>
                  <a:pt x="4890449" y="2400433"/>
                </a:lnTo>
                <a:lnTo>
                  <a:pt x="4967059" y="2400433"/>
                </a:lnTo>
                <a:lnTo>
                  <a:pt x="4978004" y="2407730"/>
                </a:lnTo>
                <a:lnTo>
                  <a:pt x="4978004" y="2400433"/>
                </a:lnTo>
                <a:cubicBezTo>
                  <a:pt x="4968275" y="2368817"/>
                  <a:pt x="4960979" y="2320176"/>
                  <a:pt x="4956114" y="2254510"/>
                </a:cubicBezTo>
                <a:lnTo>
                  <a:pt x="4963410" y="2232622"/>
                </a:lnTo>
                <a:lnTo>
                  <a:pt x="4945171" y="2225326"/>
                </a:lnTo>
                <a:lnTo>
                  <a:pt x="4890449" y="2225326"/>
                </a:lnTo>
                <a:cubicBezTo>
                  <a:pt x="4880721" y="2235054"/>
                  <a:pt x="4870993" y="2239918"/>
                  <a:pt x="4861264" y="2239918"/>
                </a:cubicBezTo>
                <a:cubicBezTo>
                  <a:pt x="4853969" y="2237486"/>
                  <a:pt x="4847888" y="2235054"/>
                  <a:pt x="4843025" y="2232622"/>
                </a:cubicBezTo>
                <a:cubicBezTo>
                  <a:pt x="4838160" y="2230190"/>
                  <a:pt x="4835728" y="2227758"/>
                  <a:pt x="4835728" y="2225326"/>
                </a:cubicBezTo>
                <a:lnTo>
                  <a:pt x="4824784" y="2228974"/>
                </a:lnTo>
                <a:close/>
                <a:moveTo>
                  <a:pt x="5817060" y="2181549"/>
                </a:moveTo>
                <a:cubicBezTo>
                  <a:pt x="5773283" y="2186413"/>
                  <a:pt x="5748963" y="2192493"/>
                  <a:pt x="5744099" y="2199789"/>
                </a:cubicBezTo>
                <a:lnTo>
                  <a:pt x="5736804" y="2199789"/>
                </a:lnTo>
                <a:cubicBezTo>
                  <a:pt x="5734370" y="2199789"/>
                  <a:pt x="5733155" y="2197357"/>
                  <a:pt x="5733155" y="2192493"/>
                </a:cubicBezTo>
                <a:lnTo>
                  <a:pt x="5718563" y="2199789"/>
                </a:lnTo>
                <a:lnTo>
                  <a:pt x="5660193" y="2192493"/>
                </a:lnTo>
                <a:cubicBezTo>
                  <a:pt x="5660193" y="2197357"/>
                  <a:pt x="5658977" y="2199789"/>
                  <a:pt x="5656545" y="2199789"/>
                </a:cubicBezTo>
                <a:cubicBezTo>
                  <a:pt x="5656545" y="2190061"/>
                  <a:pt x="5652897" y="2185197"/>
                  <a:pt x="5645601" y="2185197"/>
                </a:cubicBezTo>
                <a:cubicBezTo>
                  <a:pt x="5645601" y="2197357"/>
                  <a:pt x="5640736" y="2203437"/>
                  <a:pt x="5631009" y="2203437"/>
                </a:cubicBezTo>
                <a:lnTo>
                  <a:pt x="5583584" y="2203437"/>
                </a:lnTo>
                <a:lnTo>
                  <a:pt x="5565343" y="2192493"/>
                </a:lnTo>
                <a:cubicBezTo>
                  <a:pt x="5565343" y="2197357"/>
                  <a:pt x="5558047" y="2203437"/>
                  <a:pt x="5543455" y="2210734"/>
                </a:cubicBezTo>
                <a:lnTo>
                  <a:pt x="5510622" y="2203437"/>
                </a:lnTo>
                <a:lnTo>
                  <a:pt x="5470493" y="2203437"/>
                </a:lnTo>
                <a:lnTo>
                  <a:pt x="5463197" y="2225326"/>
                </a:lnTo>
                <a:cubicBezTo>
                  <a:pt x="5480221" y="2225326"/>
                  <a:pt x="5499678" y="2254510"/>
                  <a:pt x="5521566" y="2312880"/>
                </a:cubicBezTo>
                <a:lnTo>
                  <a:pt x="5525214" y="2331120"/>
                </a:lnTo>
                <a:lnTo>
                  <a:pt x="5525214" y="2345712"/>
                </a:lnTo>
                <a:cubicBezTo>
                  <a:pt x="5527647" y="2353008"/>
                  <a:pt x="5528863" y="2357873"/>
                  <a:pt x="5528863" y="2360305"/>
                </a:cubicBezTo>
                <a:cubicBezTo>
                  <a:pt x="5521566" y="2370033"/>
                  <a:pt x="5517919" y="2382193"/>
                  <a:pt x="5517919" y="2396785"/>
                </a:cubicBezTo>
                <a:lnTo>
                  <a:pt x="5616416" y="2396785"/>
                </a:lnTo>
                <a:cubicBezTo>
                  <a:pt x="5618848" y="2396785"/>
                  <a:pt x="5620064" y="2398001"/>
                  <a:pt x="5620064" y="2400433"/>
                </a:cubicBezTo>
                <a:lnTo>
                  <a:pt x="5663841" y="2389489"/>
                </a:lnTo>
                <a:cubicBezTo>
                  <a:pt x="5702754" y="2394353"/>
                  <a:pt x="5725859" y="2396785"/>
                  <a:pt x="5733155" y="2396785"/>
                </a:cubicBezTo>
                <a:lnTo>
                  <a:pt x="5736804" y="2396785"/>
                </a:lnTo>
                <a:cubicBezTo>
                  <a:pt x="5758691" y="2396785"/>
                  <a:pt x="5784228" y="2393137"/>
                  <a:pt x="5813413" y="2385841"/>
                </a:cubicBezTo>
                <a:lnTo>
                  <a:pt x="5802468" y="2353008"/>
                </a:lnTo>
                <a:cubicBezTo>
                  <a:pt x="5802468" y="2345712"/>
                  <a:pt x="5808548" y="2342064"/>
                  <a:pt x="5820708" y="2342064"/>
                </a:cubicBezTo>
                <a:lnTo>
                  <a:pt x="5817060" y="2331120"/>
                </a:lnTo>
                <a:lnTo>
                  <a:pt x="5820708" y="2294639"/>
                </a:lnTo>
                <a:cubicBezTo>
                  <a:pt x="5808548" y="2275183"/>
                  <a:pt x="5802468" y="2263023"/>
                  <a:pt x="5802468" y="2258158"/>
                </a:cubicBezTo>
                <a:lnTo>
                  <a:pt x="5809764" y="2239918"/>
                </a:lnTo>
                <a:lnTo>
                  <a:pt x="5817060" y="2225326"/>
                </a:lnTo>
                <a:cubicBezTo>
                  <a:pt x="5819492" y="2218030"/>
                  <a:pt x="5820708" y="2213166"/>
                  <a:pt x="5820708" y="2210734"/>
                </a:cubicBezTo>
                <a:cubicBezTo>
                  <a:pt x="5818277" y="2205869"/>
                  <a:pt x="5817060" y="2196141"/>
                  <a:pt x="5817060" y="2181549"/>
                </a:cubicBezTo>
                <a:close/>
                <a:moveTo>
                  <a:pt x="2495284" y="2181549"/>
                </a:moveTo>
                <a:cubicBezTo>
                  <a:pt x="2419890" y="2191277"/>
                  <a:pt x="2382193" y="2209518"/>
                  <a:pt x="2382193" y="2236270"/>
                </a:cubicBezTo>
                <a:cubicBezTo>
                  <a:pt x="2382193" y="2255727"/>
                  <a:pt x="2368817" y="2289775"/>
                  <a:pt x="2342065" y="2338416"/>
                </a:cubicBezTo>
                <a:lnTo>
                  <a:pt x="2345713" y="2349360"/>
                </a:lnTo>
                <a:lnTo>
                  <a:pt x="2345713" y="2400433"/>
                </a:lnTo>
                <a:cubicBezTo>
                  <a:pt x="2345713" y="2417458"/>
                  <a:pt x="2344497" y="2434482"/>
                  <a:pt x="2342065" y="2451507"/>
                </a:cubicBezTo>
                <a:cubicBezTo>
                  <a:pt x="2380977" y="2480691"/>
                  <a:pt x="2461235" y="2508660"/>
                  <a:pt x="2582838" y="2535412"/>
                </a:cubicBezTo>
                <a:cubicBezTo>
                  <a:pt x="2633910" y="2586485"/>
                  <a:pt x="2684983" y="2658231"/>
                  <a:pt x="2736057" y="2750649"/>
                </a:cubicBezTo>
                <a:cubicBezTo>
                  <a:pt x="2738489" y="2755513"/>
                  <a:pt x="2742137" y="2759161"/>
                  <a:pt x="2747001" y="2761593"/>
                </a:cubicBezTo>
                <a:cubicBezTo>
                  <a:pt x="2749433" y="2764025"/>
                  <a:pt x="2751865" y="2765241"/>
                  <a:pt x="2754297" y="2765241"/>
                </a:cubicBezTo>
                <a:cubicBezTo>
                  <a:pt x="2761593" y="2765241"/>
                  <a:pt x="2765241" y="2762809"/>
                  <a:pt x="2765241" y="2757945"/>
                </a:cubicBezTo>
                <a:lnTo>
                  <a:pt x="2765241" y="2747001"/>
                </a:lnTo>
                <a:cubicBezTo>
                  <a:pt x="2765241" y="2734840"/>
                  <a:pt x="2762809" y="2726328"/>
                  <a:pt x="2757945" y="2721464"/>
                </a:cubicBezTo>
                <a:cubicBezTo>
                  <a:pt x="2762809" y="2706872"/>
                  <a:pt x="2765241" y="2698359"/>
                  <a:pt x="2765241" y="2695928"/>
                </a:cubicBezTo>
                <a:lnTo>
                  <a:pt x="2765241" y="2681335"/>
                </a:lnTo>
                <a:cubicBezTo>
                  <a:pt x="2765241" y="2676471"/>
                  <a:pt x="2761593" y="2674039"/>
                  <a:pt x="2754297" y="2674039"/>
                </a:cubicBezTo>
                <a:lnTo>
                  <a:pt x="2754297" y="2666743"/>
                </a:lnTo>
                <a:lnTo>
                  <a:pt x="2757945" y="2652151"/>
                </a:lnTo>
                <a:lnTo>
                  <a:pt x="2754297" y="2626614"/>
                </a:lnTo>
                <a:lnTo>
                  <a:pt x="2754297" y="2604726"/>
                </a:lnTo>
                <a:cubicBezTo>
                  <a:pt x="2754297" y="2570677"/>
                  <a:pt x="2757945" y="2553653"/>
                  <a:pt x="2765241" y="2553653"/>
                </a:cubicBezTo>
                <a:lnTo>
                  <a:pt x="2757945" y="2539060"/>
                </a:lnTo>
                <a:lnTo>
                  <a:pt x="2757945" y="2524468"/>
                </a:lnTo>
                <a:cubicBezTo>
                  <a:pt x="2757945" y="2519604"/>
                  <a:pt x="2760377" y="2517172"/>
                  <a:pt x="2765241" y="2517172"/>
                </a:cubicBezTo>
                <a:lnTo>
                  <a:pt x="2757945" y="2506228"/>
                </a:lnTo>
                <a:lnTo>
                  <a:pt x="2757945" y="2498932"/>
                </a:lnTo>
                <a:cubicBezTo>
                  <a:pt x="2757945" y="2496499"/>
                  <a:pt x="2760377" y="2495284"/>
                  <a:pt x="2765241" y="2495284"/>
                </a:cubicBezTo>
                <a:lnTo>
                  <a:pt x="2757945" y="2480691"/>
                </a:lnTo>
                <a:lnTo>
                  <a:pt x="2757945" y="2418674"/>
                </a:lnTo>
                <a:cubicBezTo>
                  <a:pt x="2748217" y="2406514"/>
                  <a:pt x="2742137" y="2385841"/>
                  <a:pt x="2739705" y="2356656"/>
                </a:cubicBezTo>
                <a:lnTo>
                  <a:pt x="2743353" y="2345712"/>
                </a:lnTo>
                <a:lnTo>
                  <a:pt x="2747001" y="2338416"/>
                </a:lnTo>
                <a:cubicBezTo>
                  <a:pt x="2739705" y="2338416"/>
                  <a:pt x="2736057" y="2333552"/>
                  <a:pt x="2736057" y="2323824"/>
                </a:cubicBezTo>
                <a:cubicBezTo>
                  <a:pt x="2736057" y="2321392"/>
                  <a:pt x="2737273" y="2320176"/>
                  <a:pt x="2739705" y="2320176"/>
                </a:cubicBezTo>
                <a:cubicBezTo>
                  <a:pt x="2734841" y="2295855"/>
                  <a:pt x="2725113" y="2277615"/>
                  <a:pt x="2710520" y="2265455"/>
                </a:cubicBezTo>
                <a:cubicBezTo>
                  <a:pt x="2695928" y="2226542"/>
                  <a:pt x="2674039" y="2207085"/>
                  <a:pt x="2644855" y="2207085"/>
                </a:cubicBezTo>
                <a:lnTo>
                  <a:pt x="2601078" y="2207085"/>
                </a:lnTo>
                <a:cubicBezTo>
                  <a:pt x="2598646" y="2202221"/>
                  <a:pt x="2569461" y="2193709"/>
                  <a:pt x="2513524" y="2181549"/>
                </a:cubicBezTo>
                <a:close/>
                <a:moveTo>
                  <a:pt x="415881" y="2166957"/>
                </a:moveTo>
                <a:lnTo>
                  <a:pt x="415881" y="2177901"/>
                </a:lnTo>
                <a:lnTo>
                  <a:pt x="426825" y="2177901"/>
                </a:lnTo>
                <a:lnTo>
                  <a:pt x="426825" y="2166957"/>
                </a:lnTo>
                <a:close/>
                <a:moveTo>
                  <a:pt x="11873274" y="2090347"/>
                </a:moveTo>
                <a:cubicBezTo>
                  <a:pt x="11844090" y="2092779"/>
                  <a:pt x="11829497" y="2100075"/>
                  <a:pt x="11829497" y="2112236"/>
                </a:cubicBezTo>
                <a:cubicBezTo>
                  <a:pt x="11841657" y="2114668"/>
                  <a:pt x="11852602" y="2115884"/>
                  <a:pt x="11862330" y="2115884"/>
                </a:cubicBezTo>
                <a:lnTo>
                  <a:pt x="11876922" y="2115884"/>
                </a:lnTo>
                <a:lnTo>
                  <a:pt x="11876922" y="2101291"/>
                </a:lnTo>
                <a:close/>
                <a:moveTo>
                  <a:pt x="12347524" y="1973609"/>
                </a:moveTo>
                <a:cubicBezTo>
                  <a:pt x="12264834" y="1990633"/>
                  <a:pt x="12223490" y="2011305"/>
                  <a:pt x="12223490" y="2035626"/>
                </a:cubicBezTo>
                <a:cubicBezTo>
                  <a:pt x="12223490" y="2042922"/>
                  <a:pt x="12216194" y="2050218"/>
                  <a:pt x="12201601" y="2057515"/>
                </a:cubicBezTo>
                <a:cubicBezTo>
                  <a:pt x="12182143" y="2050218"/>
                  <a:pt x="12166336" y="2046570"/>
                  <a:pt x="12154176" y="2046570"/>
                </a:cubicBezTo>
                <a:lnTo>
                  <a:pt x="12124991" y="2057515"/>
                </a:lnTo>
                <a:lnTo>
                  <a:pt x="12124991" y="2046570"/>
                </a:lnTo>
                <a:cubicBezTo>
                  <a:pt x="12103103" y="2056298"/>
                  <a:pt x="12086078" y="2061163"/>
                  <a:pt x="12073919" y="2061163"/>
                </a:cubicBezTo>
                <a:lnTo>
                  <a:pt x="12041086" y="2057515"/>
                </a:lnTo>
                <a:cubicBezTo>
                  <a:pt x="12041086" y="2079403"/>
                  <a:pt x="12020413" y="2090347"/>
                  <a:pt x="11979069" y="2090347"/>
                </a:cubicBezTo>
                <a:cubicBezTo>
                  <a:pt x="11957180" y="2090347"/>
                  <a:pt x="11942587" y="2093995"/>
                  <a:pt x="11935291" y="2101291"/>
                </a:cubicBezTo>
                <a:cubicBezTo>
                  <a:pt x="11935291" y="2093995"/>
                  <a:pt x="11931644" y="2090347"/>
                  <a:pt x="11924347" y="2090347"/>
                </a:cubicBezTo>
                <a:lnTo>
                  <a:pt x="11917051" y="2101291"/>
                </a:lnTo>
                <a:lnTo>
                  <a:pt x="11917051" y="2115884"/>
                </a:lnTo>
                <a:lnTo>
                  <a:pt x="11924347" y="2115884"/>
                </a:lnTo>
                <a:cubicBezTo>
                  <a:pt x="12004605" y="2115884"/>
                  <a:pt x="12049598" y="2107371"/>
                  <a:pt x="12059326" y="2090347"/>
                </a:cubicBezTo>
                <a:lnTo>
                  <a:pt x="12066623" y="2090347"/>
                </a:lnTo>
                <a:lnTo>
                  <a:pt x="12088511" y="2112236"/>
                </a:lnTo>
                <a:lnTo>
                  <a:pt x="12095807" y="2112236"/>
                </a:lnTo>
                <a:cubicBezTo>
                  <a:pt x="12115263" y="2112236"/>
                  <a:pt x="12132287" y="2108588"/>
                  <a:pt x="12146879" y="2101291"/>
                </a:cubicBezTo>
                <a:lnTo>
                  <a:pt x="12183361" y="2112236"/>
                </a:lnTo>
                <a:cubicBezTo>
                  <a:pt x="12200384" y="2112236"/>
                  <a:pt x="12223490" y="2107371"/>
                  <a:pt x="12252674" y="2097643"/>
                </a:cubicBezTo>
                <a:lnTo>
                  <a:pt x="12281858" y="2101291"/>
                </a:lnTo>
                <a:cubicBezTo>
                  <a:pt x="12303748" y="2093995"/>
                  <a:pt x="12345092" y="2086699"/>
                  <a:pt x="12405894" y="2079403"/>
                </a:cubicBezTo>
                <a:lnTo>
                  <a:pt x="12405894" y="2046570"/>
                </a:lnTo>
                <a:cubicBezTo>
                  <a:pt x="12401029" y="2031978"/>
                  <a:pt x="12381572" y="2007657"/>
                  <a:pt x="12347524" y="1973609"/>
                </a:cubicBezTo>
                <a:close/>
                <a:moveTo>
                  <a:pt x="13099027" y="1907943"/>
                </a:moveTo>
                <a:cubicBezTo>
                  <a:pt x="13094163" y="1907943"/>
                  <a:pt x="13085651" y="1914023"/>
                  <a:pt x="13073491" y="1926184"/>
                </a:cubicBezTo>
                <a:lnTo>
                  <a:pt x="13091731" y="1940776"/>
                </a:lnTo>
                <a:lnTo>
                  <a:pt x="13102676" y="1937128"/>
                </a:lnTo>
                <a:lnTo>
                  <a:pt x="13109972" y="1937128"/>
                </a:lnTo>
                <a:lnTo>
                  <a:pt x="13109972" y="1918888"/>
                </a:lnTo>
                <a:cubicBezTo>
                  <a:pt x="13109972" y="1911592"/>
                  <a:pt x="13106323" y="1907943"/>
                  <a:pt x="13099027" y="1907943"/>
                </a:cubicBezTo>
                <a:close/>
                <a:moveTo>
                  <a:pt x="12653962" y="1907943"/>
                </a:moveTo>
                <a:lnTo>
                  <a:pt x="12668554" y="1922536"/>
                </a:lnTo>
                <a:lnTo>
                  <a:pt x="12683147" y="1918888"/>
                </a:lnTo>
                <a:lnTo>
                  <a:pt x="12756108" y="1940776"/>
                </a:lnTo>
                <a:lnTo>
                  <a:pt x="12788941" y="1980905"/>
                </a:lnTo>
                <a:lnTo>
                  <a:pt x="12788941" y="2010090"/>
                </a:lnTo>
                <a:lnTo>
                  <a:pt x="12785293" y="2024682"/>
                </a:lnTo>
                <a:cubicBezTo>
                  <a:pt x="12790156" y="2024682"/>
                  <a:pt x="12792589" y="2028330"/>
                  <a:pt x="12792589" y="2035626"/>
                </a:cubicBezTo>
                <a:cubicBezTo>
                  <a:pt x="12790156" y="2035626"/>
                  <a:pt x="12788941" y="2036842"/>
                  <a:pt x="12788941" y="2039274"/>
                </a:cubicBezTo>
                <a:lnTo>
                  <a:pt x="12814478" y="2061163"/>
                </a:lnTo>
                <a:lnTo>
                  <a:pt x="12887439" y="2061163"/>
                </a:lnTo>
                <a:lnTo>
                  <a:pt x="12945808" y="2057515"/>
                </a:lnTo>
                <a:lnTo>
                  <a:pt x="12945808" y="2061163"/>
                </a:lnTo>
                <a:cubicBezTo>
                  <a:pt x="12955537" y="2058730"/>
                  <a:pt x="12962833" y="2057515"/>
                  <a:pt x="12967697" y="2057515"/>
                </a:cubicBezTo>
                <a:cubicBezTo>
                  <a:pt x="13047954" y="2057515"/>
                  <a:pt x="13159829" y="2051434"/>
                  <a:pt x="13303319" y="2039274"/>
                </a:cubicBezTo>
                <a:lnTo>
                  <a:pt x="13328856" y="2046570"/>
                </a:lnTo>
                <a:cubicBezTo>
                  <a:pt x="13331288" y="2046570"/>
                  <a:pt x="13332505" y="2044138"/>
                  <a:pt x="13332505" y="2039274"/>
                </a:cubicBezTo>
                <a:lnTo>
                  <a:pt x="13365337" y="2046570"/>
                </a:lnTo>
                <a:lnTo>
                  <a:pt x="13376281" y="2046570"/>
                </a:lnTo>
                <a:cubicBezTo>
                  <a:pt x="13398169" y="2046570"/>
                  <a:pt x="13410330" y="2040490"/>
                  <a:pt x="13412761" y="2028330"/>
                </a:cubicBezTo>
                <a:lnTo>
                  <a:pt x="13412761" y="2024682"/>
                </a:lnTo>
                <a:lnTo>
                  <a:pt x="13339801" y="1980905"/>
                </a:lnTo>
                <a:lnTo>
                  <a:pt x="13328856" y="1984553"/>
                </a:lnTo>
                <a:lnTo>
                  <a:pt x="13317912" y="1973609"/>
                </a:lnTo>
                <a:lnTo>
                  <a:pt x="13306968" y="1980905"/>
                </a:lnTo>
                <a:lnTo>
                  <a:pt x="13303319" y="1980905"/>
                </a:lnTo>
                <a:cubicBezTo>
                  <a:pt x="13296023" y="1980905"/>
                  <a:pt x="13287512" y="1978473"/>
                  <a:pt x="13277783" y="1973609"/>
                </a:cubicBezTo>
                <a:cubicBezTo>
                  <a:pt x="13268055" y="1978473"/>
                  <a:pt x="13259543" y="1980905"/>
                  <a:pt x="13252247" y="1980905"/>
                </a:cubicBezTo>
                <a:lnTo>
                  <a:pt x="13252247" y="1973609"/>
                </a:lnTo>
                <a:cubicBezTo>
                  <a:pt x="13240087" y="1980905"/>
                  <a:pt x="13229142" y="1984553"/>
                  <a:pt x="13219414" y="1984553"/>
                </a:cubicBezTo>
                <a:cubicBezTo>
                  <a:pt x="13212118" y="1982121"/>
                  <a:pt x="13207254" y="1979689"/>
                  <a:pt x="13204822" y="1977257"/>
                </a:cubicBezTo>
                <a:cubicBezTo>
                  <a:pt x="13199958" y="1974825"/>
                  <a:pt x="13197526" y="1972393"/>
                  <a:pt x="13197526" y="1969961"/>
                </a:cubicBezTo>
                <a:cubicBezTo>
                  <a:pt x="13161044" y="1977257"/>
                  <a:pt x="13142804" y="1985769"/>
                  <a:pt x="13142804" y="1995497"/>
                </a:cubicBezTo>
                <a:lnTo>
                  <a:pt x="13142804" y="1999145"/>
                </a:lnTo>
                <a:lnTo>
                  <a:pt x="13175637" y="1995497"/>
                </a:lnTo>
                <a:lnTo>
                  <a:pt x="13186581" y="1995497"/>
                </a:lnTo>
                <a:lnTo>
                  <a:pt x="13186581" y="1999145"/>
                </a:lnTo>
                <a:cubicBezTo>
                  <a:pt x="13186581" y="2006442"/>
                  <a:pt x="13178070" y="2010090"/>
                  <a:pt x="13161044" y="2010090"/>
                </a:cubicBezTo>
                <a:lnTo>
                  <a:pt x="13171989" y="2028330"/>
                </a:lnTo>
                <a:lnTo>
                  <a:pt x="13171989" y="2035626"/>
                </a:lnTo>
                <a:cubicBezTo>
                  <a:pt x="13157397" y="2035626"/>
                  <a:pt x="13097812" y="2010090"/>
                  <a:pt x="12993233" y="1959017"/>
                </a:cubicBezTo>
                <a:cubicBezTo>
                  <a:pt x="12910543" y="1932264"/>
                  <a:pt x="12850958" y="1918888"/>
                  <a:pt x="12814478" y="1918888"/>
                </a:cubicBezTo>
                <a:cubicBezTo>
                  <a:pt x="12802317" y="1918888"/>
                  <a:pt x="12774349" y="1915240"/>
                  <a:pt x="12730572" y="1907943"/>
                </a:cubicBezTo>
                <a:lnTo>
                  <a:pt x="12705035" y="1911592"/>
                </a:lnTo>
                <a:cubicBezTo>
                  <a:pt x="12695306" y="1909159"/>
                  <a:pt x="12678283" y="1907943"/>
                  <a:pt x="12653962" y="1907943"/>
                </a:cubicBezTo>
                <a:close/>
                <a:moveTo>
                  <a:pt x="4521994" y="1791205"/>
                </a:moveTo>
                <a:cubicBezTo>
                  <a:pt x="4531722" y="1808229"/>
                  <a:pt x="4536586" y="1825254"/>
                  <a:pt x="4536586" y="1842278"/>
                </a:cubicBezTo>
                <a:cubicBezTo>
                  <a:pt x="4531722" y="1847142"/>
                  <a:pt x="4529290" y="1852006"/>
                  <a:pt x="4529290" y="1856870"/>
                </a:cubicBezTo>
                <a:lnTo>
                  <a:pt x="4536586" y="1860518"/>
                </a:lnTo>
                <a:lnTo>
                  <a:pt x="4551179" y="1864167"/>
                </a:lnTo>
                <a:lnTo>
                  <a:pt x="4609548" y="1856870"/>
                </a:lnTo>
                <a:cubicBezTo>
                  <a:pt x="4701965" y="1893351"/>
                  <a:pt x="4755470" y="1911592"/>
                  <a:pt x="4770063" y="1911592"/>
                </a:cubicBezTo>
                <a:cubicBezTo>
                  <a:pt x="4981651" y="1884839"/>
                  <a:pt x="5224856" y="1864167"/>
                  <a:pt x="5499678" y="1849574"/>
                </a:cubicBezTo>
                <a:lnTo>
                  <a:pt x="5499678" y="1856870"/>
                </a:lnTo>
                <a:lnTo>
                  <a:pt x="5510622" y="1849574"/>
                </a:lnTo>
                <a:lnTo>
                  <a:pt x="5536160" y="1849574"/>
                </a:lnTo>
                <a:lnTo>
                  <a:pt x="5572640" y="1856870"/>
                </a:lnTo>
                <a:lnTo>
                  <a:pt x="5605472" y="1845926"/>
                </a:lnTo>
                <a:cubicBezTo>
                  <a:pt x="5612768" y="1845926"/>
                  <a:pt x="5616416" y="1847142"/>
                  <a:pt x="5616416" y="1849574"/>
                </a:cubicBezTo>
                <a:lnTo>
                  <a:pt x="5645601" y="1845926"/>
                </a:lnTo>
                <a:lnTo>
                  <a:pt x="5776932" y="1845926"/>
                </a:lnTo>
                <a:cubicBezTo>
                  <a:pt x="5784228" y="1845926"/>
                  <a:pt x="5787876" y="1847142"/>
                  <a:pt x="5787876" y="1849574"/>
                </a:cubicBezTo>
                <a:cubicBezTo>
                  <a:pt x="5800036" y="1844710"/>
                  <a:pt x="5841381" y="1837414"/>
                  <a:pt x="5911910" y="1827686"/>
                </a:cubicBezTo>
                <a:lnTo>
                  <a:pt x="5911910" y="1820390"/>
                </a:lnTo>
                <a:lnTo>
                  <a:pt x="5933799" y="1827686"/>
                </a:lnTo>
                <a:cubicBezTo>
                  <a:pt x="5980009" y="1827686"/>
                  <a:pt x="6010409" y="1819174"/>
                  <a:pt x="6025000" y="1802149"/>
                </a:cubicBezTo>
                <a:cubicBezTo>
                  <a:pt x="6051753" y="1821606"/>
                  <a:pt x="6104042" y="1837414"/>
                  <a:pt x="6181869" y="1849574"/>
                </a:cubicBezTo>
                <a:cubicBezTo>
                  <a:pt x="6181869" y="1859302"/>
                  <a:pt x="6184300" y="1864167"/>
                  <a:pt x="6189164" y="1864167"/>
                </a:cubicBezTo>
                <a:cubicBezTo>
                  <a:pt x="6191596" y="1859302"/>
                  <a:pt x="6194028" y="1855654"/>
                  <a:pt x="6196460" y="1853222"/>
                </a:cubicBezTo>
                <a:lnTo>
                  <a:pt x="6203756" y="1849574"/>
                </a:lnTo>
                <a:cubicBezTo>
                  <a:pt x="6279150" y="1881191"/>
                  <a:pt x="6316846" y="1907943"/>
                  <a:pt x="6316846" y="1929832"/>
                </a:cubicBezTo>
                <a:lnTo>
                  <a:pt x="6327790" y="1922536"/>
                </a:lnTo>
                <a:lnTo>
                  <a:pt x="6342384" y="1922536"/>
                </a:lnTo>
                <a:cubicBezTo>
                  <a:pt x="6366703" y="1937128"/>
                  <a:pt x="6378864" y="1948072"/>
                  <a:pt x="6378864" y="1955368"/>
                </a:cubicBezTo>
                <a:lnTo>
                  <a:pt x="6367920" y="1973609"/>
                </a:lnTo>
                <a:lnTo>
                  <a:pt x="6367920" y="1977257"/>
                </a:lnTo>
                <a:cubicBezTo>
                  <a:pt x="6387376" y="1977257"/>
                  <a:pt x="6398320" y="1985769"/>
                  <a:pt x="6400752" y="2002793"/>
                </a:cubicBezTo>
                <a:cubicBezTo>
                  <a:pt x="6393457" y="2012521"/>
                  <a:pt x="6389809" y="2023466"/>
                  <a:pt x="6389809" y="2035626"/>
                </a:cubicBezTo>
                <a:lnTo>
                  <a:pt x="6408048" y="2035626"/>
                </a:lnTo>
                <a:cubicBezTo>
                  <a:pt x="6408048" y="2023466"/>
                  <a:pt x="6411696" y="2017386"/>
                  <a:pt x="6418992" y="2017386"/>
                </a:cubicBezTo>
                <a:lnTo>
                  <a:pt x="6455474" y="2046570"/>
                </a:lnTo>
                <a:cubicBezTo>
                  <a:pt x="6455474" y="2056298"/>
                  <a:pt x="6451826" y="2061163"/>
                  <a:pt x="6444530" y="2061163"/>
                </a:cubicBezTo>
                <a:cubicBezTo>
                  <a:pt x="6439665" y="2058730"/>
                  <a:pt x="6436017" y="2057515"/>
                  <a:pt x="6433585" y="2057515"/>
                </a:cubicBezTo>
                <a:lnTo>
                  <a:pt x="6426289" y="2057515"/>
                </a:lnTo>
                <a:lnTo>
                  <a:pt x="6418992" y="2068459"/>
                </a:lnTo>
                <a:lnTo>
                  <a:pt x="6418992" y="2075755"/>
                </a:lnTo>
                <a:lnTo>
                  <a:pt x="6429937" y="2097643"/>
                </a:lnTo>
                <a:lnTo>
                  <a:pt x="6418992" y="2141420"/>
                </a:lnTo>
                <a:cubicBezTo>
                  <a:pt x="6426289" y="2141420"/>
                  <a:pt x="6429937" y="2143852"/>
                  <a:pt x="6429937" y="2148716"/>
                </a:cubicBezTo>
                <a:lnTo>
                  <a:pt x="6418992" y="2170605"/>
                </a:lnTo>
                <a:lnTo>
                  <a:pt x="6418992" y="2174253"/>
                </a:lnTo>
                <a:cubicBezTo>
                  <a:pt x="6426289" y="2213166"/>
                  <a:pt x="6429937" y="2235054"/>
                  <a:pt x="6429937" y="2239918"/>
                </a:cubicBezTo>
                <a:lnTo>
                  <a:pt x="6429937" y="2254510"/>
                </a:lnTo>
                <a:lnTo>
                  <a:pt x="6426289" y="2287343"/>
                </a:lnTo>
                <a:cubicBezTo>
                  <a:pt x="6428720" y="2292207"/>
                  <a:pt x="6429937" y="2300720"/>
                  <a:pt x="6429937" y="2312880"/>
                </a:cubicBezTo>
                <a:cubicBezTo>
                  <a:pt x="6422641" y="2327472"/>
                  <a:pt x="6418992" y="2343280"/>
                  <a:pt x="6418992" y="2360305"/>
                </a:cubicBezTo>
                <a:cubicBezTo>
                  <a:pt x="6428720" y="2355441"/>
                  <a:pt x="6434801" y="2353008"/>
                  <a:pt x="6437233" y="2353008"/>
                </a:cubicBezTo>
                <a:cubicBezTo>
                  <a:pt x="6437233" y="2365169"/>
                  <a:pt x="6444530" y="2371249"/>
                  <a:pt x="6459121" y="2371249"/>
                </a:cubicBezTo>
                <a:cubicBezTo>
                  <a:pt x="6459121" y="2354225"/>
                  <a:pt x="6541812" y="2338416"/>
                  <a:pt x="6707191" y="2323824"/>
                </a:cubicBezTo>
                <a:lnTo>
                  <a:pt x="6791097" y="2323824"/>
                </a:lnTo>
                <a:cubicBezTo>
                  <a:pt x="6793528" y="2323824"/>
                  <a:pt x="6794745" y="2326256"/>
                  <a:pt x="6794745" y="2331120"/>
                </a:cubicBezTo>
                <a:lnTo>
                  <a:pt x="6809337" y="2323824"/>
                </a:lnTo>
                <a:lnTo>
                  <a:pt x="6838521" y="2323824"/>
                </a:lnTo>
                <a:cubicBezTo>
                  <a:pt x="6845818" y="2323824"/>
                  <a:pt x="6849466" y="2328688"/>
                  <a:pt x="6849466" y="2338416"/>
                </a:cubicBezTo>
                <a:lnTo>
                  <a:pt x="6856762" y="2334768"/>
                </a:lnTo>
                <a:lnTo>
                  <a:pt x="6867706" y="2331120"/>
                </a:lnTo>
                <a:cubicBezTo>
                  <a:pt x="6926075" y="2331120"/>
                  <a:pt x="6963771" y="2354225"/>
                  <a:pt x="6980796" y="2400433"/>
                </a:cubicBezTo>
                <a:cubicBezTo>
                  <a:pt x="6988093" y="2400433"/>
                  <a:pt x="6991741" y="2415026"/>
                  <a:pt x="6991741" y="2444210"/>
                </a:cubicBezTo>
                <a:lnTo>
                  <a:pt x="6984444" y="2458803"/>
                </a:lnTo>
                <a:lnTo>
                  <a:pt x="7006333" y="2473395"/>
                </a:lnTo>
                <a:cubicBezTo>
                  <a:pt x="7003901" y="2478259"/>
                  <a:pt x="7001470" y="2481907"/>
                  <a:pt x="6999037" y="2484339"/>
                </a:cubicBezTo>
                <a:lnTo>
                  <a:pt x="6991741" y="2487987"/>
                </a:lnTo>
                <a:lnTo>
                  <a:pt x="6999037" y="2531764"/>
                </a:lnTo>
                <a:lnTo>
                  <a:pt x="6999037" y="2542709"/>
                </a:lnTo>
                <a:cubicBezTo>
                  <a:pt x="6999037" y="2586485"/>
                  <a:pt x="6992957" y="2614454"/>
                  <a:pt x="6980796" y="2626614"/>
                </a:cubicBezTo>
                <a:lnTo>
                  <a:pt x="6980796" y="2637558"/>
                </a:lnTo>
                <a:cubicBezTo>
                  <a:pt x="6992957" y="2637558"/>
                  <a:pt x="6999037" y="2639990"/>
                  <a:pt x="6999037" y="2644855"/>
                </a:cubicBezTo>
                <a:lnTo>
                  <a:pt x="6999037" y="2652151"/>
                </a:lnTo>
                <a:cubicBezTo>
                  <a:pt x="6999037" y="2661879"/>
                  <a:pt x="6986876" y="2671607"/>
                  <a:pt x="6962556" y="2681335"/>
                </a:cubicBezTo>
                <a:cubicBezTo>
                  <a:pt x="6962556" y="2695928"/>
                  <a:pt x="6940668" y="2723896"/>
                  <a:pt x="6896891" y="2765241"/>
                </a:cubicBezTo>
                <a:cubicBezTo>
                  <a:pt x="6896891" y="2784698"/>
                  <a:pt x="6887163" y="2800506"/>
                  <a:pt x="6867706" y="2812666"/>
                </a:cubicBezTo>
                <a:lnTo>
                  <a:pt x="6853114" y="2812666"/>
                </a:lnTo>
                <a:cubicBezTo>
                  <a:pt x="6787448" y="2812666"/>
                  <a:pt x="6754616" y="2809018"/>
                  <a:pt x="6754616" y="2801722"/>
                </a:cubicBezTo>
                <a:lnTo>
                  <a:pt x="6743672" y="2805370"/>
                </a:lnTo>
                <a:lnTo>
                  <a:pt x="6736375" y="2809018"/>
                </a:lnTo>
                <a:cubicBezTo>
                  <a:pt x="6733944" y="2809018"/>
                  <a:pt x="6730295" y="2806586"/>
                  <a:pt x="6725431" y="2801722"/>
                </a:cubicBezTo>
                <a:cubicBezTo>
                  <a:pt x="6715702" y="2796858"/>
                  <a:pt x="6707191" y="2790778"/>
                  <a:pt x="6699895" y="2783481"/>
                </a:cubicBezTo>
                <a:lnTo>
                  <a:pt x="6692598" y="2787129"/>
                </a:lnTo>
                <a:lnTo>
                  <a:pt x="6681654" y="2790778"/>
                </a:lnTo>
                <a:lnTo>
                  <a:pt x="6652470" y="2783481"/>
                </a:lnTo>
                <a:lnTo>
                  <a:pt x="6641525" y="2787129"/>
                </a:lnTo>
                <a:lnTo>
                  <a:pt x="6626933" y="2790778"/>
                </a:lnTo>
                <a:lnTo>
                  <a:pt x="6437233" y="2779833"/>
                </a:lnTo>
                <a:lnTo>
                  <a:pt x="6400752" y="2783481"/>
                </a:lnTo>
                <a:lnTo>
                  <a:pt x="6400752" y="2827258"/>
                </a:lnTo>
                <a:cubicBezTo>
                  <a:pt x="6391024" y="2844283"/>
                  <a:pt x="6381296" y="2862523"/>
                  <a:pt x="6371568" y="2881979"/>
                </a:cubicBezTo>
                <a:cubicBezTo>
                  <a:pt x="6366703" y="2894140"/>
                  <a:pt x="6360624" y="2908732"/>
                  <a:pt x="6353327" y="2925756"/>
                </a:cubicBezTo>
                <a:cubicBezTo>
                  <a:pt x="6382512" y="2935485"/>
                  <a:pt x="6400752" y="2950077"/>
                  <a:pt x="6408048" y="2969533"/>
                </a:cubicBezTo>
                <a:cubicBezTo>
                  <a:pt x="6427505" y="2969533"/>
                  <a:pt x="6437233" y="2978045"/>
                  <a:pt x="6437233" y="2995070"/>
                </a:cubicBezTo>
                <a:lnTo>
                  <a:pt x="6473714" y="2995070"/>
                </a:lnTo>
                <a:cubicBezTo>
                  <a:pt x="6481010" y="2995070"/>
                  <a:pt x="6484658" y="2998718"/>
                  <a:pt x="6484658" y="3006014"/>
                </a:cubicBezTo>
                <a:cubicBezTo>
                  <a:pt x="6457906" y="3020606"/>
                  <a:pt x="6444530" y="3030335"/>
                  <a:pt x="6444530" y="3035199"/>
                </a:cubicBezTo>
                <a:cubicBezTo>
                  <a:pt x="6451826" y="3035199"/>
                  <a:pt x="6455474" y="3042495"/>
                  <a:pt x="6455474" y="3057087"/>
                </a:cubicBezTo>
                <a:cubicBezTo>
                  <a:pt x="6462769" y="3049791"/>
                  <a:pt x="6471282" y="3043711"/>
                  <a:pt x="6481010" y="3038847"/>
                </a:cubicBezTo>
                <a:cubicBezTo>
                  <a:pt x="6485874" y="3036414"/>
                  <a:pt x="6489522" y="3035199"/>
                  <a:pt x="6491954" y="3035199"/>
                </a:cubicBezTo>
                <a:lnTo>
                  <a:pt x="6495603" y="3046143"/>
                </a:lnTo>
                <a:lnTo>
                  <a:pt x="6499250" y="3053439"/>
                </a:lnTo>
                <a:lnTo>
                  <a:pt x="6491954" y="3064383"/>
                </a:lnTo>
                <a:cubicBezTo>
                  <a:pt x="6496818" y="3074111"/>
                  <a:pt x="6499250" y="3082624"/>
                  <a:pt x="6499250" y="3089920"/>
                </a:cubicBezTo>
                <a:cubicBezTo>
                  <a:pt x="6474930" y="3114240"/>
                  <a:pt x="6451826" y="3126401"/>
                  <a:pt x="6429937" y="3126401"/>
                </a:cubicBezTo>
                <a:cubicBezTo>
                  <a:pt x="6432369" y="3136129"/>
                  <a:pt x="6437233" y="3140993"/>
                  <a:pt x="6444530" y="3140993"/>
                </a:cubicBezTo>
                <a:cubicBezTo>
                  <a:pt x="6449393" y="3138561"/>
                  <a:pt x="6454257" y="3137345"/>
                  <a:pt x="6459121" y="3137345"/>
                </a:cubicBezTo>
                <a:lnTo>
                  <a:pt x="6466417" y="3148289"/>
                </a:lnTo>
                <a:lnTo>
                  <a:pt x="6459121" y="3177474"/>
                </a:lnTo>
                <a:cubicBezTo>
                  <a:pt x="6488306" y="3187202"/>
                  <a:pt x="6502898" y="3195714"/>
                  <a:pt x="6502898" y="3203010"/>
                </a:cubicBezTo>
                <a:lnTo>
                  <a:pt x="6502898" y="3213954"/>
                </a:lnTo>
                <a:cubicBezTo>
                  <a:pt x="6502898" y="3221250"/>
                  <a:pt x="6495603" y="3228547"/>
                  <a:pt x="6481010" y="3235843"/>
                </a:cubicBezTo>
                <a:cubicBezTo>
                  <a:pt x="6481010" y="3228547"/>
                  <a:pt x="6476145" y="3224899"/>
                  <a:pt x="6466417" y="3224899"/>
                </a:cubicBezTo>
                <a:cubicBezTo>
                  <a:pt x="6466417" y="3234627"/>
                  <a:pt x="6454257" y="3244355"/>
                  <a:pt x="6429937" y="3254083"/>
                </a:cubicBezTo>
                <a:cubicBezTo>
                  <a:pt x="6429937" y="3263811"/>
                  <a:pt x="6418992" y="3278404"/>
                  <a:pt x="6397104" y="3297860"/>
                </a:cubicBezTo>
                <a:cubicBezTo>
                  <a:pt x="6382512" y="3292996"/>
                  <a:pt x="6374000" y="3290564"/>
                  <a:pt x="6371568" y="3290564"/>
                </a:cubicBezTo>
                <a:cubicBezTo>
                  <a:pt x="6371568" y="3317316"/>
                  <a:pt x="6360624" y="3333125"/>
                  <a:pt x="6338735" y="3337989"/>
                </a:cubicBezTo>
                <a:cubicBezTo>
                  <a:pt x="6316846" y="3335557"/>
                  <a:pt x="6297390" y="3334341"/>
                  <a:pt x="6280366" y="3334341"/>
                </a:cubicBezTo>
                <a:lnTo>
                  <a:pt x="6258477" y="3334341"/>
                </a:lnTo>
                <a:cubicBezTo>
                  <a:pt x="6229293" y="3344069"/>
                  <a:pt x="6203756" y="3357445"/>
                  <a:pt x="6181869" y="3374470"/>
                </a:cubicBezTo>
                <a:cubicBezTo>
                  <a:pt x="6167275" y="3374470"/>
                  <a:pt x="6142956" y="3406086"/>
                  <a:pt x="6108906" y="3469320"/>
                </a:cubicBezTo>
                <a:cubicBezTo>
                  <a:pt x="6057833" y="3542281"/>
                  <a:pt x="6027433" y="3578762"/>
                  <a:pt x="6017705" y="3578762"/>
                </a:cubicBezTo>
                <a:lnTo>
                  <a:pt x="5988520" y="3575114"/>
                </a:lnTo>
                <a:cubicBezTo>
                  <a:pt x="5988520" y="3601866"/>
                  <a:pt x="5972711" y="3615243"/>
                  <a:pt x="5941095" y="3615243"/>
                </a:cubicBezTo>
                <a:lnTo>
                  <a:pt x="5893670" y="3615243"/>
                </a:lnTo>
                <a:cubicBezTo>
                  <a:pt x="5869349" y="3615243"/>
                  <a:pt x="5842597" y="3616459"/>
                  <a:pt x="5813413" y="3618891"/>
                </a:cubicBezTo>
                <a:lnTo>
                  <a:pt x="5813413" y="3615243"/>
                </a:lnTo>
                <a:cubicBezTo>
                  <a:pt x="5813413" y="3607947"/>
                  <a:pt x="5819492" y="3604298"/>
                  <a:pt x="5831654" y="3604298"/>
                </a:cubicBezTo>
                <a:lnTo>
                  <a:pt x="5831654" y="3593354"/>
                </a:lnTo>
                <a:lnTo>
                  <a:pt x="5736804" y="3593354"/>
                </a:lnTo>
                <a:lnTo>
                  <a:pt x="5707618" y="3575114"/>
                </a:lnTo>
                <a:lnTo>
                  <a:pt x="5714914" y="3575114"/>
                </a:lnTo>
                <a:lnTo>
                  <a:pt x="5707618" y="3553225"/>
                </a:lnTo>
                <a:cubicBezTo>
                  <a:pt x="5702754" y="3553225"/>
                  <a:pt x="5691810" y="3565385"/>
                  <a:pt x="5674786" y="3589706"/>
                </a:cubicBezTo>
                <a:cubicBezTo>
                  <a:pt x="5660193" y="3560522"/>
                  <a:pt x="5646817" y="3545929"/>
                  <a:pt x="5634657" y="3545929"/>
                </a:cubicBezTo>
                <a:cubicBezTo>
                  <a:pt x="5634657" y="3548361"/>
                  <a:pt x="5633440" y="3549577"/>
                  <a:pt x="5631009" y="3549577"/>
                </a:cubicBezTo>
                <a:lnTo>
                  <a:pt x="5623713" y="3534985"/>
                </a:lnTo>
                <a:lnTo>
                  <a:pt x="5623713" y="3491208"/>
                </a:lnTo>
                <a:cubicBezTo>
                  <a:pt x="5623713" y="3483912"/>
                  <a:pt x="5626144" y="3475400"/>
                  <a:pt x="5631009" y="3465671"/>
                </a:cubicBezTo>
                <a:cubicBezTo>
                  <a:pt x="5626144" y="3455943"/>
                  <a:pt x="5623713" y="3447431"/>
                  <a:pt x="5623713" y="3440135"/>
                </a:cubicBezTo>
                <a:cubicBezTo>
                  <a:pt x="5640736" y="3427975"/>
                  <a:pt x="5654112" y="3406086"/>
                  <a:pt x="5663841" y="3374470"/>
                </a:cubicBezTo>
                <a:lnTo>
                  <a:pt x="5663841" y="3367173"/>
                </a:lnTo>
                <a:lnTo>
                  <a:pt x="5660193" y="3367173"/>
                </a:lnTo>
                <a:cubicBezTo>
                  <a:pt x="5650464" y="3367173"/>
                  <a:pt x="5645601" y="3369605"/>
                  <a:pt x="5645601" y="3374470"/>
                </a:cubicBezTo>
                <a:lnTo>
                  <a:pt x="5616416" y="3367173"/>
                </a:lnTo>
                <a:lnTo>
                  <a:pt x="5434013" y="3367173"/>
                </a:lnTo>
                <a:cubicBezTo>
                  <a:pt x="5392667" y="3367173"/>
                  <a:pt x="5354970" y="3363525"/>
                  <a:pt x="5320923" y="3356229"/>
                </a:cubicBezTo>
                <a:cubicBezTo>
                  <a:pt x="5316059" y="3368390"/>
                  <a:pt x="5305114" y="3374470"/>
                  <a:pt x="5288090" y="3374470"/>
                </a:cubicBezTo>
                <a:lnTo>
                  <a:pt x="5251609" y="3367173"/>
                </a:lnTo>
                <a:cubicBezTo>
                  <a:pt x="5246744" y="3372038"/>
                  <a:pt x="5241881" y="3374470"/>
                  <a:pt x="5237016" y="3374470"/>
                </a:cubicBezTo>
                <a:lnTo>
                  <a:pt x="5222425" y="3367173"/>
                </a:lnTo>
                <a:cubicBezTo>
                  <a:pt x="5212696" y="3376901"/>
                  <a:pt x="5202968" y="3381766"/>
                  <a:pt x="5193240" y="3381766"/>
                </a:cubicBezTo>
                <a:lnTo>
                  <a:pt x="5174999" y="3367173"/>
                </a:lnTo>
                <a:cubicBezTo>
                  <a:pt x="5174999" y="3376901"/>
                  <a:pt x="5170135" y="3381766"/>
                  <a:pt x="5160407" y="3381766"/>
                </a:cubicBezTo>
                <a:lnTo>
                  <a:pt x="5138519" y="3374470"/>
                </a:lnTo>
                <a:lnTo>
                  <a:pt x="5109333" y="3381766"/>
                </a:lnTo>
                <a:lnTo>
                  <a:pt x="5094741" y="3374470"/>
                </a:lnTo>
                <a:lnTo>
                  <a:pt x="4967059" y="3389062"/>
                </a:lnTo>
                <a:cubicBezTo>
                  <a:pt x="4967059" y="3379334"/>
                  <a:pt x="4963410" y="3374470"/>
                  <a:pt x="4956114" y="3374470"/>
                </a:cubicBezTo>
                <a:cubicBezTo>
                  <a:pt x="4953683" y="3374470"/>
                  <a:pt x="4947603" y="3376901"/>
                  <a:pt x="4937875" y="3381766"/>
                </a:cubicBezTo>
                <a:lnTo>
                  <a:pt x="4912338" y="3374470"/>
                </a:lnTo>
                <a:cubicBezTo>
                  <a:pt x="4890449" y="3379334"/>
                  <a:pt x="4870993" y="3382982"/>
                  <a:pt x="4853969" y="3385414"/>
                </a:cubicBezTo>
                <a:cubicBezTo>
                  <a:pt x="4841808" y="3387846"/>
                  <a:pt x="4832080" y="3389062"/>
                  <a:pt x="4824784" y="3389062"/>
                </a:cubicBezTo>
                <a:cubicBezTo>
                  <a:pt x="4824784" y="3379334"/>
                  <a:pt x="4819920" y="3374470"/>
                  <a:pt x="4810191" y="3374470"/>
                </a:cubicBezTo>
                <a:lnTo>
                  <a:pt x="4806543" y="3374470"/>
                </a:lnTo>
                <a:lnTo>
                  <a:pt x="4781007" y="3392710"/>
                </a:lnTo>
                <a:cubicBezTo>
                  <a:pt x="4773711" y="3392710"/>
                  <a:pt x="4768847" y="3384198"/>
                  <a:pt x="4766415" y="3367173"/>
                </a:cubicBezTo>
                <a:cubicBezTo>
                  <a:pt x="4739662" y="3386630"/>
                  <a:pt x="4721422" y="3396358"/>
                  <a:pt x="4711694" y="3396358"/>
                </a:cubicBezTo>
                <a:lnTo>
                  <a:pt x="4711694" y="3392710"/>
                </a:lnTo>
                <a:lnTo>
                  <a:pt x="4686158" y="3407302"/>
                </a:lnTo>
                <a:cubicBezTo>
                  <a:pt x="4647245" y="3400006"/>
                  <a:pt x="4615628" y="3396358"/>
                  <a:pt x="4591308" y="3396358"/>
                </a:cubicBezTo>
                <a:lnTo>
                  <a:pt x="4551179" y="3396358"/>
                </a:lnTo>
                <a:cubicBezTo>
                  <a:pt x="4546315" y="3396358"/>
                  <a:pt x="4543883" y="3395142"/>
                  <a:pt x="4543883" y="3392710"/>
                </a:cubicBezTo>
                <a:cubicBezTo>
                  <a:pt x="4531722" y="3397574"/>
                  <a:pt x="4525642" y="3402438"/>
                  <a:pt x="4525642" y="3407302"/>
                </a:cubicBezTo>
                <a:cubicBezTo>
                  <a:pt x="4477001" y="3407302"/>
                  <a:pt x="4405256" y="3386630"/>
                  <a:pt x="4310406" y="3345285"/>
                </a:cubicBezTo>
                <a:cubicBezTo>
                  <a:pt x="4235012" y="3345285"/>
                  <a:pt x="4170563" y="3329476"/>
                  <a:pt x="4117058" y="3297860"/>
                </a:cubicBezTo>
                <a:lnTo>
                  <a:pt x="4128002" y="3283268"/>
                </a:lnTo>
                <a:cubicBezTo>
                  <a:pt x="4120706" y="3268675"/>
                  <a:pt x="4114626" y="3261379"/>
                  <a:pt x="4109762" y="3261379"/>
                </a:cubicBezTo>
                <a:lnTo>
                  <a:pt x="4087873" y="3268675"/>
                </a:lnTo>
                <a:cubicBezTo>
                  <a:pt x="4065985" y="3239491"/>
                  <a:pt x="4048960" y="3215170"/>
                  <a:pt x="4036800" y="3195714"/>
                </a:cubicBezTo>
                <a:cubicBezTo>
                  <a:pt x="4024640" y="3178689"/>
                  <a:pt x="4018560" y="3167745"/>
                  <a:pt x="4018560" y="3162881"/>
                </a:cubicBezTo>
                <a:lnTo>
                  <a:pt x="4025856" y="3162881"/>
                </a:lnTo>
                <a:lnTo>
                  <a:pt x="4000319" y="3111808"/>
                </a:lnTo>
                <a:cubicBezTo>
                  <a:pt x="4007615" y="3092352"/>
                  <a:pt x="4013696" y="3082624"/>
                  <a:pt x="4018560" y="3082624"/>
                </a:cubicBezTo>
                <a:lnTo>
                  <a:pt x="4011264" y="3068031"/>
                </a:lnTo>
                <a:lnTo>
                  <a:pt x="4011264" y="3064383"/>
                </a:lnTo>
                <a:cubicBezTo>
                  <a:pt x="4011264" y="3047359"/>
                  <a:pt x="4016128" y="3030335"/>
                  <a:pt x="4025856" y="3013310"/>
                </a:cubicBezTo>
                <a:lnTo>
                  <a:pt x="4018560" y="3006014"/>
                </a:lnTo>
                <a:cubicBezTo>
                  <a:pt x="4023424" y="2996286"/>
                  <a:pt x="4025856" y="2987773"/>
                  <a:pt x="4025856" y="2980477"/>
                </a:cubicBezTo>
                <a:cubicBezTo>
                  <a:pt x="4020992" y="2980477"/>
                  <a:pt x="4018560" y="2979262"/>
                  <a:pt x="4018560" y="2976829"/>
                </a:cubicBezTo>
                <a:cubicBezTo>
                  <a:pt x="4025856" y="2976829"/>
                  <a:pt x="4029504" y="2973181"/>
                  <a:pt x="4029504" y="2965885"/>
                </a:cubicBezTo>
                <a:lnTo>
                  <a:pt x="4018560" y="2943997"/>
                </a:lnTo>
                <a:lnTo>
                  <a:pt x="4018560" y="2940348"/>
                </a:lnTo>
                <a:cubicBezTo>
                  <a:pt x="4018560" y="2937917"/>
                  <a:pt x="4020992" y="2934268"/>
                  <a:pt x="4025856" y="2929404"/>
                </a:cubicBezTo>
                <a:cubicBezTo>
                  <a:pt x="4030720" y="2924540"/>
                  <a:pt x="4036800" y="2918460"/>
                  <a:pt x="4044096" y="2911164"/>
                </a:cubicBezTo>
                <a:lnTo>
                  <a:pt x="4044096" y="2867387"/>
                </a:lnTo>
                <a:cubicBezTo>
                  <a:pt x="3980863" y="2874683"/>
                  <a:pt x="3927358" y="2880763"/>
                  <a:pt x="3883581" y="2885627"/>
                </a:cubicBezTo>
                <a:cubicBezTo>
                  <a:pt x="3847100" y="2890492"/>
                  <a:pt x="3823996" y="2894140"/>
                  <a:pt x="3814267" y="2896572"/>
                </a:cubicBezTo>
                <a:cubicBezTo>
                  <a:pt x="3777787" y="2891708"/>
                  <a:pt x="3744954" y="2881979"/>
                  <a:pt x="3715770" y="2867387"/>
                </a:cubicBezTo>
                <a:lnTo>
                  <a:pt x="3715770" y="2849147"/>
                </a:lnTo>
                <a:cubicBezTo>
                  <a:pt x="3693881" y="2849147"/>
                  <a:pt x="3665913" y="2817530"/>
                  <a:pt x="3631864" y="2754297"/>
                </a:cubicBezTo>
                <a:lnTo>
                  <a:pt x="3631864" y="2750649"/>
                </a:lnTo>
                <a:cubicBezTo>
                  <a:pt x="3631864" y="2721464"/>
                  <a:pt x="3635512" y="2698359"/>
                  <a:pt x="3642808" y="2681335"/>
                </a:cubicBezTo>
                <a:lnTo>
                  <a:pt x="3635512" y="2644855"/>
                </a:lnTo>
                <a:lnTo>
                  <a:pt x="3639160" y="2626614"/>
                </a:lnTo>
                <a:lnTo>
                  <a:pt x="3639160" y="2612022"/>
                </a:lnTo>
                <a:lnTo>
                  <a:pt x="3642808" y="2586485"/>
                </a:lnTo>
                <a:cubicBezTo>
                  <a:pt x="3620920" y="2586485"/>
                  <a:pt x="3608759" y="2585269"/>
                  <a:pt x="3606327" y="2582837"/>
                </a:cubicBezTo>
                <a:lnTo>
                  <a:pt x="3613623" y="2568245"/>
                </a:lnTo>
                <a:lnTo>
                  <a:pt x="3613623" y="2564597"/>
                </a:lnTo>
                <a:lnTo>
                  <a:pt x="3602679" y="2568245"/>
                </a:lnTo>
                <a:cubicBezTo>
                  <a:pt x="3592951" y="2568245"/>
                  <a:pt x="3588087" y="2564597"/>
                  <a:pt x="3588087" y="2557301"/>
                </a:cubicBezTo>
                <a:lnTo>
                  <a:pt x="3588087" y="2528116"/>
                </a:lnTo>
                <a:cubicBezTo>
                  <a:pt x="3588087" y="2515956"/>
                  <a:pt x="3596599" y="2509876"/>
                  <a:pt x="3613623" y="2509876"/>
                </a:cubicBezTo>
                <a:lnTo>
                  <a:pt x="3602679" y="2487987"/>
                </a:lnTo>
                <a:cubicBezTo>
                  <a:pt x="3629432" y="2453939"/>
                  <a:pt x="3657400" y="2436914"/>
                  <a:pt x="3686585" y="2436914"/>
                </a:cubicBezTo>
                <a:lnTo>
                  <a:pt x="3686585" y="2429618"/>
                </a:lnTo>
                <a:cubicBezTo>
                  <a:pt x="3671993" y="2429618"/>
                  <a:pt x="3664697" y="2425970"/>
                  <a:pt x="3664697" y="2418674"/>
                </a:cubicBezTo>
                <a:cubicBezTo>
                  <a:pt x="3679289" y="2384625"/>
                  <a:pt x="3706042" y="2367601"/>
                  <a:pt x="3744954" y="2367601"/>
                </a:cubicBezTo>
                <a:cubicBezTo>
                  <a:pt x="3744954" y="2382193"/>
                  <a:pt x="3815484" y="2389489"/>
                  <a:pt x="3956543" y="2389489"/>
                </a:cubicBezTo>
                <a:lnTo>
                  <a:pt x="4025856" y="2389489"/>
                </a:lnTo>
                <a:cubicBezTo>
                  <a:pt x="4067201" y="2389489"/>
                  <a:pt x="4110977" y="2388273"/>
                  <a:pt x="4157187" y="2385841"/>
                </a:cubicBezTo>
                <a:cubicBezTo>
                  <a:pt x="4159618" y="2356656"/>
                  <a:pt x="4168131" y="2329904"/>
                  <a:pt x="4182723" y="2305583"/>
                </a:cubicBezTo>
                <a:lnTo>
                  <a:pt x="4171779" y="2294639"/>
                </a:lnTo>
                <a:lnTo>
                  <a:pt x="4193667" y="2269103"/>
                </a:lnTo>
                <a:lnTo>
                  <a:pt x="4171779" y="2210734"/>
                </a:lnTo>
                <a:lnTo>
                  <a:pt x="4244741" y="1984553"/>
                </a:lnTo>
                <a:lnTo>
                  <a:pt x="4241092" y="1973609"/>
                </a:lnTo>
                <a:cubicBezTo>
                  <a:pt x="4248389" y="1927400"/>
                  <a:pt x="4276357" y="1893351"/>
                  <a:pt x="4324998" y="1871463"/>
                </a:cubicBezTo>
                <a:cubicBezTo>
                  <a:pt x="4324998" y="1852006"/>
                  <a:pt x="4328646" y="1842278"/>
                  <a:pt x="4335942" y="1842278"/>
                </a:cubicBezTo>
                <a:lnTo>
                  <a:pt x="4387015" y="1882407"/>
                </a:lnTo>
                <a:lnTo>
                  <a:pt x="4394311" y="1882407"/>
                </a:lnTo>
                <a:cubicBezTo>
                  <a:pt x="4404039" y="1882407"/>
                  <a:pt x="4418632" y="1858086"/>
                  <a:pt x="4438088" y="1809445"/>
                </a:cubicBezTo>
                <a:cubicBezTo>
                  <a:pt x="4459977" y="1807013"/>
                  <a:pt x="4487945" y="1800933"/>
                  <a:pt x="4521994" y="1791205"/>
                </a:cubicBezTo>
                <a:close/>
                <a:moveTo>
                  <a:pt x="12599241" y="1287771"/>
                </a:moveTo>
                <a:cubicBezTo>
                  <a:pt x="12540871" y="1299931"/>
                  <a:pt x="12471558" y="1306011"/>
                  <a:pt x="12391300" y="1306011"/>
                </a:cubicBezTo>
                <a:lnTo>
                  <a:pt x="12369412" y="1306011"/>
                </a:lnTo>
                <a:cubicBezTo>
                  <a:pt x="12364547" y="1306011"/>
                  <a:pt x="12356036" y="1302363"/>
                  <a:pt x="12343875" y="1295067"/>
                </a:cubicBezTo>
                <a:lnTo>
                  <a:pt x="12318340" y="1309659"/>
                </a:lnTo>
                <a:cubicBezTo>
                  <a:pt x="12276993" y="1299931"/>
                  <a:pt x="12245378" y="1295067"/>
                  <a:pt x="12223490" y="1295067"/>
                </a:cubicBezTo>
                <a:lnTo>
                  <a:pt x="12216194" y="1295067"/>
                </a:lnTo>
                <a:lnTo>
                  <a:pt x="12216194" y="1306011"/>
                </a:lnTo>
                <a:cubicBezTo>
                  <a:pt x="12240513" y="1306011"/>
                  <a:pt x="12284289" y="1330332"/>
                  <a:pt x="12347524" y="1378973"/>
                </a:cubicBezTo>
                <a:lnTo>
                  <a:pt x="12387653" y="1371676"/>
                </a:lnTo>
                <a:lnTo>
                  <a:pt x="12391300" y="1371676"/>
                </a:lnTo>
                <a:cubicBezTo>
                  <a:pt x="12405894" y="1388701"/>
                  <a:pt x="12425349" y="1397213"/>
                  <a:pt x="12449670" y="1397213"/>
                </a:cubicBezTo>
                <a:lnTo>
                  <a:pt x="12595593" y="1316955"/>
                </a:lnTo>
                <a:cubicBezTo>
                  <a:pt x="12615049" y="1302363"/>
                  <a:pt x="12624778" y="1293851"/>
                  <a:pt x="12624778" y="1291419"/>
                </a:cubicBezTo>
                <a:lnTo>
                  <a:pt x="12624778" y="1287771"/>
                </a:lnTo>
                <a:close/>
                <a:moveTo>
                  <a:pt x="2622966" y="1145496"/>
                </a:moveTo>
                <a:lnTo>
                  <a:pt x="2633910" y="1145496"/>
                </a:lnTo>
                <a:cubicBezTo>
                  <a:pt x="2648503" y="1152792"/>
                  <a:pt x="2655799" y="1162520"/>
                  <a:pt x="2655799" y="1174680"/>
                </a:cubicBezTo>
                <a:lnTo>
                  <a:pt x="2670391" y="1171032"/>
                </a:lnTo>
                <a:lnTo>
                  <a:pt x="2681335" y="1171032"/>
                </a:lnTo>
                <a:cubicBezTo>
                  <a:pt x="2683767" y="1171032"/>
                  <a:pt x="2686200" y="1172248"/>
                  <a:pt x="2688632" y="1174680"/>
                </a:cubicBezTo>
                <a:cubicBezTo>
                  <a:pt x="2693496" y="1177112"/>
                  <a:pt x="2697144" y="1180760"/>
                  <a:pt x="2699576" y="1185625"/>
                </a:cubicBezTo>
                <a:cubicBezTo>
                  <a:pt x="2704440" y="1180760"/>
                  <a:pt x="2747001" y="1172248"/>
                  <a:pt x="2827259" y="1160088"/>
                </a:cubicBezTo>
                <a:cubicBezTo>
                  <a:pt x="2982910" y="1160088"/>
                  <a:pt x="3087488" y="1189273"/>
                  <a:pt x="3140993" y="1247642"/>
                </a:cubicBezTo>
                <a:cubicBezTo>
                  <a:pt x="3153153" y="1250074"/>
                  <a:pt x="3176258" y="1268314"/>
                  <a:pt x="3210306" y="1302363"/>
                </a:cubicBezTo>
                <a:lnTo>
                  <a:pt x="3210306" y="1327900"/>
                </a:lnTo>
                <a:lnTo>
                  <a:pt x="3181122" y="1371676"/>
                </a:lnTo>
                <a:cubicBezTo>
                  <a:pt x="3181122" y="1374108"/>
                  <a:pt x="3190850" y="1385053"/>
                  <a:pt x="3210306" y="1404509"/>
                </a:cubicBezTo>
                <a:cubicBezTo>
                  <a:pt x="3210306" y="1455582"/>
                  <a:pt x="3175041" y="1506655"/>
                  <a:pt x="3104512" y="1557728"/>
                </a:cubicBezTo>
                <a:cubicBezTo>
                  <a:pt x="3087488" y="1557728"/>
                  <a:pt x="3065599" y="1568672"/>
                  <a:pt x="3038846" y="1590561"/>
                </a:cubicBezTo>
                <a:cubicBezTo>
                  <a:pt x="3007230" y="1588129"/>
                  <a:pt x="2991422" y="1584481"/>
                  <a:pt x="2991422" y="1579617"/>
                </a:cubicBezTo>
                <a:lnTo>
                  <a:pt x="2962237" y="1586913"/>
                </a:lnTo>
                <a:lnTo>
                  <a:pt x="2951293" y="1586913"/>
                </a:lnTo>
                <a:cubicBezTo>
                  <a:pt x="2939133" y="1586913"/>
                  <a:pt x="2912380" y="1578401"/>
                  <a:pt x="2871036" y="1561376"/>
                </a:cubicBezTo>
                <a:cubicBezTo>
                  <a:pt x="2812666" y="1605153"/>
                  <a:pt x="2771322" y="1627042"/>
                  <a:pt x="2747001" y="1627042"/>
                </a:cubicBezTo>
                <a:lnTo>
                  <a:pt x="2732409" y="1627042"/>
                </a:lnTo>
                <a:cubicBezTo>
                  <a:pt x="2722680" y="1627042"/>
                  <a:pt x="2711736" y="1628258"/>
                  <a:pt x="2699576" y="1630690"/>
                </a:cubicBezTo>
                <a:cubicBezTo>
                  <a:pt x="2699576" y="1628258"/>
                  <a:pt x="2698360" y="1625826"/>
                  <a:pt x="2695928" y="1623394"/>
                </a:cubicBezTo>
                <a:lnTo>
                  <a:pt x="2681335" y="1616097"/>
                </a:lnTo>
                <a:lnTo>
                  <a:pt x="2663095" y="1616097"/>
                </a:lnTo>
                <a:cubicBezTo>
                  <a:pt x="2646071" y="1623394"/>
                  <a:pt x="2637559" y="1628258"/>
                  <a:pt x="2637559" y="1630690"/>
                </a:cubicBezTo>
                <a:cubicBezTo>
                  <a:pt x="2562165" y="1625826"/>
                  <a:pt x="2505012" y="1616097"/>
                  <a:pt x="2466099" y="1601505"/>
                </a:cubicBezTo>
                <a:lnTo>
                  <a:pt x="2440563" y="1601505"/>
                </a:lnTo>
                <a:cubicBezTo>
                  <a:pt x="2433266" y="1603937"/>
                  <a:pt x="2429618" y="1608801"/>
                  <a:pt x="2429618" y="1616097"/>
                </a:cubicBezTo>
                <a:lnTo>
                  <a:pt x="2429618" y="1645282"/>
                </a:lnTo>
                <a:cubicBezTo>
                  <a:pt x="2436915" y="1655010"/>
                  <a:pt x="2440563" y="1663522"/>
                  <a:pt x="2440563" y="1670819"/>
                </a:cubicBezTo>
                <a:cubicBezTo>
                  <a:pt x="2440563" y="1714595"/>
                  <a:pt x="2422322" y="1771749"/>
                  <a:pt x="2385841" y="1842278"/>
                </a:cubicBezTo>
                <a:cubicBezTo>
                  <a:pt x="2393138" y="1866599"/>
                  <a:pt x="2400434" y="1878759"/>
                  <a:pt x="2407730" y="1878759"/>
                </a:cubicBezTo>
                <a:lnTo>
                  <a:pt x="2429618" y="1878759"/>
                </a:lnTo>
                <a:cubicBezTo>
                  <a:pt x="2432051" y="1878759"/>
                  <a:pt x="2440563" y="1876327"/>
                  <a:pt x="2455155" y="1871463"/>
                </a:cubicBezTo>
                <a:cubicBezTo>
                  <a:pt x="2457587" y="1873895"/>
                  <a:pt x="2481907" y="1877543"/>
                  <a:pt x="2528116" y="1882407"/>
                </a:cubicBezTo>
                <a:cubicBezTo>
                  <a:pt x="2528116" y="1875111"/>
                  <a:pt x="2550005" y="1870247"/>
                  <a:pt x="2593782" y="1867815"/>
                </a:cubicBezTo>
                <a:cubicBezTo>
                  <a:pt x="2698360" y="1867815"/>
                  <a:pt x="2766457" y="1878759"/>
                  <a:pt x="2798074" y="1900647"/>
                </a:cubicBezTo>
                <a:lnTo>
                  <a:pt x="2812666" y="1896999"/>
                </a:lnTo>
                <a:lnTo>
                  <a:pt x="2819963" y="1896999"/>
                </a:lnTo>
                <a:cubicBezTo>
                  <a:pt x="2819963" y="1906727"/>
                  <a:pt x="2863739" y="1917672"/>
                  <a:pt x="2951293" y="1929832"/>
                </a:cubicBezTo>
                <a:cubicBezTo>
                  <a:pt x="2961021" y="1941992"/>
                  <a:pt x="3009662" y="1962665"/>
                  <a:pt x="3097216" y="1991849"/>
                </a:cubicBezTo>
                <a:cubicBezTo>
                  <a:pt x="3097216" y="1996713"/>
                  <a:pt x="3166530" y="2030762"/>
                  <a:pt x="3305157" y="2093995"/>
                </a:cubicBezTo>
                <a:lnTo>
                  <a:pt x="3305157" y="2108588"/>
                </a:lnTo>
                <a:cubicBezTo>
                  <a:pt x="3295428" y="2111019"/>
                  <a:pt x="3290564" y="2121964"/>
                  <a:pt x="3290564" y="2141420"/>
                </a:cubicBezTo>
                <a:cubicBezTo>
                  <a:pt x="3302724" y="2141420"/>
                  <a:pt x="3311237" y="2151148"/>
                  <a:pt x="3316101" y="2170605"/>
                </a:cubicBezTo>
                <a:cubicBezTo>
                  <a:pt x="3330693" y="2170605"/>
                  <a:pt x="3337989" y="2187629"/>
                  <a:pt x="3337989" y="2221678"/>
                </a:cubicBezTo>
                <a:lnTo>
                  <a:pt x="3337989" y="2225326"/>
                </a:lnTo>
                <a:lnTo>
                  <a:pt x="3323397" y="2239918"/>
                </a:lnTo>
                <a:cubicBezTo>
                  <a:pt x="3328261" y="2242350"/>
                  <a:pt x="3331909" y="2244782"/>
                  <a:pt x="3334341" y="2247214"/>
                </a:cubicBezTo>
                <a:lnTo>
                  <a:pt x="3337989" y="2254510"/>
                </a:lnTo>
                <a:lnTo>
                  <a:pt x="3337989" y="2265455"/>
                </a:lnTo>
                <a:cubicBezTo>
                  <a:pt x="3337989" y="2277615"/>
                  <a:pt x="3330693" y="2283695"/>
                  <a:pt x="3316101" y="2283695"/>
                </a:cubicBezTo>
                <a:lnTo>
                  <a:pt x="3316101" y="2309231"/>
                </a:lnTo>
                <a:cubicBezTo>
                  <a:pt x="3328261" y="2321392"/>
                  <a:pt x="3334341" y="2334768"/>
                  <a:pt x="3334341" y="2349360"/>
                </a:cubicBezTo>
                <a:lnTo>
                  <a:pt x="3337989" y="2349360"/>
                </a:lnTo>
                <a:lnTo>
                  <a:pt x="3367174" y="2342064"/>
                </a:lnTo>
                <a:lnTo>
                  <a:pt x="3374470" y="2363953"/>
                </a:lnTo>
                <a:cubicBezTo>
                  <a:pt x="3374470" y="2371249"/>
                  <a:pt x="3367174" y="2384625"/>
                  <a:pt x="3352581" y="2404082"/>
                </a:cubicBezTo>
                <a:cubicBezTo>
                  <a:pt x="3369606" y="2404082"/>
                  <a:pt x="3378118" y="2408946"/>
                  <a:pt x="3378118" y="2418674"/>
                </a:cubicBezTo>
                <a:lnTo>
                  <a:pt x="3352581" y="2440562"/>
                </a:lnTo>
                <a:lnTo>
                  <a:pt x="3367174" y="2455155"/>
                </a:lnTo>
                <a:lnTo>
                  <a:pt x="3367174" y="2480691"/>
                </a:lnTo>
                <a:cubicBezTo>
                  <a:pt x="3367174" y="2490419"/>
                  <a:pt x="3362310" y="2495284"/>
                  <a:pt x="3352581" y="2495284"/>
                </a:cubicBezTo>
                <a:cubicBezTo>
                  <a:pt x="3352581" y="2490419"/>
                  <a:pt x="3351366" y="2487987"/>
                  <a:pt x="3348933" y="2487987"/>
                </a:cubicBezTo>
                <a:lnTo>
                  <a:pt x="3319749" y="2553653"/>
                </a:lnTo>
                <a:cubicBezTo>
                  <a:pt x="3341637" y="2556085"/>
                  <a:pt x="3357445" y="2564597"/>
                  <a:pt x="3367174" y="2579189"/>
                </a:cubicBezTo>
                <a:lnTo>
                  <a:pt x="3337989" y="2612022"/>
                </a:lnTo>
                <a:lnTo>
                  <a:pt x="3337989" y="2663095"/>
                </a:lnTo>
                <a:cubicBezTo>
                  <a:pt x="3357445" y="2675255"/>
                  <a:pt x="3367174" y="2684983"/>
                  <a:pt x="3367174" y="2692280"/>
                </a:cubicBezTo>
                <a:lnTo>
                  <a:pt x="3367174" y="2695928"/>
                </a:lnTo>
                <a:cubicBezTo>
                  <a:pt x="3367174" y="2700792"/>
                  <a:pt x="3365957" y="2703224"/>
                  <a:pt x="3363526" y="2703224"/>
                </a:cubicBezTo>
                <a:cubicBezTo>
                  <a:pt x="3363526" y="2705656"/>
                  <a:pt x="3364742" y="2706872"/>
                  <a:pt x="3367174" y="2706872"/>
                </a:cubicBezTo>
                <a:cubicBezTo>
                  <a:pt x="3367174" y="2721464"/>
                  <a:pt x="3361094" y="2738488"/>
                  <a:pt x="3348933" y="2757945"/>
                </a:cubicBezTo>
                <a:lnTo>
                  <a:pt x="3348933" y="2776185"/>
                </a:lnTo>
                <a:cubicBezTo>
                  <a:pt x="3363526" y="2798074"/>
                  <a:pt x="3373254" y="2809018"/>
                  <a:pt x="3378118" y="2809018"/>
                </a:cubicBezTo>
                <a:cubicBezTo>
                  <a:pt x="3368389" y="2877115"/>
                  <a:pt x="3357445" y="2911164"/>
                  <a:pt x="3345285" y="2911164"/>
                </a:cubicBezTo>
                <a:lnTo>
                  <a:pt x="3348933" y="2943997"/>
                </a:lnTo>
                <a:lnTo>
                  <a:pt x="3348933" y="2965885"/>
                </a:lnTo>
                <a:cubicBezTo>
                  <a:pt x="3331909" y="2987773"/>
                  <a:pt x="3313668" y="3019390"/>
                  <a:pt x="3294212" y="3060735"/>
                </a:cubicBezTo>
                <a:cubicBezTo>
                  <a:pt x="3274756" y="3060735"/>
                  <a:pt x="3265028" y="3066815"/>
                  <a:pt x="3265028" y="3078975"/>
                </a:cubicBezTo>
                <a:cubicBezTo>
                  <a:pt x="3277188" y="3078975"/>
                  <a:pt x="3283268" y="3082624"/>
                  <a:pt x="3283268" y="3089920"/>
                </a:cubicBezTo>
                <a:cubicBezTo>
                  <a:pt x="3273540" y="3106944"/>
                  <a:pt x="3258947" y="3115456"/>
                  <a:pt x="3239491" y="3115456"/>
                </a:cubicBezTo>
                <a:lnTo>
                  <a:pt x="3239491" y="3119104"/>
                </a:lnTo>
                <a:lnTo>
                  <a:pt x="3279620" y="3159233"/>
                </a:lnTo>
                <a:cubicBezTo>
                  <a:pt x="3279620" y="3185986"/>
                  <a:pt x="3251651" y="3209090"/>
                  <a:pt x="3195714" y="3228547"/>
                </a:cubicBezTo>
                <a:lnTo>
                  <a:pt x="3188418" y="3243139"/>
                </a:lnTo>
                <a:cubicBezTo>
                  <a:pt x="3198146" y="3243139"/>
                  <a:pt x="3204226" y="3248003"/>
                  <a:pt x="3206658" y="3257731"/>
                </a:cubicBezTo>
                <a:cubicBezTo>
                  <a:pt x="3184770" y="3279620"/>
                  <a:pt x="3166530" y="3303940"/>
                  <a:pt x="3151937" y="3330693"/>
                </a:cubicBezTo>
                <a:cubicBezTo>
                  <a:pt x="3159233" y="3345285"/>
                  <a:pt x="3162881" y="3361093"/>
                  <a:pt x="3162881" y="3378118"/>
                </a:cubicBezTo>
                <a:cubicBezTo>
                  <a:pt x="3136129" y="3400006"/>
                  <a:pt x="3106944" y="3415815"/>
                  <a:pt x="3075328" y="3425543"/>
                </a:cubicBezTo>
                <a:cubicBezTo>
                  <a:pt x="3046143" y="3459591"/>
                  <a:pt x="3014526" y="3483912"/>
                  <a:pt x="2980478" y="3498504"/>
                </a:cubicBezTo>
                <a:cubicBezTo>
                  <a:pt x="2980478" y="3503368"/>
                  <a:pt x="2974397" y="3509448"/>
                  <a:pt x="2962237" y="3516745"/>
                </a:cubicBezTo>
                <a:cubicBezTo>
                  <a:pt x="2957373" y="3509448"/>
                  <a:pt x="2935485" y="3503368"/>
                  <a:pt x="2896572" y="3498504"/>
                </a:cubicBezTo>
                <a:cubicBezTo>
                  <a:pt x="2879547" y="3505800"/>
                  <a:pt x="2868604" y="3509448"/>
                  <a:pt x="2863739" y="3509448"/>
                </a:cubicBezTo>
                <a:cubicBezTo>
                  <a:pt x="2863739" y="3502152"/>
                  <a:pt x="2858875" y="3498504"/>
                  <a:pt x="2849147" y="3498504"/>
                </a:cubicBezTo>
                <a:cubicBezTo>
                  <a:pt x="2844283" y="3500936"/>
                  <a:pt x="2836987" y="3502152"/>
                  <a:pt x="2827259" y="3502152"/>
                </a:cubicBezTo>
                <a:cubicBezTo>
                  <a:pt x="2824827" y="3497288"/>
                  <a:pt x="2823610" y="3492424"/>
                  <a:pt x="2823610" y="3487560"/>
                </a:cubicBezTo>
                <a:cubicBezTo>
                  <a:pt x="2799290" y="3494856"/>
                  <a:pt x="2783482" y="3498504"/>
                  <a:pt x="2776185" y="3498504"/>
                </a:cubicBezTo>
                <a:cubicBezTo>
                  <a:pt x="2776185" y="3481480"/>
                  <a:pt x="2764025" y="3469320"/>
                  <a:pt x="2739705" y="3462023"/>
                </a:cubicBezTo>
                <a:lnTo>
                  <a:pt x="2728760" y="3469320"/>
                </a:lnTo>
                <a:cubicBezTo>
                  <a:pt x="2648503" y="3457159"/>
                  <a:pt x="2608374" y="3448647"/>
                  <a:pt x="2608374" y="3443783"/>
                </a:cubicBezTo>
                <a:cubicBezTo>
                  <a:pt x="2610806" y="3431623"/>
                  <a:pt x="2613238" y="3421894"/>
                  <a:pt x="2615670" y="3414598"/>
                </a:cubicBezTo>
                <a:cubicBezTo>
                  <a:pt x="2618103" y="3409734"/>
                  <a:pt x="2620534" y="3407302"/>
                  <a:pt x="2622966" y="3407302"/>
                </a:cubicBezTo>
                <a:cubicBezTo>
                  <a:pt x="2622966" y="3397574"/>
                  <a:pt x="2614454" y="3382982"/>
                  <a:pt x="2597429" y="3363525"/>
                </a:cubicBezTo>
                <a:cubicBezTo>
                  <a:pt x="2602294" y="3363525"/>
                  <a:pt x="2608374" y="3357445"/>
                  <a:pt x="2615670" y="3345285"/>
                </a:cubicBezTo>
                <a:lnTo>
                  <a:pt x="2601078" y="3345285"/>
                </a:lnTo>
                <a:lnTo>
                  <a:pt x="2601078" y="3341637"/>
                </a:lnTo>
                <a:cubicBezTo>
                  <a:pt x="2613238" y="3290564"/>
                  <a:pt x="2646071" y="3245571"/>
                  <a:pt x="2699576" y="3206658"/>
                </a:cubicBezTo>
                <a:cubicBezTo>
                  <a:pt x="2711736" y="3199362"/>
                  <a:pt x="2721465" y="3184770"/>
                  <a:pt x="2728760" y="3162881"/>
                </a:cubicBezTo>
                <a:lnTo>
                  <a:pt x="2721465" y="3148289"/>
                </a:lnTo>
                <a:cubicBezTo>
                  <a:pt x="2723897" y="3133697"/>
                  <a:pt x="2736057" y="3115456"/>
                  <a:pt x="2757945" y="3093568"/>
                </a:cubicBezTo>
                <a:cubicBezTo>
                  <a:pt x="2738489" y="3088704"/>
                  <a:pt x="2728760" y="3083839"/>
                  <a:pt x="2728760" y="3078975"/>
                </a:cubicBezTo>
                <a:cubicBezTo>
                  <a:pt x="2736057" y="3066815"/>
                  <a:pt x="2742137" y="3055871"/>
                  <a:pt x="2747001" y="3046143"/>
                </a:cubicBezTo>
                <a:cubicBezTo>
                  <a:pt x="2751865" y="3038847"/>
                  <a:pt x="2754297" y="3033983"/>
                  <a:pt x="2754297" y="3031550"/>
                </a:cubicBezTo>
                <a:cubicBezTo>
                  <a:pt x="2754297" y="3029118"/>
                  <a:pt x="2751865" y="3023038"/>
                  <a:pt x="2747001" y="3013310"/>
                </a:cubicBezTo>
                <a:lnTo>
                  <a:pt x="2757945" y="2929404"/>
                </a:lnTo>
                <a:lnTo>
                  <a:pt x="2754297" y="2918460"/>
                </a:lnTo>
                <a:lnTo>
                  <a:pt x="2754297" y="2911164"/>
                </a:lnTo>
                <a:cubicBezTo>
                  <a:pt x="2759161" y="2899004"/>
                  <a:pt x="2762809" y="2892924"/>
                  <a:pt x="2765241" y="2892924"/>
                </a:cubicBezTo>
                <a:cubicBezTo>
                  <a:pt x="2757945" y="2866171"/>
                  <a:pt x="2754297" y="2850363"/>
                  <a:pt x="2754297" y="2845499"/>
                </a:cubicBezTo>
                <a:lnTo>
                  <a:pt x="2736057" y="2845499"/>
                </a:lnTo>
                <a:cubicBezTo>
                  <a:pt x="2719032" y="2857659"/>
                  <a:pt x="2709304" y="2863739"/>
                  <a:pt x="2706872" y="2863739"/>
                </a:cubicBezTo>
                <a:lnTo>
                  <a:pt x="2706872" y="2881979"/>
                </a:lnTo>
                <a:lnTo>
                  <a:pt x="2736057" y="2918460"/>
                </a:lnTo>
                <a:cubicBezTo>
                  <a:pt x="2728760" y="2935485"/>
                  <a:pt x="2721465" y="2948861"/>
                  <a:pt x="2714168" y="2958589"/>
                </a:cubicBezTo>
                <a:cubicBezTo>
                  <a:pt x="2706872" y="2968317"/>
                  <a:pt x="2702008" y="2973181"/>
                  <a:pt x="2699576" y="2973181"/>
                </a:cubicBezTo>
                <a:lnTo>
                  <a:pt x="2684983" y="2965885"/>
                </a:lnTo>
                <a:cubicBezTo>
                  <a:pt x="2684983" y="2973181"/>
                  <a:pt x="2682551" y="2976829"/>
                  <a:pt x="2677687" y="2976829"/>
                </a:cubicBezTo>
                <a:lnTo>
                  <a:pt x="2663095" y="2976829"/>
                </a:lnTo>
                <a:cubicBezTo>
                  <a:pt x="2650935" y="2976829"/>
                  <a:pt x="2638775" y="2975613"/>
                  <a:pt x="2626614" y="2973181"/>
                </a:cubicBezTo>
                <a:lnTo>
                  <a:pt x="2579189" y="2995070"/>
                </a:lnTo>
                <a:cubicBezTo>
                  <a:pt x="2574325" y="2992638"/>
                  <a:pt x="2565813" y="2991422"/>
                  <a:pt x="2553653" y="2991422"/>
                </a:cubicBezTo>
                <a:cubicBezTo>
                  <a:pt x="2534197" y="3001150"/>
                  <a:pt x="2519604" y="3006014"/>
                  <a:pt x="2509876" y="3006014"/>
                </a:cubicBezTo>
                <a:lnTo>
                  <a:pt x="2455155" y="2976829"/>
                </a:lnTo>
                <a:cubicBezTo>
                  <a:pt x="2384625" y="2923324"/>
                  <a:pt x="2346928" y="2879547"/>
                  <a:pt x="2342065" y="2845499"/>
                </a:cubicBezTo>
                <a:lnTo>
                  <a:pt x="2316528" y="2830906"/>
                </a:lnTo>
                <a:lnTo>
                  <a:pt x="2287343" y="2834554"/>
                </a:lnTo>
                <a:cubicBezTo>
                  <a:pt x="2275183" y="2812666"/>
                  <a:pt x="2249647" y="2793210"/>
                  <a:pt x="2210734" y="2776185"/>
                </a:cubicBezTo>
                <a:cubicBezTo>
                  <a:pt x="2149932" y="2834554"/>
                  <a:pt x="2113452" y="2863739"/>
                  <a:pt x="2101291" y="2863739"/>
                </a:cubicBezTo>
                <a:lnTo>
                  <a:pt x="2090348" y="2867387"/>
                </a:lnTo>
                <a:lnTo>
                  <a:pt x="2079403" y="2867387"/>
                </a:lnTo>
                <a:lnTo>
                  <a:pt x="2068459" y="2871035"/>
                </a:lnTo>
                <a:lnTo>
                  <a:pt x="2024682" y="2852795"/>
                </a:lnTo>
                <a:cubicBezTo>
                  <a:pt x="2022250" y="2852795"/>
                  <a:pt x="2005226" y="2866171"/>
                  <a:pt x="1973609" y="2892924"/>
                </a:cubicBezTo>
                <a:lnTo>
                  <a:pt x="1962665" y="2892924"/>
                </a:lnTo>
                <a:cubicBezTo>
                  <a:pt x="1960233" y="2892924"/>
                  <a:pt x="1959016" y="2891708"/>
                  <a:pt x="1959016" y="2889275"/>
                </a:cubicBezTo>
                <a:lnTo>
                  <a:pt x="1856870" y="2929404"/>
                </a:lnTo>
                <a:lnTo>
                  <a:pt x="1849575" y="2918460"/>
                </a:lnTo>
                <a:cubicBezTo>
                  <a:pt x="1834982" y="2925756"/>
                  <a:pt x="1824038" y="2929404"/>
                  <a:pt x="1816742" y="2929404"/>
                </a:cubicBezTo>
                <a:lnTo>
                  <a:pt x="1776613" y="2903868"/>
                </a:lnTo>
                <a:cubicBezTo>
                  <a:pt x="1776613" y="2896572"/>
                  <a:pt x="1774181" y="2892924"/>
                  <a:pt x="1769317" y="2892924"/>
                </a:cubicBezTo>
                <a:lnTo>
                  <a:pt x="1762021" y="2892924"/>
                </a:lnTo>
                <a:cubicBezTo>
                  <a:pt x="1710948" y="2909948"/>
                  <a:pt x="1678115" y="2918460"/>
                  <a:pt x="1663523" y="2918460"/>
                </a:cubicBezTo>
                <a:cubicBezTo>
                  <a:pt x="1656226" y="2918460"/>
                  <a:pt x="1642850" y="2903868"/>
                  <a:pt x="1623394" y="2874683"/>
                </a:cubicBezTo>
                <a:lnTo>
                  <a:pt x="1623394" y="2863739"/>
                </a:lnTo>
                <a:lnTo>
                  <a:pt x="1656226" y="2834554"/>
                </a:lnTo>
                <a:cubicBezTo>
                  <a:pt x="1629474" y="2829690"/>
                  <a:pt x="1606369" y="2810234"/>
                  <a:pt x="1586913" y="2776185"/>
                </a:cubicBezTo>
                <a:lnTo>
                  <a:pt x="1583265" y="2776185"/>
                </a:lnTo>
                <a:lnTo>
                  <a:pt x="1590561" y="2816314"/>
                </a:lnTo>
                <a:lnTo>
                  <a:pt x="1575969" y="2845499"/>
                </a:lnTo>
                <a:lnTo>
                  <a:pt x="1575969" y="2852795"/>
                </a:lnTo>
                <a:cubicBezTo>
                  <a:pt x="1585697" y="2852795"/>
                  <a:pt x="1590561" y="2858875"/>
                  <a:pt x="1590561" y="2871035"/>
                </a:cubicBezTo>
                <a:lnTo>
                  <a:pt x="1586913" y="2881979"/>
                </a:lnTo>
                <a:lnTo>
                  <a:pt x="1583265" y="2892924"/>
                </a:lnTo>
                <a:lnTo>
                  <a:pt x="1575969" y="2922108"/>
                </a:lnTo>
                <a:lnTo>
                  <a:pt x="1590561" y="2936700"/>
                </a:lnTo>
                <a:lnTo>
                  <a:pt x="1586913" y="2965885"/>
                </a:lnTo>
                <a:cubicBezTo>
                  <a:pt x="1586913" y="2980477"/>
                  <a:pt x="1588129" y="2990206"/>
                  <a:pt x="1590561" y="2995070"/>
                </a:cubicBezTo>
                <a:lnTo>
                  <a:pt x="1586913" y="3031550"/>
                </a:lnTo>
                <a:cubicBezTo>
                  <a:pt x="1586913" y="3060735"/>
                  <a:pt x="1591777" y="3075327"/>
                  <a:pt x="1601505" y="3075327"/>
                </a:cubicBezTo>
                <a:lnTo>
                  <a:pt x="1590561" y="3133697"/>
                </a:lnTo>
                <a:lnTo>
                  <a:pt x="1590561" y="3173826"/>
                </a:lnTo>
                <a:cubicBezTo>
                  <a:pt x="1590561" y="3183554"/>
                  <a:pt x="1588129" y="3188418"/>
                  <a:pt x="1583265" y="3188418"/>
                </a:cubicBezTo>
                <a:lnTo>
                  <a:pt x="1586913" y="3199362"/>
                </a:lnTo>
                <a:lnTo>
                  <a:pt x="1586913" y="3203010"/>
                </a:lnTo>
                <a:cubicBezTo>
                  <a:pt x="1562592" y="3220034"/>
                  <a:pt x="1550432" y="3246787"/>
                  <a:pt x="1550432" y="3283268"/>
                </a:cubicBezTo>
                <a:lnTo>
                  <a:pt x="1488415" y="3312452"/>
                </a:lnTo>
                <a:lnTo>
                  <a:pt x="1477471" y="3308804"/>
                </a:lnTo>
                <a:lnTo>
                  <a:pt x="1470175" y="3305156"/>
                </a:lnTo>
                <a:cubicBezTo>
                  <a:pt x="1438558" y="3341637"/>
                  <a:pt x="1417886" y="3359877"/>
                  <a:pt x="1408157" y="3359877"/>
                </a:cubicBezTo>
                <a:cubicBezTo>
                  <a:pt x="1378973" y="3345285"/>
                  <a:pt x="1364380" y="3329476"/>
                  <a:pt x="1364380" y="3312452"/>
                </a:cubicBezTo>
                <a:lnTo>
                  <a:pt x="1357084" y="3316100"/>
                </a:lnTo>
                <a:cubicBezTo>
                  <a:pt x="1335196" y="3311236"/>
                  <a:pt x="1323035" y="3301508"/>
                  <a:pt x="1320603" y="3286916"/>
                </a:cubicBezTo>
                <a:cubicBezTo>
                  <a:pt x="1315739" y="3284484"/>
                  <a:pt x="1307227" y="3283268"/>
                  <a:pt x="1295067" y="3283268"/>
                </a:cubicBezTo>
                <a:lnTo>
                  <a:pt x="1291419" y="3283268"/>
                </a:lnTo>
                <a:cubicBezTo>
                  <a:pt x="1291419" y="3295428"/>
                  <a:pt x="1286555" y="3301508"/>
                  <a:pt x="1276826" y="3301508"/>
                </a:cubicBezTo>
                <a:lnTo>
                  <a:pt x="1273178" y="3301508"/>
                </a:lnTo>
                <a:cubicBezTo>
                  <a:pt x="1253722" y="3286916"/>
                  <a:pt x="1243994" y="3269891"/>
                  <a:pt x="1243994" y="3250435"/>
                </a:cubicBezTo>
                <a:lnTo>
                  <a:pt x="1229401" y="3257731"/>
                </a:lnTo>
                <a:lnTo>
                  <a:pt x="1218457" y="3257731"/>
                </a:lnTo>
                <a:cubicBezTo>
                  <a:pt x="1218457" y="3238275"/>
                  <a:pt x="1216025" y="3226114"/>
                  <a:pt x="1211161" y="3221250"/>
                </a:cubicBezTo>
                <a:lnTo>
                  <a:pt x="1181977" y="3228547"/>
                </a:lnTo>
                <a:lnTo>
                  <a:pt x="1174681" y="3228547"/>
                </a:lnTo>
                <a:cubicBezTo>
                  <a:pt x="1169816" y="3228547"/>
                  <a:pt x="1161304" y="3215170"/>
                  <a:pt x="1149144" y="3188418"/>
                </a:cubicBezTo>
                <a:cubicBezTo>
                  <a:pt x="1124823" y="3188418"/>
                  <a:pt x="1107799" y="3161665"/>
                  <a:pt x="1098071" y="3108160"/>
                </a:cubicBezTo>
                <a:lnTo>
                  <a:pt x="1105367" y="3057087"/>
                </a:lnTo>
                <a:cubicBezTo>
                  <a:pt x="1095639" y="3057087"/>
                  <a:pt x="1090775" y="3053439"/>
                  <a:pt x="1090775" y="3046143"/>
                </a:cubicBezTo>
                <a:cubicBezTo>
                  <a:pt x="1090775" y="3036414"/>
                  <a:pt x="1093207" y="3019390"/>
                  <a:pt x="1098071" y="2995070"/>
                </a:cubicBezTo>
                <a:cubicBezTo>
                  <a:pt x="1095639" y="2956157"/>
                  <a:pt x="1089559" y="2936700"/>
                  <a:pt x="1079830" y="2936700"/>
                </a:cubicBezTo>
                <a:lnTo>
                  <a:pt x="1087127" y="2903868"/>
                </a:lnTo>
                <a:lnTo>
                  <a:pt x="1087127" y="2838202"/>
                </a:lnTo>
                <a:cubicBezTo>
                  <a:pt x="1087127" y="2828474"/>
                  <a:pt x="1088343" y="2821178"/>
                  <a:pt x="1090775" y="2816314"/>
                </a:cubicBezTo>
                <a:cubicBezTo>
                  <a:pt x="1085911" y="2804154"/>
                  <a:pt x="1082262" y="2798074"/>
                  <a:pt x="1079830" y="2798074"/>
                </a:cubicBezTo>
                <a:lnTo>
                  <a:pt x="1090775" y="2732408"/>
                </a:lnTo>
                <a:cubicBezTo>
                  <a:pt x="1090775" y="2727544"/>
                  <a:pt x="1089559" y="2725112"/>
                  <a:pt x="1087127" y="2725112"/>
                </a:cubicBezTo>
                <a:cubicBezTo>
                  <a:pt x="1089559" y="2695928"/>
                  <a:pt x="1096855" y="2675255"/>
                  <a:pt x="1109015" y="2663095"/>
                </a:cubicBezTo>
                <a:lnTo>
                  <a:pt x="1109015" y="2652151"/>
                </a:lnTo>
                <a:lnTo>
                  <a:pt x="1098071" y="2637558"/>
                </a:lnTo>
                <a:lnTo>
                  <a:pt x="1116311" y="2608374"/>
                </a:lnTo>
                <a:lnTo>
                  <a:pt x="1116311" y="2604726"/>
                </a:lnTo>
                <a:lnTo>
                  <a:pt x="1105367" y="2582837"/>
                </a:lnTo>
                <a:lnTo>
                  <a:pt x="1105367" y="2553653"/>
                </a:lnTo>
                <a:cubicBezTo>
                  <a:pt x="1105367" y="2551220"/>
                  <a:pt x="1106583" y="2550005"/>
                  <a:pt x="1109015" y="2550005"/>
                </a:cubicBezTo>
                <a:lnTo>
                  <a:pt x="1105367" y="2535412"/>
                </a:lnTo>
                <a:cubicBezTo>
                  <a:pt x="1110231" y="2442995"/>
                  <a:pt x="1115095" y="2396785"/>
                  <a:pt x="1119959" y="2396785"/>
                </a:cubicBezTo>
                <a:lnTo>
                  <a:pt x="1116311" y="2385841"/>
                </a:lnTo>
                <a:cubicBezTo>
                  <a:pt x="1123607" y="2344496"/>
                  <a:pt x="1130904" y="2323824"/>
                  <a:pt x="1138200" y="2323824"/>
                </a:cubicBezTo>
                <a:lnTo>
                  <a:pt x="1134551" y="2294639"/>
                </a:lnTo>
                <a:cubicBezTo>
                  <a:pt x="1139416" y="2272751"/>
                  <a:pt x="1144280" y="2241134"/>
                  <a:pt x="1149144" y="2199789"/>
                </a:cubicBezTo>
                <a:lnTo>
                  <a:pt x="1156440" y="2145068"/>
                </a:lnTo>
                <a:lnTo>
                  <a:pt x="1163736" y="2083051"/>
                </a:lnTo>
                <a:lnTo>
                  <a:pt x="1163736" y="2061163"/>
                </a:lnTo>
                <a:cubicBezTo>
                  <a:pt x="1163736" y="2049002"/>
                  <a:pt x="1162520" y="2035626"/>
                  <a:pt x="1160088" y="2021034"/>
                </a:cubicBezTo>
                <a:lnTo>
                  <a:pt x="1163736" y="2010090"/>
                </a:lnTo>
                <a:lnTo>
                  <a:pt x="1163736" y="2002793"/>
                </a:lnTo>
                <a:lnTo>
                  <a:pt x="1181977" y="2002793"/>
                </a:lnTo>
                <a:lnTo>
                  <a:pt x="1200217" y="2013738"/>
                </a:lnTo>
                <a:cubicBezTo>
                  <a:pt x="1212377" y="2013738"/>
                  <a:pt x="1224537" y="2000361"/>
                  <a:pt x="1236698" y="1973609"/>
                </a:cubicBezTo>
                <a:lnTo>
                  <a:pt x="1265883" y="1980905"/>
                </a:lnTo>
                <a:lnTo>
                  <a:pt x="1276826" y="1973609"/>
                </a:lnTo>
                <a:cubicBezTo>
                  <a:pt x="1291419" y="1978473"/>
                  <a:pt x="1299931" y="1980905"/>
                  <a:pt x="1302363" y="1980905"/>
                </a:cubicBezTo>
                <a:cubicBezTo>
                  <a:pt x="1302363" y="1973609"/>
                  <a:pt x="1306011" y="1969961"/>
                  <a:pt x="1313307" y="1969961"/>
                </a:cubicBezTo>
                <a:lnTo>
                  <a:pt x="1331548" y="1980905"/>
                </a:lnTo>
                <a:lnTo>
                  <a:pt x="1375325" y="1980905"/>
                </a:lnTo>
                <a:lnTo>
                  <a:pt x="1499359" y="2010090"/>
                </a:lnTo>
                <a:lnTo>
                  <a:pt x="1546784" y="1995497"/>
                </a:lnTo>
                <a:lnTo>
                  <a:pt x="1590561" y="1980905"/>
                </a:lnTo>
                <a:lnTo>
                  <a:pt x="1590561" y="1984553"/>
                </a:lnTo>
                <a:cubicBezTo>
                  <a:pt x="1680547" y="1962665"/>
                  <a:pt x="1751076" y="1939560"/>
                  <a:pt x="1802149" y="1915240"/>
                </a:cubicBezTo>
                <a:cubicBezTo>
                  <a:pt x="1797285" y="1886055"/>
                  <a:pt x="1792421" y="1837414"/>
                  <a:pt x="1787557" y="1769316"/>
                </a:cubicBezTo>
                <a:cubicBezTo>
                  <a:pt x="1807013" y="1706083"/>
                  <a:pt x="1824038" y="1667171"/>
                  <a:pt x="1838630" y="1652578"/>
                </a:cubicBezTo>
                <a:lnTo>
                  <a:pt x="1816742" y="1645282"/>
                </a:lnTo>
                <a:cubicBezTo>
                  <a:pt x="1816742" y="1647714"/>
                  <a:pt x="1808230" y="1651362"/>
                  <a:pt x="1791205" y="1656226"/>
                </a:cubicBezTo>
                <a:cubicBezTo>
                  <a:pt x="1769317" y="1665954"/>
                  <a:pt x="1741348" y="1674467"/>
                  <a:pt x="1707299" y="1681763"/>
                </a:cubicBezTo>
                <a:lnTo>
                  <a:pt x="1641634" y="1725539"/>
                </a:lnTo>
                <a:cubicBezTo>
                  <a:pt x="1634338" y="1718243"/>
                  <a:pt x="1625826" y="1714595"/>
                  <a:pt x="1616098" y="1714595"/>
                </a:cubicBezTo>
                <a:cubicBezTo>
                  <a:pt x="1608801" y="1714595"/>
                  <a:pt x="1594209" y="1734052"/>
                  <a:pt x="1572321" y="1772965"/>
                </a:cubicBezTo>
                <a:lnTo>
                  <a:pt x="1532192" y="1783909"/>
                </a:lnTo>
                <a:lnTo>
                  <a:pt x="1521247" y="1783909"/>
                </a:lnTo>
                <a:cubicBezTo>
                  <a:pt x="1518815" y="1783909"/>
                  <a:pt x="1517599" y="1780261"/>
                  <a:pt x="1517599" y="1772965"/>
                </a:cubicBezTo>
                <a:cubicBezTo>
                  <a:pt x="1498143" y="1780261"/>
                  <a:pt x="1488415" y="1787557"/>
                  <a:pt x="1488415" y="1794853"/>
                </a:cubicBezTo>
                <a:cubicBezTo>
                  <a:pt x="1383837" y="1785125"/>
                  <a:pt x="1331548" y="1765668"/>
                  <a:pt x="1331548" y="1736484"/>
                </a:cubicBezTo>
                <a:cubicBezTo>
                  <a:pt x="1295067" y="1700003"/>
                  <a:pt x="1257370" y="1681763"/>
                  <a:pt x="1218457" y="1681763"/>
                </a:cubicBezTo>
                <a:cubicBezTo>
                  <a:pt x="1186841" y="1664738"/>
                  <a:pt x="1152792" y="1627042"/>
                  <a:pt x="1116311" y="1568672"/>
                </a:cubicBezTo>
                <a:cubicBezTo>
                  <a:pt x="1096855" y="1534624"/>
                  <a:pt x="1087127" y="1510303"/>
                  <a:pt x="1087127" y="1495711"/>
                </a:cubicBezTo>
                <a:lnTo>
                  <a:pt x="1087127" y="1473822"/>
                </a:lnTo>
                <a:cubicBezTo>
                  <a:pt x="1099287" y="1459230"/>
                  <a:pt x="1106583" y="1436126"/>
                  <a:pt x="1109015" y="1404509"/>
                </a:cubicBezTo>
                <a:cubicBezTo>
                  <a:pt x="1111447" y="1404509"/>
                  <a:pt x="1123607" y="1392349"/>
                  <a:pt x="1145496" y="1368028"/>
                </a:cubicBezTo>
                <a:cubicBezTo>
                  <a:pt x="1172249" y="1338844"/>
                  <a:pt x="1205081" y="1302363"/>
                  <a:pt x="1243994" y="1258586"/>
                </a:cubicBezTo>
                <a:cubicBezTo>
                  <a:pt x="1251290" y="1258586"/>
                  <a:pt x="1281691" y="1240346"/>
                  <a:pt x="1335196" y="1203865"/>
                </a:cubicBezTo>
                <a:cubicBezTo>
                  <a:pt x="1357084" y="1203865"/>
                  <a:pt x="1376541" y="1216025"/>
                  <a:pt x="1393565" y="1240346"/>
                </a:cubicBezTo>
                <a:cubicBezTo>
                  <a:pt x="1398429" y="1240346"/>
                  <a:pt x="1405725" y="1237914"/>
                  <a:pt x="1415453" y="1233050"/>
                </a:cubicBezTo>
                <a:cubicBezTo>
                  <a:pt x="1464095" y="1237914"/>
                  <a:pt x="1506655" y="1241562"/>
                  <a:pt x="1543136" y="1243994"/>
                </a:cubicBezTo>
                <a:cubicBezTo>
                  <a:pt x="1574753" y="1246426"/>
                  <a:pt x="1597857" y="1247642"/>
                  <a:pt x="1612449" y="1247642"/>
                </a:cubicBezTo>
                <a:cubicBezTo>
                  <a:pt x="1753508" y="1199001"/>
                  <a:pt x="1932264" y="1174680"/>
                  <a:pt x="2148716" y="1174680"/>
                </a:cubicBezTo>
                <a:lnTo>
                  <a:pt x="2148716" y="1178328"/>
                </a:lnTo>
                <a:lnTo>
                  <a:pt x="2166957" y="1171032"/>
                </a:lnTo>
                <a:cubicBezTo>
                  <a:pt x="2215597" y="1175897"/>
                  <a:pt x="2241135" y="1178328"/>
                  <a:pt x="2243566" y="1178328"/>
                </a:cubicBezTo>
                <a:cubicBezTo>
                  <a:pt x="2248430" y="1178328"/>
                  <a:pt x="2250862" y="1177112"/>
                  <a:pt x="2250862" y="1174680"/>
                </a:cubicBezTo>
                <a:lnTo>
                  <a:pt x="2280047" y="1178328"/>
                </a:lnTo>
                <a:cubicBezTo>
                  <a:pt x="2360305" y="1178328"/>
                  <a:pt x="2418674" y="1172248"/>
                  <a:pt x="2455155" y="1160088"/>
                </a:cubicBezTo>
                <a:cubicBezTo>
                  <a:pt x="2457587" y="1160088"/>
                  <a:pt x="2458803" y="1163736"/>
                  <a:pt x="2458803" y="1171032"/>
                </a:cubicBezTo>
                <a:cubicBezTo>
                  <a:pt x="2478259" y="1166168"/>
                  <a:pt x="2494068" y="1162520"/>
                  <a:pt x="2506228" y="1160088"/>
                </a:cubicBezTo>
                <a:cubicBezTo>
                  <a:pt x="2515956" y="1157656"/>
                  <a:pt x="2523252" y="1156440"/>
                  <a:pt x="2528116" y="1156440"/>
                </a:cubicBezTo>
                <a:cubicBezTo>
                  <a:pt x="2537845" y="1156440"/>
                  <a:pt x="2545141" y="1157656"/>
                  <a:pt x="2550005" y="1160088"/>
                </a:cubicBezTo>
                <a:close/>
                <a:moveTo>
                  <a:pt x="11741943" y="718671"/>
                </a:moveTo>
                <a:cubicBezTo>
                  <a:pt x="11734647" y="733263"/>
                  <a:pt x="11726134" y="756368"/>
                  <a:pt x="11716407" y="787984"/>
                </a:cubicBezTo>
                <a:cubicBezTo>
                  <a:pt x="11704246" y="831761"/>
                  <a:pt x="11692086" y="880402"/>
                  <a:pt x="11679926" y="933908"/>
                </a:cubicBezTo>
                <a:cubicBezTo>
                  <a:pt x="11677494" y="933908"/>
                  <a:pt x="11676278" y="944852"/>
                  <a:pt x="11676278" y="966740"/>
                </a:cubicBezTo>
                <a:cubicBezTo>
                  <a:pt x="11681141" y="971604"/>
                  <a:pt x="11688439" y="974036"/>
                  <a:pt x="11698167" y="974036"/>
                </a:cubicBezTo>
                <a:lnTo>
                  <a:pt x="11756536" y="974036"/>
                </a:lnTo>
                <a:cubicBezTo>
                  <a:pt x="11836794" y="966740"/>
                  <a:pt x="11876922" y="944852"/>
                  <a:pt x="11876922" y="908371"/>
                </a:cubicBezTo>
                <a:cubicBezTo>
                  <a:pt x="11879354" y="901075"/>
                  <a:pt x="11892731" y="885267"/>
                  <a:pt x="11917051" y="860946"/>
                </a:cubicBezTo>
                <a:lnTo>
                  <a:pt x="11935291" y="842706"/>
                </a:lnTo>
                <a:lnTo>
                  <a:pt x="11957180" y="820817"/>
                </a:lnTo>
                <a:cubicBezTo>
                  <a:pt x="11974204" y="798929"/>
                  <a:pt x="11992444" y="779472"/>
                  <a:pt x="12011901" y="762448"/>
                </a:cubicBezTo>
                <a:lnTo>
                  <a:pt x="12011901" y="758800"/>
                </a:lnTo>
                <a:cubicBezTo>
                  <a:pt x="11938940" y="763664"/>
                  <a:pt x="11897594" y="770960"/>
                  <a:pt x="11887866" y="780688"/>
                </a:cubicBezTo>
                <a:lnTo>
                  <a:pt x="11884219" y="780688"/>
                </a:lnTo>
                <a:cubicBezTo>
                  <a:pt x="11879354" y="780688"/>
                  <a:pt x="11876922" y="778256"/>
                  <a:pt x="11876922" y="773392"/>
                </a:cubicBezTo>
                <a:lnTo>
                  <a:pt x="11869626" y="780688"/>
                </a:lnTo>
                <a:cubicBezTo>
                  <a:pt x="11842873" y="780688"/>
                  <a:pt x="11806392" y="762448"/>
                  <a:pt x="11760184" y="725967"/>
                </a:cubicBezTo>
                <a:lnTo>
                  <a:pt x="11752888" y="722319"/>
                </a:lnTo>
                <a:close/>
                <a:moveTo>
                  <a:pt x="13405465" y="623821"/>
                </a:moveTo>
                <a:cubicBezTo>
                  <a:pt x="13405465" y="628685"/>
                  <a:pt x="13401818" y="631117"/>
                  <a:pt x="13394522" y="631117"/>
                </a:cubicBezTo>
                <a:lnTo>
                  <a:pt x="13368985" y="627469"/>
                </a:lnTo>
                <a:cubicBezTo>
                  <a:pt x="13349529" y="639629"/>
                  <a:pt x="13313048" y="649358"/>
                  <a:pt x="13259543" y="656654"/>
                </a:cubicBezTo>
                <a:cubicBezTo>
                  <a:pt x="13259543" y="671246"/>
                  <a:pt x="13213334" y="680974"/>
                  <a:pt x="13120916" y="685838"/>
                </a:cubicBezTo>
                <a:lnTo>
                  <a:pt x="13099027" y="682190"/>
                </a:lnTo>
                <a:lnTo>
                  <a:pt x="13058898" y="682190"/>
                </a:lnTo>
                <a:cubicBezTo>
                  <a:pt x="13046738" y="682190"/>
                  <a:pt x="13035795" y="683406"/>
                  <a:pt x="13026066" y="685838"/>
                </a:cubicBezTo>
                <a:lnTo>
                  <a:pt x="12996881" y="682190"/>
                </a:lnTo>
                <a:lnTo>
                  <a:pt x="12989585" y="682190"/>
                </a:lnTo>
                <a:cubicBezTo>
                  <a:pt x="12987152" y="682190"/>
                  <a:pt x="12983505" y="683406"/>
                  <a:pt x="12978641" y="685838"/>
                </a:cubicBezTo>
                <a:cubicBezTo>
                  <a:pt x="12930000" y="678542"/>
                  <a:pt x="12857038" y="674894"/>
                  <a:pt x="12759757" y="674894"/>
                </a:cubicBezTo>
                <a:lnTo>
                  <a:pt x="12730572" y="674894"/>
                </a:lnTo>
                <a:cubicBezTo>
                  <a:pt x="12720843" y="674894"/>
                  <a:pt x="12702603" y="678542"/>
                  <a:pt x="12675850" y="685838"/>
                </a:cubicBezTo>
                <a:lnTo>
                  <a:pt x="12621129" y="682190"/>
                </a:lnTo>
                <a:lnTo>
                  <a:pt x="12595593" y="693135"/>
                </a:lnTo>
                <a:cubicBezTo>
                  <a:pt x="12585864" y="688270"/>
                  <a:pt x="12579785" y="685838"/>
                  <a:pt x="12577353" y="685838"/>
                </a:cubicBezTo>
                <a:lnTo>
                  <a:pt x="12562761" y="693135"/>
                </a:lnTo>
                <a:lnTo>
                  <a:pt x="12548168" y="685838"/>
                </a:lnTo>
                <a:cubicBezTo>
                  <a:pt x="12523847" y="695567"/>
                  <a:pt x="12511687" y="705295"/>
                  <a:pt x="12511687" y="715023"/>
                </a:cubicBezTo>
                <a:lnTo>
                  <a:pt x="12467911" y="704079"/>
                </a:lnTo>
                <a:lnTo>
                  <a:pt x="12449670" y="704079"/>
                </a:lnTo>
                <a:cubicBezTo>
                  <a:pt x="12442374" y="706511"/>
                  <a:pt x="12438725" y="711375"/>
                  <a:pt x="12438725" y="718671"/>
                </a:cubicBezTo>
                <a:cubicBezTo>
                  <a:pt x="12453319" y="747856"/>
                  <a:pt x="12477638" y="779472"/>
                  <a:pt x="12511687" y="813521"/>
                </a:cubicBezTo>
                <a:lnTo>
                  <a:pt x="12511687" y="824465"/>
                </a:lnTo>
                <a:cubicBezTo>
                  <a:pt x="12506822" y="863378"/>
                  <a:pt x="12494663" y="892563"/>
                  <a:pt x="12475207" y="912019"/>
                </a:cubicBezTo>
                <a:cubicBezTo>
                  <a:pt x="12484934" y="914451"/>
                  <a:pt x="12489799" y="918099"/>
                  <a:pt x="12489799" y="922963"/>
                </a:cubicBezTo>
                <a:cubicBezTo>
                  <a:pt x="12628425" y="910803"/>
                  <a:pt x="12718412" y="904723"/>
                  <a:pt x="12759757" y="904723"/>
                </a:cubicBezTo>
                <a:lnTo>
                  <a:pt x="12759757" y="890131"/>
                </a:lnTo>
                <a:lnTo>
                  <a:pt x="12745164" y="864594"/>
                </a:lnTo>
                <a:cubicBezTo>
                  <a:pt x="12752460" y="859730"/>
                  <a:pt x="12756108" y="853650"/>
                  <a:pt x="12756108" y="846354"/>
                </a:cubicBezTo>
                <a:cubicBezTo>
                  <a:pt x="12748812" y="846354"/>
                  <a:pt x="12745164" y="842706"/>
                  <a:pt x="12745164" y="835410"/>
                </a:cubicBezTo>
                <a:cubicBezTo>
                  <a:pt x="12771917" y="818385"/>
                  <a:pt x="12796237" y="806225"/>
                  <a:pt x="12818125" y="798929"/>
                </a:cubicBezTo>
                <a:cubicBezTo>
                  <a:pt x="12866767" y="796497"/>
                  <a:pt x="12891087" y="783120"/>
                  <a:pt x="12891087" y="758800"/>
                </a:cubicBezTo>
                <a:lnTo>
                  <a:pt x="12938512" y="758800"/>
                </a:lnTo>
                <a:cubicBezTo>
                  <a:pt x="12955537" y="758800"/>
                  <a:pt x="12965264" y="760016"/>
                  <a:pt x="12967697" y="762448"/>
                </a:cubicBezTo>
                <a:lnTo>
                  <a:pt x="12978641" y="758800"/>
                </a:lnTo>
                <a:cubicBezTo>
                  <a:pt x="13002962" y="758800"/>
                  <a:pt x="13037010" y="763664"/>
                  <a:pt x="13080787" y="773392"/>
                </a:cubicBezTo>
                <a:cubicBezTo>
                  <a:pt x="13080787" y="766096"/>
                  <a:pt x="13086867" y="762448"/>
                  <a:pt x="13099027" y="762448"/>
                </a:cubicBezTo>
                <a:cubicBezTo>
                  <a:pt x="13147668" y="796497"/>
                  <a:pt x="13196309" y="817169"/>
                  <a:pt x="13244951" y="824465"/>
                </a:cubicBezTo>
                <a:cubicBezTo>
                  <a:pt x="13271702" y="856082"/>
                  <a:pt x="13285080" y="874322"/>
                  <a:pt x="13285080" y="879186"/>
                </a:cubicBezTo>
                <a:cubicBezTo>
                  <a:pt x="13280216" y="910803"/>
                  <a:pt x="13277783" y="930259"/>
                  <a:pt x="13277783" y="937556"/>
                </a:cubicBezTo>
                <a:cubicBezTo>
                  <a:pt x="13304535" y="918099"/>
                  <a:pt x="13384793" y="891347"/>
                  <a:pt x="13518556" y="857298"/>
                </a:cubicBezTo>
                <a:cubicBezTo>
                  <a:pt x="13525852" y="852434"/>
                  <a:pt x="13541660" y="850002"/>
                  <a:pt x="13565981" y="850002"/>
                </a:cubicBezTo>
                <a:cubicBezTo>
                  <a:pt x="13561117" y="840273"/>
                  <a:pt x="13558685" y="831761"/>
                  <a:pt x="13558685" y="824465"/>
                </a:cubicBezTo>
                <a:cubicBezTo>
                  <a:pt x="13548956" y="824465"/>
                  <a:pt x="13544093" y="826897"/>
                  <a:pt x="13544093" y="831761"/>
                </a:cubicBezTo>
                <a:lnTo>
                  <a:pt x="13500315" y="824465"/>
                </a:lnTo>
                <a:lnTo>
                  <a:pt x="13482076" y="824465"/>
                </a:lnTo>
                <a:lnTo>
                  <a:pt x="13452890" y="831761"/>
                </a:lnTo>
                <a:lnTo>
                  <a:pt x="13452890" y="824465"/>
                </a:lnTo>
                <a:cubicBezTo>
                  <a:pt x="13467484" y="809873"/>
                  <a:pt x="13480859" y="784336"/>
                  <a:pt x="13493019" y="747856"/>
                </a:cubicBezTo>
                <a:cubicBezTo>
                  <a:pt x="13536797" y="718671"/>
                  <a:pt x="13568413" y="682190"/>
                  <a:pt x="13587869" y="638413"/>
                </a:cubicBezTo>
                <a:cubicBezTo>
                  <a:pt x="13558685" y="631117"/>
                  <a:pt x="13542877" y="627469"/>
                  <a:pt x="13540444" y="627469"/>
                </a:cubicBezTo>
                <a:lnTo>
                  <a:pt x="13533148" y="627469"/>
                </a:lnTo>
                <a:lnTo>
                  <a:pt x="13518556" y="631117"/>
                </a:lnTo>
                <a:cubicBezTo>
                  <a:pt x="13457754" y="626253"/>
                  <a:pt x="13420058" y="623821"/>
                  <a:pt x="13405465" y="623821"/>
                </a:cubicBezTo>
                <a:close/>
                <a:moveTo>
                  <a:pt x="8598922" y="601933"/>
                </a:moveTo>
                <a:lnTo>
                  <a:pt x="8595274" y="612877"/>
                </a:lnTo>
                <a:cubicBezTo>
                  <a:pt x="8595274" y="622605"/>
                  <a:pt x="8598922" y="627469"/>
                  <a:pt x="8606218" y="627469"/>
                </a:cubicBezTo>
                <a:lnTo>
                  <a:pt x="8613514" y="627469"/>
                </a:lnTo>
                <a:lnTo>
                  <a:pt x="8613514" y="612877"/>
                </a:lnTo>
                <a:cubicBezTo>
                  <a:pt x="8613514" y="605581"/>
                  <a:pt x="8608650" y="601933"/>
                  <a:pt x="8598922" y="601933"/>
                </a:cubicBezTo>
                <a:close/>
                <a:moveTo>
                  <a:pt x="1488415" y="156867"/>
                </a:moveTo>
                <a:lnTo>
                  <a:pt x="1488415" y="164163"/>
                </a:lnTo>
                <a:lnTo>
                  <a:pt x="1499359" y="156867"/>
                </a:lnTo>
                <a:cubicBezTo>
                  <a:pt x="1518815" y="164163"/>
                  <a:pt x="1528544" y="171460"/>
                  <a:pt x="1528544" y="178756"/>
                </a:cubicBezTo>
                <a:lnTo>
                  <a:pt x="1557729" y="167812"/>
                </a:lnTo>
                <a:cubicBezTo>
                  <a:pt x="1567457" y="167812"/>
                  <a:pt x="1575969" y="171460"/>
                  <a:pt x="1583265" y="178756"/>
                </a:cubicBezTo>
                <a:lnTo>
                  <a:pt x="1590561" y="167812"/>
                </a:lnTo>
                <a:cubicBezTo>
                  <a:pt x="1605153" y="175108"/>
                  <a:pt x="1612449" y="179972"/>
                  <a:pt x="1612449" y="182404"/>
                </a:cubicBezTo>
                <a:lnTo>
                  <a:pt x="1623394" y="178756"/>
                </a:lnTo>
                <a:cubicBezTo>
                  <a:pt x="1633122" y="178756"/>
                  <a:pt x="1648930" y="198212"/>
                  <a:pt x="1670819" y="237125"/>
                </a:cubicBezTo>
                <a:cubicBezTo>
                  <a:pt x="1736484" y="246853"/>
                  <a:pt x="1770533" y="256581"/>
                  <a:pt x="1772965" y="266310"/>
                </a:cubicBezTo>
                <a:cubicBezTo>
                  <a:pt x="1775397" y="266310"/>
                  <a:pt x="1776613" y="265094"/>
                  <a:pt x="1776613" y="262662"/>
                </a:cubicBezTo>
                <a:cubicBezTo>
                  <a:pt x="1805797" y="262662"/>
                  <a:pt x="1843494" y="283334"/>
                  <a:pt x="1889703" y="324679"/>
                </a:cubicBezTo>
                <a:cubicBezTo>
                  <a:pt x="1935912" y="331975"/>
                  <a:pt x="1982121" y="366024"/>
                  <a:pt x="2028330" y="426825"/>
                </a:cubicBezTo>
                <a:cubicBezTo>
                  <a:pt x="2030762" y="426825"/>
                  <a:pt x="2044138" y="445065"/>
                  <a:pt x="2068459" y="481546"/>
                </a:cubicBezTo>
                <a:lnTo>
                  <a:pt x="2068459" y="510731"/>
                </a:lnTo>
                <a:lnTo>
                  <a:pt x="2053867" y="528971"/>
                </a:lnTo>
                <a:lnTo>
                  <a:pt x="2053867" y="547211"/>
                </a:lnTo>
                <a:cubicBezTo>
                  <a:pt x="2066027" y="547211"/>
                  <a:pt x="2073323" y="548427"/>
                  <a:pt x="2075755" y="550860"/>
                </a:cubicBezTo>
                <a:cubicBezTo>
                  <a:pt x="2092780" y="548427"/>
                  <a:pt x="2111020" y="547211"/>
                  <a:pt x="2130476" y="547211"/>
                </a:cubicBezTo>
                <a:lnTo>
                  <a:pt x="2181549" y="547211"/>
                </a:lnTo>
                <a:cubicBezTo>
                  <a:pt x="2188845" y="547211"/>
                  <a:pt x="2196142" y="548427"/>
                  <a:pt x="2203438" y="550860"/>
                </a:cubicBezTo>
                <a:cubicBezTo>
                  <a:pt x="2208301" y="548427"/>
                  <a:pt x="2216814" y="547211"/>
                  <a:pt x="2228974" y="547211"/>
                </a:cubicBezTo>
                <a:lnTo>
                  <a:pt x="2228974" y="550860"/>
                </a:lnTo>
                <a:lnTo>
                  <a:pt x="2239918" y="547211"/>
                </a:lnTo>
                <a:lnTo>
                  <a:pt x="2261807" y="550860"/>
                </a:lnTo>
                <a:lnTo>
                  <a:pt x="2272751" y="547211"/>
                </a:lnTo>
                <a:lnTo>
                  <a:pt x="2280047" y="547211"/>
                </a:lnTo>
                <a:cubicBezTo>
                  <a:pt x="2284911" y="547211"/>
                  <a:pt x="2287343" y="548427"/>
                  <a:pt x="2287343" y="550860"/>
                </a:cubicBezTo>
                <a:cubicBezTo>
                  <a:pt x="2314096" y="548427"/>
                  <a:pt x="2333552" y="544779"/>
                  <a:pt x="2345713" y="539915"/>
                </a:cubicBezTo>
                <a:cubicBezTo>
                  <a:pt x="2355441" y="544779"/>
                  <a:pt x="2362737" y="547211"/>
                  <a:pt x="2367601" y="547211"/>
                </a:cubicBezTo>
                <a:cubicBezTo>
                  <a:pt x="2372465" y="542348"/>
                  <a:pt x="2377329" y="539915"/>
                  <a:pt x="2382193" y="539915"/>
                </a:cubicBezTo>
                <a:cubicBezTo>
                  <a:pt x="2382193" y="547211"/>
                  <a:pt x="2387058" y="550860"/>
                  <a:pt x="2396786" y="550860"/>
                </a:cubicBezTo>
                <a:cubicBezTo>
                  <a:pt x="2408946" y="543563"/>
                  <a:pt x="2419890" y="539915"/>
                  <a:pt x="2429618" y="539915"/>
                </a:cubicBezTo>
                <a:lnTo>
                  <a:pt x="2429618" y="547211"/>
                </a:lnTo>
                <a:lnTo>
                  <a:pt x="2440563" y="539915"/>
                </a:lnTo>
                <a:lnTo>
                  <a:pt x="2484339" y="539915"/>
                </a:lnTo>
                <a:lnTo>
                  <a:pt x="2520820" y="547211"/>
                </a:lnTo>
                <a:cubicBezTo>
                  <a:pt x="2540277" y="539915"/>
                  <a:pt x="2550005" y="533835"/>
                  <a:pt x="2550005" y="528971"/>
                </a:cubicBezTo>
                <a:lnTo>
                  <a:pt x="2579189" y="536267"/>
                </a:lnTo>
                <a:lnTo>
                  <a:pt x="2601078" y="536267"/>
                </a:lnTo>
                <a:cubicBezTo>
                  <a:pt x="2625398" y="536267"/>
                  <a:pt x="2642422" y="527755"/>
                  <a:pt x="2652151" y="510731"/>
                </a:cubicBezTo>
                <a:lnTo>
                  <a:pt x="2692280" y="518027"/>
                </a:lnTo>
                <a:lnTo>
                  <a:pt x="2706872" y="518027"/>
                </a:lnTo>
                <a:cubicBezTo>
                  <a:pt x="2723897" y="501003"/>
                  <a:pt x="2740921" y="492490"/>
                  <a:pt x="2757945" y="492490"/>
                </a:cubicBezTo>
                <a:cubicBezTo>
                  <a:pt x="2762809" y="504651"/>
                  <a:pt x="2771322" y="514379"/>
                  <a:pt x="2783482" y="521675"/>
                </a:cubicBezTo>
                <a:cubicBezTo>
                  <a:pt x="2788346" y="519243"/>
                  <a:pt x="2793210" y="518027"/>
                  <a:pt x="2798074" y="518027"/>
                </a:cubicBezTo>
                <a:lnTo>
                  <a:pt x="2812666" y="521675"/>
                </a:lnTo>
                <a:cubicBezTo>
                  <a:pt x="2824827" y="514379"/>
                  <a:pt x="2836987" y="510731"/>
                  <a:pt x="2849147" y="510731"/>
                </a:cubicBezTo>
                <a:cubicBezTo>
                  <a:pt x="2851579" y="513163"/>
                  <a:pt x="2852795" y="528971"/>
                  <a:pt x="2852795" y="558156"/>
                </a:cubicBezTo>
                <a:lnTo>
                  <a:pt x="2903868" y="528971"/>
                </a:lnTo>
                <a:cubicBezTo>
                  <a:pt x="2903868" y="536267"/>
                  <a:pt x="2913596" y="542348"/>
                  <a:pt x="2933053" y="547211"/>
                </a:cubicBezTo>
                <a:lnTo>
                  <a:pt x="2933053" y="580044"/>
                </a:lnTo>
                <a:cubicBezTo>
                  <a:pt x="3037631" y="604365"/>
                  <a:pt x="3089920" y="628685"/>
                  <a:pt x="3089920" y="653006"/>
                </a:cubicBezTo>
                <a:cubicBezTo>
                  <a:pt x="3170177" y="694351"/>
                  <a:pt x="3212739" y="721103"/>
                  <a:pt x="3217603" y="733263"/>
                </a:cubicBezTo>
                <a:cubicBezTo>
                  <a:pt x="3239491" y="733263"/>
                  <a:pt x="3250435" y="741775"/>
                  <a:pt x="3250435" y="758800"/>
                </a:cubicBezTo>
                <a:lnTo>
                  <a:pt x="3265028" y="744208"/>
                </a:lnTo>
                <a:lnTo>
                  <a:pt x="3272324" y="758800"/>
                </a:lnTo>
                <a:lnTo>
                  <a:pt x="3272324" y="762448"/>
                </a:lnTo>
                <a:cubicBezTo>
                  <a:pt x="3250435" y="772176"/>
                  <a:pt x="3234627" y="814737"/>
                  <a:pt x="3224899" y="890131"/>
                </a:cubicBezTo>
                <a:cubicBezTo>
                  <a:pt x="3190850" y="916883"/>
                  <a:pt x="3166530" y="930259"/>
                  <a:pt x="3151937" y="930259"/>
                </a:cubicBezTo>
                <a:lnTo>
                  <a:pt x="3140993" y="922963"/>
                </a:lnTo>
                <a:cubicBezTo>
                  <a:pt x="3131265" y="937556"/>
                  <a:pt x="3089920" y="953364"/>
                  <a:pt x="3016958" y="970388"/>
                </a:cubicBezTo>
                <a:cubicBezTo>
                  <a:pt x="3016958" y="975252"/>
                  <a:pt x="3006014" y="984981"/>
                  <a:pt x="2984126" y="999573"/>
                </a:cubicBezTo>
                <a:cubicBezTo>
                  <a:pt x="2964669" y="977684"/>
                  <a:pt x="2939133" y="964308"/>
                  <a:pt x="2907516" y="959444"/>
                </a:cubicBezTo>
                <a:lnTo>
                  <a:pt x="2903868" y="970388"/>
                </a:lnTo>
                <a:lnTo>
                  <a:pt x="2871036" y="963092"/>
                </a:lnTo>
                <a:cubicBezTo>
                  <a:pt x="2866171" y="967956"/>
                  <a:pt x="2860091" y="970388"/>
                  <a:pt x="2852795" y="970388"/>
                </a:cubicBezTo>
                <a:cubicBezTo>
                  <a:pt x="2852795" y="958228"/>
                  <a:pt x="2834555" y="948500"/>
                  <a:pt x="2798074" y="941204"/>
                </a:cubicBezTo>
                <a:cubicBezTo>
                  <a:pt x="2798074" y="953364"/>
                  <a:pt x="2795642" y="959444"/>
                  <a:pt x="2790777" y="959444"/>
                </a:cubicBezTo>
                <a:lnTo>
                  <a:pt x="2776185" y="959444"/>
                </a:lnTo>
                <a:lnTo>
                  <a:pt x="2776185" y="944852"/>
                </a:lnTo>
                <a:lnTo>
                  <a:pt x="2714168" y="944852"/>
                </a:lnTo>
                <a:lnTo>
                  <a:pt x="2699576" y="959444"/>
                </a:lnTo>
                <a:cubicBezTo>
                  <a:pt x="2689848" y="959444"/>
                  <a:pt x="2684983" y="954580"/>
                  <a:pt x="2684983" y="944852"/>
                </a:cubicBezTo>
                <a:lnTo>
                  <a:pt x="2663095" y="959444"/>
                </a:lnTo>
                <a:lnTo>
                  <a:pt x="2626614" y="952148"/>
                </a:lnTo>
                <a:lnTo>
                  <a:pt x="2597429" y="959444"/>
                </a:lnTo>
                <a:cubicBezTo>
                  <a:pt x="2597429" y="957012"/>
                  <a:pt x="2593782" y="953364"/>
                  <a:pt x="2586486" y="948500"/>
                </a:cubicBezTo>
                <a:cubicBezTo>
                  <a:pt x="2579189" y="943636"/>
                  <a:pt x="2568245" y="938771"/>
                  <a:pt x="2553653" y="933908"/>
                </a:cubicBezTo>
                <a:lnTo>
                  <a:pt x="2539061" y="933908"/>
                </a:lnTo>
                <a:cubicBezTo>
                  <a:pt x="2531764" y="936340"/>
                  <a:pt x="2525684" y="939988"/>
                  <a:pt x="2520820" y="944852"/>
                </a:cubicBezTo>
                <a:cubicBezTo>
                  <a:pt x="2515956" y="947284"/>
                  <a:pt x="2513524" y="949716"/>
                  <a:pt x="2513524" y="952148"/>
                </a:cubicBezTo>
                <a:cubicBezTo>
                  <a:pt x="2477043" y="947284"/>
                  <a:pt x="2458803" y="941204"/>
                  <a:pt x="2458803" y="933908"/>
                </a:cubicBezTo>
                <a:cubicBezTo>
                  <a:pt x="2453939" y="938771"/>
                  <a:pt x="2447859" y="941204"/>
                  <a:pt x="2440563" y="941204"/>
                </a:cubicBezTo>
                <a:cubicBezTo>
                  <a:pt x="2423538" y="938771"/>
                  <a:pt x="2415026" y="930259"/>
                  <a:pt x="2415026" y="915667"/>
                </a:cubicBezTo>
                <a:cubicBezTo>
                  <a:pt x="2407730" y="918099"/>
                  <a:pt x="2394353" y="924179"/>
                  <a:pt x="2374897" y="933908"/>
                </a:cubicBezTo>
                <a:cubicBezTo>
                  <a:pt x="2372465" y="933908"/>
                  <a:pt x="2371249" y="932691"/>
                  <a:pt x="2371249" y="930259"/>
                </a:cubicBezTo>
                <a:cubicBezTo>
                  <a:pt x="2339633" y="944852"/>
                  <a:pt x="2315312" y="952148"/>
                  <a:pt x="2298287" y="952148"/>
                </a:cubicBezTo>
                <a:cubicBezTo>
                  <a:pt x="2298287" y="944852"/>
                  <a:pt x="2292207" y="938771"/>
                  <a:pt x="2280047" y="933908"/>
                </a:cubicBezTo>
                <a:lnTo>
                  <a:pt x="2258159" y="952148"/>
                </a:lnTo>
                <a:cubicBezTo>
                  <a:pt x="2226542" y="937556"/>
                  <a:pt x="2208301" y="930259"/>
                  <a:pt x="2203438" y="930259"/>
                </a:cubicBezTo>
                <a:cubicBezTo>
                  <a:pt x="2203438" y="937556"/>
                  <a:pt x="2197358" y="941204"/>
                  <a:pt x="2185197" y="941204"/>
                </a:cubicBezTo>
                <a:lnTo>
                  <a:pt x="2166957" y="937556"/>
                </a:lnTo>
                <a:lnTo>
                  <a:pt x="2152365" y="937556"/>
                </a:lnTo>
                <a:lnTo>
                  <a:pt x="2137772" y="933908"/>
                </a:lnTo>
                <a:cubicBezTo>
                  <a:pt x="2137772" y="941204"/>
                  <a:pt x="2134124" y="944852"/>
                  <a:pt x="2126828" y="944852"/>
                </a:cubicBezTo>
                <a:lnTo>
                  <a:pt x="2112236" y="944852"/>
                </a:lnTo>
                <a:lnTo>
                  <a:pt x="2112236" y="941204"/>
                </a:lnTo>
                <a:lnTo>
                  <a:pt x="2119532" y="930259"/>
                </a:lnTo>
                <a:lnTo>
                  <a:pt x="2112236" y="930259"/>
                </a:lnTo>
                <a:lnTo>
                  <a:pt x="2083051" y="933908"/>
                </a:lnTo>
                <a:cubicBezTo>
                  <a:pt x="2078187" y="931476"/>
                  <a:pt x="2073323" y="930259"/>
                  <a:pt x="2068459" y="930259"/>
                </a:cubicBezTo>
                <a:cubicBezTo>
                  <a:pt x="2068459" y="937556"/>
                  <a:pt x="2056298" y="942419"/>
                  <a:pt x="2031978" y="944852"/>
                </a:cubicBezTo>
                <a:lnTo>
                  <a:pt x="2031978" y="941204"/>
                </a:lnTo>
                <a:lnTo>
                  <a:pt x="2024682" y="944852"/>
                </a:lnTo>
                <a:cubicBezTo>
                  <a:pt x="2007657" y="935123"/>
                  <a:pt x="1994281" y="930259"/>
                  <a:pt x="1984553" y="930259"/>
                </a:cubicBezTo>
                <a:lnTo>
                  <a:pt x="1940776" y="933908"/>
                </a:lnTo>
                <a:cubicBezTo>
                  <a:pt x="1940776" y="931476"/>
                  <a:pt x="1938344" y="930259"/>
                  <a:pt x="1933480" y="930259"/>
                </a:cubicBezTo>
                <a:cubicBezTo>
                  <a:pt x="1933480" y="935123"/>
                  <a:pt x="1922536" y="944852"/>
                  <a:pt x="1900647" y="959444"/>
                </a:cubicBezTo>
                <a:lnTo>
                  <a:pt x="1882407" y="959444"/>
                </a:lnTo>
                <a:lnTo>
                  <a:pt x="1845926" y="941204"/>
                </a:lnTo>
                <a:cubicBezTo>
                  <a:pt x="1845926" y="948500"/>
                  <a:pt x="1836198" y="954580"/>
                  <a:pt x="1816742" y="959444"/>
                </a:cubicBezTo>
                <a:cubicBezTo>
                  <a:pt x="1816742" y="949716"/>
                  <a:pt x="1811878" y="944852"/>
                  <a:pt x="1802149" y="944852"/>
                </a:cubicBezTo>
                <a:cubicBezTo>
                  <a:pt x="1802149" y="954580"/>
                  <a:pt x="1797285" y="960660"/>
                  <a:pt x="1787557" y="963092"/>
                </a:cubicBezTo>
                <a:lnTo>
                  <a:pt x="1772965" y="963092"/>
                </a:lnTo>
                <a:cubicBezTo>
                  <a:pt x="1765669" y="963092"/>
                  <a:pt x="1762021" y="957012"/>
                  <a:pt x="1762021" y="944852"/>
                </a:cubicBezTo>
                <a:lnTo>
                  <a:pt x="1743780" y="944852"/>
                </a:lnTo>
                <a:cubicBezTo>
                  <a:pt x="1743780" y="947284"/>
                  <a:pt x="1741348" y="953364"/>
                  <a:pt x="1736484" y="963092"/>
                </a:cubicBezTo>
                <a:lnTo>
                  <a:pt x="1678115" y="944852"/>
                </a:lnTo>
                <a:cubicBezTo>
                  <a:pt x="1673251" y="957012"/>
                  <a:pt x="1661091" y="963092"/>
                  <a:pt x="1641634" y="963092"/>
                </a:cubicBezTo>
                <a:cubicBezTo>
                  <a:pt x="1617314" y="960660"/>
                  <a:pt x="1605153" y="954580"/>
                  <a:pt x="1605153" y="944852"/>
                </a:cubicBezTo>
                <a:lnTo>
                  <a:pt x="1590561" y="952148"/>
                </a:lnTo>
                <a:lnTo>
                  <a:pt x="1583265" y="952148"/>
                </a:lnTo>
                <a:cubicBezTo>
                  <a:pt x="1578401" y="952148"/>
                  <a:pt x="1575969" y="949716"/>
                  <a:pt x="1575969" y="944852"/>
                </a:cubicBezTo>
                <a:cubicBezTo>
                  <a:pt x="1563808" y="959444"/>
                  <a:pt x="1526112" y="970388"/>
                  <a:pt x="1462878" y="977684"/>
                </a:cubicBezTo>
                <a:lnTo>
                  <a:pt x="1430046" y="970388"/>
                </a:lnTo>
                <a:lnTo>
                  <a:pt x="1415453" y="977684"/>
                </a:lnTo>
                <a:cubicBezTo>
                  <a:pt x="1405725" y="972820"/>
                  <a:pt x="1397213" y="970388"/>
                  <a:pt x="1389917" y="970388"/>
                </a:cubicBezTo>
                <a:lnTo>
                  <a:pt x="1375325" y="984981"/>
                </a:lnTo>
                <a:lnTo>
                  <a:pt x="1335196" y="977684"/>
                </a:lnTo>
                <a:lnTo>
                  <a:pt x="1320603" y="984981"/>
                </a:lnTo>
                <a:lnTo>
                  <a:pt x="1320603" y="977684"/>
                </a:lnTo>
                <a:lnTo>
                  <a:pt x="1306011" y="984981"/>
                </a:lnTo>
                <a:lnTo>
                  <a:pt x="1291419" y="977684"/>
                </a:lnTo>
                <a:cubicBezTo>
                  <a:pt x="1291419" y="982548"/>
                  <a:pt x="1275610" y="989844"/>
                  <a:pt x="1243994" y="999573"/>
                </a:cubicBezTo>
                <a:lnTo>
                  <a:pt x="1203865" y="992277"/>
                </a:lnTo>
                <a:lnTo>
                  <a:pt x="1163736" y="999573"/>
                </a:lnTo>
                <a:lnTo>
                  <a:pt x="1163736" y="992277"/>
                </a:lnTo>
                <a:cubicBezTo>
                  <a:pt x="1156440" y="997141"/>
                  <a:pt x="1150360" y="1000789"/>
                  <a:pt x="1145496" y="1003221"/>
                </a:cubicBezTo>
                <a:cubicBezTo>
                  <a:pt x="1140632" y="1005653"/>
                  <a:pt x="1136984" y="1006869"/>
                  <a:pt x="1134551" y="1006869"/>
                </a:cubicBezTo>
                <a:lnTo>
                  <a:pt x="1119959" y="1003221"/>
                </a:lnTo>
                <a:lnTo>
                  <a:pt x="1105367" y="1003221"/>
                </a:lnTo>
                <a:lnTo>
                  <a:pt x="1087127" y="999573"/>
                </a:lnTo>
                <a:cubicBezTo>
                  <a:pt x="1074966" y="1009301"/>
                  <a:pt x="1064022" y="1014165"/>
                  <a:pt x="1054294" y="1014165"/>
                </a:cubicBezTo>
                <a:cubicBezTo>
                  <a:pt x="1049430" y="1009301"/>
                  <a:pt x="1043350" y="1006869"/>
                  <a:pt x="1036054" y="1006869"/>
                </a:cubicBezTo>
                <a:lnTo>
                  <a:pt x="1032405" y="1014165"/>
                </a:lnTo>
                <a:cubicBezTo>
                  <a:pt x="1029973" y="1016597"/>
                  <a:pt x="1026325" y="1019029"/>
                  <a:pt x="1021461" y="1021461"/>
                </a:cubicBezTo>
                <a:lnTo>
                  <a:pt x="992277" y="1017813"/>
                </a:lnTo>
                <a:cubicBezTo>
                  <a:pt x="992277" y="1027541"/>
                  <a:pt x="983765" y="1032406"/>
                  <a:pt x="966740" y="1032406"/>
                </a:cubicBezTo>
                <a:lnTo>
                  <a:pt x="966740" y="1036054"/>
                </a:lnTo>
                <a:cubicBezTo>
                  <a:pt x="966740" y="1050646"/>
                  <a:pt x="975252" y="1067670"/>
                  <a:pt x="992277" y="1087127"/>
                </a:cubicBezTo>
                <a:lnTo>
                  <a:pt x="992277" y="1090775"/>
                </a:lnTo>
                <a:cubicBezTo>
                  <a:pt x="992277" y="1095639"/>
                  <a:pt x="988628" y="1104151"/>
                  <a:pt x="981332" y="1116311"/>
                </a:cubicBezTo>
                <a:cubicBezTo>
                  <a:pt x="988628" y="1118743"/>
                  <a:pt x="992277" y="1124823"/>
                  <a:pt x="992277" y="1134552"/>
                </a:cubicBezTo>
                <a:cubicBezTo>
                  <a:pt x="984981" y="1134552"/>
                  <a:pt x="981332" y="1138200"/>
                  <a:pt x="981332" y="1145496"/>
                </a:cubicBezTo>
                <a:cubicBezTo>
                  <a:pt x="995925" y="1145496"/>
                  <a:pt x="1004437" y="1146712"/>
                  <a:pt x="1006869" y="1149144"/>
                </a:cubicBezTo>
                <a:lnTo>
                  <a:pt x="1003221" y="1160088"/>
                </a:lnTo>
                <a:lnTo>
                  <a:pt x="1003221" y="1229402"/>
                </a:lnTo>
                <a:lnTo>
                  <a:pt x="992277" y="1243994"/>
                </a:lnTo>
                <a:lnTo>
                  <a:pt x="992277" y="1247642"/>
                </a:lnTo>
                <a:lnTo>
                  <a:pt x="1006869" y="1273178"/>
                </a:lnTo>
                <a:lnTo>
                  <a:pt x="1006869" y="1287771"/>
                </a:lnTo>
                <a:lnTo>
                  <a:pt x="1003221" y="1316955"/>
                </a:lnTo>
                <a:cubicBezTo>
                  <a:pt x="1015381" y="1316955"/>
                  <a:pt x="1021461" y="1320603"/>
                  <a:pt x="1021461" y="1327900"/>
                </a:cubicBezTo>
                <a:lnTo>
                  <a:pt x="1021461" y="1382621"/>
                </a:lnTo>
                <a:cubicBezTo>
                  <a:pt x="1021461" y="1389917"/>
                  <a:pt x="1006869" y="1399645"/>
                  <a:pt x="977684" y="1411805"/>
                </a:cubicBezTo>
                <a:cubicBezTo>
                  <a:pt x="977684" y="1428830"/>
                  <a:pt x="987413" y="1443422"/>
                  <a:pt x="1006869" y="1455582"/>
                </a:cubicBezTo>
                <a:lnTo>
                  <a:pt x="1006869" y="1477470"/>
                </a:lnTo>
                <a:lnTo>
                  <a:pt x="966740" y="1517599"/>
                </a:lnTo>
                <a:cubicBezTo>
                  <a:pt x="971604" y="1532192"/>
                  <a:pt x="974036" y="1540704"/>
                  <a:pt x="974036" y="1543136"/>
                </a:cubicBezTo>
                <a:cubicBezTo>
                  <a:pt x="966740" y="1543136"/>
                  <a:pt x="963092" y="1548000"/>
                  <a:pt x="963092" y="1557728"/>
                </a:cubicBezTo>
                <a:lnTo>
                  <a:pt x="963092" y="1561376"/>
                </a:lnTo>
                <a:cubicBezTo>
                  <a:pt x="972820" y="1561376"/>
                  <a:pt x="977684" y="1565024"/>
                  <a:pt x="977684" y="1572321"/>
                </a:cubicBezTo>
                <a:lnTo>
                  <a:pt x="977684" y="1579617"/>
                </a:lnTo>
                <a:lnTo>
                  <a:pt x="966740" y="1597857"/>
                </a:lnTo>
                <a:lnTo>
                  <a:pt x="966740" y="1623394"/>
                </a:lnTo>
                <a:lnTo>
                  <a:pt x="981332" y="1623394"/>
                </a:lnTo>
                <a:cubicBezTo>
                  <a:pt x="981332" y="1618529"/>
                  <a:pt x="984981" y="1611233"/>
                  <a:pt x="992277" y="1601505"/>
                </a:cubicBezTo>
                <a:cubicBezTo>
                  <a:pt x="1009301" y="1608801"/>
                  <a:pt x="1017813" y="1616097"/>
                  <a:pt x="1017813" y="1623394"/>
                </a:cubicBezTo>
                <a:lnTo>
                  <a:pt x="1017813" y="1652578"/>
                </a:lnTo>
                <a:cubicBezTo>
                  <a:pt x="1017813" y="1662306"/>
                  <a:pt x="1012949" y="1667171"/>
                  <a:pt x="1003221" y="1667171"/>
                </a:cubicBezTo>
                <a:lnTo>
                  <a:pt x="1006869" y="1674467"/>
                </a:lnTo>
                <a:lnTo>
                  <a:pt x="1003221" y="1685411"/>
                </a:lnTo>
                <a:lnTo>
                  <a:pt x="1006869" y="1700003"/>
                </a:lnTo>
                <a:lnTo>
                  <a:pt x="1003221" y="1736484"/>
                </a:lnTo>
                <a:lnTo>
                  <a:pt x="1003221" y="1740132"/>
                </a:lnTo>
                <a:cubicBezTo>
                  <a:pt x="1017813" y="1740132"/>
                  <a:pt x="1025109" y="1749860"/>
                  <a:pt x="1025109" y="1769316"/>
                </a:cubicBezTo>
                <a:cubicBezTo>
                  <a:pt x="1015381" y="1779045"/>
                  <a:pt x="1008085" y="1783909"/>
                  <a:pt x="1003221" y="1783909"/>
                </a:cubicBezTo>
                <a:lnTo>
                  <a:pt x="1003221" y="1794853"/>
                </a:lnTo>
                <a:cubicBezTo>
                  <a:pt x="1022677" y="1794853"/>
                  <a:pt x="1032405" y="1800933"/>
                  <a:pt x="1032405" y="1813093"/>
                </a:cubicBezTo>
                <a:cubicBezTo>
                  <a:pt x="1015381" y="1837414"/>
                  <a:pt x="997141" y="1849574"/>
                  <a:pt x="977684" y="1849574"/>
                </a:cubicBezTo>
                <a:lnTo>
                  <a:pt x="977684" y="1853222"/>
                </a:lnTo>
                <a:lnTo>
                  <a:pt x="981332" y="1867815"/>
                </a:lnTo>
                <a:lnTo>
                  <a:pt x="974036" y="1871463"/>
                </a:lnTo>
                <a:lnTo>
                  <a:pt x="966740" y="1871463"/>
                </a:lnTo>
                <a:lnTo>
                  <a:pt x="966740" y="1882407"/>
                </a:lnTo>
                <a:cubicBezTo>
                  <a:pt x="986197" y="1901863"/>
                  <a:pt x="995925" y="1912807"/>
                  <a:pt x="995925" y="1915240"/>
                </a:cubicBezTo>
                <a:lnTo>
                  <a:pt x="995925" y="1926184"/>
                </a:lnTo>
                <a:lnTo>
                  <a:pt x="981332" y="1944424"/>
                </a:lnTo>
                <a:lnTo>
                  <a:pt x="992277" y="1984553"/>
                </a:lnTo>
                <a:lnTo>
                  <a:pt x="981332" y="1988201"/>
                </a:lnTo>
                <a:lnTo>
                  <a:pt x="974036" y="1991849"/>
                </a:lnTo>
                <a:lnTo>
                  <a:pt x="974036" y="1999145"/>
                </a:lnTo>
                <a:cubicBezTo>
                  <a:pt x="988628" y="1999145"/>
                  <a:pt x="999573" y="2011305"/>
                  <a:pt x="1006869" y="2035626"/>
                </a:cubicBezTo>
                <a:lnTo>
                  <a:pt x="1006869" y="2039274"/>
                </a:lnTo>
                <a:lnTo>
                  <a:pt x="948500" y="2108588"/>
                </a:lnTo>
                <a:lnTo>
                  <a:pt x="948500" y="2112236"/>
                </a:lnTo>
                <a:lnTo>
                  <a:pt x="952148" y="2112236"/>
                </a:lnTo>
                <a:cubicBezTo>
                  <a:pt x="964308" y="2112236"/>
                  <a:pt x="978900" y="2103723"/>
                  <a:pt x="995925" y="2086699"/>
                </a:cubicBezTo>
                <a:lnTo>
                  <a:pt x="1003221" y="2086699"/>
                </a:lnTo>
                <a:cubicBezTo>
                  <a:pt x="1012949" y="2089131"/>
                  <a:pt x="1017813" y="2092779"/>
                  <a:pt x="1017813" y="2097643"/>
                </a:cubicBezTo>
                <a:lnTo>
                  <a:pt x="1003221" y="2115884"/>
                </a:lnTo>
                <a:lnTo>
                  <a:pt x="1003221" y="2123180"/>
                </a:lnTo>
                <a:cubicBezTo>
                  <a:pt x="1017813" y="2123180"/>
                  <a:pt x="1025109" y="2128044"/>
                  <a:pt x="1025109" y="2137772"/>
                </a:cubicBezTo>
                <a:cubicBezTo>
                  <a:pt x="1025109" y="2145068"/>
                  <a:pt x="1019029" y="2148716"/>
                  <a:pt x="1006869" y="2148716"/>
                </a:cubicBezTo>
                <a:lnTo>
                  <a:pt x="1017813" y="2156012"/>
                </a:lnTo>
                <a:lnTo>
                  <a:pt x="1006869" y="2192493"/>
                </a:lnTo>
                <a:cubicBezTo>
                  <a:pt x="1016597" y="2192493"/>
                  <a:pt x="1021461" y="2194925"/>
                  <a:pt x="1021461" y="2199789"/>
                </a:cubicBezTo>
                <a:lnTo>
                  <a:pt x="981332" y="2254510"/>
                </a:lnTo>
                <a:cubicBezTo>
                  <a:pt x="995925" y="2254510"/>
                  <a:pt x="1003221" y="2258158"/>
                  <a:pt x="1003221" y="2265455"/>
                </a:cubicBezTo>
                <a:lnTo>
                  <a:pt x="1003221" y="2269103"/>
                </a:lnTo>
                <a:cubicBezTo>
                  <a:pt x="1003221" y="2278831"/>
                  <a:pt x="999573" y="2283695"/>
                  <a:pt x="992277" y="2283695"/>
                </a:cubicBezTo>
                <a:lnTo>
                  <a:pt x="974036" y="2283695"/>
                </a:lnTo>
                <a:lnTo>
                  <a:pt x="966740" y="2305583"/>
                </a:lnTo>
                <a:cubicBezTo>
                  <a:pt x="1003221" y="2305583"/>
                  <a:pt x="1021461" y="2315312"/>
                  <a:pt x="1021461" y="2334768"/>
                </a:cubicBezTo>
                <a:cubicBezTo>
                  <a:pt x="1011733" y="2346928"/>
                  <a:pt x="1006869" y="2361521"/>
                  <a:pt x="1006869" y="2378545"/>
                </a:cubicBezTo>
                <a:lnTo>
                  <a:pt x="1006869" y="2396785"/>
                </a:lnTo>
                <a:lnTo>
                  <a:pt x="1017813" y="2440562"/>
                </a:lnTo>
                <a:cubicBezTo>
                  <a:pt x="1005653" y="2440562"/>
                  <a:pt x="998357" y="2445426"/>
                  <a:pt x="995925" y="2455155"/>
                </a:cubicBezTo>
                <a:lnTo>
                  <a:pt x="995925" y="2524468"/>
                </a:lnTo>
                <a:cubicBezTo>
                  <a:pt x="995925" y="2541492"/>
                  <a:pt x="999573" y="2556085"/>
                  <a:pt x="1006869" y="2568245"/>
                </a:cubicBezTo>
                <a:cubicBezTo>
                  <a:pt x="1006869" y="2577973"/>
                  <a:pt x="998357" y="2592565"/>
                  <a:pt x="981332" y="2612022"/>
                </a:cubicBezTo>
                <a:lnTo>
                  <a:pt x="981332" y="2619318"/>
                </a:lnTo>
                <a:cubicBezTo>
                  <a:pt x="1008085" y="2619318"/>
                  <a:pt x="1021461" y="2624182"/>
                  <a:pt x="1021461" y="2633910"/>
                </a:cubicBezTo>
                <a:lnTo>
                  <a:pt x="1021461" y="2644855"/>
                </a:lnTo>
                <a:cubicBezTo>
                  <a:pt x="1021461" y="2664311"/>
                  <a:pt x="1003221" y="2698359"/>
                  <a:pt x="966740" y="2747001"/>
                </a:cubicBezTo>
                <a:lnTo>
                  <a:pt x="977684" y="2750649"/>
                </a:lnTo>
                <a:lnTo>
                  <a:pt x="974036" y="2787129"/>
                </a:lnTo>
                <a:lnTo>
                  <a:pt x="922963" y="2787129"/>
                </a:lnTo>
                <a:cubicBezTo>
                  <a:pt x="910803" y="2794426"/>
                  <a:pt x="901075" y="2805370"/>
                  <a:pt x="893779" y="2819962"/>
                </a:cubicBezTo>
                <a:cubicBezTo>
                  <a:pt x="905939" y="2844283"/>
                  <a:pt x="912019" y="2858875"/>
                  <a:pt x="912019" y="2863739"/>
                </a:cubicBezTo>
                <a:cubicBezTo>
                  <a:pt x="882834" y="2866171"/>
                  <a:pt x="868242" y="2872251"/>
                  <a:pt x="868242" y="2881979"/>
                </a:cubicBezTo>
                <a:lnTo>
                  <a:pt x="868242" y="2889275"/>
                </a:lnTo>
                <a:lnTo>
                  <a:pt x="879186" y="2889275"/>
                </a:lnTo>
                <a:lnTo>
                  <a:pt x="919315" y="2881979"/>
                </a:lnTo>
                <a:lnTo>
                  <a:pt x="937555" y="2911164"/>
                </a:lnTo>
                <a:cubicBezTo>
                  <a:pt x="927828" y="2923324"/>
                  <a:pt x="919315" y="2934268"/>
                  <a:pt x="912019" y="2943997"/>
                </a:cubicBezTo>
                <a:cubicBezTo>
                  <a:pt x="907155" y="2951293"/>
                  <a:pt x="904723" y="2956157"/>
                  <a:pt x="904723" y="2958589"/>
                </a:cubicBezTo>
                <a:cubicBezTo>
                  <a:pt x="907155" y="2958589"/>
                  <a:pt x="909587" y="2959805"/>
                  <a:pt x="912019" y="2962237"/>
                </a:cubicBezTo>
                <a:cubicBezTo>
                  <a:pt x="916883" y="2964669"/>
                  <a:pt x="920531" y="2968317"/>
                  <a:pt x="922963" y="2973181"/>
                </a:cubicBezTo>
                <a:cubicBezTo>
                  <a:pt x="922963" y="3014526"/>
                  <a:pt x="913235" y="3035199"/>
                  <a:pt x="893779" y="3035199"/>
                </a:cubicBezTo>
                <a:cubicBezTo>
                  <a:pt x="874322" y="3040063"/>
                  <a:pt x="864594" y="3047359"/>
                  <a:pt x="864594" y="3057087"/>
                </a:cubicBezTo>
                <a:cubicBezTo>
                  <a:pt x="874322" y="3057087"/>
                  <a:pt x="879186" y="3059519"/>
                  <a:pt x="879186" y="3064383"/>
                </a:cubicBezTo>
                <a:lnTo>
                  <a:pt x="879186" y="3075327"/>
                </a:lnTo>
                <a:lnTo>
                  <a:pt x="868242" y="3086272"/>
                </a:lnTo>
                <a:cubicBezTo>
                  <a:pt x="877970" y="3086272"/>
                  <a:pt x="885266" y="3096000"/>
                  <a:pt x="890131" y="3115456"/>
                </a:cubicBezTo>
                <a:cubicBezTo>
                  <a:pt x="890131" y="3130049"/>
                  <a:pt x="865810" y="3158017"/>
                  <a:pt x="817169" y="3199362"/>
                </a:cubicBezTo>
                <a:cubicBezTo>
                  <a:pt x="817169" y="3201794"/>
                  <a:pt x="811089" y="3211522"/>
                  <a:pt x="798929" y="3228547"/>
                </a:cubicBezTo>
                <a:lnTo>
                  <a:pt x="809873" y="3246787"/>
                </a:lnTo>
                <a:lnTo>
                  <a:pt x="809873" y="3250435"/>
                </a:lnTo>
                <a:lnTo>
                  <a:pt x="769744" y="3275972"/>
                </a:lnTo>
                <a:lnTo>
                  <a:pt x="769744" y="3283268"/>
                </a:lnTo>
                <a:cubicBezTo>
                  <a:pt x="786768" y="3283268"/>
                  <a:pt x="795281" y="3286916"/>
                  <a:pt x="795281" y="3294212"/>
                </a:cubicBezTo>
                <a:lnTo>
                  <a:pt x="780688" y="3301508"/>
                </a:lnTo>
                <a:lnTo>
                  <a:pt x="762448" y="3301508"/>
                </a:lnTo>
                <a:lnTo>
                  <a:pt x="762448" y="3283268"/>
                </a:lnTo>
                <a:lnTo>
                  <a:pt x="747856" y="3283268"/>
                </a:lnTo>
                <a:lnTo>
                  <a:pt x="751504" y="3323396"/>
                </a:lnTo>
                <a:cubicBezTo>
                  <a:pt x="741775" y="3328261"/>
                  <a:pt x="735695" y="3330693"/>
                  <a:pt x="733263" y="3330693"/>
                </a:cubicBezTo>
                <a:lnTo>
                  <a:pt x="733263" y="3341637"/>
                </a:lnTo>
                <a:lnTo>
                  <a:pt x="747856" y="3341637"/>
                </a:lnTo>
                <a:lnTo>
                  <a:pt x="747856" y="3345285"/>
                </a:lnTo>
                <a:cubicBezTo>
                  <a:pt x="747856" y="3352581"/>
                  <a:pt x="739343" y="3361093"/>
                  <a:pt x="722319" y="3370821"/>
                </a:cubicBezTo>
                <a:lnTo>
                  <a:pt x="711375" y="3367173"/>
                </a:lnTo>
                <a:lnTo>
                  <a:pt x="704079" y="3363525"/>
                </a:lnTo>
                <a:cubicBezTo>
                  <a:pt x="691919" y="3397574"/>
                  <a:pt x="679758" y="3414598"/>
                  <a:pt x="667598" y="3414598"/>
                </a:cubicBezTo>
                <a:lnTo>
                  <a:pt x="667598" y="3443783"/>
                </a:lnTo>
                <a:cubicBezTo>
                  <a:pt x="638413" y="3480264"/>
                  <a:pt x="612877" y="3504584"/>
                  <a:pt x="590988" y="3516745"/>
                </a:cubicBezTo>
                <a:cubicBezTo>
                  <a:pt x="586124" y="3516745"/>
                  <a:pt x="583692" y="3514312"/>
                  <a:pt x="583692" y="3509448"/>
                </a:cubicBezTo>
                <a:cubicBezTo>
                  <a:pt x="564236" y="3516745"/>
                  <a:pt x="521675" y="3542281"/>
                  <a:pt x="456010" y="3586058"/>
                </a:cubicBezTo>
                <a:cubicBezTo>
                  <a:pt x="453577" y="3586058"/>
                  <a:pt x="452362" y="3584842"/>
                  <a:pt x="452362" y="3582410"/>
                </a:cubicBezTo>
                <a:lnTo>
                  <a:pt x="393992" y="3586058"/>
                </a:lnTo>
                <a:lnTo>
                  <a:pt x="383048" y="3586058"/>
                </a:lnTo>
                <a:cubicBezTo>
                  <a:pt x="339271" y="3586058"/>
                  <a:pt x="278470" y="3554441"/>
                  <a:pt x="200644" y="3491208"/>
                </a:cubicBezTo>
                <a:cubicBezTo>
                  <a:pt x="186052" y="3406086"/>
                  <a:pt x="176324" y="3363525"/>
                  <a:pt x="171460" y="3363525"/>
                </a:cubicBezTo>
                <a:cubicBezTo>
                  <a:pt x="166596" y="3363525"/>
                  <a:pt x="160516" y="3356229"/>
                  <a:pt x="153219" y="3341637"/>
                </a:cubicBezTo>
                <a:lnTo>
                  <a:pt x="142275" y="3345285"/>
                </a:lnTo>
                <a:cubicBezTo>
                  <a:pt x="134979" y="3342853"/>
                  <a:pt x="127683" y="3340421"/>
                  <a:pt x="120387" y="3337989"/>
                </a:cubicBezTo>
                <a:cubicBezTo>
                  <a:pt x="115523" y="3335557"/>
                  <a:pt x="113091" y="3333125"/>
                  <a:pt x="113091" y="3330693"/>
                </a:cubicBezTo>
                <a:cubicBezTo>
                  <a:pt x="130115" y="3313668"/>
                  <a:pt x="145923" y="3305156"/>
                  <a:pt x="160516" y="3305156"/>
                </a:cubicBezTo>
                <a:cubicBezTo>
                  <a:pt x="160516" y="3317316"/>
                  <a:pt x="181188" y="3323396"/>
                  <a:pt x="222533" y="3323396"/>
                </a:cubicBezTo>
                <a:cubicBezTo>
                  <a:pt x="222533" y="3318532"/>
                  <a:pt x="198212" y="3306372"/>
                  <a:pt x="149571" y="3286916"/>
                </a:cubicBezTo>
                <a:cubicBezTo>
                  <a:pt x="149571" y="3274755"/>
                  <a:pt x="166596" y="3265027"/>
                  <a:pt x="200644" y="3257731"/>
                </a:cubicBezTo>
                <a:cubicBezTo>
                  <a:pt x="200644" y="3252867"/>
                  <a:pt x="203076" y="3250435"/>
                  <a:pt x="207940" y="3250435"/>
                </a:cubicBezTo>
                <a:lnTo>
                  <a:pt x="251717" y="3250435"/>
                </a:lnTo>
                <a:cubicBezTo>
                  <a:pt x="251717" y="3228547"/>
                  <a:pt x="267526" y="3190850"/>
                  <a:pt x="299142" y="3137345"/>
                </a:cubicBezTo>
                <a:cubicBezTo>
                  <a:pt x="359944" y="3020606"/>
                  <a:pt x="412233" y="2891708"/>
                  <a:pt x="456010" y="2750649"/>
                </a:cubicBezTo>
                <a:cubicBezTo>
                  <a:pt x="456010" y="2745784"/>
                  <a:pt x="463306" y="2736056"/>
                  <a:pt x="477898" y="2721464"/>
                </a:cubicBezTo>
                <a:lnTo>
                  <a:pt x="466954" y="2703224"/>
                </a:lnTo>
                <a:lnTo>
                  <a:pt x="466954" y="2695928"/>
                </a:lnTo>
                <a:cubicBezTo>
                  <a:pt x="483978" y="2659447"/>
                  <a:pt x="492490" y="2607158"/>
                  <a:pt x="492490" y="2539060"/>
                </a:cubicBezTo>
                <a:lnTo>
                  <a:pt x="499786" y="2535412"/>
                </a:lnTo>
                <a:cubicBezTo>
                  <a:pt x="502218" y="2532980"/>
                  <a:pt x="504651" y="2529332"/>
                  <a:pt x="507083" y="2524468"/>
                </a:cubicBezTo>
                <a:cubicBezTo>
                  <a:pt x="504651" y="2487987"/>
                  <a:pt x="499786" y="2469747"/>
                  <a:pt x="492490" y="2469747"/>
                </a:cubicBezTo>
                <a:cubicBezTo>
                  <a:pt x="475466" y="2479475"/>
                  <a:pt x="463306" y="2507444"/>
                  <a:pt x="456010" y="2553653"/>
                </a:cubicBezTo>
                <a:lnTo>
                  <a:pt x="426825" y="2648503"/>
                </a:lnTo>
                <a:lnTo>
                  <a:pt x="437769" y="2663095"/>
                </a:lnTo>
                <a:lnTo>
                  <a:pt x="437769" y="2666743"/>
                </a:lnTo>
                <a:cubicBezTo>
                  <a:pt x="423177" y="2666743"/>
                  <a:pt x="406153" y="2680119"/>
                  <a:pt x="386696" y="2706872"/>
                </a:cubicBezTo>
                <a:lnTo>
                  <a:pt x="368456" y="2706872"/>
                </a:lnTo>
                <a:cubicBezTo>
                  <a:pt x="341703" y="2770105"/>
                  <a:pt x="293062" y="2812666"/>
                  <a:pt x="222533" y="2834554"/>
                </a:cubicBezTo>
                <a:lnTo>
                  <a:pt x="178756" y="2874683"/>
                </a:lnTo>
                <a:cubicBezTo>
                  <a:pt x="117955" y="2874683"/>
                  <a:pt x="87554" y="2862523"/>
                  <a:pt x="87554" y="2838202"/>
                </a:cubicBezTo>
                <a:cubicBezTo>
                  <a:pt x="87554" y="2826042"/>
                  <a:pt x="82690" y="2819962"/>
                  <a:pt x="72962" y="2819962"/>
                </a:cubicBezTo>
                <a:lnTo>
                  <a:pt x="65666" y="2830906"/>
                </a:lnTo>
                <a:cubicBezTo>
                  <a:pt x="24321" y="2782265"/>
                  <a:pt x="3648" y="2736056"/>
                  <a:pt x="3648" y="2692280"/>
                </a:cubicBezTo>
                <a:lnTo>
                  <a:pt x="3648" y="2633910"/>
                </a:lnTo>
                <a:cubicBezTo>
                  <a:pt x="3648" y="2619318"/>
                  <a:pt x="2432" y="2610806"/>
                  <a:pt x="0" y="2608374"/>
                </a:cubicBezTo>
                <a:lnTo>
                  <a:pt x="10944" y="2560949"/>
                </a:lnTo>
                <a:cubicBezTo>
                  <a:pt x="6080" y="2551220"/>
                  <a:pt x="3648" y="2543924"/>
                  <a:pt x="3648" y="2539060"/>
                </a:cubicBezTo>
                <a:cubicBezTo>
                  <a:pt x="8512" y="2522036"/>
                  <a:pt x="13377" y="2505012"/>
                  <a:pt x="18241" y="2487987"/>
                </a:cubicBezTo>
                <a:lnTo>
                  <a:pt x="25537" y="2473395"/>
                </a:lnTo>
                <a:lnTo>
                  <a:pt x="29185" y="2462451"/>
                </a:lnTo>
                <a:lnTo>
                  <a:pt x="29185" y="2451507"/>
                </a:lnTo>
                <a:lnTo>
                  <a:pt x="14593" y="2433266"/>
                </a:lnTo>
                <a:cubicBezTo>
                  <a:pt x="29185" y="2372465"/>
                  <a:pt x="46209" y="2342064"/>
                  <a:pt x="65666" y="2342064"/>
                </a:cubicBezTo>
                <a:cubicBezTo>
                  <a:pt x="70530" y="2346928"/>
                  <a:pt x="77826" y="2349360"/>
                  <a:pt x="87554" y="2349360"/>
                </a:cubicBezTo>
                <a:cubicBezTo>
                  <a:pt x="87554" y="2329904"/>
                  <a:pt x="124035" y="2315312"/>
                  <a:pt x="196996" y="2305583"/>
                </a:cubicBezTo>
                <a:cubicBezTo>
                  <a:pt x="235909" y="2252078"/>
                  <a:pt x="284550" y="2209518"/>
                  <a:pt x="342919" y="2177901"/>
                </a:cubicBezTo>
                <a:cubicBezTo>
                  <a:pt x="364808" y="2177901"/>
                  <a:pt x="397640" y="2159661"/>
                  <a:pt x="441417" y="2123180"/>
                </a:cubicBezTo>
                <a:cubicBezTo>
                  <a:pt x="477898" y="2096427"/>
                  <a:pt x="496138" y="2074539"/>
                  <a:pt x="496138" y="2057515"/>
                </a:cubicBezTo>
                <a:cubicBezTo>
                  <a:pt x="503435" y="2042922"/>
                  <a:pt x="507083" y="2030762"/>
                  <a:pt x="507083" y="2021034"/>
                </a:cubicBezTo>
                <a:cubicBezTo>
                  <a:pt x="507083" y="2018602"/>
                  <a:pt x="504651" y="2012521"/>
                  <a:pt x="499786" y="2002793"/>
                </a:cubicBezTo>
                <a:cubicBezTo>
                  <a:pt x="502218" y="1968745"/>
                  <a:pt x="509515" y="1934696"/>
                  <a:pt x="521675" y="1900647"/>
                </a:cubicBezTo>
                <a:lnTo>
                  <a:pt x="521675" y="1871463"/>
                </a:lnTo>
                <a:lnTo>
                  <a:pt x="507083" y="1853222"/>
                </a:lnTo>
                <a:cubicBezTo>
                  <a:pt x="509515" y="1853222"/>
                  <a:pt x="510731" y="1852006"/>
                  <a:pt x="510731" y="1849574"/>
                </a:cubicBezTo>
                <a:cubicBezTo>
                  <a:pt x="505867" y="1849574"/>
                  <a:pt x="494922" y="1837414"/>
                  <a:pt x="477898" y="1813093"/>
                </a:cubicBezTo>
                <a:lnTo>
                  <a:pt x="466954" y="1831334"/>
                </a:lnTo>
                <a:lnTo>
                  <a:pt x="456010" y="1842278"/>
                </a:lnTo>
                <a:cubicBezTo>
                  <a:pt x="451146" y="1847142"/>
                  <a:pt x="448713" y="1850790"/>
                  <a:pt x="448713" y="1853222"/>
                </a:cubicBezTo>
                <a:cubicBezTo>
                  <a:pt x="451146" y="1860518"/>
                  <a:pt x="452362" y="1866599"/>
                  <a:pt x="452362" y="1871463"/>
                </a:cubicBezTo>
                <a:cubicBezTo>
                  <a:pt x="452362" y="1878759"/>
                  <a:pt x="442633" y="1895783"/>
                  <a:pt x="423177" y="1922536"/>
                </a:cubicBezTo>
                <a:lnTo>
                  <a:pt x="393992" y="1915240"/>
                </a:lnTo>
                <a:lnTo>
                  <a:pt x="386696" y="1915240"/>
                </a:lnTo>
                <a:lnTo>
                  <a:pt x="342919" y="1955368"/>
                </a:lnTo>
                <a:cubicBezTo>
                  <a:pt x="328327" y="1948072"/>
                  <a:pt x="321031" y="1938344"/>
                  <a:pt x="321031" y="1926184"/>
                </a:cubicBezTo>
                <a:lnTo>
                  <a:pt x="310087" y="1926184"/>
                </a:lnTo>
                <a:lnTo>
                  <a:pt x="291846" y="1937128"/>
                </a:lnTo>
                <a:lnTo>
                  <a:pt x="273606" y="1926184"/>
                </a:lnTo>
                <a:lnTo>
                  <a:pt x="262661" y="1926184"/>
                </a:lnTo>
                <a:cubicBezTo>
                  <a:pt x="243205" y="1945640"/>
                  <a:pt x="232261" y="1955368"/>
                  <a:pt x="229829" y="1955368"/>
                </a:cubicBezTo>
                <a:cubicBezTo>
                  <a:pt x="229829" y="1950504"/>
                  <a:pt x="212805" y="1924968"/>
                  <a:pt x="178756" y="1878759"/>
                </a:cubicBezTo>
                <a:cubicBezTo>
                  <a:pt x="117955" y="1788773"/>
                  <a:pt x="87554" y="1706083"/>
                  <a:pt x="87554" y="1630690"/>
                </a:cubicBezTo>
                <a:cubicBezTo>
                  <a:pt x="85122" y="1630690"/>
                  <a:pt x="83906" y="1629474"/>
                  <a:pt x="83906" y="1627042"/>
                </a:cubicBezTo>
                <a:lnTo>
                  <a:pt x="83906" y="1601505"/>
                </a:lnTo>
                <a:cubicBezTo>
                  <a:pt x="83906" y="1582049"/>
                  <a:pt x="80258" y="1552864"/>
                  <a:pt x="72962" y="1513951"/>
                </a:cubicBezTo>
                <a:lnTo>
                  <a:pt x="83906" y="1513951"/>
                </a:lnTo>
                <a:cubicBezTo>
                  <a:pt x="76610" y="1504223"/>
                  <a:pt x="70530" y="1476254"/>
                  <a:pt x="65666" y="1430046"/>
                </a:cubicBezTo>
                <a:cubicBezTo>
                  <a:pt x="68097" y="1427613"/>
                  <a:pt x="77826" y="1426397"/>
                  <a:pt x="94850" y="1426397"/>
                </a:cubicBezTo>
                <a:lnTo>
                  <a:pt x="94850" y="1400861"/>
                </a:lnTo>
                <a:cubicBezTo>
                  <a:pt x="87554" y="1400861"/>
                  <a:pt x="77826" y="1386269"/>
                  <a:pt x="65666" y="1357084"/>
                </a:cubicBezTo>
                <a:cubicBezTo>
                  <a:pt x="77826" y="1291419"/>
                  <a:pt x="127683" y="1258586"/>
                  <a:pt x="215237" y="1258586"/>
                </a:cubicBezTo>
                <a:cubicBezTo>
                  <a:pt x="217669" y="1248858"/>
                  <a:pt x="221317" y="1243994"/>
                  <a:pt x="226181" y="1243994"/>
                </a:cubicBezTo>
                <a:cubicBezTo>
                  <a:pt x="228613" y="1243994"/>
                  <a:pt x="229829" y="1245210"/>
                  <a:pt x="229829" y="1247642"/>
                </a:cubicBezTo>
                <a:lnTo>
                  <a:pt x="244421" y="1243994"/>
                </a:lnTo>
                <a:lnTo>
                  <a:pt x="321031" y="1243994"/>
                </a:lnTo>
                <a:cubicBezTo>
                  <a:pt x="364808" y="1268314"/>
                  <a:pt x="408585" y="1297499"/>
                  <a:pt x="452362" y="1331548"/>
                </a:cubicBezTo>
                <a:cubicBezTo>
                  <a:pt x="452362" y="1338844"/>
                  <a:pt x="451146" y="1342492"/>
                  <a:pt x="448713" y="1342492"/>
                </a:cubicBezTo>
                <a:cubicBezTo>
                  <a:pt x="463306" y="1364380"/>
                  <a:pt x="470602" y="1383837"/>
                  <a:pt x="470602" y="1400861"/>
                </a:cubicBezTo>
                <a:cubicBezTo>
                  <a:pt x="477898" y="1400861"/>
                  <a:pt x="481546" y="1395997"/>
                  <a:pt x="481546" y="1386269"/>
                </a:cubicBezTo>
                <a:lnTo>
                  <a:pt x="477898" y="1357084"/>
                </a:lnTo>
                <a:lnTo>
                  <a:pt x="492490" y="1353436"/>
                </a:lnTo>
                <a:lnTo>
                  <a:pt x="496138" y="1353436"/>
                </a:lnTo>
                <a:cubicBezTo>
                  <a:pt x="503435" y="1353436"/>
                  <a:pt x="508299" y="1364380"/>
                  <a:pt x="510731" y="1386269"/>
                </a:cubicBezTo>
                <a:cubicBezTo>
                  <a:pt x="508299" y="1391133"/>
                  <a:pt x="504651" y="1394781"/>
                  <a:pt x="499786" y="1397213"/>
                </a:cubicBezTo>
                <a:cubicBezTo>
                  <a:pt x="497354" y="1399645"/>
                  <a:pt x="494922" y="1400861"/>
                  <a:pt x="492490" y="1400861"/>
                </a:cubicBezTo>
                <a:lnTo>
                  <a:pt x="492490" y="1419101"/>
                </a:lnTo>
                <a:cubicBezTo>
                  <a:pt x="504651" y="1416669"/>
                  <a:pt x="514379" y="1413021"/>
                  <a:pt x="521675" y="1408157"/>
                </a:cubicBezTo>
                <a:cubicBezTo>
                  <a:pt x="526539" y="1405725"/>
                  <a:pt x="528971" y="1403293"/>
                  <a:pt x="528971" y="1400861"/>
                </a:cubicBezTo>
                <a:cubicBezTo>
                  <a:pt x="528971" y="1323035"/>
                  <a:pt x="532619" y="1239130"/>
                  <a:pt x="539916" y="1149144"/>
                </a:cubicBezTo>
                <a:lnTo>
                  <a:pt x="536267" y="1134552"/>
                </a:lnTo>
                <a:lnTo>
                  <a:pt x="539916" y="1105367"/>
                </a:lnTo>
                <a:cubicBezTo>
                  <a:pt x="532619" y="1056726"/>
                  <a:pt x="527755" y="1028757"/>
                  <a:pt x="525323" y="1021461"/>
                </a:cubicBezTo>
                <a:lnTo>
                  <a:pt x="528971" y="1014165"/>
                </a:lnTo>
                <a:lnTo>
                  <a:pt x="528971" y="1006869"/>
                </a:lnTo>
                <a:cubicBezTo>
                  <a:pt x="494922" y="977684"/>
                  <a:pt x="477898" y="961876"/>
                  <a:pt x="477898" y="959444"/>
                </a:cubicBezTo>
                <a:lnTo>
                  <a:pt x="477898" y="944852"/>
                </a:lnTo>
                <a:lnTo>
                  <a:pt x="481546" y="933908"/>
                </a:lnTo>
                <a:cubicBezTo>
                  <a:pt x="479114" y="933908"/>
                  <a:pt x="476682" y="932691"/>
                  <a:pt x="474250" y="930259"/>
                </a:cubicBezTo>
                <a:lnTo>
                  <a:pt x="466954" y="915667"/>
                </a:lnTo>
                <a:cubicBezTo>
                  <a:pt x="466954" y="903507"/>
                  <a:pt x="471818" y="884050"/>
                  <a:pt x="481546" y="857298"/>
                </a:cubicBezTo>
                <a:cubicBezTo>
                  <a:pt x="476682" y="835410"/>
                  <a:pt x="454793" y="812305"/>
                  <a:pt x="415881" y="787984"/>
                </a:cubicBezTo>
                <a:cubicBezTo>
                  <a:pt x="423177" y="768528"/>
                  <a:pt x="434121" y="751504"/>
                  <a:pt x="448713" y="736911"/>
                </a:cubicBezTo>
                <a:lnTo>
                  <a:pt x="441417" y="722319"/>
                </a:lnTo>
                <a:lnTo>
                  <a:pt x="441417" y="718671"/>
                </a:lnTo>
                <a:cubicBezTo>
                  <a:pt x="460874" y="655438"/>
                  <a:pt x="490058" y="623821"/>
                  <a:pt x="528971" y="623821"/>
                </a:cubicBezTo>
                <a:cubicBezTo>
                  <a:pt x="548427" y="609229"/>
                  <a:pt x="569100" y="601933"/>
                  <a:pt x="590988" y="601933"/>
                </a:cubicBezTo>
                <a:cubicBezTo>
                  <a:pt x="637197" y="635981"/>
                  <a:pt x="662734" y="653006"/>
                  <a:pt x="667598" y="653006"/>
                </a:cubicBezTo>
                <a:lnTo>
                  <a:pt x="678542" y="649358"/>
                </a:lnTo>
                <a:lnTo>
                  <a:pt x="685838" y="649358"/>
                </a:lnTo>
                <a:lnTo>
                  <a:pt x="685838" y="653006"/>
                </a:lnTo>
                <a:cubicBezTo>
                  <a:pt x="768528" y="635981"/>
                  <a:pt x="851218" y="625037"/>
                  <a:pt x="933907" y="620173"/>
                </a:cubicBezTo>
                <a:lnTo>
                  <a:pt x="941204" y="623821"/>
                </a:lnTo>
                <a:lnTo>
                  <a:pt x="948500" y="623821"/>
                </a:lnTo>
                <a:lnTo>
                  <a:pt x="1032405" y="609229"/>
                </a:lnTo>
                <a:lnTo>
                  <a:pt x="1032405" y="620173"/>
                </a:lnTo>
                <a:cubicBezTo>
                  <a:pt x="1034837" y="615309"/>
                  <a:pt x="1067670" y="610445"/>
                  <a:pt x="1130904" y="605581"/>
                </a:cubicBezTo>
                <a:cubicBezTo>
                  <a:pt x="1140632" y="605581"/>
                  <a:pt x="1146712" y="606797"/>
                  <a:pt x="1149144" y="609229"/>
                </a:cubicBezTo>
                <a:cubicBezTo>
                  <a:pt x="1161304" y="606797"/>
                  <a:pt x="1174681" y="605581"/>
                  <a:pt x="1189273" y="605581"/>
                </a:cubicBezTo>
                <a:lnTo>
                  <a:pt x="1273178" y="605581"/>
                </a:lnTo>
                <a:cubicBezTo>
                  <a:pt x="1282907" y="605581"/>
                  <a:pt x="1290203" y="604365"/>
                  <a:pt x="1295067" y="601933"/>
                </a:cubicBezTo>
                <a:cubicBezTo>
                  <a:pt x="1299931" y="604365"/>
                  <a:pt x="1308443" y="605581"/>
                  <a:pt x="1320603" y="605581"/>
                </a:cubicBezTo>
                <a:lnTo>
                  <a:pt x="1331548" y="605581"/>
                </a:lnTo>
                <a:cubicBezTo>
                  <a:pt x="1336412" y="518027"/>
                  <a:pt x="1347356" y="474250"/>
                  <a:pt x="1364380" y="474250"/>
                </a:cubicBezTo>
                <a:cubicBezTo>
                  <a:pt x="1364380" y="449929"/>
                  <a:pt x="1347356" y="413449"/>
                  <a:pt x="1313307" y="364808"/>
                </a:cubicBezTo>
                <a:cubicBezTo>
                  <a:pt x="1313307" y="340487"/>
                  <a:pt x="1301147" y="317383"/>
                  <a:pt x="1276826" y="295494"/>
                </a:cubicBezTo>
                <a:cubicBezTo>
                  <a:pt x="1325467" y="239557"/>
                  <a:pt x="1352220" y="211588"/>
                  <a:pt x="1357084" y="211588"/>
                </a:cubicBezTo>
                <a:lnTo>
                  <a:pt x="1357084" y="218885"/>
                </a:lnTo>
                <a:lnTo>
                  <a:pt x="1444638" y="164163"/>
                </a:lnTo>
                <a:close/>
                <a:moveTo>
                  <a:pt x="7759865" y="138627"/>
                </a:moveTo>
                <a:cubicBezTo>
                  <a:pt x="7789050" y="141059"/>
                  <a:pt x="7809722" y="147139"/>
                  <a:pt x="7821882" y="156867"/>
                </a:cubicBezTo>
                <a:lnTo>
                  <a:pt x="7865659" y="156867"/>
                </a:lnTo>
                <a:cubicBezTo>
                  <a:pt x="7870523" y="156867"/>
                  <a:pt x="7879036" y="159300"/>
                  <a:pt x="7891196" y="164163"/>
                </a:cubicBezTo>
                <a:cubicBezTo>
                  <a:pt x="7910652" y="169028"/>
                  <a:pt x="7931325" y="175108"/>
                  <a:pt x="7953213" y="182404"/>
                </a:cubicBezTo>
                <a:lnTo>
                  <a:pt x="7989694" y="167812"/>
                </a:lnTo>
                <a:cubicBezTo>
                  <a:pt x="7994557" y="167812"/>
                  <a:pt x="8028606" y="171460"/>
                  <a:pt x="8091840" y="178756"/>
                </a:cubicBezTo>
                <a:cubicBezTo>
                  <a:pt x="8091840" y="171460"/>
                  <a:pt x="8094271" y="167812"/>
                  <a:pt x="8099136" y="167812"/>
                </a:cubicBezTo>
                <a:cubicBezTo>
                  <a:pt x="8159937" y="167812"/>
                  <a:pt x="8231682" y="193348"/>
                  <a:pt x="8314372" y="244421"/>
                </a:cubicBezTo>
                <a:cubicBezTo>
                  <a:pt x="8358149" y="254150"/>
                  <a:pt x="8380038" y="263877"/>
                  <a:pt x="8380038" y="273606"/>
                </a:cubicBezTo>
                <a:lnTo>
                  <a:pt x="8380038" y="288198"/>
                </a:lnTo>
                <a:cubicBezTo>
                  <a:pt x="8370309" y="297927"/>
                  <a:pt x="8358149" y="319815"/>
                  <a:pt x="8343557" y="353864"/>
                </a:cubicBezTo>
                <a:cubicBezTo>
                  <a:pt x="8345988" y="356296"/>
                  <a:pt x="8347205" y="362376"/>
                  <a:pt x="8347205" y="372104"/>
                </a:cubicBezTo>
                <a:cubicBezTo>
                  <a:pt x="8337476" y="372104"/>
                  <a:pt x="8326532" y="402504"/>
                  <a:pt x="8314372" y="463306"/>
                </a:cubicBezTo>
                <a:cubicBezTo>
                  <a:pt x="8309508" y="463306"/>
                  <a:pt x="8303428" y="469386"/>
                  <a:pt x="8296132" y="481546"/>
                </a:cubicBezTo>
                <a:lnTo>
                  <a:pt x="8296132" y="561804"/>
                </a:lnTo>
                <a:cubicBezTo>
                  <a:pt x="8286403" y="593421"/>
                  <a:pt x="8281540" y="610445"/>
                  <a:pt x="8281540" y="612877"/>
                </a:cubicBezTo>
                <a:lnTo>
                  <a:pt x="8281540" y="700431"/>
                </a:lnTo>
                <a:lnTo>
                  <a:pt x="8274244" y="740559"/>
                </a:lnTo>
                <a:cubicBezTo>
                  <a:pt x="8279107" y="745424"/>
                  <a:pt x="8281540" y="750288"/>
                  <a:pt x="8281540" y="755152"/>
                </a:cubicBezTo>
                <a:cubicBezTo>
                  <a:pt x="8279107" y="774608"/>
                  <a:pt x="8275459" y="784336"/>
                  <a:pt x="8270595" y="784336"/>
                </a:cubicBezTo>
                <a:cubicBezTo>
                  <a:pt x="8270595" y="794065"/>
                  <a:pt x="8271811" y="807441"/>
                  <a:pt x="8274244" y="824465"/>
                </a:cubicBezTo>
                <a:cubicBezTo>
                  <a:pt x="8276675" y="848786"/>
                  <a:pt x="8280323" y="876754"/>
                  <a:pt x="8285188" y="908371"/>
                </a:cubicBezTo>
                <a:lnTo>
                  <a:pt x="8285188" y="919315"/>
                </a:lnTo>
                <a:cubicBezTo>
                  <a:pt x="8285188" y="929043"/>
                  <a:pt x="8283971" y="936340"/>
                  <a:pt x="8281540" y="941204"/>
                </a:cubicBezTo>
                <a:cubicBezTo>
                  <a:pt x="8296132" y="984981"/>
                  <a:pt x="8303428" y="1010517"/>
                  <a:pt x="8303428" y="1017813"/>
                </a:cubicBezTo>
                <a:lnTo>
                  <a:pt x="8332613" y="1017813"/>
                </a:lnTo>
                <a:cubicBezTo>
                  <a:pt x="8335044" y="1017813"/>
                  <a:pt x="8336261" y="1019029"/>
                  <a:pt x="8336261" y="1021461"/>
                </a:cubicBezTo>
                <a:cubicBezTo>
                  <a:pt x="8350853" y="1016597"/>
                  <a:pt x="8358149" y="1012949"/>
                  <a:pt x="8358149" y="1010517"/>
                </a:cubicBezTo>
                <a:lnTo>
                  <a:pt x="8372742" y="1017813"/>
                </a:lnTo>
                <a:lnTo>
                  <a:pt x="8460295" y="1010517"/>
                </a:lnTo>
                <a:cubicBezTo>
                  <a:pt x="8581897" y="1051862"/>
                  <a:pt x="8642699" y="1099287"/>
                  <a:pt x="8642699" y="1152792"/>
                </a:cubicBezTo>
                <a:cubicBezTo>
                  <a:pt x="8649995" y="1172248"/>
                  <a:pt x="8653643" y="1184408"/>
                  <a:pt x="8653643" y="1189273"/>
                </a:cubicBezTo>
                <a:lnTo>
                  <a:pt x="8646347" y="1189273"/>
                </a:lnTo>
                <a:cubicBezTo>
                  <a:pt x="8646347" y="1196569"/>
                  <a:pt x="8658507" y="1211161"/>
                  <a:pt x="8682828" y="1233050"/>
                </a:cubicBezTo>
                <a:lnTo>
                  <a:pt x="8682828" y="1243994"/>
                </a:lnTo>
                <a:lnTo>
                  <a:pt x="8653643" y="1276827"/>
                </a:lnTo>
                <a:cubicBezTo>
                  <a:pt x="8663371" y="1279259"/>
                  <a:pt x="8668235" y="1284123"/>
                  <a:pt x="8668235" y="1291419"/>
                </a:cubicBezTo>
                <a:lnTo>
                  <a:pt x="8668235" y="1295067"/>
                </a:lnTo>
                <a:cubicBezTo>
                  <a:pt x="8668235" y="1312091"/>
                  <a:pt x="8659723" y="1329116"/>
                  <a:pt x="8642699" y="1346140"/>
                </a:cubicBezTo>
                <a:lnTo>
                  <a:pt x="8642699" y="1364380"/>
                </a:lnTo>
                <a:cubicBezTo>
                  <a:pt x="8613514" y="1388701"/>
                  <a:pt x="8598922" y="1402077"/>
                  <a:pt x="8598922" y="1404509"/>
                </a:cubicBezTo>
                <a:lnTo>
                  <a:pt x="8598922" y="1433694"/>
                </a:lnTo>
                <a:cubicBezTo>
                  <a:pt x="8581897" y="1433694"/>
                  <a:pt x="8566089" y="1455582"/>
                  <a:pt x="8551497" y="1499359"/>
                </a:cubicBezTo>
                <a:cubicBezTo>
                  <a:pt x="8524744" y="1518815"/>
                  <a:pt x="8504072" y="1528544"/>
                  <a:pt x="8489480" y="1528544"/>
                </a:cubicBezTo>
                <a:lnTo>
                  <a:pt x="8474888" y="1524895"/>
                </a:lnTo>
                <a:cubicBezTo>
                  <a:pt x="8457863" y="1532192"/>
                  <a:pt x="8443270" y="1535840"/>
                  <a:pt x="8431111" y="1535840"/>
                </a:cubicBezTo>
                <a:cubicBezTo>
                  <a:pt x="8421382" y="1530976"/>
                  <a:pt x="8415302" y="1528544"/>
                  <a:pt x="8412870" y="1528544"/>
                </a:cubicBezTo>
                <a:cubicBezTo>
                  <a:pt x="8408006" y="1528544"/>
                  <a:pt x="8405574" y="1530976"/>
                  <a:pt x="8405574" y="1535840"/>
                </a:cubicBezTo>
                <a:cubicBezTo>
                  <a:pt x="8376390" y="1533408"/>
                  <a:pt x="8355716" y="1529760"/>
                  <a:pt x="8343557" y="1524895"/>
                </a:cubicBezTo>
                <a:lnTo>
                  <a:pt x="8328965" y="1554080"/>
                </a:lnTo>
                <a:lnTo>
                  <a:pt x="8328965" y="1557728"/>
                </a:lnTo>
                <a:cubicBezTo>
                  <a:pt x="8328965" y="1567456"/>
                  <a:pt x="8330180" y="1575969"/>
                  <a:pt x="8332613" y="1583265"/>
                </a:cubicBezTo>
                <a:lnTo>
                  <a:pt x="8328965" y="1594209"/>
                </a:lnTo>
                <a:lnTo>
                  <a:pt x="8332613" y="1608801"/>
                </a:lnTo>
                <a:lnTo>
                  <a:pt x="8328965" y="1616097"/>
                </a:lnTo>
                <a:lnTo>
                  <a:pt x="8332613" y="1648930"/>
                </a:lnTo>
                <a:lnTo>
                  <a:pt x="8332613" y="1681763"/>
                </a:lnTo>
                <a:lnTo>
                  <a:pt x="8328965" y="1692707"/>
                </a:lnTo>
                <a:cubicBezTo>
                  <a:pt x="8348420" y="1721891"/>
                  <a:pt x="8404358" y="1743780"/>
                  <a:pt x="8496776" y="1758372"/>
                </a:cubicBezTo>
                <a:cubicBezTo>
                  <a:pt x="8557577" y="1772965"/>
                  <a:pt x="8611082" y="1803365"/>
                  <a:pt x="8657291" y="1849574"/>
                </a:cubicBezTo>
                <a:cubicBezTo>
                  <a:pt x="8657291" y="1859302"/>
                  <a:pt x="8663371" y="1869031"/>
                  <a:pt x="8675532" y="1878759"/>
                </a:cubicBezTo>
                <a:cubicBezTo>
                  <a:pt x="8690124" y="1871463"/>
                  <a:pt x="8699851" y="1867815"/>
                  <a:pt x="8704716" y="1867815"/>
                </a:cubicBezTo>
                <a:lnTo>
                  <a:pt x="8690124" y="1849574"/>
                </a:lnTo>
                <a:lnTo>
                  <a:pt x="8690124" y="1842278"/>
                </a:lnTo>
                <a:lnTo>
                  <a:pt x="8701068" y="1834982"/>
                </a:lnTo>
                <a:cubicBezTo>
                  <a:pt x="8691340" y="1834982"/>
                  <a:pt x="8686476" y="1828902"/>
                  <a:pt x="8686476" y="1816741"/>
                </a:cubicBezTo>
                <a:lnTo>
                  <a:pt x="8686476" y="1802149"/>
                </a:lnTo>
                <a:lnTo>
                  <a:pt x="8704716" y="1802149"/>
                </a:lnTo>
                <a:lnTo>
                  <a:pt x="8704716" y="1791205"/>
                </a:lnTo>
                <a:lnTo>
                  <a:pt x="8682828" y="1762020"/>
                </a:lnTo>
                <a:lnTo>
                  <a:pt x="8686476" y="1732836"/>
                </a:lnTo>
                <a:lnTo>
                  <a:pt x="8642699" y="1674467"/>
                </a:lnTo>
                <a:lnTo>
                  <a:pt x="8646347" y="1645282"/>
                </a:lnTo>
                <a:cubicBezTo>
                  <a:pt x="8641482" y="1645282"/>
                  <a:pt x="8635403" y="1637986"/>
                  <a:pt x="8628107" y="1623394"/>
                </a:cubicBezTo>
                <a:lnTo>
                  <a:pt x="8628107" y="1616097"/>
                </a:lnTo>
                <a:cubicBezTo>
                  <a:pt x="8640267" y="1616097"/>
                  <a:pt x="8646347" y="1613665"/>
                  <a:pt x="8646347" y="1608801"/>
                </a:cubicBezTo>
                <a:lnTo>
                  <a:pt x="8646347" y="1601505"/>
                </a:lnTo>
                <a:lnTo>
                  <a:pt x="8628107" y="1568672"/>
                </a:lnTo>
                <a:cubicBezTo>
                  <a:pt x="8640267" y="1517599"/>
                  <a:pt x="8649995" y="1492063"/>
                  <a:pt x="8657291" y="1492063"/>
                </a:cubicBezTo>
                <a:cubicBezTo>
                  <a:pt x="8674315" y="1494495"/>
                  <a:pt x="8682828" y="1496927"/>
                  <a:pt x="8682828" y="1499359"/>
                </a:cubicBezTo>
                <a:lnTo>
                  <a:pt x="8690124" y="1495711"/>
                </a:lnTo>
                <a:lnTo>
                  <a:pt x="8744845" y="1499359"/>
                </a:lnTo>
                <a:cubicBezTo>
                  <a:pt x="8771597" y="1499359"/>
                  <a:pt x="8795918" y="1483551"/>
                  <a:pt x="8817806" y="1451934"/>
                </a:cubicBezTo>
                <a:cubicBezTo>
                  <a:pt x="8820238" y="1451934"/>
                  <a:pt x="8821454" y="1454366"/>
                  <a:pt x="8821454" y="1459230"/>
                </a:cubicBezTo>
                <a:lnTo>
                  <a:pt x="8832399" y="1451934"/>
                </a:lnTo>
                <a:lnTo>
                  <a:pt x="8865231" y="1451934"/>
                </a:lnTo>
                <a:lnTo>
                  <a:pt x="8952785" y="1521247"/>
                </a:lnTo>
                <a:lnTo>
                  <a:pt x="9259224" y="1499359"/>
                </a:lnTo>
                <a:lnTo>
                  <a:pt x="9259224" y="1506655"/>
                </a:lnTo>
                <a:cubicBezTo>
                  <a:pt x="9264087" y="1501791"/>
                  <a:pt x="9273816" y="1499359"/>
                  <a:pt x="9288408" y="1499359"/>
                </a:cubicBezTo>
                <a:lnTo>
                  <a:pt x="9288408" y="1495711"/>
                </a:lnTo>
                <a:cubicBezTo>
                  <a:pt x="9288408" y="1493279"/>
                  <a:pt x="9287193" y="1485983"/>
                  <a:pt x="9284760" y="1473822"/>
                </a:cubicBezTo>
                <a:cubicBezTo>
                  <a:pt x="9282328" y="1461662"/>
                  <a:pt x="9279896" y="1444638"/>
                  <a:pt x="9277464" y="1422749"/>
                </a:cubicBezTo>
                <a:lnTo>
                  <a:pt x="9277464" y="1353436"/>
                </a:lnTo>
                <a:lnTo>
                  <a:pt x="9273816" y="1353436"/>
                </a:lnTo>
                <a:cubicBezTo>
                  <a:pt x="9273816" y="1387485"/>
                  <a:pt x="9239768" y="1414237"/>
                  <a:pt x="9171670" y="1433694"/>
                </a:cubicBezTo>
                <a:cubicBezTo>
                  <a:pt x="9125461" y="1426397"/>
                  <a:pt x="9082900" y="1422749"/>
                  <a:pt x="9043987" y="1422749"/>
                </a:cubicBezTo>
                <a:cubicBezTo>
                  <a:pt x="9024531" y="1415453"/>
                  <a:pt x="9007506" y="1400861"/>
                  <a:pt x="8992914" y="1378973"/>
                </a:cubicBezTo>
                <a:lnTo>
                  <a:pt x="8985618" y="1378973"/>
                </a:lnTo>
                <a:cubicBezTo>
                  <a:pt x="8973458" y="1378973"/>
                  <a:pt x="8966162" y="1380189"/>
                  <a:pt x="8963729" y="1382621"/>
                </a:cubicBezTo>
                <a:lnTo>
                  <a:pt x="8945489" y="1378973"/>
                </a:lnTo>
                <a:cubicBezTo>
                  <a:pt x="8906576" y="1378973"/>
                  <a:pt x="8873744" y="1387485"/>
                  <a:pt x="8846991" y="1404509"/>
                </a:cubicBezTo>
                <a:cubicBezTo>
                  <a:pt x="8837263" y="1404509"/>
                  <a:pt x="8806862" y="1371676"/>
                  <a:pt x="8755789" y="1306011"/>
                </a:cubicBezTo>
                <a:cubicBezTo>
                  <a:pt x="8746061" y="1306011"/>
                  <a:pt x="8731469" y="1280475"/>
                  <a:pt x="8712012" y="1229402"/>
                </a:cubicBezTo>
                <a:cubicBezTo>
                  <a:pt x="8707148" y="1229402"/>
                  <a:pt x="8694988" y="1203865"/>
                  <a:pt x="8675532" y="1152792"/>
                </a:cubicBezTo>
                <a:cubicBezTo>
                  <a:pt x="8653643" y="1152792"/>
                  <a:pt x="8641482" y="1133336"/>
                  <a:pt x="8639051" y="1094423"/>
                </a:cubicBezTo>
                <a:lnTo>
                  <a:pt x="8642699" y="1079830"/>
                </a:lnTo>
                <a:lnTo>
                  <a:pt x="8642699" y="1072535"/>
                </a:lnTo>
                <a:cubicBezTo>
                  <a:pt x="8635403" y="1072535"/>
                  <a:pt x="8629322" y="1060374"/>
                  <a:pt x="8624459" y="1036054"/>
                </a:cubicBezTo>
                <a:lnTo>
                  <a:pt x="8628107" y="1036054"/>
                </a:lnTo>
                <a:cubicBezTo>
                  <a:pt x="8611082" y="999573"/>
                  <a:pt x="8591626" y="971604"/>
                  <a:pt x="8569738" y="952148"/>
                </a:cubicBezTo>
                <a:lnTo>
                  <a:pt x="8569738" y="948500"/>
                </a:lnTo>
                <a:cubicBezTo>
                  <a:pt x="8569738" y="943636"/>
                  <a:pt x="8574601" y="941204"/>
                  <a:pt x="8584330" y="941204"/>
                </a:cubicBezTo>
                <a:lnTo>
                  <a:pt x="8555145" y="901075"/>
                </a:lnTo>
                <a:lnTo>
                  <a:pt x="8562441" y="857298"/>
                </a:lnTo>
                <a:lnTo>
                  <a:pt x="8540553" y="842706"/>
                </a:lnTo>
                <a:lnTo>
                  <a:pt x="8551497" y="813521"/>
                </a:lnTo>
                <a:cubicBezTo>
                  <a:pt x="8529609" y="740559"/>
                  <a:pt x="8518665" y="693135"/>
                  <a:pt x="8518665" y="671246"/>
                </a:cubicBezTo>
                <a:cubicBezTo>
                  <a:pt x="8550280" y="654222"/>
                  <a:pt x="8566089" y="623821"/>
                  <a:pt x="8566089" y="580044"/>
                </a:cubicBezTo>
                <a:lnTo>
                  <a:pt x="8569738" y="580044"/>
                </a:lnTo>
                <a:cubicBezTo>
                  <a:pt x="8601353" y="580044"/>
                  <a:pt x="8634186" y="593421"/>
                  <a:pt x="8668235" y="620173"/>
                </a:cubicBezTo>
                <a:cubicBezTo>
                  <a:pt x="8682828" y="620173"/>
                  <a:pt x="8690124" y="622605"/>
                  <a:pt x="8690124" y="627469"/>
                </a:cubicBezTo>
                <a:cubicBezTo>
                  <a:pt x="8743628" y="590988"/>
                  <a:pt x="8815374" y="564236"/>
                  <a:pt x="8905360" y="547211"/>
                </a:cubicBezTo>
                <a:lnTo>
                  <a:pt x="8919952" y="547211"/>
                </a:lnTo>
                <a:cubicBezTo>
                  <a:pt x="8966162" y="547211"/>
                  <a:pt x="9017235" y="588556"/>
                  <a:pt x="9073172" y="671246"/>
                </a:cubicBezTo>
                <a:cubicBezTo>
                  <a:pt x="9099924" y="693135"/>
                  <a:pt x="9138837" y="772176"/>
                  <a:pt x="9189910" y="908371"/>
                </a:cubicBezTo>
                <a:lnTo>
                  <a:pt x="9273816" y="1262234"/>
                </a:lnTo>
                <a:lnTo>
                  <a:pt x="9273816" y="1265882"/>
                </a:lnTo>
                <a:lnTo>
                  <a:pt x="9277464" y="1265882"/>
                </a:lnTo>
                <a:lnTo>
                  <a:pt x="9277464" y="1072535"/>
                </a:lnTo>
                <a:cubicBezTo>
                  <a:pt x="9277464" y="1031190"/>
                  <a:pt x="9258008" y="989844"/>
                  <a:pt x="9219095" y="948500"/>
                </a:cubicBezTo>
                <a:cubicBezTo>
                  <a:pt x="9219095" y="943636"/>
                  <a:pt x="9221527" y="941204"/>
                  <a:pt x="9226391" y="941204"/>
                </a:cubicBezTo>
                <a:lnTo>
                  <a:pt x="9219095" y="908371"/>
                </a:lnTo>
                <a:lnTo>
                  <a:pt x="9219095" y="904723"/>
                </a:lnTo>
                <a:lnTo>
                  <a:pt x="9222743" y="897427"/>
                </a:lnTo>
                <a:cubicBezTo>
                  <a:pt x="9225175" y="894995"/>
                  <a:pt x="9228823" y="892563"/>
                  <a:pt x="9233687" y="890131"/>
                </a:cubicBezTo>
                <a:cubicBezTo>
                  <a:pt x="9233687" y="863378"/>
                  <a:pt x="9219095" y="835410"/>
                  <a:pt x="9189910" y="806225"/>
                </a:cubicBezTo>
                <a:cubicBezTo>
                  <a:pt x="9189910" y="784336"/>
                  <a:pt x="9199639" y="767312"/>
                  <a:pt x="9219095" y="755152"/>
                </a:cubicBezTo>
                <a:cubicBezTo>
                  <a:pt x="9226391" y="755152"/>
                  <a:pt x="9239768" y="760016"/>
                  <a:pt x="9259224" y="769744"/>
                </a:cubicBezTo>
                <a:lnTo>
                  <a:pt x="9259224" y="667598"/>
                </a:lnTo>
                <a:lnTo>
                  <a:pt x="9226391" y="448714"/>
                </a:lnTo>
                <a:lnTo>
                  <a:pt x="9226391" y="357512"/>
                </a:lnTo>
                <a:cubicBezTo>
                  <a:pt x="9180182" y="308871"/>
                  <a:pt x="9157077" y="276038"/>
                  <a:pt x="9157077" y="259013"/>
                </a:cubicBezTo>
                <a:lnTo>
                  <a:pt x="9157077" y="244421"/>
                </a:lnTo>
                <a:cubicBezTo>
                  <a:pt x="9169237" y="244421"/>
                  <a:pt x="9181398" y="234693"/>
                  <a:pt x="9193558" y="215237"/>
                </a:cubicBezTo>
                <a:lnTo>
                  <a:pt x="9219095" y="182404"/>
                </a:lnTo>
                <a:lnTo>
                  <a:pt x="9270168" y="196996"/>
                </a:lnTo>
                <a:lnTo>
                  <a:pt x="9310297" y="215237"/>
                </a:lnTo>
                <a:cubicBezTo>
                  <a:pt x="9315160" y="215237"/>
                  <a:pt x="9317593" y="212804"/>
                  <a:pt x="9317593" y="207940"/>
                </a:cubicBezTo>
                <a:cubicBezTo>
                  <a:pt x="9322457" y="207940"/>
                  <a:pt x="9416091" y="233477"/>
                  <a:pt x="9598495" y="284550"/>
                </a:cubicBezTo>
                <a:lnTo>
                  <a:pt x="9631327" y="273606"/>
                </a:lnTo>
                <a:cubicBezTo>
                  <a:pt x="9643487" y="280902"/>
                  <a:pt x="9649568" y="285766"/>
                  <a:pt x="9649568" y="288198"/>
                </a:cubicBezTo>
                <a:lnTo>
                  <a:pt x="9660512" y="284550"/>
                </a:lnTo>
                <a:lnTo>
                  <a:pt x="9664160" y="284550"/>
                </a:lnTo>
                <a:cubicBezTo>
                  <a:pt x="9802786" y="304006"/>
                  <a:pt x="9872101" y="334407"/>
                  <a:pt x="9872101" y="375752"/>
                </a:cubicBezTo>
                <a:cubicBezTo>
                  <a:pt x="9879397" y="375752"/>
                  <a:pt x="9883044" y="386696"/>
                  <a:pt x="9883044" y="408585"/>
                </a:cubicBezTo>
                <a:cubicBezTo>
                  <a:pt x="9883044" y="464522"/>
                  <a:pt x="9873316" y="492490"/>
                  <a:pt x="9853860" y="492490"/>
                </a:cubicBezTo>
                <a:lnTo>
                  <a:pt x="9864805" y="580044"/>
                </a:lnTo>
                <a:lnTo>
                  <a:pt x="9861156" y="612877"/>
                </a:lnTo>
                <a:lnTo>
                  <a:pt x="9864805" y="642062"/>
                </a:lnTo>
                <a:lnTo>
                  <a:pt x="9824676" y="813521"/>
                </a:lnTo>
                <a:cubicBezTo>
                  <a:pt x="9831972" y="813521"/>
                  <a:pt x="9835619" y="815953"/>
                  <a:pt x="9835619" y="820817"/>
                </a:cubicBezTo>
                <a:lnTo>
                  <a:pt x="9828323" y="864594"/>
                </a:lnTo>
                <a:cubicBezTo>
                  <a:pt x="9833187" y="891347"/>
                  <a:pt x="9835619" y="905939"/>
                  <a:pt x="9835619" y="908371"/>
                </a:cubicBezTo>
                <a:lnTo>
                  <a:pt x="9824676" y="919315"/>
                </a:lnTo>
                <a:lnTo>
                  <a:pt x="9828323" y="948500"/>
                </a:lnTo>
                <a:lnTo>
                  <a:pt x="9828323" y="999573"/>
                </a:lnTo>
                <a:lnTo>
                  <a:pt x="9824676" y="1017813"/>
                </a:lnTo>
                <a:lnTo>
                  <a:pt x="9824676" y="1032406"/>
                </a:lnTo>
                <a:cubicBezTo>
                  <a:pt x="9822243" y="1039702"/>
                  <a:pt x="9821027" y="1044566"/>
                  <a:pt x="9821027" y="1046998"/>
                </a:cubicBezTo>
                <a:lnTo>
                  <a:pt x="9821027" y="1057942"/>
                </a:lnTo>
                <a:cubicBezTo>
                  <a:pt x="9867236" y="972820"/>
                  <a:pt x="9911013" y="930259"/>
                  <a:pt x="9952357" y="930259"/>
                </a:cubicBezTo>
                <a:cubicBezTo>
                  <a:pt x="9969382" y="874322"/>
                  <a:pt x="9981543" y="846354"/>
                  <a:pt x="9988839" y="846354"/>
                </a:cubicBezTo>
                <a:cubicBezTo>
                  <a:pt x="9998567" y="853650"/>
                  <a:pt x="10008295" y="857298"/>
                  <a:pt x="10018023" y="857298"/>
                </a:cubicBezTo>
                <a:cubicBezTo>
                  <a:pt x="10047207" y="791632"/>
                  <a:pt x="10084904" y="695567"/>
                  <a:pt x="10131114" y="569100"/>
                </a:cubicBezTo>
                <a:cubicBezTo>
                  <a:pt x="10177323" y="510731"/>
                  <a:pt x="10218668" y="481546"/>
                  <a:pt x="10255148" y="481546"/>
                </a:cubicBezTo>
                <a:lnTo>
                  <a:pt x="10266092" y="481546"/>
                </a:lnTo>
                <a:cubicBezTo>
                  <a:pt x="10297710" y="481546"/>
                  <a:pt x="10332974" y="498571"/>
                  <a:pt x="10371886" y="532619"/>
                </a:cubicBezTo>
                <a:lnTo>
                  <a:pt x="10390127" y="525323"/>
                </a:lnTo>
                <a:cubicBezTo>
                  <a:pt x="10504433" y="549644"/>
                  <a:pt x="10561586" y="567884"/>
                  <a:pt x="10561586" y="580044"/>
                </a:cubicBezTo>
                <a:cubicBezTo>
                  <a:pt x="10607795" y="601933"/>
                  <a:pt x="10651573" y="640845"/>
                  <a:pt x="10692917" y="696783"/>
                </a:cubicBezTo>
                <a:cubicBezTo>
                  <a:pt x="10724533" y="742992"/>
                  <a:pt x="10740342" y="781904"/>
                  <a:pt x="10740342" y="813521"/>
                </a:cubicBezTo>
                <a:lnTo>
                  <a:pt x="10740342" y="831761"/>
                </a:lnTo>
                <a:cubicBezTo>
                  <a:pt x="10737909" y="836625"/>
                  <a:pt x="10735478" y="842706"/>
                  <a:pt x="10733046" y="850002"/>
                </a:cubicBezTo>
                <a:cubicBezTo>
                  <a:pt x="10728182" y="862162"/>
                  <a:pt x="10724533" y="875538"/>
                  <a:pt x="10722101" y="890131"/>
                </a:cubicBezTo>
                <a:lnTo>
                  <a:pt x="10725750" y="901075"/>
                </a:lnTo>
                <a:cubicBezTo>
                  <a:pt x="10677108" y="925396"/>
                  <a:pt x="10652788" y="944852"/>
                  <a:pt x="10652788" y="959444"/>
                </a:cubicBezTo>
                <a:cubicBezTo>
                  <a:pt x="10652788" y="978900"/>
                  <a:pt x="10596852" y="1028757"/>
                  <a:pt x="10484977" y="1109015"/>
                </a:cubicBezTo>
                <a:cubicBezTo>
                  <a:pt x="10463088" y="1109015"/>
                  <a:pt x="10443632" y="1124823"/>
                  <a:pt x="10426607" y="1156440"/>
                </a:cubicBezTo>
                <a:cubicBezTo>
                  <a:pt x="10382831" y="1156440"/>
                  <a:pt x="10348782" y="1177112"/>
                  <a:pt x="10324461" y="1218457"/>
                </a:cubicBezTo>
                <a:cubicBezTo>
                  <a:pt x="10305006" y="1237914"/>
                  <a:pt x="10264877" y="1256154"/>
                  <a:pt x="10204075" y="1273178"/>
                </a:cubicBezTo>
                <a:cubicBezTo>
                  <a:pt x="10204075" y="1290203"/>
                  <a:pt x="10165162" y="1308443"/>
                  <a:pt x="10087336" y="1327900"/>
                </a:cubicBezTo>
                <a:lnTo>
                  <a:pt x="10065448" y="1324252"/>
                </a:lnTo>
                <a:lnTo>
                  <a:pt x="10043560" y="1324252"/>
                </a:lnTo>
                <a:lnTo>
                  <a:pt x="10010727" y="1320603"/>
                </a:lnTo>
                <a:cubicBezTo>
                  <a:pt x="9981543" y="1337628"/>
                  <a:pt x="9957222" y="1346140"/>
                  <a:pt x="9937765" y="1346140"/>
                </a:cubicBezTo>
                <a:cubicBezTo>
                  <a:pt x="9898852" y="1346140"/>
                  <a:pt x="9850211" y="1318171"/>
                  <a:pt x="9791843" y="1262234"/>
                </a:cubicBezTo>
                <a:lnTo>
                  <a:pt x="9791843" y="1258586"/>
                </a:lnTo>
                <a:cubicBezTo>
                  <a:pt x="9786979" y="1258586"/>
                  <a:pt x="9778466" y="1264666"/>
                  <a:pt x="9766306" y="1276827"/>
                </a:cubicBezTo>
                <a:lnTo>
                  <a:pt x="9773602" y="1291419"/>
                </a:lnTo>
                <a:lnTo>
                  <a:pt x="9762658" y="1295067"/>
                </a:lnTo>
                <a:lnTo>
                  <a:pt x="9780898" y="1419101"/>
                </a:lnTo>
                <a:lnTo>
                  <a:pt x="9780898" y="1437342"/>
                </a:lnTo>
                <a:cubicBezTo>
                  <a:pt x="9790627" y="1437342"/>
                  <a:pt x="9795490" y="1440990"/>
                  <a:pt x="9795490" y="1448286"/>
                </a:cubicBezTo>
                <a:lnTo>
                  <a:pt x="9806435" y="1437342"/>
                </a:lnTo>
                <a:lnTo>
                  <a:pt x="9853860" y="1437342"/>
                </a:lnTo>
                <a:cubicBezTo>
                  <a:pt x="9863588" y="1437342"/>
                  <a:pt x="9872101" y="1436126"/>
                  <a:pt x="9879397" y="1433694"/>
                </a:cubicBezTo>
                <a:cubicBezTo>
                  <a:pt x="9881829" y="1436126"/>
                  <a:pt x="9889125" y="1437342"/>
                  <a:pt x="9901285" y="1437342"/>
                </a:cubicBezTo>
                <a:cubicBezTo>
                  <a:pt x="9911013" y="1437342"/>
                  <a:pt x="9915877" y="1436126"/>
                  <a:pt x="9915877" y="1433694"/>
                </a:cubicBezTo>
                <a:lnTo>
                  <a:pt x="9945061" y="1437342"/>
                </a:lnTo>
                <a:cubicBezTo>
                  <a:pt x="10117737" y="1437342"/>
                  <a:pt x="10233260" y="1450718"/>
                  <a:pt x="10291629" y="1477470"/>
                </a:cubicBezTo>
                <a:cubicBezTo>
                  <a:pt x="10296492" y="1472606"/>
                  <a:pt x="10303788" y="1470175"/>
                  <a:pt x="10313517" y="1470175"/>
                </a:cubicBezTo>
                <a:lnTo>
                  <a:pt x="10320814" y="1470175"/>
                </a:lnTo>
                <a:cubicBezTo>
                  <a:pt x="10432689" y="1513951"/>
                  <a:pt x="10500784" y="1571105"/>
                  <a:pt x="10525106" y="1641634"/>
                </a:cubicBezTo>
                <a:cubicBezTo>
                  <a:pt x="10537266" y="1663522"/>
                  <a:pt x="10549427" y="1674467"/>
                  <a:pt x="10561586" y="1674467"/>
                </a:cubicBezTo>
                <a:cubicBezTo>
                  <a:pt x="10602930" y="1713379"/>
                  <a:pt x="10623604" y="1760804"/>
                  <a:pt x="10623604" y="1816741"/>
                </a:cubicBezTo>
                <a:cubicBezTo>
                  <a:pt x="10630900" y="1816741"/>
                  <a:pt x="10634548" y="1832550"/>
                  <a:pt x="10634548" y="1864167"/>
                </a:cubicBezTo>
                <a:lnTo>
                  <a:pt x="10634548" y="1867815"/>
                </a:lnTo>
                <a:lnTo>
                  <a:pt x="10630900" y="1878759"/>
                </a:lnTo>
                <a:cubicBezTo>
                  <a:pt x="10638196" y="1878759"/>
                  <a:pt x="10641844" y="1883623"/>
                  <a:pt x="10641844" y="1893351"/>
                </a:cubicBezTo>
                <a:lnTo>
                  <a:pt x="10641844" y="1926184"/>
                </a:lnTo>
                <a:lnTo>
                  <a:pt x="10634548" y="1955368"/>
                </a:lnTo>
                <a:cubicBezTo>
                  <a:pt x="10644277" y="1955368"/>
                  <a:pt x="10649140" y="1959017"/>
                  <a:pt x="10649140" y="1966313"/>
                </a:cubicBezTo>
                <a:cubicBezTo>
                  <a:pt x="10649140" y="1971177"/>
                  <a:pt x="10646708" y="1973609"/>
                  <a:pt x="10641844" y="1973609"/>
                </a:cubicBezTo>
                <a:lnTo>
                  <a:pt x="10649140" y="1984553"/>
                </a:lnTo>
                <a:lnTo>
                  <a:pt x="10649140" y="2010090"/>
                </a:lnTo>
                <a:cubicBezTo>
                  <a:pt x="10649140" y="2014954"/>
                  <a:pt x="10646708" y="2017386"/>
                  <a:pt x="10641844" y="2017386"/>
                </a:cubicBezTo>
                <a:cubicBezTo>
                  <a:pt x="10649140" y="2034410"/>
                  <a:pt x="10652788" y="2051434"/>
                  <a:pt x="10652788" y="2068459"/>
                </a:cubicBezTo>
                <a:cubicBezTo>
                  <a:pt x="10652788" y="2070891"/>
                  <a:pt x="10651573" y="2072107"/>
                  <a:pt x="10649140" y="2072107"/>
                </a:cubicBezTo>
                <a:lnTo>
                  <a:pt x="10652788" y="2119532"/>
                </a:lnTo>
                <a:lnTo>
                  <a:pt x="10652788" y="2207085"/>
                </a:lnTo>
                <a:cubicBezTo>
                  <a:pt x="10652788" y="2209518"/>
                  <a:pt x="10651573" y="2210734"/>
                  <a:pt x="10649140" y="2210734"/>
                </a:cubicBezTo>
                <a:cubicBezTo>
                  <a:pt x="10651573" y="2213166"/>
                  <a:pt x="10655220" y="2241134"/>
                  <a:pt x="10660084" y="2294639"/>
                </a:cubicBezTo>
                <a:lnTo>
                  <a:pt x="10652788" y="2323824"/>
                </a:lnTo>
                <a:lnTo>
                  <a:pt x="10660084" y="2334768"/>
                </a:lnTo>
                <a:cubicBezTo>
                  <a:pt x="10660084" y="2346928"/>
                  <a:pt x="10654004" y="2362737"/>
                  <a:pt x="10641844" y="2382193"/>
                </a:cubicBezTo>
                <a:lnTo>
                  <a:pt x="10649140" y="2422322"/>
                </a:lnTo>
                <a:cubicBezTo>
                  <a:pt x="10639412" y="2422322"/>
                  <a:pt x="10634548" y="2428402"/>
                  <a:pt x="10634548" y="2440562"/>
                </a:cubicBezTo>
                <a:cubicBezTo>
                  <a:pt x="10644277" y="2462451"/>
                  <a:pt x="10649140" y="2475827"/>
                  <a:pt x="10649140" y="2480691"/>
                </a:cubicBezTo>
                <a:lnTo>
                  <a:pt x="10641844" y="2498932"/>
                </a:lnTo>
                <a:cubicBezTo>
                  <a:pt x="10646708" y="2503796"/>
                  <a:pt x="10649140" y="2511092"/>
                  <a:pt x="10649140" y="2520820"/>
                </a:cubicBezTo>
                <a:lnTo>
                  <a:pt x="10641844" y="2520820"/>
                </a:lnTo>
                <a:cubicBezTo>
                  <a:pt x="10646708" y="2530548"/>
                  <a:pt x="10649140" y="2536628"/>
                  <a:pt x="10649140" y="2539060"/>
                </a:cubicBezTo>
                <a:cubicBezTo>
                  <a:pt x="10646708" y="2543924"/>
                  <a:pt x="10644277" y="2551220"/>
                  <a:pt x="10641844" y="2560949"/>
                </a:cubicBezTo>
                <a:cubicBezTo>
                  <a:pt x="10646708" y="2577973"/>
                  <a:pt x="10649140" y="2587701"/>
                  <a:pt x="10649140" y="2590134"/>
                </a:cubicBezTo>
                <a:lnTo>
                  <a:pt x="10641844" y="2590134"/>
                </a:lnTo>
                <a:lnTo>
                  <a:pt x="10649140" y="2601078"/>
                </a:lnTo>
                <a:cubicBezTo>
                  <a:pt x="10644277" y="2613238"/>
                  <a:pt x="10640628" y="2624182"/>
                  <a:pt x="10638196" y="2633910"/>
                </a:cubicBezTo>
                <a:cubicBezTo>
                  <a:pt x="10635763" y="2641207"/>
                  <a:pt x="10634548" y="2646071"/>
                  <a:pt x="10634548" y="2648503"/>
                </a:cubicBezTo>
                <a:lnTo>
                  <a:pt x="10634548" y="2681335"/>
                </a:lnTo>
                <a:cubicBezTo>
                  <a:pt x="10634548" y="2691063"/>
                  <a:pt x="10639412" y="2695928"/>
                  <a:pt x="10649140" y="2695928"/>
                </a:cubicBezTo>
                <a:cubicBezTo>
                  <a:pt x="10649140" y="2698359"/>
                  <a:pt x="10647924" y="2706872"/>
                  <a:pt x="10645492" y="2721464"/>
                </a:cubicBezTo>
                <a:lnTo>
                  <a:pt x="10638196" y="2747001"/>
                </a:lnTo>
                <a:lnTo>
                  <a:pt x="10630900" y="2783481"/>
                </a:lnTo>
                <a:lnTo>
                  <a:pt x="10634548" y="2794426"/>
                </a:lnTo>
                <a:cubicBezTo>
                  <a:pt x="10634548" y="2809018"/>
                  <a:pt x="10626036" y="2828474"/>
                  <a:pt x="10609011" y="2852795"/>
                </a:cubicBezTo>
                <a:lnTo>
                  <a:pt x="10619955" y="2885627"/>
                </a:lnTo>
                <a:cubicBezTo>
                  <a:pt x="10612659" y="2888060"/>
                  <a:pt x="10593203" y="2930620"/>
                  <a:pt x="10561586" y="3013310"/>
                </a:cubicBezTo>
                <a:cubicBezTo>
                  <a:pt x="10542131" y="3013310"/>
                  <a:pt x="10516594" y="3037631"/>
                  <a:pt x="10484977" y="3086272"/>
                </a:cubicBezTo>
                <a:cubicBezTo>
                  <a:pt x="10467953" y="3100864"/>
                  <a:pt x="10455792" y="3127616"/>
                  <a:pt x="10448496" y="3166529"/>
                </a:cubicBezTo>
                <a:cubicBezTo>
                  <a:pt x="10433904" y="3166529"/>
                  <a:pt x="10397423" y="3194498"/>
                  <a:pt x="10339054" y="3250435"/>
                </a:cubicBezTo>
                <a:cubicBezTo>
                  <a:pt x="10224748" y="3282052"/>
                  <a:pt x="10148138" y="3297860"/>
                  <a:pt x="10109225" y="3297860"/>
                </a:cubicBezTo>
                <a:lnTo>
                  <a:pt x="10054503" y="3297860"/>
                </a:lnTo>
                <a:cubicBezTo>
                  <a:pt x="10054503" y="3305156"/>
                  <a:pt x="10037479" y="3316100"/>
                  <a:pt x="10003431" y="3330693"/>
                </a:cubicBezTo>
                <a:cubicBezTo>
                  <a:pt x="10003431" y="3357445"/>
                  <a:pt x="9956006" y="3375686"/>
                  <a:pt x="9861156" y="3385414"/>
                </a:cubicBezTo>
                <a:lnTo>
                  <a:pt x="9791843" y="3385414"/>
                </a:lnTo>
                <a:cubicBezTo>
                  <a:pt x="9772387" y="3385414"/>
                  <a:pt x="9762658" y="3380550"/>
                  <a:pt x="9762658" y="3370821"/>
                </a:cubicBezTo>
                <a:cubicBezTo>
                  <a:pt x="9755361" y="3373253"/>
                  <a:pt x="9749281" y="3374470"/>
                  <a:pt x="9744418" y="3374470"/>
                </a:cubicBezTo>
                <a:cubicBezTo>
                  <a:pt x="9700640" y="3374470"/>
                  <a:pt x="9653215" y="3372038"/>
                  <a:pt x="9602143" y="3367173"/>
                </a:cubicBezTo>
                <a:lnTo>
                  <a:pt x="9572958" y="3370821"/>
                </a:lnTo>
                <a:lnTo>
                  <a:pt x="9499997" y="3370821"/>
                </a:lnTo>
                <a:cubicBezTo>
                  <a:pt x="9419739" y="3370821"/>
                  <a:pt x="9292056" y="3384198"/>
                  <a:pt x="9116948" y="3410950"/>
                </a:cubicBezTo>
                <a:lnTo>
                  <a:pt x="8992914" y="3410950"/>
                </a:lnTo>
                <a:lnTo>
                  <a:pt x="8945489" y="3414598"/>
                </a:lnTo>
                <a:lnTo>
                  <a:pt x="8945489" y="3410950"/>
                </a:lnTo>
                <a:cubicBezTo>
                  <a:pt x="8940624" y="3410950"/>
                  <a:pt x="8938193" y="3412166"/>
                  <a:pt x="8938193" y="3414598"/>
                </a:cubicBezTo>
                <a:lnTo>
                  <a:pt x="8821454" y="3400006"/>
                </a:lnTo>
                <a:cubicBezTo>
                  <a:pt x="8819022" y="3407302"/>
                  <a:pt x="8817806" y="3413382"/>
                  <a:pt x="8817806" y="3418246"/>
                </a:cubicBezTo>
                <a:lnTo>
                  <a:pt x="8799566" y="3418246"/>
                </a:lnTo>
                <a:cubicBezTo>
                  <a:pt x="8797134" y="3415815"/>
                  <a:pt x="8784974" y="3409734"/>
                  <a:pt x="8763085" y="3400006"/>
                </a:cubicBezTo>
                <a:cubicBezTo>
                  <a:pt x="8736332" y="3387846"/>
                  <a:pt x="8704716" y="3374470"/>
                  <a:pt x="8668235" y="3359877"/>
                </a:cubicBezTo>
                <a:cubicBezTo>
                  <a:pt x="8602570" y="3299076"/>
                  <a:pt x="8549065" y="3265027"/>
                  <a:pt x="8507720" y="3257731"/>
                </a:cubicBezTo>
                <a:cubicBezTo>
                  <a:pt x="8507720" y="3255299"/>
                  <a:pt x="8505288" y="3254083"/>
                  <a:pt x="8500424" y="3254083"/>
                </a:cubicBezTo>
                <a:lnTo>
                  <a:pt x="8507720" y="3239491"/>
                </a:lnTo>
                <a:lnTo>
                  <a:pt x="8500424" y="3195714"/>
                </a:lnTo>
                <a:lnTo>
                  <a:pt x="8507720" y="3181122"/>
                </a:lnTo>
                <a:lnTo>
                  <a:pt x="8478536" y="3195714"/>
                </a:lnTo>
                <a:lnTo>
                  <a:pt x="8474888" y="3195714"/>
                </a:lnTo>
                <a:lnTo>
                  <a:pt x="8445703" y="3166529"/>
                </a:lnTo>
                <a:lnTo>
                  <a:pt x="8445703" y="3155585"/>
                </a:lnTo>
                <a:lnTo>
                  <a:pt x="8496776" y="3122752"/>
                </a:lnTo>
                <a:cubicBezTo>
                  <a:pt x="8472455" y="3122752"/>
                  <a:pt x="8457863" y="3102080"/>
                  <a:pt x="8452999" y="3060735"/>
                </a:cubicBezTo>
                <a:cubicBezTo>
                  <a:pt x="8457863" y="3051007"/>
                  <a:pt x="8462727" y="3046143"/>
                  <a:pt x="8467591" y="3046143"/>
                </a:cubicBezTo>
                <a:lnTo>
                  <a:pt x="8478536" y="3053439"/>
                </a:lnTo>
                <a:lnTo>
                  <a:pt x="8478536" y="3042495"/>
                </a:lnTo>
                <a:cubicBezTo>
                  <a:pt x="8466375" y="3042495"/>
                  <a:pt x="8460295" y="3037631"/>
                  <a:pt x="8460295" y="3027902"/>
                </a:cubicBezTo>
                <a:cubicBezTo>
                  <a:pt x="8470023" y="3027902"/>
                  <a:pt x="8474888" y="3024254"/>
                  <a:pt x="8474888" y="3016958"/>
                </a:cubicBezTo>
                <a:lnTo>
                  <a:pt x="8452999" y="2991422"/>
                </a:lnTo>
                <a:cubicBezTo>
                  <a:pt x="8504072" y="2911164"/>
                  <a:pt x="8538120" y="2863739"/>
                  <a:pt x="8555145" y="2849147"/>
                </a:cubicBezTo>
                <a:cubicBezTo>
                  <a:pt x="8567305" y="2849147"/>
                  <a:pt x="8609866" y="2830906"/>
                  <a:pt x="8682828" y="2794426"/>
                </a:cubicBezTo>
                <a:lnTo>
                  <a:pt x="8704716" y="2794426"/>
                </a:lnTo>
                <a:cubicBezTo>
                  <a:pt x="8724172" y="2799290"/>
                  <a:pt x="8742413" y="2802938"/>
                  <a:pt x="8759437" y="2805370"/>
                </a:cubicBezTo>
                <a:cubicBezTo>
                  <a:pt x="8774030" y="2807802"/>
                  <a:pt x="8784974" y="2809018"/>
                  <a:pt x="8792270" y="2809018"/>
                </a:cubicBezTo>
                <a:lnTo>
                  <a:pt x="9499997" y="2809018"/>
                </a:lnTo>
                <a:cubicBezTo>
                  <a:pt x="9665376" y="2809018"/>
                  <a:pt x="9830755" y="2794426"/>
                  <a:pt x="9996135" y="2765241"/>
                </a:cubicBezTo>
                <a:cubicBezTo>
                  <a:pt x="9993703" y="2745784"/>
                  <a:pt x="9983975" y="2726328"/>
                  <a:pt x="9966951" y="2706872"/>
                </a:cubicBezTo>
                <a:cubicBezTo>
                  <a:pt x="10061800" y="2699576"/>
                  <a:pt x="10109225" y="2682551"/>
                  <a:pt x="10109225" y="2655799"/>
                </a:cubicBezTo>
                <a:lnTo>
                  <a:pt x="10109225" y="2334768"/>
                </a:lnTo>
                <a:cubicBezTo>
                  <a:pt x="10097065" y="2337200"/>
                  <a:pt x="10088553" y="2338416"/>
                  <a:pt x="10083689" y="2338416"/>
                </a:cubicBezTo>
                <a:lnTo>
                  <a:pt x="10072744" y="2334768"/>
                </a:lnTo>
                <a:cubicBezTo>
                  <a:pt x="10045992" y="2339632"/>
                  <a:pt x="10032615" y="2345712"/>
                  <a:pt x="10032615" y="2353008"/>
                </a:cubicBezTo>
                <a:lnTo>
                  <a:pt x="10039911" y="2353008"/>
                </a:lnTo>
                <a:cubicBezTo>
                  <a:pt x="10052071" y="2353008"/>
                  <a:pt x="10059368" y="2351793"/>
                  <a:pt x="10061800" y="2349360"/>
                </a:cubicBezTo>
                <a:cubicBezTo>
                  <a:pt x="10069097" y="2351793"/>
                  <a:pt x="10075177" y="2354225"/>
                  <a:pt x="10080040" y="2356656"/>
                </a:cubicBezTo>
                <a:cubicBezTo>
                  <a:pt x="10084904" y="2359089"/>
                  <a:pt x="10087336" y="2361521"/>
                  <a:pt x="10087336" y="2363953"/>
                </a:cubicBezTo>
                <a:lnTo>
                  <a:pt x="10087336" y="2367601"/>
                </a:lnTo>
                <a:cubicBezTo>
                  <a:pt x="10070312" y="2406514"/>
                  <a:pt x="10054503" y="2425970"/>
                  <a:pt x="10039911" y="2425970"/>
                </a:cubicBezTo>
                <a:lnTo>
                  <a:pt x="10039911" y="2451507"/>
                </a:lnTo>
                <a:cubicBezTo>
                  <a:pt x="10039911" y="2500147"/>
                  <a:pt x="10008295" y="2552437"/>
                  <a:pt x="9945061" y="2608374"/>
                </a:cubicBezTo>
                <a:cubicBezTo>
                  <a:pt x="9872101" y="2647286"/>
                  <a:pt x="9754146" y="2666743"/>
                  <a:pt x="9591199" y="2666743"/>
                </a:cubicBezTo>
                <a:cubicBezTo>
                  <a:pt x="9437979" y="2705656"/>
                  <a:pt x="9337049" y="2725112"/>
                  <a:pt x="9288408" y="2725112"/>
                </a:cubicBezTo>
                <a:lnTo>
                  <a:pt x="9215447" y="2725112"/>
                </a:lnTo>
                <a:cubicBezTo>
                  <a:pt x="9203287" y="2727544"/>
                  <a:pt x="9191126" y="2729976"/>
                  <a:pt x="9178966" y="2732408"/>
                </a:cubicBezTo>
                <a:cubicBezTo>
                  <a:pt x="9171670" y="2734840"/>
                  <a:pt x="9163158" y="2737273"/>
                  <a:pt x="9153429" y="2739704"/>
                </a:cubicBezTo>
                <a:lnTo>
                  <a:pt x="9127893" y="2743353"/>
                </a:lnTo>
                <a:lnTo>
                  <a:pt x="8992914" y="2743353"/>
                </a:lnTo>
                <a:cubicBezTo>
                  <a:pt x="8893199" y="2716600"/>
                  <a:pt x="8826319" y="2684983"/>
                  <a:pt x="8792270" y="2648503"/>
                </a:cubicBezTo>
                <a:lnTo>
                  <a:pt x="8792270" y="2633910"/>
                </a:lnTo>
                <a:cubicBezTo>
                  <a:pt x="8772813" y="2633910"/>
                  <a:pt x="8761869" y="2609590"/>
                  <a:pt x="8759437" y="2560949"/>
                </a:cubicBezTo>
                <a:cubicBezTo>
                  <a:pt x="8739980" y="2548789"/>
                  <a:pt x="8730253" y="2541492"/>
                  <a:pt x="8730253" y="2539060"/>
                </a:cubicBezTo>
                <a:lnTo>
                  <a:pt x="8730253" y="2520820"/>
                </a:lnTo>
                <a:lnTo>
                  <a:pt x="8733901" y="2509876"/>
                </a:lnTo>
                <a:cubicBezTo>
                  <a:pt x="8716876" y="2509876"/>
                  <a:pt x="8707148" y="2481907"/>
                  <a:pt x="8704716" y="2425970"/>
                </a:cubicBezTo>
                <a:lnTo>
                  <a:pt x="8686476" y="2382193"/>
                </a:lnTo>
                <a:cubicBezTo>
                  <a:pt x="8698636" y="2374897"/>
                  <a:pt x="8732684" y="2368817"/>
                  <a:pt x="8788622" y="2363953"/>
                </a:cubicBezTo>
                <a:lnTo>
                  <a:pt x="8788622" y="2356656"/>
                </a:lnTo>
                <a:cubicBezTo>
                  <a:pt x="8737549" y="2312880"/>
                  <a:pt x="8712012" y="2287343"/>
                  <a:pt x="8712012" y="2280047"/>
                </a:cubicBezTo>
                <a:cubicBezTo>
                  <a:pt x="8712012" y="2277615"/>
                  <a:pt x="8713228" y="2276399"/>
                  <a:pt x="8715660" y="2276399"/>
                </a:cubicBezTo>
                <a:lnTo>
                  <a:pt x="8712012" y="2265455"/>
                </a:lnTo>
                <a:lnTo>
                  <a:pt x="8712012" y="2239918"/>
                </a:lnTo>
                <a:cubicBezTo>
                  <a:pt x="8712012" y="2210734"/>
                  <a:pt x="8729036" y="2193709"/>
                  <a:pt x="8763085" y="2188845"/>
                </a:cubicBezTo>
                <a:cubicBezTo>
                  <a:pt x="8787405" y="2193709"/>
                  <a:pt x="8808078" y="2197357"/>
                  <a:pt x="8825103" y="2199789"/>
                </a:cubicBezTo>
                <a:cubicBezTo>
                  <a:pt x="8837263" y="2204654"/>
                  <a:pt x="8845774" y="2207085"/>
                  <a:pt x="8850639" y="2207085"/>
                </a:cubicBezTo>
                <a:cubicBezTo>
                  <a:pt x="8872527" y="2192493"/>
                  <a:pt x="8936976" y="2181549"/>
                  <a:pt x="9043987" y="2174253"/>
                </a:cubicBezTo>
                <a:lnTo>
                  <a:pt x="9043987" y="2177901"/>
                </a:lnTo>
                <a:cubicBezTo>
                  <a:pt x="9070740" y="2175469"/>
                  <a:pt x="9084116" y="2170605"/>
                  <a:pt x="9084116" y="2163309"/>
                </a:cubicBezTo>
                <a:lnTo>
                  <a:pt x="9142485" y="2174253"/>
                </a:lnTo>
                <a:lnTo>
                  <a:pt x="9215447" y="2174253"/>
                </a:lnTo>
                <a:lnTo>
                  <a:pt x="9251927" y="2177901"/>
                </a:lnTo>
                <a:lnTo>
                  <a:pt x="9470812" y="2134124"/>
                </a:lnTo>
                <a:lnTo>
                  <a:pt x="9485404" y="2141420"/>
                </a:lnTo>
                <a:cubicBezTo>
                  <a:pt x="9485404" y="2131692"/>
                  <a:pt x="9599710" y="2125612"/>
                  <a:pt x="9828323" y="2123180"/>
                </a:cubicBezTo>
                <a:lnTo>
                  <a:pt x="9853860" y="2130476"/>
                </a:lnTo>
                <a:cubicBezTo>
                  <a:pt x="9863588" y="2125612"/>
                  <a:pt x="9872101" y="2123180"/>
                  <a:pt x="9879397" y="2123180"/>
                </a:cubicBezTo>
                <a:cubicBezTo>
                  <a:pt x="9915877" y="2123180"/>
                  <a:pt x="9957222" y="2134124"/>
                  <a:pt x="10003431" y="2156012"/>
                </a:cubicBezTo>
                <a:lnTo>
                  <a:pt x="10014376" y="2152364"/>
                </a:lnTo>
                <a:lnTo>
                  <a:pt x="10021672" y="2148716"/>
                </a:lnTo>
                <a:lnTo>
                  <a:pt x="10039911" y="2174253"/>
                </a:lnTo>
                <a:lnTo>
                  <a:pt x="10028968" y="2188845"/>
                </a:lnTo>
                <a:lnTo>
                  <a:pt x="10028968" y="2207085"/>
                </a:lnTo>
                <a:cubicBezTo>
                  <a:pt x="10038696" y="2194925"/>
                  <a:pt x="10049640" y="2188845"/>
                  <a:pt x="10061800" y="2188845"/>
                </a:cubicBezTo>
                <a:lnTo>
                  <a:pt x="10083689" y="2188845"/>
                </a:lnTo>
                <a:lnTo>
                  <a:pt x="10109225" y="2210734"/>
                </a:lnTo>
                <a:lnTo>
                  <a:pt x="10120169" y="2207085"/>
                </a:lnTo>
                <a:cubicBezTo>
                  <a:pt x="10117737" y="2199789"/>
                  <a:pt x="10115306" y="2185197"/>
                  <a:pt x="10112873" y="2163309"/>
                </a:cubicBezTo>
                <a:cubicBezTo>
                  <a:pt x="10110441" y="2134124"/>
                  <a:pt x="10108010" y="2097643"/>
                  <a:pt x="10105577" y="2053866"/>
                </a:cubicBezTo>
                <a:cubicBezTo>
                  <a:pt x="10052071" y="1997929"/>
                  <a:pt x="9976679" y="1954152"/>
                  <a:pt x="9879397" y="1922536"/>
                </a:cubicBezTo>
                <a:lnTo>
                  <a:pt x="9821027" y="1907943"/>
                </a:lnTo>
                <a:lnTo>
                  <a:pt x="9762658" y="1907943"/>
                </a:lnTo>
                <a:cubicBezTo>
                  <a:pt x="9329753" y="1949288"/>
                  <a:pt x="9079252" y="2000361"/>
                  <a:pt x="9011154" y="2061163"/>
                </a:cubicBezTo>
                <a:cubicBezTo>
                  <a:pt x="8986834" y="2061163"/>
                  <a:pt x="8955218" y="2066027"/>
                  <a:pt x="8916304" y="2075755"/>
                </a:cubicBezTo>
                <a:cubicBezTo>
                  <a:pt x="8801997" y="2053866"/>
                  <a:pt x="8744845" y="2007657"/>
                  <a:pt x="8744845" y="1937128"/>
                </a:cubicBezTo>
                <a:lnTo>
                  <a:pt x="8730253" y="1926184"/>
                </a:lnTo>
                <a:lnTo>
                  <a:pt x="8719308" y="1915240"/>
                </a:lnTo>
                <a:lnTo>
                  <a:pt x="8701068" y="1904295"/>
                </a:lnTo>
                <a:lnTo>
                  <a:pt x="8690124" y="1904295"/>
                </a:lnTo>
                <a:cubicBezTo>
                  <a:pt x="8704716" y="2001577"/>
                  <a:pt x="8716876" y="2053866"/>
                  <a:pt x="8726605" y="2061163"/>
                </a:cubicBezTo>
                <a:lnTo>
                  <a:pt x="8726605" y="2072107"/>
                </a:lnTo>
                <a:cubicBezTo>
                  <a:pt x="8714444" y="2084267"/>
                  <a:pt x="8701068" y="2130476"/>
                  <a:pt x="8686476" y="2210734"/>
                </a:cubicBezTo>
                <a:cubicBezTo>
                  <a:pt x="8659723" y="2218030"/>
                  <a:pt x="8636618" y="2236270"/>
                  <a:pt x="8617162" y="2265455"/>
                </a:cubicBezTo>
                <a:cubicBezTo>
                  <a:pt x="8617162" y="2294639"/>
                  <a:pt x="8581897" y="2328688"/>
                  <a:pt x="8511368" y="2367601"/>
                </a:cubicBezTo>
                <a:cubicBezTo>
                  <a:pt x="8511368" y="2379761"/>
                  <a:pt x="8490695" y="2387057"/>
                  <a:pt x="8449351" y="2389489"/>
                </a:cubicBezTo>
                <a:cubicBezTo>
                  <a:pt x="8420167" y="2382193"/>
                  <a:pt x="8386117" y="2355441"/>
                  <a:pt x="8347205" y="2309231"/>
                </a:cubicBezTo>
                <a:cubicBezTo>
                  <a:pt x="8347205" y="2318960"/>
                  <a:pt x="8345988" y="2323824"/>
                  <a:pt x="8343557" y="2323824"/>
                </a:cubicBezTo>
                <a:lnTo>
                  <a:pt x="8358149" y="2400433"/>
                </a:lnTo>
                <a:cubicBezTo>
                  <a:pt x="8350853" y="2526900"/>
                  <a:pt x="8343557" y="2590134"/>
                  <a:pt x="8336261" y="2590134"/>
                </a:cubicBezTo>
                <a:lnTo>
                  <a:pt x="8343557" y="2648503"/>
                </a:lnTo>
                <a:lnTo>
                  <a:pt x="8343557" y="2703224"/>
                </a:lnTo>
                <a:cubicBezTo>
                  <a:pt x="8343557" y="2712952"/>
                  <a:pt x="8344772" y="2720248"/>
                  <a:pt x="8347205" y="2725112"/>
                </a:cubicBezTo>
                <a:cubicBezTo>
                  <a:pt x="8344772" y="2732408"/>
                  <a:pt x="8341124" y="2751865"/>
                  <a:pt x="8336261" y="2783481"/>
                </a:cubicBezTo>
                <a:lnTo>
                  <a:pt x="8358149" y="2903868"/>
                </a:lnTo>
                <a:cubicBezTo>
                  <a:pt x="8350853" y="2971965"/>
                  <a:pt x="8344772" y="3027902"/>
                  <a:pt x="8339909" y="3071679"/>
                </a:cubicBezTo>
                <a:cubicBezTo>
                  <a:pt x="8335044" y="3105728"/>
                  <a:pt x="8331396" y="3122752"/>
                  <a:pt x="8328965" y="3122752"/>
                </a:cubicBezTo>
                <a:lnTo>
                  <a:pt x="8332613" y="3133697"/>
                </a:lnTo>
                <a:lnTo>
                  <a:pt x="8303428" y="3272324"/>
                </a:lnTo>
                <a:cubicBezTo>
                  <a:pt x="8305860" y="3277188"/>
                  <a:pt x="8307076" y="3284484"/>
                  <a:pt x="8307076" y="3294212"/>
                </a:cubicBezTo>
                <a:cubicBezTo>
                  <a:pt x="8304643" y="3294212"/>
                  <a:pt x="8292484" y="3324613"/>
                  <a:pt x="8270595" y="3385414"/>
                </a:cubicBezTo>
                <a:cubicBezTo>
                  <a:pt x="8256003" y="3392710"/>
                  <a:pt x="8238978" y="3421894"/>
                  <a:pt x="8219522" y="3472968"/>
                </a:cubicBezTo>
                <a:cubicBezTo>
                  <a:pt x="8195201" y="3480264"/>
                  <a:pt x="8183042" y="3487560"/>
                  <a:pt x="8183042" y="3494856"/>
                </a:cubicBezTo>
                <a:lnTo>
                  <a:pt x="8201282" y="3516745"/>
                </a:lnTo>
                <a:cubicBezTo>
                  <a:pt x="8196417" y="3528905"/>
                  <a:pt x="8192769" y="3538633"/>
                  <a:pt x="8190338" y="3545929"/>
                </a:cubicBezTo>
                <a:cubicBezTo>
                  <a:pt x="8187905" y="3550793"/>
                  <a:pt x="8185473" y="3553225"/>
                  <a:pt x="8183042" y="3553225"/>
                </a:cubicBezTo>
                <a:lnTo>
                  <a:pt x="8168449" y="3553225"/>
                </a:lnTo>
                <a:lnTo>
                  <a:pt x="8157505" y="3545929"/>
                </a:lnTo>
                <a:lnTo>
                  <a:pt x="8113729" y="3593354"/>
                </a:lnTo>
                <a:lnTo>
                  <a:pt x="8091840" y="3575114"/>
                </a:lnTo>
                <a:cubicBezTo>
                  <a:pt x="8077248" y="3579978"/>
                  <a:pt x="8068735" y="3582410"/>
                  <a:pt x="8066304" y="3582410"/>
                </a:cubicBezTo>
                <a:lnTo>
                  <a:pt x="8048063" y="3553225"/>
                </a:lnTo>
                <a:cubicBezTo>
                  <a:pt x="8045630" y="3553225"/>
                  <a:pt x="8029823" y="3566602"/>
                  <a:pt x="8000638" y="3593354"/>
                </a:cubicBezTo>
                <a:lnTo>
                  <a:pt x="7978750" y="3575114"/>
                </a:lnTo>
                <a:cubicBezTo>
                  <a:pt x="7969021" y="3579978"/>
                  <a:pt x="7960509" y="3582410"/>
                  <a:pt x="7953213" y="3582410"/>
                </a:cubicBezTo>
                <a:cubicBezTo>
                  <a:pt x="7950780" y="3565385"/>
                  <a:pt x="7941053" y="3553225"/>
                  <a:pt x="7924029" y="3545929"/>
                </a:cubicBezTo>
                <a:lnTo>
                  <a:pt x="7902140" y="3560522"/>
                </a:lnTo>
                <a:lnTo>
                  <a:pt x="7887548" y="3560522"/>
                </a:lnTo>
                <a:cubicBezTo>
                  <a:pt x="7865659" y="3560522"/>
                  <a:pt x="7840123" y="3515529"/>
                  <a:pt x="7810938" y="3425543"/>
                </a:cubicBezTo>
                <a:lnTo>
                  <a:pt x="7814586" y="3414598"/>
                </a:lnTo>
                <a:cubicBezTo>
                  <a:pt x="7814586" y="3404870"/>
                  <a:pt x="7808506" y="3390278"/>
                  <a:pt x="7796346" y="3370821"/>
                </a:cubicBezTo>
                <a:lnTo>
                  <a:pt x="7796346" y="3345285"/>
                </a:lnTo>
                <a:cubicBezTo>
                  <a:pt x="7796346" y="3296644"/>
                  <a:pt x="7801209" y="3272324"/>
                  <a:pt x="7810938" y="3272324"/>
                </a:cubicBezTo>
                <a:cubicBezTo>
                  <a:pt x="7810938" y="3213954"/>
                  <a:pt x="7786617" y="3145857"/>
                  <a:pt x="7737977" y="3068031"/>
                </a:cubicBezTo>
                <a:cubicBezTo>
                  <a:pt x="7750136" y="3036414"/>
                  <a:pt x="7764729" y="3020606"/>
                  <a:pt x="7781753" y="3020606"/>
                </a:cubicBezTo>
                <a:lnTo>
                  <a:pt x="7781753" y="3016958"/>
                </a:lnTo>
                <a:cubicBezTo>
                  <a:pt x="7781753" y="3012094"/>
                  <a:pt x="7774457" y="3006014"/>
                  <a:pt x="7759865" y="2998718"/>
                </a:cubicBezTo>
                <a:cubicBezTo>
                  <a:pt x="7759865" y="2976829"/>
                  <a:pt x="7776890" y="2947645"/>
                  <a:pt x="7810938" y="2911164"/>
                </a:cubicBezTo>
                <a:cubicBezTo>
                  <a:pt x="7803642" y="2894140"/>
                  <a:pt x="7796346" y="2885627"/>
                  <a:pt x="7789050" y="2885627"/>
                </a:cubicBezTo>
                <a:cubicBezTo>
                  <a:pt x="7793913" y="2856443"/>
                  <a:pt x="7797561" y="2841851"/>
                  <a:pt x="7799994" y="2841851"/>
                </a:cubicBezTo>
                <a:lnTo>
                  <a:pt x="7789050" y="2798074"/>
                </a:lnTo>
                <a:lnTo>
                  <a:pt x="7796346" y="2787129"/>
                </a:lnTo>
                <a:cubicBezTo>
                  <a:pt x="7791482" y="2782265"/>
                  <a:pt x="7789050" y="2774969"/>
                  <a:pt x="7789050" y="2765241"/>
                </a:cubicBezTo>
                <a:lnTo>
                  <a:pt x="7799994" y="2761593"/>
                </a:lnTo>
                <a:lnTo>
                  <a:pt x="7796346" y="2750649"/>
                </a:lnTo>
                <a:lnTo>
                  <a:pt x="7799994" y="2695928"/>
                </a:lnTo>
                <a:cubicBezTo>
                  <a:pt x="7797561" y="2678903"/>
                  <a:pt x="7796346" y="2664311"/>
                  <a:pt x="7796346" y="2652151"/>
                </a:cubicBezTo>
                <a:lnTo>
                  <a:pt x="7796346" y="2626614"/>
                </a:lnTo>
                <a:lnTo>
                  <a:pt x="7799994" y="2615670"/>
                </a:lnTo>
                <a:lnTo>
                  <a:pt x="7796346" y="2601078"/>
                </a:lnTo>
                <a:lnTo>
                  <a:pt x="7799994" y="2568245"/>
                </a:lnTo>
                <a:cubicBezTo>
                  <a:pt x="7787834" y="2478259"/>
                  <a:pt x="7778105" y="2429618"/>
                  <a:pt x="7770809" y="2422322"/>
                </a:cubicBezTo>
                <a:lnTo>
                  <a:pt x="7789050" y="2378545"/>
                </a:lnTo>
                <a:cubicBezTo>
                  <a:pt x="7786617" y="2371249"/>
                  <a:pt x="7785402" y="2361521"/>
                  <a:pt x="7785402" y="2349360"/>
                </a:cubicBezTo>
                <a:lnTo>
                  <a:pt x="7781753" y="2349360"/>
                </a:lnTo>
                <a:cubicBezTo>
                  <a:pt x="7735544" y="2373681"/>
                  <a:pt x="7702712" y="2418674"/>
                  <a:pt x="7683255" y="2484339"/>
                </a:cubicBezTo>
                <a:cubicBezTo>
                  <a:pt x="7680823" y="2484339"/>
                  <a:pt x="7669879" y="2502580"/>
                  <a:pt x="7650423" y="2539060"/>
                </a:cubicBezTo>
                <a:cubicBezTo>
                  <a:pt x="7555573" y="2646071"/>
                  <a:pt x="7469235" y="2711736"/>
                  <a:pt x="7391409" y="2736056"/>
                </a:cubicBezTo>
                <a:cubicBezTo>
                  <a:pt x="7291695" y="2774969"/>
                  <a:pt x="7227246" y="2794426"/>
                  <a:pt x="7198062" y="2794426"/>
                </a:cubicBezTo>
                <a:lnTo>
                  <a:pt x="7198062" y="2787129"/>
                </a:lnTo>
                <a:lnTo>
                  <a:pt x="7190765" y="2794426"/>
                </a:lnTo>
                <a:cubicBezTo>
                  <a:pt x="7183469" y="2794426"/>
                  <a:pt x="7174957" y="2773753"/>
                  <a:pt x="7165229" y="2732408"/>
                </a:cubicBezTo>
                <a:lnTo>
                  <a:pt x="7157933" y="2732408"/>
                </a:lnTo>
                <a:lnTo>
                  <a:pt x="7165229" y="2703224"/>
                </a:lnTo>
                <a:lnTo>
                  <a:pt x="7165229" y="2644855"/>
                </a:lnTo>
                <a:cubicBezTo>
                  <a:pt x="7145772" y="2644855"/>
                  <a:pt x="7134828" y="2616886"/>
                  <a:pt x="7132397" y="2560949"/>
                </a:cubicBezTo>
                <a:cubicBezTo>
                  <a:pt x="7125100" y="2560949"/>
                  <a:pt x="7121452" y="2557301"/>
                  <a:pt x="7121452" y="2550005"/>
                </a:cubicBezTo>
                <a:lnTo>
                  <a:pt x="7121452" y="2542709"/>
                </a:lnTo>
                <a:lnTo>
                  <a:pt x="7125100" y="2513524"/>
                </a:lnTo>
                <a:cubicBezTo>
                  <a:pt x="7105644" y="2513524"/>
                  <a:pt x="7095915" y="2500147"/>
                  <a:pt x="7095915" y="2473395"/>
                </a:cubicBezTo>
                <a:cubicBezTo>
                  <a:pt x="7100780" y="2468531"/>
                  <a:pt x="7103212" y="2461235"/>
                  <a:pt x="7103212" y="2451507"/>
                </a:cubicBezTo>
                <a:cubicBezTo>
                  <a:pt x="7100780" y="2451507"/>
                  <a:pt x="7093483" y="2445426"/>
                  <a:pt x="7081323" y="2433266"/>
                </a:cubicBezTo>
                <a:lnTo>
                  <a:pt x="7081323" y="2425970"/>
                </a:lnTo>
                <a:cubicBezTo>
                  <a:pt x="7081323" y="2418674"/>
                  <a:pt x="7088619" y="2415026"/>
                  <a:pt x="7103212" y="2415026"/>
                </a:cubicBezTo>
                <a:lnTo>
                  <a:pt x="7103212" y="2411378"/>
                </a:lnTo>
                <a:cubicBezTo>
                  <a:pt x="7086187" y="2411378"/>
                  <a:pt x="7077675" y="2404082"/>
                  <a:pt x="7077675" y="2389489"/>
                </a:cubicBezTo>
                <a:cubicBezTo>
                  <a:pt x="7080107" y="2384625"/>
                  <a:pt x="7081323" y="2377329"/>
                  <a:pt x="7081323" y="2367601"/>
                </a:cubicBezTo>
                <a:cubicBezTo>
                  <a:pt x="7078891" y="2367601"/>
                  <a:pt x="7077675" y="2366385"/>
                  <a:pt x="7077675" y="2363953"/>
                </a:cubicBezTo>
                <a:cubicBezTo>
                  <a:pt x="7109292" y="2325040"/>
                  <a:pt x="7138476" y="2305583"/>
                  <a:pt x="7165229" y="2305583"/>
                </a:cubicBezTo>
                <a:cubicBezTo>
                  <a:pt x="7177389" y="2259375"/>
                  <a:pt x="7193197" y="2236270"/>
                  <a:pt x="7212654" y="2236270"/>
                </a:cubicBezTo>
                <a:cubicBezTo>
                  <a:pt x="7229678" y="2236270"/>
                  <a:pt x="7252783" y="2221678"/>
                  <a:pt x="7281967" y="2192493"/>
                </a:cubicBezTo>
                <a:cubicBezTo>
                  <a:pt x="7311152" y="2187629"/>
                  <a:pt x="7325744" y="2181549"/>
                  <a:pt x="7325744" y="2174253"/>
                </a:cubicBezTo>
                <a:cubicBezTo>
                  <a:pt x="7320880" y="2174253"/>
                  <a:pt x="7318448" y="2170605"/>
                  <a:pt x="7318448" y="2163309"/>
                </a:cubicBezTo>
                <a:cubicBezTo>
                  <a:pt x="7345200" y="2146284"/>
                  <a:pt x="7364657" y="2136556"/>
                  <a:pt x="7376817" y="2134124"/>
                </a:cubicBezTo>
                <a:cubicBezTo>
                  <a:pt x="7376817" y="2131692"/>
                  <a:pt x="7374385" y="2130476"/>
                  <a:pt x="7369521" y="2130476"/>
                </a:cubicBezTo>
                <a:lnTo>
                  <a:pt x="7384113" y="2068459"/>
                </a:lnTo>
                <a:lnTo>
                  <a:pt x="7376817" y="2046570"/>
                </a:lnTo>
                <a:cubicBezTo>
                  <a:pt x="7444915" y="1980905"/>
                  <a:pt x="7516660" y="1900647"/>
                  <a:pt x="7592053" y="1805797"/>
                </a:cubicBezTo>
                <a:cubicBezTo>
                  <a:pt x="7592053" y="1793637"/>
                  <a:pt x="7598134" y="1779045"/>
                  <a:pt x="7610294" y="1762020"/>
                </a:cubicBezTo>
                <a:lnTo>
                  <a:pt x="7595701" y="1758372"/>
                </a:lnTo>
                <a:cubicBezTo>
                  <a:pt x="7607862" y="1692707"/>
                  <a:pt x="7622454" y="1645282"/>
                  <a:pt x="7639478" y="1616097"/>
                </a:cubicBezTo>
                <a:cubicBezTo>
                  <a:pt x="7629750" y="1596641"/>
                  <a:pt x="7622454" y="1586913"/>
                  <a:pt x="7617590" y="1586913"/>
                </a:cubicBezTo>
                <a:lnTo>
                  <a:pt x="7577461" y="1586913"/>
                </a:lnTo>
                <a:cubicBezTo>
                  <a:pt x="7528821" y="1611233"/>
                  <a:pt x="7503284" y="1623394"/>
                  <a:pt x="7500851" y="1623394"/>
                </a:cubicBezTo>
                <a:lnTo>
                  <a:pt x="7457075" y="1616097"/>
                </a:lnTo>
                <a:cubicBezTo>
                  <a:pt x="7447347" y="1620962"/>
                  <a:pt x="7440050" y="1623394"/>
                  <a:pt x="7435186" y="1623394"/>
                </a:cubicBezTo>
                <a:cubicBezTo>
                  <a:pt x="7393842" y="1591777"/>
                  <a:pt x="7340336" y="1560160"/>
                  <a:pt x="7274671" y="1528544"/>
                </a:cubicBezTo>
                <a:cubicBezTo>
                  <a:pt x="7269807" y="1509087"/>
                  <a:pt x="7247919" y="1485983"/>
                  <a:pt x="7209006" y="1459230"/>
                </a:cubicBezTo>
                <a:lnTo>
                  <a:pt x="7168877" y="1393565"/>
                </a:lnTo>
                <a:lnTo>
                  <a:pt x="7183469" y="1378973"/>
                </a:lnTo>
                <a:cubicBezTo>
                  <a:pt x="7181037" y="1371676"/>
                  <a:pt x="7179821" y="1365596"/>
                  <a:pt x="7179821" y="1360732"/>
                </a:cubicBezTo>
                <a:cubicBezTo>
                  <a:pt x="7182253" y="1360732"/>
                  <a:pt x="7185901" y="1358300"/>
                  <a:pt x="7190765" y="1353436"/>
                </a:cubicBezTo>
                <a:cubicBezTo>
                  <a:pt x="7195630" y="1343708"/>
                  <a:pt x="7201710" y="1332764"/>
                  <a:pt x="7209006" y="1320603"/>
                </a:cubicBezTo>
                <a:lnTo>
                  <a:pt x="7136045" y="1214809"/>
                </a:lnTo>
                <a:cubicBezTo>
                  <a:pt x="7136045" y="1207513"/>
                  <a:pt x="7146989" y="1203865"/>
                  <a:pt x="7168877" y="1203865"/>
                </a:cubicBezTo>
                <a:lnTo>
                  <a:pt x="7168877" y="1189273"/>
                </a:lnTo>
                <a:cubicBezTo>
                  <a:pt x="7154285" y="1167384"/>
                  <a:pt x="7146989" y="1143064"/>
                  <a:pt x="7146989" y="1116311"/>
                </a:cubicBezTo>
                <a:cubicBezTo>
                  <a:pt x="7178605" y="1099287"/>
                  <a:pt x="7200494" y="1084695"/>
                  <a:pt x="7212654" y="1072535"/>
                </a:cubicBezTo>
                <a:lnTo>
                  <a:pt x="7223599" y="1072535"/>
                </a:lnTo>
                <a:cubicBezTo>
                  <a:pt x="7250350" y="1072535"/>
                  <a:pt x="7294127" y="1067670"/>
                  <a:pt x="7354929" y="1057942"/>
                </a:cubicBezTo>
                <a:cubicBezTo>
                  <a:pt x="7371954" y="1084695"/>
                  <a:pt x="7396274" y="1098071"/>
                  <a:pt x="7427890" y="1098071"/>
                </a:cubicBezTo>
                <a:cubicBezTo>
                  <a:pt x="7444915" y="1090775"/>
                  <a:pt x="7459507" y="1087127"/>
                  <a:pt x="7471667" y="1087127"/>
                </a:cubicBezTo>
                <a:lnTo>
                  <a:pt x="7475315" y="1087127"/>
                </a:lnTo>
                <a:cubicBezTo>
                  <a:pt x="7477748" y="1087127"/>
                  <a:pt x="7478963" y="1089559"/>
                  <a:pt x="7478963" y="1094423"/>
                </a:cubicBezTo>
                <a:cubicBezTo>
                  <a:pt x="7495988" y="1084695"/>
                  <a:pt x="7542196" y="1072535"/>
                  <a:pt x="7617590" y="1057942"/>
                </a:cubicBezTo>
                <a:cubicBezTo>
                  <a:pt x="7617590" y="1055510"/>
                  <a:pt x="7618806" y="1054294"/>
                  <a:pt x="7621238" y="1054294"/>
                </a:cubicBezTo>
                <a:cubicBezTo>
                  <a:pt x="7633398" y="1054294"/>
                  <a:pt x="7647990" y="1059158"/>
                  <a:pt x="7665015" y="1068886"/>
                </a:cubicBezTo>
                <a:lnTo>
                  <a:pt x="7708792" y="1046998"/>
                </a:lnTo>
                <a:lnTo>
                  <a:pt x="7708792" y="1028757"/>
                </a:lnTo>
                <a:cubicBezTo>
                  <a:pt x="7708792" y="1014165"/>
                  <a:pt x="7707576" y="1004437"/>
                  <a:pt x="7705144" y="999573"/>
                </a:cubicBezTo>
                <a:lnTo>
                  <a:pt x="7708792" y="959444"/>
                </a:lnTo>
                <a:lnTo>
                  <a:pt x="7708792" y="922963"/>
                </a:lnTo>
                <a:lnTo>
                  <a:pt x="7705144" y="860946"/>
                </a:lnTo>
                <a:cubicBezTo>
                  <a:pt x="7707576" y="860946"/>
                  <a:pt x="7708792" y="859730"/>
                  <a:pt x="7708792" y="857298"/>
                </a:cubicBezTo>
                <a:cubicBezTo>
                  <a:pt x="7699063" y="850002"/>
                  <a:pt x="7694200" y="836625"/>
                  <a:pt x="7694200" y="817169"/>
                </a:cubicBezTo>
                <a:lnTo>
                  <a:pt x="7694200" y="806225"/>
                </a:lnTo>
                <a:lnTo>
                  <a:pt x="7697848" y="769744"/>
                </a:lnTo>
                <a:cubicBezTo>
                  <a:pt x="7695415" y="762448"/>
                  <a:pt x="7694200" y="753936"/>
                  <a:pt x="7694200" y="744208"/>
                </a:cubicBezTo>
                <a:cubicBezTo>
                  <a:pt x="7694200" y="741775"/>
                  <a:pt x="7695415" y="740559"/>
                  <a:pt x="7697848" y="740559"/>
                </a:cubicBezTo>
                <a:lnTo>
                  <a:pt x="7694200" y="696783"/>
                </a:lnTo>
                <a:lnTo>
                  <a:pt x="7694200" y="609229"/>
                </a:lnTo>
                <a:lnTo>
                  <a:pt x="7683255" y="569100"/>
                </a:lnTo>
                <a:lnTo>
                  <a:pt x="7694200" y="554508"/>
                </a:lnTo>
                <a:cubicBezTo>
                  <a:pt x="7686903" y="549644"/>
                  <a:pt x="7683255" y="542348"/>
                  <a:pt x="7683255" y="532619"/>
                </a:cubicBezTo>
                <a:lnTo>
                  <a:pt x="7697848" y="507083"/>
                </a:lnTo>
                <a:cubicBezTo>
                  <a:pt x="7688119" y="507083"/>
                  <a:pt x="7683255" y="502219"/>
                  <a:pt x="7683255" y="492490"/>
                </a:cubicBezTo>
                <a:lnTo>
                  <a:pt x="7683255" y="481546"/>
                </a:lnTo>
                <a:lnTo>
                  <a:pt x="7694200" y="466954"/>
                </a:lnTo>
                <a:cubicBezTo>
                  <a:pt x="7686903" y="466954"/>
                  <a:pt x="7677175" y="457226"/>
                  <a:pt x="7665015" y="437769"/>
                </a:cubicBezTo>
                <a:lnTo>
                  <a:pt x="7672311" y="419529"/>
                </a:lnTo>
                <a:lnTo>
                  <a:pt x="7650423" y="372104"/>
                </a:lnTo>
                <a:lnTo>
                  <a:pt x="7650423" y="346567"/>
                </a:lnTo>
                <a:cubicBezTo>
                  <a:pt x="7650423" y="336839"/>
                  <a:pt x="7655287" y="331975"/>
                  <a:pt x="7665015" y="331975"/>
                </a:cubicBezTo>
                <a:lnTo>
                  <a:pt x="7654071" y="321031"/>
                </a:lnTo>
                <a:lnTo>
                  <a:pt x="7665015" y="313735"/>
                </a:lnTo>
                <a:lnTo>
                  <a:pt x="7617590" y="229829"/>
                </a:lnTo>
                <a:lnTo>
                  <a:pt x="7617590" y="215237"/>
                </a:lnTo>
                <a:cubicBezTo>
                  <a:pt x="7629750" y="195780"/>
                  <a:pt x="7651639" y="179972"/>
                  <a:pt x="7683255" y="167812"/>
                </a:cubicBezTo>
                <a:cubicBezTo>
                  <a:pt x="7685688" y="170244"/>
                  <a:pt x="7701496" y="171460"/>
                  <a:pt x="7730680" y="171460"/>
                </a:cubicBezTo>
                <a:cubicBezTo>
                  <a:pt x="7730680" y="161731"/>
                  <a:pt x="7740409" y="150787"/>
                  <a:pt x="7759865" y="138627"/>
                </a:cubicBezTo>
                <a:close/>
                <a:moveTo>
                  <a:pt x="5193240" y="127683"/>
                </a:moveTo>
                <a:cubicBezTo>
                  <a:pt x="5300250" y="173892"/>
                  <a:pt x="5408476" y="216453"/>
                  <a:pt x="5517919" y="255365"/>
                </a:cubicBezTo>
                <a:cubicBezTo>
                  <a:pt x="5583584" y="308871"/>
                  <a:pt x="5616416" y="347783"/>
                  <a:pt x="5616416" y="372104"/>
                </a:cubicBezTo>
                <a:lnTo>
                  <a:pt x="5616416" y="412233"/>
                </a:lnTo>
                <a:cubicBezTo>
                  <a:pt x="5616416" y="426825"/>
                  <a:pt x="5611552" y="438985"/>
                  <a:pt x="5601824" y="448714"/>
                </a:cubicBezTo>
                <a:lnTo>
                  <a:pt x="5634657" y="470602"/>
                </a:lnTo>
                <a:cubicBezTo>
                  <a:pt x="5678434" y="463306"/>
                  <a:pt x="5723426" y="459658"/>
                  <a:pt x="5769635" y="459658"/>
                </a:cubicBezTo>
                <a:cubicBezTo>
                  <a:pt x="5832869" y="466954"/>
                  <a:pt x="5866917" y="470602"/>
                  <a:pt x="5871782" y="470602"/>
                </a:cubicBezTo>
                <a:cubicBezTo>
                  <a:pt x="5871782" y="460874"/>
                  <a:pt x="5897318" y="456010"/>
                  <a:pt x="5948391" y="456010"/>
                </a:cubicBezTo>
                <a:lnTo>
                  <a:pt x="6039593" y="456010"/>
                </a:lnTo>
                <a:cubicBezTo>
                  <a:pt x="6085802" y="456010"/>
                  <a:pt x="6123498" y="451146"/>
                  <a:pt x="6152684" y="441417"/>
                </a:cubicBezTo>
                <a:lnTo>
                  <a:pt x="6152684" y="430473"/>
                </a:lnTo>
                <a:cubicBezTo>
                  <a:pt x="6138091" y="430473"/>
                  <a:pt x="6130795" y="425609"/>
                  <a:pt x="6130795" y="415881"/>
                </a:cubicBezTo>
                <a:lnTo>
                  <a:pt x="6130795" y="408585"/>
                </a:lnTo>
                <a:lnTo>
                  <a:pt x="6141739" y="408585"/>
                </a:lnTo>
                <a:cubicBezTo>
                  <a:pt x="6141739" y="423177"/>
                  <a:pt x="6195245" y="434121"/>
                  <a:pt x="6302255" y="441417"/>
                </a:cubicBezTo>
                <a:cubicBezTo>
                  <a:pt x="6316846" y="448714"/>
                  <a:pt x="6352111" y="458442"/>
                  <a:pt x="6408048" y="470602"/>
                </a:cubicBezTo>
                <a:lnTo>
                  <a:pt x="6418992" y="466954"/>
                </a:lnTo>
                <a:lnTo>
                  <a:pt x="6429937" y="470602"/>
                </a:lnTo>
                <a:cubicBezTo>
                  <a:pt x="6442097" y="465738"/>
                  <a:pt x="6454257" y="462090"/>
                  <a:pt x="6466417" y="459658"/>
                </a:cubicBezTo>
                <a:lnTo>
                  <a:pt x="6477363" y="456010"/>
                </a:lnTo>
                <a:lnTo>
                  <a:pt x="6481010" y="456010"/>
                </a:lnTo>
                <a:cubicBezTo>
                  <a:pt x="6495603" y="480330"/>
                  <a:pt x="6539380" y="502219"/>
                  <a:pt x="6612341" y="521675"/>
                </a:cubicBezTo>
                <a:cubicBezTo>
                  <a:pt x="6651253" y="570316"/>
                  <a:pt x="6670710" y="633550"/>
                  <a:pt x="6670710" y="711375"/>
                </a:cubicBezTo>
                <a:cubicBezTo>
                  <a:pt x="6648821" y="755152"/>
                  <a:pt x="6619637" y="777040"/>
                  <a:pt x="6583156" y="777040"/>
                </a:cubicBezTo>
                <a:cubicBezTo>
                  <a:pt x="6583156" y="789200"/>
                  <a:pt x="6564916" y="798929"/>
                  <a:pt x="6528435" y="806225"/>
                </a:cubicBezTo>
                <a:cubicBezTo>
                  <a:pt x="6523571" y="806225"/>
                  <a:pt x="6521139" y="803793"/>
                  <a:pt x="6521139" y="798929"/>
                </a:cubicBezTo>
                <a:cubicBezTo>
                  <a:pt x="6508978" y="808657"/>
                  <a:pt x="6496818" y="813521"/>
                  <a:pt x="6484658" y="813521"/>
                </a:cubicBezTo>
                <a:cubicBezTo>
                  <a:pt x="6474930" y="808657"/>
                  <a:pt x="6468850" y="806225"/>
                  <a:pt x="6466417" y="806225"/>
                </a:cubicBezTo>
                <a:cubicBezTo>
                  <a:pt x="6461554" y="808657"/>
                  <a:pt x="6448178" y="818385"/>
                  <a:pt x="6426289" y="835410"/>
                </a:cubicBezTo>
                <a:lnTo>
                  <a:pt x="6411696" y="835410"/>
                </a:lnTo>
                <a:cubicBezTo>
                  <a:pt x="6409265" y="835410"/>
                  <a:pt x="6394672" y="831761"/>
                  <a:pt x="6367920" y="824465"/>
                </a:cubicBezTo>
                <a:lnTo>
                  <a:pt x="6346031" y="824465"/>
                </a:lnTo>
                <a:cubicBezTo>
                  <a:pt x="6299822" y="831761"/>
                  <a:pt x="6265773" y="841490"/>
                  <a:pt x="6243886" y="853650"/>
                </a:cubicBezTo>
                <a:lnTo>
                  <a:pt x="6232942" y="850002"/>
                </a:lnTo>
                <a:cubicBezTo>
                  <a:pt x="6230509" y="850002"/>
                  <a:pt x="6229293" y="851218"/>
                  <a:pt x="6229293" y="853650"/>
                </a:cubicBezTo>
                <a:lnTo>
                  <a:pt x="6200108" y="850002"/>
                </a:lnTo>
                <a:lnTo>
                  <a:pt x="6170923" y="853650"/>
                </a:lnTo>
                <a:lnTo>
                  <a:pt x="6156332" y="850002"/>
                </a:lnTo>
                <a:cubicBezTo>
                  <a:pt x="6153899" y="850002"/>
                  <a:pt x="6152684" y="851218"/>
                  <a:pt x="6152684" y="853650"/>
                </a:cubicBezTo>
                <a:lnTo>
                  <a:pt x="6108906" y="850002"/>
                </a:lnTo>
                <a:lnTo>
                  <a:pt x="6072426" y="850002"/>
                </a:lnTo>
                <a:cubicBezTo>
                  <a:pt x="6069993" y="850002"/>
                  <a:pt x="6068778" y="847570"/>
                  <a:pt x="6068778" y="842706"/>
                </a:cubicBezTo>
                <a:cubicBezTo>
                  <a:pt x="6054185" y="845138"/>
                  <a:pt x="6046890" y="848786"/>
                  <a:pt x="6046890" y="853650"/>
                </a:cubicBezTo>
                <a:lnTo>
                  <a:pt x="5977575" y="842706"/>
                </a:lnTo>
                <a:cubicBezTo>
                  <a:pt x="5967847" y="847570"/>
                  <a:pt x="5960551" y="850002"/>
                  <a:pt x="5955688" y="850002"/>
                </a:cubicBezTo>
                <a:lnTo>
                  <a:pt x="5955688" y="842706"/>
                </a:lnTo>
                <a:lnTo>
                  <a:pt x="5941095" y="850002"/>
                </a:lnTo>
                <a:lnTo>
                  <a:pt x="5926503" y="850002"/>
                </a:lnTo>
                <a:cubicBezTo>
                  <a:pt x="5919206" y="850002"/>
                  <a:pt x="5915558" y="847570"/>
                  <a:pt x="5915558" y="842706"/>
                </a:cubicBezTo>
                <a:cubicBezTo>
                  <a:pt x="5913126" y="842706"/>
                  <a:pt x="5911910" y="845138"/>
                  <a:pt x="5911910" y="850002"/>
                </a:cubicBezTo>
                <a:cubicBezTo>
                  <a:pt x="5838949" y="837842"/>
                  <a:pt x="5802468" y="830545"/>
                  <a:pt x="5802468" y="828113"/>
                </a:cubicBezTo>
                <a:cubicBezTo>
                  <a:pt x="5792739" y="837842"/>
                  <a:pt x="5783012" y="842706"/>
                  <a:pt x="5773283" y="842706"/>
                </a:cubicBezTo>
                <a:lnTo>
                  <a:pt x="5762339" y="835410"/>
                </a:lnTo>
                <a:lnTo>
                  <a:pt x="5747747" y="842706"/>
                </a:lnTo>
                <a:cubicBezTo>
                  <a:pt x="5745315" y="842706"/>
                  <a:pt x="5744099" y="840273"/>
                  <a:pt x="5744099" y="835410"/>
                </a:cubicBezTo>
                <a:lnTo>
                  <a:pt x="5714914" y="842706"/>
                </a:lnTo>
                <a:lnTo>
                  <a:pt x="5663841" y="842706"/>
                </a:lnTo>
                <a:cubicBezTo>
                  <a:pt x="5654112" y="842706"/>
                  <a:pt x="5643168" y="837842"/>
                  <a:pt x="5631009" y="828113"/>
                </a:cubicBezTo>
                <a:cubicBezTo>
                  <a:pt x="5611552" y="828113"/>
                  <a:pt x="5598176" y="839057"/>
                  <a:pt x="5590880" y="860946"/>
                </a:cubicBezTo>
                <a:lnTo>
                  <a:pt x="5590880" y="882834"/>
                </a:lnTo>
                <a:cubicBezTo>
                  <a:pt x="5590880" y="892563"/>
                  <a:pt x="5594528" y="897427"/>
                  <a:pt x="5601824" y="897427"/>
                </a:cubicBezTo>
                <a:cubicBezTo>
                  <a:pt x="5604256" y="897427"/>
                  <a:pt x="5605472" y="894995"/>
                  <a:pt x="5605472" y="890131"/>
                </a:cubicBezTo>
                <a:lnTo>
                  <a:pt x="5649249" y="897427"/>
                </a:lnTo>
                <a:lnTo>
                  <a:pt x="5718563" y="897427"/>
                </a:lnTo>
                <a:cubicBezTo>
                  <a:pt x="5725859" y="897427"/>
                  <a:pt x="5729507" y="899859"/>
                  <a:pt x="5729507" y="904723"/>
                </a:cubicBezTo>
                <a:cubicBezTo>
                  <a:pt x="5731939" y="904723"/>
                  <a:pt x="5733155" y="902291"/>
                  <a:pt x="5733155" y="897427"/>
                </a:cubicBezTo>
                <a:lnTo>
                  <a:pt x="5762339" y="904723"/>
                </a:lnTo>
                <a:lnTo>
                  <a:pt x="5798821" y="904723"/>
                </a:lnTo>
                <a:cubicBezTo>
                  <a:pt x="5808548" y="904723"/>
                  <a:pt x="5815844" y="902291"/>
                  <a:pt x="5820708" y="897427"/>
                </a:cubicBezTo>
                <a:cubicBezTo>
                  <a:pt x="5830437" y="902291"/>
                  <a:pt x="5838949" y="904723"/>
                  <a:pt x="5846245" y="904723"/>
                </a:cubicBezTo>
                <a:lnTo>
                  <a:pt x="5860838" y="901075"/>
                </a:lnTo>
                <a:lnTo>
                  <a:pt x="5871782" y="901075"/>
                </a:lnTo>
                <a:lnTo>
                  <a:pt x="5882726" y="897427"/>
                </a:lnTo>
                <a:cubicBezTo>
                  <a:pt x="5885158" y="897427"/>
                  <a:pt x="5886374" y="899859"/>
                  <a:pt x="5886374" y="904723"/>
                </a:cubicBezTo>
                <a:lnTo>
                  <a:pt x="5915558" y="897427"/>
                </a:lnTo>
                <a:lnTo>
                  <a:pt x="6057833" y="897427"/>
                </a:lnTo>
                <a:cubicBezTo>
                  <a:pt x="6060265" y="897427"/>
                  <a:pt x="6061482" y="899859"/>
                  <a:pt x="6061482" y="904723"/>
                </a:cubicBezTo>
                <a:lnTo>
                  <a:pt x="6072426" y="897427"/>
                </a:lnTo>
                <a:cubicBezTo>
                  <a:pt x="6101611" y="902291"/>
                  <a:pt x="6117418" y="904723"/>
                  <a:pt x="6119850" y="904723"/>
                </a:cubicBezTo>
                <a:lnTo>
                  <a:pt x="6130795" y="897427"/>
                </a:lnTo>
                <a:cubicBezTo>
                  <a:pt x="6145387" y="902291"/>
                  <a:pt x="6153899" y="904723"/>
                  <a:pt x="6156332" y="904723"/>
                </a:cubicBezTo>
                <a:lnTo>
                  <a:pt x="6159980" y="904723"/>
                </a:lnTo>
                <a:lnTo>
                  <a:pt x="6229293" y="860946"/>
                </a:lnTo>
                <a:cubicBezTo>
                  <a:pt x="6234157" y="875538"/>
                  <a:pt x="6248749" y="890131"/>
                  <a:pt x="6273069" y="904723"/>
                </a:cubicBezTo>
                <a:cubicBezTo>
                  <a:pt x="6273069" y="899859"/>
                  <a:pt x="6276718" y="897427"/>
                  <a:pt x="6284014" y="897427"/>
                </a:cubicBezTo>
                <a:cubicBezTo>
                  <a:pt x="6284014" y="899859"/>
                  <a:pt x="6286446" y="902291"/>
                  <a:pt x="6291310" y="904723"/>
                </a:cubicBezTo>
                <a:cubicBezTo>
                  <a:pt x="6298607" y="907155"/>
                  <a:pt x="6307118" y="909587"/>
                  <a:pt x="6316846" y="912019"/>
                </a:cubicBezTo>
                <a:lnTo>
                  <a:pt x="6316846" y="919315"/>
                </a:lnTo>
                <a:lnTo>
                  <a:pt x="6324144" y="919315"/>
                </a:lnTo>
                <a:lnTo>
                  <a:pt x="6338735" y="912019"/>
                </a:lnTo>
                <a:cubicBezTo>
                  <a:pt x="6338735" y="919315"/>
                  <a:pt x="6363055" y="929043"/>
                  <a:pt x="6411696" y="941204"/>
                </a:cubicBezTo>
                <a:cubicBezTo>
                  <a:pt x="6426289" y="982548"/>
                  <a:pt x="6449393" y="1008085"/>
                  <a:pt x="6481010" y="1017813"/>
                </a:cubicBezTo>
                <a:lnTo>
                  <a:pt x="6499250" y="1039702"/>
                </a:lnTo>
                <a:lnTo>
                  <a:pt x="6491954" y="1050646"/>
                </a:lnTo>
                <a:cubicBezTo>
                  <a:pt x="6511410" y="1050646"/>
                  <a:pt x="6521139" y="1056726"/>
                  <a:pt x="6521139" y="1068886"/>
                </a:cubicBezTo>
                <a:lnTo>
                  <a:pt x="6521139" y="1076182"/>
                </a:lnTo>
                <a:lnTo>
                  <a:pt x="6513843" y="1090775"/>
                </a:lnTo>
                <a:cubicBezTo>
                  <a:pt x="6516274" y="1090775"/>
                  <a:pt x="6518706" y="1091991"/>
                  <a:pt x="6521139" y="1094423"/>
                </a:cubicBezTo>
                <a:cubicBezTo>
                  <a:pt x="6526002" y="1096855"/>
                  <a:pt x="6529651" y="1100503"/>
                  <a:pt x="6532083" y="1105367"/>
                </a:cubicBezTo>
                <a:lnTo>
                  <a:pt x="6532083" y="1109015"/>
                </a:lnTo>
                <a:lnTo>
                  <a:pt x="6528435" y="1123607"/>
                </a:lnTo>
                <a:cubicBezTo>
                  <a:pt x="6538163" y="1126039"/>
                  <a:pt x="6543028" y="1138200"/>
                  <a:pt x="6543028" y="1160088"/>
                </a:cubicBezTo>
                <a:lnTo>
                  <a:pt x="6543028" y="1163736"/>
                </a:lnTo>
                <a:lnTo>
                  <a:pt x="6459121" y="1218457"/>
                </a:lnTo>
                <a:cubicBezTo>
                  <a:pt x="6410481" y="1218457"/>
                  <a:pt x="6365487" y="1236698"/>
                  <a:pt x="6324144" y="1273178"/>
                </a:cubicBezTo>
                <a:lnTo>
                  <a:pt x="6269421" y="1254938"/>
                </a:lnTo>
                <a:cubicBezTo>
                  <a:pt x="6257262" y="1257370"/>
                  <a:pt x="6243886" y="1263450"/>
                  <a:pt x="6229293" y="1273178"/>
                </a:cubicBezTo>
                <a:lnTo>
                  <a:pt x="6189164" y="1254938"/>
                </a:lnTo>
                <a:lnTo>
                  <a:pt x="6185517" y="1265882"/>
                </a:lnTo>
                <a:cubicBezTo>
                  <a:pt x="6173356" y="1265882"/>
                  <a:pt x="6151467" y="1256154"/>
                  <a:pt x="6119850" y="1236698"/>
                </a:cubicBezTo>
                <a:cubicBezTo>
                  <a:pt x="6110122" y="1239130"/>
                  <a:pt x="6102826" y="1241562"/>
                  <a:pt x="6097963" y="1243994"/>
                </a:cubicBezTo>
                <a:cubicBezTo>
                  <a:pt x="6078506" y="1231834"/>
                  <a:pt x="6022568" y="1220889"/>
                  <a:pt x="5930151" y="1211161"/>
                </a:cubicBezTo>
                <a:cubicBezTo>
                  <a:pt x="5930151" y="1208729"/>
                  <a:pt x="5928935" y="1207513"/>
                  <a:pt x="5926503" y="1207513"/>
                </a:cubicBezTo>
                <a:cubicBezTo>
                  <a:pt x="5926503" y="1214809"/>
                  <a:pt x="5921638" y="1218457"/>
                  <a:pt x="5911910" y="1218457"/>
                </a:cubicBezTo>
                <a:lnTo>
                  <a:pt x="5846245" y="1218457"/>
                </a:lnTo>
                <a:cubicBezTo>
                  <a:pt x="5838949" y="1218457"/>
                  <a:pt x="5830437" y="1216025"/>
                  <a:pt x="5820708" y="1211161"/>
                </a:cubicBezTo>
                <a:cubicBezTo>
                  <a:pt x="5815844" y="1216025"/>
                  <a:pt x="5808548" y="1218457"/>
                  <a:pt x="5798821" y="1218457"/>
                </a:cubicBezTo>
                <a:lnTo>
                  <a:pt x="5787876" y="1218457"/>
                </a:lnTo>
                <a:cubicBezTo>
                  <a:pt x="5778147" y="1218457"/>
                  <a:pt x="5765988" y="1217241"/>
                  <a:pt x="5751395" y="1214809"/>
                </a:cubicBezTo>
                <a:lnTo>
                  <a:pt x="5703970" y="1211161"/>
                </a:lnTo>
                <a:lnTo>
                  <a:pt x="5689378" y="1218457"/>
                </a:lnTo>
                <a:lnTo>
                  <a:pt x="5674786" y="1211161"/>
                </a:lnTo>
                <a:lnTo>
                  <a:pt x="5660193" y="1214809"/>
                </a:lnTo>
                <a:lnTo>
                  <a:pt x="5641953" y="1214809"/>
                </a:lnTo>
                <a:lnTo>
                  <a:pt x="5623713" y="1218457"/>
                </a:lnTo>
                <a:lnTo>
                  <a:pt x="5576288" y="1218457"/>
                </a:lnTo>
                <a:cubicBezTo>
                  <a:pt x="5576288" y="1220889"/>
                  <a:pt x="5575071" y="1222105"/>
                  <a:pt x="5572640" y="1222105"/>
                </a:cubicBezTo>
                <a:lnTo>
                  <a:pt x="5583584" y="1262234"/>
                </a:lnTo>
                <a:lnTo>
                  <a:pt x="5561695" y="1276827"/>
                </a:lnTo>
                <a:cubicBezTo>
                  <a:pt x="5554399" y="1274394"/>
                  <a:pt x="5548319" y="1273178"/>
                  <a:pt x="5543455" y="1273178"/>
                </a:cubicBezTo>
                <a:lnTo>
                  <a:pt x="5543455" y="1284123"/>
                </a:lnTo>
                <a:cubicBezTo>
                  <a:pt x="5558047" y="1286555"/>
                  <a:pt x="5565343" y="1292635"/>
                  <a:pt x="5565343" y="1302363"/>
                </a:cubicBezTo>
                <a:cubicBezTo>
                  <a:pt x="5555614" y="1312091"/>
                  <a:pt x="5550751" y="1321819"/>
                  <a:pt x="5550751" y="1331548"/>
                </a:cubicBezTo>
                <a:lnTo>
                  <a:pt x="5583584" y="1331548"/>
                </a:lnTo>
                <a:cubicBezTo>
                  <a:pt x="5593312" y="1331548"/>
                  <a:pt x="5605472" y="1332764"/>
                  <a:pt x="5620064" y="1335196"/>
                </a:cubicBezTo>
                <a:lnTo>
                  <a:pt x="5641953" y="1335196"/>
                </a:lnTo>
                <a:lnTo>
                  <a:pt x="5663841" y="1338844"/>
                </a:lnTo>
                <a:lnTo>
                  <a:pt x="5678434" y="1331548"/>
                </a:lnTo>
                <a:cubicBezTo>
                  <a:pt x="5683298" y="1331548"/>
                  <a:pt x="5685730" y="1333980"/>
                  <a:pt x="5685730" y="1338844"/>
                </a:cubicBezTo>
                <a:cubicBezTo>
                  <a:pt x="5736804" y="1329116"/>
                  <a:pt x="5791524" y="1324252"/>
                  <a:pt x="5849893" y="1324252"/>
                </a:cubicBezTo>
                <a:cubicBezTo>
                  <a:pt x="5915558" y="1326684"/>
                  <a:pt x="5948391" y="1337628"/>
                  <a:pt x="5948391" y="1357084"/>
                </a:cubicBezTo>
                <a:lnTo>
                  <a:pt x="5984872" y="1357084"/>
                </a:lnTo>
                <a:lnTo>
                  <a:pt x="5984872" y="1346140"/>
                </a:lnTo>
                <a:cubicBezTo>
                  <a:pt x="5967847" y="1346140"/>
                  <a:pt x="5959335" y="1341276"/>
                  <a:pt x="5959335" y="1331548"/>
                </a:cubicBezTo>
                <a:lnTo>
                  <a:pt x="5970279" y="1324252"/>
                </a:lnTo>
                <a:lnTo>
                  <a:pt x="5988520" y="1324252"/>
                </a:lnTo>
                <a:cubicBezTo>
                  <a:pt x="5995816" y="1324252"/>
                  <a:pt x="6004328" y="1326684"/>
                  <a:pt x="6014057" y="1331548"/>
                </a:cubicBezTo>
                <a:cubicBezTo>
                  <a:pt x="6023785" y="1326684"/>
                  <a:pt x="6029864" y="1324252"/>
                  <a:pt x="6032298" y="1324252"/>
                </a:cubicBezTo>
                <a:cubicBezTo>
                  <a:pt x="6071209" y="1324252"/>
                  <a:pt x="6099178" y="1332764"/>
                  <a:pt x="6116202" y="1349788"/>
                </a:cubicBezTo>
                <a:lnTo>
                  <a:pt x="6116202" y="1338844"/>
                </a:lnTo>
                <a:lnTo>
                  <a:pt x="6119850" y="1338844"/>
                </a:lnTo>
                <a:cubicBezTo>
                  <a:pt x="6139307" y="1338844"/>
                  <a:pt x="6157547" y="1346140"/>
                  <a:pt x="6174571" y="1360732"/>
                </a:cubicBezTo>
                <a:cubicBezTo>
                  <a:pt x="6206188" y="1358300"/>
                  <a:pt x="6228077" y="1348572"/>
                  <a:pt x="6240238" y="1331548"/>
                </a:cubicBezTo>
                <a:lnTo>
                  <a:pt x="6258477" y="1331548"/>
                </a:lnTo>
                <a:cubicBezTo>
                  <a:pt x="6265773" y="1341276"/>
                  <a:pt x="6288878" y="1349788"/>
                  <a:pt x="6327790" y="1357084"/>
                </a:cubicBezTo>
                <a:cubicBezTo>
                  <a:pt x="6327790" y="1349788"/>
                  <a:pt x="6336303" y="1341276"/>
                  <a:pt x="6353327" y="1331548"/>
                </a:cubicBezTo>
                <a:lnTo>
                  <a:pt x="6378864" y="1331548"/>
                </a:lnTo>
                <a:lnTo>
                  <a:pt x="6400752" y="1349788"/>
                </a:lnTo>
                <a:lnTo>
                  <a:pt x="6408048" y="1349788"/>
                </a:lnTo>
                <a:cubicBezTo>
                  <a:pt x="6422641" y="1349788"/>
                  <a:pt x="6437233" y="1341276"/>
                  <a:pt x="6451826" y="1324252"/>
                </a:cubicBezTo>
                <a:cubicBezTo>
                  <a:pt x="6456689" y="1324252"/>
                  <a:pt x="6459121" y="1332764"/>
                  <a:pt x="6459121" y="1349788"/>
                </a:cubicBezTo>
                <a:lnTo>
                  <a:pt x="6510195" y="1338844"/>
                </a:lnTo>
                <a:cubicBezTo>
                  <a:pt x="6512626" y="1343708"/>
                  <a:pt x="6513843" y="1351004"/>
                  <a:pt x="6513843" y="1360732"/>
                </a:cubicBezTo>
                <a:lnTo>
                  <a:pt x="6543028" y="1357084"/>
                </a:lnTo>
                <a:cubicBezTo>
                  <a:pt x="6591669" y="1371676"/>
                  <a:pt x="6625716" y="1378973"/>
                  <a:pt x="6645173" y="1378973"/>
                </a:cubicBezTo>
                <a:lnTo>
                  <a:pt x="6729079" y="1430046"/>
                </a:lnTo>
                <a:lnTo>
                  <a:pt x="6758265" y="1459230"/>
                </a:lnTo>
                <a:lnTo>
                  <a:pt x="6750968" y="1477470"/>
                </a:lnTo>
                <a:cubicBezTo>
                  <a:pt x="6780152" y="1477470"/>
                  <a:pt x="6795961" y="1485983"/>
                  <a:pt x="6798393" y="1503007"/>
                </a:cubicBezTo>
                <a:lnTo>
                  <a:pt x="6794745" y="1510303"/>
                </a:lnTo>
                <a:lnTo>
                  <a:pt x="6791097" y="1517599"/>
                </a:lnTo>
                <a:cubicBezTo>
                  <a:pt x="6788665" y="1527328"/>
                  <a:pt x="6786232" y="1537056"/>
                  <a:pt x="6783800" y="1546784"/>
                </a:cubicBezTo>
                <a:lnTo>
                  <a:pt x="6794745" y="1546784"/>
                </a:lnTo>
                <a:lnTo>
                  <a:pt x="6794745" y="1565024"/>
                </a:lnTo>
                <a:cubicBezTo>
                  <a:pt x="6770424" y="1567456"/>
                  <a:pt x="6758265" y="1574752"/>
                  <a:pt x="6758265" y="1586913"/>
                </a:cubicBezTo>
                <a:lnTo>
                  <a:pt x="6765560" y="1601505"/>
                </a:lnTo>
                <a:cubicBezTo>
                  <a:pt x="6765560" y="1628258"/>
                  <a:pt x="6753400" y="1652578"/>
                  <a:pt x="6729079" y="1674467"/>
                </a:cubicBezTo>
                <a:lnTo>
                  <a:pt x="6736375" y="1685411"/>
                </a:lnTo>
                <a:cubicBezTo>
                  <a:pt x="6736375" y="1702435"/>
                  <a:pt x="6680438" y="1718243"/>
                  <a:pt x="6568564" y="1732836"/>
                </a:cubicBezTo>
                <a:cubicBezTo>
                  <a:pt x="6568564" y="1744996"/>
                  <a:pt x="6564916" y="1751076"/>
                  <a:pt x="6557621" y="1751076"/>
                </a:cubicBezTo>
                <a:lnTo>
                  <a:pt x="6543028" y="1751076"/>
                </a:lnTo>
                <a:lnTo>
                  <a:pt x="6528435" y="1736484"/>
                </a:lnTo>
                <a:lnTo>
                  <a:pt x="6510195" y="1751076"/>
                </a:lnTo>
                <a:lnTo>
                  <a:pt x="6481010" y="1729188"/>
                </a:lnTo>
                <a:lnTo>
                  <a:pt x="6473714" y="1729188"/>
                </a:lnTo>
                <a:lnTo>
                  <a:pt x="6466417" y="1743780"/>
                </a:lnTo>
                <a:cubicBezTo>
                  <a:pt x="6471282" y="1743780"/>
                  <a:pt x="6473714" y="1746212"/>
                  <a:pt x="6473714" y="1751076"/>
                </a:cubicBezTo>
                <a:lnTo>
                  <a:pt x="6455474" y="1762020"/>
                </a:lnTo>
                <a:lnTo>
                  <a:pt x="6371568" y="1762020"/>
                </a:lnTo>
                <a:cubicBezTo>
                  <a:pt x="6361839" y="1762020"/>
                  <a:pt x="6356975" y="1758372"/>
                  <a:pt x="6356975" y="1751076"/>
                </a:cubicBezTo>
                <a:lnTo>
                  <a:pt x="6316846" y="1758372"/>
                </a:lnTo>
                <a:cubicBezTo>
                  <a:pt x="6304686" y="1758372"/>
                  <a:pt x="6287662" y="1753508"/>
                  <a:pt x="6265773" y="1743780"/>
                </a:cubicBezTo>
                <a:lnTo>
                  <a:pt x="6258477" y="1758372"/>
                </a:lnTo>
                <a:cubicBezTo>
                  <a:pt x="6202540" y="1753508"/>
                  <a:pt x="6174571" y="1746212"/>
                  <a:pt x="6174571" y="1736484"/>
                </a:cubicBezTo>
                <a:cubicBezTo>
                  <a:pt x="6172139" y="1736484"/>
                  <a:pt x="6170923" y="1738916"/>
                  <a:pt x="6170923" y="1743780"/>
                </a:cubicBezTo>
                <a:cubicBezTo>
                  <a:pt x="5993384" y="1734052"/>
                  <a:pt x="5904614" y="1724324"/>
                  <a:pt x="5904614" y="1714595"/>
                </a:cubicBezTo>
                <a:lnTo>
                  <a:pt x="5893670" y="1718243"/>
                </a:lnTo>
                <a:cubicBezTo>
                  <a:pt x="5866917" y="1715811"/>
                  <a:pt x="5841381" y="1714595"/>
                  <a:pt x="5817060" y="1714595"/>
                </a:cubicBezTo>
                <a:lnTo>
                  <a:pt x="5776932" y="1714595"/>
                </a:lnTo>
                <a:lnTo>
                  <a:pt x="5769635" y="1718243"/>
                </a:lnTo>
                <a:cubicBezTo>
                  <a:pt x="5764771" y="1715811"/>
                  <a:pt x="5756259" y="1714595"/>
                  <a:pt x="5744099" y="1714595"/>
                </a:cubicBezTo>
                <a:lnTo>
                  <a:pt x="5718563" y="1714595"/>
                </a:lnTo>
                <a:lnTo>
                  <a:pt x="5689378" y="1718243"/>
                </a:lnTo>
                <a:cubicBezTo>
                  <a:pt x="5684514" y="1715811"/>
                  <a:pt x="5679650" y="1714595"/>
                  <a:pt x="5674786" y="1714595"/>
                </a:cubicBezTo>
                <a:lnTo>
                  <a:pt x="5649249" y="1718243"/>
                </a:lnTo>
                <a:lnTo>
                  <a:pt x="5631009" y="1718243"/>
                </a:lnTo>
                <a:cubicBezTo>
                  <a:pt x="5631009" y="1710947"/>
                  <a:pt x="5627361" y="1707299"/>
                  <a:pt x="5620064" y="1707299"/>
                </a:cubicBezTo>
                <a:cubicBezTo>
                  <a:pt x="5605472" y="1721891"/>
                  <a:pt x="5587232" y="1729188"/>
                  <a:pt x="5565343" y="1729188"/>
                </a:cubicBezTo>
                <a:lnTo>
                  <a:pt x="5543455" y="1707299"/>
                </a:lnTo>
                <a:lnTo>
                  <a:pt x="5521566" y="1718243"/>
                </a:lnTo>
                <a:lnTo>
                  <a:pt x="5510622" y="1714595"/>
                </a:lnTo>
                <a:cubicBezTo>
                  <a:pt x="5508189" y="1714595"/>
                  <a:pt x="5506974" y="1715811"/>
                  <a:pt x="5506974" y="1718243"/>
                </a:cubicBezTo>
                <a:cubicBezTo>
                  <a:pt x="5453469" y="1715811"/>
                  <a:pt x="5423069" y="1712163"/>
                  <a:pt x="5415772" y="1707299"/>
                </a:cubicBezTo>
                <a:cubicBezTo>
                  <a:pt x="5393884" y="1721891"/>
                  <a:pt x="5378076" y="1729188"/>
                  <a:pt x="5368347" y="1729188"/>
                </a:cubicBezTo>
                <a:lnTo>
                  <a:pt x="5361051" y="1714595"/>
                </a:lnTo>
                <a:cubicBezTo>
                  <a:pt x="5295385" y="1724324"/>
                  <a:pt x="5216344" y="1729188"/>
                  <a:pt x="5123926" y="1729188"/>
                </a:cubicBezTo>
                <a:lnTo>
                  <a:pt x="5105685" y="1714595"/>
                </a:lnTo>
                <a:lnTo>
                  <a:pt x="5094741" y="1714595"/>
                </a:lnTo>
                <a:lnTo>
                  <a:pt x="5069206" y="1732836"/>
                </a:lnTo>
                <a:lnTo>
                  <a:pt x="5054613" y="1732836"/>
                </a:lnTo>
                <a:cubicBezTo>
                  <a:pt x="5044885" y="1732836"/>
                  <a:pt x="5033941" y="1731620"/>
                  <a:pt x="5021780" y="1729188"/>
                </a:cubicBezTo>
                <a:cubicBezTo>
                  <a:pt x="4924498" y="1736484"/>
                  <a:pt x="4861264" y="1743780"/>
                  <a:pt x="4832080" y="1751076"/>
                </a:cubicBezTo>
                <a:lnTo>
                  <a:pt x="4821136" y="1732836"/>
                </a:lnTo>
                <a:cubicBezTo>
                  <a:pt x="4789519" y="1740132"/>
                  <a:pt x="4767632" y="1743780"/>
                  <a:pt x="4755470" y="1743780"/>
                </a:cubicBezTo>
                <a:lnTo>
                  <a:pt x="4726287" y="1736484"/>
                </a:lnTo>
                <a:cubicBezTo>
                  <a:pt x="4726287" y="1746212"/>
                  <a:pt x="4723854" y="1751076"/>
                  <a:pt x="4718990" y="1751076"/>
                </a:cubicBezTo>
                <a:lnTo>
                  <a:pt x="4656973" y="1743780"/>
                </a:lnTo>
                <a:cubicBezTo>
                  <a:pt x="4656973" y="1748644"/>
                  <a:pt x="4655757" y="1751076"/>
                  <a:pt x="4653325" y="1751076"/>
                </a:cubicBezTo>
                <a:lnTo>
                  <a:pt x="4642381" y="1736484"/>
                </a:lnTo>
                <a:cubicBezTo>
                  <a:pt x="4637516" y="1736484"/>
                  <a:pt x="4630220" y="1738916"/>
                  <a:pt x="4620492" y="1743780"/>
                </a:cubicBezTo>
                <a:cubicBezTo>
                  <a:pt x="4608332" y="1748644"/>
                  <a:pt x="4594956" y="1754724"/>
                  <a:pt x="4580363" y="1762020"/>
                </a:cubicBezTo>
                <a:cubicBezTo>
                  <a:pt x="4551179" y="1762020"/>
                  <a:pt x="4536586" y="1764453"/>
                  <a:pt x="4536586" y="1769316"/>
                </a:cubicBezTo>
                <a:lnTo>
                  <a:pt x="4507402" y="1762020"/>
                </a:lnTo>
                <a:lnTo>
                  <a:pt x="4485513" y="1762020"/>
                </a:lnTo>
                <a:cubicBezTo>
                  <a:pt x="4286085" y="1771749"/>
                  <a:pt x="4186371" y="1789989"/>
                  <a:pt x="4186371" y="1816741"/>
                </a:cubicBezTo>
                <a:cubicBezTo>
                  <a:pt x="4169347" y="1816741"/>
                  <a:pt x="4141378" y="1832550"/>
                  <a:pt x="4102466" y="1864167"/>
                </a:cubicBezTo>
                <a:cubicBezTo>
                  <a:pt x="4078144" y="1864167"/>
                  <a:pt x="4056256" y="1854438"/>
                  <a:pt x="4036800" y="1834982"/>
                </a:cubicBezTo>
                <a:lnTo>
                  <a:pt x="4036800" y="1820390"/>
                </a:lnTo>
                <a:lnTo>
                  <a:pt x="4044096" y="1809445"/>
                </a:lnTo>
                <a:cubicBezTo>
                  <a:pt x="4014912" y="1804581"/>
                  <a:pt x="4000319" y="1798501"/>
                  <a:pt x="4000319" y="1791205"/>
                </a:cubicBezTo>
                <a:lnTo>
                  <a:pt x="4000319" y="1787557"/>
                </a:lnTo>
                <a:cubicBezTo>
                  <a:pt x="4000319" y="1782693"/>
                  <a:pt x="4001535" y="1780261"/>
                  <a:pt x="4003968" y="1780261"/>
                </a:cubicBezTo>
                <a:cubicBezTo>
                  <a:pt x="4003968" y="1731620"/>
                  <a:pt x="3983295" y="1707299"/>
                  <a:pt x="3941950" y="1707299"/>
                </a:cubicBezTo>
                <a:cubicBezTo>
                  <a:pt x="3847100" y="1656226"/>
                  <a:pt x="3796027" y="1627042"/>
                  <a:pt x="3788731" y="1619746"/>
                </a:cubicBezTo>
                <a:cubicBezTo>
                  <a:pt x="3791163" y="1614881"/>
                  <a:pt x="3793596" y="1611233"/>
                  <a:pt x="3796027" y="1608801"/>
                </a:cubicBezTo>
                <a:lnTo>
                  <a:pt x="3803323" y="1605153"/>
                </a:lnTo>
                <a:lnTo>
                  <a:pt x="3828860" y="1605153"/>
                </a:lnTo>
                <a:lnTo>
                  <a:pt x="3854397" y="1623394"/>
                </a:lnTo>
                <a:lnTo>
                  <a:pt x="3858045" y="1623394"/>
                </a:lnTo>
                <a:lnTo>
                  <a:pt x="3887229" y="1619746"/>
                </a:lnTo>
                <a:cubicBezTo>
                  <a:pt x="3884797" y="1588129"/>
                  <a:pt x="3860477" y="1562592"/>
                  <a:pt x="3814267" y="1543136"/>
                </a:cubicBezTo>
                <a:lnTo>
                  <a:pt x="3814267" y="1535840"/>
                </a:lnTo>
                <a:cubicBezTo>
                  <a:pt x="3814267" y="1523679"/>
                  <a:pt x="3828860" y="1517599"/>
                  <a:pt x="3858045" y="1517599"/>
                </a:cubicBezTo>
                <a:lnTo>
                  <a:pt x="3854397" y="1506655"/>
                </a:lnTo>
                <a:lnTo>
                  <a:pt x="3854397" y="1503007"/>
                </a:lnTo>
                <a:cubicBezTo>
                  <a:pt x="3873853" y="1473822"/>
                  <a:pt x="3888445" y="1459230"/>
                  <a:pt x="3898173" y="1459230"/>
                </a:cubicBezTo>
                <a:lnTo>
                  <a:pt x="3887229" y="1437342"/>
                </a:lnTo>
                <a:cubicBezTo>
                  <a:pt x="3894525" y="1417885"/>
                  <a:pt x="3944382" y="1397213"/>
                  <a:pt x="4036800" y="1375324"/>
                </a:cubicBezTo>
                <a:cubicBezTo>
                  <a:pt x="4075713" y="1382621"/>
                  <a:pt x="4102466" y="1393565"/>
                  <a:pt x="4117058" y="1408157"/>
                </a:cubicBezTo>
                <a:cubicBezTo>
                  <a:pt x="4275141" y="1395997"/>
                  <a:pt x="4391879" y="1385053"/>
                  <a:pt x="4467273" y="1375324"/>
                </a:cubicBezTo>
                <a:cubicBezTo>
                  <a:pt x="4469705" y="1375324"/>
                  <a:pt x="4470921" y="1376540"/>
                  <a:pt x="4470921" y="1378973"/>
                </a:cubicBezTo>
                <a:lnTo>
                  <a:pt x="4682510" y="1357084"/>
                </a:lnTo>
                <a:lnTo>
                  <a:pt x="4693454" y="1360732"/>
                </a:lnTo>
                <a:cubicBezTo>
                  <a:pt x="4708046" y="1358300"/>
                  <a:pt x="4723854" y="1357084"/>
                  <a:pt x="4740878" y="1357084"/>
                </a:cubicBezTo>
                <a:lnTo>
                  <a:pt x="4806543" y="1357084"/>
                </a:lnTo>
                <a:cubicBezTo>
                  <a:pt x="4818704" y="1357084"/>
                  <a:pt x="4827216" y="1358300"/>
                  <a:pt x="4832080" y="1360732"/>
                </a:cubicBezTo>
                <a:cubicBezTo>
                  <a:pt x="4834512" y="1358300"/>
                  <a:pt x="4840593" y="1357084"/>
                  <a:pt x="4850321" y="1357084"/>
                </a:cubicBezTo>
                <a:lnTo>
                  <a:pt x="4850321" y="1360732"/>
                </a:lnTo>
                <a:lnTo>
                  <a:pt x="4890449" y="1349788"/>
                </a:lnTo>
                <a:cubicBezTo>
                  <a:pt x="4892882" y="1349788"/>
                  <a:pt x="4894097" y="1352220"/>
                  <a:pt x="4894097" y="1357084"/>
                </a:cubicBezTo>
                <a:lnTo>
                  <a:pt x="4926931" y="1349788"/>
                </a:lnTo>
                <a:lnTo>
                  <a:pt x="4967059" y="1349788"/>
                </a:lnTo>
                <a:cubicBezTo>
                  <a:pt x="4967059" y="1347356"/>
                  <a:pt x="4969491" y="1338844"/>
                  <a:pt x="4974355" y="1324252"/>
                </a:cubicBezTo>
                <a:cubicBezTo>
                  <a:pt x="4967059" y="1324252"/>
                  <a:pt x="4960979" y="1313307"/>
                  <a:pt x="4956114" y="1291419"/>
                </a:cubicBezTo>
                <a:lnTo>
                  <a:pt x="4963410" y="1254938"/>
                </a:lnTo>
                <a:lnTo>
                  <a:pt x="4919634" y="1254938"/>
                </a:lnTo>
                <a:cubicBezTo>
                  <a:pt x="4909906" y="1254938"/>
                  <a:pt x="4891666" y="1251290"/>
                  <a:pt x="4864913" y="1243994"/>
                </a:cubicBezTo>
                <a:cubicBezTo>
                  <a:pt x="4864913" y="1253722"/>
                  <a:pt x="4835728" y="1261018"/>
                  <a:pt x="4777360" y="1265882"/>
                </a:cubicBezTo>
                <a:cubicBezTo>
                  <a:pt x="4772495" y="1265882"/>
                  <a:pt x="4770063" y="1264666"/>
                  <a:pt x="4770063" y="1262234"/>
                </a:cubicBezTo>
                <a:lnTo>
                  <a:pt x="4678861" y="1276827"/>
                </a:lnTo>
                <a:lnTo>
                  <a:pt x="4678861" y="1273178"/>
                </a:lnTo>
                <a:cubicBezTo>
                  <a:pt x="4676429" y="1273178"/>
                  <a:pt x="4664269" y="1275610"/>
                  <a:pt x="4642381" y="1280475"/>
                </a:cubicBezTo>
                <a:lnTo>
                  <a:pt x="4616844" y="1284123"/>
                </a:lnTo>
                <a:lnTo>
                  <a:pt x="4584011" y="1291419"/>
                </a:lnTo>
                <a:lnTo>
                  <a:pt x="4573067" y="1284123"/>
                </a:lnTo>
                <a:cubicBezTo>
                  <a:pt x="4556043" y="1284123"/>
                  <a:pt x="4496458" y="1297499"/>
                  <a:pt x="4394311" y="1324252"/>
                </a:cubicBezTo>
                <a:cubicBezTo>
                  <a:pt x="4377287" y="1278043"/>
                  <a:pt x="4360263" y="1254938"/>
                  <a:pt x="4343238" y="1254938"/>
                </a:cubicBezTo>
                <a:cubicBezTo>
                  <a:pt x="4314054" y="1235482"/>
                  <a:pt x="4294597" y="1209945"/>
                  <a:pt x="4284869" y="1178328"/>
                </a:cubicBezTo>
                <a:cubicBezTo>
                  <a:pt x="4199747" y="1136984"/>
                  <a:pt x="4157187" y="1102935"/>
                  <a:pt x="4157187" y="1076182"/>
                </a:cubicBezTo>
                <a:cubicBezTo>
                  <a:pt x="4164483" y="1076182"/>
                  <a:pt x="4168131" y="1072535"/>
                  <a:pt x="4168131" y="1065238"/>
                </a:cubicBezTo>
                <a:cubicBezTo>
                  <a:pt x="4160834" y="1065238"/>
                  <a:pt x="4157187" y="1060374"/>
                  <a:pt x="4157187" y="1050646"/>
                </a:cubicBezTo>
                <a:lnTo>
                  <a:pt x="4157187" y="1021461"/>
                </a:lnTo>
                <a:cubicBezTo>
                  <a:pt x="4157187" y="1019029"/>
                  <a:pt x="4159618" y="1016597"/>
                  <a:pt x="4164483" y="1014165"/>
                </a:cubicBezTo>
                <a:cubicBezTo>
                  <a:pt x="4171779" y="1011733"/>
                  <a:pt x="4181507" y="1009301"/>
                  <a:pt x="4193667" y="1006869"/>
                </a:cubicBezTo>
                <a:cubicBezTo>
                  <a:pt x="4186371" y="992277"/>
                  <a:pt x="4182723" y="981332"/>
                  <a:pt x="4182723" y="974036"/>
                </a:cubicBezTo>
                <a:lnTo>
                  <a:pt x="4193667" y="966740"/>
                </a:lnTo>
                <a:lnTo>
                  <a:pt x="4211908" y="966740"/>
                </a:lnTo>
                <a:lnTo>
                  <a:pt x="4241092" y="974036"/>
                </a:lnTo>
                <a:cubicBezTo>
                  <a:pt x="4241092" y="966740"/>
                  <a:pt x="4252037" y="963092"/>
                  <a:pt x="4273925" y="963092"/>
                </a:cubicBezTo>
                <a:lnTo>
                  <a:pt x="4270277" y="952148"/>
                </a:lnTo>
                <a:lnTo>
                  <a:pt x="4295814" y="933908"/>
                </a:lnTo>
                <a:lnTo>
                  <a:pt x="4314054" y="933908"/>
                </a:lnTo>
                <a:cubicBezTo>
                  <a:pt x="4362695" y="933908"/>
                  <a:pt x="4399175" y="943636"/>
                  <a:pt x="4423496" y="963092"/>
                </a:cubicBezTo>
                <a:lnTo>
                  <a:pt x="4438088" y="963092"/>
                </a:lnTo>
                <a:cubicBezTo>
                  <a:pt x="4447817" y="946068"/>
                  <a:pt x="4491593" y="937556"/>
                  <a:pt x="4569419" y="937556"/>
                </a:cubicBezTo>
                <a:lnTo>
                  <a:pt x="4569419" y="941204"/>
                </a:lnTo>
                <a:cubicBezTo>
                  <a:pt x="4584011" y="936340"/>
                  <a:pt x="4596172" y="933908"/>
                  <a:pt x="4605900" y="933908"/>
                </a:cubicBezTo>
                <a:cubicBezTo>
                  <a:pt x="4605900" y="938771"/>
                  <a:pt x="4608332" y="941204"/>
                  <a:pt x="4613196" y="941204"/>
                </a:cubicBezTo>
                <a:cubicBezTo>
                  <a:pt x="4618060" y="936340"/>
                  <a:pt x="4622924" y="933908"/>
                  <a:pt x="4627788" y="933908"/>
                </a:cubicBezTo>
                <a:lnTo>
                  <a:pt x="4682510" y="933908"/>
                </a:lnTo>
                <a:lnTo>
                  <a:pt x="4718990" y="926611"/>
                </a:lnTo>
                <a:cubicBezTo>
                  <a:pt x="4723854" y="931476"/>
                  <a:pt x="4733583" y="933908"/>
                  <a:pt x="4748174" y="933908"/>
                </a:cubicBezTo>
                <a:lnTo>
                  <a:pt x="4755470" y="926611"/>
                </a:lnTo>
                <a:cubicBezTo>
                  <a:pt x="4762767" y="926611"/>
                  <a:pt x="4766415" y="929043"/>
                  <a:pt x="4766415" y="933908"/>
                </a:cubicBezTo>
                <a:cubicBezTo>
                  <a:pt x="4866129" y="916883"/>
                  <a:pt x="4945171" y="908371"/>
                  <a:pt x="5003539" y="908371"/>
                </a:cubicBezTo>
                <a:lnTo>
                  <a:pt x="5003539" y="897427"/>
                </a:lnTo>
                <a:cubicBezTo>
                  <a:pt x="5003539" y="890131"/>
                  <a:pt x="4997459" y="865810"/>
                  <a:pt x="4985300" y="824465"/>
                </a:cubicBezTo>
                <a:cubicBezTo>
                  <a:pt x="4970707" y="824465"/>
                  <a:pt x="4960979" y="825681"/>
                  <a:pt x="4956114" y="828113"/>
                </a:cubicBezTo>
                <a:cubicBezTo>
                  <a:pt x="4931794" y="825681"/>
                  <a:pt x="4919634" y="823249"/>
                  <a:pt x="4919634" y="820817"/>
                </a:cubicBezTo>
                <a:lnTo>
                  <a:pt x="4777360" y="842706"/>
                </a:lnTo>
                <a:lnTo>
                  <a:pt x="4777360" y="835410"/>
                </a:lnTo>
                <a:cubicBezTo>
                  <a:pt x="4770063" y="840273"/>
                  <a:pt x="4761551" y="843922"/>
                  <a:pt x="4751822" y="846354"/>
                </a:cubicBezTo>
                <a:cubicBezTo>
                  <a:pt x="4746958" y="848786"/>
                  <a:pt x="4742094" y="850002"/>
                  <a:pt x="4737231" y="850002"/>
                </a:cubicBezTo>
                <a:cubicBezTo>
                  <a:pt x="4700750" y="845138"/>
                  <a:pt x="4682510" y="840273"/>
                  <a:pt x="4682510" y="835410"/>
                </a:cubicBezTo>
                <a:cubicBezTo>
                  <a:pt x="4672781" y="837842"/>
                  <a:pt x="4658189" y="840273"/>
                  <a:pt x="4638733" y="842706"/>
                </a:cubicBezTo>
                <a:cubicBezTo>
                  <a:pt x="4614412" y="847570"/>
                  <a:pt x="4586443" y="851218"/>
                  <a:pt x="4554827" y="853650"/>
                </a:cubicBezTo>
                <a:cubicBezTo>
                  <a:pt x="4547531" y="853650"/>
                  <a:pt x="4543883" y="850002"/>
                  <a:pt x="4543883" y="842706"/>
                </a:cubicBezTo>
                <a:cubicBezTo>
                  <a:pt x="4483082" y="845138"/>
                  <a:pt x="4447817" y="851218"/>
                  <a:pt x="4438088" y="860946"/>
                </a:cubicBezTo>
                <a:cubicBezTo>
                  <a:pt x="4433224" y="860946"/>
                  <a:pt x="4430792" y="858514"/>
                  <a:pt x="4430792" y="853650"/>
                </a:cubicBezTo>
                <a:cubicBezTo>
                  <a:pt x="4428360" y="853650"/>
                  <a:pt x="4422280" y="856082"/>
                  <a:pt x="4412552" y="860946"/>
                </a:cubicBezTo>
                <a:lnTo>
                  <a:pt x="4357831" y="853650"/>
                </a:lnTo>
                <a:lnTo>
                  <a:pt x="4343238" y="860946"/>
                </a:lnTo>
                <a:lnTo>
                  <a:pt x="4335942" y="853650"/>
                </a:lnTo>
                <a:cubicBezTo>
                  <a:pt x="4282437" y="856082"/>
                  <a:pt x="4250820" y="862162"/>
                  <a:pt x="4241092" y="871890"/>
                </a:cubicBezTo>
                <a:cubicBezTo>
                  <a:pt x="4168131" y="845138"/>
                  <a:pt x="4086657" y="786769"/>
                  <a:pt x="3996671" y="696783"/>
                </a:cubicBezTo>
                <a:lnTo>
                  <a:pt x="3996671" y="693135"/>
                </a:lnTo>
                <a:cubicBezTo>
                  <a:pt x="4011264" y="671246"/>
                  <a:pt x="4018560" y="653006"/>
                  <a:pt x="4018560" y="638413"/>
                </a:cubicBezTo>
                <a:lnTo>
                  <a:pt x="4011264" y="601933"/>
                </a:lnTo>
                <a:cubicBezTo>
                  <a:pt x="4020992" y="601933"/>
                  <a:pt x="4029504" y="586124"/>
                  <a:pt x="4036800" y="554508"/>
                </a:cubicBezTo>
                <a:cubicBezTo>
                  <a:pt x="4078144" y="496139"/>
                  <a:pt x="4131650" y="460874"/>
                  <a:pt x="4197316" y="448714"/>
                </a:cubicBezTo>
                <a:lnTo>
                  <a:pt x="4230148" y="456010"/>
                </a:lnTo>
                <a:lnTo>
                  <a:pt x="4241092" y="456010"/>
                </a:lnTo>
                <a:lnTo>
                  <a:pt x="4281221" y="448714"/>
                </a:lnTo>
                <a:lnTo>
                  <a:pt x="4281221" y="456010"/>
                </a:lnTo>
                <a:lnTo>
                  <a:pt x="4295814" y="448714"/>
                </a:lnTo>
                <a:lnTo>
                  <a:pt x="4299462" y="448714"/>
                </a:lnTo>
                <a:cubicBezTo>
                  <a:pt x="4309189" y="448714"/>
                  <a:pt x="4314054" y="451146"/>
                  <a:pt x="4314054" y="456010"/>
                </a:cubicBezTo>
                <a:lnTo>
                  <a:pt x="4343238" y="448714"/>
                </a:lnTo>
                <a:lnTo>
                  <a:pt x="4357831" y="448714"/>
                </a:lnTo>
                <a:cubicBezTo>
                  <a:pt x="4425928" y="448714"/>
                  <a:pt x="4481865" y="454794"/>
                  <a:pt x="4525642" y="466954"/>
                </a:cubicBezTo>
                <a:cubicBezTo>
                  <a:pt x="4528074" y="466954"/>
                  <a:pt x="4529290" y="464522"/>
                  <a:pt x="4529290" y="459658"/>
                </a:cubicBezTo>
                <a:cubicBezTo>
                  <a:pt x="4558475" y="464522"/>
                  <a:pt x="4575499" y="466954"/>
                  <a:pt x="4580363" y="466954"/>
                </a:cubicBezTo>
                <a:lnTo>
                  <a:pt x="4653325" y="459658"/>
                </a:lnTo>
                <a:lnTo>
                  <a:pt x="4664269" y="466954"/>
                </a:lnTo>
                <a:lnTo>
                  <a:pt x="4678861" y="459658"/>
                </a:lnTo>
                <a:lnTo>
                  <a:pt x="4697102" y="463306"/>
                </a:lnTo>
                <a:lnTo>
                  <a:pt x="4708046" y="463306"/>
                </a:lnTo>
                <a:lnTo>
                  <a:pt x="4722638" y="466954"/>
                </a:lnTo>
                <a:lnTo>
                  <a:pt x="4748174" y="459658"/>
                </a:lnTo>
                <a:lnTo>
                  <a:pt x="4755470" y="466954"/>
                </a:lnTo>
                <a:cubicBezTo>
                  <a:pt x="4762767" y="466954"/>
                  <a:pt x="4766415" y="464522"/>
                  <a:pt x="4766415" y="459658"/>
                </a:cubicBezTo>
                <a:lnTo>
                  <a:pt x="4835728" y="466954"/>
                </a:lnTo>
                <a:lnTo>
                  <a:pt x="4872209" y="466954"/>
                </a:lnTo>
                <a:cubicBezTo>
                  <a:pt x="4877074" y="466954"/>
                  <a:pt x="4879505" y="468170"/>
                  <a:pt x="4879505" y="470602"/>
                </a:cubicBezTo>
                <a:lnTo>
                  <a:pt x="4890449" y="466954"/>
                </a:lnTo>
                <a:lnTo>
                  <a:pt x="4905042" y="466954"/>
                </a:lnTo>
                <a:cubicBezTo>
                  <a:pt x="4907474" y="466954"/>
                  <a:pt x="4908690" y="468170"/>
                  <a:pt x="4908690" y="470602"/>
                </a:cubicBezTo>
                <a:cubicBezTo>
                  <a:pt x="4911122" y="470602"/>
                  <a:pt x="4912338" y="469386"/>
                  <a:pt x="4912338" y="466954"/>
                </a:cubicBezTo>
                <a:cubicBezTo>
                  <a:pt x="4958546" y="471818"/>
                  <a:pt x="4986516" y="475466"/>
                  <a:pt x="4996244" y="477898"/>
                </a:cubicBezTo>
                <a:cubicBezTo>
                  <a:pt x="5020564" y="475466"/>
                  <a:pt x="5032724" y="471818"/>
                  <a:pt x="5032724" y="466954"/>
                </a:cubicBezTo>
                <a:cubicBezTo>
                  <a:pt x="5030293" y="393992"/>
                  <a:pt x="5020564" y="357512"/>
                  <a:pt x="5003539" y="357512"/>
                </a:cubicBezTo>
                <a:lnTo>
                  <a:pt x="5010835" y="346567"/>
                </a:lnTo>
                <a:lnTo>
                  <a:pt x="4996244" y="328327"/>
                </a:lnTo>
                <a:lnTo>
                  <a:pt x="5003539" y="299142"/>
                </a:lnTo>
                <a:cubicBezTo>
                  <a:pt x="4996244" y="299142"/>
                  <a:pt x="4992596" y="294278"/>
                  <a:pt x="4992596" y="284550"/>
                </a:cubicBezTo>
                <a:cubicBezTo>
                  <a:pt x="4999892" y="277254"/>
                  <a:pt x="5008404" y="273606"/>
                  <a:pt x="5018133" y="273606"/>
                </a:cubicBezTo>
                <a:lnTo>
                  <a:pt x="5018133" y="269958"/>
                </a:lnTo>
                <a:cubicBezTo>
                  <a:pt x="5018133" y="267526"/>
                  <a:pt x="5004756" y="252933"/>
                  <a:pt x="4978004" y="226181"/>
                </a:cubicBezTo>
                <a:lnTo>
                  <a:pt x="4992596" y="222533"/>
                </a:lnTo>
                <a:lnTo>
                  <a:pt x="5003539" y="222533"/>
                </a:lnTo>
                <a:cubicBezTo>
                  <a:pt x="5008404" y="222533"/>
                  <a:pt x="5010835" y="223749"/>
                  <a:pt x="5010835" y="226181"/>
                </a:cubicBezTo>
                <a:lnTo>
                  <a:pt x="5021780" y="222533"/>
                </a:lnTo>
                <a:lnTo>
                  <a:pt x="5025429" y="222533"/>
                </a:lnTo>
                <a:cubicBezTo>
                  <a:pt x="5035157" y="222533"/>
                  <a:pt x="5043668" y="229829"/>
                  <a:pt x="5050965" y="244421"/>
                </a:cubicBezTo>
                <a:lnTo>
                  <a:pt x="5065556" y="240773"/>
                </a:lnTo>
                <a:lnTo>
                  <a:pt x="5069206" y="240773"/>
                </a:lnTo>
                <a:cubicBezTo>
                  <a:pt x="5074069" y="240773"/>
                  <a:pt x="5076502" y="241989"/>
                  <a:pt x="5076502" y="244421"/>
                </a:cubicBezTo>
                <a:cubicBezTo>
                  <a:pt x="5117846" y="207940"/>
                  <a:pt x="5143383" y="189700"/>
                  <a:pt x="5153110" y="189700"/>
                </a:cubicBezTo>
                <a:lnTo>
                  <a:pt x="5153110" y="160515"/>
                </a:lnTo>
                <a:cubicBezTo>
                  <a:pt x="5153110" y="158083"/>
                  <a:pt x="5166487" y="147139"/>
                  <a:pt x="5193240" y="127683"/>
                </a:cubicBezTo>
                <a:close/>
                <a:moveTo>
                  <a:pt x="12300099" y="0"/>
                </a:moveTo>
                <a:cubicBezTo>
                  <a:pt x="12360900" y="17025"/>
                  <a:pt x="12391300" y="35265"/>
                  <a:pt x="12391300" y="54721"/>
                </a:cubicBezTo>
                <a:cubicBezTo>
                  <a:pt x="12403461" y="44993"/>
                  <a:pt x="12411972" y="40129"/>
                  <a:pt x="12416837" y="40129"/>
                </a:cubicBezTo>
                <a:lnTo>
                  <a:pt x="12431429" y="40129"/>
                </a:lnTo>
                <a:cubicBezTo>
                  <a:pt x="12431429" y="18241"/>
                  <a:pt x="12436293" y="7296"/>
                  <a:pt x="12446021" y="7296"/>
                </a:cubicBezTo>
                <a:cubicBezTo>
                  <a:pt x="12446021" y="14593"/>
                  <a:pt x="12497095" y="30401"/>
                  <a:pt x="12599241" y="54721"/>
                </a:cubicBezTo>
                <a:lnTo>
                  <a:pt x="12599241" y="62017"/>
                </a:lnTo>
                <a:lnTo>
                  <a:pt x="12628425" y="54721"/>
                </a:lnTo>
                <a:lnTo>
                  <a:pt x="12653962" y="54721"/>
                </a:lnTo>
                <a:lnTo>
                  <a:pt x="12741516" y="83906"/>
                </a:lnTo>
                <a:lnTo>
                  <a:pt x="12792589" y="153219"/>
                </a:lnTo>
                <a:lnTo>
                  <a:pt x="12788941" y="186052"/>
                </a:lnTo>
                <a:cubicBezTo>
                  <a:pt x="12827854" y="227397"/>
                  <a:pt x="12847310" y="254150"/>
                  <a:pt x="12847310" y="266310"/>
                </a:cubicBezTo>
                <a:cubicBezTo>
                  <a:pt x="12844877" y="280902"/>
                  <a:pt x="12840014" y="288198"/>
                  <a:pt x="12832718" y="288198"/>
                </a:cubicBezTo>
                <a:lnTo>
                  <a:pt x="12858254" y="353864"/>
                </a:lnTo>
                <a:cubicBezTo>
                  <a:pt x="13018770" y="331975"/>
                  <a:pt x="13210901" y="314950"/>
                  <a:pt x="13434651" y="302790"/>
                </a:cubicBezTo>
                <a:cubicBezTo>
                  <a:pt x="13444379" y="307654"/>
                  <a:pt x="13451675" y="310087"/>
                  <a:pt x="13456539" y="310087"/>
                </a:cubicBezTo>
                <a:cubicBezTo>
                  <a:pt x="13480859" y="310087"/>
                  <a:pt x="13501531" y="301575"/>
                  <a:pt x="13518556" y="284550"/>
                </a:cubicBezTo>
                <a:lnTo>
                  <a:pt x="13522205" y="284550"/>
                </a:lnTo>
                <a:cubicBezTo>
                  <a:pt x="13544093" y="284550"/>
                  <a:pt x="13561117" y="289414"/>
                  <a:pt x="13573277" y="299142"/>
                </a:cubicBezTo>
                <a:lnTo>
                  <a:pt x="13617053" y="288198"/>
                </a:lnTo>
                <a:cubicBezTo>
                  <a:pt x="13658399" y="288198"/>
                  <a:pt x="13760545" y="331975"/>
                  <a:pt x="13923493" y="419529"/>
                </a:cubicBezTo>
                <a:cubicBezTo>
                  <a:pt x="14032935" y="521675"/>
                  <a:pt x="14093736" y="583692"/>
                  <a:pt x="14105896" y="605581"/>
                </a:cubicBezTo>
                <a:lnTo>
                  <a:pt x="14105896" y="656654"/>
                </a:lnTo>
                <a:cubicBezTo>
                  <a:pt x="14113192" y="688270"/>
                  <a:pt x="14120488" y="711375"/>
                  <a:pt x="14127785" y="725967"/>
                </a:cubicBezTo>
                <a:lnTo>
                  <a:pt x="14127785" y="769744"/>
                </a:lnTo>
                <a:cubicBezTo>
                  <a:pt x="14127785" y="772176"/>
                  <a:pt x="14125353" y="773392"/>
                  <a:pt x="14120488" y="773392"/>
                </a:cubicBezTo>
                <a:lnTo>
                  <a:pt x="14135081" y="798929"/>
                </a:lnTo>
                <a:cubicBezTo>
                  <a:pt x="14130216" y="811089"/>
                  <a:pt x="14127785" y="818385"/>
                  <a:pt x="14127785" y="820817"/>
                </a:cubicBezTo>
                <a:cubicBezTo>
                  <a:pt x="14142377" y="820817"/>
                  <a:pt x="14150888" y="848786"/>
                  <a:pt x="14153321" y="904723"/>
                </a:cubicBezTo>
                <a:lnTo>
                  <a:pt x="14127785" y="919315"/>
                </a:lnTo>
                <a:lnTo>
                  <a:pt x="14142377" y="974036"/>
                </a:lnTo>
                <a:cubicBezTo>
                  <a:pt x="14135081" y="976468"/>
                  <a:pt x="14125353" y="977684"/>
                  <a:pt x="14113192" y="977684"/>
                </a:cubicBezTo>
                <a:lnTo>
                  <a:pt x="14113192" y="992277"/>
                </a:lnTo>
                <a:lnTo>
                  <a:pt x="14120488" y="1010517"/>
                </a:lnTo>
                <a:lnTo>
                  <a:pt x="14120488" y="1025109"/>
                </a:lnTo>
                <a:cubicBezTo>
                  <a:pt x="14071848" y="1039702"/>
                  <a:pt x="14047527" y="1057942"/>
                  <a:pt x="14047527" y="1079830"/>
                </a:cubicBezTo>
                <a:lnTo>
                  <a:pt x="14054823" y="1079830"/>
                </a:lnTo>
                <a:cubicBezTo>
                  <a:pt x="14088871" y="1091991"/>
                  <a:pt x="14105896" y="1102935"/>
                  <a:pt x="14105896" y="1112663"/>
                </a:cubicBezTo>
                <a:cubicBezTo>
                  <a:pt x="14105896" y="1115095"/>
                  <a:pt x="14103463" y="1117527"/>
                  <a:pt x="14098600" y="1119959"/>
                </a:cubicBezTo>
                <a:cubicBezTo>
                  <a:pt x="14088871" y="1122391"/>
                  <a:pt x="14080360" y="1124823"/>
                  <a:pt x="14073063" y="1127256"/>
                </a:cubicBezTo>
                <a:lnTo>
                  <a:pt x="14076711" y="1181977"/>
                </a:lnTo>
                <a:cubicBezTo>
                  <a:pt x="14040231" y="1220889"/>
                  <a:pt x="14013478" y="1240346"/>
                  <a:pt x="13996454" y="1240346"/>
                </a:cubicBezTo>
                <a:lnTo>
                  <a:pt x="13981861" y="1240346"/>
                </a:lnTo>
                <a:lnTo>
                  <a:pt x="13992806" y="1254938"/>
                </a:lnTo>
                <a:lnTo>
                  <a:pt x="13992806" y="1258586"/>
                </a:lnTo>
                <a:cubicBezTo>
                  <a:pt x="13983078" y="1258586"/>
                  <a:pt x="13975782" y="1259802"/>
                  <a:pt x="13970917" y="1262234"/>
                </a:cubicBezTo>
                <a:cubicBezTo>
                  <a:pt x="13968485" y="1259802"/>
                  <a:pt x="13961188" y="1258586"/>
                  <a:pt x="13949029" y="1258586"/>
                </a:cubicBezTo>
                <a:cubicBezTo>
                  <a:pt x="13949029" y="1265882"/>
                  <a:pt x="13927140" y="1271962"/>
                  <a:pt x="13883364" y="1276827"/>
                </a:cubicBezTo>
                <a:lnTo>
                  <a:pt x="13890660" y="1291419"/>
                </a:lnTo>
                <a:cubicBezTo>
                  <a:pt x="13890660" y="1301147"/>
                  <a:pt x="13887011" y="1306011"/>
                  <a:pt x="13879715" y="1306011"/>
                </a:cubicBezTo>
                <a:lnTo>
                  <a:pt x="13832290" y="1306011"/>
                </a:lnTo>
                <a:cubicBezTo>
                  <a:pt x="13815266" y="1306011"/>
                  <a:pt x="13806754" y="1307227"/>
                  <a:pt x="13806754" y="1309659"/>
                </a:cubicBezTo>
                <a:lnTo>
                  <a:pt x="13777569" y="1306011"/>
                </a:lnTo>
                <a:cubicBezTo>
                  <a:pt x="13704607" y="1306011"/>
                  <a:pt x="13646239" y="1301147"/>
                  <a:pt x="13602461" y="1291419"/>
                </a:cubicBezTo>
                <a:cubicBezTo>
                  <a:pt x="13575709" y="1301147"/>
                  <a:pt x="13541660" y="1306011"/>
                  <a:pt x="13500315" y="1306011"/>
                </a:cubicBezTo>
                <a:lnTo>
                  <a:pt x="13493019" y="1291419"/>
                </a:lnTo>
                <a:lnTo>
                  <a:pt x="13482076" y="1295067"/>
                </a:lnTo>
                <a:cubicBezTo>
                  <a:pt x="13474780" y="1292635"/>
                  <a:pt x="13468699" y="1291419"/>
                  <a:pt x="13463835" y="1291419"/>
                </a:cubicBezTo>
                <a:lnTo>
                  <a:pt x="13456539" y="1306011"/>
                </a:lnTo>
                <a:lnTo>
                  <a:pt x="13423706" y="1295067"/>
                </a:lnTo>
                <a:cubicBezTo>
                  <a:pt x="13413977" y="1295067"/>
                  <a:pt x="13388441" y="1306011"/>
                  <a:pt x="13347097" y="1327900"/>
                </a:cubicBezTo>
                <a:cubicBezTo>
                  <a:pt x="13310615" y="1325467"/>
                  <a:pt x="13278999" y="1318171"/>
                  <a:pt x="13252247" y="1306011"/>
                </a:cubicBezTo>
                <a:cubicBezTo>
                  <a:pt x="13232791" y="1306011"/>
                  <a:pt x="13196309" y="1338844"/>
                  <a:pt x="13142804" y="1404509"/>
                </a:cubicBezTo>
                <a:cubicBezTo>
                  <a:pt x="13118484" y="1428830"/>
                  <a:pt x="13092947" y="1448286"/>
                  <a:pt x="13066195" y="1462878"/>
                </a:cubicBezTo>
                <a:cubicBezTo>
                  <a:pt x="13066195" y="1477470"/>
                  <a:pt x="13062547" y="1484767"/>
                  <a:pt x="13055251" y="1484767"/>
                </a:cubicBezTo>
                <a:lnTo>
                  <a:pt x="13055251" y="1495711"/>
                </a:lnTo>
                <a:cubicBezTo>
                  <a:pt x="13055251" y="1505439"/>
                  <a:pt x="13118484" y="1520031"/>
                  <a:pt x="13244951" y="1539488"/>
                </a:cubicBezTo>
                <a:lnTo>
                  <a:pt x="13274135" y="1528544"/>
                </a:lnTo>
                <a:lnTo>
                  <a:pt x="13339801" y="1528544"/>
                </a:lnTo>
                <a:lnTo>
                  <a:pt x="13339801" y="1510303"/>
                </a:lnTo>
                <a:cubicBezTo>
                  <a:pt x="13332505" y="1510303"/>
                  <a:pt x="13328856" y="1505439"/>
                  <a:pt x="13328856" y="1495711"/>
                </a:cubicBezTo>
                <a:cubicBezTo>
                  <a:pt x="13328856" y="1493279"/>
                  <a:pt x="13339801" y="1488415"/>
                  <a:pt x="13361689" y="1481119"/>
                </a:cubicBezTo>
                <a:cubicBezTo>
                  <a:pt x="13383577" y="1471390"/>
                  <a:pt x="13412761" y="1462878"/>
                  <a:pt x="13449243" y="1455582"/>
                </a:cubicBezTo>
                <a:cubicBezTo>
                  <a:pt x="13546525" y="1455582"/>
                  <a:pt x="13619486" y="1532192"/>
                  <a:pt x="13668127" y="1685411"/>
                </a:cubicBezTo>
                <a:cubicBezTo>
                  <a:pt x="13668127" y="1738916"/>
                  <a:pt x="13670559" y="1770533"/>
                  <a:pt x="13675423" y="1780261"/>
                </a:cubicBezTo>
                <a:cubicBezTo>
                  <a:pt x="13675423" y="1785125"/>
                  <a:pt x="13672991" y="1787557"/>
                  <a:pt x="13668127" y="1787557"/>
                </a:cubicBezTo>
                <a:lnTo>
                  <a:pt x="13675423" y="1849574"/>
                </a:lnTo>
                <a:lnTo>
                  <a:pt x="13675423" y="1893351"/>
                </a:lnTo>
                <a:cubicBezTo>
                  <a:pt x="13675423" y="1917672"/>
                  <a:pt x="13666911" y="1944424"/>
                  <a:pt x="13649886" y="1973609"/>
                </a:cubicBezTo>
                <a:lnTo>
                  <a:pt x="13617053" y="1969961"/>
                </a:lnTo>
                <a:lnTo>
                  <a:pt x="13595165" y="1969961"/>
                </a:lnTo>
                <a:cubicBezTo>
                  <a:pt x="13573277" y="1969961"/>
                  <a:pt x="13558685" y="1979689"/>
                  <a:pt x="13551389" y="1999145"/>
                </a:cubicBezTo>
                <a:lnTo>
                  <a:pt x="13627998" y="2035626"/>
                </a:lnTo>
                <a:cubicBezTo>
                  <a:pt x="13659615" y="2025898"/>
                  <a:pt x="13680287" y="2013738"/>
                  <a:pt x="13690015" y="1999145"/>
                </a:cubicBezTo>
                <a:lnTo>
                  <a:pt x="13733793" y="1995497"/>
                </a:lnTo>
                <a:cubicBezTo>
                  <a:pt x="13745953" y="2002793"/>
                  <a:pt x="13760545" y="2010090"/>
                  <a:pt x="13777569" y="2017386"/>
                </a:cubicBezTo>
                <a:cubicBezTo>
                  <a:pt x="13804321" y="2027114"/>
                  <a:pt x="13833507" y="2036842"/>
                  <a:pt x="13865123" y="2046570"/>
                </a:cubicBezTo>
                <a:cubicBezTo>
                  <a:pt x="13896740" y="2083051"/>
                  <a:pt x="13917412" y="2101291"/>
                  <a:pt x="13927140" y="2101291"/>
                </a:cubicBezTo>
                <a:lnTo>
                  <a:pt x="13949029" y="2134124"/>
                </a:lnTo>
                <a:lnTo>
                  <a:pt x="13941732" y="2159661"/>
                </a:lnTo>
                <a:cubicBezTo>
                  <a:pt x="13941732" y="2171821"/>
                  <a:pt x="13969702" y="2192493"/>
                  <a:pt x="14025639" y="2221678"/>
                </a:cubicBezTo>
                <a:lnTo>
                  <a:pt x="14029286" y="2236270"/>
                </a:lnTo>
                <a:lnTo>
                  <a:pt x="14029286" y="2239918"/>
                </a:lnTo>
                <a:lnTo>
                  <a:pt x="14025639" y="2280047"/>
                </a:lnTo>
                <a:cubicBezTo>
                  <a:pt x="14045095" y="2314096"/>
                  <a:pt x="14054823" y="2337200"/>
                  <a:pt x="14054823" y="2349360"/>
                </a:cubicBezTo>
                <a:cubicBezTo>
                  <a:pt x="14030503" y="2371249"/>
                  <a:pt x="14015911" y="2382193"/>
                  <a:pt x="14011046" y="2382193"/>
                </a:cubicBezTo>
                <a:lnTo>
                  <a:pt x="13970917" y="2382193"/>
                </a:lnTo>
                <a:cubicBezTo>
                  <a:pt x="13970917" y="2401650"/>
                  <a:pt x="13953892" y="2411378"/>
                  <a:pt x="13919844" y="2411378"/>
                </a:cubicBezTo>
                <a:lnTo>
                  <a:pt x="13908900" y="2411378"/>
                </a:lnTo>
                <a:lnTo>
                  <a:pt x="13865123" y="2407730"/>
                </a:lnTo>
                <a:cubicBezTo>
                  <a:pt x="13860260" y="2410162"/>
                  <a:pt x="13855395" y="2411378"/>
                  <a:pt x="13850531" y="2411378"/>
                </a:cubicBezTo>
                <a:cubicBezTo>
                  <a:pt x="13843235" y="2408946"/>
                  <a:pt x="13837154" y="2407730"/>
                  <a:pt x="13832290" y="2407730"/>
                </a:cubicBezTo>
                <a:lnTo>
                  <a:pt x="13832290" y="2411378"/>
                </a:lnTo>
                <a:lnTo>
                  <a:pt x="13835939" y="2429618"/>
                </a:lnTo>
                <a:lnTo>
                  <a:pt x="13824994" y="2433266"/>
                </a:lnTo>
                <a:lnTo>
                  <a:pt x="13565981" y="2433266"/>
                </a:lnTo>
                <a:cubicBezTo>
                  <a:pt x="13544093" y="2433266"/>
                  <a:pt x="13522205" y="2432050"/>
                  <a:pt x="13500315" y="2429618"/>
                </a:cubicBezTo>
                <a:cubicBezTo>
                  <a:pt x="13497883" y="2432050"/>
                  <a:pt x="13483291" y="2433266"/>
                  <a:pt x="13456539" y="2433266"/>
                </a:cubicBezTo>
                <a:cubicBezTo>
                  <a:pt x="13454106" y="2430834"/>
                  <a:pt x="13452890" y="2423538"/>
                  <a:pt x="13452890" y="2411378"/>
                </a:cubicBezTo>
                <a:lnTo>
                  <a:pt x="13434651" y="2411378"/>
                </a:lnTo>
                <a:cubicBezTo>
                  <a:pt x="13415194" y="2416242"/>
                  <a:pt x="13398169" y="2421106"/>
                  <a:pt x="13383577" y="2425970"/>
                </a:cubicBezTo>
                <a:lnTo>
                  <a:pt x="13372633" y="2429618"/>
                </a:lnTo>
                <a:lnTo>
                  <a:pt x="13339801" y="2429618"/>
                </a:lnTo>
                <a:lnTo>
                  <a:pt x="13317912" y="2411378"/>
                </a:lnTo>
                <a:lnTo>
                  <a:pt x="13314264" y="2411378"/>
                </a:lnTo>
                <a:cubicBezTo>
                  <a:pt x="13302104" y="2411378"/>
                  <a:pt x="13289943" y="2417458"/>
                  <a:pt x="13277783" y="2429618"/>
                </a:cubicBezTo>
                <a:cubicBezTo>
                  <a:pt x="13277783" y="2417458"/>
                  <a:pt x="13272920" y="2411378"/>
                  <a:pt x="13263190" y="2411378"/>
                </a:cubicBezTo>
                <a:cubicBezTo>
                  <a:pt x="13260759" y="2411378"/>
                  <a:pt x="13255894" y="2412594"/>
                  <a:pt x="13248598" y="2415026"/>
                </a:cubicBezTo>
                <a:cubicBezTo>
                  <a:pt x="13238870" y="2417458"/>
                  <a:pt x="13227926" y="2422322"/>
                  <a:pt x="13215766" y="2429618"/>
                </a:cubicBezTo>
                <a:cubicBezTo>
                  <a:pt x="13203605" y="2417458"/>
                  <a:pt x="13190230" y="2411378"/>
                  <a:pt x="13175637" y="2411378"/>
                </a:cubicBezTo>
                <a:cubicBezTo>
                  <a:pt x="13173205" y="2411378"/>
                  <a:pt x="13171989" y="2416242"/>
                  <a:pt x="13171989" y="2425970"/>
                </a:cubicBezTo>
                <a:cubicBezTo>
                  <a:pt x="13135508" y="2416242"/>
                  <a:pt x="13114835" y="2410162"/>
                  <a:pt x="13109972" y="2407730"/>
                </a:cubicBezTo>
                <a:cubicBezTo>
                  <a:pt x="13105108" y="2410162"/>
                  <a:pt x="13096595" y="2411378"/>
                  <a:pt x="13084435" y="2411378"/>
                </a:cubicBezTo>
                <a:lnTo>
                  <a:pt x="13047954" y="2400433"/>
                </a:lnTo>
                <a:cubicBezTo>
                  <a:pt x="13047954" y="2407730"/>
                  <a:pt x="13039442" y="2411378"/>
                  <a:pt x="13022418" y="2411378"/>
                </a:cubicBezTo>
                <a:lnTo>
                  <a:pt x="13022418" y="2433266"/>
                </a:lnTo>
                <a:lnTo>
                  <a:pt x="13142804" y="2444210"/>
                </a:lnTo>
                <a:lnTo>
                  <a:pt x="13142804" y="2455155"/>
                </a:lnTo>
                <a:lnTo>
                  <a:pt x="13128212" y="2473395"/>
                </a:lnTo>
                <a:lnTo>
                  <a:pt x="13128212" y="2484339"/>
                </a:lnTo>
                <a:lnTo>
                  <a:pt x="13263190" y="2557301"/>
                </a:lnTo>
                <a:cubicBezTo>
                  <a:pt x="13336152" y="2591349"/>
                  <a:pt x="13383577" y="2618102"/>
                  <a:pt x="13405465" y="2637558"/>
                </a:cubicBezTo>
                <a:cubicBezTo>
                  <a:pt x="13580573" y="2712952"/>
                  <a:pt x="13743521" y="2765241"/>
                  <a:pt x="13894307" y="2794426"/>
                </a:cubicBezTo>
                <a:lnTo>
                  <a:pt x="14003750" y="2838202"/>
                </a:lnTo>
                <a:lnTo>
                  <a:pt x="14160617" y="2958589"/>
                </a:lnTo>
                <a:cubicBezTo>
                  <a:pt x="14160617" y="2968317"/>
                  <a:pt x="14180074" y="2996286"/>
                  <a:pt x="14218986" y="3042495"/>
                </a:cubicBezTo>
                <a:cubicBezTo>
                  <a:pt x="14218986" y="3064383"/>
                  <a:pt x="14222634" y="3075327"/>
                  <a:pt x="14229931" y="3075327"/>
                </a:cubicBezTo>
                <a:lnTo>
                  <a:pt x="14222634" y="3140993"/>
                </a:lnTo>
                <a:lnTo>
                  <a:pt x="14222634" y="3177474"/>
                </a:lnTo>
                <a:cubicBezTo>
                  <a:pt x="14222634" y="3192066"/>
                  <a:pt x="14214123" y="3199362"/>
                  <a:pt x="14197098" y="3199362"/>
                </a:cubicBezTo>
                <a:cubicBezTo>
                  <a:pt x="14211690" y="3213954"/>
                  <a:pt x="14218986" y="3226114"/>
                  <a:pt x="14218986" y="3235843"/>
                </a:cubicBezTo>
                <a:cubicBezTo>
                  <a:pt x="14180074" y="3238275"/>
                  <a:pt x="14149673" y="3249219"/>
                  <a:pt x="14127785" y="3268675"/>
                </a:cubicBezTo>
                <a:lnTo>
                  <a:pt x="14135081" y="3294212"/>
                </a:lnTo>
                <a:cubicBezTo>
                  <a:pt x="14127785" y="3299076"/>
                  <a:pt x="14119273" y="3302724"/>
                  <a:pt x="14109544" y="3305156"/>
                </a:cubicBezTo>
                <a:cubicBezTo>
                  <a:pt x="14102248" y="3307588"/>
                  <a:pt x="14093736" y="3308804"/>
                  <a:pt x="14084008" y="3308804"/>
                </a:cubicBezTo>
                <a:cubicBezTo>
                  <a:pt x="14088871" y="3330693"/>
                  <a:pt x="14096167" y="3341637"/>
                  <a:pt x="14105896" y="3341637"/>
                </a:cubicBezTo>
                <a:lnTo>
                  <a:pt x="14105896" y="3345285"/>
                </a:lnTo>
                <a:cubicBezTo>
                  <a:pt x="14105896" y="3350149"/>
                  <a:pt x="14098600" y="3356229"/>
                  <a:pt x="14084008" y="3363525"/>
                </a:cubicBezTo>
                <a:cubicBezTo>
                  <a:pt x="14084008" y="3358661"/>
                  <a:pt x="14081575" y="3356229"/>
                  <a:pt x="14076711" y="3356229"/>
                </a:cubicBezTo>
                <a:lnTo>
                  <a:pt x="14084008" y="3345285"/>
                </a:lnTo>
                <a:lnTo>
                  <a:pt x="14084008" y="3341637"/>
                </a:lnTo>
                <a:lnTo>
                  <a:pt x="14065767" y="3341637"/>
                </a:lnTo>
                <a:cubicBezTo>
                  <a:pt x="14053607" y="3341637"/>
                  <a:pt x="14025639" y="3353797"/>
                  <a:pt x="13981861" y="3378118"/>
                </a:cubicBezTo>
                <a:cubicBezTo>
                  <a:pt x="13938085" y="3378118"/>
                  <a:pt x="13895524" y="3359877"/>
                  <a:pt x="13854179" y="3323396"/>
                </a:cubicBezTo>
                <a:lnTo>
                  <a:pt x="13839586" y="3323396"/>
                </a:lnTo>
                <a:cubicBezTo>
                  <a:pt x="13839586" y="3345285"/>
                  <a:pt x="13834723" y="3356229"/>
                  <a:pt x="13824994" y="3356229"/>
                </a:cubicBezTo>
                <a:lnTo>
                  <a:pt x="13821347" y="3356229"/>
                </a:lnTo>
                <a:lnTo>
                  <a:pt x="13773922" y="3330693"/>
                </a:lnTo>
                <a:lnTo>
                  <a:pt x="13766625" y="3330693"/>
                </a:lnTo>
                <a:lnTo>
                  <a:pt x="13748385" y="3345285"/>
                </a:lnTo>
                <a:lnTo>
                  <a:pt x="13744736" y="3345285"/>
                </a:lnTo>
                <a:lnTo>
                  <a:pt x="13722848" y="3330693"/>
                </a:lnTo>
                <a:lnTo>
                  <a:pt x="13719200" y="3330693"/>
                </a:lnTo>
                <a:lnTo>
                  <a:pt x="13700960" y="3345285"/>
                </a:lnTo>
                <a:cubicBezTo>
                  <a:pt x="13598814" y="3286916"/>
                  <a:pt x="13538012" y="3257731"/>
                  <a:pt x="13518556" y="3257731"/>
                </a:cubicBezTo>
                <a:cubicBezTo>
                  <a:pt x="13511260" y="3255299"/>
                  <a:pt x="13505179" y="3251651"/>
                  <a:pt x="13500315" y="3246787"/>
                </a:cubicBezTo>
                <a:cubicBezTo>
                  <a:pt x="13495452" y="3244355"/>
                  <a:pt x="13493019" y="3241923"/>
                  <a:pt x="13493019" y="3239491"/>
                </a:cubicBezTo>
                <a:lnTo>
                  <a:pt x="13540444" y="3239491"/>
                </a:lnTo>
                <a:cubicBezTo>
                  <a:pt x="13503964" y="3212738"/>
                  <a:pt x="13449243" y="3187202"/>
                  <a:pt x="13376281" y="3162881"/>
                </a:cubicBezTo>
                <a:cubicBezTo>
                  <a:pt x="13376281" y="3177474"/>
                  <a:pt x="13372633" y="3184770"/>
                  <a:pt x="13365337" y="3184770"/>
                </a:cubicBezTo>
                <a:cubicBezTo>
                  <a:pt x="13348312" y="3184770"/>
                  <a:pt x="13319127" y="3170177"/>
                  <a:pt x="13277783" y="3140993"/>
                </a:cubicBezTo>
                <a:cubicBezTo>
                  <a:pt x="13226710" y="3136129"/>
                  <a:pt x="13136723" y="3071679"/>
                  <a:pt x="13007826" y="2947645"/>
                </a:cubicBezTo>
                <a:cubicBezTo>
                  <a:pt x="13007826" y="2945213"/>
                  <a:pt x="12995666" y="2933052"/>
                  <a:pt x="12971345" y="2911164"/>
                </a:cubicBezTo>
                <a:cubicBezTo>
                  <a:pt x="12937296" y="2884411"/>
                  <a:pt x="12895951" y="2854011"/>
                  <a:pt x="12847310" y="2819962"/>
                </a:cubicBezTo>
                <a:lnTo>
                  <a:pt x="12832718" y="2819962"/>
                </a:lnTo>
                <a:lnTo>
                  <a:pt x="12843662" y="2830906"/>
                </a:lnTo>
                <a:lnTo>
                  <a:pt x="12843662" y="2841851"/>
                </a:lnTo>
                <a:cubicBezTo>
                  <a:pt x="12831503" y="2900220"/>
                  <a:pt x="12824206" y="2929404"/>
                  <a:pt x="12821774" y="2929404"/>
                </a:cubicBezTo>
                <a:cubicBezTo>
                  <a:pt x="12829070" y="2946429"/>
                  <a:pt x="12836366" y="2995070"/>
                  <a:pt x="12843662" y="3075327"/>
                </a:cubicBezTo>
                <a:lnTo>
                  <a:pt x="12829070" y="3228547"/>
                </a:lnTo>
                <a:cubicBezTo>
                  <a:pt x="12831503" y="3233411"/>
                  <a:pt x="12832718" y="3241923"/>
                  <a:pt x="12832718" y="3254083"/>
                </a:cubicBezTo>
                <a:lnTo>
                  <a:pt x="12829070" y="3254083"/>
                </a:lnTo>
                <a:lnTo>
                  <a:pt x="12832718" y="3265027"/>
                </a:lnTo>
                <a:cubicBezTo>
                  <a:pt x="12832718" y="3277188"/>
                  <a:pt x="12822989" y="3310020"/>
                  <a:pt x="12803533" y="3363525"/>
                </a:cubicBezTo>
                <a:lnTo>
                  <a:pt x="12814478" y="3378118"/>
                </a:lnTo>
                <a:lnTo>
                  <a:pt x="12814478" y="3385414"/>
                </a:lnTo>
                <a:cubicBezTo>
                  <a:pt x="12814478" y="3395142"/>
                  <a:pt x="12810829" y="3403654"/>
                  <a:pt x="12803533" y="3410950"/>
                </a:cubicBezTo>
                <a:cubicBezTo>
                  <a:pt x="12810829" y="3413382"/>
                  <a:pt x="12814478" y="3419463"/>
                  <a:pt x="12814478" y="3429191"/>
                </a:cubicBezTo>
                <a:cubicBezTo>
                  <a:pt x="12814478" y="3451079"/>
                  <a:pt x="12776781" y="3496072"/>
                  <a:pt x="12701387" y="3564170"/>
                </a:cubicBezTo>
                <a:cubicBezTo>
                  <a:pt x="12701387" y="3590922"/>
                  <a:pt x="12684363" y="3605514"/>
                  <a:pt x="12650314" y="3607947"/>
                </a:cubicBezTo>
                <a:cubicBezTo>
                  <a:pt x="12650314" y="3603082"/>
                  <a:pt x="12635721" y="3589706"/>
                  <a:pt x="12606537" y="3567818"/>
                </a:cubicBezTo>
                <a:lnTo>
                  <a:pt x="12621129" y="3549577"/>
                </a:lnTo>
                <a:cubicBezTo>
                  <a:pt x="12572489" y="3537417"/>
                  <a:pt x="12543304" y="3527689"/>
                  <a:pt x="12533575" y="3520393"/>
                </a:cubicBezTo>
                <a:cubicBezTo>
                  <a:pt x="12533575" y="3539849"/>
                  <a:pt x="12528711" y="3549577"/>
                  <a:pt x="12518983" y="3549577"/>
                </a:cubicBezTo>
                <a:cubicBezTo>
                  <a:pt x="12509255" y="3549577"/>
                  <a:pt x="12499526" y="3533769"/>
                  <a:pt x="12489799" y="3502152"/>
                </a:cubicBezTo>
                <a:cubicBezTo>
                  <a:pt x="12494663" y="3492424"/>
                  <a:pt x="12497095" y="3483912"/>
                  <a:pt x="12497095" y="3476616"/>
                </a:cubicBezTo>
                <a:cubicBezTo>
                  <a:pt x="12463046" y="3440135"/>
                  <a:pt x="12436293" y="3415815"/>
                  <a:pt x="12416837" y="3403654"/>
                </a:cubicBezTo>
                <a:cubicBezTo>
                  <a:pt x="12399813" y="3379334"/>
                  <a:pt x="12385221" y="3342853"/>
                  <a:pt x="12373061" y="3294212"/>
                </a:cubicBezTo>
                <a:cubicBezTo>
                  <a:pt x="12373061" y="3262595"/>
                  <a:pt x="12380357" y="3223682"/>
                  <a:pt x="12394949" y="3177474"/>
                </a:cubicBezTo>
                <a:cubicBezTo>
                  <a:pt x="12394949" y="3175041"/>
                  <a:pt x="12393733" y="3173826"/>
                  <a:pt x="12391300" y="3173826"/>
                </a:cubicBezTo>
                <a:cubicBezTo>
                  <a:pt x="12403461" y="3037631"/>
                  <a:pt x="12415621" y="2946429"/>
                  <a:pt x="12427782" y="2900220"/>
                </a:cubicBezTo>
                <a:lnTo>
                  <a:pt x="12420486" y="2881979"/>
                </a:lnTo>
                <a:lnTo>
                  <a:pt x="12424133" y="2871035"/>
                </a:lnTo>
                <a:lnTo>
                  <a:pt x="12427782" y="2863739"/>
                </a:lnTo>
                <a:lnTo>
                  <a:pt x="12416837" y="2856443"/>
                </a:lnTo>
                <a:cubicBezTo>
                  <a:pt x="12414405" y="2863739"/>
                  <a:pt x="12408325" y="2872251"/>
                  <a:pt x="12398596" y="2881979"/>
                </a:cubicBezTo>
                <a:cubicBezTo>
                  <a:pt x="12381572" y="2899004"/>
                  <a:pt x="12362116" y="2914812"/>
                  <a:pt x="12340228" y="2929404"/>
                </a:cubicBezTo>
                <a:cubicBezTo>
                  <a:pt x="12340228" y="2941565"/>
                  <a:pt x="12302530" y="2967101"/>
                  <a:pt x="12227137" y="3006014"/>
                </a:cubicBezTo>
                <a:cubicBezTo>
                  <a:pt x="12227137" y="3015742"/>
                  <a:pt x="12176065" y="3048575"/>
                  <a:pt x="12073919" y="3104512"/>
                </a:cubicBezTo>
                <a:cubicBezTo>
                  <a:pt x="12054462" y="3131264"/>
                  <a:pt x="12000957" y="3162881"/>
                  <a:pt x="11913403" y="3199362"/>
                </a:cubicBezTo>
                <a:cubicBezTo>
                  <a:pt x="11901242" y="3194498"/>
                  <a:pt x="11892731" y="3192066"/>
                  <a:pt x="11887866" y="3192066"/>
                </a:cubicBezTo>
                <a:lnTo>
                  <a:pt x="11898811" y="3206658"/>
                </a:lnTo>
                <a:cubicBezTo>
                  <a:pt x="11889082" y="3213954"/>
                  <a:pt x="11884219" y="3223682"/>
                  <a:pt x="11884219" y="3235843"/>
                </a:cubicBezTo>
                <a:lnTo>
                  <a:pt x="11869626" y="3235843"/>
                </a:lnTo>
                <a:cubicBezTo>
                  <a:pt x="11862330" y="3235843"/>
                  <a:pt x="11858682" y="3233411"/>
                  <a:pt x="11858682" y="3228547"/>
                </a:cubicBezTo>
                <a:lnTo>
                  <a:pt x="11588724" y="3356229"/>
                </a:lnTo>
                <a:cubicBezTo>
                  <a:pt x="11557107" y="3387846"/>
                  <a:pt x="11510898" y="3403654"/>
                  <a:pt x="11450097" y="3403654"/>
                </a:cubicBezTo>
                <a:cubicBezTo>
                  <a:pt x="11450097" y="3393926"/>
                  <a:pt x="11447665" y="3389062"/>
                  <a:pt x="11442801" y="3389062"/>
                </a:cubicBezTo>
                <a:lnTo>
                  <a:pt x="11399025" y="3389062"/>
                </a:lnTo>
                <a:cubicBezTo>
                  <a:pt x="11382000" y="3403654"/>
                  <a:pt x="11358896" y="3410950"/>
                  <a:pt x="11329711" y="3410950"/>
                </a:cubicBezTo>
                <a:cubicBezTo>
                  <a:pt x="11327278" y="3406086"/>
                  <a:pt x="11326063" y="3398790"/>
                  <a:pt x="11326063" y="3389062"/>
                </a:cubicBezTo>
                <a:lnTo>
                  <a:pt x="11307822" y="3389062"/>
                </a:lnTo>
                <a:lnTo>
                  <a:pt x="11293230" y="3403654"/>
                </a:lnTo>
                <a:lnTo>
                  <a:pt x="11282285" y="3403654"/>
                </a:lnTo>
                <a:cubicBezTo>
                  <a:pt x="11209325" y="3374470"/>
                  <a:pt x="11172843" y="3340421"/>
                  <a:pt x="11172843" y="3301508"/>
                </a:cubicBezTo>
                <a:lnTo>
                  <a:pt x="11165547" y="3206658"/>
                </a:lnTo>
                <a:cubicBezTo>
                  <a:pt x="11167979" y="3182337"/>
                  <a:pt x="11195948" y="3149505"/>
                  <a:pt x="11249454" y="3108160"/>
                </a:cubicBezTo>
                <a:cubicBezTo>
                  <a:pt x="11254317" y="3096000"/>
                  <a:pt x="11260397" y="3089920"/>
                  <a:pt x="11267693" y="3089920"/>
                </a:cubicBezTo>
                <a:cubicBezTo>
                  <a:pt x="11257965" y="3075327"/>
                  <a:pt x="11253101" y="3060735"/>
                  <a:pt x="11253101" y="3046143"/>
                </a:cubicBezTo>
                <a:cubicBezTo>
                  <a:pt x="11253101" y="3004798"/>
                  <a:pt x="11272557" y="2984125"/>
                  <a:pt x="11311471" y="2984125"/>
                </a:cubicBezTo>
                <a:cubicBezTo>
                  <a:pt x="11311471" y="2986558"/>
                  <a:pt x="11315118" y="2987773"/>
                  <a:pt x="11322414" y="2987773"/>
                </a:cubicBezTo>
                <a:cubicBezTo>
                  <a:pt x="11322414" y="2980477"/>
                  <a:pt x="11324847" y="2976829"/>
                  <a:pt x="11329711" y="2976829"/>
                </a:cubicBezTo>
                <a:cubicBezTo>
                  <a:pt x="11346735" y="2984125"/>
                  <a:pt x="11358896" y="2987773"/>
                  <a:pt x="11366192" y="2987773"/>
                </a:cubicBezTo>
                <a:cubicBezTo>
                  <a:pt x="11371056" y="2987773"/>
                  <a:pt x="11399025" y="2971965"/>
                  <a:pt x="11450097" y="2940348"/>
                </a:cubicBezTo>
                <a:lnTo>
                  <a:pt x="11493875" y="2943997"/>
                </a:lnTo>
                <a:cubicBezTo>
                  <a:pt x="11501171" y="2929404"/>
                  <a:pt x="11536435" y="2908732"/>
                  <a:pt x="11599668" y="2881979"/>
                </a:cubicBezTo>
                <a:lnTo>
                  <a:pt x="11610613" y="2885627"/>
                </a:lnTo>
                <a:lnTo>
                  <a:pt x="11617909" y="2885627"/>
                </a:lnTo>
                <a:cubicBezTo>
                  <a:pt x="11620340" y="2878331"/>
                  <a:pt x="11696950" y="2841851"/>
                  <a:pt x="11847738" y="2776185"/>
                </a:cubicBezTo>
                <a:cubicBezTo>
                  <a:pt x="11847738" y="2766457"/>
                  <a:pt x="11910970" y="2717816"/>
                  <a:pt x="12037437" y="2630262"/>
                </a:cubicBezTo>
                <a:cubicBezTo>
                  <a:pt x="12042302" y="2613238"/>
                  <a:pt x="12061758" y="2601078"/>
                  <a:pt x="12095807" y="2593782"/>
                </a:cubicBezTo>
                <a:cubicBezTo>
                  <a:pt x="12134720" y="2550005"/>
                  <a:pt x="12154176" y="2522036"/>
                  <a:pt x="12154176" y="2509876"/>
                </a:cubicBezTo>
                <a:lnTo>
                  <a:pt x="12146879" y="2509876"/>
                </a:lnTo>
                <a:cubicBezTo>
                  <a:pt x="12137151" y="2534196"/>
                  <a:pt x="12120126" y="2546357"/>
                  <a:pt x="12095807" y="2546357"/>
                </a:cubicBezTo>
                <a:cubicBezTo>
                  <a:pt x="12095807" y="2536628"/>
                  <a:pt x="12090942" y="2531764"/>
                  <a:pt x="12081215" y="2531764"/>
                </a:cubicBezTo>
                <a:lnTo>
                  <a:pt x="12066623" y="2531764"/>
                </a:lnTo>
                <a:cubicBezTo>
                  <a:pt x="12044733" y="2546357"/>
                  <a:pt x="12000957" y="2559733"/>
                  <a:pt x="11935291" y="2571893"/>
                </a:cubicBezTo>
                <a:cubicBezTo>
                  <a:pt x="11935291" y="2564597"/>
                  <a:pt x="11934075" y="2560949"/>
                  <a:pt x="11931644" y="2560949"/>
                </a:cubicBezTo>
                <a:cubicBezTo>
                  <a:pt x="11931644" y="2570677"/>
                  <a:pt x="11926779" y="2575541"/>
                  <a:pt x="11917051" y="2575541"/>
                </a:cubicBezTo>
                <a:lnTo>
                  <a:pt x="11913403" y="2575541"/>
                </a:lnTo>
                <a:lnTo>
                  <a:pt x="11913403" y="2571893"/>
                </a:lnTo>
                <a:lnTo>
                  <a:pt x="11917051" y="2557301"/>
                </a:lnTo>
                <a:lnTo>
                  <a:pt x="11913403" y="2557301"/>
                </a:lnTo>
                <a:cubicBezTo>
                  <a:pt x="11886650" y="2557301"/>
                  <a:pt x="11858682" y="2571893"/>
                  <a:pt x="11829497" y="2601078"/>
                </a:cubicBezTo>
                <a:cubicBezTo>
                  <a:pt x="11807609" y="2601078"/>
                  <a:pt x="11795448" y="2602294"/>
                  <a:pt x="11793016" y="2604726"/>
                </a:cubicBezTo>
                <a:cubicBezTo>
                  <a:pt x="11788152" y="2594997"/>
                  <a:pt x="11785720" y="2588917"/>
                  <a:pt x="11785720" y="2586485"/>
                </a:cubicBezTo>
                <a:lnTo>
                  <a:pt x="11782072" y="2586485"/>
                </a:lnTo>
                <a:cubicBezTo>
                  <a:pt x="11706678" y="2605942"/>
                  <a:pt x="11659253" y="2621750"/>
                  <a:pt x="11639797" y="2633910"/>
                </a:cubicBezTo>
                <a:cubicBezTo>
                  <a:pt x="11634933" y="2636342"/>
                  <a:pt x="11625205" y="2637558"/>
                  <a:pt x="11610613" y="2637558"/>
                </a:cubicBezTo>
                <a:lnTo>
                  <a:pt x="11596021" y="2633910"/>
                </a:lnTo>
                <a:lnTo>
                  <a:pt x="11577780" y="2630262"/>
                </a:lnTo>
                <a:lnTo>
                  <a:pt x="11559540" y="2630262"/>
                </a:lnTo>
                <a:cubicBezTo>
                  <a:pt x="11559540" y="2637558"/>
                  <a:pt x="11580211" y="2643638"/>
                  <a:pt x="11621557" y="2648503"/>
                </a:cubicBezTo>
                <a:lnTo>
                  <a:pt x="11621557" y="2659447"/>
                </a:lnTo>
                <a:cubicBezTo>
                  <a:pt x="11621557" y="2678903"/>
                  <a:pt x="11616692" y="2689847"/>
                  <a:pt x="11606965" y="2692280"/>
                </a:cubicBezTo>
                <a:cubicBezTo>
                  <a:pt x="11565619" y="2692280"/>
                  <a:pt x="11515763" y="2681335"/>
                  <a:pt x="11457393" y="2659447"/>
                </a:cubicBezTo>
                <a:cubicBezTo>
                  <a:pt x="11457393" y="2664311"/>
                  <a:pt x="11452529" y="2666743"/>
                  <a:pt x="11442801" y="2666743"/>
                </a:cubicBezTo>
                <a:cubicBezTo>
                  <a:pt x="11430640" y="2666743"/>
                  <a:pt x="11411185" y="2659447"/>
                  <a:pt x="11384432" y="2644855"/>
                </a:cubicBezTo>
                <a:lnTo>
                  <a:pt x="11358896" y="2648503"/>
                </a:lnTo>
                <a:cubicBezTo>
                  <a:pt x="11344304" y="2648503"/>
                  <a:pt x="11298094" y="2624182"/>
                  <a:pt x="11220268" y="2575541"/>
                </a:cubicBezTo>
                <a:cubicBezTo>
                  <a:pt x="11178923" y="2534196"/>
                  <a:pt x="11133931" y="2474611"/>
                  <a:pt x="11085291" y="2396785"/>
                </a:cubicBezTo>
                <a:cubicBezTo>
                  <a:pt x="11082858" y="2396785"/>
                  <a:pt x="11059754" y="2367601"/>
                  <a:pt x="11015976" y="2309231"/>
                </a:cubicBezTo>
                <a:cubicBezTo>
                  <a:pt x="11015976" y="2270319"/>
                  <a:pt x="11028137" y="2226542"/>
                  <a:pt x="11052458" y="2177901"/>
                </a:cubicBezTo>
                <a:cubicBezTo>
                  <a:pt x="11052458" y="2170605"/>
                  <a:pt x="11084073" y="2149932"/>
                  <a:pt x="11147308" y="2115884"/>
                </a:cubicBezTo>
                <a:cubicBezTo>
                  <a:pt x="11147308" y="2108588"/>
                  <a:pt x="11169196" y="2098859"/>
                  <a:pt x="11212972" y="2086699"/>
                </a:cubicBezTo>
                <a:cubicBezTo>
                  <a:pt x="11217836" y="2074539"/>
                  <a:pt x="11236077" y="2068459"/>
                  <a:pt x="11267693" y="2068459"/>
                </a:cubicBezTo>
                <a:lnTo>
                  <a:pt x="11307822" y="2068459"/>
                </a:lnTo>
                <a:cubicBezTo>
                  <a:pt x="11317550" y="2068459"/>
                  <a:pt x="11322414" y="2072107"/>
                  <a:pt x="11322414" y="2079403"/>
                </a:cubicBezTo>
                <a:lnTo>
                  <a:pt x="11311471" y="2090347"/>
                </a:lnTo>
                <a:lnTo>
                  <a:pt x="11358896" y="2097643"/>
                </a:lnTo>
                <a:lnTo>
                  <a:pt x="11366192" y="2097643"/>
                </a:lnTo>
                <a:cubicBezTo>
                  <a:pt x="11375919" y="2095211"/>
                  <a:pt x="11385648" y="2081835"/>
                  <a:pt x="11395376" y="2057515"/>
                </a:cubicBezTo>
                <a:lnTo>
                  <a:pt x="11391729" y="2046570"/>
                </a:lnTo>
                <a:lnTo>
                  <a:pt x="11388080" y="2035626"/>
                </a:lnTo>
                <a:lnTo>
                  <a:pt x="11395376" y="2035626"/>
                </a:lnTo>
                <a:cubicBezTo>
                  <a:pt x="11380784" y="2013738"/>
                  <a:pt x="11371056" y="1980905"/>
                  <a:pt x="11366192" y="1937128"/>
                </a:cubicBezTo>
                <a:cubicBezTo>
                  <a:pt x="11366192" y="1837414"/>
                  <a:pt x="11402672" y="1772965"/>
                  <a:pt x="11475634" y="1743780"/>
                </a:cubicBezTo>
                <a:cubicBezTo>
                  <a:pt x="11495090" y="1743780"/>
                  <a:pt x="11542515" y="1726756"/>
                  <a:pt x="11617909" y="1692707"/>
                </a:cubicBezTo>
                <a:lnTo>
                  <a:pt x="11650742" y="1700003"/>
                </a:lnTo>
                <a:lnTo>
                  <a:pt x="11796665" y="1678115"/>
                </a:lnTo>
                <a:cubicBezTo>
                  <a:pt x="11823416" y="1682979"/>
                  <a:pt x="11839225" y="1685411"/>
                  <a:pt x="11844090" y="1685411"/>
                </a:cubicBezTo>
                <a:cubicBezTo>
                  <a:pt x="11844090" y="1675683"/>
                  <a:pt x="11852602" y="1665954"/>
                  <a:pt x="11869626" y="1656226"/>
                </a:cubicBezTo>
                <a:lnTo>
                  <a:pt x="11898811" y="1670819"/>
                </a:lnTo>
                <a:lnTo>
                  <a:pt x="11917051" y="1641634"/>
                </a:lnTo>
                <a:cubicBezTo>
                  <a:pt x="11887866" y="1641634"/>
                  <a:pt x="11829497" y="1589345"/>
                  <a:pt x="11741943" y="1484767"/>
                </a:cubicBezTo>
                <a:lnTo>
                  <a:pt x="11738295" y="1455582"/>
                </a:lnTo>
                <a:lnTo>
                  <a:pt x="11738295" y="1437342"/>
                </a:lnTo>
                <a:lnTo>
                  <a:pt x="11741943" y="1397213"/>
                </a:lnTo>
                <a:cubicBezTo>
                  <a:pt x="11637365" y="1411805"/>
                  <a:pt x="11551027" y="1426397"/>
                  <a:pt x="11482930" y="1440990"/>
                </a:cubicBezTo>
                <a:cubicBezTo>
                  <a:pt x="11422128" y="1450718"/>
                  <a:pt x="11383215" y="1459230"/>
                  <a:pt x="11366192" y="1466526"/>
                </a:cubicBezTo>
                <a:cubicBezTo>
                  <a:pt x="11366192" y="1473822"/>
                  <a:pt x="11347951" y="1483551"/>
                  <a:pt x="11311471" y="1495711"/>
                </a:cubicBezTo>
                <a:cubicBezTo>
                  <a:pt x="11292014" y="1466526"/>
                  <a:pt x="11276206" y="1444638"/>
                  <a:pt x="11264046" y="1430046"/>
                </a:cubicBezTo>
                <a:cubicBezTo>
                  <a:pt x="11249454" y="1415453"/>
                  <a:pt x="11240940" y="1408157"/>
                  <a:pt x="11238509" y="1408157"/>
                </a:cubicBezTo>
                <a:cubicBezTo>
                  <a:pt x="11228781" y="1408157"/>
                  <a:pt x="11194733" y="1370460"/>
                  <a:pt x="11136363" y="1295067"/>
                </a:cubicBezTo>
                <a:cubicBezTo>
                  <a:pt x="11063401" y="1265882"/>
                  <a:pt x="11026921" y="1213593"/>
                  <a:pt x="11026921" y="1138200"/>
                </a:cubicBezTo>
                <a:cubicBezTo>
                  <a:pt x="11019625" y="1138200"/>
                  <a:pt x="11015976" y="1133336"/>
                  <a:pt x="11015976" y="1123607"/>
                </a:cubicBezTo>
                <a:cubicBezTo>
                  <a:pt x="11015976" y="1121175"/>
                  <a:pt x="11018409" y="1117527"/>
                  <a:pt x="11023272" y="1112663"/>
                </a:cubicBezTo>
                <a:cubicBezTo>
                  <a:pt x="11028137" y="1107799"/>
                  <a:pt x="11034217" y="1101719"/>
                  <a:pt x="11041513" y="1094423"/>
                </a:cubicBezTo>
                <a:cubicBezTo>
                  <a:pt x="11036648" y="1082263"/>
                  <a:pt x="11034217" y="1073750"/>
                  <a:pt x="11034217" y="1068886"/>
                </a:cubicBezTo>
                <a:cubicBezTo>
                  <a:pt x="11046377" y="1042134"/>
                  <a:pt x="11074346" y="1028757"/>
                  <a:pt x="11118122" y="1028757"/>
                </a:cubicBezTo>
                <a:cubicBezTo>
                  <a:pt x="11166763" y="1019029"/>
                  <a:pt x="11191084" y="1006869"/>
                  <a:pt x="11191084" y="992277"/>
                </a:cubicBezTo>
                <a:cubicBezTo>
                  <a:pt x="11178923" y="992277"/>
                  <a:pt x="11166763" y="964308"/>
                  <a:pt x="11154604" y="908371"/>
                </a:cubicBezTo>
                <a:lnTo>
                  <a:pt x="11158251" y="893779"/>
                </a:lnTo>
                <a:lnTo>
                  <a:pt x="11161900" y="886482"/>
                </a:lnTo>
                <a:cubicBezTo>
                  <a:pt x="11157035" y="886482"/>
                  <a:pt x="11148523" y="877970"/>
                  <a:pt x="11136363" y="860946"/>
                </a:cubicBezTo>
                <a:cubicBezTo>
                  <a:pt x="11136363" y="858514"/>
                  <a:pt x="11140012" y="857298"/>
                  <a:pt x="11147308" y="857298"/>
                </a:cubicBezTo>
                <a:lnTo>
                  <a:pt x="11136363" y="824465"/>
                </a:lnTo>
                <a:lnTo>
                  <a:pt x="11136363" y="798929"/>
                </a:lnTo>
                <a:lnTo>
                  <a:pt x="11180139" y="587340"/>
                </a:lnTo>
                <a:cubicBezTo>
                  <a:pt x="11180139" y="582476"/>
                  <a:pt x="11177707" y="580044"/>
                  <a:pt x="11172843" y="580044"/>
                </a:cubicBezTo>
                <a:lnTo>
                  <a:pt x="11180139" y="550860"/>
                </a:lnTo>
                <a:lnTo>
                  <a:pt x="11172843" y="536267"/>
                </a:lnTo>
                <a:cubicBezTo>
                  <a:pt x="11180139" y="536267"/>
                  <a:pt x="11183788" y="530187"/>
                  <a:pt x="11183788" y="518027"/>
                </a:cubicBezTo>
                <a:lnTo>
                  <a:pt x="11180139" y="507083"/>
                </a:lnTo>
                <a:cubicBezTo>
                  <a:pt x="11185004" y="477898"/>
                  <a:pt x="11195948" y="463306"/>
                  <a:pt x="11212972" y="463306"/>
                </a:cubicBezTo>
                <a:cubicBezTo>
                  <a:pt x="11212972" y="465738"/>
                  <a:pt x="11215404" y="466954"/>
                  <a:pt x="11220268" y="466954"/>
                </a:cubicBezTo>
                <a:cubicBezTo>
                  <a:pt x="11220268" y="464522"/>
                  <a:pt x="11221485" y="463306"/>
                  <a:pt x="11223917" y="463306"/>
                </a:cubicBezTo>
                <a:cubicBezTo>
                  <a:pt x="11221485" y="458442"/>
                  <a:pt x="11220268" y="453578"/>
                  <a:pt x="11220268" y="448714"/>
                </a:cubicBezTo>
                <a:lnTo>
                  <a:pt x="11223917" y="434121"/>
                </a:lnTo>
                <a:cubicBezTo>
                  <a:pt x="11221485" y="426825"/>
                  <a:pt x="11220268" y="420745"/>
                  <a:pt x="11220268" y="415881"/>
                </a:cubicBezTo>
                <a:cubicBezTo>
                  <a:pt x="11222701" y="398856"/>
                  <a:pt x="11228781" y="390344"/>
                  <a:pt x="11238509" y="390344"/>
                </a:cubicBezTo>
                <a:cubicBezTo>
                  <a:pt x="11274989" y="390344"/>
                  <a:pt x="11318767" y="404937"/>
                  <a:pt x="11369839" y="434121"/>
                </a:cubicBezTo>
                <a:lnTo>
                  <a:pt x="11399025" y="430473"/>
                </a:lnTo>
                <a:cubicBezTo>
                  <a:pt x="11399025" y="435337"/>
                  <a:pt x="11403889" y="437769"/>
                  <a:pt x="11413617" y="437769"/>
                </a:cubicBezTo>
                <a:cubicBezTo>
                  <a:pt x="11416048" y="435337"/>
                  <a:pt x="11425777" y="434121"/>
                  <a:pt x="11442801" y="434121"/>
                </a:cubicBezTo>
                <a:cubicBezTo>
                  <a:pt x="11442801" y="443849"/>
                  <a:pt x="11447665" y="449929"/>
                  <a:pt x="11457393" y="452362"/>
                </a:cubicBezTo>
                <a:lnTo>
                  <a:pt x="11475634" y="452362"/>
                </a:lnTo>
                <a:lnTo>
                  <a:pt x="11519411" y="437769"/>
                </a:lnTo>
                <a:cubicBezTo>
                  <a:pt x="11534003" y="447498"/>
                  <a:pt x="11549811" y="465738"/>
                  <a:pt x="11566836" y="492490"/>
                </a:cubicBezTo>
                <a:lnTo>
                  <a:pt x="11599668" y="492490"/>
                </a:lnTo>
                <a:cubicBezTo>
                  <a:pt x="11611828" y="492490"/>
                  <a:pt x="11617909" y="481546"/>
                  <a:pt x="11617909" y="459658"/>
                </a:cubicBezTo>
                <a:cubicBezTo>
                  <a:pt x="11656821" y="459658"/>
                  <a:pt x="11676278" y="462090"/>
                  <a:pt x="11676278" y="466954"/>
                </a:cubicBezTo>
                <a:cubicBezTo>
                  <a:pt x="11698167" y="462090"/>
                  <a:pt x="11813688" y="449929"/>
                  <a:pt x="12022845" y="430473"/>
                </a:cubicBezTo>
                <a:lnTo>
                  <a:pt x="12052030" y="434121"/>
                </a:lnTo>
                <a:cubicBezTo>
                  <a:pt x="12061758" y="424393"/>
                  <a:pt x="12110399" y="414665"/>
                  <a:pt x="12197953" y="404937"/>
                </a:cubicBezTo>
                <a:cubicBezTo>
                  <a:pt x="12197953" y="397641"/>
                  <a:pt x="12195520" y="393992"/>
                  <a:pt x="12190657" y="393992"/>
                </a:cubicBezTo>
                <a:cubicBezTo>
                  <a:pt x="12190657" y="386696"/>
                  <a:pt x="12194304" y="363592"/>
                  <a:pt x="12201601" y="324679"/>
                </a:cubicBezTo>
                <a:cubicBezTo>
                  <a:pt x="12206465" y="280902"/>
                  <a:pt x="12216194" y="226181"/>
                  <a:pt x="12230786" y="160515"/>
                </a:cubicBezTo>
                <a:lnTo>
                  <a:pt x="12230786" y="127683"/>
                </a:lnTo>
                <a:cubicBezTo>
                  <a:pt x="12221057" y="110658"/>
                  <a:pt x="12216194" y="96066"/>
                  <a:pt x="12216194" y="83906"/>
                </a:cubicBezTo>
                <a:cubicBezTo>
                  <a:pt x="12242945" y="76610"/>
                  <a:pt x="12256323" y="59585"/>
                  <a:pt x="12256323" y="32833"/>
                </a:cubicBezTo>
                <a:cubicBezTo>
                  <a:pt x="12256323" y="23105"/>
                  <a:pt x="12270915" y="12160"/>
                  <a:pt x="12300099" y="0"/>
                </a:cubicBezTo>
                <a:close/>
              </a:path>
            </a:pathLst>
          </a:custGeom>
          <a:noFill/>
          <a:ln w="28575">
            <a:solidFill>
              <a:schemeClr val="accent3">
                <a:lumMod val="90000"/>
                <a:alpha val="75000"/>
              </a:schemeClr>
            </a:solid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zh-CN" altLang="en-US" sz="28700" spc="-300" dirty="0">
              <a:latin typeface="字魂43号-国潮手书" panose="00000500000000000000" pitchFamily="2" charset="-122"/>
              <a:ea typeface="字魂43号-国潮手书" panose="00000500000000000000" pitchFamily="2" charset="-122"/>
            </a:endParaRPr>
          </a:p>
        </p:txBody>
      </p:sp>
      <p:sp>
        <p:nvSpPr>
          <p:cNvPr id="62" name="矩形 61">
            <a:extLst>
              <a:ext uri="{FF2B5EF4-FFF2-40B4-BE49-F238E27FC236}">
                <a16:creationId xmlns:a16="http://schemas.microsoft.com/office/drawing/2014/main" xmlns="" id="{CB40BB11-C2AA-4553-8813-6DF16B9A7CE0}"/>
              </a:ext>
            </a:extLst>
          </p:cNvPr>
          <p:cNvSpPr/>
          <p:nvPr/>
        </p:nvSpPr>
        <p:spPr>
          <a:xfrm>
            <a:off x="684898" y="5047470"/>
            <a:ext cx="1461547" cy="1461547"/>
          </a:xfrm>
          <a:prstGeom prst="rect">
            <a:avLst/>
          </a:prstGeom>
          <a:pattFill prst="wdDnDiag">
            <a:fgClr>
              <a:schemeClr val="accent2">
                <a:lumMod val="20000"/>
                <a:lumOff val="80000"/>
              </a:schemeClr>
            </a:fgClr>
            <a:bgClr>
              <a:schemeClr val="bg1"/>
            </a:bgClr>
          </a:pattFill>
          <a:ln w="762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80000"/>
              </a:lnSpc>
            </a:pPr>
            <a:r>
              <a:rPr lang="zh-CN" altLang="en-US" sz="4400">
                <a:solidFill>
                  <a:schemeClr val="accent2"/>
                </a:solidFill>
                <a:latin typeface="字魂43号-国潮手书" panose="00000500000000000000" pitchFamily="2" charset="-122"/>
                <a:ea typeface="字魂43号-国潮手书" panose="00000500000000000000" pitchFamily="2" charset="-122"/>
              </a:rPr>
              <a:t>感染</a:t>
            </a:r>
            <a:endParaRPr lang="en-US" altLang="zh-CN" sz="4400">
              <a:solidFill>
                <a:schemeClr val="accent2"/>
              </a:solidFill>
              <a:latin typeface="字魂43号-国潮手书" panose="00000500000000000000" pitchFamily="2" charset="-122"/>
              <a:ea typeface="字魂43号-国潮手书" panose="00000500000000000000" pitchFamily="2" charset="-122"/>
            </a:endParaRPr>
          </a:p>
          <a:p>
            <a:pPr algn="ctr">
              <a:lnSpc>
                <a:spcPct val="80000"/>
              </a:lnSpc>
            </a:pPr>
            <a:r>
              <a:rPr lang="zh-CN" altLang="en-US" sz="100" smtClean="0">
                <a:solidFill>
                  <a:schemeClr val="accent2"/>
                </a:solidFill>
                <a:latin typeface="字魂43号-国潮手书" panose="00000500000000000000" pitchFamily="2" charset="-122"/>
                <a:ea typeface="字魂43号-国潮手书" panose="00000500000000000000" pitchFamily="2" charset="-122"/>
              </a:rPr>
              <a:t> </a:t>
            </a:r>
            <a:r>
              <a:rPr lang="zh-CN" altLang="en-US" sz="4400" smtClean="0">
                <a:solidFill>
                  <a:schemeClr val="accent2"/>
                </a:solidFill>
                <a:latin typeface="字魂43号-国潮手书" panose="00000500000000000000" pitchFamily="2" charset="-122"/>
                <a:ea typeface="字魂43号-国潮手书" panose="00000500000000000000" pitchFamily="2" charset="-122"/>
              </a:rPr>
              <a:t>症</a:t>
            </a:r>
            <a:r>
              <a:rPr lang="zh-CN" altLang="en-US" sz="4400">
                <a:solidFill>
                  <a:schemeClr val="accent2"/>
                </a:solidFill>
                <a:latin typeface="字魂43号-国潮手书" panose="00000500000000000000" pitchFamily="2" charset="-122"/>
                <a:ea typeface="字魂43号-国潮手书" panose="00000500000000000000" pitchFamily="2" charset="-122"/>
              </a:rPr>
              <a:t>状</a:t>
            </a:r>
            <a:endParaRPr lang="zh-CN" altLang="en-US" sz="4400" dirty="0">
              <a:solidFill>
                <a:schemeClr val="accent2"/>
              </a:solidFill>
              <a:latin typeface="字魂43号-国潮手书" panose="00000500000000000000" pitchFamily="2" charset="-122"/>
              <a:ea typeface="字魂43号-国潮手书" panose="00000500000000000000" pitchFamily="2" charset="-122"/>
            </a:endParaRPr>
          </a:p>
        </p:txBody>
      </p:sp>
      <p:sp>
        <p:nvSpPr>
          <p:cNvPr id="63" name="等腰三角形 62">
            <a:extLst>
              <a:ext uri="{FF2B5EF4-FFF2-40B4-BE49-F238E27FC236}">
                <a16:creationId xmlns:a16="http://schemas.microsoft.com/office/drawing/2014/main" xmlns="" id="{19F05DD3-8187-477F-B229-F57406CCAC6D}"/>
              </a:ext>
            </a:extLst>
          </p:cNvPr>
          <p:cNvSpPr/>
          <p:nvPr/>
        </p:nvSpPr>
        <p:spPr>
          <a:xfrm rot="5400000">
            <a:off x="2269223" y="5637219"/>
            <a:ext cx="212490" cy="173649"/>
          </a:xfrm>
          <a:prstGeom prs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6" name="矩形 35">
            <a:extLst>
              <a:ext uri="{FF2B5EF4-FFF2-40B4-BE49-F238E27FC236}">
                <a16:creationId xmlns:a16="http://schemas.microsoft.com/office/drawing/2014/main" xmlns="" id="{B3E4CA19-3EA0-4513-BC16-1F3DF46F1152}"/>
              </a:ext>
            </a:extLst>
          </p:cNvPr>
          <p:cNvSpPr/>
          <p:nvPr/>
        </p:nvSpPr>
        <p:spPr>
          <a:xfrm>
            <a:off x="2729557" y="5047470"/>
            <a:ext cx="2699469" cy="1461547"/>
          </a:xfrm>
          <a:prstGeom prst="rect">
            <a:avLst/>
          </a:prstGeom>
          <a:pattFill prst="pct10">
            <a:fgClr>
              <a:schemeClr val="tx2">
                <a:lumMod val="10000"/>
                <a:lumOff val="90000"/>
              </a:schemeClr>
            </a:fgClr>
            <a:bgClr>
              <a:schemeClr val="bg1"/>
            </a:bgClr>
          </a:pattFill>
          <a:ln w="762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tIns="288000" rIns="72000" rtlCol="0" anchor="ctr"/>
          <a:lstStyle/>
          <a:p>
            <a:pPr algn="ctr"/>
            <a:r>
              <a:rPr lang="zh-CN" altLang="en-US" sz="4400">
                <a:solidFill>
                  <a:schemeClr val="accent1"/>
                </a:solidFill>
                <a:latin typeface="字魂43号-国潮手书" panose="00000500000000000000" pitchFamily="2" charset="-122"/>
                <a:ea typeface="字魂43号-国潮手书" panose="00000500000000000000" pitchFamily="2" charset="-122"/>
              </a:rPr>
              <a:t>高</a:t>
            </a:r>
            <a:r>
              <a:rPr lang="zh-CN" altLang="en-US" sz="4400" smtClean="0">
                <a:solidFill>
                  <a:schemeClr val="accent1"/>
                </a:solidFill>
                <a:latin typeface="字魂43号-国潮手书" panose="00000500000000000000" pitchFamily="2" charset="-122"/>
                <a:ea typeface="字魂43号-国潮手书" panose="00000500000000000000" pitchFamily="2" charset="-122"/>
              </a:rPr>
              <a:t>烧</a:t>
            </a:r>
            <a:r>
              <a:rPr lang="zh-CN" altLang="en-US" sz="100" smtClean="0">
                <a:solidFill>
                  <a:schemeClr val="accent1"/>
                </a:solidFill>
                <a:latin typeface="字魂43号-国潮手书" panose="00000500000000000000" pitchFamily="2" charset="-122"/>
                <a:ea typeface="字魂43号-国潮手书" panose="00000500000000000000" pitchFamily="2" charset="-122"/>
              </a:rPr>
              <a:t> </a:t>
            </a:r>
            <a:r>
              <a:rPr lang="zh-CN" altLang="en-US" sz="4400" smtClean="0">
                <a:solidFill>
                  <a:schemeClr val="accent1"/>
                </a:solidFill>
                <a:latin typeface="字魂43号-国潮手书" panose="00000500000000000000" pitchFamily="2" charset="-122"/>
                <a:ea typeface="字魂43号-国潮手书" panose="00000500000000000000" pitchFamily="2" charset="-122"/>
              </a:rPr>
              <a:t>腹</a:t>
            </a:r>
            <a:r>
              <a:rPr lang="zh-CN" altLang="en-US" sz="4400" dirty="0">
                <a:solidFill>
                  <a:schemeClr val="accent1"/>
                </a:solidFill>
                <a:latin typeface="字魂43号-国潮手书" panose="00000500000000000000" pitchFamily="2" charset="-122"/>
                <a:ea typeface="字魂43号-国潮手书" panose="00000500000000000000" pitchFamily="2" charset="-122"/>
              </a:rPr>
              <a:t>泻</a:t>
            </a:r>
          </a:p>
        </p:txBody>
      </p:sp>
      <p:sp>
        <p:nvSpPr>
          <p:cNvPr id="38" name="矩形 37">
            <a:extLst>
              <a:ext uri="{FF2B5EF4-FFF2-40B4-BE49-F238E27FC236}">
                <a16:creationId xmlns:a16="http://schemas.microsoft.com/office/drawing/2014/main" xmlns="" id="{FF8FD575-E84F-4F96-A78A-34B66D135894}"/>
              </a:ext>
            </a:extLst>
          </p:cNvPr>
          <p:cNvSpPr/>
          <p:nvPr/>
        </p:nvSpPr>
        <p:spPr>
          <a:xfrm>
            <a:off x="8807633" y="5047470"/>
            <a:ext cx="2699469" cy="1461547"/>
          </a:xfrm>
          <a:prstGeom prst="rect">
            <a:avLst/>
          </a:prstGeom>
          <a:pattFill prst="pct10">
            <a:fgClr>
              <a:schemeClr val="tx2">
                <a:lumMod val="10000"/>
                <a:lumOff val="90000"/>
              </a:schemeClr>
            </a:fgClr>
            <a:bgClr>
              <a:schemeClr val="bg1"/>
            </a:bgClr>
          </a:pattFill>
          <a:ln w="762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tIns="288000" rIns="72000" rtlCol="0" anchor="ctr"/>
          <a:lstStyle/>
          <a:p>
            <a:pPr algn="ctr"/>
            <a:r>
              <a:rPr lang="zh-CN" altLang="en-US" sz="4400">
                <a:solidFill>
                  <a:schemeClr val="accent1"/>
                </a:solidFill>
                <a:latin typeface="字魂43号-国潮手书" panose="00000500000000000000" pitchFamily="2" charset="-122"/>
                <a:ea typeface="字魂43号-国潮手书" panose="00000500000000000000" pitchFamily="2" charset="-122"/>
              </a:rPr>
              <a:t>孔</a:t>
            </a:r>
            <a:r>
              <a:rPr lang="zh-CN" altLang="en-US" sz="4400" smtClean="0">
                <a:solidFill>
                  <a:schemeClr val="accent1"/>
                </a:solidFill>
                <a:latin typeface="字魂43号-国潮手书" panose="00000500000000000000" pitchFamily="2" charset="-122"/>
                <a:ea typeface="字魂43号-国潮手书" panose="00000500000000000000" pitchFamily="2" charset="-122"/>
              </a:rPr>
              <a:t>穴</a:t>
            </a:r>
            <a:r>
              <a:rPr lang="zh-CN" altLang="en-US" sz="100" smtClean="0">
                <a:solidFill>
                  <a:schemeClr val="accent1"/>
                </a:solidFill>
                <a:latin typeface="字魂43号-国潮手书" panose="00000500000000000000" pitchFamily="2" charset="-122"/>
                <a:ea typeface="字魂43号-国潮手书" panose="00000500000000000000" pitchFamily="2" charset="-122"/>
              </a:rPr>
              <a:t> </a:t>
            </a:r>
            <a:r>
              <a:rPr lang="zh-CN" altLang="en-US" sz="4400" smtClean="0">
                <a:solidFill>
                  <a:schemeClr val="accent1"/>
                </a:solidFill>
                <a:latin typeface="字魂43号-国潮手书" panose="00000500000000000000" pitchFamily="2" charset="-122"/>
                <a:ea typeface="字魂43号-国潮手书" panose="00000500000000000000" pitchFamily="2" charset="-122"/>
              </a:rPr>
              <a:t>出</a:t>
            </a:r>
            <a:r>
              <a:rPr lang="zh-CN" altLang="en-US" sz="4400" dirty="0">
                <a:solidFill>
                  <a:schemeClr val="accent1"/>
                </a:solidFill>
                <a:latin typeface="字魂43号-国潮手书" panose="00000500000000000000" pitchFamily="2" charset="-122"/>
                <a:ea typeface="字魂43号-国潮手书" panose="00000500000000000000" pitchFamily="2" charset="-122"/>
              </a:rPr>
              <a:t>血</a:t>
            </a:r>
          </a:p>
        </p:txBody>
      </p:sp>
      <p:sp>
        <p:nvSpPr>
          <p:cNvPr id="39" name="矩形 38">
            <a:extLst>
              <a:ext uri="{FF2B5EF4-FFF2-40B4-BE49-F238E27FC236}">
                <a16:creationId xmlns:a16="http://schemas.microsoft.com/office/drawing/2014/main" xmlns="" id="{A8710C8A-5C52-422F-82F2-B711BB7329C0}"/>
              </a:ext>
            </a:extLst>
          </p:cNvPr>
          <p:cNvSpPr/>
          <p:nvPr/>
        </p:nvSpPr>
        <p:spPr>
          <a:xfrm>
            <a:off x="2729557" y="5047470"/>
            <a:ext cx="2699469" cy="48131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400" dirty="0">
                <a:latin typeface="字魂43号-国潮手书" panose="00000500000000000000" pitchFamily="2" charset="-122"/>
                <a:ea typeface="字魂43号-国潮手书" panose="00000500000000000000" pitchFamily="2" charset="-122"/>
              </a:rPr>
              <a:t>壹</a:t>
            </a:r>
          </a:p>
        </p:txBody>
      </p:sp>
      <p:grpSp>
        <p:nvGrpSpPr>
          <p:cNvPr id="3" name="组合 2">
            <a:extLst>
              <a:ext uri="{FF2B5EF4-FFF2-40B4-BE49-F238E27FC236}">
                <a16:creationId xmlns:a16="http://schemas.microsoft.com/office/drawing/2014/main" xmlns="" id="{BE32C3FF-42ED-4C8A-B425-1A4CD646FB1D}"/>
              </a:ext>
            </a:extLst>
          </p:cNvPr>
          <p:cNvGrpSpPr/>
          <p:nvPr/>
        </p:nvGrpSpPr>
        <p:grpSpPr>
          <a:xfrm>
            <a:off x="5641298" y="5047470"/>
            <a:ext cx="2954062" cy="1461547"/>
            <a:chOff x="5768594" y="4484384"/>
            <a:chExt cx="2699470" cy="1461547"/>
          </a:xfrm>
        </p:grpSpPr>
        <p:sp>
          <p:nvSpPr>
            <p:cNvPr id="37" name="矩形 36">
              <a:extLst>
                <a:ext uri="{FF2B5EF4-FFF2-40B4-BE49-F238E27FC236}">
                  <a16:creationId xmlns:a16="http://schemas.microsoft.com/office/drawing/2014/main" xmlns="" id="{F48BAEED-78B8-44EE-A48A-60DD128D93D2}"/>
                </a:ext>
              </a:extLst>
            </p:cNvPr>
            <p:cNvSpPr/>
            <p:nvPr/>
          </p:nvSpPr>
          <p:spPr>
            <a:xfrm>
              <a:off x="5768595" y="4484384"/>
              <a:ext cx="2699469" cy="1461547"/>
            </a:xfrm>
            <a:prstGeom prst="rect">
              <a:avLst/>
            </a:prstGeom>
            <a:pattFill prst="pct10">
              <a:fgClr>
                <a:schemeClr val="tx2">
                  <a:lumMod val="10000"/>
                  <a:lumOff val="90000"/>
                </a:schemeClr>
              </a:fgClr>
              <a:bgClr>
                <a:schemeClr val="bg1"/>
              </a:bgClr>
            </a:pattFill>
            <a:ln w="762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tIns="288000" rIns="36000" rtlCol="0" anchor="ctr"/>
            <a:lstStyle/>
            <a:p>
              <a:pPr algn="ctr"/>
              <a:r>
                <a:rPr lang="zh-CN" altLang="en-US" sz="4400" smtClean="0">
                  <a:solidFill>
                    <a:schemeClr val="accent1"/>
                  </a:solidFill>
                  <a:latin typeface="字魂43号-国潮手书" panose="00000500000000000000" pitchFamily="2" charset="-122"/>
                  <a:ea typeface="字魂43号-国潮手书" panose="00000500000000000000" pitchFamily="2" charset="-122"/>
                </a:rPr>
                <a:t>呕</a:t>
              </a:r>
              <a:r>
                <a:rPr lang="zh-CN" altLang="en-US" sz="100" smtClean="0">
                  <a:solidFill>
                    <a:schemeClr val="accent1"/>
                  </a:solidFill>
                  <a:latin typeface="字魂43号-国潮手书" panose="00000500000000000000" pitchFamily="2" charset="-122"/>
                  <a:ea typeface="字魂43号-国潮手书" panose="00000500000000000000" pitchFamily="2" charset="-122"/>
                </a:rPr>
                <a:t> </a:t>
              </a:r>
              <a:r>
                <a:rPr lang="zh-CN" altLang="en-US" sz="4400" smtClean="0">
                  <a:solidFill>
                    <a:schemeClr val="accent1"/>
                  </a:solidFill>
                  <a:latin typeface="字魂43号-国潮手书" panose="00000500000000000000" pitchFamily="2" charset="-122"/>
                  <a:ea typeface="字魂43号-国潮手书" panose="00000500000000000000" pitchFamily="2" charset="-122"/>
                </a:rPr>
                <a:t> </a:t>
              </a:r>
              <a:r>
                <a:rPr lang="zh-CN" altLang="en-US" sz="4400" dirty="0">
                  <a:solidFill>
                    <a:schemeClr val="accent1"/>
                  </a:solidFill>
                  <a:latin typeface="字魂43号-国潮手书" panose="00000500000000000000" pitchFamily="2" charset="-122"/>
                  <a:ea typeface="字魂43号-国潮手书" panose="00000500000000000000" pitchFamily="2" charset="-122"/>
                </a:rPr>
                <a:t>吐</a:t>
              </a:r>
            </a:p>
          </p:txBody>
        </p:sp>
        <p:sp>
          <p:nvSpPr>
            <p:cNvPr id="40" name="矩形 39">
              <a:extLst>
                <a:ext uri="{FF2B5EF4-FFF2-40B4-BE49-F238E27FC236}">
                  <a16:creationId xmlns:a16="http://schemas.microsoft.com/office/drawing/2014/main" xmlns="" id="{FDA09974-98B5-4D1C-93EC-EE0644130C49}"/>
                </a:ext>
              </a:extLst>
            </p:cNvPr>
            <p:cNvSpPr/>
            <p:nvPr/>
          </p:nvSpPr>
          <p:spPr>
            <a:xfrm>
              <a:off x="5768594" y="4484384"/>
              <a:ext cx="2699469" cy="48131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400" dirty="0">
                  <a:latin typeface="字魂43号-国潮手书" panose="00000500000000000000" pitchFamily="2" charset="-122"/>
                  <a:ea typeface="字魂43号-国潮手书" panose="00000500000000000000" pitchFamily="2" charset="-122"/>
                </a:rPr>
                <a:t>贰</a:t>
              </a:r>
            </a:p>
          </p:txBody>
        </p:sp>
      </p:grpSp>
      <p:sp>
        <p:nvSpPr>
          <p:cNvPr id="41" name="矩形 40">
            <a:extLst>
              <a:ext uri="{FF2B5EF4-FFF2-40B4-BE49-F238E27FC236}">
                <a16:creationId xmlns:a16="http://schemas.microsoft.com/office/drawing/2014/main" xmlns="" id="{9319B73C-73F0-4C8D-ADD6-51DAB144FD87}"/>
              </a:ext>
            </a:extLst>
          </p:cNvPr>
          <p:cNvSpPr/>
          <p:nvPr/>
        </p:nvSpPr>
        <p:spPr>
          <a:xfrm>
            <a:off x="8807631" y="5047470"/>
            <a:ext cx="2699469" cy="48131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400" dirty="0">
                <a:latin typeface="字魂43号-国潮手书" panose="00000500000000000000" pitchFamily="2" charset="-122"/>
                <a:ea typeface="字魂43号-国潮手书" panose="00000500000000000000" pitchFamily="2" charset="-122"/>
              </a:rPr>
              <a:t>叁</a:t>
            </a:r>
          </a:p>
        </p:txBody>
      </p:sp>
      <p:grpSp>
        <p:nvGrpSpPr>
          <p:cNvPr id="2" name="组合 1">
            <a:extLst>
              <a:ext uri="{FF2B5EF4-FFF2-40B4-BE49-F238E27FC236}">
                <a16:creationId xmlns:a16="http://schemas.microsoft.com/office/drawing/2014/main" xmlns="" id="{D7490FF8-2468-4DD8-B2D5-86FE6F7411DB}"/>
              </a:ext>
            </a:extLst>
          </p:cNvPr>
          <p:cNvGrpSpPr/>
          <p:nvPr/>
        </p:nvGrpSpPr>
        <p:grpSpPr>
          <a:xfrm>
            <a:off x="668336" y="806919"/>
            <a:ext cx="10850563" cy="3988269"/>
            <a:chOff x="668336" y="806919"/>
            <a:chExt cx="10850563" cy="3536481"/>
          </a:xfrm>
        </p:grpSpPr>
        <p:sp>
          <p:nvSpPr>
            <p:cNvPr id="43" name="矩形 42">
              <a:extLst>
                <a:ext uri="{FF2B5EF4-FFF2-40B4-BE49-F238E27FC236}">
                  <a16:creationId xmlns:a16="http://schemas.microsoft.com/office/drawing/2014/main" xmlns="" id="{3A073025-F7BC-4639-8A67-4FBE43DB18ED}"/>
                </a:ext>
              </a:extLst>
            </p:cNvPr>
            <p:cNvSpPr/>
            <p:nvPr/>
          </p:nvSpPr>
          <p:spPr>
            <a:xfrm>
              <a:off x="668336" y="806919"/>
              <a:ext cx="10850563" cy="3536481"/>
            </a:xfrm>
            <a:prstGeom prst="rect">
              <a:avLst/>
            </a:prstGeom>
            <a:pattFill prst="pct80">
              <a:fgClr>
                <a:schemeClr val="accent1"/>
              </a:fgClr>
              <a:bgClr>
                <a:schemeClr val="accent1">
                  <a:lumMod val="75000"/>
                  <a:lumOff val="25000"/>
                </a:schemeClr>
              </a:bgClr>
            </a:pattFill>
            <a:ln w="7620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p>
          </p:txBody>
        </p:sp>
        <p:sp>
          <p:nvSpPr>
            <p:cNvPr id="44" name="Rectangle 7_1">
              <a:extLst>
                <a:ext uri="{FF2B5EF4-FFF2-40B4-BE49-F238E27FC236}">
                  <a16:creationId xmlns:a16="http://schemas.microsoft.com/office/drawing/2014/main" xmlns="" id="{440FD5E4-8702-4832-AA0C-2C541EA2AE80}"/>
                </a:ext>
              </a:extLst>
            </p:cNvPr>
            <p:cNvSpPr/>
            <p:nvPr/>
          </p:nvSpPr>
          <p:spPr>
            <a:xfrm flipH="1">
              <a:off x="668336" y="806919"/>
              <a:ext cx="10850563" cy="3536481"/>
            </a:xfrm>
            <a:prstGeom prst="rect">
              <a:avLst/>
            </a:prstGeom>
            <a:blipFill dpi="0" rotWithShape="1">
              <a:blip r:embed="rId4">
                <a:alphaModFix amt="17000"/>
                <a:duotone>
                  <a:schemeClr val="accent5">
                    <a:shade val="45000"/>
                    <a:satMod val="135000"/>
                  </a:schemeClr>
                  <a:prstClr val="white"/>
                </a:duotone>
                <a:extLst>
                  <a:ext uri="{28A0092B-C50C-407E-A947-70E740481C1C}">
                    <a14:useLocalDpi xmlns:a14="http://schemas.microsoft.com/office/drawing/2010/main" val="0"/>
                  </a:ext>
                </a:extLst>
              </a:blip>
              <a:srcRect/>
              <a:tile tx="0" ty="0" sx="100000" sy="100000" flip="none" algn="tl"/>
            </a:blipFill>
            <a:ln w="7620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p>
          </p:txBody>
        </p:sp>
      </p:grpSp>
      <p:sp>
        <p:nvSpPr>
          <p:cNvPr id="75" name="矩形 74">
            <a:extLst>
              <a:ext uri="{FF2B5EF4-FFF2-40B4-BE49-F238E27FC236}">
                <a16:creationId xmlns:a16="http://schemas.microsoft.com/office/drawing/2014/main" xmlns="" id="{97DB7CAE-F0F8-4FB7-985A-97D66D346071}"/>
              </a:ext>
            </a:extLst>
          </p:cNvPr>
          <p:cNvSpPr/>
          <p:nvPr/>
        </p:nvSpPr>
        <p:spPr>
          <a:xfrm>
            <a:off x="1206908" y="1999274"/>
            <a:ext cx="1600620" cy="369332"/>
          </a:xfrm>
          <a:prstGeom prst="rect">
            <a:avLst/>
          </a:prstGeom>
          <a:solidFill>
            <a:schemeClr val="accent3"/>
          </a:solidFill>
        </p:spPr>
        <p:txBody>
          <a:bodyPr wrap="square" lIns="144000">
            <a:spAutoFit/>
          </a:bodyPr>
          <a:lstStyle/>
          <a:p>
            <a:r>
              <a:rPr lang="zh-CN" altLang="en-US">
                <a:ln w="22225">
                  <a:noFill/>
                </a:ln>
                <a:solidFill>
                  <a:schemeClr val="accent1"/>
                </a:solidFill>
                <a:latin typeface="字魂43号-国潮手书" panose="00000500000000000000" pitchFamily="2" charset="-122"/>
                <a:ea typeface="字魂43号-国潮手书" panose="00000500000000000000" pitchFamily="2" charset="-122"/>
              </a:rPr>
              <a:t>首</a:t>
            </a:r>
            <a:r>
              <a:rPr lang="en-US" altLang="zh-CN">
                <a:ln w="22225">
                  <a:noFill/>
                </a:ln>
                <a:solidFill>
                  <a:schemeClr val="accent1"/>
                </a:solidFill>
                <a:latin typeface="字魂43号-国潮手书" panose="00000500000000000000" pitchFamily="2" charset="-122"/>
                <a:ea typeface="字魂43号-国潮手书" panose="00000500000000000000" pitchFamily="2" charset="-122"/>
              </a:rPr>
              <a:t>/</a:t>
            </a:r>
            <a:r>
              <a:rPr lang="zh-CN" altLang="en-US">
                <a:ln w="22225">
                  <a:noFill/>
                </a:ln>
                <a:solidFill>
                  <a:schemeClr val="accent1"/>
                </a:solidFill>
                <a:latin typeface="字魂43号-国潮手书" panose="00000500000000000000" pitchFamily="2" charset="-122"/>
                <a:ea typeface="字魂43号-国潮手书" panose="00000500000000000000" pitchFamily="2" charset="-122"/>
              </a:rPr>
              <a:t>次</a:t>
            </a:r>
            <a:r>
              <a:rPr lang="en-US" altLang="zh-CN" smtClean="0">
                <a:ln w="22225">
                  <a:noFill/>
                </a:ln>
                <a:solidFill>
                  <a:schemeClr val="accent1"/>
                </a:solidFill>
                <a:latin typeface="字魂43号-国潮手书" panose="00000500000000000000" pitchFamily="2" charset="-122"/>
                <a:ea typeface="字魂43号-国潮手书" panose="00000500000000000000" pitchFamily="2" charset="-122"/>
              </a:rPr>
              <a:t>/</a:t>
            </a:r>
            <a:r>
              <a:rPr lang="en-US" altLang="zh-CN" sz="100" smtClean="0">
                <a:ln w="22225">
                  <a:noFill/>
                </a:ln>
                <a:solidFill>
                  <a:schemeClr val="accent1"/>
                </a:solidFill>
                <a:latin typeface="字魂43号-国潮手书" panose="00000500000000000000" pitchFamily="2" charset="-122"/>
                <a:ea typeface="字魂43号-国潮手书" panose="00000500000000000000" pitchFamily="2" charset="-122"/>
              </a:rPr>
              <a:t> </a:t>
            </a:r>
            <a:r>
              <a:rPr lang="zh-CN" altLang="en-US" smtClean="0">
                <a:ln w="22225">
                  <a:noFill/>
                </a:ln>
                <a:solidFill>
                  <a:schemeClr val="accent1"/>
                </a:solidFill>
                <a:latin typeface="字魂43号-国潮手书" panose="00000500000000000000" pitchFamily="2" charset="-122"/>
                <a:ea typeface="字魂43号-国潮手书" panose="00000500000000000000" pitchFamily="2" charset="-122"/>
              </a:rPr>
              <a:t>出</a:t>
            </a:r>
            <a:r>
              <a:rPr lang="en-US" altLang="zh-CN" dirty="0">
                <a:ln w="22225">
                  <a:noFill/>
                </a:ln>
                <a:solidFill>
                  <a:schemeClr val="accent1"/>
                </a:solidFill>
                <a:latin typeface="字魂43号-国潮手书" panose="00000500000000000000" pitchFamily="2" charset="-122"/>
                <a:ea typeface="字魂43号-国潮手书" panose="00000500000000000000" pitchFamily="2" charset="-122"/>
              </a:rPr>
              <a:t>/</a:t>
            </a:r>
            <a:r>
              <a:rPr lang="zh-CN" altLang="en-US" dirty="0">
                <a:ln w="22225">
                  <a:noFill/>
                </a:ln>
                <a:solidFill>
                  <a:schemeClr val="accent1"/>
                </a:solidFill>
                <a:latin typeface="字魂43号-国潮手书" panose="00000500000000000000" pitchFamily="2" charset="-122"/>
                <a:ea typeface="字魂43号-国潮手书" panose="00000500000000000000" pitchFamily="2" charset="-122"/>
              </a:rPr>
              <a:t>现</a:t>
            </a:r>
          </a:p>
        </p:txBody>
      </p:sp>
      <p:sp>
        <p:nvSpPr>
          <p:cNvPr id="76" name="矩形 75">
            <a:extLst>
              <a:ext uri="{FF2B5EF4-FFF2-40B4-BE49-F238E27FC236}">
                <a16:creationId xmlns:a16="http://schemas.microsoft.com/office/drawing/2014/main" xmlns="" id="{CE42F4BE-5070-4E38-9B0D-B1050FB52EEF}"/>
              </a:ext>
            </a:extLst>
          </p:cNvPr>
          <p:cNvSpPr/>
          <p:nvPr/>
        </p:nvSpPr>
        <p:spPr>
          <a:xfrm>
            <a:off x="1206908" y="3416985"/>
            <a:ext cx="2113756" cy="646331"/>
          </a:xfrm>
          <a:prstGeom prst="rect">
            <a:avLst/>
          </a:prstGeom>
          <a:solidFill>
            <a:schemeClr val="accent3"/>
          </a:solidFill>
        </p:spPr>
        <p:txBody>
          <a:bodyPr wrap="square">
            <a:spAutoFit/>
          </a:bodyPr>
          <a:lstStyle/>
          <a:p>
            <a:pPr algn="ctr"/>
            <a:r>
              <a:rPr lang="zh-CN" altLang="en-US" dirty="0">
                <a:ln w="22225">
                  <a:noFill/>
                </a:ln>
                <a:solidFill>
                  <a:schemeClr val="accent1"/>
                </a:solidFill>
                <a:latin typeface="字魂43号-国潮手书" panose="00000500000000000000" pitchFamily="2" charset="-122"/>
                <a:ea typeface="字魂43号-国潮手书" panose="00000500000000000000" pitchFamily="2" charset="-122"/>
              </a:rPr>
              <a:t>主</a:t>
            </a:r>
            <a:r>
              <a:rPr lang="en-US" altLang="zh-CN" dirty="0">
                <a:ln w="22225">
                  <a:noFill/>
                </a:ln>
                <a:solidFill>
                  <a:schemeClr val="accent1"/>
                </a:solidFill>
                <a:latin typeface="字魂43号-国潮手书" panose="00000500000000000000" pitchFamily="2" charset="-122"/>
                <a:ea typeface="字魂43号-国潮手书" panose="00000500000000000000" pitchFamily="2" charset="-122"/>
              </a:rPr>
              <a:t>/</a:t>
            </a:r>
            <a:r>
              <a:rPr lang="zh-CN" altLang="en-US" dirty="0">
                <a:ln w="22225">
                  <a:noFill/>
                </a:ln>
                <a:solidFill>
                  <a:schemeClr val="accent1"/>
                </a:solidFill>
                <a:latin typeface="字魂43号-国潮手书" panose="00000500000000000000" pitchFamily="2" charset="-122"/>
                <a:ea typeface="字魂43号-国潮手书" panose="00000500000000000000" pitchFamily="2" charset="-122"/>
              </a:rPr>
              <a:t>要</a:t>
            </a:r>
            <a:r>
              <a:rPr lang="en-US" altLang="zh-CN" dirty="0">
                <a:ln w="22225">
                  <a:noFill/>
                </a:ln>
                <a:solidFill>
                  <a:schemeClr val="accent1"/>
                </a:solidFill>
                <a:latin typeface="字魂43号-国潮手书" panose="00000500000000000000" pitchFamily="2" charset="-122"/>
                <a:ea typeface="字魂43号-国潮手书" panose="00000500000000000000" pitchFamily="2" charset="-122"/>
              </a:rPr>
              <a:t>/</a:t>
            </a:r>
            <a:r>
              <a:rPr lang="zh-CN" altLang="en-US" dirty="0">
                <a:ln w="22225">
                  <a:noFill/>
                </a:ln>
                <a:solidFill>
                  <a:schemeClr val="accent1"/>
                </a:solidFill>
                <a:latin typeface="字魂43号-国潮手书" panose="00000500000000000000" pitchFamily="2" charset="-122"/>
                <a:ea typeface="字魂43号-国潮手书" panose="00000500000000000000" pitchFamily="2" charset="-122"/>
              </a:rPr>
              <a:t>涉</a:t>
            </a:r>
            <a:r>
              <a:rPr lang="en-US" altLang="zh-CN">
                <a:ln w="22225">
                  <a:noFill/>
                </a:ln>
                <a:solidFill>
                  <a:schemeClr val="accent1"/>
                </a:solidFill>
                <a:latin typeface="字魂43号-国潮手书" panose="00000500000000000000" pitchFamily="2" charset="-122"/>
                <a:ea typeface="字魂43号-国潮手书" panose="00000500000000000000" pitchFamily="2" charset="-122"/>
              </a:rPr>
              <a:t>/</a:t>
            </a:r>
            <a:r>
              <a:rPr lang="zh-CN" altLang="en-US" smtClean="0">
                <a:ln w="22225">
                  <a:noFill/>
                </a:ln>
                <a:solidFill>
                  <a:schemeClr val="accent1"/>
                </a:solidFill>
                <a:latin typeface="字魂43号-国潮手书" panose="00000500000000000000" pitchFamily="2" charset="-122"/>
                <a:ea typeface="字魂43号-国潮手书" panose="00000500000000000000" pitchFamily="2" charset="-122"/>
              </a:rPr>
              <a:t>及</a:t>
            </a:r>
            <a:r>
              <a:rPr lang="zh-CN" altLang="en-US" sz="100" smtClean="0">
                <a:ln w="22225">
                  <a:noFill/>
                </a:ln>
                <a:solidFill>
                  <a:schemeClr val="accent1"/>
                </a:solidFill>
                <a:latin typeface="字魂43号-国潮手书" panose="00000500000000000000" pitchFamily="2" charset="-122"/>
                <a:ea typeface="字魂43号-国潮手书" panose="00000500000000000000" pitchFamily="2" charset="-122"/>
              </a:rPr>
              <a:t> </a:t>
            </a:r>
            <a:r>
              <a:rPr lang="en-US" altLang="zh-CN" smtClean="0">
                <a:ln w="22225">
                  <a:noFill/>
                </a:ln>
                <a:solidFill>
                  <a:schemeClr val="accent1"/>
                </a:solidFill>
                <a:latin typeface="字魂43号-国潮手书" panose="00000500000000000000" pitchFamily="2" charset="-122"/>
                <a:ea typeface="字魂43号-国潮手书" panose="00000500000000000000" pitchFamily="2" charset="-122"/>
              </a:rPr>
              <a:t>/</a:t>
            </a:r>
            <a:r>
              <a:rPr lang="zh-CN" altLang="en-US" dirty="0">
                <a:ln w="22225">
                  <a:noFill/>
                </a:ln>
                <a:solidFill>
                  <a:schemeClr val="accent1"/>
                </a:solidFill>
                <a:latin typeface="字魂43号-国潮手书" panose="00000500000000000000" pitchFamily="2" charset="-122"/>
                <a:ea typeface="字魂43号-国潮手书" panose="00000500000000000000" pitchFamily="2" charset="-122"/>
              </a:rPr>
              <a:t>区</a:t>
            </a:r>
            <a:r>
              <a:rPr lang="en-US" altLang="zh-CN" dirty="0">
                <a:ln w="22225">
                  <a:noFill/>
                </a:ln>
                <a:solidFill>
                  <a:schemeClr val="accent1"/>
                </a:solidFill>
                <a:latin typeface="字魂43号-国潮手书" panose="00000500000000000000" pitchFamily="2" charset="-122"/>
                <a:ea typeface="字魂43号-国潮手书" panose="00000500000000000000" pitchFamily="2" charset="-122"/>
              </a:rPr>
              <a:t>/</a:t>
            </a:r>
            <a:r>
              <a:rPr lang="zh-CN" altLang="en-US" dirty="0">
                <a:ln w="22225">
                  <a:noFill/>
                </a:ln>
                <a:solidFill>
                  <a:schemeClr val="accent1"/>
                </a:solidFill>
                <a:latin typeface="字魂43号-国潮手书" panose="00000500000000000000" pitchFamily="2" charset="-122"/>
                <a:ea typeface="字魂43号-国潮手书" panose="00000500000000000000" pitchFamily="2" charset="-122"/>
              </a:rPr>
              <a:t>域</a:t>
            </a:r>
          </a:p>
        </p:txBody>
      </p:sp>
      <p:sp>
        <p:nvSpPr>
          <p:cNvPr id="77" name="矩形 76">
            <a:extLst>
              <a:ext uri="{FF2B5EF4-FFF2-40B4-BE49-F238E27FC236}">
                <a16:creationId xmlns:a16="http://schemas.microsoft.com/office/drawing/2014/main" xmlns="" id="{8D6FBA1A-EB57-4B55-9B8B-E81505771C8A}"/>
              </a:ext>
            </a:extLst>
          </p:cNvPr>
          <p:cNvSpPr/>
          <p:nvPr/>
        </p:nvSpPr>
        <p:spPr>
          <a:xfrm>
            <a:off x="1195792" y="2555394"/>
            <a:ext cx="5147563" cy="400110"/>
          </a:xfrm>
          <a:prstGeom prst="rect">
            <a:avLst/>
          </a:prstGeom>
          <a:noFill/>
        </p:spPr>
        <p:txBody>
          <a:bodyPr wrap="square">
            <a:spAutoFit/>
          </a:bodyPr>
          <a:lstStyle/>
          <a:p>
            <a:r>
              <a:rPr lang="zh-CN" altLang="en-US" sz="2000" dirty="0">
                <a:ln w="22225">
                  <a:noFill/>
                </a:ln>
                <a:solidFill>
                  <a:schemeClr val="bg1"/>
                </a:solidFill>
                <a:latin typeface="字魂43号-国潮手书" panose="00000500000000000000" pitchFamily="2" charset="-122"/>
                <a:ea typeface="字魂43号-国潮手书" panose="00000500000000000000" pitchFamily="2" charset="-122"/>
              </a:rPr>
              <a:t>1967年发</a:t>
            </a:r>
            <a:r>
              <a:rPr lang="zh-CN" altLang="en-US" sz="2000">
                <a:ln w="22225">
                  <a:noFill/>
                </a:ln>
                <a:solidFill>
                  <a:schemeClr val="bg1"/>
                </a:solidFill>
                <a:latin typeface="字魂43号-国潮手书" panose="00000500000000000000" pitchFamily="2" charset="-122"/>
                <a:ea typeface="字魂43号-国潮手书" panose="00000500000000000000" pitchFamily="2" charset="-122"/>
              </a:rPr>
              <a:t>现</a:t>
            </a:r>
            <a:r>
              <a:rPr lang="zh-CN" altLang="en-US" sz="2000" smtClean="0">
                <a:ln w="22225">
                  <a:noFill/>
                </a:ln>
                <a:solidFill>
                  <a:schemeClr val="bg1"/>
                </a:solidFill>
                <a:latin typeface="字魂43号-国潮手书" panose="00000500000000000000" pitchFamily="2" charset="-122"/>
                <a:ea typeface="字魂43号-国潮手书" panose="00000500000000000000" pitchFamily="2" charset="-122"/>
              </a:rPr>
              <a:t>于</a:t>
            </a:r>
            <a:r>
              <a:rPr lang="zh-CN" altLang="en-US" sz="100" smtClean="0">
                <a:ln w="22225">
                  <a:noFill/>
                </a:ln>
                <a:solidFill>
                  <a:schemeClr val="bg1"/>
                </a:solidFill>
                <a:latin typeface="字魂43号-国潮手书" panose="00000500000000000000" pitchFamily="2" charset="-122"/>
                <a:ea typeface="字魂43号-国潮手书" panose="00000500000000000000" pitchFamily="2" charset="-122"/>
              </a:rPr>
              <a:t> </a:t>
            </a:r>
            <a:r>
              <a:rPr lang="zh-CN" altLang="en-US" sz="2000" smtClean="0">
                <a:ln w="22225">
                  <a:noFill/>
                </a:ln>
                <a:solidFill>
                  <a:schemeClr val="bg1"/>
                </a:solidFill>
                <a:latin typeface="字魂43号-国潮手书" panose="00000500000000000000" pitchFamily="2" charset="-122"/>
                <a:ea typeface="字魂43号-国潮手书" panose="00000500000000000000" pitchFamily="2" charset="-122"/>
              </a:rPr>
              <a:t>德</a:t>
            </a:r>
            <a:r>
              <a:rPr lang="zh-CN" altLang="en-US" sz="2000" dirty="0">
                <a:ln w="22225">
                  <a:noFill/>
                </a:ln>
                <a:solidFill>
                  <a:schemeClr val="bg1"/>
                </a:solidFill>
                <a:latin typeface="字魂43号-国潮手书" panose="00000500000000000000" pitchFamily="2" charset="-122"/>
                <a:ea typeface="字魂43号-国潮手书" panose="00000500000000000000" pitchFamily="2" charset="-122"/>
              </a:rPr>
              <a:t>国马尔堡</a:t>
            </a:r>
          </a:p>
        </p:txBody>
      </p:sp>
      <p:sp>
        <p:nvSpPr>
          <p:cNvPr id="78" name="矩形 77">
            <a:extLst>
              <a:ext uri="{FF2B5EF4-FFF2-40B4-BE49-F238E27FC236}">
                <a16:creationId xmlns:a16="http://schemas.microsoft.com/office/drawing/2014/main" xmlns="" id="{BA6EC0CC-DD97-4C13-BE16-7DB2C917977F}"/>
              </a:ext>
            </a:extLst>
          </p:cNvPr>
          <p:cNvSpPr/>
          <p:nvPr/>
        </p:nvSpPr>
        <p:spPr>
          <a:xfrm>
            <a:off x="1273880" y="3897020"/>
            <a:ext cx="3942105" cy="400110"/>
          </a:xfrm>
          <a:prstGeom prst="rect">
            <a:avLst/>
          </a:prstGeom>
          <a:noFill/>
        </p:spPr>
        <p:txBody>
          <a:bodyPr wrap="square">
            <a:spAutoFit/>
          </a:bodyPr>
          <a:lstStyle/>
          <a:p>
            <a:r>
              <a:rPr lang="zh-CN" altLang="en-US" sz="2000" smtClean="0">
                <a:ln w="22225">
                  <a:noFill/>
                </a:ln>
                <a:solidFill>
                  <a:schemeClr val="bg1"/>
                </a:solidFill>
                <a:latin typeface="字魂43号-国潮手书" panose="00000500000000000000" pitchFamily="2" charset="-122"/>
                <a:ea typeface="字魂43号-国潮手书" panose="00000500000000000000" pitchFamily="2" charset="-122"/>
              </a:rPr>
              <a:t>非</a:t>
            </a:r>
            <a:r>
              <a:rPr lang="zh-CN" altLang="en-US" sz="100" smtClean="0">
                <a:ln w="22225">
                  <a:noFill/>
                </a:ln>
                <a:solidFill>
                  <a:schemeClr val="bg1"/>
                </a:solidFill>
                <a:latin typeface="字魂43号-国潮手书" panose="00000500000000000000" pitchFamily="2" charset="-122"/>
                <a:ea typeface="字魂43号-国潮手书" panose="00000500000000000000" pitchFamily="2" charset="-122"/>
              </a:rPr>
              <a:t> </a:t>
            </a:r>
            <a:r>
              <a:rPr lang="zh-CN" altLang="en-US" sz="2000" smtClean="0">
                <a:ln w="22225">
                  <a:noFill/>
                </a:ln>
                <a:solidFill>
                  <a:schemeClr val="bg1"/>
                </a:solidFill>
                <a:latin typeface="字魂43号-国潮手书" panose="00000500000000000000" pitchFamily="2" charset="-122"/>
                <a:ea typeface="字魂43号-国潮手书" panose="00000500000000000000" pitchFamily="2" charset="-122"/>
              </a:rPr>
              <a:t>洲</a:t>
            </a:r>
            <a:endParaRPr lang="zh-CN" altLang="en-US" sz="2000" dirty="0">
              <a:ln w="22225">
                <a:noFill/>
              </a:ln>
              <a:solidFill>
                <a:schemeClr val="bg1"/>
              </a:solidFill>
              <a:latin typeface="字魂43号-国潮手书" panose="00000500000000000000" pitchFamily="2" charset="-122"/>
              <a:ea typeface="字魂43号-国潮手书" panose="00000500000000000000" pitchFamily="2" charset="-122"/>
            </a:endParaRPr>
          </a:p>
        </p:txBody>
      </p:sp>
      <p:pic>
        <p:nvPicPr>
          <p:cNvPr id="31" name="图片 30">
            <a:extLst>
              <a:ext uri="{FF2B5EF4-FFF2-40B4-BE49-F238E27FC236}">
                <a16:creationId xmlns:a16="http://schemas.microsoft.com/office/drawing/2014/main" xmlns="" id="{E3DEB261-8272-4308-B199-80FCF7A538C6}"/>
              </a:ext>
            </a:extLst>
          </p:cNvPr>
          <p:cNvPicPr>
            <a:picLocks noChangeAspect="1"/>
          </p:cNvPicPr>
          <p:nvPr/>
        </p:nvPicPr>
        <p:blipFill>
          <a:blip r:embed="rId5">
            <a:duotone>
              <a:schemeClr val="accent1">
                <a:shade val="45000"/>
                <a:satMod val="135000"/>
              </a:schemeClr>
              <a:prstClr val="white"/>
            </a:duotone>
            <a:extLst>
              <a:ext uri="{BEBA8EAE-BF5A-486C-A8C5-ECC9F3942E4B}">
                <a14:imgProps xmlns:a14="http://schemas.microsoft.com/office/drawing/2010/main">
                  <a14:imgLayer>
                    <a14:imgEffect>
                      <a14:artisticTexturizer/>
                    </a14:imgEffect>
                  </a14:imgLayer>
                </a14:imgProps>
              </a:ext>
              <a:ext uri="{28A0092B-C50C-407E-A947-70E740481C1C}">
                <a14:useLocalDpi xmlns:a14="http://schemas.microsoft.com/office/drawing/2010/main" val="0"/>
              </a:ext>
            </a:extLst>
          </a:blip>
          <a:stretch>
            <a:fillRect/>
          </a:stretch>
        </p:blipFill>
        <p:spPr>
          <a:xfrm>
            <a:off x="5303325" y="537496"/>
            <a:ext cx="6184126" cy="4518163"/>
          </a:xfrm>
          <a:prstGeom prst="rect">
            <a:avLst/>
          </a:prstGeom>
        </p:spPr>
      </p:pic>
      <p:grpSp>
        <p:nvGrpSpPr>
          <p:cNvPr id="46" name="组合 45">
            <a:extLst>
              <a:ext uri="{FF2B5EF4-FFF2-40B4-BE49-F238E27FC236}">
                <a16:creationId xmlns:a16="http://schemas.microsoft.com/office/drawing/2014/main" xmlns="" id="{3298153B-F51C-40B5-982A-0542D8D7CF9C}"/>
              </a:ext>
            </a:extLst>
          </p:cNvPr>
          <p:cNvGrpSpPr/>
          <p:nvPr/>
        </p:nvGrpSpPr>
        <p:grpSpPr>
          <a:xfrm>
            <a:off x="1081276" y="473673"/>
            <a:ext cx="7145254" cy="939932"/>
            <a:chOff x="1232214" y="669603"/>
            <a:chExt cx="7145254" cy="939932"/>
          </a:xfrm>
        </p:grpSpPr>
        <p:grpSp>
          <p:nvGrpSpPr>
            <p:cNvPr id="47" name="组合 46">
              <a:extLst>
                <a:ext uri="{FF2B5EF4-FFF2-40B4-BE49-F238E27FC236}">
                  <a16:creationId xmlns:a16="http://schemas.microsoft.com/office/drawing/2014/main" xmlns="" id="{203AFBC7-A651-495B-AFC4-407D755EBE5C}"/>
                </a:ext>
              </a:extLst>
            </p:cNvPr>
            <p:cNvGrpSpPr/>
            <p:nvPr/>
          </p:nvGrpSpPr>
          <p:grpSpPr>
            <a:xfrm>
              <a:off x="1232214" y="683756"/>
              <a:ext cx="6887124" cy="925779"/>
              <a:chOff x="1232214" y="683756"/>
              <a:chExt cx="6887124" cy="925779"/>
            </a:xfrm>
          </p:grpSpPr>
          <p:sp>
            <p:nvSpPr>
              <p:cNvPr id="65" name="椭圆 64">
                <a:extLst>
                  <a:ext uri="{FF2B5EF4-FFF2-40B4-BE49-F238E27FC236}">
                    <a16:creationId xmlns:a16="http://schemas.microsoft.com/office/drawing/2014/main" xmlns="" id="{59EB70ED-3B04-4066-8857-D5D1D00907B4}"/>
                  </a:ext>
                </a:extLst>
              </p:cNvPr>
              <p:cNvSpPr/>
              <p:nvPr/>
            </p:nvSpPr>
            <p:spPr>
              <a:xfrm>
                <a:off x="1232214" y="683756"/>
                <a:ext cx="925779" cy="925779"/>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7" name="椭圆 66">
                <a:extLst>
                  <a:ext uri="{FF2B5EF4-FFF2-40B4-BE49-F238E27FC236}">
                    <a16:creationId xmlns:a16="http://schemas.microsoft.com/office/drawing/2014/main" xmlns="" id="{5FAF91B4-792A-4641-A0B1-36D3C5470A22}"/>
                  </a:ext>
                </a:extLst>
              </p:cNvPr>
              <p:cNvSpPr/>
              <p:nvPr/>
            </p:nvSpPr>
            <p:spPr>
              <a:xfrm>
                <a:off x="1977382" y="683756"/>
                <a:ext cx="925779" cy="925779"/>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8" name="椭圆 67">
                <a:extLst>
                  <a:ext uri="{FF2B5EF4-FFF2-40B4-BE49-F238E27FC236}">
                    <a16:creationId xmlns:a16="http://schemas.microsoft.com/office/drawing/2014/main" xmlns="" id="{C3D5E5FF-9309-4541-8EA6-4D6FE88916E3}"/>
                  </a:ext>
                </a:extLst>
              </p:cNvPr>
              <p:cNvSpPr/>
              <p:nvPr/>
            </p:nvSpPr>
            <p:spPr>
              <a:xfrm>
                <a:off x="2722550" y="683756"/>
                <a:ext cx="925779" cy="925779"/>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9" name="椭圆 68">
                <a:extLst>
                  <a:ext uri="{FF2B5EF4-FFF2-40B4-BE49-F238E27FC236}">
                    <a16:creationId xmlns:a16="http://schemas.microsoft.com/office/drawing/2014/main" xmlns="" id="{A4367F2F-5AFE-4D15-92C2-D46C951F4639}"/>
                  </a:ext>
                </a:extLst>
              </p:cNvPr>
              <p:cNvSpPr/>
              <p:nvPr/>
            </p:nvSpPr>
            <p:spPr>
              <a:xfrm>
                <a:off x="3467718" y="683756"/>
                <a:ext cx="925779" cy="925779"/>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0" name="椭圆 69">
                <a:extLst>
                  <a:ext uri="{FF2B5EF4-FFF2-40B4-BE49-F238E27FC236}">
                    <a16:creationId xmlns:a16="http://schemas.microsoft.com/office/drawing/2014/main" xmlns="" id="{6E5DF7B6-98FC-489B-869C-816EEB22750D}"/>
                  </a:ext>
                </a:extLst>
              </p:cNvPr>
              <p:cNvSpPr/>
              <p:nvPr/>
            </p:nvSpPr>
            <p:spPr>
              <a:xfrm>
                <a:off x="4212886" y="683756"/>
                <a:ext cx="925779" cy="925779"/>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1" name="椭圆 70">
                <a:extLst>
                  <a:ext uri="{FF2B5EF4-FFF2-40B4-BE49-F238E27FC236}">
                    <a16:creationId xmlns:a16="http://schemas.microsoft.com/office/drawing/2014/main" xmlns="" id="{39618DFA-8E6D-40FE-A1E7-D8814F07315F}"/>
                  </a:ext>
                </a:extLst>
              </p:cNvPr>
              <p:cNvSpPr/>
              <p:nvPr/>
            </p:nvSpPr>
            <p:spPr>
              <a:xfrm>
                <a:off x="4958054" y="683756"/>
                <a:ext cx="925779" cy="925779"/>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2" name="椭圆 71">
                <a:extLst>
                  <a:ext uri="{FF2B5EF4-FFF2-40B4-BE49-F238E27FC236}">
                    <a16:creationId xmlns:a16="http://schemas.microsoft.com/office/drawing/2014/main" xmlns="" id="{D1D134E9-7E6C-437E-94C9-2D767D141408}"/>
                  </a:ext>
                </a:extLst>
              </p:cNvPr>
              <p:cNvSpPr/>
              <p:nvPr/>
            </p:nvSpPr>
            <p:spPr>
              <a:xfrm>
                <a:off x="5703222" y="683756"/>
                <a:ext cx="925779" cy="925779"/>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3" name="椭圆 72">
                <a:extLst>
                  <a:ext uri="{FF2B5EF4-FFF2-40B4-BE49-F238E27FC236}">
                    <a16:creationId xmlns:a16="http://schemas.microsoft.com/office/drawing/2014/main" xmlns="" id="{A979F6A1-6DB6-4281-AF44-8D3D90C1311E}"/>
                  </a:ext>
                </a:extLst>
              </p:cNvPr>
              <p:cNvSpPr/>
              <p:nvPr/>
            </p:nvSpPr>
            <p:spPr>
              <a:xfrm>
                <a:off x="6448390" y="683756"/>
                <a:ext cx="925779" cy="925779"/>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4" name="椭圆 73">
                <a:extLst>
                  <a:ext uri="{FF2B5EF4-FFF2-40B4-BE49-F238E27FC236}">
                    <a16:creationId xmlns:a16="http://schemas.microsoft.com/office/drawing/2014/main" xmlns="" id="{39BBB938-8288-4890-A2CA-E781DF7CFEED}"/>
                  </a:ext>
                </a:extLst>
              </p:cNvPr>
              <p:cNvSpPr/>
              <p:nvPr/>
            </p:nvSpPr>
            <p:spPr>
              <a:xfrm>
                <a:off x="7193559" y="683756"/>
                <a:ext cx="925779" cy="925779"/>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48" name="任意多边形: 形状 47">
              <a:extLst>
                <a:ext uri="{FF2B5EF4-FFF2-40B4-BE49-F238E27FC236}">
                  <a16:creationId xmlns:a16="http://schemas.microsoft.com/office/drawing/2014/main" xmlns="" id="{C9776C52-2717-4D1E-A215-E1C13CEC4BF2}"/>
                </a:ext>
              </a:extLst>
            </p:cNvPr>
            <p:cNvSpPr/>
            <p:nvPr/>
          </p:nvSpPr>
          <p:spPr>
            <a:xfrm>
              <a:off x="1281883" y="733426"/>
              <a:ext cx="6787787" cy="826440"/>
            </a:xfrm>
            <a:custGeom>
              <a:avLst/>
              <a:gdLst>
                <a:gd name="connsiteX0" fmla="*/ 413222 w 6787787"/>
                <a:gd name="connsiteY0" fmla="*/ 0 h 826440"/>
                <a:gd name="connsiteX1" fmla="*/ 755871 w 6787787"/>
                <a:gd name="connsiteY1" fmla="*/ 182185 h 826440"/>
                <a:gd name="connsiteX2" fmla="*/ 785806 w 6787787"/>
                <a:gd name="connsiteY2" fmla="*/ 237335 h 826440"/>
                <a:gd name="connsiteX3" fmla="*/ 815740 w 6787787"/>
                <a:gd name="connsiteY3" fmla="*/ 182185 h 826440"/>
                <a:gd name="connsiteX4" fmla="*/ 1158389 w 6787787"/>
                <a:gd name="connsiteY4" fmla="*/ 0 h 826440"/>
                <a:gd name="connsiteX5" fmla="*/ 1501039 w 6787787"/>
                <a:gd name="connsiteY5" fmla="*/ 182185 h 826440"/>
                <a:gd name="connsiteX6" fmla="*/ 1530973 w 6787787"/>
                <a:gd name="connsiteY6" fmla="*/ 237335 h 826440"/>
                <a:gd name="connsiteX7" fmla="*/ 1560908 w 6787787"/>
                <a:gd name="connsiteY7" fmla="*/ 182185 h 826440"/>
                <a:gd name="connsiteX8" fmla="*/ 1903557 w 6787787"/>
                <a:gd name="connsiteY8" fmla="*/ 0 h 826440"/>
                <a:gd name="connsiteX9" fmla="*/ 2246207 w 6787787"/>
                <a:gd name="connsiteY9" fmla="*/ 182185 h 826440"/>
                <a:gd name="connsiteX10" fmla="*/ 2276141 w 6787787"/>
                <a:gd name="connsiteY10" fmla="*/ 237335 h 826440"/>
                <a:gd name="connsiteX11" fmla="*/ 2306076 w 6787787"/>
                <a:gd name="connsiteY11" fmla="*/ 182185 h 826440"/>
                <a:gd name="connsiteX12" fmla="*/ 2648725 w 6787787"/>
                <a:gd name="connsiteY12" fmla="*/ 0 h 826440"/>
                <a:gd name="connsiteX13" fmla="*/ 2991375 w 6787787"/>
                <a:gd name="connsiteY13" fmla="*/ 182185 h 826440"/>
                <a:gd name="connsiteX14" fmla="*/ 3021309 w 6787787"/>
                <a:gd name="connsiteY14" fmla="*/ 237335 h 826440"/>
                <a:gd name="connsiteX15" fmla="*/ 3051244 w 6787787"/>
                <a:gd name="connsiteY15" fmla="*/ 182185 h 826440"/>
                <a:gd name="connsiteX16" fmla="*/ 3393893 w 6787787"/>
                <a:gd name="connsiteY16" fmla="*/ 0 h 826440"/>
                <a:gd name="connsiteX17" fmla="*/ 3736543 w 6787787"/>
                <a:gd name="connsiteY17" fmla="*/ 182185 h 826440"/>
                <a:gd name="connsiteX18" fmla="*/ 3766477 w 6787787"/>
                <a:gd name="connsiteY18" fmla="*/ 237335 h 826440"/>
                <a:gd name="connsiteX19" fmla="*/ 3796412 w 6787787"/>
                <a:gd name="connsiteY19" fmla="*/ 182185 h 826440"/>
                <a:gd name="connsiteX20" fmla="*/ 4139061 w 6787787"/>
                <a:gd name="connsiteY20" fmla="*/ 0 h 826440"/>
                <a:gd name="connsiteX21" fmla="*/ 4481711 w 6787787"/>
                <a:gd name="connsiteY21" fmla="*/ 182185 h 826440"/>
                <a:gd name="connsiteX22" fmla="*/ 4511645 w 6787787"/>
                <a:gd name="connsiteY22" fmla="*/ 237335 h 826440"/>
                <a:gd name="connsiteX23" fmla="*/ 4541580 w 6787787"/>
                <a:gd name="connsiteY23" fmla="*/ 182185 h 826440"/>
                <a:gd name="connsiteX24" fmla="*/ 4884229 w 6787787"/>
                <a:gd name="connsiteY24" fmla="*/ 0 h 826440"/>
                <a:gd name="connsiteX25" fmla="*/ 5226879 w 6787787"/>
                <a:gd name="connsiteY25" fmla="*/ 182185 h 826440"/>
                <a:gd name="connsiteX26" fmla="*/ 5256813 w 6787787"/>
                <a:gd name="connsiteY26" fmla="*/ 237335 h 826440"/>
                <a:gd name="connsiteX27" fmla="*/ 5286748 w 6787787"/>
                <a:gd name="connsiteY27" fmla="*/ 182185 h 826440"/>
                <a:gd name="connsiteX28" fmla="*/ 5629397 w 6787787"/>
                <a:gd name="connsiteY28" fmla="*/ 0 h 826440"/>
                <a:gd name="connsiteX29" fmla="*/ 5972047 w 6787787"/>
                <a:gd name="connsiteY29" fmla="*/ 182185 h 826440"/>
                <a:gd name="connsiteX30" fmla="*/ 6001982 w 6787787"/>
                <a:gd name="connsiteY30" fmla="*/ 237336 h 826440"/>
                <a:gd name="connsiteX31" fmla="*/ 6031917 w 6787787"/>
                <a:gd name="connsiteY31" fmla="*/ 182185 h 826440"/>
                <a:gd name="connsiteX32" fmla="*/ 6374566 w 6787787"/>
                <a:gd name="connsiteY32" fmla="*/ 0 h 826440"/>
                <a:gd name="connsiteX33" fmla="*/ 6787787 w 6787787"/>
                <a:gd name="connsiteY33" fmla="*/ 413220 h 826440"/>
                <a:gd name="connsiteX34" fmla="*/ 6374566 w 6787787"/>
                <a:gd name="connsiteY34" fmla="*/ 826440 h 826440"/>
                <a:gd name="connsiteX35" fmla="*/ 6031917 w 6787787"/>
                <a:gd name="connsiteY35" fmla="*/ 644255 h 826440"/>
                <a:gd name="connsiteX36" fmla="*/ 6001982 w 6787787"/>
                <a:gd name="connsiteY36" fmla="*/ 589104 h 826440"/>
                <a:gd name="connsiteX37" fmla="*/ 5972047 w 6787787"/>
                <a:gd name="connsiteY37" fmla="*/ 644255 h 826440"/>
                <a:gd name="connsiteX38" fmla="*/ 5629397 w 6787787"/>
                <a:gd name="connsiteY38" fmla="*/ 826440 h 826440"/>
                <a:gd name="connsiteX39" fmla="*/ 5286748 w 6787787"/>
                <a:gd name="connsiteY39" fmla="*/ 644255 h 826440"/>
                <a:gd name="connsiteX40" fmla="*/ 5256813 w 6787787"/>
                <a:gd name="connsiteY40" fmla="*/ 589105 h 826440"/>
                <a:gd name="connsiteX41" fmla="*/ 5226879 w 6787787"/>
                <a:gd name="connsiteY41" fmla="*/ 644255 h 826440"/>
                <a:gd name="connsiteX42" fmla="*/ 4884229 w 6787787"/>
                <a:gd name="connsiteY42" fmla="*/ 826440 h 826440"/>
                <a:gd name="connsiteX43" fmla="*/ 4541580 w 6787787"/>
                <a:gd name="connsiteY43" fmla="*/ 644255 h 826440"/>
                <a:gd name="connsiteX44" fmla="*/ 4511645 w 6787787"/>
                <a:gd name="connsiteY44" fmla="*/ 589105 h 826440"/>
                <a:gd name="connsiteX45" fmla="*/ 4481711 w 6787787"/>
                <a:gd name="connsiteY45" fmla="*/ 644255 h 826440"/>
                <a:gd name="connsiteX46" fmla="*/ 4139061 w 6787787"/>
                <a:gd name="connsiteY46" fmla="*/ 826440 h 826440"/>
                <a:gd name="connsiteX47" fmla="*/ 3796412 w 6787787"/>
                <a:gd name="connsiteY47" fmla="*/ 644255 h 826440"/>
                <a:gd name="connsiteX48" fmla="*/ 3766477 w 6787787"/>
                <a:gd name="connsiteY48" fmla="*/ 589105 h 826440"/>
                <a:gd name="connsiteX49" fmla="*/ 3736543 w 6787787"/>
                <a:gd name="connsiteY49" fmla="*/ 644255 h 826440"/>
                <a:gd name="connsiteX50" fmla="*/ 3393893 w 6787787"/>
                <a:gd name="connsiteY50" fmla="*/ 826440 h 826440"/>
                <a:gd name="connsiteX51" fmla="*/ 3051244 w 6787787"/>
                <a:gd name="connsiteY51" fmla="*/ 644255 h 826440"/>
                <a:gd name="connsiteX52" fmla="*/ 3021309 w 6787787"/>
                <a:gd name="connsiteY52" fmla="*/ 589105 h 826440"/>
                <a:gd name="connsiteX53" fmla="*/ 2991375 w 6787787"/>
                <a:gd name="connsiteY53" fmla="*/ 644255 h 826440"/>
                <a:gd name="connsiteX54" fmla="*/ 2648725 w 6787787"/>
                <a:gd name="connsiteY54" fmla="*/ 826440 h 826440"/>
                <a:gd name="connsiteX55" fmla="*/ 2306076 w 6787787"/>
                <a:gd name="connsiteY55" fmla="*/ 644255 h 826440"/>
                <a:gd name="connsiteX56" fmla="*/ 2276141 w 6787787"/>
                <a:gd name="connsiteY56" fmla="*/ 589105 h 826440"/>
                <a:gd name="connsiteX57" fmla="*/ 2246207 w 6787787"/>
                <a:gd name="connsiteY57" fmla="*/ 644255 h 826440"/>
                <a:gd name="connsiteX58" fmla="*/ 1903557 w 6787787"/>
                <a:gd name="connsiteY58" fmla="*/ 826440 h 826440"/>
                <a:gd name="connsiteX59" fmla="*/ 1560908 w 6787787"/>
                <a:gd name="connsiteY59" fmla="*/ 644255 h 826440"/>
                <a:gd name="connsiteX60" fmla="*/ 1530973 w 6787787"/>
                <a:gd name="connsiteY60" fmla="*/ 589105 h 826440"/>
                <a:gd name="connsiteX61" fmla="*/ 1501039 w 6787787"/>
                <a:gd name="connsiteY61" fmla="*/ 644255 h 826440"/>
                <a:gd name="connsiteX62" fmla="*/ 1158389 w 6787787"/>
                <a:gd name="connsiteY62" fmla="*/ 826440 h 826440"/>
                <a:gd name="connsiteX63" fmla="*/ 815740 w 6787787"/>
                <a:gd name="connsiteY63" fmla="*/ 644255 h 826440"/>
                <a:gd name="connsiteX64" fmla="*/ 785806 w 6787787"/>
                <a:gd name="connsiteY64" fmla="*/ 589105 h 826440"/>
                <a:gd name="connsiteX65" fmla="*/ 755871 w 6787787"/>
                <a:gd name="connsiteY65" fmla="*/ 644255 h 826440"/>
                <a:gd name="connsiteX66" fmla="*/ 413222 w 6787787"/>
                <a:gd name="connsiteY66" fmla="*/ 826440 h 826440"/>
                <a:gd name="connsiteX67" fmla="*/ 0 w 6787787"/>
                <a:gd name="connsiteY67" fmla="*/ 413220 h 826440"/>
                <a:gd name="connsiteX68" fmla="*/ 413222 w 6787787"/>
                <a:gd name="connsiteY68" fmla="*/ 0 h 826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Lst>
              <a:rect l="l" t="t" r="r" b="b"/>
              <a:pathLst>
                <a:path w="6787787" h="826440">
                  <a:moveTo>
                    <a:pt x="413222" y="0"/>
                  </a:moveTo>
                  <a:cubicBezTo>
                    <a:pt x="555856" y="0"/>
                    <a:pt x="681613" y="72268"/>
                    <a:pt x="755871" y="182185"/>
                  </a:cubicBezTo>
                  <a:lnTo>
                    <a:pt x="785806" y="237335"/>
                  </a:lnTo>
                  <a:lnTo>
                    <a:pt x="815740" y="182185"/>
                  </a:lnTo>
                  <a:cubicBezTo>
                    <a:pt x="889998" y="72268"/>
                    <a:pt x="1015754" y="0"/>
                    <a:pt x="1158389" y="0"/>
                  </a:cubicBezTo>
                  <a:cubicBezTo>
                    <a:pt x="1301024" y="0"/>
                    <a:pt x="1426780" y="72268"/>
                    <a:pt x="1501039" y="182185"/>
                  </a:cubicBezTo>
                  <a:lnTo>
                    <a:pt x="1530973" y="237335"/>
                  </a:lnTo>
                  <a:lnTo>
                    <a:pt x="1560908" y="182185"/>
                  </a:lnTo>
                  <a:cubicBezTo>
                    <a:pt x="1635166" y="72268"/>
                    <a:pt x="1760922" y="0"/>
                    <a:pt x="1903557" y="0"/>
                  </a:cubicBezTo>
                  <a:cubicBezTo>
                    <a:pt x="2046192" y="0"/>
                    <a:pt x="2171948" y="72268"/>
                    <a:pt x="2246207" y="182185"/>
                  </a:cubicBezTo>
                  <a:lnTo>
                    <a:pt x="2276141" y="237335"/>
                  </a:lnTo>
                  <a:lnTo>
                    <a:pt x="2306076" y="182185"/>
                  </a:lnTo>
                  <a:cubicBezTo>
                    <a:pt x="2380334" y="72268"/>
                    <a:pt x="2506090" y="0"/>
                    <a:pt x="2648725" y="0"/>
                  </a:cubicBezTo>
                  <a:cubicBezTo>
                    <a:pt x="2791360" y="0"/>
                    <a:pt x="2917116" y="72268"/>
                    <a:pt x="2991375" y="182185"/>
                  </a:cubicBezTo>
                  <a:lnTo>
                    <a:pt x="3021309" y="237335"/>
                  </a:lnTo>
                  <a:lnTo>
                    <a:pt x="3051244" y="182185"/>
                  </a:lnTo>
                  <a:cubicBezTo>
                    <a:pt x="3125503" y="72268"/>
                    <a:pt x="3251258" y="0"/>
                    <a:pt x="3393893" y="0"/>
                  </a:cubicBezTo>
                  <a:cubicBezTo>
                    <a:pt x="3536528" y="0"/>
                    <a:pt x="3662284" y="72268"/>
                    <a:pt x="3736543" y="182185"/>
                  </a:cubicBezTo>
                  <a:lnTo>
                    <a:pt x="3766477" y="237335"/>
                  </a:lnTo>
                  <a:lnTo>
                    <a:pt x="3796412" y="182185"/>
                  </a:lnTo>
                  <a:cubicBezTo>
                    <a:pt x="3870671" y="72268"/>
                    <a:pt x="3996426" y="0"/>
                    <a:pt x="4139061" y="0"/>
                  </a:cubicBezTo>
                  <a:cubicBezTo>
                    <a:pt x="4281696" y="0"/>
                    <a:pt x="4407452" y="72268"/>
                    <a:pt x="4481711" y="182185"/>
                  </a:cubicBezTo>
                  <a:lnTo>
                    <a:pt x="4511645" y="237335"/>
                  </a:lnTo>
                  <a:lnTo>
                    <a:pt x="4541580" y="182185"/>
                  </a:lnTo>
                  <a:cubicBezTo>
                    <a:pt x="4615839" y="72268"/>
                    <a:pt x="4741594" y="0"/>
                    <a:pt x="4884229" y="0"/>
                  </a:cubicBezTo>
                  <a:cubicBezTo>
                    <a:pt x="5026864" y="0"/>
                    <a:pt x="5152620" y="72268"/>
                    <a:pt x="5226879" y="182185"/>
                  </a:cubicBezTo>
                  <a:lnTo>
                    <a:pt x="5256813" y="237335"/>
                  </a:lnTo>
                  <a:lnTo>
                    <a:pt x="5286748" y="182185"/>
                  </a:lnTo>
                  <a:cubicBezTo>
                    <a:pt x="5361007" y="72268"/>
                    <a:pt x="5486762" y="0"/>
                    <a:pt x="5629397" y="0"/>
                  </a:cubicBezTo>
                  <a:cubicBezTo>
                    <a:pt x="5772032" y="0"/>
                    <a:pt x="5897788" y="72268"/>
                    <a:pt x="5972047" y="182185"/>
                  </a:cubicBezTo>
                  <a:lnTo>
                    <a:pt x="6001982" y="237336"/>
                  </a:lnTo>
                  <a:lnTo>
                    <a:pt x="6031917" y="182185"/>
                  </a:lnTo>
                  <a:cubicBezTo>
                    <a:pt x="6106176" y="72268"/>
                    <a:pt x="6231931" y="0"/>
                    <a:pt x="6374566" y="0"/>
                  </a:cubicBezTo>
                  <a:cubicBezTo>
                    <a:pt x="6602782" y="0"/>
                    <a:pt x="6787787" y="185005"/>
                    <a:pt x="6787787" y="413220"/>
                  </a:cubicBezTo>
                  <a:cubicBezTo>
                    <a:pt x="6787787" y="641435"/>
                    <a:pt x="6602782" y="826440"/>
                    <a:pt x="6374566" y="826440"/>
                  </a:cubicBezTo>
                  <a:cubicBezTo>
                    <a:pt x="6231931" y="826440"/>
                    <a:pt x="6106176" y="754172"/>
                    <a:pt x="6031917" y="644255"/>
                  </a:cubicBezTo>
                  <a:lnTo>
                    <a:pt x="6001982" y="589104"/>
                  </a:lnTo>
                  <a:lnTo>
                    <a:pt x="5972047" y="644255"/>
                  </a:lnTo>
                  <a:cubicBezTo>
                    <a:pt x="5897788" y="754172"/>
                    <a:pt x="5772032" y="826440"/>
                    <a:pt x="5629397" y="826440"/>
                  </a:cubicBezTo>
                  <a:cubicBezTo>
                    <a:pt x="5486762" y="826440"/>
                    <a:pt x="5361007" y="754172"/>
                    <a:pt x="5286748" y="644255"/>
                  </a:cubicBezTo>
                  <a:lnTo>
                    <a:pt x="5256813" y="589105"/>
                  </a:lnTo>
                  <a:lnTo>
                    <a:pt x="5226879" y="644255"/>
                  </a:lnTo>
                  <a:cubicBezTo>
                    <a:pt x="5152620" y="754172"/>
                    <a:pt x="5026864" y="826440"/>
                    <a:pt x="4884229" y="826440"/>
                  </a:cubicBezTo>
                  <a:cubicBezTo>
                    <a:pt x="4741594" y="826440"/>
                    <a:pt x="4615839" y="754172"/>
                    <a:pt x="4541580" y="644255"/>
                  </a:cubicBezTo>
                  <a:lnTo>
                    <a:pt x="4511645" y="589105"/>
                  </a:lnTo>
                  <a:lnTo>
                    <a:pt x="4481711" y="644255"/>
                  </a:lnTo>
                  <a:cubicBezTo>
                    <a:pt x="4407452" y="754172"/>
                    <a:pt x="4281696" y="826440"/>
                    <a:pt x="4139061" y="826440"/>
                  </a:cubicBezTo>
                  <a:cubicBezTo>
                    <a:pt x="3996426" y="826440"/>
                    <a:pt x="3870671" y="754172"/>
                    <a:pt x="3796412" y="644255"/>
                  </a:cubicBezTo>
                  <a:lnTo>
                    <a:pt x="3766477" y="589105"/>
                  </a:lnTo>
                  <a:lnTo>
                    <a:pt x="3736543" y="644255"/>
                  </a:lnTo>
                  <a:cubicBezTo>
                    <a:pt x="3662284" y="754172"/>
                    <a:pt x="3536528" y="826440"/>
                    <a:pt x="3393893" y="826440"/>
                  </a:cubicBezTo>
                  <a:cubicBezTo>
                    <a:pt x="3251258" y="826440"/>
                    <a:pt x="3125503" y="754172"/>
                    <a:pt x="3051244" y="644255"/>
                  </a:cubicBezTo>
                  <a:lnTo>
                    <a:pt x="3021309" y="589105"/>
                  </a:lnTo>
                  <a:lnTo>
                    <a:pt x="2991375" y="644255"/>
                  </a:lnTo>
                  <a:cubicBezTo>
                    <a:pt x="2917116" y="754172"/>
                    <a:pt x="2791360" y="826440"/>
                    <a:pt x="2648725" y="826440"/>
                  </a:cubicBezTo>
                  <a:cubicBezTo>
                    <a:pt x="2506090" y="826440"/>
                    <a:pt x="2380334" y="754172"/>
                    <a:pt x="2306076" y="644255"/>
                  </a:cubicBezTo>
                  <a:lnTo>
                    <a:pt x="2276141" y="589105"/>
                  </a:lnTo>
                  <a:lnTo>
                    <a:pt x="2246207" y="644255"/>
                  </a:lnTo>
                  <a:cubicBezTo>
                    <a:pt x="2171948" y="754172"/>
                    <a:pt x="2046192" y="826440"/>
                    <a:pt x="1903557" y="826440"/>
                  </a:cubicBezTo>
                  <a:cubicBezTo>
                    <a:pt x="1760922" y="826440"/>
                    <a:pt x="1635166" y="754172"/>
                    <a:pt x="1560908" y="644255"/>
                  </a:cubicBezTo>
                  <a:lnTo>
                    <a:pt x="1530973" y="589105"/>
                  </a:lnTo>
                  <a:lnTo>
                    <a:pt x="1501039" y="644255"/>
                  </a:lnTo>
                  <a:cubicBezTo>
                    <a:pt x="1426780" y="754172"/>
                    <a:pt x="1301024" y="826440"/>
                    <a:pt x="1158389" y="826440"/>
                  </a:cubicBezTo>
                  <a:cubicBezTo>
                    <a:pt x="1015754" y="826440"/>
                    <a:pt x="889998" y="754172"/>
                    <a:pt x="815740" y="644255"/>
                  </a:cubicBezTo>
                  <a:lnTo>
                    <a:pt x="785806" y="589105"/>
                  </a:lnTo>
                  <a:lnTo>
                    <a:pt x="755871" y="644255"/>
                  </a:lnTo>
                  <a:cubicBezTo>
                    <a:pt x="681613" y="754172"/>
                    <a:pt x="555856" y="826440"/>
                    <a:pt x="413222" y="826440"/>
                  </a:cubicBezTo>
                  <a:cubicBezTo>
                    <a:pt x="185005" y="826440"/>
                    <a:pt x="0" y="641435"/>
                    <a:pt x="0" y="413220"/>
                  </a:cubicBezTo>
                  <a:cubicBezTo>
                    <a:pt x="0" y="185005"/>
                    <a:pt x="185005" y="0"/>
                    <a:pt x="413222" y="0"/>
                  </a:cubicBezTo>
                  <a:close/>
                </a:path>
              </a:pathLst>
            </a:custGeom>
            <a:solidFill>
              <a:schemeClr val="accent1"/>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4" name="矩形 63">
              <a:extLst>
                <a:ext uri="{FF2B5EF4-FFF2-40B4-BE49-F238E27FC236}">
                  <a16:creationId xmlns:a16="http://schemas.microsoft.com/office/drawing/2014/main" xmlns="" id="{336A3BDA-D81F-496D-96C7-76F15F3E14F2}"/>
                </a:ext>
              </a:extLst>
            </p:cNvPr>
            <p:cNvSpPr/>
            <p:nvPr/>
          </p:nvSpPr>
          <p:spPr>
            <a:xfrm>
              <a:off x="1298286" y="669603"/>
              <a:ext cx="7079182" cy="830997"/>
            </a:xfrm>
            <a:prstGeom prst="rect">
              <a:avLst/>
            </a:prstGeom>
          </p:spPr>
          <p:txBody>
            <a:bodyPr wrap="none">
              <a:spAutoFit/>
            </a:bodyPr>
            <a:lstStyle/>
            <a:p>
              <a:r>
                <a:rPr lang="zh-CN" altLang="en-US" sz="4800" spc="1050" dirty="0">
                  <a:solidFill>
                    <a:schemeClr val="accent3"/>
                  </a:solidFill>
                  <a:latin typeface="字魂43号-国潮手书" panose="00000500000000000000" pitchFamily="2" charset="-122"/>
                  <a:ea typeface="字魂43号-国潮手书" panose="00000500000000000000" pitchFamily="2" charset="-122"/>
                </a:rPr>
                <a:t>出现时间</a:t>
              </a:r>
              <a:r>
                <a:rPr lang="zh-CN" altLang="en-US" sz="4800" spc="1050">
                  <a:solidFill>
                    <a:schemeClr val="accent3"/>
                  </a:solidFill>
                  <a:latin typeface="字魂43号-国潮手书" panose="00000500000000000000" pitchFamily="2" charset="-122"/>
                  <a:ea typeface="字魂43号-国潮手书" panose="00000500000000000000" pitchFamily="2" charset="-122"/>
                </a:rPr>
                <a:t>和</a:t>
              </a:r>
              <a:r>
                <a:rPr lang="zh-CN" altLang="en-US" sz="4800" spc="1050" smtClean="0">
                  <a:solidFill>
                    <a:schemeClr val="accent3"/>
                  </a:solidFill>
                  <a:latin typeface="字魂43号-国潮手书" panose="00000500000000000000" pitchFamily="2" charset="-122"/>
                  <a:ea typeface="字魂43号-国潮手书" panose="00000500000000000000" pitchFamily="2" charset="-122"/>
                </a:rPr>
                <a:t>涉</a:t>
              </a:r>
              <a:r>
                <a:rPr lang="zh-CN" altLang="en-US" sz="100" spc="1050" smtClean="0">
                  <a:solidFill>
                    <a:schemeClr val="accent3"/>
                  </a:solidFill>
                  <a:latin typeface="字魂43号-国潮手书" panose="00000500000000000000" pitchFamily="2" charset="-122"/>
                  <a:ea typeface="字魂43号-国潮手书" panose="00000500000000000000" pitchFamily="2" charset="-122"/>
                </a:rPr>
                <a:t> </a:t>
              </a:r>
              <a:r>
                <a:rPr lang="zh-CN" altLang="en-US" sz="4800" spc="1050" smtClean="0">
                  <a:solidFill>
                    <a:schemeClr val="accent3"/>
                  </a:solidFill>
                  <a:latin typeface="字魂43号-国潮手书" panose="00000500000000000000" pitchFamily="2" charset="-122"/>
                  <a:ea typeface="字魂43号-国潮手书" panose="00000500000000000000" pitchFamily="2" charset="-122"/>
                </a:rPr>
                <a:t>及</a:t>
              </a:r>
              <a:r>
                <a:rPr lang="zh-CN" altLang="en-US" sz="4800" spc="1050" dirty="0">
                  <a:solidFill>
                    <a:schemeClr val="accent3"/>
                  </a:solidFill>
                  <a:latin typeface="字魂43号-国潮手书" panose="00000500000000000000" pitchFamily="2" charset="-122"/>
                  <a:ea typeface="字魂43号-国潮手书" panose="00000500000000000000" pitchFamily="2" charset="-122"/>
                </a:rPr>
                <a:t>区域</a:t>
              </a:r>
            </a:p>
          </p:txBody>
        </p:sp>
      </p:grpSp>
      <p:sp>
        <p:nvSpPr>
          <p:cNvPr id="34" name="任意多边形: 形状 33">
            <a:extLst>
              <a:ext uri="{FF2B5EF4-FFF2-40B4-BE49-F238E27FC236}">
                <a16:creationId xmlns:a16="http://schemas.microsoft.com/office/drawing/2014/main" xmlns="" id="{EA46D634-F96D-4D39-B92C-376C2D8BBDC1}"/>
              </a:ext>
            </a:extLst>
          </p:cNvPr>
          <p:cNvSpPr/>
          <p:nvPr/>
        </p:nvSpPr>
        <p:spPr>
          <a:xfrm>
            <a:off x="8802923" y="48420"/>
            <a:ext cx="2685204" cy="666771"/>
          </a:xfrm>
          <a:custGeom>
            <a:avLst/>
            <a:gdLst>
              <a:gd name="connsiteX0" fmla="*/ 2558091 w 5001078"/>
              <a:gd name="connsiteY0" fmla="*/ 592868 h 1241833"/>
              <a:gd name="connsiteX1" fmla="*/ 2426091 w 5001078"/>
              <a:gd name="connsiteY1" fmla="*/ 659401 h 1241833"/>
              <a:gd name="connsiteX2" fmla="*/ 2378059 w 5001078"/>
              <a:gd name="connsiteY2" fmla="*/ 839788 h 1241833"/>
              <a:gd name="connsiteX3" fmla="*/ 2424313 w 5001078"/>
              <a:gd name="connsiteY3" fmla="*/ 1006654 h 1241833"/>
              <a:gd name="connsiteX4" fmla="*/ 2551686 w 5001078"/>
              <a:gd name="connsiteY4" fmla="*/ 1065360 h 1241833"/>
              <a:gd name="connsiteX5" fmla="*/ 2676925 w 5001078"/>
              <a:gd name="connsiteY5" fmla="*/ 1003452 h 1241833"/>
              <a:gd name="connsiteX6" fmla="*/ 2726024 w 5001078"/>
              <a:gd name="connsiteY6" fmla="*/ 842634 h 1241833"/>
              <a:gd name="connsiteX7" fmla="*/ 2726024 w 5001078"/>
              <a:gd name="connsiteY7" fmla="*/ 777168 h 1241833"/>
              <a:gd name="connsiteX8" fmla="*/ 2677993 w 5001078"/>
              <a:gd name="connsiteY8" fmla="*/ 645169 h 1241833"/>
              <a:gd name="connsiteX9" fmla="*/ 2558091 w 5001078"/>
              <a:gd name="connsiteY9" fmla="*/ 592868 h 1241833"/>
              <a:gd name="connsiteX10" fmla="*/ 3505446 w 5001078"/>
              <a:gd name="connsiteY10" fmla="*/ 573655 h 1241833"/>
              <a:gd name="connsiteX11" fmla="*/ 3400843 w 5001078"/>
              <a:gd name="connsiteY11" fmla="*/ 622043 h 1241833"/>
              <a:gd name="connsiteX12" fmla="*/ 3343917 w 5001078"/>
              <a:gd name="connsiteY12" fmla="*/ 750128 h 1241833"/>
              <a:gd name="connsiteX13" fmla="*/ 3648475 w 5001078"/>
              <a:gd name="connsiteY13" fmla="*/ 750128 h 1241833"/>
              <a:gd name="connsiteX14" fmla="*/ 3505446 w 5001078"/>
              <a:gd name="connsiteY14" fmla="*/ 573655 h 1241833"/>
              <a:gd name="connsiteX15" fmla="*/ 1760153 w 5001078"/>
              <a:gd name="connsiteY15" fmla="*/ 435608 h 1241833"/>
              <a:gd name="connsiteX16" fmla="*/ 1989283 w 5001078"/>
              <a:gd name="connsiteY16" fmla="*/ 435608 h 1241833"/>
              <a:gd name="connsiteX17" fmla="*/ 1989283 w 5001078"/>
              <a:gd name="connsiteY17" fmla="*/ 1222620 h 1241833"/>
              <a:gd name="connsiteX18" fmla="*/ 1760153 w 5001078"/>
              <a:gd name="connsiteY18" fmla="*/ 1222620 h 1241833"/>
              <a:gd name="connsiteX19" fmla="*/ 17078 w 5001078"/>
              <a:gd name="connsiteY19" fmla="*/ 435608 h 1241833"/>
              <a:gd name="connsiteX20" fmla="*/ 246208 w 5001078"/>
              <a:gd name="connsiteY20" fmla="*/ 435608 h 1241833"/>
              <a:gd name="connsiteX21" fmla="*/ 246208 w 5001078"/>
              <a:gd name="connsiteY21" fmla="*/ 1222620 h 1241833"/>
              <a:gd name="connsiteX22" fmla="*/ 17078 w 5001078"/>
              <a:gd name="connsiteY22" fmla="*/ 1222620 h 1241833"/>
              <a:gd name="connsiteX23" fmla="*/ 3506869 w 5001078"/>
              <a:gd name="connsiteY23" fmla="*/ 416395 h 1241833"/>
              <a:gd name="connsiteX24" fmla="*/ 3768377 w 5001078"/>
              <a:gd name="connsiteY24" fmla="*/ 517796 h 1241833"/>
              <a:gd name="connsiteX25" fmla="*/ 3862662 w 5001078"/>
              <a:gd name="connsiteY25" fmla="*/ 796381 h 1241833"/>
              <a:gd name="connsiteX26" fmla="*/ 3862662 w 5001078"/>
              <a:gd name="connsiteY26" fmla="*/ 893868 h 1241833"/>
              <a:gd name="connsiteX27" fmla="*/ 3344628 w 5001078"/>
              <a:gd name="connsiteY27" fmla="*/ 893868 h 1241833"/>
              <a:gd name="connsiteX28" fmla="*/ 3565219 w 5001078"/>
              <a:gd name="connsiteY28" fmla="*/ 1076745 h 1241833"/>
              <a:gd name="connsiteX29" fmla="*/ 3795061 w 5001078"/>
              <a:gd name="connsiteY29" fmla="*/ 1012703 h 1241833"/>
              <a:gd name="connsiteX30" fmla="*/ 3795061 w 5001078"/>
              <a:gd name="connsiteY30" fmla="*/ 1181348 h 1241833"/>
              <a:gd name="connsiteX31" fmla="*/ 3513274 w 5001078"/>
              <a:gd name="connsiteY31" fmla="*/ 1241833 h 1241833"/>
              <a:gd name="connsiteX32" fmla="*/ 3221169 w 5001078"/>
              <a:gd name="connsiteY32" fmla="*/ 1135807 h 1241833"/>
              <a:gd name="connsiteX33" fmla="*/ 3116921 w 5001078"/>
              <a:gd name="connsiteY33" fmla="*/ 840499 h 1241833"/>
              <a:gd name="connsiteX34" fmla="*/ 3227929 w 5001078"/>
              <a:gd name="connsiteY34" fmla="*/ 534162 h 1241833"/>
              <a:gd name="connsiteX35" fmla="*/ 3506869 w 5001078"/>
              <a:gd name="connsiteY35" fmla="*/ 416395 h 1241833"/>
              <a:gd name="connsiteX36" fmla="*/ 4744735 w 5001078"/>
              <a:gd name="connsiteY36" fmla="*/ 353465 h 1241833"/>
              <a:gd name="connsiteX37" fmla="*/ 4801132 w 5001078"/>
              <a:gd name="connsiteY37" fmla="*/ 353465 h 1241833"/>
              <a:gd name="connsiteX38" fmla="*/ 4801132 w 5001078"/>
              <a:gd name="connsiteY38" fmla="*/ 424660 h 1241833"/>
              <a:gd name="connsiteX39" fmla="*/ 4744735 w 5001078"/>
              <a:gd name="connsiteY39" fmla="*/ 424660 h 1241833"/>
              <a:gd name="connsiteX40" fmla="*/ 4548747 w 5001078"/>
              <a:gd name="connsiteY40" fmla="*/ 353465 h 1241833"/>
              <a:gd name="connsiteX41" fmla="*/ 4604744 w 5001078"/>
              <a:gd name="connsiteY41" fmla="*/ 353465 h 1241833"/>
              <a:gd name="connsiteX42" fmla="*/ 4604744 w 5001078"/>
              <a:gd name="connsiteY42" fmla="*/ 424660 h 1241833"/>
              <a:gd name="connsiteX43" fmla="*/ 4548747 w 5001078"/>
              <a:gd name="connsiteY43" fmla="*/ 424660 h 1241833"/>
              <a:gd name="connsiteX44" fmla="*/ 4689538 w 5001078"/>
              <a:gd name="connsiteY44" fmla="*/ 304667 h 1241833"/>
              <a:gd name="connsiteX45" fmla="*/ 4689538 w 5001078"/>
              <a:gd name="connsiteY45" fmla="*/ 492255 h 1241833"/>
              <a:gd name="connsiteX46" fmla="*/ 4744734 w 5001078"/>
              <a:gd name="connsiteY46" fmla="*/ 492255 h 1241833"/>
              <a:gd name="connsiteX47" fmla="*/ 4744734 w 5001078"/>
              <a:gd name="connsiteY47" fmla="*/ 473456 h 1241833"/>
              <a:gd name="connsiteX48" fmla="*/ 4801131 w 5001078"/>
              <a:gd name="connsiteY48" fmla="*/ 473456 h 1241833"/>
              <a:gd name="connsiteX49" fmla="*/ 4801131 w 5001078"/>
              <a:gd name="connsiteY49" fmla="*/ 492255 h 1241833"/>
              <a:gd name="connsiteX50" fmla="*/ 4856327 w 5001078"/>
              <a:gd name="connsiteY50" fmla="*/ 492255 h 1241833"/>
              <a:gd name="connsiteX51" fmla="*/ 4856327 w 5001078"/>
              <a:gd name="connsiteY51" fmla="*/ 304667 h 1241833"/>
              <a:gd name="connsiteX52" fmla="*/ 4493550 w 5001078"/>
              <a:gd name="connsiteY52" fmla="*/ 304667 h 1241833"/>
              <a:gd name="connsiteX53" fmla="*/ 4493550 w 5001078"/>
              <a:gd name="connsiteY53" fmla="*/ 492255 h 1241833"/>
              <a:gd name="connsiteX54" fmla="*/ 4548746 w 5001078"/>
              <a:gd name="connsiteY54" fmla="*/ 492255 h 1241833"/>
              <a:gd name="connsiteX55" fmla="*/ 4548746 w 5001078"/>
              <a:gd name="connsiteY55" fmla="*/ 473456 h 1241833"/>
              <a:gd name="connsiteX56" fmla="*/ 4604743 w 5001078"/>
              <a:gd name="connsiteY56" fmla="*/ 473456 h 1241833"/>
              <a:gd name="connsiteX57" fmla="*/ 4604743 w 5001078"/>
              <a:gd name="connsiteY57" fmla="*/ 492255 h 1241833"/>
              <a:gd name="connsiteX58" fmla="*/ 4659939 w 5001078"/>
              <a:gd name="connsiteY58" fmla="*/ 492255 h 1241833"/>
              <a:gd name="connsiteX59" fmla="*/ 4659939 w 5001078"/>
              <a:gd name="connsiteY59" fmla="*/ 304667 h 1241833"/>
              <a:gd name="connsiteX60" fmla="*/ 4590345 w 5001078"/>
              <a:gd name="connsiteY60" fmla="*/ 171076 h 1241833"/>
              <a:gd name="connsiteX61" fmla="*/ 4759934 w 5001078"/>
              <a:gd name="connsiteY61" fmla="*/ 171076 h 1241833"/>
              <a:gd name="connsiteX62" fmla="*/ 4759934 w 5001078"/>
              <a:gd name="connsiteY62" fmla="*/ 223073 h 1241833"/>
              <a:gd name="connsiteX63" fmla="*/ 4590345 w 5001078"/>
              <a:gd name="connsiteY63" fmla="*/ 223073 h 1241833"/>
              <a:gd name="connsiteX64" fmla="*/ 4531147 w 5001078"/>
              <a:gd name="connsiteY64" fmla="*/ 120678 h 1241833"/>
              <a:gd name="connsiteX65" fmla="*/ 4531147 w 5001078"/>
              <a:gd name="connsiteY65" fmla="*/ 273469 h 1241833"/>
              <a:gd name="connsiteX66" fmla="*/ 4819130 w 5001078"/>
              <a:gd name="connsiteY66" fmla="*/ 273469 h 1241833"/>
              <a:gd name="connsiteX67" fmla="*/ 4819130 w 5001078"/>
              <a:gd name="connsiteY67" fmla="*/ 120678 h 1241833"/>
              <a:gd name="connsiteX68" fmla="*/ 4215316 w 5001078"/>
              <a:gd name="connsiteY68" fmla="*/ 106679 h 1241833"/>
              <a:gd name="connsiteX69" fmla="*/ 4215316 w 5001078"/>
              <a:gd name="connsiteY69" fmla="*/ 241871 h 1241833"/>
              <a:gd name="connsiteX70" fmla="*/ 4138520 w 5001078"/>
              <a:gd name="connsiteY70" fmla="*/ 241871 h 1241833"/>
              <a:gd name="connsiteX71" fmla="*/ 4138520 w 5001078"/>
              <a:gd name="connsiteY71" fmla="*/ 141477 h 1241833"/>
              <a:gd name="connsiteX72" fmla="*/ 4082524 w 5001078"/>
              <a:gd name="connsiteY72" fmla="*/ 141477 h 1241833"/>
              <a:gd name="connsiteX73" fmla="*/ 4082524 w 5001078"/>
              <a:gd name="connsiteY73" fmla="*/ 294667 h 1241833"/>
              <a:gd name="connsiteX74" fmla="*/ 4215316 w 5001078"/>
              <a:gd name="connsiteY74" fmla="*/ 294667 h 1241833"/>
              <a:gd name="connsiteX75" fmla="*/ 4215316 w 5001078"/>
              <a:gd name="connsiteY75" fmla="*/ 427459 h 1241833"/>
              <a:gd name="connsiteX76" fmla="*/ 4124121 w 5001078"/>
              <a:gd name="connsiteY76" fmla="*/ 427459 h 1241833"/>
              <a:gd name="connsiteX77" fmla="*/ 4124121 w 5001078"/>
              <a:gd name="connsiteY77" fmla="*/ 329465 h 1241833"/>
              <a:gd name="connsiteX78" fmla="*/ 4068125 w 5001078"/>
              <a:gd name="connsiteY78" fmla="*/ 329465 h 1241833"/>
              <a:gd name="connsiteX79" fmla="*/ 4068125 w 5001078"/>
              <a:gd name="connsiteY79" fmla="*/ 480256 h 1241833"/>
              <a:gd name="connsiteX80" fmla="*/ 4366906 w 5001078"/>
              <a:gd name="connsiteY80" fmla="*/ 480256 h 1241833"/>
              <a:gd name="connsiteX81" fmla="*/ 4366906 w 5001078"/>
              <a:gd name="connsiteY81" fmla="*/ 499055 h 1241833"/>
              <a:gd name="connsiteX82" fmla="*/ 4422903 w 5001078"/>
              <a:gd name="connsiteY82" fmla="*/ 499055 h 1241833"/>
              <a:gd name="connsiteX83" fmla="*/ 4422903 w 5001078"/>
              <a:gd name="connsiteY83" fmla="*/ 329465 h 1241833"/>
              <a:gd name="connsiteX84" fmla="*/ 4366906 w 5001078"/>
              <a:gd name="connsiteY84" fmla="*/ 329465 h 1241833"/>
              <a:gd name="connsiteX85" fmla="*/ 4366906 w 5001078"/>
              <a:gd name="connsiteY85" fmla="*/ 427459 h 1241833"/>
              <a:gd name="connsiteX86" fmla="*/ 4275312 w 5001078"/>
              <a:gd name="connsiteY86" fmla="*/ 427459 h 1241833"/>
              <a:gd name="connsiteX87" fmla="*/ 4275312 w 5001078"/>
              <a:gd name="connsiteY87" fmla="*/ 294667 h 1241833"/>
              <a:gd name="connsiteX88" fmla="*/ 4408504 w 5001078"/>
              <a:gd name="connsiteY88" fmla="*/ 294667 h 1241833"/>
              <a:gd name="connsiteX89" fmla="*/ 4408504 w 5001078"/>
              <a:gd name="connsiteY89" fmla="*/ 141477 h 1241833"/>
              <a:gd name="connsiteX90" fmla="*/ 4352507 w 5001078"/>
              <a:gd name="connsiteY90" fmla="*/ 141477 h 1241833"/>
              <a:gd name="connsiteX91" fmla="*/ 4352507 w 5001078"/>
              <a:gd name="connsiteY91" fmla="*/ 241871 h 1241833"/>
              <a:gd name="connsiteX92" fmla="*/ 4275312 w 5001078"/>
              <a:gd name="connsiteY92" fmla="*/ 241871 h 1241833"/>
              <a:gd name="connsiteX93" fmla="*/ 4275312 w 5001078"/>
              <a:gd name="connsiteY93" fmla="*/ 106679 h 1241833"/>
              <a:gd name="connsiteX94" fmla="*/ 853716 w 5001078"/>
              <a:gd name="connsiteY94" fmla="*/ 101875 h 1241833"/>
              <a:gd name="connsiteX95" fmla="*/ 1124829 w 5001078"/>
              <a:gd name="connsiteY95" fmla="*/ 143858 h 1241833"/>
              <a:gd name="connsiteX96" fmla="*/ 1124829 w 5001078"/>
              <a:gd name="connsiteY96" fmla="*/ 364449 h 1241833"/>
              <a:gd name="connsiteX97" fmla="*/ 865101 w 5001078"/>
              <a:gd name="connsiteY97" fmla="*/ 289021 h 1241833"/>
              <a:gd name="connsiteX98" fmla="*/ 726342 w 5001078"/>
              <a:gd name="connsiteY98" fmla="*/ 320687 h 1241833"/>
              <a:gd name="connsiteX99" fmla="*/ 674396 w 5001078"/>
              <a:gd name="connsiteY99" fmla="*/ 405721 h 1241833"/>
              <a:gd name="connsiteX100" fmla="*/ 709976 w 5001078"/>
              <a:gd name="connsiteY100" fmla="*/ 484351 h 1241833"/>
              <a:gd name="connsiteX101" fmla="*/ 885737 w 5001078"/>
              <a:gd name="connsiteY101" fmla="*/ 581483 h 1241833"/>
              <a:gd name="connsiteX102" fmla="*/ 1111665 w 5001078"/>
              <a:gd name="connsiteY102" fmla="*/ 730204 h 1241833"/>
              <a:gd name="connsiteX103" fmla="*/ 1173217 w 5001078"/>
              <a:gd name="connsiteY103" fmla="*/ 916639 h 1241833"/>
              <a:gd name="connsiteX104" fmla="*/ 1060787 w 5001078"/>
              <a:gd name="connsiteY104" fmla="*/ 1158578 h 1241833"/>
              <a:gd name="connsiteX105" fmla="*/ 741285 w 5001078"/>
              <a:gd name="connsiteY105" fmla="*/ 1241833 h 1241833"/>
              <a:gd name="connsiteX106" fmla="*/ 431034 w 5001078"/>
              <a:gd name="connsiteY106" fmla="*/ 1180637 h 1241833"/>
              <a:gd name="connsiteX107" fmla="*/ 431034 w 5001078"/>
              <a:gd name="connsiteY107" fmla="*/ 945102 h 1241833"/>
              <a:gd name="connsiteX108" fmla="*/ 733458 w 5001078"/>
              <a:gd name="connsiteY108" fmla="*/ 1055398 h 1241833"/>
              <a:gd name="connsiteX109" fmla="*/ 877909 w 5001078"/>
              <a:gd name="connsiteY109" fmla="*/ 1022309 h 1241833"/>
              <a:gd name="connsiteX110" fmla="*/ 926297 w 5001078"/>
              <a:gd name="connsiteY110" fmla="*/ 937275 h 1241833"/>
              <a:gd name="connsiteX111" fmla="*/ 887872 w 5001078"/>
              <a:gd name="connsiteY111" fmla="*/ 852596 h 1241833"/>
              <a:gd name="connsiteX112" fmla="*/ 685070 w 5001078"/>
              <a:gd name="connsiteY112" fmla="*/ 744435 h 1241833"/>
              <a:gd name="connsiteX113" fmla="*/ 426765 w 5001078"/>
              <a:gd name="connsiteY113" fmla="*/ 425646 h 1241833"/>
              <a:gd name="connsiteX114" fmla="*/ 543821 w 5001078"/>
              <a:gd name="connsiteY114" fmla="*/ 186909 h 1241833"/>
              <a:gd name="connsiteX115" fmla="*/ 853716 w 5001078"/>
              <a:gd name="connsiteY115" fmla="*/ 101875 h 1241833"/>
              <a:gd name="connsiteX116" fmla="*/ 1876142 w 5001078"/>
              <a:gd name="connsiteY116" fmla="*/ 62738 h 1241833"/>
              <a:gd name="connsiteX117" fmla="*/ 1972917 w 5001078"/>
              <a:gd name="connsiteY117" fmla="*/ 96538 h 1241833"/>
              <a:gd name="connsiteX118" fmla="*/ 2009919 w 5001078"/>
              <a:gd name="connsiteY118" fmla="*/ 181572 h 1241833"/>
              <a:gd name="connsiteX119" fmla="*/ 1972205 w 5001078"/>
              <a:gd name="connsiteY119" fmla="*/ 268030 h 1241833"/>
              <a:gd name="connsiteX120" fmla="*/ 1876142 w 5001078"/>
              <a:gd name="connsiteY120" fmla="*/ 302541 h 1241833"/>
              <a:gd name="connsiteX121" fmla="*/ 1780789 w 5001078"/>
              <a:gd name="connsiteY121" fmla="*/ 267674 h 1241833"/>
              <a:gd name="connsiteX122" fmla="*/ 1743075 w 5001078"/>
              <a:gd name="connsiteY122" fmla="*/ 181572 h 1241833"/>
              <a:gd name="connsiteX123" fmla="*/ 1780434 w 5001078"/>
              <a:gd name="connsiteY123" fmla="*/ 95826 h 1241833"/>
              <a:gd name="connsiteX124" fmla="*/ 1876142 w 5001078"/>
              <a:gd name="connsiteY124" fmla="*/ 62738 h 1241833"/>
              <a:gd name="connsiteX125" fmla="*/ 133066 w 5001078"/>
              <a:gd name="connsiteY125" fmla="*/ 62738 h 1241833"/>
              <a:gd name="connsiteX126" fmla="*/ 229842 w 5001078"/>
              <a:gd name="connsiteY126" fmla="*/ 96538 h 1241833"/>
              <a:gd name="connsiteX127" fmla="*/ 266844 w 5001078"/>
              <a:gd name="connsiteY127" fmla="*/ 181572 h 1241833"/>
              <a:gd name="connsiteX128" fmla="*/ 229130 w 5001078"/>
              <a:gd name="connsiteY128" fmla="*/ 268030 h 1241833"/>
              <a:gd name="connsiteX129" fmla="*/ 133066 w 5001078"/>
              <a:gd name="connsiteY129" fmla="*/ 302541 h 1241833"/>
              <a:gd name="connsiteX130" fmla="*/ 37714 w 5001078"/>
              <a:gd name="connsiteY130" fmla="*/ 267674 h 1241833"/>
              <a:gd name="connsiteX131" fmla="*/ 0 w 5001078"/>
              <a:gd name="connsiteY131" fmla="*/ 181572 h 1241833"/>
              <a:gd name="connsiteX132" fmla="*/ 37358 w 5001078"/>
              <a:gd name="connsiteY132" fmla="*/ 95826 h 1241833"/>
              <a:gd name="connsiteX133" fmla="*/ 133066 w 5001078"/>
              <a:gd name="connsiteY133" fmla="*/ 62738 h 1241833"/>
              <a:gd name="connsiteX134" fmla="*/ 2722467 w 5001078"/>
              <a:gd name="connsiteY134" fmla="*/ 57756 h 1241833"/>
              <a:gd name="connsiteX135" fmla="*/ 2951597 w 5001078"/>
              <a:gd name="connsiteY135" fmla="*/ 57756 h 1241833"/>
              <a:gd name="connsiteX136" fmla="*/ 2951597 w 5001078"/>
              <a:gd name="connsiteY136" fmla="*/ 1222620 h 1241833"/>
              <a:gd name="connsiteX137" fmla="*/ 2722467 w 5001078"/>
              <a:gd name="connsiteY137" fmla="*/ 1222620 h 1241833"/>
              <a:gd name="connsiteX138" fmla="*/ 2722467 w 5001078"/>
              <a:gd name="connsiteY138" fmla="*/ 1111613 h 1241833"/>
              <a:gd name="connsiteX139" fmla="*/ 2718909 w 5001078"/>
              <a:gd name="connsiteY139" fmla="*/ 1111613 h 1241833"/>
              <a:gd name="connsiteX140" fmla="*/ 2472700 w 5001078"/>
              <a:gd name="connsiteY140" fmla="*/ 1241833 h 1241833"/>
              <a:gd name="connsiteX141" fmla="*/ 2233964 w 5001078"/>
              <a:gd name="connsiteY141" fmla="*/ 1135807 h 1241833"/>
              <a:gd name="connsiteX142" fmla="*/ 2145371 w 5001078"/>
              <a:gd name="connsiteY142" fmla="*/ 846904 h 1241833"/>
              <a:gd name="connsiteX143" fmla="*/ 2244637 w 5001078"/>
              <a:gd name="connsiteY143" fmla="*/ 534874 h 1241833"/>
              <a:gd name="connsiteX144" fmla="*/ 2504010 w 5001078"/>
              <a:gd name="connsiteY144" fmla="*/ 416395 h 1241833"/>
              <a:gd name="connsiteX145" fmla="*/ 2718909 w 5001078"/>
              <a:gd name="connsiteY145" fmla="*/ 527402 h 1241833"/>
              <a:gd name="connsiteX146" fmla="*/ 2722467 w 5001078"/>
              <a:gd name="connsiteY146" fmla="*/ 527402 h 1241833"/>
              <a:gd name="connsiteX147" fmla="*/ 1331528 w 5001078"/>
              <a:gd name="connsiteY147" fmla="*/ 57756 h 1241833"/>
              <a:gd name="connsiteX148" fmla="*/ 1560658 w 5001078"/>
              <a:gd name="connsiteY148" fmla="*/ 57756 h 1241833"/>
              <a:gd name="connsiteX149" fmla="*/ 1560658 w 5001078"/>
              <a:gd name="connsiteY149" fmla="*/ 1222620 h 1241833"/>
              <a:gd name="connsiteX150" fmla="*/ 1331528 w 5001078"/>
              <a:gd name="connsiteY150" fmla="*/ 1222620 h 1241833"/>
              <a:gd name="connsiteX151" fmla="*/ 3977005 w 5001078"/>
              <a:gd name="connsiteY151" fmla="*/ 0 h 1241833"/>
              <a:gd name="connsiteX152" fmla="*/ 4064410 w 5001078"/>
              <a:gd name="connsiteY152" fmla="*/ 0 h 1241833"/>
              <a:gd name="connsiteX153" fmla="*/ 4345410 w 5001078"/>
              <a:gd name="connsiteY153" fmla="*/ 0 h 1241833"/>
              <a:gd name="connsiteX154" fmla="*/ 4901149 w 5001078"/>
              <a:gd name="connsiteY154" fmla="*/ 0 h 1241833"/>
              <a:gd name="connsiteX155" fmla="*/ 5001078 w 5001078"/>
              <a:gd name="connsiteY155" fmla="*/ 99929 h 1241833"/>
              <a:gd name="connsiteX156" fmla="*/ 5001078 w 5001078"/>
              <a:gd name="connsiteY156" fmla="*/ 349746 h 1241833"/>
              <a:gd name="connsiteX157" fmla="*/ 5001078 w 5001078"/>
              <a:gd name="connsiteY157" fmla="*/ 499636 h 1241833"/>
              <a:gd name="connsiteX158" fmla="*/ 4901149 w 5001078"/>
              <a:gd name="connsiteY158" fmla="*/ 599565 h 1241833"/>
              <a:gd name="connsiteX159" fmla="*/ 4345410 w 5001078"/>
              <a:gd name="connsiteY159" fmla="*/ 599565 h 1241833"/>
              <a:gd name="connsiteX160" fmla="*/ 4045260 w 5001078"/>
              <a:gd name="connsiteY160" fmla="*/ 718051 h 1241833"/>
              <a:gd name="connsiteX161" fmla="*/ 4064410 w 5001078"/>
              <a:gd name="connsiteY161" fmla="*/ 599565 h 1241833"/>
              <a:gd name="connsiteX162" fmla="*/ 3977005 w 5001078"/>
              <a:gd name="connsiteY162" fmla="*/ 599565 h 1241833"/>
              <a:gd name="connsiteX163" fmla="*/ 3877076 w 5001078"/>
              <a:gd name="connsiteY163" fmla="*/ 499636 h 1241833"/>
              <a:gd name="connsiteX164" fmla="*/ 3877076 w 5001078"/>
              <a:gd name="connsiteY164" fmla="*/ 349746 h 1241833"/>
              <a:gd name="connsiteX165" fmla="*/ 3877076 w 5001078"/>
              <a:gd name="connsiteY165" fmla="*/ 99929 h 1241833"/>
              <a:gd name="connsiteX166" fmla="*/ 3977005 w 5001078"/>
              <a:gd name="connsiteY166" fmla="*/ 0 h 12418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Lst>
            <a:rect l="l" t="t" r="r" b="b"/>
            <a:pathLst>
              <a:path w="5001078" h="1241833">
                <a:moveTo>
                  <a:pt x="2558091" y="592868"/>
                </a:moveTo>
                <a:cubicBezTo>
                  <a:pt x="2502113" y="592868"/>
                  <a:pt x="2458113" y="615046"/>
                  <a:pt x="2426091" y="659401"/>
                </a:cubicBezTo>
                <a:cubicBezTo>
                  <a:pt x="2394070" y="703757"/>
                  <a:pt x="2378059" y="763885"/>
                  <a:pt x="2378059" y="839788"/>
                </a:cubicBezTo>
                <a:cubicBezTo>
                  <a:pt x="2378059" y="911895"/>
                  <a:pt x="2393477" y="967517"/>
                  <a:pt x="2424313" y="1006654"/>
                </a:cubicBezTo>
                <a:cubicBezTo>
                  <a:pt x="2455148" y="1045791"/>
                  <a:pt x="2497606" y="1065360"/>
                  <a:pt x="2551686" y="1065360"/>
                </a:cubicBezTo>
                <a:cubicBezTo>
                  <a:pt x="2602446" y="1065360"/>
                  <a:pt x="2644192" y="1044724"/>
                  <a:pt x="2676925" y="1003452"/>
                </a:cubicBezTo>
                <a:cubicBezTo>
                  <a:pt x="2709658" y="962180"/>
                  <a:pt x="2726024" y="908574"/>
                  <a:pt x="2726024" y="842634"/>
                </a:cubicBezTo>
                <a:lnTo>
                  <a:pt x="2726024" y="777168"/>
                </a:lnTo>
                <a:cubicBezTo>
                  <a:pt x="2726024" y="724037"/>
                  <a:pt x="2710014" y="680037"/>
                  <a:pt x="2677993" y="645169"/>
                </a:cubicBezTo>
                <a:cubicBezTo>
                  <a:pt x="2645971" y="610302"/>
                  <a:pt x="2606004" y="592868"/>
                  <a:pt x="2558091" y="592868"/>
                </a:cubicBezTo>
                <a:close/>
                <a:moveTo>
                  <a:pt x="3505446" y="573655"/>
                </a:moveTo>
                <a:cubicBezTo>
                  <a:pt x="3466072" y="573655"/>
                  <a:pt x="3431205" y="589784"/>
                  <a:pt x="3400843" y="622043"/>
                </a:cubicBezTo>
                <a:cubicBezTo>
                  <a:pt x="3370483" y="654301"/>
                  <a:pt x="3351507" y="696997"/>
                  <a:pt x="3343917" y="750128"/>
                </a:cubicBezTo>
                <a:lnTo>
                  <a:pt x="3648475" y="750128"/>
                </a:lnTo>
                <a:cubicBezTo>
                  <a:pt x="3648475" y="632480"/>
                  <a:pt x="3600799" y="573655"/>
                  <a:pt x="3505446" y="573655"/>
                </a:cubicBezTo>
                <a:close/>
                <a:moveTo>
                  <a:pt x="1760153" y="435608"/>
                </a:moveTo>
                <a:lnTo>
                  <a:pt x="1989283" y="435608"/>
                </a:lnTo>
                <a:lnTo>
                  <a:pt x="1989283" y="1222620"/>
                </a:lnTo>
                <a:lnTo>
                  <a:pt x="1760153" y="1222620"/>
                </a:lnTo>
                <a:close/>
                <a:moveTo>
                  <a:pt x="17078" y="435608"/>
                </a:moveTo>
                <a:lnTo>
                  <a:pt x="246208" y="435608"/>
                </a:lnTo>
                <a:lnTo>
                  <a:pt x="246208" y="1222620"/>
                </a:lnTo>
                <a:lnTo>
                  <a:pt x="17078" y="1222620"/>
                </a:lnTo>
                <a:close/>
                <a:moveTo>
                  <a:pt x="3506869" y="416395"/>
                </a:moveTo>
                <a:cubicBezTo>
                  <a:pt x="3618351" y="416395"/>
                  <a:pt x="3705520" y="450195"/>
                  <a:pt x="3768377" y="517796"/>
                </a:cubicBezTo>
                <a:cubicBezTo>
                  <a:pt x="3831233" y="585396"/>
                  <a:pt x="3862662" y="678258"/>
                  <a:pt x="3862662" y="796381"/>
                </a:cubicBezTo>
                <a:lnTo>
                  <a:pt x="3862662" y="893868"/>
                </a:lnTo>
                <a:lnTo>
                  <a:pt x="3344628" y="893868"/>
                </a:lnTo>
                <a:cubicBezTo>
                  <a:pt x="3352693" y="1015786"/>
                  <a:pt x="3426223" y="1076745"/>
                  <a:pt x="3565219" y="1076745"/>
                </a:cubicBezTo>
                <a:cubicBezTo>
                  <a:pt x="3652033" y="1076745"/>
                  <a:pt x="3728647" y="1055398"/>
                  <a:pt x="3795061" y="1012703"/>
                </a:cubicBezTo>
                <a:lnTo>
                  <a:pt x="3795061" y="1181348"/>
                </a:lnTo>
                <a:cubicBezTo>
                  <a:pt x="3723429" y="1221671"/>
                  <a:pt x="3629499" y="1241833"/>
                  <a:pt x="3513274" y="1241833"/>
                </a:cubicBezTo>
                <a:cubicBezTo>
                  <a:pt x="3388035" y="1241833"/>
                  <a:pt x="3290667" y="1206491"/>
                  <a:pt x="3221169" y="1135807"/>
                </a:cubicBezTo>
                <a:cubicBezTo>
                  <a:pt x="3151671" y="1065123"/>
                  <a:pt x="3116921" y="966687"/>
                  <a:pt x="3116921" y="840499"/>
                </a:cubicBezTo>
                <a:cubicBezTo>
                  <a:pt x="3116921" y="714786"/>
                  <a:pt x="3153924" y="612674"/>
                  <a:pt x="3227929" y="534162"/>
                </a:cubicBezTo>
                <a:cubicBezTo>
                  <a:pt x="3301933" y="455651"/>
                  <a:pt x="3394914" y="416395"/>
                  <a:pt x="3506869" y="416395"/>
                </a:cubicBezTo>
                <a:close/>
                <a:moveTo>
                  <a:pt x="4744735" y="353465"/>
                </a:moveTo>
                <a:lnTo>
                  <a:pt x="4801132" y="353465"/>
                </a:lnTo>
                <a:lnTo>
                  <a:pt x="4801132" y="424660"/>
                </a:lnTo>
                <a:lnTo>
                  <a:pt x="4744735" y="424660"/>
                </a:lnTo>
                <a:close/>
                <a:moveTo>
                  <a:pt x="4548747" y="353465"/>
                </a:moveTo>
                <a:lnTo>
                  <a:pt x="4604744" y="353465"/>
                </a:lnTo>
                <a:lnTo>
                  <a:pt x="4604744" y="424660"/>
                </a:lnTo>
                <a:lnTo>
                  <a:pt x="4548747" y="424660"/>
                </a:lnTo>
                <a:close/>
                <a:moveTo>
                  <a:pt x="4689538" y="304667"/>
                </a:moveTo>
                <a:lnTo>
                  <a:pt x="4689538" y="492255"/>
                </a:lnTo>
                <a:lnTo>
                  <a:pt x="4744734" y="492255"/>
                </a:lnTo>
                <a:lnTo>
                  <a:pt x="4744734" y="473456"/>
                </a:lnTo>
                <a:lnTo>
                  <a:pt x="4801131" y="473456"/>
                </a:lnTo>
                <a:lnTo>
                  <a:pt x="4801131" y="492255"/>
                </a:lnTo>
                <a:lnTo>
                  <a:pt x="4856327" y="492255"/>
                </a:lnTo>
                <a:lnTo>
                  <a:pt x="4856327" y="304667"/>
                </a:lnTo>
                <a:close/>
                <a:moveTo>
                  <a:pt x="4493550" y="304667"/>
                </a:moveTo>
                <a:lnTo>
                  <a:pt x="4493550" y="492255"/>
                </a:lnTo>
                <a:lnTo>
                  <a:pt x="4548746" y="492255"/>
                </a:lnTo>
                <a:lnTo>
                  <a:pt x="4548746" y="473456"/>
                </a:lnTo>
                <a:lnTo>
                  <a:pt x="4604743" y="473456"/>
                </a:lnTo>
                <a:lnTo>
                  <a:pt x="4604743" y="492255"/>
                </a:lnTo>
                <a:lnTo>
                  <a:pt x="4659939" y="492255"/>
                </a:lnTo>
                <a:lnTo>
                  <a:pt x="4659939" y="304667"/>
                </a:lnTo>
                <a:close/>
                <a:moveTo>
                  <a:pt x="4590345" y="171076"/>
                </a:moveTo>
                <a:lnTo>
                  <a:pt x="4759934" y="171076"/>
                </a:lnTo>
                <a:lnTo>
                  <a:pt x="4759934" y="223073"/>
                </a:lnTo>
                <a:lnTo>
                  <a:pt x="4590345" y="223073"/>
                </a:lnTo>
                <a:close/>
                <a:moveTo>
                  <a:pt x="4531147" y="120678"/>
                </a:moveTo>
                <a:lnTo>
                  <a:pt x="4531147" y="273469"/>
                </a:lnTo>
                <a:lnTo>
                  <a:pt x="4819130" y="273469"/>
                </a:lnTo>
                <a:lnTo>
                  <a:pt x="4819130" y="120678"/>
                </a:lnTo>
                <a:close/>
                <a:moveTo>
                  <a:pt x="4215316" y="106679"/>
                </a:moveTo>
                <a:lnTo>
                  <a:pt x="4215316" y="241871"/>
                </a:lnTo>
                <a:lnTo>
                  <a:pt x="4138520" y="241871"/>
                </a:lnTo>
                <a:lnTo>
                  <a:pt x="4138520" y="141477"/>
                </a:lnTo>
                <a:lnTo>
                  <a:pt x="4082524" y="141477"/>
                </a:lnTo>
                <a:lnTo>
                  <a:pt x="4082524" y="294667"/>
                </a:lnTo>
                <a:lnTo>
                  <a:pt x="4215316" y="294667"/>
                </a:lnTo>
                <a:lnTo>
                  <a:pt x="4215316" y="427459"/>
                </a:lnTo>
                <a:lnTo>
                  <a:pt x="4124121" y="427459"/>
                </a:lnTo>
                <a:lnTo>
                  <a:pt x="4124121" y="329465"/>
                </a:lnTo>
                <a:lnTo>
                  <a:pt x="4068125" y="329465"/>
                </a:lnTo>
                <a:lnTo>
                  <a:pt x="4068125" y="480256"/>
                </a:lnTo>
                <a:lnTo>
                  <a:pt x="4366906" y="480256"/>
                </a:lnTo>
                <a:lnTo>
                  <a:pt x="4366906" y="499055"/>
                </a:lnTo>
                <a:lnTo>
                  <a:pt x="4422903" y="499055"/>
                </a:lnTo>
                <a:lnTo>
                  <a:pt x="4422903" y="329465"/>
                </a:lnTo>
                <a:lnTo>
                  <a:pt x="4366906" y="329465"/>
                </a:lnTo>
                <a:lnTo>
                  <a:pt x="4366906" y="427459"/>
                </a:lnTo>
                <a:lnTo>
                  <a:pt x="4275312" y="427459"/>
                </a:lnTo>
                <a:lnTo>
                  <a:pt x="4275312" y="294667"/>
                </a:lnTo>
                <a:lnTo>
                  <a:pt x="4408504" y="294667"/>
                </a:lnTo>
                <a:lnTo>
                  <a:pt x="4408504" y="141477"/>
                </a:lnTo>
                <a:lnTo>
                  <a:pt x="4352507" y="141477"/>
                </a:lnTo>
                <a:lnTo>
                  <a:pt x="4352507" y="241871"/>
                </a:lnTo>
                <a:lnTo>
                  <a:pt x="4275312" y="241871"/>
                </a:lnTo>
                <a:lnTo>
                  <a:pt x="4275312" y="106679"/>
                </a:lnTo>
                <a:close/>
                <a:moveTo>
                  <a:pt x="853716" y="101875"/>
                </a:moveTo>
                <a:cubicBezTo>
                  <a:pt x="961402" y="101875"/>
                  <a:pt x="1051773" y="115869"/>
                  <a:pt x="1124829" y="143858"/>
                </a:cubicBezTo>
                <a:lnTo>
                  <a:pt x="1124829" y="364449"/>
                </a:lnTo>
                <a:cubicBezTo>
                  <a:pt x="1050824" y="314164"/>
                  <a:pt x="964248" y="289021"/>
                  <a:pt x="865101" y="289021"/>
                </a:cubicBezTo>
                <a:cubicBezTo>
                  <a:pt x="807225" y="289021"/>
                  <a:pt x="760972" y="299577"/>
                  <a:pt x="726342" y="320687"/>
                </a:cubicBezTo>
                <a:cubicBezTo>
                  <a:pt x="691712" y="341797"/>
                  <a:pt x="674396" y="370142"/>
                  <a:pt x="674396" y="405721"/>
                </a:cubicBezTo>
                <a:cubicBezTo>
                  <a:pt x="674396" y="434185"/>
                  <a:pt x="686256" y="460395"/>
                  <a:pt x="709976" y="484351"/>
                </a:cubicBezTo>
                <a:cubicBezTo>
                  <a:pt x="733695" y="508308"/>
                  <a:pt x="792282" y="540685"/>
                  <a:pt x="885737" y="581483"/>
                </a:cubicBezTo>
                <a:cubicBezTo>
                  <a:pt x="995321" y="628447"/>
                  <a:pt x="1070630" y="678021"/>
                  <a:pt x="1111665" y="730204"/>
                </a:cubicBezTo>
                <a:cubicBezTo>
                  <a:pt x="1152700" y="782387"/>
                  <a:pt x="1173217" y="844532"/>
                  <a:pt x="1173217" y="916639"/>
                </a:cubicBezTo>
                <a:cubicBezTo>
                  <a:pt x="1173217" y="1022428"/>
                  <a:pt x="1135740" y="1103074"/>
                  <a:pt x="1060787" y="1158578"/>
                </a:cubicBezTo>
                <a:cubicBezTo>
                  <a:pt x="985833" y="1214081"/>
                  <a:pt x="879333" y="1241833"/>
                  <a:pt x="741285" y="1241833"/>
                </a:cubicBezTo>
                <a:cubicBezTo>
                  <a:pt x="615098" y="1241833"/>
                  <a:pt x="511681" y="1221434"/>
                  <a:pt x="431034" y="1180637"/>
                </a:cubicBezTo>
                <a:lnTo>
                  <a:pt x="431034" y="945102"/>
                </a:lnTo>
                <a:cubicBezTo>
                  <a:pt x="519745" y="1018633"/>
                  <a:pt x="620553" y="1055398"/>
                  <a:pt x="733458" y="1055398"/>
                </a:cubicBezTo>
                <a:cubicBezTo>
                  <a:pt x="797500" y="1055398"/>
                  <a:pt x="845651" y="1044368"/>
                  <a:pt x="877909" y="1022309"/>
                </a:cubicBezTo>
                <a:cubicBezTo>
                  <a:pt x="910168" y="1000250"/>
                  <a:pt x="926297" y="971905"/>
                  <a:pt x="926297" y="937275"/>
                </a:cubicBezTo>
                <a:cubicBezTo>
                  <a:pt x="926297" y="907388"/>
                  <a:pt x="913489" y="879162"/>
                  <a:pt x="887872" y="852596"/>
                </a:cubicBezTo>
                <a:cubicBezTo>
                  <a:pt x="862255" y="826030"/>
                  <a:pt x="794654" y="789977"/>
                  <a:pt x="685070" y="744435"/>
                </a:cubicBezTo>
                <a:cubicBezTo>
                  <a:pt x="512867" y="671379"/>
                  <a:pt x="426765" y="565116"/>
                  <a:pt x="426765" y="425646"/>
                </a:cubicBezTo>
                <a:cubicBezTo>
                  <a:pt x="426765" y="323177"/>
                  <a:pt x="465783" y="243599"/>
                  <a:pt x="543821" y="186909"/>
                </a:cubicBezTo>
                <a:cubicBezTo>
                  <a:pt x="621858" y="130219"/>
                  <a:pt x="725156" y="101875"/>
                  <a:pt x="853716" y="101875"/>
                </a:cubicBezTo>
                <a:close/>
                <a:moveTo>
                  <a:pt x="1876142" y="62738"/>
                </a:moveTo>
                <a:cubicBezTo>
                  <a:pt x="1915990" y="62738"/>
                  <a:pt x="1948249" y="74004"/>
                  <a:pt x="1972917" y="96538"/>
                </a:cubicBezTo>
                <a:cubicBezTo>
                  <a:pt x="1997585" y="119071"/>
                  <a:pt x="2009919" y="147416"/>
                  <a:pt x="2009919" y="181572"/>
                </a:cubicBezTo>
                <a:cubicBezTo>
                  <a:pt x="2009919" y="216203"/>
                  <a:pt x="1997348" y="245022"/>
                  <a:pt x="1972205" y="268030"/>
                </a:cubicBezTo>
                <a:cubicBezTo>
                  <a:pt x="1947063" y="291038"/>
                  <a:pt x="1915041" y="302541"/>
                  <a:pt x="1876142" y="302541"/>
                </a:cubicBezTo>
                <a:cubicBezTo>
                  <a:pt x="1837716" y="302541"/>
                  <a:pt x="1805932" y="290919"/>
                  <a:pt x="1780789" y="267674"/>
                </a:cubicBezTo>
                <a:cubicBezTo>
                  <a:pt x="1755647" y="244429"/>
                  <a:pt x="1743075" y="215728"/>
                  <a:pt x="1743075" y="181572"/>
                </a:cubicBezTo>
                <a:cubicBezTo>
                  <a:pt x="1743075" y="146467"/>
                  <a:pt x="1755528" y="117885"/>
                  <a:pt x="1780434" y="95826"/>
                </a:cubicBezTo>
                <a:cubicBezTo>
                  <a:pt x="1805339" y="73767"/>
                  <a:pt x="1837242" y="62738"/>
                  <a:pt x="1876142" y="62738"/>
                </a:cubicBezTo>
                <a:close/>
                <a:moveTo>
                  <a:pt x="133066" y="62738"/>
                </a:moveTo>
                <a:cubicBezTo>
                  <a:pt x="172915" y="62738"/>
                  <a:pt x="205174" y="74004"/>
                  <a:pt x="229842" y="96538"/>
                </a:cubicBezTo>
                <a:cubicBezTo>
                  <a:pt x="254510" y="119071"/>
                  <a:pt x="266844" y="147416"/>
                  <a:pt x="266844" y="181572"/>
                </a:cubicBezTo>
                <a:cubicBezTo>
                  <a:pt x="266844" y="216203"/>
                  <a:pt x="254273" y="245022"/>
                  <a:pt x="229130" y="268030"/>
                </a:cubicBezTo>
                <a:cubicBezTo>
                  <a:pt x="203988" y="291038"/>
                  <a:pt x="171966" y="302541"/>
                  <a:pt x="133066" y="302541"/>
                </a:cubicBezTo>
                <a:cubicBezTo>
                  <a:pt x="94641" y="302541"/>
                  <a:pt x="62857" y="290919"/>
                  <a:pt x="37714" y="267674"/>
                </a:cubicBezTo>
                <a:cubicBezTo>
                  <a:pt x="12572" y="244429"/>
                  <a:pt x="0" y="215728"/>
                  <a:pt x="0" y="181572"/>
                </a:cubicBezTo>
                <a:cubicBezTo>
                  <a:pt x="0" y="146467"/>
                  <a:pt x="12453" y="117885"/>
                  <a:pt x="37358" y="95826"/>
                </a:cubicBezTo>
                <a:cubicBezTo>
                  <a:pt x="62264" y="73767"/>
                  <a:pt x="94167" y="62738"/>
                  <a:pt x="133066" y="62738"/>
                </a:cubicBezTo>
                <a:close/>
                <a:moveTo>
                  <a:pt x="2722467" y="57756"/>
                </a:moveTo>
                <a:lnTo>
                  <a:pt x="2951597" y="57756"/>
                </a:lnTo>
                <a:lnTo>
                  <a:pt x="2951597" y="1222620"/>
                </a:lnTo>
                <a:lnTo>
                  <a:pt x="2722467" y="1222620"/>
                </a:lnTo>
                <a:lnTo>
                  <a:pt x="2722467" y="1111613"/>
                </a:lnTo>
                <a:lnTo>
                  <a:pt x="2718909" y="1111613"/>
                </a:lnTo>
                <a:cubicBezTo>
                  <a:pt x="2663405" y="1198426"/>
                  <a:pt x="2581335" y="1241833"/>
                  <a:pt x="2472700" y="1241833"/>
                </a:cubicBezTo>
                <a:cubicBezTo>
                  <a:pt x="2372604" y="1241833"/>
                  <a:pt x="2293025" y="1206491"/>
                  <a:pt x="2233964" y="1135807"/>
                </a:cubicBezTo>
                <a:cubicBezTo>
                  <a:pt x="2174902" y="1065123"/>
                  <a:pt x="2145371" y="968822"/>
                  <a:pt x="2145371" y="846904"/>
                </a:cubicBezTo>
                <a:cubicBezTo>
                  <a:pt x="2145371" y="717870"/>
                  <a:pt x="2178460" y="613860"/>
                  <a:pt x="2244637" y="534874"/>
                </a:cubicBezTo>
                <a:cubicBezTo>
                  <a:pt x="2310815" y="455888"/>
                  <a:pt x="2397272" y="416395"/>
                  <a:pt x="2504010" y="416395"/>
                </a:cubicBezTo>
                <a:cubicBezTo>
                  <a:pt x="2606478" y="416395"/>
                  <a:pt x="2678111" y="453397"/>
                  <a:pt x="2718909" y="527402"/>
                </a:cubicBezTo>
                <a:lnTo>
                  <a:pt x="2722467" y="527402"/>
                </a:lnTo>
                <a:close/>
                <a:moveTo>
                  <a:pt x="1331528" y="57756"/>
                </a:moveTo>
                <a:lnTo>
                  <a:pt x="1560658" y="57756"/>
                </a:lnTo>
                <a:lnTo>
                  <a:pt x="1560658" y="1222620"/>
                </a:lnTo>
                <a:lnTo>
                  <a:pt x="1331528" y="1222620"/>
                </a:lnTo>
                <a:close/>
                <a:moveTo>
                  <a:pt x="3977005" y="0"/>
                </a:moveTo>
                <a:lnTo>
                  <a:pt x="4064410" y="0"/>
                </a:lnTo>
                <a:lnTo>
                  <a:pt x="4345410" y="0"/>
                </a:lnTo>
                <a:lnTo>
                  <a:pt x="4901149" y="0"/>
                </a:lnTo>
                <a:cubicBezTo>
                  <a:pt x="4956338" y="0"/>
                  <a:pt x="5001078" y="44740"/>
                  <a:pt x="5001078" y="99929"/>
                </a:cubicBezTo>
                <a:lnTo>
                  <a:pt x="5001078" y="349746"/>
                </a:lnTo>
                <a:lnTo>
                  <a:pt x="5001078" y="499636"/>
                </a:lnTo>
                <a:cubicBezTo>
                  <a:pt x="5001078" y="554825"/>
                  <a:pt x="4956338" y="599565"/>
                  <a:pt x="4901149" y="599565"/>
                </a:cubicBezTo>
                <a:lnTo>
                  <a:pt x="4345410" y="599565"/>
                </a:lnTo>
                <a:lnTo>
                  <a:pt x="4045260" y="718051"/>
                </a:lnTo>
                <a:lnTo>
                  <a:pt x="4064410" y="599565"/>
                </a:lnTo>
                <a:lnTo>
                  <a:pt x="3977005" y="599565"/>
                </a:lnTo>
                <a:cubicBezTo>
                  <a:pt x="3921816" y="599565"/>
                  <a:pt x="3877076" y="554825"/>
                  <a:pt x="3877076" y="499636"/>
                </a:cubicBezTo>
                <a:lnTo>
                  <a:pt x="3877076" y="349746"/>
                </a:lnTo>
                <a:lnTo>
                  <a:pt x="3877076" y="99929"/>
                </a:lnTo>
                <a:cubicBezTo>
                  <a:pt x="3877076" y="44740"/>
                  <a:pt x="3921816" y="0"/>
                  <a:pt x="3977005" y="0"/>
                </a:cubicBezTo>
                <a:close/>
              </a:path>
            </a:pathLst>
          </a:custGeom>
          <a:blipFill>
            <a:blip r:embed="rId6" cstate="print">
              <a:alphaModFix amt="66000"/>
              <a:extLst>
                <a:ext uri="{28A0092B-C50C-407E-A947-70E740481C1C}">
                  <a14:useLocalDpi xmlns:a14="http://schemas.microsoft.com/office/drawing/2010/main" val="0"/>
                </a:ext>
              </a:extLst>
            </a:blip>
            <a:tile tx="0" ty="0" sx="100000" sy="100000" flip="none" algn="tl"/>
          </a:blip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a:endParaRPr lang="zh-CN" altLang="en-US" sz="2800" dirty="0">
              <a:solidFill>
                <a:schemeClr val="accent3"/>
              </a:solidFill>
            </a:endParaRPr>
          </a:p>
        </p:txBody>
      </p:sp>
    </p:spTree>
    <p:custDataLst>
      <p:tags r:id="rId1"/>
    </p:custDataLst>
    <p:extLst>
      <p:ext uri="{BB962C8B-B14F-4D97-AF65-F5344CB8AC3E}">
        <p14:creationId xmlns:p14="http://schemas.microsoft.com/office/powerpoint/2010/main" val="801692633"/>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矩形 25">
            <a:extLst>
              <a:ext uri="{FF2B5EF4-FFF2-40B4-BE49-F238E27FC236}">
                <a16:creationId xmlns:a16="http://schemas.microsoft.com/office/drawing/2014/main" xmlns="" id="{DF02D9CA-5DA5-48A2-8608-FAC3F3E0A534}"/>
              </a:ext>
            </a:extLst>
          </p:cNvPr>
          <p:cNvSpPr/>
          <p:nvPr/>
        </p:nvSpPr>
        <p:spPr>
          <a:xfrm>
            <a:off x="6166705" y="100222"/>
            <a:ext cx="5291822" cy="5885063"/>
          </a:xfrm>
          <a:prstGeom prst="rect">
            <a:avLst/>
          </a:prstGeom>
          <a:pattFill prst="pct10">
            <a:fgClr>
              <a:schemeClr val="tx2">
                <a:lumMod val="10000"/>
                <a:lumOff val="90000"/>
              </a:schemeClr>
            </a:fgClr>
            <a:bgClr>
              <a:schemeClr val="bg1"/>
            </a:bgClr>
          </a:pattFill>
          <a:ln w="762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4400">
              <a:solidFill>
                <a:schemeClr val="accent1"/>
              </a:solidFill>
              <a:latin typeface="字魂43号-国潮手书" panose="00000500000000000000" pitchFamily="2" charset="-122"/>
              <a:ea typeface="字魂43号-国潮手书" panose="00000500000000000000" pitchFamily="2" charset="-122"/>
            </a:endParaRPr>
          </a:p>
        </p:txBody>
      </p:sp>
      <p:sp>
        <p:nvSpPr>
          <p:cNvPr id="23" name="矩形 22">
            <a:extLst>
              <a:ext uri="{FF2B5EF4-FFF2-40B4-BE49-F238E27FC236}">
                <a16:creationId xmlns:a16="http://schemas.microsoft.com/office/drawing/2014/main" xmlns="" id="{099A5CBE-A3DE-43DF-95D0-CBE2533711DD}"/>
              </a:ext>
            </a:extLst>
          </p:cNvPr>
          <p:cNvSpPr/>
          <p:nvPr/>
        </p:nvSpPr>
        <p:spPr>
          <a:xfrm>
            <a:off x="6226629" y="179170"/>
            <a:ext cx="5167981" cy="5761255"/>
          </a:xfrm>
          <a:prstGeom prst="rect">
            <a:avLst/>
          </a:prstGeom>
          <a:blipFill dpi="0" rotWithShape="1">
            <a:blip r:embed="rId4" cstate="print">
              <a:alphaModFix amt="59000"/>
              <a:extLst>
                <a:ext uri="{28A0092B-C50C-407E-A947-70E740481C1C}">
                  <a14:useLocalDpi xmlns:a14="http://schemas.microsoft.com/office/drawing/2010/main" val="0"/>
                </a:ext>
              </a:extLst>
            </a:blip>
            <a:srcRect/>
            <a:stretch>
              <a:fillRect l="-163832" r="-163832"/>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 name="任意多边形: 形状 1">
            <a:extLst>
              <a:ext uri="{FF2B5EF4-FFF2-40B4-BE49-F238E27FC236}">
                <a16:creationId xmlns:a16="http://schemas.microsoft.com/office/drawing/2014/main" xmlns="" id="{853D57FE-04A6-4557-891C-08C707017AFB}"/>
              </a:ext>
            </a:extLst>
          </p:cNvPr>
          <p:cNvSpPr/>
          <p:nvPr/>
        </p:nvSpPr>
        <p:spPr>
          <a:xfrm>
            <a:off x="5413829" y="599778"/>
            <a:ext cx="8853714" cy="5399314"/>
          </a:xfrm>
          <a:custGeom>
            <a:avLst/>
            <a:gdLst>
              <a:gd name="connsiteX0" fmla="*/ 5254171 w 8853714"/>
              <a:gd name="connsiteY0" fmla="*/ 740229 h 5399314"/>
              <a:gd name="connsiteX1" fmla="*/ 5646057 w 8853714"/>
              <a:gd name="connsiteY1" fmla="*/ 1480457 h 5399314"/>
              <a:gd name="connsiteX2" fmla="*/ 5849257 w 8853714"/>
              <a:gd name="connsiteY2" fmla="*/ 2336800 h 5399314"/>
              <a:gd name="connsiteX3" fmla="*/ 6197600 w 8853714"/>
              <a:gd name="connsiteY3" fmla="*/ 2888343 h 5399314"/>
              <a:gd name="connsiteX4" fmla="*/ 6720114 w 8853714"/>
              <a:gd name="connsiteY4" fmla="*/ 3222172 h 5399314"/>
              <a:gd name="connsiteX5" fmla="*/ 7329714 w 8853714"/>
              <a:gd name="connsiteY5" fmla="*/ 3410857 h 5399314"/>
              <a:gd name="connsiteX6" fmla="*/ 7794171 w 8853714"/>
              <a:gd name="connsiteY6" fmla="*/ 3265714 h 5399314"/>
              <a:gd name="connsiteX7" fmla="*/ 8171542 w 8853714"/>
              <a:gd name="connsiteY7" fmla="*/ 3106057 h 5399314"/>
              <a:gd name="connsiteX8" fmla="*/ 8432800 w 8853714"/>
              <a:gd name="connsiteY8" fmla="*/ 2960914 h 5399314"/>
              <a:gd name="connsiteX9" fmla="*/ 8853714 w 8853714"/>
              <a:gd name="connsiteY9" fmla="*/ 3628572 h 5399314"/>
              <a:gd name="connsiteX10" fmla="*/ 8345714 w 8853714"/>
              <a:gd name="connsiteY10" fmla="*/ 3860800 h 5399314"/>
              <a:gd name="connsiteX11" fmla="*/ 6894285 w 8853714"/>
              <a:gd name="connsiteY11" fmla="*/ 4093029 h 5399314"/>
              <a:gd name="connsiteX12" fmla="*/ 6313714 w 8853714"/>
              <a:gd name="connsiteY12" fmla="*/ 3817257 h 5399314"/>
              <a:gd name="connsiteX13" fmla="*/ 5762171 w 8853714"/>
              <a:gd name="connsiteY13" fmla="*/ 3512457 h 5399314"/>
              <a:gd name="connsiteX14" fmla="*/ 5457371 w 8853714"/>
              <a:gd name="connsiteY14" fmla="*/ 2946400 h 5399314"/>
              <a:gd name="connsiteX15" fmla="*/ 5080000 w 8853714"/>
              <a:gd name="connsiteY15" fmla="*/ 2090057 h 5399314"/>
              <a:gd name="connsiteX16" fmla="*/ 4963885 w 8853714"/>
              <a:gd name="connsiteY16" fmla="*/ 1785257 h 5399314"/>
              <a:gd name="connsiteX17" fmla="*/ 4644571 w 8853714"/>
              <a:gd name="connsiteY17" fmla="*/ 2540000 h 5399314"/>
              <a:gd name="connsiteX18" fmla="*/ 4572000 w 8853714"/>
              <a:gd name="connsiteY18" fmla="*/ 2772229 h 5399314"/>
              <a:gd name="connsiteX19" fmla="*/ 4818742 w 8853714"/>
              <a:gd name="connsiteY19" fmla="*/ 3164114 h 5399314"/>
              <a:gd name="connsiteX20" fmla="*/ 4934857 w 8853714"/>
              <a:gd name="connsiteY20" fmla="*/ 3585029 h 5399314"/>
              <a:gd name="connsiteX21" fmla="*/ 4920342 w 8853714"/>
              <a:gd name="connsiteY21" fmla="*/ 3947886 h 5399314"/>
              <a:gd name="connsiteX22" fmla="*/ 4368800 w 8853714"/>
              <a:gd name="connsiteY22" fmla="*/ 4484914 h 5399314"/>
              <a:gd name="connsiteX23" fmla="*/ 3773714 w 8853714"/>
              <a:gd name="connsiteY23" fmla="*/ 4513943 h 5399314"/>
              <a:gd name="connsiteX24" fmla="*/ 3715657 w 8853714"/>
              <a:gd name="connsiteY24" fmla="*/ 4934857 h 5399314"/>
              <a:gd name="connsiteX25" fmla="*/ 2815771 w 8853714"/>
              <a:gd name="connsiteY25" fmla="*/ 5239657 h 5399314"/>
              <a:gd name="connsiteX26" fmla="*/ 2322285 w 8853714"/>
              <a:gd name="connsiteY26" fmla="*/ 5065486 h 5399314"/>
              <a:gd name="connsiteX27" fmla="*/ 2191657 w 8853714"/>
              <a:gd name="connsiteY27" fmla="*/ 4818743 h 5399314"/>
              <a:gd name="connsiteX28" fmla="*/ 2307771 w 8853714"/>
              <a:gd name="connsiteY28" fmla="*/ 4601029 h 5399314"/>
              <a:gd name="connsiteX29" fmla="*/ 2656114 w 8853714"/>
              <a:gd name="connsiteY29" fmla="*/ 4513943 h 5399314"/>
              <a:gd name="connsiteX30" fmla="*/ 2888342 w 8853714"/>
              <a:gd name="connsiteY30" fmla="*/ 4296229 h 5399314"/>
              <a:gd name="connsiteX31" fmla="*/ 3236685 w 8853714"/>
              <a:gd name="connsiteY31" fmla="*/ 2815772 h 5399314"/>
              <a:gd name="connsiteX32" fmla="*/ 3178628 w 8853714"/>
              <a:gd name="connsiteY32" fmla="*/ 2728686 h 5399314"/>
              <a:gd name="connsiteX33" fmla="*/ 2772228 w 8853714"/>
              <a:gd name="connsiteY33" fmla="*/ 2844800 h 5399314"/>
              <a:gd name="connsiteX34" fmla="*/ 2438400 w 8853714"/>
              <a:gd name="connsiteY34" fmla="*/ 4354286 h 5399314"/>
              <a:gd name="connsiteX35" fmla="*/ 2293257 w 8853714"/>
              <a:gd name="connsiteY35" fmla="*/ 4455886 h 5399314"/>
              <a:gd name="connsiteX36" fmla="*/ 1973942 w 8853714"/>
              <a:gd name="connsiteY36" fmla="*/ 5138057 h 5399314"/>
              <a:gd name="connsiteX37" fmla="*/ 1117600 w 8853714"/>
              <a:gd name="connsiteY37" fmla="*/ 5254172 h 5399314"/>
              <a:gd name="connsiteX38" fmla="*/ 1030514 w 8853714"/>
              <a:gd name="connsiteY38" fmla="*/ 4862286 h 5399314"/>
              <a:gd name="connsiteX39" fmla="*/ 1378857 w 8853714"/>
              <a:gd name="connsiteY39" fmla="*/ 4499429 h 5399314"/>
              <a:gd name="connsiteX40" fmla="*/ 1727200 w 8853714"/>
              <a:gd name="connsiteY40" fmla="*/ 3352800 h 5399314"/>
              <a:gd name="connsiteX41" fmla="*/ 1480457 w 8853714"/>
              <a:gd name="connsiteY41" fmla="*/ 2844800 h 5399314"/>
              <a:gd name="connsiteX42" fmla="*/ 1378857 w 8853714"/>
              <a:gd name="connsiteY42" fmla="*/ 2844800 h 5399314"/>
              <a:gd name="connsiteX43" fmla="*/ 1233714 w 8853714"/>
              <a:gd name="connsiteY43" fmla="*/ 3918857 h 5399314"/>
              <a:gd name="connsiteX44" fmla="*/ 957942 w 8853714"/>
              <a:gd name="connsiteY44" fmla="*/ 4354286 h 5399314"/>
              <a:gd name="connsiteX45" fmla="*/ 725714 w 8853714"/>
              <a:gd name="connsiteY45" fmla="*/ 4804229 h 5399314"/>
              <a:gd name="connsiteX46" fmla="*/ 653142 w 8853714"/>
              <a:gd name="connsiteY46" fmla="*/ 5181600 h 5399314"/>
              <a:gd name="connsiteX47" fmla="*/ 537028 w 8853714"/>
              <a:gd name="connsiteY47" fmla="*/ 5399314 h 5399314"/>
              <a:gd name="connsiteX48" fmla="*/ 159657 w 8853714"/>
              <a:gd name="connsiteY48" fmla="*/ 5225143 h 5399314"/>
              <a:gd name="connsiteX49" fmla="*/ 0 w 8853714"/>
              <a:gd name="connsiteY49" fmla="*/ 4920343 h 5399314"/>
              <a:gd name="connsiteX50" fmla="*/ 87085 w 8853714"/>
              <a:gd name="connsiteY50" fmla="*/ 4470400 h 5399314"/>
              <a:gd name="connsiteX51" fmla="*/ 275771 w 8853714"/>
              <a:gd name="connsiteY51" fmla="*/ 3628572 h 5399314"/>
              <a:gd name="connsiteX52" fmla="*/ 304800 w 8853714"/>
              <a:gd name="connsiteY52" fmla="*/ 2525486 h 5399314"/>
              <a:gd name="connsiteX53" fmla="*/ 261257 w 8853714"/>
              <a:gd name="connsiteY53" fmla="*/ 1727200 h 5399314"/>
              <a:gd name="connsiteX54" fmla="*/ 217714 w 8853714"/>
              <a:gd name="connsiteY54" fmla="*/ 1059543 h 5399314"/>
              <a:gd name="connsiteX55" fmla="*/ 493485 w 8853714"/>
              <a:gd name="connsiteY55" fmla="*/ 290286 h 5399314"/>
              <a:gd name="connsiteX56" fmla="*/ 812800 w 8853714"/>
              <a:gd name="connsiteY56" fmla="*/ 0 h 5399314"/>
              <a:gd name="connsiteX57" fmla="*/ 1451428 w 8853714"/>
              <a:gd name="connsiteY57" fmla="*/ 116114 h 5399314"/>
              <a:gd name="connsiteX58" fmla="*/ 1698171 w 8853714"/>
              <a:gd name="connsiteY58" fmla="*/ 232229 h 5399314"/>
              <a:gd name="connsiteX59" fmla="*/ 2569028 w 8853714"/>
              <a:gd name="connsiteY59" fmla="*/ 29029 h 5399314"/>
              <a:gd name="connsiteX60" fmla="*/ 3251200 w 8853714"/>
              <a:gd name="connsiteY60" fmla="*/ 14514 h 5399314"/>
              <a:gd name="connsiteX61" fmla="*/ 4034971 w 8853714"/>
              <a:gd name="connsiteY61" fmla="*/ 101600 h 5399314"/>
              <a:gd name="connsiteX62" fmla="*/ 4789714 w 8853714"/>
              <a:gd name="connsiteY62" fmla="*/ 348343 h 5399314"/>
              <a:gd name="connsiteX63" fmla="*/ 5254171 w 8853714"/>
              <a:gd name="connsiteY63" fmla="*/ 740229 h 53993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Lst>
            <a:rect l="l" t="t" r="r" b="b"/>
            <a:pathLst>
              <a:path w="8853714" h="5399314">
                <a:moveTo>
                  <a:pt x="5254171" y="740229"/>
                </a:moveTo>
                <a:lnTo>
                  <a:pt x="5646057" y="1480457"/>
                </a:lnTo>
                <a:lnTo>
                  <a:pt x="5849257" y="2336800"/>
                </a:lnTo>
                <a:lnTo>
                  <a:pt x="6197600" y="2888343"/>
                </a:lnTo>
                <a:lnTo>
                  <a:pt x="6720114" y="3222172"/>
                </a:lnTo>
                <a:lnTo>
                  <a:pt x="7329714" y="3410857"/>
                </a:lnTo>
                <a:lnTo>
                  <a:pt x="7794171" y="3265714"/>
                </a:lnTo>
                <a:lnTo>
                  <a:pt x="8171542" y="3106057"/>
                </a:lnTo>
                <a:lnTo>
                  <a:pt x="8432800" y="2960914"/>
                </a:lnTo>
                <a:lnTo>
                  <a:pt x="8853714" y="3628572"/>
                </a:lnTo>
                <a:lnTo>
                  <a:pt x="8345714" y="3860800"/>
                </a:lnTo>
                <a:lnTo>
                  <a:pt x="6894285" y="4093029"/>
                </a:lnTo>
                <a:lnTo>
                  <a:pt x="6313714" y="3817257"/>
                </a:lnTo>
                <a:lnTo>
                  <a:pt x="5762171" y="3512457"/>
                </a:lnTo>
                <a:lnTo>
                  <a:pt x="5457371" y="2946400"/>
                </a:lnTo>
                <a:lnTo>
                  <a:pt x="5080000" y="2090057"/>
                </a:lnTo>
                <a:lnTo>
                  <a:pt x="4963885" y="1785257"/>
                </a:lnTo>
                <a:lnTo>
                  <a:pt x="4644571" y="2540000"/>
                </a:lnTo>
                <a:lnTo>
                  <a:pt x="4572000" y="2772229"/>
                </a:lnTo>
                <a:lnTo>
                  <a:pt x="4818742" y="3164114"/>
                </a:lnTo>
                <a:lnTo>
                  <a:pt x="4934857" y="3585029"/>
                </a:lnTo>
                <a:lnTo>
                  <a:pt x="4920342" y="3947886"/>
                </a:lnTo>
                <a:lnTo>
                  <a:pt x="4368800" y="4484914"/>
                </a:lnTo>
                <a:lnTo>
                  <a:pt x="3773714" y="4513943"/>
                </a:lnTo>
                <a:lnTo>
                  <a:pt x="3715657" y="4934857"/>
                </a:lnTo>
                <a:lnTo>
                  <a:pt x="2815771" y="5239657"/>
                </a:lnTo>
                <a:lnTo>
                  <a:pt x="2322285" y="5065486"/>
                </a:lnTo>
                <a:lnTo>
                  <a:pt x="2191657" y="4818743"/>
                </a:lnTo>
                <a:lnTo>
                  <a:pt x="2307771" y="4601029"/>
                </a:lnTo>
                <a:lnTo>
                  <a:pt x="2656114" y="4513943"/>
                </a:lnTo>
                <a:lnTo>
                  <a:pt x="2888342" y="4296229"/>
                </a:lnTo>
                <a:lnTo>
                  <a:pt x="3236685" y="2815772"/>
                </a:lnTo>
                <a:lnTo>
                  <a:pt x="3178628" y="2728686"/>
                </a:lnTo>
                <a:lnTo>
                  <a:pt x="2772228" y="2844800"/>
                </a:lnTo>
                <a:lnTo>
                  <a:pt x="2438400" y="4354286"/>
                </a:lnTo>
                <a:lnTo>
                  <a:pt x="2293257" y="4455886"/>
                </a:lnTo>
                <a:lnTo>
                  <a:pt x="1973942" y="5138057"/>
                </a:lnTo>
                <a:lnTo>
                  <a:pt x="1117600" y="5254172"/>
                </a:lnTo>
                <a:lnTo>
                  <a:pt x="1030514" y="4862286"/>
                </a:lnTo>
                <a:lnTo>
                  <a:pt x="1378857" y="4499429"/>
                </a:lnTo>
                <a:lnTo>
                  <a:pt x="1727200" y="3352800"/>
                </a:lnTo>
                <a:lnTo>
                  <a:pt x="1480457" y="2844800"/>
                </a:lnTo>
                <a:lnTo>
                  <a:pt x="1378857" y="2844800"/>
                </a:lnTo>
                <a:lnTo>
                  <a:pt x="1233714" y="3918857"/>
                </a:lnTo>
                <a:lnTo>
                  <a:pt x="957942" y="4354286"/>
                </a:lnTo>
                <a:lnTo>
                  <a:pt x="725714" y="4804229"/>
                </a:lnTo>
                <a:lnTo>
                  <a:pt x="653142" y="5181600"/>
                </a:lnTo>
                <a:lnTo>
                  <a:pt x="537028" y="5399314"/>
                </a:lnTo>
                <a:lnTo>
                  <a:pt x="159657" y="5225143"/>
                </a:lnTo>
                <a:lnTo>
                  <a:pt x="0" y="4920343"/>
                </a:lnTo>
                <a:lnTo>
                  <a:pt x="87085" y="4470400"/>
                </a:lnTo>
                <a:lnTo>
                  <a:pt x="275771" y="3628572"/>
                </a:lnTo>
                <a:lnTo>
                  <a:pt x="304800" y="2525486"/>
                </a:lnTo>
                <a:lnTo>
                  <a:pt x="261257" y="1727200"/>
                </a:lnTo>
                <a:lnTo>
                  <a:pt x="217714" y="1059543"/>
                </a:lnTo>
                <a:lnTo>
                  <a:pt x="493485" y="290286"/>
                </a:lnTo>
                <a:lnTo>
                  <a:pt x="812800" y="0"/>
                </a:lnTo>
                <a:lnTo>
                  <a:pt x="1451428" y="116114"/>
                </a:lnTo>
                <a:lnTo>
                  <a:pt x="1698171" y="232229"/>
                </a:lnTo>
                <a:lnTo>
                  <a:pt x="2569028" y="29029"/>
                </a:lnTo>
                <a:lnTo>
                  <a:pt x="3251200" y="14514"/>
                </a:lnTo>
                <a:lnTo>
                  <a:pt x="4034971" y="101600"/>
                </a:lnTo>
                <a:lnTo>
                  <a:pt x="4789714" y="348343"/>
                </a:lnTo>
                <a:lnTo>
                  <a:pt x="5254171" y="740229"/>
                </a:lnTo>
                <a:close/>
              </a:path>
            </a:pathLst>
          </a:custGeom>
          <a:solidFill>
            <a:schemeClr val="tx2">
              <a:lumMod val="25000"/>
              <a:lumOff val="75000"/>
              <a:alpha val="6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p>
        </p:txBody>
      </p:sp>
      <p:sp>
        <p:nvSpPr>
          <p:cNvPr id="42" name="矩形 41">
            <a:extLst>
              <a:ext uri="{FF2B5EF4-FFF2-40B4-BE49-F238E27FC236}">
                <a16:creationId xmlns:a16="http://schemas.microsoft.com/office/drawing/2014/main" xmlns="" id="{9A31981E-DA19-49A5-8AB2-D97CBC810DB4}"/>
              </a:ext>
            </a:extLst>
          </p:cNvPr>
          <p:cNvSpPr/>
          <p:nvPr/>
        </p:nvSpPr>
        <p:spPr>
          <a:xfrm>
            <a:off x="682259" y="138740"/>
            <a:ext cx="898662" cy="89866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4" name="insight_171364">
            <a:extLst>
              <a:ext uri="{FF2B5EF4-FFF2-40B4-BE49-F238E27FC236}">
                <a16:creationId xmlns:a16="http://schemas.microsoft.com/office/drawing/2014/main" xmlns="" id="{CC95320F-BA6F-4BFA-818D-9E663AA90350}"/>
              </a:ext>
            </a:extLst>
          </p:cNvPr>
          <p:cNvSpPr>
            <a:spLocks noChangeAspect="1"/>
          </p:cNvSpPr>
          <p:nvPr/>
        </p:nvSpPr>
        <p:spPr bwMode="auto">
          <a:xfrm>
            <a:off x="740838" y="256169"/>
            <a:ext cx="706006" cy="704904"/>
          </a:xfrm>
          <a:custGeom>
            <a:avLst/>
            <a:gdLst>
              <a:gd name="T0" fmla="*/ 372171 w 604011"/>
              <a:gd name="T1" fmla="*/ 372171 w 604011"/>
              <a:gd name="T2" fmla="*/ 372171 w 604011"/>
              <a:gd name="T3" fmla="*/ 372171 w 604011"/>
              <a:gd name="T4" fmla="*/ 372171 w 604011"/>
              <a:gd name="T5" fmla="*/ 372171 w 604011"/>
              <a:gd name="T6" fmla="*/ 372171 w 604011"/>
              <a:gd name="T7" fmla="*/ 372171 w 604011"/>
              <a:gd name="T8" fmla="*/ 372171 w 604011"/>
              <a:gd name="T9" fmla="*/ 372171 w 604011"/>
              <a:gd name="T10" fmla="*/ 372171 w 604011"/>
              <a:gd name="T11" fmla="*/ 372171 w 604011"/>
              <a:gd name="T12" fmla="*/ 372171 w 604011"/>
              <a:gd name="T13" fmla="*/ 372171 w 604011"/>
              <a:gd name="T14" fmla="*/ 372171 w 604011"/>
              <a:gd name="T15" fmla="*/ 372171 w 604011"/>
              <a:gd name="T16" fmla="*/ 372171 w 604011"/>
              <a:gd name="T17" fmla="*/ 372171 w 604011"/>
              <a:gd name="T18" fmla="*/ 372171 w 604011"/>
              <a:gd name="T19" fmla="*/ 372171 w 604011"/>
              <a:gd name="T20" fmla="*/ 372171 w 604011"/>
              <a:gd name="T21" fmla="*/ 372171 w 604011"/>
              <a:gd name="T22" fmla="*/ 372171 w 604011"/>
              <a:gd name="T23" fmla="*/ 372171 w 604011"/>
              <a:gd name="T24" fmla="*/ 372171 w 604011"/>
              <a:gd name="T25" fmla="*/ 372171 w 604011"/>
              <a:gd name="T26" fmla="*/ 372171 w 604011"/>
              <a:gd name="T27" fmla="*/ 372171 w 604011"/>
              <a:gd name="T28" fmla="*/ 372171 w 604011"/>
              <a:gd name="T29" fmla="*/ 372171 w 604011"/>
              <a:gd name="T30" fmla="*/ 372171 w 604011"/>
              <a:gd name="T31" fmla="*/ 372171 w 604011"/>
              <a:gd name="T32" fmla="*/ 372171 w 604011"/>
              <a:gd name="T33" fmla="*/ 372171 w 604011"/>
              <a:gd name="T34" fmla="*/ 372171 w 604011"/>
              <a:gd name="T35" fmla="*/ 372171 w 604011"/>
              <a:gd name="T36" fmla="*/ 372171 w 604011"/>
              <a:gd name="T37" fmla="*/ 372171 w 604011"/>
              <a:gd name="T38" fmla="*/ 372171 w 604011"/>
              <a:gd name="T39" fmla="*/ 372171 w 604011"/>
              <a:gd name="T40" fmla="*/ 372171 w 604011"/>
              <a:gd name="T41" fmla="*/ 372171 w 604011"/>
              <a:gd name="T42" fmla="*/ 372171 w 604011"/>
              <a:gd name="T43" fmla="*/ 372171 w 604011"/>
              <a:gd name="T44" fmla="*/ 372171 w 604011"/>
              <a:gd name="T45" fmla="*/ 372171 w 604011"/>
              <a:gd name="T46" fmla="*/ 372171 w 604011"/>
              <a:gd name="T47" fmla="*/ 372171 w 604011"/>
              <a:gd name="T48" fmla="*/ 372171 w 604011"/>
              <a:gd name="T49" fmla="*/ 372171 w 604011"/>
              <a:gd name="T50" fmla="*/ 372171 w 604011"/>
              <a:gd name="T51" fmla="*/ 372171 w 604011"/>
              <a:gd name="T52" fmla="*/ 372171 w 604011"/>
              <a:gd name="T53" fmla="*/ 372171 w 604011"/>
              <a:gd name="T54" fmla="*/ 372171 w 604011"/>
              <a:gd name="T55" fmla="*/ 372171 w 604011"/>
              <a:gd name="T56" fmla="*/ 372171 w 604011"/>
              <a:gd name="T57" fmla="*/ 372171 w 604011"/>
              <a:gd name="T58" fmla="*/ 372171 w 604011"/>
              <a:gd name="T59" fmla="*/ 372171 w 604011"/>
              <a:gd name="T60" fmla="*/ 372171 w 604011"/>
              <a:gd name="T61" fmla="*/ 372171 w 604011"/>
              <a:gd name="T62" fmla="*/ 372171 w 604011"/>
              <a:gd name="T63" fmla="*/ 372171 w 604011"/>
              <a:gd name="T64" fmla="*/ 372171 w 604011"/>
              <a:gd name="T65" fmla="*/ 372171 w 604011"/>
              <a:gd name="T66" fmla="*/ 372171 w 604011"/>
              <a:gd name="T67" fmla="*/ 372171 w 604011"/>
              <a:gd name="T68" fmla="*/ 372171 w 604011"/>
              <a:gd name="T69" fmla="*/ 372171 w 604011"/>
              <a:gd name="T70" fmla="*/ 372171 w 604011"/>
              <a:gd name="T71" fmla="*/ 372171 w 604011"/>
              <a:gd name="T72" fmla="*/ 372171 w 604011"/>
              <a:gd name="T73" fmla="*/ 372171 w 604011"/>
              <a:gd name="T74" fmla="*/ 372171 w 604011"/>
              <a:gd name="T75" fmla="*/ 372171 w 604011"/>
              <a:gd name="T76" fmla="*/ 372171 w 604011"/>
              <a:gd name="T77" fmla="*/ 372171 w 604011"/>
              <a:gd name="T78" fmla="*/ 372171 w 604011"/>
              <a:gd name="T79" fmla="*/ 372171 w 604011"/>
              <a:gd name="T80" fmla="*/ 372171 w 604011"/>
              <a:gd name="T81" fmla="*/ 372171 w 604011"/>
              <a:gd name="T82" fmla="*/ 372171 w 604011"/>
              <a:gd name="T83" fmla="*/ 372171 w 604011"/>
              <a:gd name="T84" fmla="*/ 372171 w 604011"/>
              <a:gd name="T85" fmla="*/ 372171 w 604011"/>
              <a:gd name="T86" fmla="*/ 372171 w 604011"/>
              <a:gd name="T87" fmla="*/ 372171 w 604011"/>
              <a:gd name="T88" fmla="*/ 372171 w 604011"/>
              <a:gd name="T89" fmla="*/ 372171 w 604011"/>
              <a:gd name="T90" fmla="*/ 372171 w 604011"/>
              <a:gd name="T91" fmla="*/ 372171 w 604011"/>
              <a:gd name="T92" fmla="*/ 372171 w 604011"/>
              <a:gd name="T93" fmla="*/ 372171 w 604011"/>
              <a:gd name="T94" fmla="*/ 372171 w 604011"/>
              <a:gd name="T95" fmla="*/ 372171 w 604011"/>
              <a:gd name="T96" fmla="*/ 372171 w 604011"/>
              <a:gd name="T97" fmla="*/ 372171 w 604011"/>
              <a:gd name="T98" fmla="*/ 372171 w 604011"/>
              <a:gd name="T99" fmla="*/ 372171 w 604011"/>
              <a:gd name="T100" fmla="*/ 372171 w 604011"/>
              <a:gd name="T101" fmla="*/ 372171 w 604011"/>
              <a:gd name="T102" fmla="*/ 372171 w 604011"/>
              <a:gd name="T103" fmla="*/ 372171 w 604011"/>
              <a:gd name="T104" fmla="*/ 372171 w 604011"/>
              <a:gd name="T105" fmla="*/ 372171 w 604011"/>
              <a:gd name="T106" fmla="*/ 372171 w 604011"/>
              <a:gd name="T107" fmla="*/ 372171 w 604011"/>
              <a:gd name="T108" fmla="*/ 372171 w 604011"/>
              <a:gd name="T109" fmla="*/ 372171 w 604011"/>
              <a:gd name="T110" fmla="*/ 372171 w 604011"/>
              <a:gd name="T111" fmla="*/ 372171 w 604011"/>
              <a:gd name="T112" fmla="*/ 372171 w 604011"/>
              <a:gd name="T113" fmla="*/ 372171 w 6040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618" h="618">
                <a:moveTo>
                  <a:pt x="618" y="309"/>
                </a:moveTo>
                <a:cubicBezTo>
                  <a:pt x="618" y="344"/>
                  <a:pt x="590" y="372"/>
                  <a:pt x="555" y="372"/>
                </a:cubicBezTo>
                <a:cubicBezTo>
                  <a:pt x="529" y="372"/>
                  <a:pt x="507" y="356"/>
                  <a:pt x="498" y="334"/>
                </a:cubicBezTo>
                <a:lnTo>
                  <a:pt x="455" y="334"/>
                </a:lnTo>
                <a:cubicBezTo>
                  <a:pt x="451" y="356"/>
                  <a:pt x="442" y="377"/>
                  <a:pt x="430" y="395"/>
                </a:cubicBezTo>
                <a:lnTo>
                  <a:pt x="460" y="425"/>
                </a:lnTo>
                <a:cubicBezTo>
                  <a:pt x="482" y="416"/>
                  <a:pt x="509" y="421"/>
                  <a:pt x="528" y="439"/>
                </a:cubicBezTo>
                <a:cubicBezTo>
                  <a:pt x="552" y="463"/>
                  <a:pt x="552" y="503"/>
                  <a:pt x="528" y="528"/>
                </a:cubicBezTo>
                <a:cubicBezTo>
                  <a:pt x="503" y="552"/>
                  <a:pt x="463" y="552"/>
                  <a:pt x="439" y="528"/>
                </a:cubicBezTo>
                <a:cubicBezTo>
                  <a:pt x="421" y="509"/>
                  <a:pt x="416" y="482"/>
                  <a:pt x="425" y="460"/>
                </a:cubicBezTo>
                <a:lnTo>
                  <a:pt x="395" y="430"/>
                </a:lnTo>
                <a:cubicBezTo>
                  <a:pt x="377" y="442"/>
                  <a:pt x="356" y="451"/>
                  <a:pt x="334" y="455"/>
                </a:cubicBezTo>
                <a:lnTo>
                  <a:pt x="334" y="498"/>
                </a:lnTo>
                <a:cubicBezTo>
                  <a:pt x="356" y="507"/>
                  <a:pt x="372" y="529"/>
                  <a:pt x="372" y="555"/>
                </a:cubicBezTo>
                <a:cubicBezTo>
                  <a:pt x="372" y="590"/>
                  <a:pt x="344" y="618"/>
                  <a:pt x="309" y="618"/>
                </a:cubicBezTo>
                <a:cubicBezTo>
                  <a:pt x="274" y="618"/>
                  <a:pt x="246" y="590"/>
                  <a:pt x="246" y="555"/>
                </a:cubicBezTo>
                <a:cubicBezTo>
                  <a:pt x="246" y="529"/>
                  <a:pt x="262" y="507"/>
                  <a:pt x="285" y="498"/>
                </a:cubicBezTo>
                <a:lnTo>
                  <a:pt x="285" y="455"/>
                </a:lnTo>
                <a:cubicBezTo>
                  <a:pt x="262" y="451"/>
                  <a:pt x="241" y="442"/>
                  <a:pt x="223" y="430"/>
                </a:cubicBezTo>
                <a:lnTo>
                  <a:pt x="193" y="460"/>
                </a:lnTo>
                <a:cubicBezTo>
                  <a:pt x="202" y="482"/>
                  <a:pt x="198" y="509"/>
                  <a:pt x="179" y="528"/>
                </a:cubicBezTo>
                <a:cubicBezTo>
                  <a:pt x="155" y="552"/>
                  <a:pt x="115" y="552"/>
                  <a:pt x="91" y="528"/>
                </a:cubicBezTo>
                <a:cubicBezTo>
                  <a:pt x="66" y="503"/>
                  <a:pt x="66" y="463"/>
                  <a:pt x="91" y="439"/>
                </a:cubicBezTo>
                <a:cubicBezTo>
                  <a:pt x="109" y="421"/>
                  <a:pt x="136" y="416"/>
                  <a:pt x="158" y="425"/>
                </a:cubicBezTo>
                <a:lnTo>
                  <a:pt x="189" y="395"/>
                </a:lnTo>
                <a:cubicBezTo>
                  <a:pt x="176" y="377"/>
                  <a:pt x="167" y="356"/>
                  <a:pt x="163" y="334"/>
                </a:cubicBezTo>
                <a:lnTo>
                  <a:pt x="121" y="334"/>
                </a:lnTo>
                <a:cubicBezTo>
                  <a:pt x="111" y="356"/>
                  <a:pt x="89" y="372"/>
                  <a:pt x="63" y="372"/>
                </a:cubicBezTo>
                <a:cubicBezTo>
                  <a:pt x="28" y="372"/>
                  <a:pt x="0" y="344"/>
                  <a:pt x="0" y="309"/>
                </a:cubicBezTo>
                <a:cubicBezTo>
                  <a:pt x="0" y="274"/>
                  <a:pt x="28" y="246"/>
                  <a:pt x="63" y="246"/>
                </a:cubicBezTo>
                <a:cubicBezTo>
                  <a:pt x="89" y="246"/>
                  <a:pt x="111" y="262"/>
                  <a:pt x="121" y="285"/>
                </a:cubicBezTo>
                <a:lnTo>
                  <a:pt x="163" y="285"/>
                </a:lnTo>
                <a:cubicBezTo>
                  <a:pt x="167" y="262"/>
                  <a:pt x="176" y="241"/>
                  <a:pt x="189" y="223"/>
                </a:cubicBezTo>
                <a:lnTo>
                  <a:pt x="158" y="193"/>
                </a:lnTo>
                <a:cubicBezTo>
                  <a:pt x="136" y="202"/>
                  <a:pt x="109" y="198"/>
                  <a:pt x="91" y="179"/>
                </a:cubicBezTo>
                <a:cubicBezTo>
                  <a:pt x="66" y="155"/>
                  <a:pt x="66" y="115"/>
                  <a:pt x="91" y="91"/>
                </a:cubicBezTo>
                <a:cubicBezTo>
                  <a:pt x="115" y="66"/>
                  <a:pt x="155" y="66"/>
                  <a:pt x="179" y="91"/>
                </a:cubicBezTo>
                <a:cubicBezTo>
                  <a:pt x="198" y="109"/>
                  <a:pt x="202" y="136"/>
                  <a:pt x="193" y="158"/>
                </a:cubicBezTo>
                <a:lnTo>
                  <a:pt x="223" y="189"/>
                </a:lnTo>
                <a:cubicBezTo>
                  <a:pt x="241" y="176"/>
                  <a:pt x="262" y="167"/>
                  <a:pt x="285" y="163"/>
                </a:cubicBezTo>
                <a:lnTo>
                  <a:pt x="285" y="121"/>
                </a:lnTo>
                <a:cubicBezTo>
                  <a:pt x="262" y="111"/>
                  <a:pt x="246" y="89"/>
                  <a:pt x="246" y="63"/>
                </a:cubicBezTo>
                <a:cubicBezTo>
                  <a:pt x="246" y="28"/>
                  <a:pt x="274" y="0"/>
                  <a:pt x="309" y="0"/>
                </a:cubicBezTo>
                <a:cubicBezTo>
                  <a:pt x="344" y="0"/>
                  <a:pt x="372" y="28"/>
                  <a:pt x="372" y="63"/>
                </a:cubicBezTo>
                <a:cubicBezTo>
                  <a:pt x="372" y="89"/>
                  <a:pt x="356" y="111"/>
                  <a:pt x="334" y="121"/>
                </a:cubicBezTo>
                <a:lnTo>
                  <a:pt x="334" y="163"/>
                </a:lnTo>
                <a:cubicBezTo>
                  <a:pt x="356" y="167"/>
                  <a:pt x="377" y="176"/>
                  <a:pt x="395" y="189"/>
                </a:cubicBezTo>
                <a:lnTo>
                  <a:pt x="425" y="158"/>
                </a:lnTo>
                <a:cubicBezTo>
                  <a:pt x="416" y="136"/>
                  <a:pt x="421" y="109"/>
                  <a:pt x="439" y="91"/>
                </a:cubicBezTo>
                <a:cubicBezTo>
                  <a:pt x="463" y="66"/>
                  <a:pt x="503" y="66"/>
                  <a:pt x="528" y="91"/>
                </a:cubicBezTo>
                <a:cubicBezTo>
                  <a:pt x="552" y="115"/>
                  <a:pt x="552" y="155"/>
                  <a:pt x="528" y="179"/>
                </a:cubicBezTo>
                <a:cubicBezTo>
                  <a:pt x="509" y="198"/>
                  <a:pt x="482" y="202"/>
                  <a:pt x="460" y="193"/>
                </a:cubicBezTo>
                <a:lnTo>
                  <a:pt x="430" y="223"/>
                </a:lnTo>
                <a:cubicBezTo>
                  <a:pt x="442" y="241"/>
                  <a:pt x="451" y="262"/>
                  <a:pt x="455" y="285"/>
                </a:cubicBezTo>
                <a:lnTo>
                  <a:pt x="498" y="285"/>
                </a:lnTo>
                <a:cubicBezTo>
                  <a:pt x="507" y="262"/>
                  <a:pt x="529" y="246"/>
                  <a:pt x="555" y="246"/>
                </a:cubicBezTo>
                <a:cubicBezTo>
                  <a:pt x="590" y="246"/>
                  <a:pt x="618" y="274"/>
                  <a:pt x="618" y="309"/>
                </a:cubicBezTo>
                <a:close/>
              </a:path>
            </a:pathLst>
          </a:custGeom>
          <a:solidFill>
            <a:schemeClr val="accent3"/>
          </a:solidFill>
          <a:ln>
            <a:noFill/>
          </a:ln>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44" name="矩形 43">
            <a:extLst>
              <a:ext uri="{FF2B5EF4-FFF2-40B4-BE49-F238E27FC236}">
                <a16:creationId xmlns:a16="http://schemas.microsoft.com/office/drawing/2014/main" xmlns="" id="{EB2409A8-79F3-4DD9-958F-C81A49A87AD0}"/>
              </a:ext>
            </a:extLst>
          </p:cNvPr>
          <p:cNvSpPr/>
          <p:nvPr/>
        </p:nvSpPr>
        <p:spPr>
          <a:xfrm>
            <a:off x="1533347" y="492129"/>
            <a:ext cx="4199796" cy="739136"/>
          </a:xfrm>
          <a:prstGeom prst="rect">
            <a:avLst/>
          </a:prstGeom>
          <a:pattFill prst="dkUpDiag">
            <a:fgClr>
              <a:schemeClr val="accent2"/>
            </a:fgClr>
            <a:bgClr>
              <a:schemeClr val="accent2">
                <a:lumMod val="60000"/>
                <a:lumOff val="40000"/>
              </a:schemeClr>
            </a:bgClr>
          </a:pattFill>
          <a:ln w="381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r>
              <a:rPr lang="en-US" altLang="zh-CN" sz="3600" dirty="0">
                <a:solidFill>
                  <a:schemeClr val="accent3"/>
                </a:solidFill>
                <a:latin typeface="字魂43号-国潮手书" panose="00000500000000000000" pitchFamily="2" charset="-122"/>
                <a:ea typeface="字魂43号-国潮手书" panose="00000500000000000000" pitchFamily="2" charset="-122"/>
              </a:rPr>
              <a:t> 7</a:t>
            </a:r>
            <a:r>
              <a:rPr lang="zh-CN" altLang="en-US" sz="3600" dirty="0">
                <a:solidFill>
                  <a:schemeClr val="accent3"/>
                </a:solidFill>
                <a:latin typeface="字魂43号-国潮手书" panose="00000500000000000000" pitchFamily="2" charset="-122"/>
                <a:ea typeface="字魂43号-国潮手书" panose="00000500000000000000" pitchFamily="2" charset="-122"/>
              </a:rPr>
              <a:t>次（</a:t>
            </a:r>
            <a:r>
              <a:rPr lang="zh-CN" altLang="en-US" sz="3600">
                <a:solidFill>
                  <a:schemeClr val="accent3"/>
                </a:solidFill>
                <a:latin typeface="字魂43号-国潮手书" panose="00000500000000000000" pitchFamily="2" charset="-122"/>
                <a:ea typeface="字魂43号-国潮手书" panose="00000500000000000000" pitchFamily="2" charset="-122"/>
              </a:rPr>
              <a:t>不</a:t>
            </a:r>
            <a:r>
              <a:rPr lang="zh-CN" altLang="en-US" sz="3600" smtClean="0">
                <a:solidFill>
                  <a:schemeClr val="accent3"/>
                </a:solidFill>
                <a:latin typeface="字魂43号-国潮手书" panose="00000500000000000000" pitchFamily="2" charset="-122"/>
                <a:ea typeface="字魂43号-国潮手书" panose="00000500000000000000" pitchFamily="2" charset="-122"/>
              </a:rPr>
              <a:t>完</a:t>
            </a:r>
            <a:r>
              <a:rPr lang="zh-CN" altLang="en-US" sz="100" smtClean="0">
                <a:solidFill>
                  <a:schemeClr val="accent3"/>
                </a:solidFill>
                <a:latin typeface="字魂43号-国潮手书" panose="00000500000000000000" pitchFamily="2" charset="-122"/>
                <a:ea typeface="字魂43号-国潮手书" panose="00000500000000000000" pitchFamily="2" charset="-122"/>
              </a:rPr>
              <a:t> </a:t>
            </a:r>
            <a:r>
              <a:rPr lang="zh-CN" altLang="en-US" sz="3600" smtClean="0">
                <a:solidFill>
                  <a:schemeClr val="accent3"/>
                </a:solidFill>
                <a:latin typeface="字魂43号-国潮手书" panose="00000500000000000000" pitchFamily="2" charset="-122"/>
                <a:ea typeface="字魂43号-国潮手书" panose="00000500000000000000" pitchFamily="2" charset="-122"/>
              </a:rPr>
              <a:t>全</a:t>
            </a:r>
            <a:r>
              <a:rPr lang="zh-CN" altLang="en-US" sz="3600" dirty="0">
                <a:solidFill>
                  <a:schemeClr val="accent3"/>
                </a:solidFill>
                <a:latin typeface="字魂43号-国潮手书" panose="00000500000000000000" pitchFamily="2" charset="-122"/>
                <a:ea typeface="字魂43号-国潮手书" panose="00000500000000000000" pitchFamily="2" charset="-122"/>
              </a:rPr>
              <a:t>统计）</a:t>
            </a:r>
          </a:p>
        </p:txBody>
      </p:sp>
      <p:sp>
        <p:nvSpPr>
          <p:cNvPr id="45" name="矩形 44">
            <a:extLst>
              <a:ext uri="{FF2B5EF4-FFF2-40B4-BE49-F238E27FC236}">
                <a16:creationId xmlns:a16="http://schemas.microsoft.com/office/drawing/2014/main" xmlns="" id="{58738F33-29DB-409F-A3D1-1DAB316ECCB6}"/>
              </a:ext>
            </a:extLst>
          </p:cNvPr>
          <p:cNvSpPr/>
          <p:nvPr/>
        </p:nvSpPr>
        <p:spPr>
          <a:xfrm>
            <a:off x="1580921" y="56243"/>
            <a:ext cx="1976823" cy="461665"/>
          </a:xfrm>
          <a:prstGeom prst="rect">
            <a:avLst/>
          </a:prstGeom>
        </p:spPr>
        <p:txBody>
          <a:bodyPr wrap="none">
            <a:spAutoFit/>
          </a:bodyPr>
          <a:lstStyle/>
          <a:p>
            <a:r>
              <a:rPr lang="zh-CN" altLang="en-US" sz="2400" dirty="0">
                <a:solidFill>
                  <a:schemeClr val="accent1"/>
                </a:solidFill>
                <a:latin typeface="字魂43号-国潮手书" panose="00000500000000000000" pitchFamily="2" charset="-122"/>
                <a:ea typeface="字魂43号-国潮手书" panose="00000500000000000000" pitchFamily="2" charset="-122"/>
              </a:rPr>
              <a:t>爆</a:t>
            </a:r>
            <a:r>
              <a:rPr lang="en-US" altLang="zh-CN" sz="2400" dirty="0">
                <a:solidFill>
                  <a:schemeClr val="accent1"/>
                </a:solidFill>
                <a:latin typeface="字魂43号-国潮手书" panose="00000500000000000000" pitchFamily="2" charset="-122"/>
                <a:ea typeface="字魂43号-国潮手书" panose="00000500000000000000" pitchFamily="2" charset="-122"/>
              </a:rPr>
              <a:t>/</a:t>
            </a:r>
            <a:r>
              <a:rPr lang="zh-CN" altLang="en-US" sz="2400">
                <a:solidFill>
                  <a:schemeClr val="accent1"/>
                </a:solidFill>
                <a:latin typeface="字魂43号-国潮手书" panose="00000500000000000000" pitchFamily="2" charset="-122"/>
                <a:ea typeface="字魂43号-国潮手书" panose="00000500000000000000" pitchFamily="2" charset="-122"/>
              </a:rPr>
              <a:t>发</a:t>
            </a:r>
            <a:r>
              <a:rPr lang="en-US" altLang="zh-CN" sz="2400" smtClean="0">
                <a:solidFill>
                  <a:schemeClr val="accent1"/>
                </a:solidFill>
                <a:latin typeface="字魂43号-国潮手书" panose="00000500000000000000" pitchFamily="2" charset="-122"/>
                <a:ea typeface="字魂43号-国潮手书" panose="00000500000000000000" pitchFamily="2" charset="-122"/>
              </a:rPr>
              <a:t>/</a:t>
            </a:r>
            <a:r>
              <a:rPr lang="en-US" altLang="zh-CN" sz="100" smtClean="0">
                <a:solidFill>
                  <a:schemeClr val="accent1"/>
                </a:solidFill>
                <a:latin typeface="字魂43号-国潮手书" panose="00000500000000000000" pitchFamily="2" charset="-122"/>
                <a:ea typeface="字魂43号-国潮手书" panose="00000500000000000000" pitchFamily="2" charset="-122"/>
              </a:rPr>
              <a:t> </a:t>
            </a:r>
            <a:r>
              <a:rPr lang="zh-CN" altLang="en-US" sz="2400" smtClean="0">
                <a:solidFill>
                  <a:schemeClr val="accent1"/>
                </a:solidFill>
                <a:latin typeface="字魂43号-国潮手书" panose="00000500000000000000" pitchFamily="2" charset="-122"/>
                <a:ea typeface="字魂43号-国潮手书" panose="00000500000000000000" pitchFamily="2" charset="-122"/>
              </a:rPr>
              <a:t>次</a:t>
            </a:r>
            <a:r>
              <a:rPr lang="en-US" altLang="zh-CN" sz="2400" dirty="0">
                <a:solidFill>
                  <a:schemeClr val="accent1"/>
                </a:solidFill>
                <a:latin typeface="字魂43号-国潮手书" panose="00000500000000000000" pitchFamily="2" charset="-122"/>
                <a:ea typeface="字魂43号-国潮手书" panose="00000500000000000000" pitchFamily="2" charset="-122"/>
              </a:rPr>
              <a:t>/</a:t>
            </a:r>
            <a:r>
              <a:rPr lang="zh-CN" altLang="en-US" sz="2400" dirty="0">
                <a:solidFill>
                  <a:schemeClr val="accent1"/>
                </a:solidFill>
                <a:latin typeface="字魂43号-国潮手书" panose="00000500000000000000" pitchFamily="2" charset="-122"/>
                <a:ea typeface="字魂43号-国潮手书" panose="00000500000000000000" pitchFamily="2" charset="-122"/>
              </a:rPr>
              <a:t>数</a:t>
            </a:r>
            <a:endParaRPr lang="zh-CN" altLang="en-US" sz="2400" dirty="0">
              <a:latin typeface="字魂43号-国潮手书" panose="00000500000000000000" pitchFamily="2" charset="-122"/>
              <a:ea typeface="字魂43号-国潮手书" panose="00000500000000000000" pitchFamily="2" charset="-122"/>
            </a:endParaRPr>
          </a:p>
        </p:txBody>
      </p:sp>
      <p:sp>
        <p:nvSpPr>
          <p:cNvPr id="46" name="矩形 45">
            <a:extLst>
              <a:ext uri="{FF2B5EF4-FFF2-40B4-BE49-F238E27FC236}">
                <a16:creationId xmlns:a16="http://schemas.microsoft.com/office/drawing/2014/main" xmlns="" id="{EFC6D93F-9873-4FCC-A33F-A9F0C4BE82D2}"/>
              </a:ext>
            </a:extLst>
          </p:cNvPr>
          <p:cNvSpPr/>
          <p:nvPr/>
        </p:nvSpPr>
        <p:spPr>
          <a:xfrm>
            <a:off x="682259" y="2957333"/>
            <a:ext cx="898662" cy="89866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7" name="矩形 46">
            <a:extLst>
              <a:ext uri="{FF2B5EF4-FFF2-40B4-BE49-F238E27FC236}">
                <a16:creationId xmlns:a16="http://schemas.microsoft.com/office/drawing/2014/main" xmlns="" id="{91C442C9-718E-47B4-8EA1-0E503E5D5064}"/>
              </a:ext>
            </a:extLst>
          </p:cNvPr>
          <p:cNvSpPr/>
          <p:nvPr/>
        </p:nvSpPr>
        <p:spPr>
          <a:xfrm>
            <a:off x="1533346" y="3363124"/>
            <a:ext cx="2908025" cy="739136"/>
          </a:xfrm>
          <a:prstGeom prst="rect">
            <a:avLst/>
          </a:prstGeom>
          <a:pattFill prst="dkUpDiag">
            <a:fgClr>
              <a:schemeClr val="accent2"/>
            </a:fgClr>
            <a:bgClr>
              <a:schemeClr val="accent2">
                <a:lumMod val="60000"/>
                <a:lumOff val="40000"/>
              </a:schemeClr>
            </a:bgClr>
          </a:pattFill>
          <a:ln w="381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r>
              <a:rPr lang="en-US" altLang="zh-CN" sz="3600" dirty="0">
                <a:solidFill>
                  <a:schemeClr val="accent3"/>
                </a:solidFill>
                <a:latin typeface="字魂43号-国潮手书" panose="00000500000000000000" pitchFamily="2" charset="-122"/>
                <a:ea typeface="字魂43号-国潮手书" panose="00000500000000000000" pitchFamily="2" charset="-122"/>
              </a:rPr>
              <a:t> 25</a:t>
            </a:r>
            <a:r>
              <a:rPr lang="en-US" altLang="zh-CN" sz="3600">
                <a:solidFill>
                  <a:schemeClr val="accent3"/>
                </a:solidFill>
                <a:latin typeface="字魂43号-国潮手书" panose="00000500000000000000" pitchFamily="2" charset="-122"/>
                <a:ea typeface="字魂43号-国潮手书" panose="00000500000000000000" pitchFamily="2" charset="-122"/>
              </a:rPr>
              <a:t>%-</a:t>
            </a:r>
            <a:r>
              <a:rPr lang="en-US" altLang="zh-CN" sz="3600" smtClean="0">
                <a:solidFill>
                  <a:schemeClr val="accent3"/>
                </a:solidFill>
                <a:latin typeface="字魂43号-国潮手书" panose="00000500000000000000" pitchFamily="2" charset="-122"/>
                <a:ea typeface="字魂43号-国潮手书" panose="00000500000000000000" pitchFamily="2" charset="-122"/>
              </a:rPr>
              <a:t>1</a:t>
            </a:r>
            <a:r>
              <a:rPr lang="en-US" altLang="zh-CN" sz="100" smtClean="0">
                <a:solidFill>
                  <a:schemeClr val="accent3"/>
                </a:solidFill>
                <a:latin typeface="字魂43号-国潮手书" panose="00000500000000000000" pitchFamily="2" charset="-122"/>
                <a:ea typeface="字魂43号-国潮手书" panose="00000500000000000000" pitchFamily="2" charset="-122"/>
              </a:rPr>
              <a:t> </a:t>
            </a:r>
            <a:r>
              <a:rPr lang="en-US" altLang="zh-CN" sz="3600" smtClean="0">
                <a:solidFill>
                  <a:schemeClr val="accent3"/>
                </a:solidFill>
                <a:latin typeface="字魂43号-国潮手书" panose="00000500000000000000" pitchFamily="2" charset="-122"/>
                <a:ea typeface="字魂43号-国潮手书" panose="00000500000000000000" pitchFamily="2" charset="-122"/>
              </a:rPr>
              <a:t>00</a:t>
            </a:r>
            <a:r>
              <a:rPr lang="en-US" altLang="zh-CN" sz="3600" dirty="0">
                <a:solidFill>
                  <a:schemeClr val="accent3"/>
                </a:solidFill>
                <a:latin typeface="字魂43号-国潮手书" panose="00000500000000000000" pitchFamily="2" charset="-122"/>
                <a:ea typeface="字魂43号-国潮手书" panose="00000500000000000000" pitchFamily="2" charset="-122"/>
              </a:rPr>
              <a:t>%</a:t>
            </a:r>
            <a:endParaRPr lang="zh-CN" altLang="en-US" sz="3600" dirty="0">
              <a:solidFill>
                <a:schemeClr val="accent3"/>
              </a:solidFill>
              <a:latin typeface="字魂43号-国潮手书" panose="00000500000000000000" pitchFamily="2" charset="-122"/>
              <a:ea typeface="字魂43号-国潮手书" panose="00000500000000000000" pitchFamily="2" charset="-122"/>
            </a:endParaRPr>
          </a:p>
        </p:txBody>
      </p:sp>
      <p:sp>
        <p:nvSpPr>
          <p:cNvPr id="48" name="矩形 47">
            <a:extLst>
              <a:ext uri="{FF2B5EF4-FFF2-40B4-BE49-F238E27FC236}">
                <a16:creationId xmlns:a16="http://schemas.microsoft.com/office/drawing/2014/main" xmlns="" id="{389B63F4-E2EB-4CC9-8763-4B82F5CA6674}"/>
              </a:ext>
            </a:extLst>
          </p:cNvPr>
          <p:cNvSpPr/>
          <p:nvPr/>
        </p:nvSpPr>
        <p:spPr>
          <a:xfrm>
            <a:off x="1580921" y="2874836"/>
            <a:ext cx="1484702" cy="461665"/>
          </a:xfrm>
          <a:prstGeom prst="rect">
            <a:avLst/>
          </a:prstGeom>
        </p:spPr>
        <p:txBody>
          <a:bodyPr wrap="none">
            <a:spAutoFit/>
          </a:bodyPr>
          <a:lstStyle/>
          <a:p>
            <a:r>
              <a:rPr lang="zh-CN" altLang="en-US" sz="2400" dirty="0">
                <a:solidFill>
                  <a:schemeClr val="accent1"/>
                </a:solidFill>
                <a:latin typeface="字魂43号-国潮手书" panose="00000500000000000000" pitchFamily="2" charset="-122"/>
                <a:ea typeface="字魂43号-国潮手书" panose="00000500000000000000" pitchFamily="2" charset="-122"/>
              </a:rPr>
              <a:t>病</a:t>
            </a:r>
            <a:r>
              <a:rPr lang="en-US" altLang="zh-CN" sz="2400">
                <a:solidFill>
                  <a:schemeClr val="accent1"/>
                </a:solidFill>
                <a:latin typeface="字魂43号-国潮手书" panose="00000500000000000000" pitchFamily="2" charset="-122"/>
                <a:ea typeface="字魂43号-国潮手书" panose="00000500000000000000" pitchFamily="2" charset="-122"/>
              </a:rPr>
              <a:t>/</a:t>
            </a:r>
            <a:r>
              <a:rPr lang="zh-CN" altLang="en-US" sz="2400" smtClean="0">
                <a:solidFill>
                  <a:schemeClr val="accent1"/>
                </a:solidFill>
                <a:latin typeface="字魂43号-国潮手书" panose="00000500000000000000" pitchFamily="2" charset="-122"/>
                <a:ea typeface="字魂43号-国潮手书" panose="00000500000000000000" pitchFamily="2" charset="-122"/>
              </a:rPr>
              <a:t>死</a:t>
            </a:r>
            <a:r>
              <a:rPr lang="zh-CN" altLang="en-US" sz="100" smtClean="0">
                <a:solidFill>
                  <a:schemeClr val="accent1"/>
                </a:solidFill>
                <a:latin typeface="字魂43号-国潮手书" panose="00000500000000000000" pitchFamily="2" charset="-122"/>
                <a:ea typeface="字魂43号-国潮手书" panose="00000500000000000000" pitchFamily="2" charset="-122"/>
              </a:rPr>
              <a:t> </a:t>
            </a:r>
            <a:r>
              <a:rPr lang="en-US" altLang="zh-CN" sz="2400" smtClean="0">
                <a:solidFill>
                  <a:schemeClr val="accent1"/>
                </a:solidFill>
                <a:latin typeface="字魂43号-国潮手书" panose="00000500000000000000" pitchFamily="2" charset="-122"/>
                <a:ea typeface="字魂43号-国潮手书" panose="00000500000000000000" pitchFamily="2" charset="-122"/>
              </a:rPr>
              <a:t>/</a:t>
            </a:r>
            <a:r>
              <a:rPr lang="zh-CN" altLang="en-US" sz="2400" dirty="0">
                <a:solidFill>
                  <a:schemeClr val="accent1"/>
                </a:solidFill>
                <a:latin typeface="字魂43号-国潮手书" panose="00000500000000000000" pitchFamily="2" charset="-122"/>
                <a:ea typeface="字魂43号-国潮手书" panose="00000500000000000000" pitchFamily="2" charset="-122"/>
              </a:rPr>
              <a:t>率</a:t>
            </a:r>
            <a:endParaRPr lang="zh-CN" altLang="en-US" sz="2400" dirty="0">
              <a:latin typeface="字魂43号-国潮手书" panose="00000500000000000000" pitchFamily="2" charset="-122"/>
              <a:ea typeface="字魂43号-国潮手书" panose="00000500000000000000" pitchFamily="2" charset="-122"/>
            </a:endParaRPr>
          </a:p>
        </p:txBody>
      </p:sp>
      <p:sp>
        <p:nvSpPr>
          <p:cNvPr id="49" name="skull-and-crossbones_63646">
            <a:extLst>
              <a:ext uri="{FF2B5EF4-FFF2-40B4-BE49-F238E27FC236}">
                <a16:creationId xmlns:a16="http://schemas.microsoft.com/office/drawing/2014/main" xmlns="" id="{5AC1511D-369C-4297-B034-F896447A672C}"/>
              </a:ext>
            </a:extLst>
          </p:cNvPr>
          <p:cNvSpPr>
            <a:spLocks noChangeAspect="1"/>
          </p:cNvSpPr>
          <p:nvPr/>
        </p:nvSpPr>
        <p:spPr bwMode="auto">
          <a:xfrm>
            <a:off x="825161" y="3141867"/>
            <a:ext cx="657202" cy="598055"/>
          </a:xfrm>
          <a:custGeom>
            <a:avLst/>
            <a:gdLst>
              <a:gd name="connsiteX0" fmla="*/ 373273 h 605239"/>
              <a:gd name="connsiteY0" fmla="*/ 373273 h 605239"/>
              <a:gd name="connsiteX1" fmla="*/ 373273 h 605239"/>
              <a:gd name="connsiteY1" fmla="*/ 373273 h 605239"/>
              <a:gd name="connsiteX2" fmla="*/ 373273 h 605239"/>
              <a:gd name="connsiteY2" fmla="*/ 373273 h 605239"/>
              <a:gd name="connsiteX3" fmla="*/ 373273 h 605239"/>
              <a:gd name="connsiteY3" fmla="*/ 373273 h 605239"/>
              <a:gd name="connsiteX4" fmla="*/ 373273 h 605239"/>
              <a:gd name="connsiteY4" fmla="*/ 373273 h 605239"/>
              <a:gd name="connsiteX5" fmla="*/ 373273 h 605239"/>
              <a:gd name="connsiteY5" fmla="*/ 373273 h 605239"/>
              <a:gd name="connsiteX6" fmla="*/ 373273 h 605239"/>
              <a:gd name="connsiteY6" fmla="*/ 373273 h 605239"/>
              <a:gd name="connsiteX7" fmla="*/ 373273 h 605239"/>
              <a:gd name="connsiteY7" fmla="*/ 373273 h 605239"/>
              <a:gd name="connsiteX8" fmla="*/ 373273 h 605239"/>
              <a:gd name="connsiteY8" fmla="*/ 373273 h 605239"/>
              <a:gd name="connsiteX9" fmla="*/ 373273 h 605239"/>
              <a:gd name="connsiteY9" fmla="*/ 373273 h 605239"/>
              <a:gd name="connsiteX10" fmla="*/ 373273 h 605239"/>
              <a:gd name="connsiteY10" fmla="*/ 373273 h 605239"/>
              <a:gd name="connsiteX11" fmla="*/ 373273 h 605239"/>
              <a:gd name="connsiteY11" fmla="*/ 373273 h 605239"/>
              <a:gd name="connsiteX12" fmla="*/ 373273 h 605239"/>
              <a:gd name="connsiteY12" fmla="*/ 373273 h 605239"/>
              <a:gd name="connsiteX13" fmla="*/ 373273 h 605239"/>
              <a:gd name="connsiteY13" fmla="*/ 373273 h 605239"/>
              <a:gd name="connsiteX14" fmla="*/ 373273 h 605239"/>
              <a:gd name="connsiteY14" fmla="*/ 373273 h 605239"/>
              <a:gd name="connsiteX15" fmla="*/ 373273 h 605239"/>
              <a:gd name="connsiteY15" fmla="*/ 373273 h 605239"/>
              <a:gd name="connsiteX16" fmla="*/ 373273 h 605239"/>
              <a:gd name="connsiteY16" fmla="*/ 373273 h 605239"/>
              <a:gd name="connsiteX17" fmla="*/ 373273 h 605239"/>
              <a:gd name="connsiteY17" fmla="*/ 373273 h 605239"/>
              <a:gd name="connsiteX18" fmla="*/ 373273 h 605239"/>
              <a:gd name="connsiteY18" fmla="*/ 373273 h 605239"/>
              <a:gd name="connsiteX19" fmla="*/ 373273 h 605239"/>
              <a:gd name="connsiteY19" fmla="*/ 373273 h 605239"/>
              <a:gd name="connsiteX20" fmla="*/ 373273 h 605239"/>
              <a:gd name="connsiteY20" fmla="*/ 373273 h 605239"/>
              <a:gd name="connsiteX21" fmla="*/ 373273 h 605239"/>
              <a:gd name="connsiteY21" fmla="*/ 373273 h 605239"/>
              <a:gd name="connsiteX22" fmla="*/ 373273 h 605239"/>
              <a:gd name="connsiteY22" fmla="*/ 373273 h 605239"/>
              <a:gd name="connsiteX23" fmla="*/ 373273 h 605239"/>
              <a:gd name="connsiteY23" fmla="*/ 373273 h 605239"/>
              <a:gd name="connsiteX24" fmla="*/ 373273 h 605239"/>
              <a:gd name="connsiteY24" fmla="*/ 373273 h 605239"/>
              <a:gd name="connsiteX25" fmla="*/ 373273 h 605239"/>
              <a:gd name="connsiteY25" fmla="*/ 373273 h 605239"/>
              <a:gd name="connsiteX26" fmla="*/ 373273 h 605239"/>
              <a:gd name="connsiteY26" fmla="*/ 373273 h 605239"/>
              <a:gd name="connsiteX27" fmla="*/ 373273 h 605239"/>
              <a:gd name="connsiteY27" fmla="*/ 373273 h 605239"/>
              <a:gd name="connsiteX28" fmla="*/ 373273 h 605239"/>
              <a:gd name="connsiteY28" fmla="*/ 373273 h 605239"/>
              <a:gd name="connsiteX29" fmla="*/ 373273 h 605239"/>
              <a:gd name="connsiteY29" fmla="*/ 373273 h 605239"/>
              <a:gd name="connsiteX30" fmla="*/ 373273 h 605239"/>
              <a:gd name="connsiteY30" fmla="*/ 373273 h 605239"/>
              <a:gd name="connsiteX31" fmla="*/ 373273 h 605239"/>
              <a:gd name="connsiteY31" fmla="*/ 373273 h 605239"/>
              <a:gd name="connsiteX32" fmla="*/ 373273 h 605239"/>
              <a:gd name="connsiteY32" fmla="*/ 373273 h 605239"/>
              <a:gd name="connsiteX33" fmla="*/ 373273 h 605239"/>
              <a:gd name="connsiteY33" fmla="*/ 373273 h 605239"/>
              <a:gd name="connsiteX34" fmla="*/ 373273 h 605239"/>
              <a:gd name="connsiteY34" fmla="*/ 373273 h 605239"/>
              <a:gd name="connsiteX35" fmla="*/ 373273 h 605239"/>
              <a:gd name="connsiteY35" fmla="*/ 373273 h 605239"/>
              <a:gd name="connsiteX36" fmla="*/ 373273 h 605239"/>
              <a:gd name="connsiteY36" fmla="*/ 373273 h 605239"/>
              <a:gd name="connsiteX37" fmla="*/ 373273 h 605239"/>
              <a:gd name="connsiteY37" fmla="*/ 373273 h 605239"/>
              <a:gd name="connsiteX38" fmla="*/ 373273 h 605239"/>
              <a:gd name="connsiteY38" fmla="*/ 373273 h 605239"/>
              <a:gd name="connsiteX39" fmla="*/ 373273 h 605239"/>
              <a:gd name="connsiteY39" fmla="*/ 373273 h 605239"/>
              <a:gd name="connsiteX40" fmla="*/ 373273 h 605239"/>
              <a:gd name="connsiteY40" fmla="*/ 373273 h 605239"/>
              <a:gd name="connsiteX41" fmla="*/ 373273 h 605239"/>
              <a:gd name="connsiteY41" fmla="*/ 373273 h 605239"/>
              <a:gd name="connsiteX42" fmla="*/ 373273 h 605239"/>
              <a:gd name="connsiteY42" fmla="*/ 373273 h 605239"/>
              <a:gd name="connsiteX43" fmla="*/ 373273 h 605239"/>
              <a:gd name="connsiteY43" fmla="*/ 373273 h 605239"/>
              <a:gd name="connsiteX44" fmla="*/ 373273 h 605239"/>
              <a:gd name="connsiteY44" fmla="*/ 373273 h 605239"/>
              <a:gd name="connsiteX45" fmla="*/ 373273 h 605239"/>
              <a:gd name="connsiteY45" fmla="*/ 373273 h 605239"/>
              <a:gd name="connsiteX46" fmla="*/ 373273 h 605239"/>
              <a:gd name="connsiteY46" fmla="*/ 373273 h 605239"/>
              <a:gd name="connsiteX47" fmla="*/ 373273 h 605239"/>
              <a:gd name="connsiteY47" fmla="*/ 373273 h 605239"/>
              <a:gd name="connsiteX48" fmla="*/ 373273 h 605239"/>
              <a:gd name="connsiteY48" fmla="*/ 373273 h 605239"/>
              <a:gd name="connsiteX49" fmla="*/ 373273 h 605239"/>
              <a:gd name="connsiteY49" fmla="*/ 373273 h 605239"/>
              <a:gd name="connsiteX50" fmla="*/ 373273 h 605239"/>
              <a:gd name="connsiteY50" fmla="*/ 373273 h 605239"/>
              <a:gd name="connsiteX51" fmla="*/ 373273 h 605239"/>
              <a:gd name="connsiteY51" fmla="*/ 373273 h 605239"/>
              <a:gd name="connsiteX52" fmla="*/ 373273 h 605239"/>
              <a:gd name="connsiteY52" fmla="*/ 373273 h 605239"/>
              <a:gd name="connsiteX53" fmla="*/ 373273 h 605239"/>
              <a:gd name="connsiteY53" fmla="*/ 373273 h 605239"/>
              <a:gd name="connsiteX54" fmla="*/ 373273 h 605239"/>
              <a:gd name="connsiteY54" fmla="*/ 373273 h 605239"/>
              <a:gd name="connsiteX55" fmla="*/ 373273 h 605239"/>
              <a:gd name="connsiteY55" fmla="*/ 373273 h 605239"/>
              <a:gd name="connsiteX56" fmla="*/ 373273 h 605239"/>
              <a:gd name="connsiteY56" fmla="*/ 373273 h 605239"/>
              <a:gd name="connsiteX57" fmla="*/ 373273 h 605239"/>
              <a:gd name="connsiteY57" fmla="*/ 373273 h 605239"/>
              <a:gd name="connsiteX58" fmla="*/ 373273 h 605239"/>
              <a:gd name="connsiteY58" fmla="*/ 373273 h 605239"/>
              <a:gd name="connsiteX59" fmla="*/ 373273 h 605239"/>
              <a:gd name="connsiteY59" fmla="*/ 373273 h 605239"/>
              <a:gd name="connsiteX60" fmla="*/ 373273 h 605239"/>
              <a:gd name="connsiteY60" fmla="*/ 373273 h 605239"/>
              <a:gd name="connsiteX61" fmla="*/ 373273 h 605239"/>
              <a:gd name="connsiteY61" fmla="*/ 373273 h 605239"/>
              <a:gd name="connsiteX62" fmla="*/ 373273 h 605239"/>
              <a:gd name="connsiteY62" fmla="*/ 373273 h 605239"/>
              <a:gd name="connsiteX63" fmla="*/ 373273 h 605239"/>
              <a:gd name="connsiteY63" fmla="*/ 373273 h 605239"/>
              <a:gd name="connsiteX64" fmla="*/ 373273 h 605239"/>
              <a:gd name="connsiteY64" fmla="*/ 373273 h 605239"/>
              <a:gd name="connsiteX65" fmla="*/ 373273 h 605239"/>
              <a:gd name="connsiteY65" fmla="*/ 373273 h 605239"/>
              <a:gd name="connsiteX66" fmla="*/ 373273 h 605239"/>
              <a:gd name="connsiteY66" fmla="*/ 373273 h 605239"/>
              <a:gd name="connsiteX67" fmla="*/ 373273 h 605239"/>
              <a:gd name="connsiteY67" fmla="*/ 373273 h 605239"/>
              <a:gd name="connsiteX68" fmla="*/ 373273 h 605239"/>
              <a:gd name="connsiteY68" fmla="*/ 373273 h 605239"/>
              <a:gd name="connsiteX69" fmla="*/ 373273 h 605239"/>
              <a:gd name="connsiteY69" fmla="*/ 373273 h 605239"/>
              <a:gd name="connsiteX70" fmla="*/ 373273 h 605239"/>
              <a:gd name="connsiteY70" fmla="*/ 373273 h 605239"/>
              <a:gd name="connsiteX71" fmla="*/ 373273 h 605239"/>
              <a:gd name="connsiteY71" fmla="*/ 373273 h 605239"/>
              <a:gd name="connsiteX72" fmla="*/ 373273 h 605239"/>
              <a:gd name="connsiteY72" fmla="*/ 373273 h 605239"/>
              <a:gd name="connsiteX73" fmla="*/ 373273 h 605239"/>
              <a:gd name="connsiteY73" fmla="*/ 373273 h 605239"/>
              <a:gd name="connsiteX74" fmla="*/ 373273 h 605239"/>
              <a:gd name="connsiteY74" fmla="*/ 373273 h 605239"/>
              <a:gd name="connsiteX75" fmla="*/ 373273 h 605239"/>
              <a:gd name="connsiteY75" fmla="*/ 373273 h 605239"/>
              <a:gd name="connsiteX76" fmla="*/ 373273 h 605239"/>
              <a:gd name="connsiteY76" fmla="*/ 373273 h 605239"/>
              <a:gd name="connsiteX77" fmla="*/ 373273 h 605239"/>
              <a:gd name="connsiteY77" fmla="*/ 373273 h 605239"/>
              <a:gd name="connsiteX78" fmla="*/ 373273 h 605239"/>
              <a:gd name="connsiteY78" fmla="*/ 373273 h 605239"/>
              <a:gd name="connsiteX79" fmla="*/ 373273 h 605239"/>
              <a:gd name="connsiteY79" fmla="*/ 373273 h 605239"/>
              <a:gd name="connsiteX80" fmla="*/ 373273 h 605239"/>
              <a:gd name="connsiteY80" fmla="*/ 373273 h 605239"/>
              <a:gd name="connsiteX81" fmla="*/ 373273 h 605239"/>
              <a:gd name="connsiteY81" fmla="*/ 373273 h 605239"/>
              <a:gd name="connsiteX82" fmla="*/ 373273 h 605239"/>
              <a:gd name="connsiteY82" fmla="*/ 373273 h 605239"/>
              <a:gd name="connsiteX83" fmla="*/ 373273 h 605239"/>
              <a:gd name="connsiteY83" fmla="*/ 373273 h 605239"/>
              <a:gd name="connsiteX84" fmla="*/ 373273 h 605239"/>
              <a:gd name="connsiteY84" fmla="*/ 373273 h 605239"/>
              <a:gd name="connsiteX85" fmla="*/ 373273 h 605239"/>
              <a:gd name="connsiteY85" fmla="*/ 373273 h 605239"/>
              <a:gd name="connsiteX86" fmla="*/ 373273 h 605239"/>
              <a:gd name="connsiteY86" fmla="*/ 373273 h 605239"/>
              <a:gd name="connsiteX87" fmla="*/ 373273 h 605239"/>
              <a:gd name="connsiteY87" fmla="*/ 373273 h 605239"/>
              <a:gd name="connsiteX88" fmla="*/ 373273 h 605239"/>
              <a:gd name="connsiteY88" fmla="*/ 373273 h 605239"/>
              <a:gd name="connsiteX89" fmla="*/ 373273 h 605239"/>
              <a:gd name="connsiteY89" fmla="*/ 373273 h 605239"/>
              <a:gd name="connsiteX90" fmla="*/ 373273 h 605239"/>
              <a:gd name="connsiteY90" fmla="*/ 373273 h 605239"/>
              <a:gd name="connsiteX91" fmla="*/ 373273 h 605239"/>
              <a:gd name="connsiteY91" fmla="*/ 373273 h 605239"/>
              <a:gd name="connsiteX92" fmla="*/ 373273 h 605239"/>
              <a:gd name="connsiteY92" fmla="*/ 373273 h 605239"/>
              <a:gd name="connsiteX93" fmla="*/ 373273 h 605239"/>
              <a:gd name="connsiteY93" fmla="*/ 373273 h 605239"/>
              <a:gd name="connsiteX94" fmla="*/ 373273 h 605239"/>
              <a:gd name="connsiteY94" fmla="*/ 373273 h 605239"/>
              <a:gd name="connsiteX95" fmla="*/ 373273 h 605239"/>
              <a:gd name="connsiteY95" fmla="*/ 373273 h 605239"/>
              <a:gd name="connsiteX96" fmla="*/ 373273 h 605239"/>
              <a:gd name="connsiteY96" fmla="*/ 373273 h 605239"/>
              <a:gd name="connsiteX97" fmla="*/ 373273 h 605239"/>
              <a:gd name="connsiteY97" fmla="*/ 373273 h 605239"/>
              <a:gd name="connsiteX98" fmla="*/ 373273 h 605239"/>
              <a:gd name="connsiteY98" fmla="*/ 373273 h 605239"/>
              <a:gd name="connsiteX99" fmla="*/ 373273 h 605239"/>
              <a:gd name="connsiteY99" fmla="*/ 373273 h 605239"/>
              <a:gd name="connsiteX100" fmla="*/ 373273 h 605239"/>
              <a:gd name="connsiteY100" fmla="*/ 373273 h 605239"/>
              <a:gd name="connsiteX101" fmla="*/ 373273 h 605239"/>
              <a:gd name="connsiteY101" fmla="*/ 373273 h 605239"/>
              <a:gd name="connsiteX102" fmla="*/ 373273 h 605239"/>
              <a:gd name="connsiteY102" fmla="*/ 373273 h 605239"/>
              <a:gd name="connsiteX103" fmla="*/ 373273 h 605239"/>
              <a:gd name="connsiteY103" fmla="*/ 373273 h 605239"/>
              <a:gd name="connsiteX104" fmla="*/ 373273 h 605239"/>
              <a:gd name="connsiteY104" fmla="*/ 373273 h 605239"/>
              <a:gd name="connsiteX105" fmla="*/ 373273 h 605239"/>
              <a:gd name="connsiteY105" fmla="*/ 373273 h 605239"/>
              <a:gd name="connsiteX106" fmla="*/ 373273 h 605239"/>
              <a:gd name="connsiteY106" fmla="*/ 373273 h 605239"/>
              <a:gd name="connsiteX107" fmla="*/ 373273 h 605239"/>
              <a:gd name="connsiteY107" fmla="*/ 373273 h 605239"/>
              <a:gd name="connsiteX108" fmla="*/ 373273 h 605239"/>
              <a:gd name="connsiteY108" fmla="*/ 373273 h 605239"/>
              <a:gd name="connsiteX109" fmla="*/ 373273 h 605239"/>
              <a:gd name="connsiteY109" fmla="*/ 373273 h 605239"/>
              <a:gd name="connsiteX110" fmla="*/ 373273 h 605239"/>
              <a:gd name="connsiteY110" fmla="*/ 373273 h 605239"/>
              <a:gd name="connsiteX111" fmla="*/ 373273 h 605239"/>
              <a:gd name="connsiteY111" fmla="*/ 373273 h 605239"/>
              <a:gd name="connsiteX112" fmla="*/ 373273 h 605239"/>
              <a:gd name="connsiteY112" fmla="*/ 373273 h 605239"/>
              <a:gd name="connsiteX113" fmla="*/ 373273 h 605239"/>
              <a:gd name="connsiteY113" fmla="*/ 373273 h 605239"/>
              <a:gd name="connsiteX114" fmla="*/ 373273 h 605239"/>
              <a:gd name="connsiteY114" fmla="*/ 373273 h 605239"/>
              <a:gd name="connsiteX115" fmla="*/ 373273 h 605239"/>
              <a:gd name="connsiteY115" fmla="*/ 373273 h 605239"/>
              <a:gd name="connsiteX116" fmla="*/ 373273 h 605239"/>
              <a:gd name="connsiteY116" fmla="*/ 373273 h 605239"/>
              <a:gd name="connsiteX117" fmla="*/ 373273 h 605239"/>
              <a:gd name="connsiteY117" fmla="*/ 373273 h 605239"/>
              <a:gd name="connsiteX118" fmla="*/ 373273 h 605239"/>
              <a:gd name="connsiteY118" fmla="*/ 373273 h 6052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Lst>
            <a:rect l="l" t="t" r="r" b="b"/>
            <a:pathLst>
              <a:path w="607618" h="552934">
                <a:moveTo>
                  <a:pt x="508081" y="400980"/>
                </a:moveTo>
                <a:lnTo>
                  <a:pt x="536578" y="426011"/>
                </a:lnTo>
                <a:cubicBezTo>
                  <a:pt x="543478" y="418701"/>
                  <a:pt x="553012" y="413969"/>
                  <a:pt x="563863" y="413232"/>
                </a:cubicBezTo>
                <a:cubicBezTo>
                  <a:pt x="586513" y="411760"/>
                  <a:pt x="606055" y="428955"/>
                  <a:pt x="607530" y="451515"/>
                </a:cubicBezTo>
                <a:cubicBezTo>
                  <a:pt x="609005" y="474126"/>
                  <a:pt x="591780" y="493583"/>
                  <a:pt x="569183" y="495055"/>
                </a:cubicBezTo>
                <a:cubicBezTo>
                  <a:pt x="562862" y="495476"/>
                  <a:pt x="556805" y="494424"/>
                  <a:pt x="551327" y="492268"/>
                </a:cubicBezTo>
                <a:cubicBezTo>
                  <a:pt x="554066" y="497316"/>
                  <a:pt x="555857" y="503153"/>
                  <a:pt x="556278" y="509306"/>
                </a:cubicBezTo>
                <a:cubicBezTo>
                  <a:pt x="557647" y="531865"/>
                  <a:pt x="540476" y="551374"/>
                  <a:pt x="517826" y="552847"/>
                </a:cubicBezTo>
                <a:cubicBezTo>
                  <a:pt x="495228" y="554319"/>
                  <a:pt x="475686" y="537124"/>
                  <a:pt x="474211" y="514564"/>
                </a:cubicBezTo>
                <a:cubicBezTo>
                  <a:pt x="473474" y="502785"/>
                  <a:pt x="477793" y="491795"/>
                  <a:pt x="485378" y="483802"/>
                </a:cubicBezTo>
                <a:lnTo>
                  <a:pt x="445293" y="448570"/>
                </a:lnTo>
                <a:close/>
                <a:moveTo>
                  <a:pt x="99433" y="400980"/>
                </a:moveTo>
                <a:lnTo>
                  <a:pt x="162326" y="448570"/>
                </a:lnTo>
                <a:lnTo>
                  <a:pt x="122188" y="483802"/>
                </a:lnTo>
                <a:cubicBezTo>
                  <a:pt x="129773" y="491795"/>
                  <a:pt x="134145" y="502733"/>
                  <a:pt x="133355" y="514564"/>
                </a:cubicBezTo>
                <a:cubicBezTo>
                  <a:pt x="131880" y="537124"/>
                  <a:pt x="112391" y="554319"/>
                  <a:pt x="89741" y="552847"/>
                </a:cubicBezTo>
                <a:cubicBezTo>
                  <a:pt x="67091" y="551374"/>
                  <a:pt x="49866" y="531865"/>
                  <a:pt x="51341" y="509306"/>
                </a:cubicBezTo>
                <a:cubicBezTo>
                  <a:pt x="51710" y="503153"/>
                  <a:pt x="53448" y="497369"/>
                  <a:pt x="56240" y="492268"/>
                </a:cubicBezTo>
                <a:cubicBezTo>
                  <a:pt x="50762" y="494424"/>
                  <a:pt x="44651" y="495476"/>
                  <a:pt x="38436" y="495055"/>
                </a:cubicBezTo>
                <a:cubicBezTo>
                  <a:pt x="15786" y="493583"/>
                  <a:pt x="-1386" y="474126"/>
                  <a:pt x="89" y="451515"/>
                </a:cubicBezTo>
                <a:cubicBezTo>
                  <a:pt x="1564" y="428955"/>
                  <a:pt x="21053" y="411760"/>
                  <a:pt x="43703" y="413232"/>
                </a:cubicBezTo>
                <a:cubicBezTo>
                  <a:pt x="54502" y="413969"/>
                  <a:pt x="64036" y="418701"/>
                  <a:pt x="70936" y="426011"/>
                </a:cubicBezTo>
                <a:close/>
                <a:moveTo>
                  <a:pt x="315562" y="371654"/>
                </a:moveTo>
                <a:cubicBezTo>
                  <a:pt x="313356" y="372299"/>
                  <a:pt x="311526" y="374218"/>
                  <a:pt x="311526" y="377005"/>
                </a:cubicBezTo>
                <a:lnTo>
                  <a:pt x="311526" y="408664"/>
                </a:lnTo>
                <a:cubicBezTo>
                  <a:pt x="311526" y="411714"/>
                  <a:pt x="314054" y="414239"/>
                  <a:pt x="317161" y="414239"/>
                </a:cubicBezTo>
                <a:lnTo>
                  <a:pt x="337807" y="414239"/>
                </a:lnTo>
                <a:cubicBezTo>
                  <a:pt x="342231" y="414239"/>
                  <a:pt x="344970" y="409295"/>
                  <a:pt x="342494" y="405561"/>
                </a:cubicBezTo>
                <a:lnTo>
                  <a:pt x="321849" y="373955"/>
                </a:lnTo>
                <a:cubicBezTo>
                  <a:pt x="320348" y="371641"/>
                  <a:pt x="317767" y="371010"/>
                  <a:pt x="315562" y="371654"/>
                </a:cubicBezTo>
                <a:close/>
                <a:moveTo>
                  <a:pt x="291973" y="371615"/>
                </a:moveTo>
                <a:cubicBezTo>
                  <a:pt x="289774" y="370958"/>
                  <a:pt x="287193" y="371589"/>
                  <a:pt x="285666" y="373955"/>
                </a:cubicBezTo>
                <a:lnTo>
                  <a:pt x="265020" y="405561"/>
                </a:lnTo>
                <a:cubicBezTo>
                  <a:pt x="262598" y="409348"/>
                  <a:pt x="265231" y="414239"/>
                  <a:pt x="269760" y="414239"/>
                </a:cubicBezTo>
                <a:lnTo>
                  <a:pt x="290406" y="414239"/>
                </a:lnTo>
                <a:cubicBezTo>
                  <a:pt x="293461" y="414239"/>
                  <a:pt x="295989" y="411714"/>
                  <a:pt x="295989" y="408664"/>
                </a:cubicBezTo>
                <a:lnTo>
                  <a:pt x="295989" y="377005"/>
                </a:lnTo>
                <a:cubicBezTo>
                  <a:pt x="295989" y="374218"/>
                  <a:pt x="294172" y="372272"/>
                  <a:pt x="291973" y="371615"/>
                </a:cubicBezTo>
                <a:close/>
                <a:moveTo>
                  <a:pt x="263704" y="263307"/>
                </a:moveTo>
                <a:cubicBezTo>
                  <a:pt x="252327" y="262887"/>
                  <a:pt x="240688" y="263833"/>
                  <a:pt x="229628" y="266778"/>
                </a:cubicBezTo>
                <a:cubicBezTo>
                  <a:pt x="228732" y="266989"/>
                  <a:pt x="227837" y="267199"/>
                  <a:pt x="226994" y="267514"/>
                </a:cubicBezTo>
                <a:cubicBezTo>
                  <a:pt x="215671" y="270775"/>
                  <a:pt x="204927" y="276402"/>
                  <a:pt x="196342" y="284448"/>
                </a:cubicBezTo>
                <a:cubicBezTo>
                  <a:pt x="188494" y="291916"/>
                  <a:pt x="182648" y="301382"/>
                  <a:pt x="178856" y="311479"/>
                </a:cubicBezTo>
                <a:cubicBezTo>
                  <a:pt x="176960" y="316528"/>
                  <a:pt x="175591" y="321787"/>
                  <a:pt x="174590" y="327098"/>
                </a:cubicBezTo>
                <a:cubicBezTo>
                  <a:pt x="173747" y="331779"/>
                  <a:pt x="172009" y="338300"/>
                  <a:pt x="173695" y="342928"/>
                </a:cubicBezTo>
                <a:cubicBezTo>
                  <a:pt x="173905" y="343559"/>
                  <a:pt x="174221" y="344190"/>
                  <a:pt x="174590" y="344821"/>
                </a:cubicBezTo>
                <a:cubicBezTo>
                  <a:pt x="176433" y="347871"/>
                  <a:pt x="179699" y="349869"/>
                  <a:pt x="183596" y="349869"/>
                </a:cubicBezTo>
                <a:lnTo>
                  <a:pt x="263282" y="349869"/>
                </a:lnTo>
                <a:cubicBezTo>
                  <a:pt x="266864" y="349869"/>
                  <a:pt x="270076" y="348081"/>
                  <a:pt x="271972" y="345241"/>
                </a:cubicBezTo>
                <a:cubicBezTo>
                  <a:pt x="272394" y="344716"/>
                  <a:pt x="272710" y="344137"/>
                  <a:pt x="272973" y="343506"/>
                </a:cubicBezTo>
                <a:cubicBezTo>
                  <a:pt x="273552" y="342244"/>
                  <a:pt x="273816" y="340929"/>
                  <a:pt x="273816" y="339457"/>
                </a:cubicBezTo>
                <a:lnTo>
                  <a:pt x="273816" y="305274"/>
                </a:lnTo>
                <a:lnTo>
                  <a:pt x="273816" y="273825"/>
                </a:lnTo>
                <a:cubicBezTo>
                  <a:pt x="273816" y="268145"/>
                  <a:pt x="269339" y="263518"/>
                  <a:pt x="263704" y="263307"/>
                </a:cubicBezTo>
                <a:close/>
                <a:moveTo>
                  <a:pt x="343916" y="263202"/>
                </a:moveTo>
                <a:cubicBezTo>
                  <a:pt x="338228" y="263412"/>
                  <a:pt x="333804" y="268145"/>
                  <a:pt x="333804" y="273720"/>
                </a:cubicBezTo>
                <a:lnTo>
                  <a:pt x="333804" y="305221"/>
                </a:lnTo>
                <a:lnTo>
                  <a:pt x="333804" y="339351"/>
                </a:lnTo>
                <a:cubicBezTo>
                  <a:pt x="333804" y="340771"/>
                  <a:pt x="334068" y="342191"/>
                  <a:pt x="334647" y="343453"/>
                </a:cubicBezTo>
                <a:cubicBezTo>
                  <a:pt x="334910" y="343979"/>
                  <a:pt x="335279" y="344610"/>
                  <a:pt x="335595" y="345189"/>
                </a:cubicBezTo>
                <a:cubicBezTo>
                  <a:pt x="337491" y="347976"/>
                  <a:pt x="340651" y="349817"/>
                  <a:pt x="344338" y="349817"/>
                </a:cubicBezTo>
                <a:lnTo>
                  <a:pt x="424024" y="349817"/>
                </a:lnTo>
                <a:cubicBezTo>
                  <a:pt x="427816" y="349817"/>
                  <a:pt x="431187" y="347766"/>
                  <a:pt x="433030" y="344768"/>
                </a:cubicBezTo>
                <a:cubicBezTo>
                  <a:pt x="433346" y="344190"/>
                  <a:pt x="433715" y="343559"/>
                  <a:pt x="433925" y="342875"/>
                </a:cubicBezTo>
                <a:cubicBezTo>
                  <a:pt x="435558" y="338247"/>
                  <a:pt x="433873" y="331726"/>
                  <a:pt x="433030" y="327046"/>
                </a:cubicBezTo>
                <a:cubicBezTo>
                  <a:pt x="432029" y="321681"/>
                  <a:pt x="430607" y="316423"/>
                  <a:pt x="428711" y="311374"/>
                </a:cubicBezTo>
                <a:cubicBezTo>
                  <a:pt x="424919" y="301277"/>
                  <a:pt x="419178" y="291811"/>
                  <a:pt x="411226" y="284396"/>
                </a:cubicBezTo>
                <a:cubicBezTo>
                  <a:pt x="402693" y="276349"/>
                  <a:pt x="391949" y="270722"/>
                  <a:pt x="380626" y="267409"/>
                </a:cubicBezTo>
                <a:cubicBezTo>
                  <a:pt x="379730" y="267199"/>
                  <a:pt x="378888" y="266936"/>
                  <a:pt x="377940" y="266726"/>
                </a:cubicBezTo>
                <a:cubicBezTo>
                  <a:pt x="366932" y="263781"/>
                  <a:pt x="355293" y="262781"/>
                  <a:pt x="343916" y="263202"/>
                </a:cubicBezTo>
                <a:close/>
                <a:moveTo>
                  <a:pt x="303784" y="60996"/>
                </a:moveTo>
                <a:cubicBezTo>
                  <a:pt x="355082" y="61049"/>
                  <a:pt x="401956" y="79876"/>
                  <a:pt x="437875" y="111008"/>
                </a:cubicBezTo>
                <a:cubicBezTo>
                  <a:pt x="457362" y="127942"/>
                  <a:pt x="473689" y="148557"/>
                  <a:pt x="485698" y="171697"/>
                </a:cubicBezTo>
                <a:cubicBezTo>
                  <a:pt x="500234" y="199832"/>
                  <a:pt x="508450" y="231648"/>
                  <a:pt x="508450" y="265463"/>
                </a:cubicBezTo>
                <a:lnTo>
                  <a:pt x="508450" y="359441"/>
                </a:lnTo>
                <a:cubicBezTo>
                  <a:pt x="508450" y="366014"/>
                  <a:pt x="505343" y="372167"/>
                  <a:pt x="500076" y="376164"/>
                </a:cubicBezTo>
                <a:lnTo>
                  <a:pt x="489384" y="384315"/>
                </a:lnTo>
                <a:lnTo>
                  <a:pt x="426605" y="431909"/>
                </a:lnTo>
                <a:lnTo>
                  <a:pt x="414122" y="441375"/>
                </a:lnTo>
                <a:lnTo>
                  <a:pt x="414122" y="491650"/>
                </a:lnTo>
                <a:cubicBezTo>
                  <a:pt x="414122" y="503325"/>
                  <a:pt x="404695" y="512686"/>
                  <a:pt x="393055" y="512686"/>
                </a:cubicBezTo>
                <a:lnTo>
                  <a:pt x="303889" y="512686"/>
                </a:lnTo>
                <a:lnTo>
                  <a:pt x="214670" y="512686"/>
                </a:lnTo>
                <a:cubicBezTo>
                  <a:pt x="203031" y="512686"/>
                  <a:pt x="193603" y="503325"/>
                  <a:pt x="193603" y="491650"/>
                </a:cubicBezTo>
                <a:lnTo>
                  <a:pt x="193603" y="441480"/>
                </a:lnTo>
                <a:lnTo>
                  <a:pt x="181121" y="432014"/>
                </a:lnTo>
                <a:lnTo>
                  <a:pt x="118341" y="384368"/>
                </a:lnTo>
                <a:lnTo>
                  <a:pt x="107544" y="376164"/>
                </a:lnTo>
                <a:cubicBezTo>
                  <a:pt x="102277" y="372167"/>
                  <a:pt x="99170" y="366014"/>
                  <a:pt x="99170" y="359441"/>
                </a:cubicBezTo>
                <a:lnTo>
                  <a:pt x="99170" y="265463"/>
                </a:lnTo>
                <a:cubicBezTo>
                  <a:pt x="99170" y="231648"/>
                  <a:pt x="107386" y="199779"/>
                  <a:pt x="121922" y="171697"/>
                </a:cubicBezTo>
                <a:cubicBezTo>
                  <a:pt x="133878" y="148505"/>
                  <a:pt x="150205" y="127942"/>
                  <a:pt x="169745" y="111008"/>
                </a:cubicBezTo>
                <a:cubicBezTo>
                  <a:pt x="205717" y="79876"/>
                  <a:pt x="252538" y="60996"/>
                  <a:pt x="303784" y="60996"/>
                </a:cubicBezTo>
                <a:close/>
                <a:moveTo>
                  <a:pt x="89719" y="160"/>
                </a:moveTo>
                <a:cubicBezTo>
                  <a:pt x="112364" y="-1313"/>
                  <a:pt x="131849" y="15886"/>
                  <a:pt x="133324" y="38451"/>
                </a:cubicBezTo>
                <a:cubicBezTo>
                  <a:pt x="134113" y="50233"/>
                  <a:pt x="129743" y="61226"/>
                  <a:pt x="122159" y="69221"/>
                </a:cubicBezTo>
                <a:lnTo>
                  <a:pt x="151176" y="94678"/>
                </a:lnTo>
                <a:cubicBezTo>
                  <a:pt x="147964" y="97571"/>
                  <a:pt x="144804" y="100516"/>
                  <a:pt x="141697" y="103619"/>
                </a:cubicBezTo>
                <a:cubicBezTo>
                  <a:pt x="126320" y="118978"/>
                  <a:pt x="113312" y="136230"/>
                  <a:pt x="102938" y="155060"/>
                </a:cubicBezTo>
                <a:lnTo>
                  <a:pt x="70919" y="126973"/>
                </a:lnTo>
                <a:cubicBezTo>
                  <a:pt x="64020" y="134231"/>
                  <a:pt x="54488" y="139018"/>
                  <a:pt x="43693" y="139701"/>
                </a:cubicBezTo>
                <a:cubicBezTo>
                  <a:pt x="20995" y="141174"/>
                  <a:pt x="1458" y="124027"/>
                  <a:pt x="89" y="101516"/>
                </a:cubicBezTo>
                <a:cubicBezTo>
                  <a:pt x="-1386" y="78899"/>
                  <a:pt x="15782" y="59437"/>
                  <a:pt x="38427" y="57965"/>
                </a:cubicBezTo>
                <a:cubicBezTo>
                  <a:pt x="44746" y="57544"/>
                  <a:pt x="50749" y="58596"/>
                  <a:pt x="56226" y="60752"/>
                </a:cubicBezTo>
                <a:cubicBezTo>
                  <a:pt x="53488" y="55703"/>
                  <a:pt x="51750" y="49865"/>
                  <a:pt x="51329" y="43711"/>
                </a:cubicBezTo>
                <a:cubicBezTo>
                  <a:pt x="49907" y="21146"/>
                  <a:pt x="67127" y="1632"/>
                  <a:pt x="89719" y="160"/>
                </a:cubicBezTo>
                <a:close/>
                <a:moveTo>
                  <a:pt x="517847" y="89"/>
                </a:moveTo>
                <a:cubicBezTo>
                  <a:pt x="540544" y="1562"/>
                  <a:pt x="557765" y="21025"/>
                  <a:pt x="556290" y="43645"/>
                </a:cubicBezTo>
                <a:cubicBezTo>
                  <a:pt x="555922" y="49800"/>
                  <a:pt x="554184" y="55533"/>
                  <a:pt x="551340" y="60689"/>
                </a:cubicBezTo>
                <a:cubicBezTo>
                  <a:pt x="556817" y="58479"/>
                  <a:pt x="562926" y="57427"/>
                  <a:pt x="569192" y="57848"/>
                </a:cubicBezTo>
                <a:cubicBezTo>
                  <a:pt x="591785" y="59321"/>
                  <a:pt x="609005" y="78837"/>
                  <a:pt x="607530" y="101404"/>
                </a:cubicBezTo>
                <a:cubicBezTo>
                  <a:pt x="606056" y="124024"/>
                  <a:pt x="586518" y="141173"/>
                  <a:pt x="563926" y="139700"/>
                </a:cubicBezTo>
                <a:cubicBezTo>
                  <a:pt x="553131" y="139016"/>
                  <a:pt x="543546" y="134229"/>
                  <a:pt x="536700" y="126970"/>
                </a:cubicBezTo>
                <a:lnTo>
                  <a:pt x="504681" y="155060"/>
                </a:lnTo>
                <a:cubicBezTo>
                  <a:pt x="494254" y="136228"/>
                  <a:pt x="481299" y="118974"/>
                  <a:pt x="465922" y="103613"/>
                </a:cubicBezTo>
                <a:cubicBezTo>
                  <a:pt x="462815" y="100510"/>
                  <a:pt x="459655" y="97564"/>
                  <a:pt x="456443" y="94618"/>
                </a:cubicBezTo>
                <a:lnTo>
                  <a:pt x="485407" y="69158"/>
                </a:lnTo>
                <a:cubicBezTo>
                  <a:pt x="477824" y="61162"/>
                  <a:pt x="473506" y="50220"/>
                  <a:pt x="474243" y="38385"/>
                </a:cubicBezTo>
                <a:cubicBezTo>
                  <a:pt x="475717" y="15765"/>
                  <a:pt x="495255" y="-1384"/>
                  <a:pt x="517847" y="89"/>
                </a:cubicBezTo>
                <a:close/>
              </a:path>
            </a:pathLst>
          </a:custGeom>
          <a:solidFill>
            <a:schemeClr val="accent3"/>
          </a:solidFill>
          <a:ln>
            <a:noFill/>
          </a:ln>
        </p:spPr>
      </p:sp>
      <p:sp>
        <p:nvSpPr>
          <p:cNvPr id="50" name="矩形 49">
            <a:extLst>
              <a:ext uri="{FF2B5EF4-FFF2-40B4-BE49-F238E27FC236}">
                <a16:creationId xmlns:a16="http://schemas.microsoft.com/office/drawing/2014/main" xmlns="" id="{89160D8D-5AC5-4DE4-A9E3-FAFBE0E344D0}"/>
              </a:ext>
            </a:extLst>
          </p:cNvPr>
          <p:cNvSpPr/>
          <p:nvPr/>
        </p:nvSpPr>
        <p:spPr>
          <a:xfrm>
            <a:off x="682259" y="1507084"/>
            <a:ext cx="898662" cy="89866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1" name="insight_171364">
            <a:extLst>
              <a:ext uri="{FF2B5EF4-FFF2-40B4-BE49-F238E27FC236}">
                <a16:creationId xmlns:a16="http://schemas.microsoft.com/office/drawing/2014/main" xmlns="" id="{A37BCF15-CB91-45DD-8688-60D2640EA807}"/>
              </a:ext>
            </a:extLst>
          </p:cNvPr>
          <p:cNvSpPr>
            <a:spLocks noChangeAspect="1"/>
          </p:cNvSpPr>
          <p:nvPr/>
        </p:nvSpPr>
        <p:spPr bwMode="auto">
          <a:xfrm>
            <a:off x="779345" y="1662950"/>
            <a:ext cx="628992" cy="628034"/>
          </a:xfrm>
          <a:custGeom>
            <a:avLst/>
            <a:gdLst>
              <a:gd name="T0" fmla="*/ 1867 w 3733"/>
              <a:gd name="T1" fmla="*/ 3733 h 3733"/>
              <a:gd name="T2" fmla="*/ 3733 w 3733"/>
              <a:gd name="T3" fmla="*/ 1867 h 3733"/>
              <a:gd name="T4" fmla="*/ 1867 w 3733"/>
              <a:gd name="T5" fmla="*/ 0 h 3733"/>
              <a:gd name="T6" fmla="*/ 0 w 3733"/>
              <a:gd name="T7" fmla="*/ 1867 h 3733"/>
              <a:gd name="T8" fmla="*/ 1867 w 3733"/>
              <a:gd name="T9" fmla="*/ 3733 h 3733"/>
              <a:gd name="T10" fmla="*/ 1000 w 3733"/>
              <a:gd name="T11" fmla="*/ 1668 h 3733"/>
              <a:gd name="T12" fmla="*/ 1667 w 3733"/>
              <a:gd name="T13" fmla="*/ 1668 h 3733"/>
              <a:gd name="T14" fmla="*/ 1667 w 3733"/>
              <a:gd name="T15" fmla="*/ 1001 h 3733"/>
              <a:gd name="T16" fmla="*/ 1867 w 3733"/>
              <a:gd name="T17" fmla="*/ 801 h 3733"/>
              <a:gd name="T18" fmla="*/ 2067 w 3733"/>
              <a:gd name="T19" fmla="*/ 1001 h 3733"/>
              <a:gd name="T20" fmla="*/ 2067 w 3733"/>
              <a:gd name="T21" fmla="*/ 1868 h 3733"/>
              <a:gd name="T22" fmla="*/ 1867 w 3733"/>
              <a:gd name="T23" fmla="*/ 2068 h 3733"/>
              <a:gd name="T24" fmla="*/ 1000 w 3733"/>
              <a:gd name="T25" fmla="*/ 2068 h 3733"/>
              <a:gd name="T26" fmla="*/ 800 w 3733"/>
              <a:gd name="T27" fmla="*/ 1868 h 3733"/>
              <a:gd name="T28" fmla="*/ 1000 w 3733"/>
              <a:gd name="T29" fmla="*/ 1668 h 37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733" h="3733">
                <a:moveTo>
                  <a:pt x="1867" y="3733"/>
                </a:moveTo>
                <a:cubicBezTo>
                  <a:pt x="2896" y="3733"/>
                  <a:pt x="3733" y="2896"/>
                  <a:pt x="3733" y="1867"/>
                </a:cubicBezTo>
                <a:cubicBezTo>
                  <a:pt x="3733" y="837"/>
                  <a:pt x="2896" y="0"/>
                  <a:pt x="1867" y="0"/>
                </a:cubicBezTo>
                <a:cubicBezTo>
                  <a:pt x="837" y="0"/>
                  <a:pt x="0" y="837"/>
                  <a:pt x="0" y="1867"/>
                </a:cubicBezTo>
                <a:cubicBezTo>
                  <a:pt x="0" y="2896"/>
                  <a:pt x="837" y="3733"/>
                  <a:pt x="1867" y="3733"/>
                </a:cubicBezTo>
                <a:close/>
                <a:moveTo>
                  <a:pt x="1000" y="1668"/>
                </a:moveTo>
                <a:lnTo>
                  <a:pt x="1667" y="1668"/>
                </a:lnTo>
                <a:lnTo>
                  <a:pt x="1667" y="1001"/>
                </a:lnTo>
                <a:cubicBezTo>
                  <a:pt x="1667" y="891"/>
                  <a:pt x="1756" y="801"/>
                  <a:pt x="1867" y="801"/>
                </a:cubicBezTo>
                <a:cubicBezTo>
                  <a:pt x="1977" y="801"/>
                  <a:pt x="2067" y="891"/>
                  <a:pt x="2067" y="1001"/>
                </a:cubicBezTo>
                <a:lnTo>
                  <a:pt x="2067" y="1868"/>
                </a:lnTo>
                <a:cubicBezTo>
                  <a:pt x="2067" y="1978"/>
                  <a:pt x="1977" y="2068"/>
                  <a:pt x="1867" y="2068"/>
                </a:cubicBezTo>
                <a:lnTo>
                  <a:pt x="1000" y="2068"/>
                </a:lnTo>
                <a:cubicBezTo>
                  <a:pt x="890" y="2068"/>
                  <a:pt x="800" y="1978"/>
                  <a:pt x="800" y="1868"/>
                </a:cubicBezTo>
                <a:cubicBezTo>
                  <a:pt x="800" y="1757"/>
                  <a:pt x="890" y="1668"/>
                  <a:pt x="1000" y="1668"/>
                </a:cubicBezTo>
                <a:close/>
              </a:path>
            </a:pathLst>
          </a:custGeom>
          <a:solidFill>
            <a:schemeClr val="accent3"/>
          </a:solidFill>
          <a:ln>
            <a:noFill/>
          </a:ln>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52" name="矩形 51">
            <a:extLst>
              <a:ext uri="{FF2B5EF4-FFF2-40B4-BE49-F238E27FC236}">
                <a16:creationId xmlns:a16="http://schemas.microsoft.com/office/drawing/2014/main" xmlns="" id="{99051FEE-71BD-4670-A584-7CE356F58859}"/>
              </a:ext>
            </a:extLst>
          </p:cNvPr>
          <p:cNvSpPr/>
          <p:nvPr/>
        </p:nvSpPr>
        <p:spPr>
          <a:xfrm>
            <a:off x="1533346" y="1860473"/>
            <a:ext cx="2908025" cy="739136"/>
          </a:xfrm>
          <a:prstGeom prst="rect">
            <a:avLst/>
          </a:prstGeom>
          <a:pattFill prst="dkUpDiag">
            <a:fgClr>
              <a:schemeClr val="accent2"/>
            </a:fgClr>
            <a:bgClr>
              <a:schemeClr val="accent2">
                <a:lumMod val="60000"/>
                <a:lumOff val="40000"/>
              </a:schemeClr>
            </a:bgClr>
          </a:patt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altLang="zh-CN" sz="3600">
                <a:solidFill>
                  <a:schemeClr val="accent3"/>
                </a:solidFill>
                <a:latin typeface="字魂43号-国潮手书" panose="00000500000000000000" pitchFamily="2" charset="-122"/>
                <a:ea typeface="字魂43号-国潮手书" panose="00000500000000000000" pitchFamily="2" charset="-122"/>
              </a:rPr>
              <a:t> </a:t>
            </a:r>
            <a:r>
              <a:rPr lang="en-US" altLang="zh-CN" sz="3600" smtClean="0">
                <a:solidFill>
                  <a:schemeClr val="accent3"/>
                </a:solidFill>
                <a:latin typeface="字魂43号-国潮手书" panose="00000500000000000000" pitchFamily="2" charset="-122"/>
                <a:ea typeface="字魂43号-国潮手书" panose="00000500000000000000" pitchFamily="2" charset="-122"/>
              </a:rPr>
              <a:t>3-</a:t>
            </a:r>
            <a:r>
              <a:rPr lang="en-US" altLang="zh-CN" sz="100" smtClean="0">
                <a:solidFill>
                  <a:schemeClr val="accent3"/>
                </a:solidFill>
                <a:latin typeface="字魂43号-国潮手书" panose="00000500000000000000" pitchFamily="2" charset="-122"/>
                <a:ea typeface="字魂43号-国潮手书" panose="00000500000000000000" pitchFamily="2" charset="-122"/>
              </a:rPr>
              <a:t> </a:t>
            </a:r>
            <a:r>
              <a:rPr lang="en-US" altLang="zh-CN" sz="3600" smtClean="0">
                <a:solidFill>
                  <a:schemeClr val="accent3"/>
                </a:solidFill>
                <a:latin typeface="字魂43号-国潮手书" panose="00000500000000000000" pitchFamily="2" charset="-122"/>
                <a:ea typeface="字魂43号-国潮手书" panose="00000500000000000000" pitchFamily="2" charset="-122"/>
              </a:rPr>
              <a:t>9</a:t>
            </a:r>
            <a:r>
              <a:rPr lang="zh-CN" altLang="en-US" sz="3600" dirty="0">
                <a:solidFill>
                  <a:schemeClr val="accent3"/>
                </a:solidFill>
                <a:latin typeface="字魂43号-国潮手书" panose="00000500000000000000" pitchFamily="2" charset="-122"/>
                <a:ea typeface="字魂43号-国潮手书" panose="00000500000000000000" pitchFamily="2" charset="-122"/>
              </a:rPr>
              <a:t>天</a:t>
            </a:r>
          </a:p>
        </p:txBody>
      </p:sp>
      <p:sp>
        <p:nvSpPr>
          <p:cNvPr id="53" name="矩形 52">
            <a:extLst>
              <a:ext uri="{FF2B5EF4-FFF2-40B4-BE49-F238E27FC236}">
                <a16:creationId xmlns:a16="http://schemas.microsoft.com/office/drawing/2014/main" xmlns="" id="{32323EC7-A1C9-4E32-ADD3-F77E2B927634}"/>
              </a:ext>
            </a:extLst>
          </p:cNvPr>
          <p:cNvSpPr/>
          <p:nvPr/>
        </p:nvSpPr>
        <p:spPr>
          <a:xfrm>
            <a:off x="1580921" y="1424587"/>
            <a:ext cx="1484702" cy="461665"/>
          </a:xfrm>
          <a:prstGeom prst="rect">
            <a:avLst/>
          </a:prstGeom>
        </p:spPr>
        <p:txBody>
          <a:bodyPr wrap="none">
            <a:spAutoFit/>
          </a:bodyPr>
          <a:lstStyle/>
          <a:p>
            <a:r>
              <a:rPr lang="zh-CN" altLang="en-US" sz="2400" smtClean="0">
                <a:solidFill>
                  <a:schemeClr val="accent1"/>
                </a:solidFill>
                <a:latin typeface="字魂43号-国潮手书" panose="00000500000000000000" pitchFamily="2" charset="-122"/>
                <a:ea typeface="字魂43号-国潮手书" panose="00000500000000000000" pitchFamily="2" charset="-122"/>
              </a:rPr>
              <a:t>潜</a:t>
            </a:r>
            <a:r>
              <a:rPr lang="zh-CN" altLang="en-US" sz="100" smtClean="0">
                <a:solidFill>
                  <a:schemeClr val="accent1"/>
                </a:solidFill>
                <a:latin typeface="字魂43号-国潮手书" panose="00000500000000000000" pitchFamily="2" charset="-122"/>
                <a:ea typeface="字魂43号-国潮手书" panose="00000500000000000000" pitchFamily="2" charset="-122"/>
              </a:rPr>
              <a:t> </a:t>
            </a:r>
            <a:r>
              <a:rPr lang="en-US" altLang="zh-CN" sz="2400" smtClean="0">
                <a:solidFill>
                  <a:schemeClr val="accent1"/>
                </a:solidFill>
                <a:latin typeface="字魂43号-国潮手书" panose="00000500000000000000" pitchFamily="2" charset="-122"/>
                <a:ea typeface="字魂43号-国潮手书" panose="00000500000000000000" pitchFamily="2" charset="-122"/>
              </a:rPr>
              <a:t>/</a:t>
            </a:r>
            <a:r>
              <a:rPr lang="zh-CN" altLang="en-US" sz="2400" dirty="0">
                <a:solidFill>
                  <a:schemeClr val="accent1"/>
                </a:solidFill>
                <a:latin typeface="字魂43号-国潮手书" panose="00000500000000000000" pitchFamily="2" charset="-122"/>
                <a:ea typeface="字魂43号-国潮手书" panose="00000500000000000000" pitchFamily="2" charset="-122"/>
              </a:rPr>
              <a:t>伏</a:t>
            </a:r>
            <a:r>
              <a:rPr lang="en-US" altLang="zh-CN" sz="2400" dirty="0">
                <a:solidFill>
                  <a:schemeClr val="accent1"/>
                </a:solidFill>
                <a:latin typeface="字魂43号-国潮手书" panose="00000500000000000000" pitchFamily="2" charset="-122"/>
                <a:ea typeface="字魂43号-国潮手书" panose="00000500000000000000" pitchFamily="2" charset="-122"/>
              </a:rPr>
              <a:t>/</a:t>
            </a:r>
            <a:r>
              <a:rPr lang="zh-CN" altLang="en-US" sz="2400" dirty="0">
                <a:solidFill>
                  <a:schemeClr val="accent1"/>
                </a:solidFill>
                <a:latin typeface="字魂43号-国潮手书" panose="00000500000000000000" pitchFamily="2" charset="-122"/>
                <a:ea typeface="字魂43号-国潮手书" panose="00000500000000000000" pitchFamily="2" charset="-122"/>
              </a:rPr>
              <a:t>期</a:t>
            </a:r>
            <a:endParaRPr lang="zh-CN" altLang="en-US" sz="2400" dirty="0">
              <a:latin typeface="字魂43号-国潮手书" panose="00000500000000000000" pitchFamily="2" charset="-122"/>
              <a:ea typeface="字魂43号-国潮手书" panose="00000500000000000000" pitchFamily="2" charset="-122"/>
            </a:endParaRPr>
          </a:p>
        </p:txBody>
      </p:sp>
      <p:sp>
        <p:nvSpPr>
          <p:cNvPr id="27" name="矩形 26">
            <a:extLst>
              <a:ext uri="{FF2B5EF4-FFF2-40B4-BE49-F238E27FC236}">
                <a16:creationId xmlns:a16="http://schemas.microsoft.com/office/drawing/2014/main" xmlns="" id="{E39B3EB6-1A2B-43C9-BA3E-39FDAFBCAA0F}"/>
              </a:ext>
            </a:extLst>
          </p:cNvPr>
          <p:cNvSpPr/>
          <p:nvPr/>
        </p:nvSpPr>
        <p:spPr>
          <a:xfrm>
            <a:off x="682259" y="4475998"/>
            <a:ext cx="898662" cy="89866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8" name="insight_171364">
            <a:extLst>
              <a:ext uri="{FF2B5EF4-FFF2-40B4-BE49-F238E27FC236}">
                <a16:creationId xmlns:a16="http://schemas.microsoft.com/office/drawing/2014/main" xmlns="" id="{90F609BE-B198-4F17-8940-86C308565AE0}"/>
              </a:ext>
            </a:extLst>
          </p:cNvPr>
          <p:cNvSpPr>
            <a:spLocks noChangeAspect="1"/>
          </p:cNvSpPr>
          <p:nvPr/>
        </p:nvSpPr>
        <p:spPr bwMode="auto">
          <a:xfrm>
            <a:off x="756590" y="4592877"/>
            <a:ext cx="674502" cy="706006"/>
          </a:xfrm>
          <a:custGeom>
            <a:avLst/>
            <a:gdLst>
              <a:gd name="T0" fmla="*/ 3991 w 5053"/>
              <a:gd name="T1" fmla="*/ 3172 h 5297"/>
              <a:gd name="T2" fmla="*/ 3367 w 5053"/>
              <a:gd name="T3" fmla="*/ 3376 h 5297"/>
              <a:gd name="T4" fmla="*/ 3328 w 5053"/>
              <a:gd name="T5" fmla="*/ 3404 h 5297"/>
              <a:gd name="T6" fmla="*/ 2124 w 5053"/>
              <a:gd name="T7" fmla="*/ 2701 h 5297"/>
              <a:gd name="T8" fmla="*/ 2127 w 5053"/>
              <a:gd name="T9" fmla="*/ 2640 h 5297"/>
              <a:gd name="T10" fmla="*/ 2124 w 5053"/>
              <a:gd name="T11" fmla="*/ 2580 h 5297"/>
              <a:gd name="T12" fmla="*/ 3316 w 5053"/>
              <a:gd name="T13" fmla="*/ 1884 h 5297"/>
              <a:gd name="T14" fmla="*/ 3355 w 5053"/>
              <a:gd name="T15" fmla="*/ 1913 h 5297"/>
              <a:gd name="T16" fmla="*/ 3991 w 5053"/>
              <a:gd name="T17" fmla="*/ 2125 h 5297"/>
              <a:gd name="T18" fmla="*/ 5053 w 5053"/>
              <a:gd name="T19" fmla="*/ 1062 h 5297"/>
              <a:gd name="T20" fmla="*/ 3991 w 5053"/>
              <a:gd name="T21" fmla="*/ 0 h 5297"/>
              <a:gd name="T22" fmla="*/ 2928 w 5053"/>
              <a:gd name="T23" fmla="*/ 1062 h 5297"/>
              <a:gd name="T24" fmla="*/ 2933 w 5053"/>
              <a:gd name="T25" fmla="*/ 1161 h 5297"/>
              <a:gd name="T26" fmla="*/ 2937 w 5053"/>
              <a:gd name="T27" fmla="*/ 1207 h 5297"/>
              <a:gd name="T28" fmla="*/ 1798 w 5053"/>
              <a:gd name="T29" fmla="*/ 1873 h 5297"/>
              <a:gd name="T30" fmla="*/ 1758 w 5053"/>
              <a:gd name="T31" fmla="*/ 1838 h 5297"/>
              <a:gd name="T32" fmla="*/ 1062 w 5053"/>
              <a:gd name="T33" fmla="*/ 1578 h 5297"/>
              <a:gd name="T34" fmla="*/ 0 w 5053"/>
              <a:gd name="T35" fmla="*/ 2640 h 5297"/>
              <a:gd name="T36" fmla="*/ 1062 w 5053"/>
              <a:gd name="T37" fmla="*/ 3703 h 5297"/>
              <a:gd name="T38" fmla="*/ 1758 w 5053"/>
              <a:gd name="T39" fmla="*/ 3443 h 5297"/>
              <a:gd name="T40" fmla="*/ 1797 w 5053"/>
              <a:gd name="T41" fmla="*/ 3408 h 5297"/>
              <a:gd name="T42" fmla="*/ 2939 w 5053"/>
              <a:gd name="T43" fmla="*/ 4075 h 5297"/>
              <a:gd name="T44" fmla="*/ 2934 w 5053"/>
              <a:gd name="T45" fmla="*/ 4122 h 5297"/>
              <a:gd name="T46" fmla="*/ 2928 w 5053"/>
              <a:gd name="T47" fmla="*/ 4235 h 5297"/>
              <a:gd name="T48" fmla="*/ 3991 w 5053"/>
              <a:gd name="T49" fmla="*/ 5297 h 5297"/>
              <a:gd name="T50" fmla="*/ 5053 w 5053"/>
              <a:gd name="T51" fmla="*/ 4235 h 5297"/>
              <a:gd name="T52" fmla="*/ 3991 w 5053"/>
              <a:gd name="T53" fmla="*/ 3172 h 5297"/>
              <a:gd name="T54" fmla="*/ 3991 w 5053"/>
              <a:gd name="T55" fmla="*/ 589 h 5297"/>
              <a:gd name="T56" fmla="*/ 4464 w 5053"/>
              <a:gd name="T57" fmla="*/ 1062 h 5297"/>
              <a:gd name="T58" fmla="*/ 3991 w 5053"/>
              <a:gd name="T59" fmla="*/ 1536 h 5297"/>
              <a:gd name="T60" fmla="*/ 3517 w 5053"/>
              <a:gd name="T61" fmla="*/ 1062 h 5297"/>
              <a:gd name="T62" fmla="*/ 3991 w 5053"/>
              <a:gd name="T63" fmla="*/ 589 h 5297"/>
              <a:gd name="T64" fmla="*/ 1063 w 5053"/>
              <a:gd name="T65" fmla="*/ 3114 h 5297"/>
              <a:gd name="T66" fmla="*/ 589 w 5053"/>
              <a:gd name="T67" fmla="*/ 2640 h 5297"/>
              <a:gd name="T68" fmla="*/ 1063 w 5053"/>
              <a:gd name="T69" fmla="*/ 2167 h 5297"/>
              <a:gd name="T70" fmla="*/ 1536 w 5053"/>
              <a:gd name="T71" fmla="*/ 2640 h 5297"/>
              <a:gd name="T72" fmla="*/ 1063 w 5053"/>
              <a:gd name="T73" fmla="*/ 3114 h 5297"/>
              <a:gd name="T74" fmla="*/ 3991 w 5053"/>
              <a:gd name="T75" fmla="*/ 4708 h 5297"/>
              <a:gd name="T76" fmla="*/ 3517 w 5053"/>
              <a:gd name="T77" fmla="*/ 4235 h 5297"/>
              <a:gd name="T78" fmla="*/ 3991 w 5053"/>
              <a:gd name="T79" fmla="*/ 3761 h 5297"/>
              <a:gd name="T80" fmla="*/ 4464 w 5053"/>
              <a:gd name="T81" fmla="*/ 4235 h 5297"/>
              <a:gd name="T82" fmla="*/ 3991 w 5053"/>
              <a:gd name="T83" fmla="*/ 4708 h 52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5053" h="5297">
                <a:moveTo>
                  <a:pt x="3991" y="3172"/>
                </a:moveTo>
                <a:cubicBezTo>
                  <a:pt x="3765" y="3172"/>
                  <a:pt x="3549" y="3243"/>
                  <a:pt x="3367" y="3376"/>
                </a:cubicBezTo>
                <a:lnTo>
                  <a:pt x="3328" y="3404"/>
                </a:lnTo>
                <a:lnTo>
                  <a:pt x="2124" y="2701"/>
                </a:lnTo>
                <a:cubicBezTo>
                  <a:pt x="2124" y="2701"/>
                  <a:pt x="2127" y="2679"/>
                  <a:pt x="2127" y="2640"/>
                </a:cubicBezTo>
                <a:cubicBezTo>
                  <a:pt x="2127" y="2602"/>
                  <a:pt x="2124" y="2580"/>
                  <a:pt x="2124" y="2580"/>
                </a:cubicBezTo>
                <a:lnTo>
                  <a:pt x="3316" y="1884"/>
                </a:lnTo>
                <a:lnTo>
                  <a:pt x="3355" y="1913"/>
                </a:lnTo>
                <a:cubicBezTo>
                  <a:pt x="3540" y="2052"/>
                  <a:pt x="3760" y="2125"/>
                  <a:pt x="3991" y="2125"/>
                </a:cubicBezTo>
                <a:cubicBezTo>
                  <a:pt x="4577" y="2125"/>
                  <a:pt x="5053" y="1648"/>
                  <a:pt x="5053" y="1062"/>
                </a:cubicBezTo>
                <a:cubicBezTo>
                  <a:pt x="5053" y="477"/>
                  <a:pt x="4577" y="0"/>
                  <a:pt x="3991" y="0"/>
                </a:cubicBezTo>
                <a:cubicBezTo>
                  <a:pt x="3405" y="0"/>
                  <a:pt x="2928" y="477"/>
                  <a:pt x="2928" y="1062"/>
                </a:cubicBezTo>
                <a:cubicBezTo>
                  <a:pt x="2928" y="1094"/>
                  <a:pt x="2930" y="1126"/>
                  <a:pt x="2933" y="1161"/>
                </a:cubicBezTo>
                <a:lnTo>
                  <a:pt x="2937" y="1207"/>
                </a:lnTo>
                <a:lnTo>
                  <a:pt x="1798" y="1873"/>
                </a:lnTo>
                <a:lnTo>
                  <a:pt x="1758" y="1838"/>
                </a:lnTo>
                <a:cubicBezTo>
                  <a:pt x="1564" y="1670"/>
                  <a:pt x="1318" y="1578"/>
                  <a:pt x="1062" y="1578"/>
                </a:cubicBezTo>
                <a:cubicBezTo>
                  <a:pt x="477" y="1578"/>
                  <a:pt x="0" y="2055"/>
                  <a:pt x="0" y="2640"/>
                </a:cubicBezTo>
                <a:cubicBezTo>
                  <a:pt x="0" y="3226"/>
                  <a:pt x="477" y="3703"/>
                  <a:pt x="1062" y="3703"/>
                </a:cubicBezTo>
                <a:cubicBezTo>
                  <a:pt x="1318" y="3703"/>
                  <a:pt x="1564" y="3611"/>
                  <a:pt x="1758" y="3443"/>
                </a:cubicBezTo>
                <a:lnTo>
                  <a:pt x="1797" y="3408"/>
                </a:lnTo>
                <a:lnTo>
                  <a:pt x="2939" y="4075"/>
                </a:lnTo>
                <a:lnTo>
                  <a:pt x="2934" y="4122"/>
                </a:lnTo>
                <a:cubicBezTo>
                  <a:pt x="2930" y="4160"/>
                  <a:pt x="2928" y="4198"/>
                  <a:pt x="2928" y="4235"/>
                </a:cubicBezTo>
                <a:cubicBezTo>
                  <a:pt x="2928" y="4821"/>
                  <a:pt x="3405" y="5297"/>
                  <a:pt x="3991" y="5297"/>
                </a:cubicBezTo>
                <a:cubicBezTo>
                  <a:pt x="4577" y="5297"/>
                  <a:pt x="5053" y="4821"/>
                  <a:pt x="5053" y="4235"/>
                </a:cubicBezTo>
                <a:cubicBezTo>
                  <a:pt x="5053" y="3649"/>
                  <a:pt x="4577" y="3172"/>
                  <a:pt x="3991" y="3172"/>
                </a:cubicBezTo>
                <a:close/>
                <a:moveTo>
                  <a:pt x="3991" y="589"/>
                </a:moveTo>
                <a:cubicBezTo>
                  <a:pt x="4252" y="589"/>
                  <a:pt x="4464" y="801"/>
                  <a:pt x="4464" y="1062"/>
                </a:cubicBezTo>
                <a:cubicBezTo>
                  <a:pt x="4464" y="1323"/>
                  <a:pt x="4252" y="1536"/>
                  <a:pt x="3991" y="1536"/>
                </a:cubicBezTo>
                <a:cubicBezTo>
                  <a:pt x="3730" y="1536"/>
                  <a:pt x="3517" y="1323"/>
                  <a:pt x="3517" y="1062"/>
                </a:cubicBezTo>
                <a:cubicBezTo>
                  <a:pt x="3517" y="801"/>
                  <a:pt x="3730" y="589"/>
                  <a:pt x="3991" y="589"/>
                </a:cubicBezTo>
                <a:close/>
                <a:moveTo>
                  <a:pt x="1063" y="3114"/>
                </a:moveTo>
                <a:cubicBezTo>
                  <a:pt x="802" y="3114"/>
                  <a:pt x="589" y="2901"/>
                  <a:pt x="589" y="2640"/>
                </a:cubicBezTo>
                <a:cubicBezTo>
                  <a:pt x="589" y="2380"/>
                  <a:pt x="802" y="2167"/>
                  <a:pt x="1063" y="2167"/>
                </a:cubicBezTo>
                <a:cubicBezTo>
                  <a:pt x="1324" y="2167"/>
                  <a:pt x="1536" y="2380"/>
                  <a:pt x="1536" y="2640"/>
                </a:cubicBezTo>
                <a:cubicBezTo>
                  <a:pt x="1536" y="2901"/>
                  <a:pt x="1324" y="3114"/>
                  <a:pt x="1063" y="3114"/>
                </a:cubicBezTo>
                <a:close/>
                <a:moveTo>
                  <a:pt x="3991" y="4708"/>
                </a:moveTo>
                <a:cubicBezTo>
                  <a:pt x="3730" y="4708"/>
                  <a:pt x="3517" y="4496"/>
                  <a:pt x="3517" y="4235"/>
                </a:cubicBezTo>
                <a:cubicBezTo>
                  <a:pt x="3517" y="3974"/>
                  <a:pt x="3730" y="3761"/>
                  <a:pt x="3991" y="3761"/>
                </a:cubicBezTo>
                <a:cubicBezTo>
                  <a:pt x="4252" y="3761"/>
                  <a:pt x="4464" y="3974"/>
                  <a:pt x="4464" y="4235"/>
                </a:cubicBezTo>
                <a:cubicBezTo>
                  <a:pt x="4464" y="4496"/>
                  <a:pt x="4252" y="4708"/>
                  <a:pt x="3991" y="4708"/>
                </a:cubicBezTo>
                <a:close/>
              </a:path>
            </a:pathLst>
          </a:custGeom>
          <a:solidFill>
            <a:schemeClr val="accent3"/>
          </a:solidFill>
          <a:ln>
            <a:noFill/>
          </a:ln>
        </p:spPr>
        <p:txBody>
          <a:bodyPr/>
          <a:lstStyle/>
          <a:p>
            <a:endParaRPr lang="zh-CN" altLang="en-US"/>
          </a:p>
        </p:txBody>
      </p:sp>
      <p:sp>
        <p:nvSpPr>
          <p:cNvPr id="29" name="矩形 28">
            <a:extLst>
              <a:ext uri="{FF2B5EF4-FFF2-40B4-BE49-F238E27FC236}">
                <a16:creationId xmlns:a16="http://schemas.microsoft.com/office/drawing/2014/main" xmlns="" id="{145DF013-099A-489D-96C8-B13D22AC1F3D}"/>
              </a:ext>
            </a:extLst>
          </p:cNvPr>
          <p:cNvSpPr/>
          <p:nvPr/>
        </p:nvSpPr>
        <p:spPr>
          <a:xfrm>
            <a:off x="1533347" y="4829386"/>
            <a:ext cx="4199796" cy="1195763"/>
          </a:xfrm>
          <a:prstGeom prst="rect">
            <a:avLst/>
          </a:prstGeom>
          <a:pattFill prst="dkUpDiag">
            <a:fgClr>
              <a:schemeClr val="accent2"/>
            </a:fgClr>
            <a:bgClr>
              <a:schemeClr val="accent2">
                <a:lumMod val="60000"/>
                <a:lumOff val="40000"/>
              </a:schemeClr>
            </a:bgClr>
          </a:pattFill>
          <a:ln w="381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r>
              <a:rPr lang="zh-CN" altLang="en-US" sz="3600">
                <a:solidFill>
                  <a:schemeClr val="accent3"/>
                </a:solidFill>
                <a:latin typeface="字魂43号-国潮手书" panose="00000500000000000000" pitchFamily="2" charset="-122"/>
                <a:ea typeface="字魂43号-国潮手书" panose="00000500000000000000" pitchFamily="2" charset="-122"/>
              </a:rPr>
              <a:t>通</a:t>
            </a:r>
            <a:r>
              <a:rPr lang="zh-CN" altLang="en-US" sz="3600" smtClean="0">
                <a:solidFill>
                  <a:schemeClr val="accent3"/>
                </a:solidFill>
                <a:latin typeface="字魂43号-国潮手书" panose="00000500000000000000" pitchFamily="2" charset="-122"/>
                <a:ea typeface="字魂43号-国潮手书" panose="00000500000000000000" pitchFamily="2" charset="-122"/>
              </a:rPr>
              <a:t>过</a:t>
            </a:r>
            <a:r>
              <a:rPr lang="zh-CN" altLang="en-US" sz="100" smtClean="0">
                <a:solidFill>
                  <a:schemeClr val="accent3"/>
                </a:solidFill>
                <a:latin typeface="字魂43号-国潮手书" panose="00000500000000000000" pitchFamily="2" charset="-122"/>
                <a:ea typeface="字魂43号-国潮手书" panose="00000500000000000000" pitchFamily="2" charset="-122"/>
              </a:rPr>
              <a:t> </a:t>
            </a:r>
            <a:r>
              <a:rPr lang="zh-CN" altLang="en-US" sz="3600" smtClean="0">
                <a:solidFill>
                  <a:schemeClr val="accent3"/>
                </a:solidFill>
                <a:latin typeface="字魂43号-国潮手书" panose="00000500000000000000" pitchFamily="2" charset="-122"/>
                <a:ea typeface="字魂43号-国潮手书" panose="00000500000000000000" pitchFamily="2" charset="-122"/>
              </a:rPr>
              <a:t>血</a:t>
            </a:r>
            <a:r>
              <a:rPr lang="zh-CN" altLang="en-US" sz="3600" dirty="0">
                <a:solidFill>
                  <a:schemeClr val="accent3"/>
                </a:solidFill>
                <a:latin typeface="字魂43号-国潮手书" panose="00000500000000000000" pitchFamily="2" charset="-122"/>
                <a:ea typeface="字魂43号-国潮手书" panose="00000500000000000000" pitchFamily="2" charset="-122"/>
              </a:rPr>
              <a:t>液、排泄物、唾液及呕吐物传播</a:t>
            </a:r>
          </a:p>
        </p:txBody>
      </p:sp>
      <p:sp>
        <p:nvSpPr>
          <p:cNvPr id="30" name="矩形 29">
            <a:extLst>
              <a:ext uri="{FF2B5EF4-FFF2-40B4-BE49-F238E27FC236}">
                <a16:creationId xmlns:a16="http://schemas.microsoft.com/office/drawing/2014/main" xmlns="" id="{B72A8BF7-870E-4688-8956-06C2373B1855}"/>
              </a:ext>
            </a:extLst>
          </p:cNvPr>
          <p:cNvSpPr/>
          <p:nvPr/>
        </p:nvSpPr>
        <p:spPr>
          <a:xfrm>
            <a:off x="1580921" y="4393501"/>
            <a:ext cx="1976823" cy="461665"/>
          </a:xfrm>
          <a:prstGeom prst="rect">
            <a:avLst/>
          </a:prstGeom>
        </p:spPr>
        <p:txBody>
          <a:bodyPr wrap="none">
            <a:spAutoFit/>
          </a:bodyPr>
          <a:lstStyle/>
          <a:p>
            <a:r>
              <a:rPr lang="zh-CN" altLang="en-US" sz="2400" smtClean="0">
                <a:solidFill>
                  <a:schemeClr val="accent1"/>
                </a:solidFill>
                <a:latin typeface="字魂43号-国潮手书" panose="00000500000000000000" pitchFamily="2" charset="-122"/>
                <a:ea typeface="字魂43号-国潮手书" panose="00000500000000000000" pitchFamily="2" charset="-122"/>
              </a:rPr>
              <a:t>传</a:t>
            </a:r>
            <a:r>
              <a:rPr lang="zh-CN" altLang="en-US" sz="100" smtClean="0">
                <a:solidFill>
                  <a:schemeClr val="accent1"/>
                </a:solidFill>
                <a:latin typeface="字魂43号-国潮手书" panose="00000500000000000000" pitchFamily="2" charset="-122"/>
                <a:ea typeface="字魂43号-国潮手书" panose="00000500000000000000" pitchFamily="2" charset="-122"/>
              </a:rPr>
              <a:t> </a:t>
            </a:r>
            <a:r>
              <a:rPr lang="en-US" altLang="zh-CN" sz="2400" smtClean="0">
                <a:solidFill>
                  <a:schemeClr val="accent1"/>
                </a:solidFill>
                <a:latin typeface="字魂43号-国潮手书" panose="00000500000000000000" pitchFamily="2" charset="-122"/>
                <a:ea typeface="字魂43号-国潮手书" panose="00000500000000000000" pitchFamily="2" charset="-122"/>
              </a:rPr>
              <a:t>/</a:t>
            </a:r>
            <a:r>
              <a:rPr lang="zh-CN" altLang="en-US" sz="2400" dirty="0">
                <a:solidFill>
                  <a:schemeClr val="accent1"/>
                </a:solidFill>
                <a:latin typeface="字魂43号-国潮手书" panose="00000500000000000000" pitchFamily="2" charset="-122"/>
                <a:ea typeface="字魂43号-国潮手书" panose="00000500000000000000" pitchFamily="2" charset="-122"/>
              </a:rPr>
              <a:t>播</a:t>
            </a:r>
            <a:r>
              <a:rPr lang="en-US" altLang="zh-CN" sz="2400" dirty="0">
                <a:solidFill>
                  <a:schemeClr val="accent1"/>
                </a:solidFill>
                <a:latin typeface="字魂43号-国潮手书" panose="00000500000000000000" pitchFamily="2" charset="-122"/>
                <a:ea typeface="字魂43号-国潮手书" panose="00000500000000000000" pitchFamily="2" charset="-122"/>
              </a:rPr>
              <a:t>/</a:t>
            </a:r>
            <a:r>
              <a:rPr lang="zh-CN" altLang="en-US" sz="2400" dirty="0">
                <a:solidFill>
                  <a:schemeClr val="accent1"/>
                </a:solidFill>
                <a:latin typeface="字魂43号-国潮手书" panose="00000500000000000000" pitchFamily="2" charset="-122"/>
                <a:ea typeface="字魂43号-国潮手书" panose="00000500000000000000" pitchFamily="2" charset="-122"/>
              </a:rPr>
              <a:t>方</a:t>
            </a:r>
            <a:r>
              <a:rPr lang="en-US" altLang="zh-CN" sz="2400" dirty="0">
                <a:solidFill>
                  <a:schemeClr val="accent1"/>
                </a:solidFill>
                <a:latin typeface="字魂43号-国潮手书" panose="00000500000000000000" pitchFamily="2" charset="-122"/>
                <a:ea typeface="字魂43号-国潮手书" panose="00000500000000000000" pitchFamily="2" charset="-122"/>
              </a:rPr>
              <a:t>/</a:t>
            </a:r>
            <a:r>
              <a:rPr lang="zh-CN" altLang="en-US" sz="2400" dirty="0">
                <a:solidFill>
                  <a:schemeClr val="accent1"/>
                </a:solidFill>
                <a:latin typeface="字魂43号-国潮手书" panose="00000500000000000000" pitchFamily="2" charset="-122"/>
                <a:ea typeface="字魂43号-国潮手书" panose="00000500000000000000" pitchFamily="2" charset="-122"/>
              </a:rPr>
              <a:t>法</a:t>
            </a:r>
            <a:endParaRPr lang="zh-CN" altLang="en-US" sz="2400" dirty="0">
              <a:latin typeface="字魂43号-国潮手书" panose="00000500000000000000" pitchFamily="2" charset="-122"/>
              <a:ea typeface="字魂43号-国潮手书" panose="00000500000000000000" pitchFamily="2" charset="-122"/>
            </a:endParaRPr>
          </a:p>
        </p:txBody>
      </p:sp>
      <p:pic>
        <p:nvPicPr>
          <p:cNvPr id="3" name="图片 2">
            <a:extLst>
              <a:ext uri="{FF2B5EF4-FFF2-40B4-BE49-F238E27FC236}">
                <a16:creationId xmlns:a16="http://schemas.microsoft.com/office/drawing/2014/main" xmlns="" id="{5B04E2A8-A62F-4D7E-ADEB-474134C46783}"/>
              </a:ext>
            </a:extLst>
          </p:cNvPr>
          <p:cNvPicPr>
            <a:picLocks noChangeAspect="1"/>
          </p:cNvPicPr>
          <p:nvPr/>
        </p:nvPicPr>
        <p:blipFill>
          <a:blip r:embed="rId5">
            <a:duotone>
              <a:schemeClr val="accent1">
                <a:shade val="45000"/>
                <a:satMod val="135000"/>
              </a:schemeClr>
              <a:prstClr val="white"/>
            </a:duotone>
            <a:extLst>
              <a:ext uri="{BEBA8EAE-BF5A-486C-A8C5-ECC9F3942E4B}">
                <a14:imgProps xmlns:a14="http://schemas.microsoft.com/office/drawing/2010/main">
                  <a14:imgLayer>
                    <a14:imgEffect>
                      <a14:artisticTexturizer/>
                    </a14:imgEffect>
                  </a14:imgLayer>
                </a14:imgProps>
              </a:ext>
              <a:ext uri="{28A0092B-C50C-407E-A947-70E740481C1C}">
                <a14:useLocalDpi xmlns:a14="http://schemas.microsoft.com/office/drawing/2010/main" val="0"/>
              </a:ext>
            </a:extLst>
          </a:blip>
          <a:stretch>
            <a:fillRect/>
          </a:stretch>
        </p:blipFill>
        <p:spPr>
          <a:xfrm flipH="1">
            <a:off x="5340033" y="517908"/>
            <a:ext cx="8917030" cy="5422518"/>
          </a:xfrm>
          <a:prstGeom prst="rect">
            <a:avLst/>
          </a:prstGeom>
        </p:spPr>
      </p:pic>
      <p:sp>
        <p:nvSpPr>
          <p:cNvPr id="61" name="矩形 60">
            <a:extLst>
              <a:ext uri="{FF2B5EF4-FFF2-40B4-BE49-F238E27FC236}">
                <a16:creationId xmlns:a16="http://schemas.microsoft.com/office/drawing/2014/main" xmlns="" id="{3CC5FE22-9F1A-4103-9227-FB014F0E2E96}"/>
              </a:ext>
            </a:extLst>
          </p:cNvPr>
          <p:cNvSpPr>
            <a:spLocks/>
          </p:cNvSpPr>
          <p:nvPr/>
        </p:nvSpPr>
        <p:spPr>
          <a:xfrm rot="21550967">
            <a:off x="9274773" y="4291333"/>
            <a:ext cx="2040831" cy="369332"/>
          </a:xfrm>
          <a:prstGeom prst="rect">
            <a:avLst/>
          </a:prstGeom>
          <a:noFill/>
        </p:spPr>
        <p:txBody>
          <a:bodyPr wrap="square">
            <a:spAutoFit/>
          </a:bodyPr>
          <a:lstStyle/>
          <a:p>
            <a:pPr algn="r"/>
            <a:r>
              <a:rPr lang="zh-CN" altLang="en-US" smtClean="0">
                <a:ln w="22225">
                  <a:noFill/>
                </a:ln>
                <a:solidFill>
                  <a:schemeClr val="accent1"/>
                </a:solidFill>
                <a:latin typeface="字魂43号-国潮手书" panose="00000500000000000000" pitchFamily="2" charset="-122"/>
                <a:ea typeface="字魂43号-国潮手书" panose="00000500000000000000" pitchFamily="2" charset="-122"/>
              </a:rPr>
              <a:t>传</a:t>
            </a:r>
            <a:r>
              <a:rPr lang="zh-CN" altLang="en-US" sz="100" smtClean="0">
                <a:ln w="22225">
                  <a:noFill/>
                </a:ln>
                <a:solidFill>
                  <a:schemeClr val="accent1"/>
                </a:solidFill>
                <a:latin typeface="字魂43号-国潮手书" panose="00000500000000000000" pitchFamily="2" charset="-122"/>
                <a:ea typeface="字魂43号-国潮手书" panose="00000500000000000000" pitchFamily="2" charset="-122"/>
              </a:rPr>
              <a:t> </a:t>
            </a:r>
            <a:r>
              <a:rPr lang="en-US" altLang="zh-CN" smtClean="0">
                <a:ln w="22225">
                  <a:noFill/>
                </a:ln>
                <a:solidFill>
                  <a:schemeClr val="accent1"/>
                </a:solidFill>
                <a:latin typeface="字魂43号-国潮手书" panose="00000500000000000000" pitchFamily="2" charset="-122"/>
                <a:ea typeface="字魂43号-国潮手书" panose="00000500000000000000" pitchFamily="2" charset="-122"/>
              </a:rPr>
              <a:t>/</a:t>
            </a:r>
            <a:r>
              <a:rPr lang="zh-CN" altLang="en-US" dirty="0">
                <a:ln w="22225">
                  <a:noFill/>
                </a:ln>
                <a:solidFill>
                  <a:schemeClr val="accent1"/>
                </a:solidFill>
                <a:latin typeface="字魂43号-国潮手书" panose="00000500000000000000" pitchFamily="2" charset="-122"/>
                <a:ea typeface="字魂43号-国潮手书" panose="00000500000000000000" pitchFamily="2" charset="-122"/>
              </a:rPr>
              <a:t>染</a:t>
            </a:r>
            <a:r>
              <a:rPr lang="en-US" altLang="zh-CN" dirty="0">
                <a:ln w="22225">
                  <a:noFill/>
                </a:ln>
                <a:solidFill>
                  <a:schemeClr val="accent1"/>
                </a:solidFill>
                <a:latin typeface="字魂43号-国潮手书" panose="00000500000000000000" pitchFamily="2" charset="-122"/>
                <a:ea typeface="字魂43号-国潮手书" panose="00000500000000000000" pitchFamily="2" charset="-122"/>
              </a:rPr>
              <a:t>/</a:t>
            </a:r>
            <a:r>
              <a:rPr lang="zh-CN" altLang="en-US" dirty="0">
                <a:ln w="22225">
                  <a:noFill/>
                </a:ln>
                <a:solidFill>
                  <a:schemeClr val="accent1"/>
                </a:solidFill>
                <a:latin typeface="字魂43号-国潮手书" panose="00000500000000000000" pitchFamily="2" charset="-122"/>
                <a:ea typeface="字魂43号-国潮手书" panose="00000500000000000000" pitchFamily="2" charset="-122"/>
              </a:rPr>
              <a:t>源</a:t>
            </a:r>
            <a:endParaRPr lang="en-US" altLang="zh-CN" dirty="0">
              <a:ln w="22225">
                <a:noFill/>
              </a:ln>
              <a:solidFill>
                <a:schemeClr val="accent1"/>
              </a:solidFill>
              <a:latin typeface="字魂43号-国潮手书" panose="00000500000000000000" pitchFamily="2" charset="-122"/>
              <a:ea typeface="字魂43号-国潮手书" panose="00000500000000000000" pitchFamily="2" charset="-122"/>
            </a:endParaRPr>
          </a:p>
        </p:txBody>
      </p:sp>
      <p:sp>
        <p:nvSpPr>
          <p:cNvPr id="62" name="矩形 61">
            <a:extLst>
              <a:ext uri="{FF2B5EF4-FFF2-40B4-BE49-F238E27FC236}">
                <a16:creationId xmlns:a16="http://schemas.microsoft.com/office/drawing/2014/main" xmlns="" id="{7F5AEE84-0AC0-42CC-8D4A-E3EE05984BFE}"/>
              </a:ext>
            </a:extLst>
          </p:cNvPr>
          <p:cNvSpPr>
            <a:spLocks/>
          </p:cNvSpPr>
          <p:nvPr/>
        </p:nvSpPr>
        <p:spPr>
          <a:xfrm rot="21550967">
            <a:off x="6038804" y="4513610"/>
            <a:ext cx="5287033" cy="1781103"/>
          </a:xfrm>
          <a:prstGeom prst="rect">
            <a:avLst/>
          </a:prstGeom>
          <a:noFill/>
        </p:spPr>
        <p:txBody>
          <a:bodyPr wrap="square">
            <a:noAutofit/>
          </a:bodyPr>
          <a:lstStyle/>
          <a:p>
            <a:pPr algn="r"/>
            <a:r>
              <a:rPr lang="zh-CN" altLang="en-US" sz="8000" smtClean="0">
                <a:ln w="22225">
                  <a:noFill/>
                </a:ln>
                <a:solidFill>
                  <a:schemeClr val="accent1"/>
                </a:solidFill>
                <a:latin typeface="字魂43号-国潮手书" panose="00000500000000000000" pitchFamily="2" charset="-122"/>
                <a:ea typeface="字魂43号-国潮手书" panose="00000500000000000000" pitchFamily="2" charset="-122"/>
              </a:rPr>
              <a:t>非</a:t>
            </a:r>
            <a:r>
              <a:rPr lang="zh-CN" altLang="en-US" sz="100" smtClean="0">
                <a:ln w="22225">
                  <a:noFill/>
                </a:ln>
                <a:solidFill>
                  <a:schemeClr val="accent1"/>
                </a:solidFill>
                <a:latin typeface="字魂43号-国潮手书" panose="00000500000000000000" pitchFamily="2" charset="-122"/>
                <a:ea typeface="字魂43号-国潮手书" panose="00000500000000000000" pitchFamily="2" charset="-122"/>
              </a:rPr>
              <a:t> </a:t>
            </a:r>
            <a:r>
              <a:rPr lang="zh-CN" altLang="en-US" sz="8000" smtClean="0">
                <a:ln w="22225">
                  <a:noFill/>
                </a:ln>
                <a:solidFill>
                  <a:schemeClr val="accent1"/>
                </a:solidFill>
                <a:latin typeface="字魂43号-国潮手书" panose="00000500000000000000" pitchFamily="2" charset="-122"/>
                <a:ea typeface="字魂43号-国潮手书" panose="00000500000000000000" pitchFamily="2" charset="-122"/>
              </a:rPr>
              <a:t>洲</a:t>
            </a:r>
            <a:r>
              <a:rPr lang="zh-CN" altLang="en-US" sz="8000" dirty="0">
                <a:ln w="22225">
                  <a:noFill/>
                </a:ln>
                <a:solidFill>
                  <a:schemeClr val="accent1"/>
                </a:solidFill>
                <a:latin typeface="字魂43号-国潮手书" panose="00000500000000000000" pitchFamily="2" charset="-122"/>
                <a:ea typeface="字魂43号-国潮手书" panose="00000500000000000000" pitchFamily="2" charset="-122"/>
              </a:rPr>
              <a:t>绿猴</a:t>
            </a:r>
          </a:p>
        </p:txBody>
      </p:sp>
      <p:sp>
        <p:nvSpPr>
          <p:cNvPr id="25" name="任意多边形: 形状 24">
            <a:extLst>
              <a:ext uri="{FF2B5EF4-FFF2-40B4-BE49-F238E27FC236}">
                <a16:creationId xmlns:a16="http://schemas.microsoft.com/office/drawing/2014/main" xmlns="" id="{535FE894-3117-4B4E-94BB-487F5F1A8699}"/>
              </a:ext>
            </a:extLst>
          </p:cNvPr>
          <p:cNvSpPr/>
          <p:nvPr/>
        </p:nvSpPr>
        <p:spPr>
          <a:xfrm>
            <a:off x="9237136" y="266544"/>
            <a:ext cx="2080999" cy="516739"/>
          </a:xfrm>
          <a:custGeom>
            <a:avLst/>
            <a:gdLst>
              <a:gd name="connsiteX0" fmla="*/ 2558091 w 5001078"/>
              <a:gd name="connsiteY0" fmla="*/ 592868 h 1241833"/>
              <a:gd name="connsiteX1" fmla="*/ 2426091 w 5001078"/>
              <a:gd name="connsiteY1" fmla="*/ 659401 h 1241833"/>
              <a:gd name="connsiteX2" fmla="*/ 2378059 w 5001078"/>
              <a:gd name="connsiteY2" fmla="*/ 839788 h 1241833"/>
              <a:gd name="connsiteX3" fmla="*/ 2424313 w 5001078"/>
              <a:gd name="connsiteY3" fmla="*/ 1006654 h 1241833"/>
              <a:gd name="connsiteX4" fmla="*/ 2551686 w 5001078"/>
              <a:gd name="connsiteY4" fmla="*/ 1065360 h 1241833"/>
              <a:gd name="connsiteX5" fmla="*/ 2676925 w 5001078"/>
              <a:gd name="connsiteY5" fmla="*/ 1003452 h 1241833"/>
              <a:gd name="connsiteX6" fmla="*/ 2726024 w 5001078"/>
              <a:gd name="connsiteY6" fmla="*/ 842634 h 1241833"/>
              <a:gd name="connsiteX7" fmla="*/ 2726024 w 5001078"/>
              <a:gd name="connsiteY7" fmla="*/ 777168 h 1241833"/>
              <a:gd name="connsiteX8" fmla="*/ 2677993 w 5001078"/>
              <a:gd name="connsiteY8" fmla="*/ 645169 h 1241833"/>
              <a:gd name="connsiteX9" fmla="*/ 2558091 w 5001078"/>
              <a:gd name="connsiteY9" fmla="*/ 592868 h 1241833"/>
              <a:gd name="connsiteX10" fmla="*/ 3505446 w 5001078"/>
              <a:gd name="connsiteY10" fmla="*/ 573655 h 1241833"/>
              <a:gd name="connsiteX11" fmla="*/ 3400843 w 5001078"/>
              <a:gd name="connsiteY11" fmla="*/ 622043 h 1241833"/>
              <a:gd name="connsiteX12" fmla="*/ 3343917 w 5001078"/>
              <a:gd name="connsiteY12" fmla="*/ 750128 h 1241833"/>
              <a:gd name="connsiteX13" fmla="*/ 3648475 w 5001078"/>
              <a:gd name="connsiteY13" fmla="*/ 750128 h 1241833"/>
              <a:gd name="connsiteX14" fmla="*/ 3505446 w 5001078"/>
              <a:gd name="connsiteY14" fmla="*/ 573655 h 1241833"/>
              <a:gd name="connsiteX15" fmla="*/ 1760153 w 5001078"/>
              <a:gd name="connsiteY15" fmla="*/ 435608 h 1241833"/>
              <a:gd name="connsiteX16" fmla="*/ 1989283 w 5001078"/>
              <a:gd name="connsiteY16" fmla="*/ 435608 h 1241833"/>
              <a:gd name="connsiteX17" fmla="*/ 1989283 w 5001078"/>
              <a:gd name="connsiteY17" fmla="*/ 1222620 h 1241833"/>
              <a:gd name="connsiteX18" fmla="*/ 1760153 w 5001078"/>
              <a:gd name="connsiteY18" fmla="*/ 1222620 h 1241833"/>
              <a:gd name="connsiteX19" fmla="*/ 17078 w 5001078"/>
              <a:gd name="connsiteY19" fmla="*/ 435608 h 1241833"/>
              <a:gd name="connsiteX20" fmla="*/ 246208 w 5001078"/>
              <a:gd name="connsiteY20" fmla="*/ 435608 h 1241833"/>
              <a:gd name="connsiteX21" fmla="*/ 246208 w 5001078"/>
              <a:gd name="connsiteY21" fmla="*/ 1222620 h 1241833"/>
              <a:gd name="connsiteX22" fmla="*/ 17078 w 5001078"/>
              <a:gd name="connsiteY22" fmla="*/ 1222620 h 1241833"/>
              <a:gd name="connsiteX23" fmla="*/ 3506869 w 5001078"/>
              <a:gd name="connsiteY23" fmla="*/ 416395 h 1241833"/>
              <a:gd name="connsiteX24" fmla="*/ 3768377 w 5001078"/>
              <a:gd name="connsiteY24" fmla="*/ 517796 h 1241833"/>
              <a:gd name="connsiteX25" fmla="*/ 3862662 w 5001078"/>
              <a:gd name="connsiteY25" fmla="*/ 796381 h 1241833"/>
              <a:gd name="connsiteX26" fmla="*/ 3862662 w 5001078"/>
              <a:gd name="connsiteY26" fmla="*/ 893868 h 1241833"/>
              <a:gd name="connsiteX27" fmla="*/ 3344628 w 5001078"/>
              <a:gd name="connsiteY27" fmla="*/ 893868 h 1241833"/>
              <a:gd name="connsiteX28" fmla="*/ 3565219 w 5001078"/>
              <a:gd name="connsiteY28" fmla="*/ 1076745 h 1241833"/>
              <a:gd name="connsiteX29" fmla="*/ 3795061 w 5001078"/>
              <a:gd name="connsiteY29" fmla="*/ 1012703 h 1241833"/>
              <a:gd name="connsiteX30" fmla="*/ 3795061 w 5001078"/>
              <a:gd name="connsiteY30" fmla="*/ 1181348 h 1241833"/>
              <a:gd name="connsiteX31" fmla="*/ 3513274 w 5001078"/>
              <a:gd name="connsiteY31" fmla="*/ 1241833 h 1241833"/>
              <a:gd name="connsiteX32" fmla="*/ 3221169 w 5001078"/>
              <a:gd name="connsiteY32" fmla="*/ 1135807 h 1241833"/>
              <a:gd name="connsiteX33" fmla="*/ 3116921 w 5001078"/>
              <a:gd name="connsiteY33" fmla="*/ 840499 h 1241833"/>
              <a:gd name="connsiteX34" fmla="*/ 3227929 w 5001078"/>
              <a:gd name="connsiteY34" fmla="*/ 534162 h 1241833"/>
              <a:gd name="connsiteX35" fmla="*/ 3506869 w 5001078"/>
              <a:gd name="connsiteY35" fmla="*/ 416395 h 1241833"/>
              <a:gd name="connsiteX36" fmla="*/ 4744735 w 5001078"/>
              <a:gd name="connsiteY36" fmla="*/ 353465 h 1241833"/>
              <a:gd name="connsiteX37" fmla="*/ 4801132 w 5001078"/>
              <a:gd name="connsiteY37" fmla="*/ 353465 h 1241833"/>
              <a:gd name="connsiteX38" fmla="*/ 4801132 w 5001078"/>
              <a:gd name="connsiteY38" fmla="*/ 424660 h 1241833"/>
              <a:gd name="connsiteX39" fmla="*/ 4744735 w 5001078"/>
              <a:gd name="connsiteY39" fmla="*/ 424660 h 1241833"/>
              <a:gd name="connsiteX40" fmla="*/ 4548747 w 5001078"/>
              <a:gd name="connsiteY40" fmla="*/ 353465 h 1241833"/>
              <a:gd name="connsiteX41" fmla="*/ 4604744 w 5001078"/>
              <a:gd name="connsiteY41" fmla="*/ 353465 h 1241833"/>
              <a:gd name="connsiteX42" fmla="*/ 4604744 w 5001078"/>
              <a:gd name="connsiteY42" fmla="*/ 424660 h 1241833"/>
              <a:gd name="connsiteX43" fmla="*/ 4548747 w 5001078"/>
              <a:gd name="connsiteY43" fmla="*/ 424660 h 1241833"/>
              <a:gd name="connsiteX44" fmla="*/ 4689538 w 5001078"/>
              <a:gd name="connsiteY44" fmla="*/ 304667 h 1241833"/>
              <a:gd name="connsiteX45" fmla="*/ 4689538 w 5001078"/>
              <a:gd name="connsiteY45" fmla="*/ 492255 h 1241833"/>
              <a:gd name="connsiteX46" fmla="*/ 4744734 w 5001078"/>
              <a:gd name="connsiteY46" fmla="*/ 492255 h 1241833"/>
              <a:gd name="connsiteX47" fmla="*/ 4744734 w 5001078"/>
              <a:gd name="connsiteY47" fmla="*/ 473456 h 1241833"/>
              <a:gd name="connsiteX48" fmla="*/ 4801131 w 5001078"/>
              <a:gd name="connsiteY48" fmla="*/ 473456 h 1241833"/>
              <a:gd name="connsiteX49" fmla="*/ 4801131 w 5001078"/>
              <a:gd name="connsiteY49" fmla="*/ 492255 h 1241833"/>
              <a:gd name="connsiteX50" fmla="*/ 4856327 w 5001078"/>
              <a:gd name="connsiteY50" fmla="*/ 492255 h 1241833"/>
              <a:gd name="connsiteX51" fmla="*/ 4856327 w 5001078"/>
              <a:gd name="connsiteY51" fmla="*/ 304667 h 1241833"/>
              <a:gd name="connsiteX52" fmla="*/ 4493550 w 5001078"/>
              <a:gd name="connsiteY52" fmla="*/ 304667 h 1241833"/>
              <a:gd name="connsiteX53" fmla="*/ 4493550 w 5001078"/>
              <a:gd name="connsiteY53" fmla="*/ 492255 h 1241833"/>
              <a:gd name="connsiteX54" fmla="*/ 4548746 w 5001078"/>
              <a:gd name="connsiteY54" fmla="*/ 492255 h 1241833"/>
              <a:gd name="connsiteX55" fmla="*/ 4548746 w 5001078"/>
              <a:gd name="connsiteY55" fmla="*/ 473456 h 1241833"/>
              <a:gd name="connsiteX56" fmla="*/ 4604743 w 5001078"/>
              <a:gd name="connsiteY56" fmla="*/ 473456 h 1241833"/>
              <a:gd name="connsiteX57" fmla="*/ 4604743 w 5001078"/>
              <a:gd name="connsiteY57" fmla="*/ 492255 h 1241833"/>
              <a:gd name="connsiteX58" fmla="*/ 4659939 w 5001078"/>
              <a:gd name="connsiteY58" fmla="*/ 492255 h 1241833"/>
              <a:gd name="connsiteX59" fmla="*/ 4659939 w 5001078"/>
              <a:gd name="connsiteY59" fmla="*/ 304667 h 1241833"/>
              <a:gd name="connsiteX60" fmla="*/ 4590345 w 5001078"/>
              <a:gd name="connsiteY60" fmla="*/ 171076 h 1241833"/>
              <a:gd name="connsiteX61" fmla="*/ 4759934 w 5001078"/>
              <a:gd name="connsiteY61" fmla="*/ 171076 h 1241833"/>
              <a:gd name="connsiteX62" fmla="*/ 4759934 w 5001078"/>
              <a:gd name="connsiteY62" fmla="*/ 223073 h 1241833"/>
              <a:gd name="connsiteX63" fmla="*/ 4590345 w 5001078"/>
              <a:gd name="connsiteY63" fmla="*/ 223073 h 1241833"/>
              <a:gd name="connsiteX64" fmla="*/ 4531147 w 5001078"/>
              <a:gd name="connsiteY64" fmla="*/ 120678 h 1241833"/>
              <a:gd name="connsiteX65" fmla="*/ 4531147 w 5001078"/>
              <a:gd name="connsiteY65" fmla="*/ 273469 h 1241833"/>
              <a:gd name="connsiteX66" fmla="*/ 4819130 w 5001078"/>
              <a:gd name="connsiteY66" fmla="*/ 273469 h 1241833"/>
              <a:gd name="connsiteX67" fmla="*/ 4819130 w 5001078"/>
              <a:gd name="connsiteY67" fmla="*/ 120678 h 1241833"/>
              <a:gd name="connsiteX68" fmla="*/ 4215316 w 5001078"/>
              <a:gd name="connsiteY68" fmla="*/ 106679 h 1241833"/>
              <a:gd name="connsiteX69" fmla="*/ 4215316 w 5001078"/>
              <a:gd name="connsiteY69" fmla="*/ 241871 h 1241833"/>
              <a:gd name="connsiteX70" fmla="*/ 4138520 w 5001078"/>
              <a:gd name="connsiteY70" fmla="*/ 241871 h 1241833"/>
              <a:gd name="connsiteX71" fmla="*/ 4138520 w 5001078"/>
              <a:gd name="connsiteY71" fmla="*/ 141477 h 1241833"/>
              <a:gd name="connsiteX72" fmla="*/ 4082524 w 5001078"/>
              <a:gd name="connsiteY72" fmla="*/ 141477 h 1241833"/>
              <a:gd name="connsiteX73" fmla="*/ 4082524 w 5001078"/>
              <a:gd name="connsiteY73" fmla="*/ 294667 h 1241833"/>
              <a:gd name="connsiteX74" fmla="*/ 4215316 w 5001078"/>
              <a:gd name="connsiteY74" fmla="*/ 294667 h 1241833"/>
              <a:gd name="connsiteX75" fmla="*/ 4215316 w 5001078"/>
              <a:gd name="connsiteY75" fmla="*/ 427459 h 1241833"/>
              <a:gd name="connsiteX76" fmla="*/ 4124121 w 5001078"/>
              <a:gd name="connsiteY76" fmla="*/ 427459 h 1241833"/>
              <a:gd name="connsiteX77" fmla="*/ 4124121 w 5001078"/>
              <a:gd name="connsiteY77" fmla="*/ 329465 h 1241833"/>
              <a:gd name="connsiteX78" fmla="*/ 4068125 w 5001078"/>
              <a:gd name="connsiteY78" fmla="*/ 329465 h 1241833"/>
              <a:gd name="connsiteX79" fmla="*/ 4068125 w 5001078"/>
              <a:gd name="connsiteY79" fmla="*/ 480256 h 1241833"/>
              <a:gd name="connsiteX80" fmla="*/ 4366906 w 5001078"/>
              <a:gd name="connsiteY80" fmla="*/ 480256 h 1241833"/>
              <a:gd name="connsiteX81" fmla="*/ 4366906 w 5001078"/>
              <a:gd name="connsiteY81" fmla="*/ 499055 h 1241833"/>
              <a:gd name="connsiteX82" fmla="*/ 4422903 w 5001078"/>
              <a:gd name="connsiteY82" fmla="*/ 499055 h 1241833"/>
              <a:gd name="connsiteX83" fmla="*/ 4422903 w 5001078"/>
              <a:gd name="connsiteY83" fmla="*/ 329465 h 1241833"/>
              <a:gd name="connsiteX84" fmla="*/ 4366906 w 5001078"/>
              <a:gd name="connsiteY84" fmla="*/ 329465 h 1241833"/>
              <a:gd name="connsiteX85" fmla="*/ 4366906 w 5001078"/>
              <a:gd name="connsiteY85" fmla="*/ 427459 h 1241833"/>
              <a:gd name="connsiteX86" fmla="*/ 4275312 w 5001078"/>
              <a:gd name="connsiteY86" fmla="*/ 427459 h 1241833"/>
              <a:gd name="connsiteX87" fmla="*/ 4275312 w 5001078"/>
              <a:gd name="connsiteY87" fmla="*/ 294667 h 1241833"/>
              <a:gd name="connsiteX88" fmla="*/ 4408504 w 5001078"/>
              <a:gd name="connsiteY88" fmla="*/ 294667 h 1241833"/>
              <a:gd name="connsiteX89" fmla="*/ 4408504 w 5001078"/>
              <a:gd name="connsiteY89" fmla="*/ 141477 h 1241833"/>
              <a:gd name="connsiteX90" fmla="*/ 4352507 w 5001078"/>
              <a:gd name="connsiteY90" fmla="*/ 141477 h 1241833"/>
              <a:gd name="connsiteX91" fmla="*/ 4352507 w 5001078"/>
              <a:gd name="connsiteY91" fmla="*/ 241871 h 1241833"/>
              <a:gd name="connsiteX92" fmla="*/ 4275312 w 5001078"/>
              <a:gd name="connsiteY92" fmla="*/ 241871 h 1241833"/>
              <a:gd name="connsiteX93" fmla="*/ 4275312 w 5001078"/>
              <a:gd name="connsiteY93" fmla="*/ 106679 h 1241833"/>
              <a:gd name="connsiteX94" fmla="*/ 853716 w 5001078"/>
              <a:gd name="connsiteY94" fmla="*/ 101875 h 1241833"/>
              <a:gd name="connsiteX95" fmla="*/ 1124829 w 5001078"/>
              <a:gd name="connsiteY95" fmla="*/ 143858 h 1241833"/>
              <a:gd name="connsiteX96" fmla="*/ 1124829 w 5001078"/>
              <a:gd name="connsiteY96" fmla="*/ 364449 h 1241833"/>
              <a:gd name="connsiteX97" fmla="*/ 865101 w 5001078"/>
              <a:gd name="connsiteY97" fmla="*/ 289021 h 1241833"/>
              <a:gd name="connsiteX98" fmla="*/ 726342 w 5001078"/>
              <a:gd name="connsiteY98" fmla="*/ 320687 h 1241833"/>
              <a:gd name="connsiteX99" fmla="*/ 674396 w 5001078"/>
              <a:gd name="connsiteY99" fmla="*/ 405721 h 1241833"/>
              <a:gd name="connsiteX100" fmla="*/ 709976 w 5001078"/>
              <a:gd name="connsiteY100" fmla="*/ 484351 h 1241833"/>
              <a:gd name="connsiteX101" fmla="*/ 885737 w 5001078"/>
              <a:gd name="connsiteY101" fmla="*/ 581483 h 1241833"/>
              <a:gd name="connsiteX102" fmla="*/ 1111665 w 5001078"/>
              <a:gd name="connsiteY102" fmla="*/ 730204 h 1241833"/>
              <a:gd name="connsiteX103" fmla="*/ 1173217 w 5001078"/>
              <a:gd name="connsiteY103" fmla="*/ 916639 h 1241833"/>
              <a:gd name="connsiteX104" fmla="*/ 1060787 w 5001078"/>
              <a:gd name="connsiteY104" fmla="*/ 1158578 h 1241833"/>
              <a:gd name="connsiteX105" fmla="*/ 741285 w 5001078"/>
              <a:gd name="connsiteY105" fmla="*/ 1241833 h 1241833"/>
              <a:gd name="connsiteX106" fmla="*/ 431034 w 5001078"/>
              <a:gd name="connsiteY106" fmla="*/ 1180637 h 1241833"/>
              <a:gd name="connsiteX107" fmla="*/ 431034 w 5001078"/>
              <a:gd name="connsiteY107" fmla="*/ 945102 h 1241833"/>
              <a:gd name="connsiteX108" fmla="*/ 733458 w 5001078"/>
              <a:gd name="connsiteY108" fmla="*/ 1055398 h 1241833"/>
              <a:gd name="connsiteX109" fmla="*/ 877909 w 5001078"/>
              <a:gd name="connsiteY109" fmla="*/ 1022309 h 1241833"/>
              <a:gd name="connsiteX110" fmla="*/ 926297 w 5001078"/>
              <a:gd name="connsiteY110" fmla="*/ 937275 h 1241833"/>
              <a:gd name="connsiteX111" fmla="*/ 887872 w 5001078"/>
              <a:gd name="connsiteY111" fmla="*/ 852596 h 1241833"/>
              <a:gd name="connsiteX112" fmla="*/ 685070 w 5001078"/>
              <a:gd name="connsiteY112" fmla="*/ 744435 h 1241833"/>
              <a:gd name="connsiteX113" fmla="*/ 426765 w 5001078"/>
              <a:gd name="connsiteY113" fmla="*/ 425646 h 1241833"/>
              <a:gd name="connsiteX114" fmla="*/ 543821 w 5001078"/>
              <a:gd name="connsiteY114" fmla="*/ 186909 h 1241833"/>
              <a:gd name="connsiteX115" fmla="*/ 853716 w 5001078"/>
              <a:gd name="connsiteY115" fmla="*/ 101875 h 1241833"/>
              <a:gd name="connsiteX116" fmla="*/ 1876142 w 5001078"/>
              <a:gd name="connsiteY116" fmla="*/ 62738 h 1241833"/>
              <a:gd name="connsiteX117" fmla="*/ 1972917 w 5001078"/>
              <a:gd name="connsiteY117" fmla="*/ 96538 h 1241833"/>
              <a:gd name="connsiteX118" fmla="*/ 2009919 w 5001078"/>
              <a:gd name="connsiteY118" fmla="*/ 181572 h 1241833"/>
              <a:gd name="connsiteX119" fmla="*/ 1972205 w 5001078"/>
              <a:gd name="connsiteY119" fmla="*/ 268030 h 1241833"/>
              <a:gd name="connsiteX120" fmla="*/ 1876142 w 5001078"/>
              <a:gd name="connsiteY120" fmla="*/ 302541 h 1241833"/>
              <a:gd name="connsiteX121" fmla="*/ 1780789 w 5001078"/>
              <a:gd name="connsiteY121" fmla="*/ 267674 h 1241833"/>
              <a:gd name="connsiteX122" fmla="*/ 1743075 w 5001078"/>
              <a:gd name="connsiteY122" fmla="*/ 181572 h 1241833"/>
              <a:gd name="connsiteX123" fmla="*/ 1780434 w 5001078"/>
              <a:gd name="connsiteY123" fmla="*/ 95826 h 1241833"/>
              <a:gd name="connsiteX124" fmla="*/ 1876142 w 5001078"/>
              <a:gd name="connsiteY124" fmla="*/ 62738 h 1241833"/>
              <a:gd name="connsiteX125" fmla="*/ 133066 w 5001078"/>
              <a:gd name="connsiteY125" fmla="*/ 62738 h 1241833"/>
              <a:gd name="connsiteX126" fmla="*/ 229842 w 5001078"/>
              <a:gd name="connsiteY126" fmla="*/ 96538 h 1241833"/>
              <a:gd name="connsiteX127" fmla="*/ 266844 w 5001078"/>
              <a:gd name="connsiteY127" fmla="*/ 181572 h 1241833"/>
              <a:gd name="connsiteX128" fmla="*/ 229130 w 5001078"/>
              <a:gd name="connsiteY128" fmla="*/ 268030 h 1241833"/>
              <a:gd name="connsiteX129" fmla="*/ 133066 w 5001078"/>
              <a:gd name="connsiteY129" fmla="*/ 302541 h 1241833"/>
              <a:gd name="connsiteX130" fmla="*/ 37714 w 5001078"/>
              <a:gd name="connsiteY130" fmla="*/ 267674 h 1241833"/>
              <a:gd name="connsiteX131" fmla="*/ 0 w 5001078"/>
              <a:gd name="connsiteY131" fmla="*/ 181572 h 1241833"/>
              <a:gd name="connsiteX132" fmla="*/ 37358 w 5001078"/>
              <a:gd name="connsiteY132" fmla="*/ 95826 h 1241833"/>
              <a:gd name="connsiteX133" fmla="*/ 133066 w 5001078"/>
              <a:gd name="connsiteY133" fmla="*/ 62738 h 1241833"/>
              <a:gd name="connsiteX134" fmla="*/ 2722467 w 5001078"/>
              <a:gd name="connsiteY134" fmla="*/ 57756 h 1241833"/>
              <a:gd name="connsiteX135" fmla="*/ 2951597 w 5001078"/>
              <a:gd name="connsiteY135" fmla="*/ 57756 h 1241833"/>
              <a:gd name="connsiteX136" fmla="*/ 2951597 w 5001078"/>
              <a:gd name="connsiteY136" fmla="*/ 1222620 h 1241833"/>
              <a:gd name="connsiteX137" fmla="*/ 2722467 w 5001078"/>
              <a:gd name="connsiteY137" fmla="*/ 1222620 h 1241833"/>
              <a:gd name="connsiteX138" fmla="*/ 2722467 w 5001078"/>
              <a:gd name="connsiteY138" fmla="*/ 1111613 h 1241833"/>
              <a:gd name="connsiteX139" fmla="*/ 2718909 w 5001078"/>
              <a:gd name="connsiteY139" fmla="*/ 1111613 h 1241833"/>
              <a:gd name="connsiteX140" fmla="*/ 2472700 w 5001078"/>
              <a:gd name="connsiteY140" fmla="*/ 1241833 h 1241833"/>
              <a:gd name="connsiteX141" fmla="*/ 2233964 w 5001078"/>
              <a:gd name="connsiteY141" fmla="*/ 1135807 h 1241833"/>
              <a:gd name="connsiteX142" fmla="*/ 2145371 w 5001078"/>
              <a:gd name="connsiteY142" fmla="*/ 846904 h 1241833"/>
              <a:gd name="connsiteX143" fmla="*/ 2244637 w 5001078"/>
              <a:gd name="connsiteY143" fmla="*/ 534874 h 1241833"/>
              <a:gd name="connsiteX144" fmla="*/ 2504010 w 5001078"/>
              <a:gd name="connsiteY144" fmla="*/ 416395 h 1241833"/>
              <a:gd name="connsiteX145" fmla="*/ 2718909 w 5001078"/>
              <a:gd name="connsiteY145" fmla="*/ 527402 h 1241833"/>
              <a:gd name="connsiteX146" fmla="*/ 2722467 w 5001078"/>
              <a:gd name="connsiteY146" fmla="*/ 527402 h 1241833"/>
              <a:gd name="connsiteX147" fmla="*/ 1331528 w 5001078"/>
              <a:gd name="connsiteY147" fmla="*/ 57756 h 1241833"/>
              <a:gd name="connsiteX148" fmla="*/ 1560658 w 5001078"/>
              <a:gd name="connsiteY148" fmla="*/ 57756 h 1241833"/>
              <a:gd name="connsiteX149" fmla="*/ 1560658 w 5001078"/>
              <a:gd name="connsiteY149" fmla="*/ 1222620 h 1241833"/>
              <a:gd name="connsiteX150" fmla="*/ 1331528 w 5001078"/>
              <a:gd name="connsiteY150" fmla="*/ 1222620 h 1241833"/>
              <a:gd name="connsiteX151" fmla="*/ 3977005 w 5001078"/>
              <a:gd name="connsiteY151" fmla="*/ 0 h 1241833"/>
              <a:gd name="connsiteX152" fmla="*/ 4064410 w 5001078"/>
              <a:gd name="connsiteY152" fmla="*/ 0 h 1241833"/>
              <a:gd name="connsiteX153" fmla="*/ 4345410 w 5001078"/>
              <a:gd name="connsiteY153" fmla="*/ 0 h 1241833"/>
              <a:gd name="connsiteX154" fmla="*/ 4901149 w 5001078"/>
              <a:gd name="connsiteY154" fmla="*/ 0 h 1241833"/>
              <a:gd name="connsiteX155" fmla="*/ 5001078 w 5001078"/>
              <a:gd name="connsiteY155" fmla="*/ 99929 h 1241833"/>
              <a:gd name="connsiteX156" fmla="*/ 5001078 w 5001078"/>
              <a:gd name="connsiteY156" fmla="*/ 349746 h 1241833"/>
              <a:gd name="connsiteX157" fmla="*/ 5001078 w 5001078"/>
              <a:gd name="connsiteY157" fmla="*/ 499636 h 1241833"/>
              <a:gd name="connsiteX158" fmla="*/ 4901149 w 5001078"/>
              <a:gd name="connsiteY158" fmla="*/ 599565 h 1241833"/>
              <a:gd name="connsiteX159" fmla="*/ 4345410 w 5001078"/>
              <a:gd name="connsiteY159" fmla="*/ 599565 h 1241833"/>
              <a:gd name="connsiteX160" fmla="*/ 4045260 w 5001078"/>
              <a:gd name="connsiteY160" fmla="*/ 718051 h 1241833"/>
              <a:gd name="connsiteX161" fmla="*/ 4064410 w 5001078"/>
              <a:gd name="connsiteY161" fmla="*/ 599565 h 1241833"/>
              <a:gd name="connsiteX162" fmla="*/ 3977005 w 5001078"/>
              <a:gd name="connsiteY162" fmla="*/ 599565 h 1241833"/>
              <a:gd name="connsiteX163" fmla="*/ 3877076 w 5001078"/>
              <a:gd name="connsiteY163" fmla="*/ 499636 h 1241833"/>
              <a:gd name="connsiteX164" fmla="*/ 3877076 w 5001078"/>
              <a:gd name="connsiteY164" fmla="*/ 349746 h 1241833"/>
              <a:gd name="connsiteX165" fmla="*/ 3877076 w 5001078"/>
              <a:gd name="connsiteY165" fmla="*/ 99929 h 1241833"/>
              <a:gd name="connsiteX166" fmla="*/ 3977005 w 5001078"/>
              <a:gd name="connsiteY166" fmla="*/ 0 h 12418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Lst>
            <a:rect l="l" t="t" r="r" b="b"/>
            <a:pathLst>
              <a:path w="5001078" h="1241833">
                <a:moveTo>
                  <a:pt x="2558091" y="592868"/>
                </a:moveTo>
                <a:cubicBezTo>
                  <a:pt x="2502113" y="592868"/>
                  <a:pt x="2458113" y="615046"/>
                  <a:pt x="2426091" y="659401"/>
                </a:cubicBezTo>
                <a:cubicBezTo>
                  <a:pt x="2394070" y="703757"/>
                  <a:pt x="2378059" y="763885"/>
                  <a:pt x="2378059" y="839788"/>
                </a:cubicBezTo>
                <a:cubicBezTo>
                  <a:pt x="2378059" y="911895"/>
                  <a:pt x="2393477" y="967517"/>
                  <a:pt x="2424313" y="1006654"/>
                </a:cubicBezTo>
                <a:cubicBezTo>
                  <a:pt x="2455148" y="1045791"/>
                  <a:pt x="2497606" y="1065360"/>
                  <a:pt x="2551686" y="1065360"/>
                </a:cubicBezTo>
                <a:cubicBezTo>
                  <a:pt x="2602446" y="1065360"/>
                  <a:pt x="2644192" y="1044724"/>
                  <a:pt x="2676925" y="1003452"/>
                </a:cubicBezTo>
                <a:cubicBezTo>
                  <a:pt x="2709658" y="962180"/>
                  <a:pt x="2726024" y="908574"/>
                  <a:pt x="2726024" y="842634"/>
                </a:cubicBezTo>
                <a:lnTo>
                  <a:pt x="2726024" y="777168"/>
                </a:lnTo>
                <a:cubicBezTo>
                  <a:pt x="2726024" y="724037"/>
                  <a:pt x="2710014" y="680037"/>
                  <a:pt x="2677993" y="645169"/>
                </a:cubicBezTo>
                <a:cubicBezTo>
                  <a:pt x="2645971" y="610302"/>
                  <a:pt x="2606004" y="592868"/>
                  <a:pt x="2558091" y="592868"/>
                </a:cubicBezTo>
                <a:close/>
                <a:moveTo>
                  <a:pt x="3505446" y="573655"/>
                </a:moveTo>
                <a:cubicBezTo>
                  <a:pt x="3466072" y="573655"/>
                  <a:pt x="3431205" y="589784"/>
                  <a:pt x="3400843" y="622043"/>
                </a:cubicBezTo>
                <a:cubicBezTo>
                  <a:pt x="3370483" y="654301"/>
                  <a:pt x="3351507" y="696997"/>
                  <a:pt x="3343917" y="750128"/>
                </a:cubicBezTo>
                <a:lnTo>
                  <a:pt x="3648475" y="750128"/>
                </a:lnTo>
                <a:cubicBezTo>
                  <a:pt x="3648475" y="632480"/>
                  <a:pt x="3600799" y="573655"/>
                  <a:pt x="3505446" y="573655"/>
                </a:cubicBezTo>
                <a:close/>
                <a:moveTo>
                  <a:pt x="1760153" y="435608"/>
                </a:moveTo>
                <a:lnTo>
                  <a:pt x="1989283" y="435608"/>
                </a:lnTo>
                <a:lnTo>
                  <a:pt x="1989283" y="1222620"/>
                </a:lnTo>
                <a:lnTo>
                  <a:pt x="1760153" y="1222620"/>
                </a:lnTo>
                <a:close/>
                <a:moveTo>
                  <a:pt x="17078" y="435608"/>
                </a:moveTo>
                <a:lnTo>
                  <a:pt x="246208" y="435608"/>
                </a:lnTo>
                <a:lnTo>
                  <a:pt x="246208" y="1222620"/>
                </a:lnTo>
                <a:lnTo>
                  <a:pt x="17078" y="1222620"/>
                </a:lnTo>
                <a:close/>
                <a:moveTo>
                  <a:pt x="3506869" y="416395"/>
                </a:moveTo>
                <a:cubicBezTo>
                  <a:pt x="3618351" y="416395"/>
                  <a:pt x="3705520" y="450195"/>
                  <a:pt x="3768377" y="517796"/>
                </a:cubicBezTo>
                <a:cubicBezTo>
                  <a:pt x="3831233" y="585396"/>
                  <a:pt x="3862662" y="678258"/>
                  <a:pt x="3862662" y="796381"/>
                </a:cubicBezTo>
                <a:lnTo>
                  <a:pt x="3862662" y="893868"/>
                </a:lnTo>
                <a:lnTo>
                  <a:pt x="3344628" y="893868"/>
                </a:lnTo>
                <a:cubicBezTo>
                  <a:pt x="3352693" y="1015786"/>
                  <a:pt x="3426223" y="1076745"/>
                  <a:pt x="3565219" y="1076745"/>
                </a:cubicBezTo>
                <a:cubicBezTo>
                  <a:pt x="3652033" y="1076745"/>
                  <a:pt x="3728647" y="1055398"/>
                  <a:pt x="3795061" y="1012703"/>
                </a:cubicBezTo>
                <a:lnTo>
                  <a:pt x="3795061" y="1181348"/>
                </a:lnTo>
                <a:cubicBezTo>
                  <a:pt x="3723429" y="1221671"/>
                  <a:pt x="3629499" y="1241833"/>
                  <a:pt x="3513274" y="1241833"/>
                </a:cubicBezTo>
                <a:cubicBezTo>
                  <a:pt x="3388035" y="1241833"/>
                  <a:pt x="3290667" y="1206491"/>
                  <a:pt x="3221169" y="1135807"/>
                </a:cubicBezTo>
                <a:cubicBezTo>
                  <a:pt x="3151671" y="1065123"/>
                  <a:pt x="3116921" y="966687"/>
                  <a:pt x="3116921" y="840499"/>
                </a:cubicBezTo>
                <a:cubicBezTo>
                  <a:pt x="3116921" y="714786"/>
                  <a:pt x="3153924" y="612674"/>
                  <a:pt x="3227929" y="534162"/>
                </a:cubicBezTo>
                <a:cubicBezTo>
                  <a:pt x="3301933" y="455651"/>
                  <a:pt x="3394914" y="416395"/>
                  <a:pt x="3506869" y="416395"/>
                </a:cubicBezTo>
                <a:close/>
                <a:moveTo>
                  <a:pt x="4744735" y="353465"/>
                </a:moveTo>
                <a:lnTo>
                  <a:pt x="4801132" y="353465"/>
                </a:lnTo>
                <a:lnTo>
                  <a:pt x="4801132" y="424660"/>
                </a:lnTo>
                <a:lnTo>
                  <a:pt x="4744735" y="424660"/>
                </a:lnTo>
                <a:close/>
                <a:moveTo>
                  <a:pt x="4548747" y="353465"/>
                </a:moveTo>
                <a:lnTo>
                  <a:pt x="4604744" y="353465"/>
                </a:lnTo>
                <a:lnTo>
                  <a:pt x="4604744" y="424660"/>
                </a:lnTo>
                <a:lnTo>
                  <a:pt x="4548747" y="424660"/>
                </a:lnTo>
                <a:close/>
                <a:moveTo>
                  <a:pt x="4689538" y="304667"/>
                </a:moveTo>
                <a:lnTo>
                  <a:pt x="4689538" y="492255"/>
                </a:lnTo>
                <a:lnTo>
                  <a:pt x="4744734" y="492255"/>
                </a:lnTo>
                <a:lnTo>
                  <a:pt x="4744734" y="473456"/>
                </a:lnTo>
                <a:lnTo>
                  <a:pt x="4801131" y="473456"/>
                </a:lnTo>
                <a:lnTo>
                  <a:pt x="4801131" y="492255"/>
                </a:lnTo>
                <a:lnTo>
                  <a:pt x="4856327" y="492255"/>
                </a:lnTo>
                <a:lnTo>
                  <a:pt x="4856327" y="304667"/>
                </a:lnTo>
                <a:close/>
                <a:moveTo>
                  <a:pt x="4493550" y="304667"/>
                </a:moveTo>
                <a:lnTo>
                  <a:pt x="4493550" y="492255"/>
                </a:lnTo>
                <a:lnTo>
                  <a:pt x="4548746" y="492255"/>
                </a:lnTo>
                <a:lnTo>
                  <a:pt x="4548746" y="473456"/>
                </a:lnTo>
                <a:lnTo>
                  <a:pt x="4604743" y="473456"/>
                </a:lnTo>
                <a:lnTo>
                  <a:pt x="4604743" y="492255"/>
                </a:lnTo>
                <a:lnTo>
                  <a:pt x="4659939" y="492255"/>
                </a:lnTo>
                <a:lnTo>
                  <a:pt x="4659939" y="304667"/>
                </a:lnTo>
                <a:close/>
                <a:moveTo>
                  <a:pt x="4590345" y="171076"/>
                </a:moveTo>
                <a:lnTo>
                  <a:pt x="4759934" y="171076"/>
                </a:lnTo>
                <a:lnTo>
                  <a:pt x="4759934" y="223073"/>
                </a:lnTo>
                <a:lnTo>
                  <a:pt x="4590345" y="223073"/>
                </a:lnTo>
                <a:close/>
                <a:moveTo>
                  <a:pt x="4531147" y="120678"/>
                </a:moveTo>
                <a:lnTo>
                  <a:pt x="4531147" y="273469"/>
                </a:lnTo>
                <a:lnTo>
                  <a:pt x="4819130" y="273469"/>
                </a:lnTo>
                <a:lnTo>
                  <a:pt x="4819130" y="120678"/>
                </a:lnTo>
                <a:close/>
                <a:moveTo>
                  <a:pt x="4215316" y="106679"/>
                </a:moveTo>
                <a:lnTo>
                  <a:pt x="4215316" y="241871"/>
                </a:lnTo>
                <a:lnTo>
                  <a:pt x="4138520" y="241871"/>
                </a:lnTo>
                <a:lnTo>
                  <a:pt x="4138520" y="141477"/>
                </a:lnTo>
                <a:lnTo>
                  <a:pt x="4082524" y="141477"/>
                </a:lnTo>
                <a:lnTo>
                  <a:pt x="4082524" y="294667"/>
                </a:lnTo>
                <a:lnTo>
                  <a:pt x="4215316" y="294667"/>
                </a:lnTo>
                <a:lnTo>
                  <a:pt x="4215316" y="427459"/>
                </a:lnTo>
                <a:lnTo>
                  <a:pt x="4124121" y="427459"/>
                </a:lnTo>
                <a:lnTo>
                  <a:pt x="4124121" y="329465"/>
                </a:lnTo>
                <a:lnTo>
                  <a:pt x="4068125" y="329465"/>
                </a:lnTo>
                <a:lnTo>
                  <a:pt x="4068125" y="480256"/>
                </a:lnTo>
                <a:lnTo>
                  <a:pt x="4366906" y="480256"/>
                </a:lnTo>
                <a:lnTo>
                  <a:pt x="4366906" y="499055"/>
                </a:lnTo>
                <a:lnTo>
                  <a:pt x="4422903" y="499055"/>
                </a:lnTo>
                <a:lnTo>
                  <a:pt x="4422903" y="329465"/>
                </a:lnTo>
                <a:lnTo>
                  <a:pt x="4366906" y="329465"/>
                </a:lnTo>
                <a:lnTo>
                  <a:pt x="4366906" y="427459"/>
                </a:lnTo>
                <a:lnTo>
                  <a:pt x="4275312" y="427459"/>
                </a:lnTo>
                <a:lnTo>
                  <a:pt x="4275312" y="294667"/>
                </a:lnTo>
                <a:lnTo>
                  <a:pt x="4408504" y="294667"/>
                </a:lnTo>
                <a:lnTo>
                  <a:pt x="4408504" y="141477"/>
                </a:lnTo>
                <a:lnTo>
                  <a:pt x="4352507" y="141477"/>
                </a:lnTo>
                <a:lnTo>
                  <a:pt x="4352507" y="241871"/>
                </a:lnTo>
                <a:lnTo>
                  <a:pt x="4275312" y="241871"/>
                </a:lnTo>
                <a:lnTo>
                  <a:pt x="4275312" y="106679"/>
                </a:lnTo>
                <a:close/>
                <a:moveTo>
                  <a:pt x="853716" y="101875"/>
                </a:moveTo>
                <a:cubicBezTo>
                  <a:pt x="961402" y="101875"/>
                  <a:pt x="1051773" y="115869"/>
                  <a:pt x="1124829" y="143858"/>
                </a:cubicBezTo>
                <a:lnTo>
                  <a:pt x="1124829" y="364449"/>
                </a:lnTo>
                <a:cubicBezTo>
                  <a:pt x="1050824" y="314164"/>
                  <a:pt x="964248" y="289021"/>
                  <a:pt x="865101" y="289021"/>
                </a:cubicBezTo>
                <a:cubicBezTo>
                  <a:pt x="807225" y="289021"/>
                  <a:pt x="760972" y="299577"/>
                  <a:pt x="726342" y="320687"/>
                </a:cubicBezTo>
                <a:cubicBezTo>
                  <a:pt x="691712" y="341797"/>
                  <a:pt x="674396" y="370142"/>
                  <a:pt x="674396" y="405721"/>
                </a:cubicBezTo>
                <a:cubicBezTo>
                  <a:pt x="674396" y="434185"/>
                  <a:pt x="686256" y="460395"/>
                  <a:pt x="709976" y="484351"/>
                </a:cubicBezTo>
                <a:cubicBezTo>
                  <a:pt x="733695" y="508308"/>
                  <a:pt x="792282" y="540685"/>
                  <a:pt x="885737" y="581483"/>
                </a:cubicBezTo>
                <a:cubicBezTo>
                  <a:pt x="995321" y="628447"/>
                  <a:pt x="1070630" y="678021"/>
                  <a:pt x="1111665" y="730204"/>
                </a:cubicBezTo>
                <a:cubicBezTo>
                  <a:pt x="1152700" y="782387"/>
                  <a:pt x="1173217" y="844532"/>
                  <a:pt x="1173217" y="916639"/>
                </a:cubicBezTo>
                <a:cubicBezTo>
                  <a:pt x="1173217" y="1022428"/>
                  <a:pt x="1135740" y="1103074"/>
                  <a:pt x="1060787" y="1158578"/>
                </a:cubicBezTo>
                <a:cubicBezTo>
                  <a:pt x="985833" y="1214081"/>
                  <a:pt x="879333" y="1241833"/>
                  <a:pt x="741285" y="1241833"/>
                </a:cubicBezTo>
                <a:cubicBezTo>
                  <a:pt x="615098" y="1241833"/>
                  <a:pt x="511681" y="1221434"/>
                  <a:pt x="431034" y="1180637"/>
                </a:cubicBezTo>
                <a:lnTo>
                  <a:pt x="431034" y="945102"/>
                </a:lnTo>
                <a:cubicBezTo>
                  <a:pt x="519745" y="1018633"/>
                  <a:pt x="620553" y="1055398"/>
                  <a:pt x="733458" y="1055398"/>
                </a:cubicBezTo>
                <a:cubicBezTo>
                  <a:pt x="797500" y="1055398"/>
                  <a:pt x="845651" y="1044368"/>
                  <a:pt x="877909" y="1022309"/>
                </a:cubicBezTo>
                <a:cubicBezTo>
                  <a:pt x="910168" y="1000250"/>
                  <a:pt x="926297" y="971905"/>
                  <a:pt x="926297" y="937275"/>
                </a:cubicBezTo>
                <a:cubicBezTo>
                  <a:pt x="926297" y="907388"/>
                  <a:pt x="913489" y="879162"/>
                  <a:pt x="887872" y="852596"/>
                </a:cubicBezTo>
                <a:cubicBezTo>
                  <a:pt x="862255" y="826030"/>
                  <a:pt x="794654" y="789977"/>
                  <a:pt x="685070" y="744435"/>
                </a:cubicBezTo>
                <a:cubicBezTo>
                  <a:pt x="512867" y="671379"/>
                  <a:pt x="426765" y="565116"/>
                  <a:pt x="426765" y="425646"/>
                </a:cubicBezTo>
                <a:cubicBezTo>
                  <a:pt x="426765" y="323177"/>
                  <a:pt x="465783" y="243599"/>
                  <a:pt x="543821" y="186909"/>
                </a:cubicBezTo>
                <a:cubicBezTo>
                  <a:pt x="621858" y="130219"/>
                  <a:pt x="725156" y="101875"/>
                  <a:pt x="853716" y="101875"/>
                </a:cubicBezTo>
                <a:close/>
                <a:moveTo>
                  <a:pt x="1876142" y="62738"/>
                </a:moveTo>
                <a:cubicBezTo>
                  <a:pt x="1915990" y="62738"/>
                  <a:pt x="1948249" y="74004"/>
                  <a:pt x="1972917" y="96538"/>
                </a:cubicBezTo>
                <a:cubicBezTo>
                  <a:pt x="1997585" y="119071"/>
                  <a:pt x="2009919" y="147416"/>
                  <a:pt x="2009919" y="181572"/>
                </a:cubicBezTo>
                <a:cubicBezTo>
                  <a:pt x="2009919" y="216203"/>
                  <a:pt x="1997348" y="245022"/>
                  <a:pt x="1972205" y="268030"/>
                </a:cubicBezTo>
                <a:cubicBezTo>
                  <a:pt x="1947063" y="291038"/>
                  <a:pt x="1915041" y="302541"/>
                  <a:pt x="1876142" y="302541"/>
                </a:cubicBezTo>
                <a:cubicBezTo>
                  <a:pt x="1837716" y="302541"/>
                  <a:pt x="1805932" y="290919"/>
                  <a:pt x="1780789" y="267674"/>
                </a:cubicBezTo>
                <a:cubicBezTo>
                  <a:pt x="1755647" y="244429"/>
                  <a:pt x="1743075" y="215728"/>
                  <a:pt x="1743075" y="181572"/>
                </a:cubicBezTo>
                <a:cubicBezTo>
                  <a:pt x="1743075" y="146467"/>
                  <a:pt x="1755528" y="117885"/>
                  <a:pt x="1780434" y="95826"/>
                </a:cubicBezTo>
                <a:cubicBezTo>
                  <a:pt x="1805339" y="73767"/>
                  <a:pt x="1837242" y="62738"/>
                  <a:pt x="1876142" y="62738"/>
                </a:cubicBezTo>
                <a:close/>
                <a:moveTo>
                  <a:pt x="133066" y="62738"/>
                </a:moveTo>
                <a:cubicBezTo>
                  <a:pt x="172915" y="62738"/>
                  <a:pt x="205174" y="74004"/>
                  <a:pt x="229842" y="96538"/>
                </a:cubicBezTo>
                <a:cubicBezTo>
                  <a:pt x="254510" y="119071"/>
                  <a:pt x="266844" y="147416"/>
                  <a:pt x="266844" y="181572"/>
                </a:cubicBezTo>
                <a:cubicBezTo>
                  <a:pt x="266844" y="216203"/>
                  <a:pt x="254273" y="245022"/>
                  <a:pt x="229130" y="268030"/>
                </a:cubicBezTo>
                <a:cubicBezTo>
                  <a:pt x="203988" y="291038"/>
                  <a:pt x="171966" y="302541"/>
                  <a:pt x="133066" y="302541"/>
                </a:cubicBezTo>
                <a:cubicBezTo>
                  <a:pt x="94641" y="302541"/>
                  <a:pt x="62857" y="290919"/>
                  <a:pt x="37714" y="267674"/>
                </a:cubicBezTo>
                <a:cubicBezTo>
                  <a:pt x="12572" y="244429"/>
                  <a:pt x="0" y="215728"/>
                  <a:pt x="0" y="181572"/>
                </a:cubicBezTo>
                <a:cubicBezTo>
                  <a:pt x="0" y="146467"/>
                  <a:pt x="12453" y="117885"/>
                  <a:pt x="37358" y="95826"/>
                </a:cubicBezTo>
                <a:cubicBezTo>
                  <a:pt x="62264" y="73767"/>
                  <a:pt x="94167" y="62738"/>
                  <a:pt x="133066" y="62738"/>
                </a:cubicBezTo>
                <a:close/>
                <a:moveTo>
                  <a:pt x="2722467" y="57756"/>
                </a:moveTo>
                <a:lnTo>
                  <a:pt x="2951597" y="57756"/>
                </a:lnTo>
                <a:lnTo>
                  <a:pt x="2951597" y="1222620"/>
                </a:lnTo>
                <a:lnTo>
                  <a:pt x="2722467" y="1222620"/>
                </a:lnTo>
                <a:lnTo>
                  <a:pt x="2722467" y="1111613"/>
                </a:lnTo>
                <a:lnTo>
                  <a:pt x="2718909" y="1111613"/>
                </a:lnTo>
                <a:cubicBezTo>
                  <a:pt x="2663405" y="1198426"/>
                  <a:pt x="2581335" y="1241833"/>
                  <a:pt x="2472700" y="1241833"/>
                </a:cubicBezTo>
                <a:cubicBezTo>
                  <a:pt x="2372604" y="1241833"/>
                  <a:pt x="2293025" y="1206491"/>
                  <a:pt x="2233964" y="1135807"/>
                </a:cubicBezTo>
                <a:cubicBezTo>
                  <a:pt x="2174902" y="1065123"/>
                  <a:pt x="2145371" y="968822"/>
                  <a:pt x="2145371" y="846904"/>
                </a:cubicBezTo>
                <a:cubicBezTo>
                  <a:pt x="2145371" y="717870"/>
                  <a:pt x="2178460" y="613860"/>
                  <a:pt x="2244637" y="534874"/>
                </a:cubicBezTo>
                <a:cubicBezTo>
                  <a:pt x="2310815" y="455888"/>
                  <a:pt x="2397272" y="416395"/>
                  <a:pt x="2504010" y="416395"/>
                </a:cubicBezTo>
                <a:cubicBezTo>
                  <a:pt x="2606478" y="416395"/>
                  <a:pt x="2678111" y="453397"/>
                  <a:pt x="2718909" y="527402"/>
                </a:cubicBezTo>
                <a:lnTo>
                  <a:pt x="2722467" y="527402"/>
                </a:lnTo>
                <a:close/>
                <a:moveTo>
                  <a:pt x="1331528" y="57756"/>
                </a:moveTo>
                <a:lnTo>
                  <a:pt x="1560658" y="57756"/>
                </a:lnTo>
                <a:lnTo>
                  <a:pt x="1560658" y="1222620"/>
                </a:lnTo>
                <a:lnTo>
                  <a:pt x="1331528" y="1222620"/>
                </a:lnTo>
                <a:close/>
                <a:moveTo>
                  <a:pt x="3977005" y="0"/>
                </a:moveTo>
                <a:lnTo>
                  <a:pt x="4064410" y="0"/>
                </a:lnTo>
                <a:lnTo>
                  <a:pt x="4345410" y="0"/>
                </a:lnTo>
                <a:lnTo>
                  <a:pt x="4901149" y="0"/>
                </a:lnTo>
                <a:cubicBezTo>
                  <a:pt x="4956338" y="0"/>
                  <a:pt x="5001078" y="44740"/>
                  <a:pt x="5001078" y="99929"/>
                </a:cubicBezTo>
                <a:lnTo>
                  <a:pt x="5001078" y="349746"/>
                </a:lnTo>
                <a:lnTo>
                  <a:pt x="5001078" y="499636"/>
                </a:lnTo>
                <a:cubicBezTo>
                  <a:pt x="5001078" y="554825"/>
                  <a:pt x="4956338" y="599565"/>
                  <a:pt x="4901149" y="599565"/>
                </a:cubicBezTo>
                <a:lnTo>
                  <a:pt x="4345410" y="599565"/>
                </a:lnTo>
                <a:lnTo>
                  <a:pt x="4045260" y="718051"/>
                </a:lnTo>
                <a:lnTo>
                  <a:pt x="4064410" y="599565"/>
                </a:lnTo>
                <a:lnTo>
                  <a:pt x="3977005" y="599565"/>
                </a:lnTo>
                <a:cubicBezTo>
                  <a:pt x="3921816" y="599565"/>
                  <a:pt x="3877076" y="554825"/>
                  <a:pt x="3877076" y="499636"/>
                </a:cubicBezTo>
                <a:lnTo>
                  <a:pt x="3877076" y="349746"/>
                </a:lnTo>
                <a:lnTo>
                  <a:pt x="3877076" y="99929"/>
                </a:lnTo>
                <a:cubicBezTo>
                  <a:pt x="3877076" y="44740"/>
                  <a:pt x="3921816" y="0"/>
                  <a:pt x="3977005" y="0"/>
                </a:cubicBezTo>
                <a:close/>
              </a:path>
            </a:pathLst>
          </a:custGeom>
          <a:blipFill dpi="0" rotWithShape="1">
            <a:blip r:embed="rId6" cstate="print">
              <a:alphaModFix amt="37000"/>
              <a:duotone>
                <a:schemeClr val="accent1">
                  <a:shade val="45000"/>
                  <a:satMod val="135000"/>
                </a:schemeClr>
                <a:prstClr val="white"/>
              </a:duotone>
              <a:extLst>
                <a:ext uri="{28A0092B-C50C-407E-A947-70E740481C1C}">
                  <a14:useLocalDpi xmlns:a14="http://schemas.microsoft.com/office/drawing/2010/main" val="0"/>
                </a:ext>
              </a:extLst>
            </a:blip>
            <a:srcRect/>
            <a:tile tx="0" ty="0" sx="100000" sy="100000" flip="none" algn="tl"/>
          </a:blip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a:endParaRPr lang="zh-CN" altLang="en-US" sz="2800" dirty="0">
              <a:solidFill>
                <a:schemeClr val="accent3"/>
              </a:solidFill>
            </a:endParaRPr>
          </a:p>
        </p:txBody>
      </p:sp>
    </p:spTree>
    <p:custDataLst>
      <p:tags r:id="rId1"/>
    </p:custDataLst>
    <p:extLst>
      <p:ext uri="{BB962C8B-B14F-4D97-AF65-F5344CB8AC3E}">
        <p14:creationId xmlns:p14="http://schemas.microsoft.com/office/powerpoint/2010/main" val="3055233112"/>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矩形 5">
            <a:extLst>
              <a:ext uri="{FF2B5EF4-FFF2-40B4-BE49-F238E27FC236}">
                <a16:creationId xmlns:a16="http://schemas.microsoft.com/office/drawing/2014/main" xmlns="" id="{582A2692-388C-4DE6-A8BE-D6DA38051256}"/>
              </a:ext>
            </a:extLst>
          </p:cNvPr>
          <p:cNvSpPr/>
          <p:nvPr/>
        </p:nvSpPr>
        <p:spPr>
          <a:xfrm>
            <a:off x="710803" y="3641639"/>
            <a:ext cx="10920778" cy="2308324"/>
          </a:xfrm>
          <a:prstGeom prst="rect">
            <a:avLst/>
          </a:prstGeom>
          <a:noFill/>
        </p:spPr>
        <p:txBody>
          <a:bodyPr wrap="square">
            <a:spAutoFit/>
          </a:bodyPr>
          <a:lstStyle/>
          <a:p>
            <a:r>
              <a:rPr lang="en-US" altLang="zh-CN" sz="7200" spc="-300" smtClean="0">
                <a:ln w="19050">
                  <a:solidFill>
                    <a:schemeClr val="accent3">
                      <a:lumMod val="50000"/>
                      <a:alpha val="60000"/>
                    </a:schemeClr>
                  </a:solidFill>
                </a:ln>
                <a:noFill/>
                <a:latin typeface="字魂43号-国潮手书" panose="00000500000000000000" pitchFamily="2" charset="-122"/>
                <a:ea typeface="字魂43号-国潮手书" panose="00000500000000000000" pitchFamily="2" charset="-122"/>
              </a:rPr>
              <a:t>IN</a:t>
            </a:r>
            <a:r>
              <a:rPr lang="en-US" altLang="zh-CN" sz="100" spc="-300" smtClean="0">
                <a:ln w="19050">
                  <a:solidFill>
                    <a:schemeClr val="accent3">
                      <a:lumMod val="50000"/>
                      <a:alpha val="60000"/>
                    </a:schemeClr>
                  </a:solidFill>
                </a:ln>
                <a:noFill/>
                <a:latin typeface="字魂43号-国潮手书" panose="00000500000000000000" pitchFamily="2" charset="-122"/>
                <a:ea typeface="字魂43号-国潮手书" panose="00000500000000000000" pitchFamily="2" charset="-122"/>
              </a:rPr>
              <a:t> </a:t>
            </a:r>
            <a:r>
              <a:rPr lang="en-US" altLang="zh-CN" sz="7200" spc="-300" smtClean="0">
                <a:ln w="19050">
                  <a:solidFill>
                    <a:schemeClr val="accent3">
                      <a:lumMod val="50000"/>
                      <a:alpha val="60000"/>
                    </a:schemeClr>
                  </a:solidFill>
                </a:ln>
                <a:noFill/>
                <a:latin typeface="字魂43号-国潮手书" panose="00000500000000000000" pitchFamily="2" charset="-122"/>
                <a:ea typeface="字魂43号-国潮手书" panose="00000500000000000000" pitchFamily="2" charset="-122"/>
              </a:rPr>
              <a:t>FLUENZA </a:t>
            </a:r>
            <a:r>
              <a:rPr lang="en-US" altLang="zh-CN" sz="7200" spc="-300" dirty="0">
                <a:ln w="19050">
                  <a:solidFill>
                    <a:schemeClr val="accent3">
                      <a:lumMod val="50000"/>
                      <a:alpha val="60000"/>
                    </a:schemeClr>
                  </a:solidFill>
                </a:ln>
                <a:noFill/>
                <a:latin typeface="字魂43号-国潮手书" panose="00000500000000000000" pitchFamily="2" charset="-122"/>
                <a:ea typeface="字魂43号-国潮手书" panose="00000500000000000000" pitchFamily="2" charset="-122"/>
              </a:rPr>
              <a:t>A VIRUS H1N1</a:t>
            </a:r>
          </a:p>
        </p:txBody>
      </p:sp>
      <p:sp>
        <p:nvSpPr>
          <p:cNvPr id="2" name="矩形 1">
            <a:extLst>
              <a:ext uri="{FF2B5EF4-FFF2-40B4-BE49-F238E27FC236}">
                <a16:creationId xmlns:a16="http://schemas.microsoft.com/office/drawing/2014/main" xmlns="" id="{798F68EF-DC66-4295-A65C-CC91BF41F022}"/>
              </a:ext>
            </a:extLst>
          </p:cNvPr>
          <p:cNvSpPr/>
          <p:nvPr/>
        </p:nvSpPr>
        <p:spPr>
          <a:xfrm>
            <a:off x="755436" y="2723871"/>
            <a:ext cx="10681129" cy="1646605"/>
          </a:xfrm>
          <a:prstGeom prst="rect">
            <a:avLst/>
          </a:prstGeom>
        </p:spPr>
        <p:txBody>
          <a:bodyPr wrap="none">
            <a:spAutoFit/>
          </a:bodyPr>
          <a:lstStyle/>
          <a:p>
            <a:pPr algn="ctr"/>
            <a:r>
              <a:rPr lang="zh-CN" altLang="pt-BR" sz="10100" kern="300" spc="-300" smtClean="0">
                <a:ln w="73025">
                  <a:solidFill>
                    <a:schemeClr val="accent3"/>
                  </a:solidFill>
                </a:ln>
                <a:solidFill>
                  <a:schemeClr val="accent1"/>
                </a:solidFill>
                <a:latin typeface="字魂43号-国潮手书" panose="00000500000000000000" pitchFamily="2" charset="-122"/>
                <a:ea typeface="字魂43号-国潮手书" panose="00000500000000000000" pitchFamily="2" charset="-122"/>
              </a:rPr>
              <a:t>甲</a:t>
            </a:r>
            <a:r>
              <a:rPr lang="zh-CN" altLang="en-US" sz="100" kern="300" spc="-300" smtClean="0">
                <a:ln w="73025">
                  <a:solidFill>
                    <a:schemeClr val="accent3"/>
                  </a:solidFill>
                </a:ln>
                <a:solidFill>
                  <a:schemeClr val="accent1"/>
                </a:solidFill>
                <a:latin typeface="字魂43号-国潮手书" panose="00000500000000000000" pitchFamily="2" charset="-122"/>
                <a:ea typeface="字魂43号-国潮手书" panose="00000500000000000000" pitchFamily="2" charset="-122"/>
              </a:rPr>
              <a:t> </a:t>
            </a:r>
            <a:r>
              <a:rPr lang="zh-CN" altLang="pt-BR" sz="10100" kern="300" spc="-300" smtClean="0">
                <a:ln w="73025">
                  <a:solidFill>
                    <a:schemeClr val="accent3"/>
                  </a:solidFill>
                </a:ln>
                <a:solidFill>
                  <a:schemeClr val="accent1"/>
                </a:solidFill>
                <a:latin typeface="字魂43号-国潮手书" panose="00000500000000000000" pitchFamily="2" charset="-122"/>
                <a:ea typeface="字魂43号-国潮手书" panose="00000500000000000000" pitchFamily="2" charset="-122"/>
              </a:rPr>
              <a:t>型</a:t>
            </a:r>
            <a:r>
              <a:rPr lang="pt-BR" altLang="zh-CN" sz="10100" kern="300" spc="-300" dirty="0">
                <a:ln w="73025">
                  <a:solidFill>
                    <a:schemeClr val="accent3"/>
                  </a:solidFill>
                </a:ln>
                <a:solidFill>
                  <a:schemeClr val="accent1"/>
                </a:solidFill>
                <a:latin typeface="字魂43号-国潮手书" panose="00000500000000000000" pitchFamily="2" charset="-122"/>
                <a:ea typeface="字魂43号-国潮手书" panose="00000500000000000000" pitchFamily="2" charset="-122"/>
              </a:rPr>
              <a:t>H1N1</a:t>
            </a:r>
            <a:r>
              <a:rPr lang="zh-CN" altLang="pt-BR" sz="10100" kern="300" spc="-300" dirty="0">
                <a:ln w="73025">
                  <a:solidFill>
                    <a:schemeClr val="accent3"/>
                  </a:solidFill>
                </a:ln>
                <a:solidFill>
                  <a:schemeClr val="accent1"/>
                </a:solidFill>
                <a:latin typeface="字魂43号-国潮手书" panose="00000500000000000000" pitchFamily="2" charset="-122"/>
                <a:ea typeface="字魂43号-国潮手书" panose="00000500000000000000" pitchFamily="2" charset="-122"/>
              </a:rPr>
              <a:t>流感病毒</a:t>
            </a:r>
          </a:p>
        </p:txBody>
      </p:sp>
      <p:grpSp>
        <p:nvGrpSpPr>
          <p:cNvPr id="86" name="组合 85">
            <a:extLst>
              <a:ext uri="{FF2B5EF4-FFF2-40B4-BE49-F238E27FC236}">
                <a16:creationId xmlns:a16="http://schemas.microsoft.com/office/drawing/2014/main" xmlns="" id="{E84D6F0B-FC5C-427B-A379-50F2CCB1CB4D}"/>
              </a:ext>
            </a:extLst>
          </p:cNvPr>
          <p:cNvGrpSpPr/>
          <p:nvPr/>
        </p:nvGrpSpPr>
        <p:grpSpPr>
          <a:xfrm>
            <a:off x="3810000" y="292741"/>
            <a:ext cx="4572000" cy="2058822"/>
            <a:chOff x="4238287" y="320041"/>
            <a:chExt cx="3715426" cy="1673099"/>
          </a:xfrm>
        </p:grpSpPr>
        <p:grpSp>
          <p:nvGrpSpPr>
            <p:cNvPr id="42" name="组合 41">
              <a:extLst>
                <a:ext uri="{FF2B5EF4-FFF2-40B4-BE49-F238E27FC236}">
                  <a16:creationId xmlns:a16="http://schemas.microsoft.com/office/drawing/2014/main" xmlns="" id="{72B272D6-3BA0-41FD-993B-632298863B86}"/>
                </a:ext>
              </a:extLst>
            </p:cNvPr>
            <p:cNvGrpSpPr/>
            <p:nvPr/>
          </p:nvGrpSpPr>
          <p:grpSpPr>
            <a:xfrm>
              <a:off x="4238287" y="952501"/>
              <a:ext cx="3715426" cy="783418"/>
              <a:chOff x="3410465" y="952501"/>
              <a:chExt cx="3715426" cy="783418"/>
            </a:xfrm>
          </p:grpSpPr>
          <p:grpSp>
            <p:nvGrpSpPr>
              <p:cNvPr id="41" name="组合 40">
                <a:extLst>
                  <a:ext uri="{FF2B5EF4-FFF2-40B4-BE49-F238E27FC236}">
                    <a16:creationId xmlns:a16="http://schemas.microsoft.com/office/drawing/2014/main" xmlns="" id="{5420EFA0-0F87-4F62-93A9-7B4F5E831FDE}"/>
                  </a:ext>
                </a:extLst>
              </p:cNvPr>
              <p:cNvGrpSpPr/>
              <p:nvPr/>
            </p:nvGrpSpPr>
            <p:grpSpPr>
              <a:xfrm>
                <a:off x="3822376" y="952501"/>
                <a:ext cx="2891604" cy="783418"/>
                <a:chOff x="3848100" y="952501"/>
                <a:chExt cx="2891604" cy="783418"/>
              </a:xfrm>
            </p:grpSpPr>
            <p:sp>
              <p:nvSpPr>
                <p:cNvPr id="12" name="椭圆 11">
                  <a:extLst>
                    <a:ext uri="{FF2B5EF4-FFF2-40B4-BE49-F238E27FC236}">
                      <a16:creationId xmlns:a16="http://schemas.microsoft.com/office/drawing/2014/main" xmlns="" id="{F6687041-D317-4848-BF9E-AD97CDBD03B9}"/>
                    </a:ext>
                  </a:extLst>
                </p:cNvPr>
                <p:cNvSpPr/>
                <p:nvPr/>
              </p:nvSpPr>
              <p:spPr>
                <a:xfrm>
                  <a:off x="3848100" y="952501"/>
                  <a:ext cx="783420" cy="783418"/>
                </a:xfrm>
                <a:prstGeom prst="ellipse">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32" name="Oval 11_1">
                  <a:extLst>
                    <a:ext uri="{FF2B5EF4-FFF2-40B4-BE49-F238E27FC236}">
                      <a16:creationId xmlns:a16="http://schemas.microsoft.com/office/drawing/2014/main" xmlns="" id="{D0C854B7-B1D4-4C3E-A28C-5460C33F4A52}"/>
                    </a:ext>
                  </a:extLst>
                </p:cNvPr>
                <p:cNvSpPr/>
                <p:nvPr/>
              </p:nvSpPr>
              <p:spPr>
                <a:xfrm>
                  <a:off x="3878580" y="982981"/>
                  <a:ext cx="722460" cy="722458"/>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33" name="椭圆 32">
                  <a:extLst>
                    <a:ext uri="{FF2B5EF4-FFF2-40B4-BE49-F238E27FC236}">
                      <a16:creationId xmlns:a16="http://schemas.microsoft.com/office/drawing/2014/main" xmlns="" id="{5489DBB0-4D8C-4E7A-BDEE-6A8F85123952}"/>
                    </a:ext>
                  </a:extLst>
                </p:cNvPr>
                <p:cNvSpPr/>
                <p:nvPr/>
              </p:nvSpPr>
              <p:spPr>
                <a:xfrm>
                  <a:off x="4550828" y="952501"/>
                  <a:ext cx="783420" cy="783418"/>
                </a:xfrm>
                <a:prstGeom prst="ellipse">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34" name="Oval 11_1">
                  <a:extLst>
                    <a:ext uri="{FF2B5EF4-FFF2-40B4-BE49-F238E27FC236}">
                      <a16:creationId xmlns:a16="http://schemas.microsoft.com/office/drawing/2014/main" xmlns="" id="{D9A3E32A-B45D-48DF-9BC7-8C78F3CC65C1}"/>
                    </a:ext>
                  </a:extLst>
                </p:cNvPr>
                <p:cNvSpPr/>
                <p:nvPr/>
              </p:nvSpPr>
              <p:spPr>
                <a:xfrm>
                  <a:off x="4581308" y="982981"/>
                  <a:ext cx="722460" cy="722458"/>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35" name="椭圆 34">
                  <a:extLst>
                    <a:ext uri="{FF2B5EF4-FFF2-40B4-BE49-F238E27FC236}">
                      <a16:creationId xmlns:a16="http://schemas.microsoft.com/office/drawing/2014/main" xmlns="" id="{81080A5B-58DC-491A-A071-8FBFA4704243}"/>
                    </a:ext>
                  </a:extLst>
                </p:cNvPr>
                <p:cNvSpPr/>
                <p:nvPr/>
              </p:nvSpPr>
              <p:spPr>
                <a:xfrm>
                  <a:off x="5253556" y="952501"/>
                  <a:ext cx="783420" cy="783418"/>
                </a:xfrm>
                <a:prstGeom prst="ellipse">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36" name="Oval 11_1">
                  <a:extLst>
                    <a:ext uri="{FF2B5EF4-FFF2-40B4-BE49-F238E27FC236}">
                      <a16:creationId xmlns:a16="http://schemas.microsoft.com/office/drawing/2014/main" xmlns="" id="{F0DA09EA-39AC-4149-A67E-5B79577DBBA2}"/>
                    </a:ext>
                  </a:extLst>
                </p:cNvPr>
                <p:cNvSpPr/>
                <p:nvPr/>
              </p:nvSpPr>
              <p:spPr>
                <a:xfrm>
                  <a:off x="5284036" y="982981"/>
                  <a:ext cx="722460" cy="722458"/>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37" name="椭圆 36">
                  <a:extLst>
                    <a:ext uri="{FF2B5EF4-FFF2-40B4-BE49-F238E27FC236}">
                      <a16:creationId xmlns:a16="http://schemas.microsoft.com/office/drawing/2014/main" xmlns="" id="{1F347F55-2599-4AF7-814B-DAE101C19621}"/>
                    </a:ext>
                  </a:extLst>
                </p:cNvPr>
                <p:cNvSpPr/>
                <p:nvPr/>
              </p:nvSpPr>
              <p:spPr>
                <a:xfrm>
                  <a:off x="5956284" y="952501"/>
                  <a:ext cx="783420" cy="783418"/>
                </a:xfrm>
                <a:prstGeom prst="ellipse">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38" name="Oval 11_1">
                  <a:extLst>
                    <a:ext uri="{FF2B5EF4-FFF2-40B4-BE49-F238E27FC236}">
                      <a16:creationId xmlns:a16="http://schemas.microsoft.com/office/drawing/2014/main" xmlns="" id="{1BC41210-0A83-4D72-84F9-DFA2E63BDA9F}"/>
                    </a:ext>
                  </a:extLst>
                </p:cNvPr>
                <p:cNvSpPr/>
                <p:nvPr/>
              </p:nvSpPr>
              <p:spPr>
                <a:xfrm>
                  <a:off x="5986764" y="982981"/>
                  <a:ext cx="722460" cy="722458"/>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grpSp>
          <p:grpSp>
            <p:nvGrpSpPr>
              <p:cNvPr id="40" name="组合 39">
                <a:extLst>
                  <a:ext uri="{FF2B5EF4-FFF2-40B4-BE49-F238E27FC236}">
                    <a16:creationId xmlns:a16="http://schemas.microsoft.com/office/drawing/2014/main" xmlns="" id="{9589940D-E09D-4DAD-B1E7-46EE5E8DC08A}"/>
                  </a:ext>
                </a:extLst>
              </p:cNvPr>
              <p:cNvGrpSpPr/>
              <p:nvPr/>
            </p:nvGrpSpPr>
            <p:grpSpPr>
              <a:xfrm>
                <a:off x="3410465" y="1270070"/>
                <a:ext cx="3715426" cy="148281"/>
                <a:chOff x="3410465" y="1198605"/>
                <a:chExt cx="3715426" cy="148281"/>
              </a:xfrm>
            </p:grpSpPr>
            <p:sp>
              <p:nvSpPr>
                <p:cNvPr id="30" name="椭圆 29">
                  <a:extLst>
                    <a:ext uri="{FF2B5EF4-FFF2-40B4-BE49-F238E27FC236}">
                      <a16:creationId xmlns:a16="http://schemas.microsoft.com/office/drawing/2014/main" xmlns="" id="{4BC1A7DB-8556-4D48-9F07-3D59B8DAC4B5}"/>
                    </a:ext>
                  </a:extLst>
                </p:cNvPr>
                <p:cNvSpPr/>
                <p:nvPr/>
              </p:nvSpPr>
              <p:spPr>
                <a:xfrm>
                  <a:off x="3410465" y="1198605"/>
                  <a:ext cx="148281" cy="148281"/>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39" name="椭圆 38">
                  <a:extLst>
                    <a:ext uri="{FF2B5EF4-FFF2-40B4-BE49-F238E27FC236}">
                      <a16:creationId xmlns:a16="http://schemas.microsoft.com/office/drawing/2014/main" xmlns="" id="{B2CEAF87-8BF4-4AC3-B0F1-908199879E64}"/>
                    </a:ext>
                  </a:extLst>
                </p:cNvPr>
                <p:cNvSpPr/>
                <p:nvPr/>
              </p:nvSpPr>
              <p:spPr>
                <a:xfrm>
                  <a:off x="6977610" y="1198605"/>
                  <a:ext cx="148281" cy="148281"/>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grpSp>
        </p:grpSp>
        <p:sp>
          <p:nvSpPr>
            <p:cNvPr id="43" name="矩形 42">
              <a:extLst>
                <a:ext uri="{FF2B5EF4-FFF2-40B4-BE49-F238E27FC236}">
                  <a16:creationId xmlns:a16="http://schemas.microsoft.com/office/drawing/2014/main" xmlns="" id="{B5621210-C86D-46B1-8B34-7494F4D72658}"/>
                </a:ext>
              </a:extLst>
            </p:cNvPr>
            <p:cNvSpPr/>
            <p:nvPr/>
          </p:nvSpPr>
          <p:spPr>
            <a:xfrm>
              <a:off x="4478216" y="925359"/>
              <a:ext cx="3194424" cy="750343"/>
            </a:xfrm>
            <a:prstGeom prst="rect">
              <a:avLst/>
            </a:prstGeom>
          </p:spPr>
          <p:txBody>
            <a:bodyPr wrap="none">
              <a:spAutoFit/>
            </a:bodyPr>
            <a:lstStyle/>
            <a:p>
              <a:pPr algn="ctr"/>
              <a:r>
                <a:rPr lang="zh-CN" altLang="en-US" sz="5400" spc="-300" smtClean="0">
                  <a:solidFill>
                    <a:schemeClr val="accent6"/>
                  </a:solidFill>
                  <a:latin typeface="字魂43号-国潮手书" panose="00000500000000000000" pitchFamily="2" charset="-122"/>
                  <a:ea typeface="字魂43号-国潮手书" panose="00000500000000000000" pitchFamily="2" charset="-122"/>
                </a:rPr>
                <a:t>病</a:t>
              </a:r>
              <a:r>
                <a:rPr lang="zh-CN" altLang="en-US" sz="100" spc="-300" smtClean="0">
                  <a:solidFill>
                    <a:schemeClr val="accent6"/>
                  </a:solidFill>
                  <a:latin typeface="字魂43号-国潮手书" panose="00000500000000000000" pitchFamily="2" charset="-122"/>
                  <a:ea typeface="字魂43号-国潮手书" panose="00000500000000000000" pitchFamily="2" charset="-122"/>
                </a:rPr>
                <a:t> </a:t>
              </a:r>
              <a:r>
                <a:rPr lang="zh-CN" altLang="en-US" sz="5400" spc="-300" smtClean="0">
                  <a:solidFill>
                    <a:schemeClr val="accent6"/>
                  </a:solidFill>
                  <a:latin typeface="字魂43号-国潮手书" panose="00000500000000000000" pitchFamily="2" charset="-122"/>
                  <a:ea typeface="字魂43号-国潮手书" panose="00000500000000000000" pitchFamily="2" charset="-122"/>
                </a:rPr>
                <a:t> </a:t>
              </a:r>
              <a:r>
                <a:rPr lang="zh-CN" altLang="en-US" sz="5400" spc="-300" dirty="0">
                  <a:solidFill>
                    <a:schemeClr val="accent6"/>
                  </a:solidFill>
                  <a:latin typeface="字魂43号-国潮手书" panose="00000500000000000000" pitchFamily="2" charset="-122"/>
                  <a:ea typeface="字魂43号-国潮手书" panose="00000500000000000000" pitchFamily="2" charset="-122"/>
                </a:rPr>
                <a:t>毒 档 案</a:t>
              </a:r>
              <a:endParaRPr lang="zh-CN" altLang="en-US" sz="5400" spc="-300" dirty="0">
                <a:solidFill>
                  <a:schemeClr val="accent6"/>
                </a:solidFill>
              </a:endParaRPr>
            </a:p>
          </p:txBody>
        </p:sp>
        <p:grpSp>
          <p:nvGrpSpPr>
            <p:cNvPr id="67" name="组合 66">
              <a:extLst>
                <a:ext uri="{FF2B5EF4-FFF2-40B4-BE49-F238E27FC236}">
                  <a16:creationId xmlns:a16="http://schemas.microsoft.com/office/drawing/2014/main" xmlns="" id="{04DC4F6E-5F7D-4A96-A006-F2FAE7C496DB}"/>
                </a:ext>
              </a:extLst>
            </p:cNvPr>
            <p:cNvGrpSpPr/>
            <p:nvPr/>
          </p:nvGrpSpPr>
          <p:grpSpPr>
            <a:xfrm>
              <a:off x="5794966" y="320041"/>
              <a:ext cx="582336" cy="647700"/>
              <a:chOff x="5791403" y="7419975"/>
              <a:chExt cx="582336" cy="647700"/>
            </a:xfrm>
          </p:grpSpPr>
          <p:grpSp>
            <p:nvGrpSpPr>
              <p:cNvPr id="49" name="Group 47_1">
                <a:extLst>
                  <a:ext uri="{FF2B5EF4-FFF2-40B4-BE49-F238E27FC236}">
                    <a16:creationId xmlns:a16="http://schemas.microsoft.com/office/drawing/2014/main" xmlns="" id="{59BA073D-D0D8-405D-902D-9376DBC29A62}"/>
                  </a:ext>
                </a:extLst>
              </p:cNvPr>
              <p:cNvGrpSpPr/>
              <p:nvPr/>
            </p:nvGrpSpPr>
            <p:grpSpPr>
              <a:xfrm rot="20669181">
                <a:off x="5944529" y="7557411"/>
                <a:ext cx="45719" cy="495300"/>
                <a:chOff x="5981700" y="7419975"/>
                <a:chExt cx="0" cy="647700"/>
              </a:xfrm>
            </p:grpSpPr>
            <p:cxnSp>
              <p:nvCxnSpPr>
                <p:cNvPr id="50" name="直接连接符 49">
                  <a:extLst>
                    <a:ext uri="{FF2B5EF4-FFF2-40B4-BE49-F238E27FC236}">
                      <a16:creationId xmlns:a16="http://schemas.microsoft.com/office/drawing/2014/main" xmlns="" id="{0E4B11B5-3058-42AB-8525-A9013D1B02A0}"/>
                    </a:ext>
                  </a:extLst>
                </p:cNvPr>
                <p:cNvCxnSpPr/>
                <p:nvPr/>
              </p:nvCxnSpPr>
              <p:spPr>
                <a:xfrm flipV="1">
                  <a:off x="5981700" y="7629525"/>
                  <a:ext cx="0" cy="438150"/>
                </a:xfrm>
                <a:prstGeom prst="line">
                  <a:avLst/>
                </a:prstGeom>
                <a:ln>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51" name="直接连接符 50">
                  <a:extLst>
                    <a:ext uri="{FF2B5EF4-FFF2-40B4-BE49-F238E27FC236}">
                      <a16:creationId xmlns:a16="http://schemas.microsoft.com/office/drawing/2014/main" xmlns="" id="{1B21B352-0E76-40AF-B7B4-FB606507C702}"/>
                    </a:ext>
                  </a:extLst>
                </p:cNvPr>
                <p:cNvCxnSpPr>
                  <a:cxnSpLocks/>
                </p:cNvCxnSpPr>
                <p:nvPr/>
              </p:nvCxnSpPr>
              <p:spPr>
                <a:xfrm flipV="1">
                  <a:off x="5981700" y="7419975"/>
                  <a:ext cx="0" cy="114300"/>
                </a:xfrm>
                <a:prstGeom prst="line">
                  <a:avLst/>
                </a:prstGeom>
                <a:ln>
                  <a:solidFill>
                    <a:schemeClr val="accent2"/>
                  </a:solidFill>
                </a:ln>
              </p:spPr>
              <p:style>
                <a:lnRef idx="1">
                  <a:schemeClr val="accent1"/>
                </a:lnRef>
                <a:fillRef idx="0">
                  <a:schemeClr val="accent1"/>
                </a:fillRef>
                <a:effectRef idx="0">
                  <a:schemeClr val="accent1"/>
                </a:effectRef>
                <a:fontRef idx="minor">
                  <a:schemeClr val="tx1"/>
                </a:fontRef>
              </p:style>
            </p:cxnSp>
          </p:grpSp>
          <p:grpSp>
            <p:nvGrpSpPr>
              <p:cNvPr id="52" name="Group 47_1">
                <a:extLst>
                  <a:ext uri="{FF2B5EF4-FFF2-40B4-BE49-F238E27FC236}">
                    <a16:creationId xmlns:a16="http://schemas.microsoft.com/office/drawing/2014/main" xmlns="" id="{2C3FFCCE-2549-4FF8-B82F-B021EB5B6B20}"/>
                  </a:ext>
                </a:extLst>
              </p:cNvPr>
              <p:cNvGrpSpPr/>
              <p:nvPr/>
            </p:nvGrpSpPr>
            <p:grpSpPr>
              <a:xfrm rot="19328688">
                <a:off x="5791403" y="7664450"/>
                <a:ext cx="48318" cy="368300"/>
                <a:chOff x="5981700" y="7419975"/>
                <a:chExt cx="0" cy="647700"/>
              </a:xfrm>
            </p:grpSpPr>
            <p:cxnSp>
              <p:nvCxnSpPr>
                <p:cNvPr id="53" name="直接连接符 52">
                  <a:extLst>
                    <a:ext uri="{FF2B5EF4-FFF2-40B4-BE49-F238E27FC236}">
                      <a16:creationId xmlns:a16="http://schemas.microsoft.com/office/drawing/2014/main" xmlns="" id="{71CE3DCA-ECBB-435C-BF37-62F5263FCD8F}"/>
                    </a:ext>
                  </a:extLst>
                </p:cNvPr>
                <p:cNvCxnSpPr/>
                <p:nvPr/>
              </p:nvCxnSpPr>
              <p:spPr>
                <a:xfrm flipV="1">
                  <a:off x="5981700" y="7629525"/>
                  <a:ext cx="0" cy="438150"/>
                </a:xfrm>
                <a:prstGeom prst="line">
                  <a:avLst/>
                </a:prstGeom>
                <a:ln>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54" name="直接连接符 53">
                  <a:extLst>
                    <a:ext uri="{FF2B5EF4-FFF2-40B4-BE49-F238E27FC236}">
                      <a16:creationId xmlns:a16="http://schemas.microsoft.com/office/drawing/2014/main" xmlns="" id="{EBDBEB36-F903-4ECC-A878-85F6623D1E86}"/>
                    </a:ext>
                  </a:extLst>
                </p:cNvPr>
                <p:cNvCxnSpPr>
                  <a:cxnSpLocks/>
                </p:cNvCxnSpPr>
                <p:nvPr/>
              </p:nvCxnSpPr>
              <p:spPr>
                <a:xfrm flipV="1">
                  <a:off x="5981700" y="7419975"/>
                  <a:ext cx="0" cy="114300"/>
                </a:xfrm>
                <a:prstGeom prst="line">
                  <a:avLst/>
                </a:prstGeom>
                <a:ln>
                  <a:solidFill>
                    <a:schemeClr val="accent2"/>
                  </a:solidFill>
                </a:ln>
              </p:spPr>
              <p:style>
                <a:lnRef idx="1">
                  <a:schemeClr val="accent1"/>
                </a:lnRef>
                <a:fillRef idx="0">
                  <a:schemeClr val="accent1"/>
                </a:fillRef>
                <a:effectRef idx="0">
                  <a:schemeClr val="accent1"/>
                </a:effectRef>
                <a:fontRef idx="minor">
                  <a:schemeClr val="tx1"/>
                </a:fontRef>
              </p:style>
            </p:cxnSp>
          </p:grpSp>
          <p:grpSp>
            <p:nvGrpSpPr>
              <p:cNvPr id="58" name="组合 57">
                <a:extLst>
                  <a:ext uri="{FF2B5EF4-FFF2-40B4-BE49-F238E27FC236}">
                    <a16:creationId xmlns:a16="http://schemas.microsoft.com/office/drawing/2014/main" xmlns="" id="{E5F61537-0B59-43BC-A488-46294FCB6977}"/>
                  </a:ext>
                </a:extLst>
              </p:cNvPr>
              <p:cNvGrpSpPr/>
              <p:nvPr/>
            </p:nvGrpSpPr>
            <p:grpSpPr>
              <a:xfrm flipH="1">
                <a:off x="6082571" y="7419975"/>
                <a:ext cx="0" cy="647700"/>
                <a:chOff x="5981700" y="7419975"/>
                <a:chExt cx="0" cy="647700"/>
              </a:xfrm>
            </p:grpSpPr>
            <p:cxnSp>
              <p:nvCxnSpPr>
                <p:cNvPr id="65" name="直接连接符 64">
                  <a:extLst>
                    <a:ext uri="{FF2B5EF4-FFF2-40B4-BE49-F238E27FC236}">
                      <a16:creationId xmlns:a16="http://schemas.microsoft.com/office/drawing/2014/main" xmlns="" id="{F42EA785-B73A-42E8-828F-5EBB78BDDFF8}"/>
                    </a:ext>
                  </a:extLst>
                </p:cNvPr>
                <p:cNvCxnSpPr/>
                <p:nvPr/>
              </p:nvCxnSpPr>
              <p:spPr>
                <a:xfrm flipV="1">
                  <a:off x="5981700" y="7629525"/>
                  <a:ext cx="0" cy="438150"/>
                </a:xfrm>
                <a:prstGeom prst="line">
                  <a:avLst/>
                </a:prstGeom>
                <a:ln>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66" name="直接连接符 65">
                  <a:extLst>
                    <a:ext uri="{FF2B5EF4-FFF2-40B4-BE49-F238E27FC236}">
                      <a16:creationId xmlns:a16="http://schemas.microsoft.com/office/drawing/2014/main" xmlns="" id="{D761DAF3-C265-4FAF-ABA0-763832CC4A0E}"/>
                    </a:ext>
                  </a:extLst>
                </p:cNvPr>
                <p:cNvCxnSpPr>
                  <a:cxnSpLocks/>
                </p:cNvCxnSpPr>
                <p:nvPr/>
              </p:nvCxnSpPr>
              <p:spPr>
                <a:xfrm flipV="1">
                  <a:off x="5981700" y="7419975"/>
                  <a:ext cx="0" cy="114300"/>
                </a:xfrm>
                <a:prstGeom prst="line">
                  <a:avLst/>
                </a:prstGeom>
                <a:ln>
                  <a:solidFill>
                    <a:schemeClr val="accent2"/>
                  </a:solidFill>
                </a:ln>
              </p:spPr>
              <p:style>
                <a:lnRef idx="1">
                  <a:schemeClr val="accent1"/>
                </a:lnRef>
                <a:fillRef idx="0">
                  <a:schemeClr val="accent1"/>
                </a:fillRef>
                <a:effectRef idx="0">
                  <a:schemeClr val="accent1"/>
                </a:effectRef>
                <a:fontRef idx="minor">
                  <a:schemeClr val="tx1"/>
                </a:fontRef>
              </p:style>
            </p:cxnSp>
          </p:grpSp>
          <p:grpSp>
            <p:nvGrpSpPr>
              <p:cNvPr id="59" name="Group 47_1">
                <a:extLst>
                  <a:ext uri="{FF2B5EF4-FFF2-40B4-BE49-F238E27FC236}">
                    <a16:creationId xmlns:a16="http://schemas.microsoft.com/office/drawing/2014/main" xmlns="" id="{237D4C80-B9D8-4288-AA46-B2AAC8A8AE10}"/>
                  </a:ext>
                </a:extLst>
              </p:cNvPr>
              <p:cNvGrpSpPr/>
              <p:nvPr/>
            </p:nvGrpSpPr>
            <p:grpSpPr>
              <a:xfrm rot="930819" flipH="1">
                <a:off x="6174894" y="7557411"/>
                <a:ext cx="45719" cy="495300"/>
                <a:chOff x="5981700" y="7419975"/>
                <a:chExt cx="0" cy="647700"/>
              </a:xfrm>
            </p:grpSpPr>
            <p:cxnSp>
              <p:nvCxnSpPr>
                <p:cNvPr id="63" name="直接连接符 62">
                  <a:extLst>
                    <a:ext uri="{FF2B5EF4-FFF2-40B4-BE49-F238E27FC236}">
                      <a16:creationId xmlns:a16="http://schemas.microsoft.com/office/drawing/2014/main" xmlns="" id="{60742599-E2B4-4BDF-91A6-F13E79C583EB}"/>
                    </a:ext>
                  </a:extLst>
                </p:cNvPr>
                <p:cNvCxnSpPr/>
                <p:nvPr/>
              </p:nvCxnSpPr>
              <p:spPr>
                <a:xfrm flipV="1">
                  <a:off x="5981700" y="7629525"/>
                  <a:ext cx="0" cy="438150"/>
                </a:xfrm>
                <a:prstGeom prst="line">
                  <a:avLst/>
                </a:prstGeom>
                <a:ln>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64" name="直接连接符 63">
                  <a:extLst>
                    <a:ext uri="{FF2B5EF4-FFF2-40B4-BE49-F238E27FC236}">
                      <a16:creationId xmlns:a16="http://schemas.microsoft.com/office/drawing/2014/main" xmlns="" id="{8B299316-42F5-41C9-8092-2AB8D9B523AA}"/>
                    </a:ext>
                  </a:extLst>
                </p:cNvPr>
                <p:cNvCxnSpPr>
                  <a:cxnSpLocks/>
                </p:cNvCxnSpPr>
                <p:nvPr/>
              </p:nvCxnSpPr>
              <p:spPr>
                <a:xfrm flipV="1">
                  <a:off x="5981700" y="7419975"/>
                  <a:ext cx="0" cy="114300"/>
                </a:xfrm>
                <a:prstGeom prst="line">
                  <a:avLst/>
                </a:prstGeom>
                <a:ln>
                  <a:solidFill>
                    <a:schemeClr val="accent2"/>
                  </a:solidFill>
                </a:ln>
              </p:spPr>
              <p:style>
                <a:lnRef idx="1">
                  <a:schemeClr val="accent1"/>
                </a:lnRef>
                <a:fillRef idx="0">
                  <a:schemeClr val="accent1"/>
                </a:fillRef>
                <a:effectRef idx="0">
                  <a:schemeClr val="accent1"/>
                </a:effectRef>
                <a:fontRef idx="minor">
                  <a:schemeClr val="tx1"/>
                </a:fontRef>
              </p:style>
            </p:cxnSp>
          </p:grpSp>
          <p:grpSp>
            <p:nvGrpSpPr>
              <p:cNvPr id="60" name="Group 47_1">
                <a:extLst>
                  <a:ext uri="{FF2B5EF4-FFF2-40B4-BE49-F238E27FC236}">
                    <a16:creationId xmlns:a16="http://schemas.microsoft.com/office/drawing/2014/main" xmlns="" id="{04FB2612-44D7-4E9E-9DBB-80CA16E759C3}"/>
                  </a:ext>
                </a:extLst>
              </p:cNvPr>
              <p:cNvGrpSpPr/>
              <p:nvPr/>
            </p:nvGrpSpPr>
            <p:grpSpPr>
              <a:xfrm rot="2271312" flipH="1">
                <a:off x="6325421" y="7664450"/>
                <a:ext cx="48318" cy="368300"/>
                <a:chOff x="5981700" y="7419975"/>
                <a:chExt cx="0" cy="647700"/>
              </a:xfrm>
            </p:grpSpPr>
            <p:cxnSp>
              <p:nvCxnSpPr>
                <p:cNvPr id="61" name="直接连接符 60">
                  <a:extLst>
                    <a:ext uri="{FF2B5EF4-FFF2-40B4-BE49-F238E27FC236}">
                      <a16:creationId xmlns:a16="http://schemas.microsoft.com/office/drawing/2014/main" xmlns="" id="{07C7808C-1842-4061-BD4A-396C79A7C208}"/>
                    </a:ext>
                  </a:extLst>
                </p:cNvPr>
                <p:cNvCxnSpPr/>
                <p:nvPr/>
              </p:nvCxnSpPr>
              <p:spPr>
                <a:xfrm flipV="1">
                  <a:off x="5981700" y="7629525"/>
                  <a:ext cx="0" cy="438150"/>
                </a:xfrm>
                <a:prstGeom prst="line">
                  <a:avLst/>
                </a:prstGeom>
                <a:ln>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62" name="直接连接符 61">
                  <a:extLst>
                    <a:ext uri="{FF2B5EF4-FFF2-40B4-BE49-F238E27FC236}">
                      <a16:creationId xmlns:a16="http://schemas.microsoft.com/office/drawing/2014/main" xmlns="" id="{22AA4C9E-1D2C-4B80-B7EE-6002F9728381}"/>
                    </a:ext>
                  </a:extLst>
                </p:cNvPr>
                <p:cNvCxnSpPr>
                  <a:cxnSpLocks/>
                </p:cNvCxnSpPr>
                <p:nvPr/>
              </p:nvCxnSpPr>
              <p:spPr>
                <a:xfrm flipV="1">
                  <a:off x="5981700" y="7419975"/>
                  <a:ext cx="0" cy="114300"/>
                </a:xfrm>
                <a:prstGeom prst="line">
                  <a:avLst/>
                </a:prstGeom>
                <a:ln>
                  <a:solidFill>
                    <a:schemeClr val="accent2"/>
                  </a:solidFill>
                </a:ln>
              </p:spPr>
              <p:style>
                <a:lnRef idx="1">
                  <a:schemeClr val="accent1"/>
                </a:lnRef>
                <a:fillRef idx="0">
                  <a:schemeClr val="accent1"/>
                </a:fillRef>
                <a:effectRef idx="0">
                  <a:schemeClr val="accent1"/>
                </a:effectRef>
                <a:fontRef idx="minor">
                  <a:schemeClr val="tx1"/>
                </a:fontRef>
              </p:style>
            </p:cxnSp>
          </p:grpSp>
        </p:grpSp>
        <p:grpSp>
          <p:nvGrpSpPr>
            <p:cNvPr id="84" name="组合 83">
              <a:extLst>
                <a:ext uri="{FF2B5EF4-FFF2-40B4-BE49-F238E27FC236}">
                  <a16:creationId xmlns:a16="http://schemas.microsoft.com/office/drawing/2014/main" xmlns="" id="{E856FABC-BF34-43B8-87C0-DCCE4A861E20}"/>
                </a:ext>
              </a:extLst>
            </p:cNvPr>
            <p:cNvGrpSpPr/>
            <p:nvPr/>
          </p:nvGrpSpPr>
          <p:grpSpPr>
            <a:xfrm>
              <a:off x="5948092" y="1755861"/>
              <a:ext cx="276084" cy="237279"/>
              <a:chOff x="5948092" y="1915505"/>
              <a:chExt cx="276084" cy="267523"/>
            </a:xfrm>
          </p:grpSpPr>
          <p:grpSp>
            <p:nvGrpSpPr>
              <p:cNvPr id="69" name="Group 47_1">
                <a:extLst>
                  <a:ext uri="{FF2B5EF4-FFF2-40B4-BE49-F238E27FC236}">
                    <a16:creationId xmlns:a16="http://schemas.microsoft.com/office/drawing/2014/main" xmlns="" id="{EB8B9FD4-B765-4DFF-B595-0619E2E1355D}"/>
                  </a:ext>
                </a:extLst>
              </p:cNvPr>
              <p:cNvGrpSpPr/>
              <p:nvPr/>
            </p:nvGrpSpPr>
            <p:grpSpPr>
              <a:xfrm rot="930819" flipV="1">
                <a:off x="5948092" y="1921686"/>
                <a:ext cx="45719" cy="204576"/>
                <a:chOff x="5981700" y="7419975"/>
                <a:chExt cx="0" cy="647700"/>
              </a:xfrm>
            </p:grpSpPr>
            <p:cxnSp>
              <p:nvCxnSpPr>
                <p:cNvPr id="82" name="直接连接符 81">
                  <a:extLst>
                    <a:ext uri="{FF2B5EF4-FFF2-40B4-BE49-F238E27FC236}">
                      <a16:creationId xmlns:a16="http://schemas.microsoft.com/office/drawing/2014/main" xmlns="" id="{D8B1D415-1633-4166-B92E-D16B3CF2B6D9}"/>
                    </a:ext>
                  </a:extLst>
                </p:cNvPr>
                <p:cNvCxnSpPr/>
                <p:nvPr/>
              </p:nvCxnSpPr>
              <p:spPr>
                <a:xfrm flipV="1">
                  <a:off x="5981700" y="7629525"/>
                  <a:ext cx="0" cy="438150"/>
                </a:xfrm>
                <a:prstGeom prst="line">
                  <a:avLst/>
                </a:prstGeom>
                <a:ln>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83" name="直接连接符 82">
                  <a:extLst>
                    <a:ext uri="{FF2B5EF4-FFF2-40B4-BE49-F238E27FC236}">
                      <a16:creationId xmlns:a16="http://schemas.microsoft.com/office/drawing/2014/main" xmlns="" id="{264FCAD5-AD15-4766-B830-0B38CBE7C5C8}"/>
                    </a:ext>
                  </a:extLst>
                </p:cNvPr>
                <p:cNvCxnSpPr>
                  <a:cxnSpLocks/>
                </p:cNvCxnSpPr>
                <p:nvPr/>
              </p:nvCxnSpPr>
              <p:spPr>
                <a:xfrm flipV="1">
                  <a:off x="5981700" y="7419975"/>
                  <a:ext cx="0" cy="114300"/>
                </a:xfrm>
                <a:prstGeom prst="line">
                  <a:avLst/>
                </a:prstGeom>
                <a:ln>
                  <a:solidFill>
                    <a:schemeClr val="accent2"/>
                  </a:solidFill>
                </a:ln>
              </p:spPr>
              <p:style>
                <a:lnRef idx="1">
                  <a:schemeClr val="accent1"/>
                </a:lnRef>
                <a:fillRef idx="0">
                  <a:schemeClr val="accent1"/>
                </a:fillRef>
                <a:effectRef idx="0">
                  <a:schemeClr val="accent1"/>
                </a:effectRef>
                <a:fontRef idx="minor">
                  <a:schemeClr val="tx1"/>
                </a:fontRef>
              </p:style>
            </p:cxnSp>
          </p:grpSp>
          <p:grpSp>
            <p:nvGrpSpPr>
              <p:cNvPr id="71" name="组合 70">
                <a:extLst>
                  <a:ext uri="{FF2B5EF4-FFF2-40B4-BE49-F238E27FC236}">
                    <a16:creationId xmlns:a16="http://schemas.microsoft.com/office/drawing/2014/main" xmlns="" id="{C0186168-6DFF-45D5-90AA-F88C75DFFD5A}"/>
                  </a:ext>
                </a:extLst>
              </p:cNvPr>
              <p:cNvGrpSpPr/>
              <p:nvPr/>
            </p:nvGrpSpPr>
            <p:grpSpPr>
              <a:xfrm flipH="1" flipV="1">
                <a:off x="6086134" y="1915505"/>
                <a:ext cx="0" cy="267523"/>
                <a:chOff x="5981700" y="7419975"/>
                <a:chExt cx="0" cy="647700"/>
              </a:xfrm>
            </p:grpSpPr>
            <p:cxnSp>
              <p:nvCxnSpPr>
                <p:cNvPr id="78" name="直接连接符 77">
                  <a:extLst>
                    <a:ext uri="{FF2B5EF4-FFF2-40B4-BE49-F238E27FC236}">
                      <a16:creationId xmlns:a16="http://schemas.microsoft.com/office/drawing/2014/main" xmlns="" id="{4732CAC9-6BC6-4840-8A8A-061B46839122}"/>
                    </a:ext>
                  </a:extLst>
                </p:cNvPr>
                <p:cNvCxnSpPr/>
                <p:nvPr/>
              </p:nvCxnSpPr>
              <p:spPr>
                <a:xfrm flipV="1">
                  <a:off x="5981700" y="7629525"/>
                  <a:ext cx="0" cy="438150"/>
                </a:xfrm>
                <a:prstGeom prst="line">
                  <a:avLst/>
                </a:prstGeom>
                <a:ln>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79" name="直接连接符 78">
                  <a:extLst>
                    <a:ext uri="{FF2B5EF4-FFF2-40B4-BE49-F238E27FC236}">
                      <a16:creationId xmlns:a16="http://schemas.microsoft.com/office/drawing/2014/main" xmlns="" id="{B5C52A56-E6A9-40B1-8F1C-2871998034CB}"/>
                    </a:ext>
                  </a:extLst>
                </p:cNvPr>
                <p:cNvCxnSpPr>
                  <a:cxnSpLocks/>
                </p:cNvCxnSpPr>
                <p:nvPr/>
              </p:nvCxnSpPr>
              <p:spPr>
                <a:xfrm flipV="1">
                  <a:off x="5981700" y="7419975"/>
                  <a:ext cx="0" cy="114300"/>
                </a:xfrm>
                <a:prstGeom prst="line">
                  <a:avLst/>
                </a:prstGeom>
                <a:ln>
                  <a:solidFill>
                    <a:schemeClr val="accent2"/>
                  </a:solidFill>
                </a:ln>
              </p:spPr>
              <p:style>
                <a:lnRef idx="1">
                  <a:schemeClr val="accent1"/>
                </a:lnRef>
                <a:fillRef idx="0">
                  <a:schemeClr val="accent1"/>
                </a:fillRef>
                <a:effectRef idx="0">
                  <a:schemeClr val="accent1"/>
                </a:effectRef>
                <a:fontRef idx="minor">
                  <a:schemeClr val="tx1"/>
                </a:fontRef>
              </p:style>
            </p:cxnSp>
          </p:grpSp>
          <p:grpSp>
            <p:nvGrpSpPr>
              <p:cNvPr id="72" name="Group 47_1">
                <a:extLst>
                  <a:ext uri="{FF2B5EF4-FFF2-40B4-BE49-F238E27FC236}">
                    <a16:creationId xmlns:a16="http://schemas.microsoft.com/office/drawing/2014/main" xmlns="" id="{7B2BE6AB-F4A3-4C39-8112-15FDD767E8EB}"/>
                  </a:ext>
                </a:extLst>
              </p:cNvPr>
              <p:cNvGrpSpPr/>
              <p:nvPr/>
            </p:nvGrpSpPr>
            <p:grpSpPr>
              <a:xfrm rot="20669181" flipH="1" flipV="1">
                <a:off x="6178457" y="1921686"/>
                <a:ext cx="45719" cy="204576"/>
                <a:chOff x="5981700" y="7419975"/>
                <a:chExt cx="0" cy="647700"/>
              </a:xfrm>
            </p:grpSpPr>
            <p:cxnSp>
              <p:nvCxnSpPr>
                <p:cNvPr id="76" name="直接连接符 75">
                  <a:extLst>
                    <a:ext uri="{FF2B5EF4-FFF2-40B4-BE49-F238E27FC236}">
                      <a16:creationId xmlns:a16="http://schemas.microsoft.com/office/drawing/2014/main" xmlns="" id="{F1E5C8BE-EB11-49E3-A615-D614A6FFA91D}"/>
                    </a:ext>
                  </a:extLst>
                </p:cNvPr>
                <p:cNvCxnSpPr/>
                <p:nvPr/>
              </p:nvCxnSpPr>
              <p:spPr>
                <a:xfrm flipV="1">
                  <a:off x="5981700" y="7629525"/>
                  <a:ext cx="0" cy="438150"/>
                </a:xfrm>
                <a:prstGeom prst="line">
                  <a:avLst/>
                </a:prstGeom>
                <a:ln>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77" name="直接连接符 76">
                  <a:extLst>
                    <a:ext uri="{FF2B5EF4-FFF2-40B4-BE49-F238E27FC236}">
                      <a16:creationId xmlns:a16="http://schemas.microsoft.com/office/drawing/2014/main" xmlns="" id="{467E8BFE-708C-4CB3-B284-3990DF91EA2B}"/>
                    </a:ext>
                  </a:extLst>
                </p:cNvPr>
                <p:cNvCxnSpPr>
                  <a:cxnSpLocks/>
                </p:cNvCxnSpPr>
                <p:nvPr/>
              </p:nvCxnSpPr>
              <p:spPr>
                <a:xfrm flipV="1">
                  <a:off x="5981700" y="7419975"/>
                  <a:ext cx="0" cy="114300"/>
                </a:xfrm>
                <a:prstGeom prst="line">
                  <a:avLst/>
                </a:prstGeom>
                <a:ln>
                  <a:solidFill>
                    <a:schemeClr val="accent2"/>
                  </a:solidFill>
                </a:ln>
              </p:spPr>
              <p:style>
                <a:lnRef idx="1">
                  <a:schemeClr val="accent1"/>
                </a:lnRef>
                <a:fillRef idx="0">
                  <a:schemeClr val="accent1"/>
                </a:fillRef>
                <a:effectRef idx="0">
                  <a:schemeClr val="accent1"/>
                </a:effectRef>
                <a:fontRef idx="minor">
                  <a:schemeClr val="tx1"/>
                </a:fontRef>
              </p:style>
            </p:cxnSp>
          </p:grpSp>
        </p:grpSp>
      </p:grpSp>
      <p:sp>
        <p:nvSpPr>
          <p:cNvPr id="85" name="Rectangle 1_1">
            <a:extLst>
              <a:ext uri="{FF2B5EF4-FFF2-40B4-BE49-F238E27FC236}">
                <a16:creationId xmlns:a16="http://schemas.microsoft.com/office/drawing/2014/main" xmlns="" id="{7DEB2C22-9851-4577-8AD4-93FC6E390ED0}"/>
              </a:ext>
            </a:extLst>
          </p:cNvPr>
          <p:cNvSpPr/>
          <p:nvPr/>
        </p:nvSpPr>
        <p:spPr>
          <a:xfrm>
            <a:off x="755436" y="2723871"/>
            <a:ext cx="10681129" cy="1646605"/>
          </a:xfrm>
          <a:prstGeom prst="rect">
            <a:avLst/>
          </a:prstGeom>
        </p:spPr>
        <p:txBody>
          <a:bodyPr wrap="none">
            <a:spAutoFit/>
          </a:bodyPr>
          <a:lstStyle/>
          <a:p>
            <a:pPr algn="ctr"/>
            <a:r>
              <a:rPr lang="zh-CN" altLang="pt-BR" sz="10100" kern="300" spc="-300" smtClean="0">
                <a:ln w="73025">
                  <a:noFill/>
                </a:ln>
                <a:solidFill>
                  <a:schemeClr val="accent1"/>
                </a:solidFill>
                <a:latin typeface="字魂43号-国潮手书" panose="00000500000000000000" pitchFamily="2" charset="-122"/>
                <a:ea typeface="字魂43号-国潮手书" panose="00000500000000000000" pitchFamily="2" charset="-122"/>
              </a:rPr>
              <a:t>甲</a:t>
            </a:r>
            <a:r>
              <a:rPr lang="zh-CN" altLang="en-US" sz="100" kern="300" spc="-300" smtClean="0">
                <a:ln w="73025">
                  <a:noFill/>
                </a:ln>
                <a:solidFill>
                  <a:schemeClr val="accent1"/>
                </a:solidFill>
                <a:latin typeface="字魂43号-国潮手书" panose="00000500000000000000" pitchFamily="2" charset="-122"/>
                <a:ea typeface="字魂43号-国潮手书" panose="00000500000000000000" pitchFamily="2" charset="-122"/>
              </a:rPr>
              <a:t> </a:t>
            </a:r>
            <a:r>
              <a:rPr lang="zh-CN" altLang="pt-BR" sz="10100" kern="300" spc="-300" smtClean="0">
                <a:ln w="73025">
                  <a:noFill/>
                </a:ln>
                <a:solidFill>
                  <a:schemeClr val="accent1"/>
                </a:solidFill>
                <a:latin typeface="字魂43号-国潮手书" panose="00000500000000000000" pitchFamily="2" charset="-122"/>
                <a:ea typeface="字魂43号-国潮手书" panose="00000500000000000000" pitchFamily="2" charset="-122"/>
              </a:rPr>
              <a:t>型</a:t>
            </a:r>
            <a:r>
              <a:rPr lang="pt-BR" altLang="zh-CN" sz="10100" kern="300" spc="-300" dirty="0">
                <a:ln w="73025">
                  <a:noFill/>
                </a:ln>
                <a:solidFill>
                  <a:schemeClr val="accent1"/>
                </a:solidFill>
                <a:latin typeface="字魂43号-国潮手书" panose="00000500000000000000" pitchFamily="2" charset="-122"/>
                <a:ea typeface="字魂43号-国潮手书" panose="00000500000000000000" pitchFamily="2" charset="-122"/>
              </a:rPr>
              <a:t>H1N1</a:t>
            </a:r>
            <a:r>
              <a:rPr lang="zh-CN" altLang="pt-BR" sz="10100" kern="300" spc="-300" dirty="0">
                <a:ln w="73025">
                  <a:noFill/>
                </a:ln>
                <a:solidFill>
                  <a:schemeClr val="accent1"/>
                </a:solidFill>
                <a:latin typeface="字魂43号-国潮手书" panose="00000500000000000000" pitchFamily="2" charset="-122"/>
                <a:ea typeface="字魂43号-国潮手书" panose="00000500000000000000" pitchFamily="2" charset="-122"/>
              </a:rPr>
              <a:t>流感病毒</a:t>
            </a:r>
          </a:p>
        </p:txBody>
      </p:sp>
      <p:sp>
        <p:nvSpPr>
          <p:cNvPr id="48" name="矩形 47">
            <a:extLst>
              <a:ext uri="{FF2B5EF4-FFF2-40B4-BE49-F238E27FC236}">
                <a16:creationId xmlns:a16="http://schemas.microsoft.com/office/drawing/2014/main" xmlns="" id="{7FEDBEE0-4257-43B1-A81B-6A36D32F8D99}"/>
              </a:ext>
            </a:extLst>
          </p:cNvPr>
          <p:cNvSpPr/>
          <p:nvPr/>
        </p:nvSpPr>
        <p:spPr>
          <a:xfrm>
            <a:off x="705307" y="5385913"/>
            <a:ext cx="10781387" cy="1265021"/>
          </a:xfrm>
          <a:prstGeom prst="rect">
            <a:avLst/>
          </a:prstGeom>
          <a:pattFill prst="pct10">
            <a:fgClr>
              <a:schemeClr val="accent3"/>
            </a:fgClr>
            <a:bgClr>
              <a:schemeClr val="accent6"/>
            </a:bgClr>
          </a:pattFill>
          <a:ln w="762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288000" rIns="288000" rtlCol="0" anchor="ctr"/>
          <a:lstStyle/>
          <a:p>
            <a:pPr>
              <a:lnSpc>
                <a:spcPct val="120000"/>
              </a:lnSpc>
            </a:pPr>
            <a:r>
              <a:rPr lang="zh-CN" altLang="en-US" dirty="0">
                <a:solidFill>
                  <a:schemeClr val="accent1"/>
                </a:solidFill>
                <a:latin typeface="字魂43号-国潮手书" panose="00000500000000000000" pitchFamily="2" charset="-122"/>
                <a:ea typeface="字魂43号-国潮手书" panose="00000500000000000000" pitchFamily="2" charset="-122"/>
              </a:rPr>
              <a:t>甲型H1N1流</a:t>
            </a:r>
            <a:r>
              <a:rPr lang="zh-CN" altLang="en-US">
                <a:solidFill>
                  <a:schemeClr val="accent1"/>
                </a:solidFill>
                <a:latin typeface="字魂43号-国潮手书" panose="00000500000000000000" pitchFamily="2" charset="-122"/>
                <a:ea typeface="字魂43号-国潮手书" panose="00000500000000000000" pitchFamily="2" charset="-122"/>
              </a:rPr>
              <a:t>感</a:t>
            </a:r>
            <a:r>
              <a:rPr lang="zh-CN" altLang="en-US" smtClean="0">
                <a:solidFill>
                  <a:schemeClr val="accent1"/>
                </a:solidFill>
                <a:latin typeface="字魂43号-国潮手书" panose="00000500000000000000" pitchFamily="2" charset="-122"/>
                <a:ea typeface="字魂43号-国潮手书" panose="00000500000000000000" pitchFamily="2" charset="-122"/>
              </a:rPr>
              <a:t>病</a:t>
            </a:r>
            <a:r>
              <a:rPr lang="zh-CN" altLang="en-US" sz="100" smtClean="0">
                <a:solidFill>
                  <a:schemeClr val="accent1"/>
                </a:solidFill>
                <a:latin typeface="字魂43号-国潮手书" panose="00000500000000000000" pitchFamily="2" charset="-122"/>
                <a:ea typeface="字魂43号-国潮手书" panose="00000500000000000000" pitchFamily="2" charset="-122"/>
              </a:rPr>
              <a:t> </a:t>
            </a:r>
            <a:r>
              <a:rPr lang="zh-CN" altLang="en-US" smtClean="0">
                <a:solidFill>
                  <a:schemeClr val="accent1"/>
                </a:solidFill>
                <a:latin typeface="字魂43号-国潮手书" panose="00000500000000000000" pitchFamily="2" charset="-122"/>
                <a:ea typeface="字魂43号-国潮手书" panose="00000500000000000000" pitchFamily="2" charset="-122"/>
              </a:rPr>
              <a:t>毒</a:t>
            </a:r>
            <a:r>
              <a:rPr lang="zh-CN" altLang="en-US" dirty="0">
                <a:solidFill>
                  <a:schemeClr val="accent1"/>
                </a:solidFill>
                <a:latin typeface="字魂43号-国潮手书" panose="00000500000000000000" pitchFamily="2" charset="-122"/>
                <a:ea typeface="字魂43号-国潮手书" panose="00000500000000000000" pitchFamily="2" charset="-122"/>
              </a:rPr>
              <a:t>中</a:t>
            </a:r>
            <a:r>
              <a:rPr lang="zh-CN" altLang="en-US" dirty="0">
                <a:solidFill>
                  <a:schemeClr val="accent2"/>
                </a:solidFill>
                <a:latin typeface="字魂43号-国潮手书" panose="00000500000000000000" pitchFamily="2" charset="-122"/>
                <a:ea typeface="字魂43号-国潮手书" panose="00000500000000000000" pitchFamily="2" charset="-122"/>
              </a:rPr>
              <a:t>包含了禽流感、猪流感和人流感。</a:t>
            </a:r>
            <a:r>
              <a:rPr lang="zh-CN" altLang="en-US" dirty="0">
                <a:solidFill>
                  <a:schemeClr val="accent1"/>
                </a:solidFill>
                <a:latin typeface="字魂43号-国潮手书" panose="00000500000000000000" pitchFamily="2" charset="-122"/>
                <a:ea typeface="字魂43号-国潮手书" panose="00000500000000000000" pitchFamily="2" charset="-122"/>
              </a:rPr>
              <a:t>甲型流感的可怕之处在于它可以通过短时间内的基因重组而演化出新的病株，每重组一次毒性增强、传染性增大，且能导致原有的治疗方法失效。目前没有专门针对人类感染甲型H1N1流感的特效药。</a:t>
            </a:r>
          </a:p>
        </p:txBody>
      </p:sp>
      <p:sp>
        <p:nvSpPr>
          <p:cNvPr id="55" name="矩形 54">
            <a:extLst>
              <a:ext uri="{FF2B5EF4-FFF2-40B4-BE49-F238E27FC236}">
                <a16:creationId xmlns:a16="http://schemas.microsoft.com/office/drawing/2014/main" xmlns="" id="{9A5DFDB4-2300-4884-AF6A-15D632B2A59A}"/>
              </a:ext>
            </a:extLst>
          </p:cNvPr>
          <p:cNvSpPr>
            <a:spLocks/>
          </p:cNvSpPr>
          <p:nvPr/>
        </p:nvSpPr>
        <p:spPr>
          <a:xfrm>
            <a:off x="5390518" y="5051304"/>
            <a:ext cx="1410964" cy="261610"/>
          </a:xfrm>
          <a:prstGeom prst="rect">
            <a:avLst/>
          </a:prstGeom>
        </p:spPr>
        <p:txBody>
          <a:bodyPr wrap="none" anchor="ctr">
            <a:spAutoFit/>
          </a:bodyPr>
          <a:lstStyle/>
          <a:p>
            <a:pPr algn="ctr"/>
            <a:r>
              <a:rPr lang="en-US" altLang="zh-CN" sz="1100" kern="0" smtClean="0">
                <a:solidFill>
                  <a:srgbClr val="444263"/>
                </a:solidFill>
                <a:cs typeface="Arial" charset="0"/>
              </a:rPr>
              <a:t>De</a:t>
            </a:r>
            <a:r>
              <a:rPr lang="en-US" altLang="zh-CN" sz="100" kern="0" smtClean="0">
                <a:solidFill>
                  <a:srgbClr val="444263"/>
                </a:solidFill>
                <a:cs typeface="Arial" charset="0"/>
              </a:rPr>
              <a:t> </a:t>
            </a:r>
            <a:r>
              <a:rPr lang="en-US" altLang="zh-CN" sz="1100" kern="0" smtClean="0">
                <a:solidFill>
                  <a:srgbClr val="444263"/>
                </a:solidFill>
                <a:cs typeface="Arial" charset="0"/>
              </a:rPr>
              <a:t>signed </a:t>
            </a:r>
            <a:r>
              <a:rPr lang="en-US" altLang="zh-CN" sz="1100" kern="0" dirty="0">
                <a:solidFill>
                  <a:srgbClr val="444263"/>
                </a:solidFill>
                <a:cs typeface="Arial" charset="0"/>
              </a:rPr>
              <a:t>By iSlide</a:t>
            </a:r>
            <a:endParaRPr lang="zh-CN" altLang="en-US" sz="1100" dirty="0">
              <a:solidFill>
                <a:srgbClr val="444263"/>
              </a:solidFill>
            </a:endParaRPr>
          </a:p>
        </p:txBody>
      </p:sp>
    </p:spTree>
    <p:custDataLst>
      <p:tags r:id="rId1"/>
    </p:custDataLst>
    <p:extLst>
      <p:ext uri="{BB962C8B-B14F-4D97-AF65-F5344CB8AC3E}">
        <p14:creationId xmlns:p14="http://schemas.microsoft.com/office/powerpoint/2010/main" val="1736990624"/>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任意多边形: 形状 30">
            <a:extLst>
              <a:ext uri="{FF2B5EF4-FFF2-40B4-BE49-F238E27FC236}">
                <a16:creationId xmlns:a16="http://schemas.microsoft.com/office/drawing/2014/main" xmlns="" id="{EEAD8E0C-65A6-4B2D-AC35-CD4357AC991D}"/>
              </a:ext>
            </a:extLst>
          </p:cNvPr>
          <p:cNvSpPr/>
          <p:nvPr/>
        </p:nvSpPr>
        <p:spPr>
          <a:xfrm>
            <a:off x="184615" y="3797296"/>
            <a:ext cx="11899988" cy="3026350"/>
          </a:xfrm>
          <a:custGeom>
            <a:avLst/>
            <a:gdLst/>
            <a:ahLst/>
            <a:cxnLst/>
            <a:rect l="l" t="t" r="r" b="b"/>
            <a:pathLst>
              <a:path w="14229931" h="3618891">
                <a:moveTo>
                  <a:pt x="5714914" y="3524041"/>
                </a:moveTo>
                <a:lnTo>
                  <a:pt x="5707618" y="3549577"/>
                </a:lnTo>
                <a:lnTo>
                  <a:pt x="5714914" y="3549577"/>
                </a:lnTo>
                <a:cubicBezTo>
                  <a:pt x="5739235" y="3537417"/>
                  <a:pt x="5753827" y="3531337"/>
                  <a:pt x="5758691" y="3531337"/>
                </a:cubicBezTo>
                <a:lnTo>
                  <a:pt x="5758691" y="3524041"/>
                </a:lnTo>
                <a:close/>
                <a:moveTo>
                  <a:pt x="9445276" y="3308804"/>
                </a:moveTo>
                <a:cubicBezTo>
                  <a:pt x="9428251" y="3313668"/>
                  <a:pt x="9413658" y="3317316"/>
                  <a:pt x="9401499" y="3319748"/>
                </a:cubicBezTo>
                <a:cubicBezTo>
                  <a:pt x="9391770" y="3322180"/>
                  <a:pt x="9384474" y="3323396"/>
                  <a:pt x="9379610" y="3323396"/>
                </a:cubicBezTo>
                <a:lnTo>
                  <a:pt x="9379610" y="3327045"/>
                </a:lnTo>
                <a:lnTo>
                  <a:pt x="9405147" y="3327045"/>
                </a:lnTo>
                <a:cubicBezTo>
                  <a:pt x="9417306" y="3327045"/>
                  <a:pt x="9424603" y="3325828"/>
                  <a:pt x="9427035" y="3323396"/>
                </a:cubicBezTo>
                <a:lnTo>
                  <a:pt x="9445276" y="3327045"/>
                </a:lnTo>
                <a:lnTo>
                  <a:pt x="9452572" y="3327045"/>
                </a:lnTo>
                <a:cubicBezTo>
                  <a:pt x="9455004" y="3327045"/>
                  <a:pt x="9456220" y="3325828"/>
                  <a:pt x="9456220" y="3323396"/>
                </a:cubicBezTo>
                <a:lnTo>
                  <a:pt x="9485404" y="3327045"/>
                </a:lnTo>
                <a:lnTo>
                  <a:pt x="9602143" y="3327045"/>
                </a:lnTo>
                <a:lnTo>
                  <a:pt x="9645919" y="3330693"/>
                </a:lnTo>
                <a:cubicBezTo>
                  <a:pt x="9648352" y="3330693"/>
                  <a:pt x="9649568" y="3329476"/>
                  <a:pt x="9649568" y="3327045"/>
                </a:cubicBezTo>
                <a:cubicBezTo>
                  <a:pt x="9744418" y="3331909"/>
                  <a:pt x="9791843" y="3341637"/>
                  <a:pt x="9791843" y="3356229"/>
                </a:cubicBezTo>
                <a:lnTo>
                  <a:pt x="9802786" y="3345285"/>
                </a:lnTo>
                <a:lnTo>
                  <a:pt x="9890340" y="3356229"/>
                </a:lnTo>
                <a:cubicBezTo>
                  <a:pt x="9914661" y="3341637"/>
                  <a:pt x="9941414" y="3331909"/>
                  <a:pt x="9970598" y="3327045"/>
                </a:cubicBezTo>
                <a:lnTo>
                  <a:pt x="9970598" y="3323396"/>
                </a:lnTo>
                <a:lnTo>
                  <a:pt x="9937765" y="3323396"/>
                </a:lnTo>
                <a:cubicBezTo>
                  <a:pt x="9928037" y="3323396"/>
                  <a:pt x="9923173" y="3325828"/>
                  <a:pt x="9923173" y="3330693"/>
                </a:cubicBezTo>
                <a:cubicBezTo>
                  <a:pt x="9825891" y="3325828"/>
                  <a:pt x="9757794" y="3323396"/>
                  <a:pt x="9718881" y="3323396"/>
                </a:cubicBezTo>
                <a:lnTo>
                  <a:pt x="9704289" y="3312452"/>
                </a:lnTo>
                <a:cubicBezTo>
                  <a:pt x="9701856" y="3312452"/>
                  <a:pt x="9700640" y="3316100"/>
                  <a:pt x="9700640" y="3323396"/>
                </a:cubicBezTo>
                <a:cubicBezTo>
                  <a:pt x="9642272" y="3316100"/>
                  <a:pt x="9609439" y="3311236"/>
                  <a:pt x="9602143" y="3308804"/>
                </a:cubicBezTo>
                <a:lnTo>
                  <a:pt x="9569310" y="3312452"/>
                </a:lnTo>
                <a:lnTo>
                  <a:pt x="9562014" y="3312452"/>
                </a:lnTo>
                <a:cubicBezTo>
                  <a:pt x="9549854" y="3312452"/>
                  <a:pt x="9542558" y="3311236"/>
                  <a:pt x="9540126" y="3308804"/>
                </a:cubicBezTo>
                <a:lnTo>
                  <a:pt x="9521885" y="3312452"/>
                </a:lnTo>
                <a:lnTo>
                  <a:pt x="9514589" y="3312452"/>
                </a:lnTo>
                <a:cubicBezTo>
                  <a:pt x="9497564" y="3310020"/>
                  <a:pt x="9481756" y="3308804"/>
                  <a:pt x="9467164" y="3308804"/>
                </a:cubicBezTo>
                <a:close/>
                <a:moveTo>
                  <a:pt x="3235843" y="3257731"/>
                </a:moveTo>
                <a:cubicBezTo>
                  <a:pt x="3245571" y="3257731"/>
                  <a:pt x="3250435" y="3262595"/>
                  <a:pt x="3250435" y="3272324"/>
                </a:cubicBezTo>
                <a:lnTo>
                  <a:pt x="3250435" y="3305156"/>
                </a:lnTo>
                <a:cubicBezTo>
                  <a:pt x="3250435" y="3312452"/>
                  <a:pt x="3245571" y="3316100"/>
                  <a:pt x="3235843" y="3316100"/>
                </a:cubicBezTo>
                <a:lnTo>
                  <a:pt x="3217603" y="3316100"/>
                </a:lnTo>
                <a:cubicBezTo>
                  <a:pt x="3210306" y="3316100"/>
                  <a:pt x="3206658" y="3312452"/>
                  <a:pt x="3206658" y="3305156"/>
                </a:cubicBezTo>
                <a:cubicBezTo>
                  <a:pt x="3213955" y="3290564"/>
                  <a:pt x="3220034" y="3278404"/>
                  <a:pt x="3224899" y="3268675"/>
                </a:cubicBezTo>
                <a:cubicBezTo>
                  <a:pt x="3229763" y="3261379"/>
                  <a:pt x="3233411" y="3257731"/>
                  <a:pt x="3235843" y="3257731"/>
                </a:cubicBezTo>
                <a:close/>
                <a:moveTo>
                  <a:pt x="4821136" y="2750649"/>
                </a:moveTo>
                <a:lnTo>
                  <a:pt x="4799247" y="2757945"/>
                </a:lnTo>
                <a:lnTo>
                  <a:pt x="4664269" y="2757945"/>
                </a:lnTo>
                <a:lnTo>
                  <a:pt x="4635084" y="2765241"/>
                </a:lnTo>
                <a:cubicBezTo>
                  <a:pt x="4637516" y="2777401"/>
                  <a:pt x="4638733" y="2788346"/>
                  <a:pt x="4638733" y="2798074"/>
                </a:cubicBezTo>
                <a:lnTo>
                  <a:pt x="4638733" y="2812666"/>
                </a:lnTo>
                <a:cubicBezTo>
                  <a:pt x="4631436" y="2875899"/>
                  <a:pt x="4622924" y="2912380"/>
                  <a:pt x="4613196" y="2922108"/>
                </a:cubicBezTo>
                <a:lnTo>
                  <a:pt x="4624140" y="2933052"/>
                </a:lnTo>
                <a:lnTo>
                  <a:pt x="4613196" y="2943997"/>
                </a:lnTo>
                <a:cubicBezTo>
                  <a:pt x="4613196" y="2973181"/>
                  <a:pt x="4626572" y="2991422"/>
                  <a:pt x="4653325" y="2998718"/>
                </a:cubicBezTo>
                <a:cubicBezTo>
                  <a:pt x="4697102" y="2988990"/>
                  <a:pt x="4759119" y="2982910"/>
                  <a:pt x="4839376" y="2980477"/>
                </a:cubicBezTo>
                <a:cubicBezTo>
                  <a:pt x="4846673" y="2980477"/>
                  <a:pt x="4866129" y="2982910"/>
                  <a:pt x="4897745" y="2987773"/>
                </a:cubicBezTo>
                <a:cubicBezTo>
                  <a:pt x="4914770" y="2987773"/>
                  <a:pt x="4930579" y="2988990"/>
                  <a:pt x="4945171" y="2991422"/>
                </a:cubicBezTo>
                <a:cubicBezTo>
                  <a:pt x="4964627" y="2993854"/>
                  <a:pt x="4984083" y="2996286"/>
                  <a:pt x="5003539" y="2998718"/>
                </a:cubicBezTo>
                <a:lnTo>
                  <a:pt x="5010835" y="2984125"/>
                </a:lnTo>
                <a:lnTo>
                  <a:pt x="5010835" y="2980477"/>
                </a:lnTo>
                <a:cubicBezTo>
                  <a:pt x="4993811" y="2963453"/>
                  <a:pt x="4981651" y="2929404"/>
                  <a:pt x="4974355" y="2878331"/>
                </a:cubicBezTo>
                <a:cubicBezTo>
                  <a:pt x="4920851" y="2861307"/>
                  <a:pt x="4894097" y="2847931"/>
                  <a:pt x="4894097" y="2838202"/>
                </a:cubicBezTo>
                <a:lnTo>
                  <a:pt x="4894097" y="2830906"/>
                </a:lnTo>
                <a:cubicBezTo>
                  <a:pt x="4928146" y="2787129"/>
                  <a:pt x="4964627" y="2765241"/>
                  <a:pt x="5003539" y="2765241"/>
                </a:cubicBezTo>
                <a:lnTo>
                  <a:pt x="5003539" y="2754297"/>
                </a:lnTo>
                <a:lnTo>
                  <a:pt x="4974355" y="2750649"/>
                </a:lnTo>
                <a:lnTo>
                  <a:pt x="4948818" y="2754297"/>
                </a:lnTo>
                <a:cubicBezTo>
                  <a:pt x="4943955" y="2751865"/>
                  <a:pt x="4939090" y="2750649"/>
                  <a:pt x="4934227" y="2750649"/>
                </a:cubicBezTo>
                <a:lnTo>
                  <a:pt x="4905042" y="2754297"/>
                </a:lnTo>
                <a:lnTo>
                  <a:pt x="4890449" y="2750649"/>
                </a:lnTo>
                <a:lnTo>
                  <a:pt x="4883153" y="2750649"/>
                </a:lnTo>
                <a:lnTo>
                  <a:pt x="4872209" y="2754297"/>
                </a:lnTo>
                <a:lnTo>
                  <a:pt x="4835728" y="2750649"/>
                </a:lnTo>
                <a:close/>
                <a:moveTo>
                  <a:pt x="5430365" y="2728760"/>
                </a:moveTo>
                <a:lnTo>
                  <a:pt x="5430365" y="2736056"/>
                </a:lnTo>
                <a:cubicBezTo>
                  <a:pt x="5471710" y="2765241"/>
                  <a:pt x="5500893" y="2805370"/>
                  <a:pt x="5517919" y="2856443"/>
                </a:cubicBezTo>
                <a:lnTo>
                  <a:pt x="5517919" y="2903868"/>
                </a:lnTo>
                <a:lnTo>
                  <a:pt x="5510622" y="2914812"/>
                </a:lnTo>
                <a:lnTo>
                  <a:pt x="5517919" y="2914812"/>
                </a:lnTo>
                <a:lnTo>
                  <a:pt x="5543455" y="2896572"/>
                </a:lnTo>
                <a:lnTo>
                  <a:pt x="5550751" y="2896572"/>
                </a:lnTo>
                <a:lnTo>
                  <a:pt x="5550751" y="2914812"/>
                </a:lnTo>
                <a:cubicBezTo>
                  <a:pt x="5550751" y="2922108"/>
                  <a:pt x="5548319" y="2925756"/>
                  <a:pt x="5543455" y="2925756"/>
                </a:cubicBezTo>
                <a:lnTo>
                  <a:pt x="5521566" y="2925756"/>
                </a:lnTo>
                <a:lnTo>
                  <a:pt x="5510622" y="2943997"/>
                </a:lnTo>
                <a:lnTo>
                  <a:pt x="5510622" y="2980477"/>
                </a:lnTo>
                <a:cubicBezTo>
                  <a:pt x="5515486" y="2980477"/>
                  <a:pt x="5526430" y="2986558"/>
                  <a:pt x="5543455" y="2998718"/>
                </a:cubicBezTo>
                <a:lnTo>
                  <a:pt x="5547103" y="2998718"/>
                </a:lnTo>
                <a:cubicBezTo>
                  <a:pt x="5547103" y="2979262"/>
                  <a:pt x="5551967" y="2969533"/>
                  <a:pt x="5561695" y="2969533"/>
                </a:cubicBezTo>
                <a:lnTo>
                  <a:pt x="5605472" y="2976829"/>
                </a:lnTo>
                <a:cubicBezTo>
                  <a:pt x="5646817" y="2962237"/>
                  <a:pt x="5678434" y="2954941"/>
                  <a:pt x="5700322" y="2954941"/>
                </a:cubicBezTo>
                <a:lnTo>
                  <a:pt x="5733155" y="2965885"/>
                </a:lnTo>
                <a:lnTo>
                  <a:pt x="5733155" y="2954941"/>
                </a:lnTo>
                <a:cubicBezTo>
                  <a:pt x="5723426" y="2945213"/>
                  <a:pt x="5718563" y="2934268"/>
                  <a:pt x="5718563" y="2922108"/>
                </a:cubicBezTo>
                <a:lnTo>
                  <a:pt x="5718563" y="2914812"/>
                </a:lnTo>
                <a:cubicBezTo>
                  <a:pt x="5718563" y="2902652"/>
                  <a:pt x="5735587" y="2896572"/>
                  <a:pt x="5769635" y="2896572"/>
                </a:cubicBezTo>
                <a:lnTo>
                  <a:pt x="5769635" y="2892924"/>
                </a:lnTo>
                <a:cubicBezTo>
                  <a:pt x="5759907" y="2892924"/>
                  <a:pt x="5748963" y="2883195"/>
                  <a:pt x="5736804" y="2863739"/>
                </a:cubicBezTo>
                <a:cubicBezTo>
                  <a:pt x="5758691" y="2812666"/>
                  <a:pt x="5769635" y="2779833"/>
                  <a:pt x="5769635" y="2765241"/>
                </a:cubicBezTo>
                <a:lnTo>
                  <a:pt x="5758691" y="2757945"/>
                </a:lnTo>
                <a:lnTo>
                  <a:pt x="5729507" y="2757945"/>
                </a:lnTo>
                <a:lnTo>
                  <a:pt x="5689378" y="2765241"/>
                </a:lnTo>
                <a:lnTo>
                  <a:pt x="5674786" y="2757945"/>
                </a:lnTo>
                <a:lnTo>
                  <a:pt x="5663841" y="2761593"/>
                </a:lnTo>
                <a:lnTo>
                  <a:pt x="5656545" y="2765241"/>
                </a:lnTo>
                <a:cubicBezTo>
                  <a:pt x="5656545" y="2757945"/>
                  <a:pt x="5649249" y="2754297"/>
                  <a:pt x="5634657" y="2754297"/>
                </a:cubicBezTo>
                <a:lnTo>
                  <a:pt x="5605472" y="2757945"/>
                </a:lnTo>
                <a:cubicBezTo>
                  <a:pt x="5605472" y="2753081"/>
                  <a:pt x="5594528" y="2747001"/>
                  <a:pt x="5572640" y="2739704"/>
                </a:cubicBezTo>
                <a:cubicBezTo>
                  <a:pt x="5567775" y="2739704"/>
                  <a:pt x="5565343" y="2743353"/>
                  <a:pt x="5565343" y="2750649"/>
                </a:cubicBezTo>
                <a:lnTo>
                  <a:pt x="5521566" y="2739704"/>
                </a:lnTo>
                <a:lnTo>
                  <a:pt x="5488734" y="2739704"/>
                </a:lnTo>
                <a:lnTo>
                  <a:pt x="5470493" y="2728760"/>
                </a:lnTo>
                <a:close/>
                <a:moveTo>
                  <a:pt x="4693454" y="2400433"/>
                </a:moveTo>
                <a:lnTo>
                  <a:pt x="4693454" y="2407730"/>
                </a:lnTo>
                <a:lnTo>
                  <a:pt x="4711694" y="2407730"/>
                </a:lnTo>
                <a:lnTo>
                  <a:pt x="4711694" y="2400433"/>
                </a:lnTo>
                <a:close/>
                <a:moveTo>
                  <a:pt x="1816742" y="2254510"/>
                </a:moveTo>
                <a:lnTo>
                  <a:pt x="1791205" y="2269103"/>
                </a:lnTo>
                <a:lnTo>
                  <a:pt x="1787557" y="2269103"/>
                </a:lnTo>
                <a:lnTo>
                  <a:pt x="1769317" y="2261807"/>
                </a:lnTo>
                <a:lnTo>
                  <a:pt x="1754724" y="2261807"/>
                </a:lnTo>
                <a:cubicBezTo>
                  <a:pt x="1727972" y="2261807"/>
                  <a:pt x="1712164" y="2267887"/>
                  <a:pt x="1707299" y="2280047"/>
                </a:cubicBezTo>
                <a:lnTo>
                  <a:pt x="1678115" y="2269103"/>
                </a:lnTo>
                <a:lnTo>
                  <a:pt x="1670819" y="2269103"/>
                </a:lnTo>
                <a:cubicBezTo>
                  <a:pt x="1631906" y="2278831"/>
                  <a:pt x="1612449" y="2301935"/>
                  <a:pt x="1612449" y="2338416"/>
                </a:cubicBezTo>
                <a:cubicBezTo>
                  <a:pt x="1612449" y="2365169"/>
                  <a:pt x="1608801" y="2378545"/>
                  <a:pt x="1601505" y="2378545"/>
                </a:cubicBezTo>
                <a:cubicBezTo>
                  <a:pt x="1608801" y="2393137"/>
                  <a:pt x="1612449" y="2406514"/>
                  <a:pt x="1612449" y="2418674"/>
                </a:cubicBezTo>
                <a:lnTo>
                  <a:pt x="1612449" y="2440562"/>
                </a:lnTo>
                <a:cubicBezTo>
                  <a:pt x="1610017" y="2452722"/>
                  <a:pt x="1607585" y="2463667"/>
                  <a:pt x="1605153" y="2473395"/>
                </a:cubicBezTo>
                <a:cubicBezTo>
                  <a:pt x="1602721" y="2480691"/>
                  <a:pt x="1601505" y="2485555"/>
                  <a:pt x="1601505" y="2487987"/>
                </a:cubicBezTo>
                <a:cubicBezTo>
                  <a:pt x="1603937" y="2500147"/>
                  <a:pt x="1605153" y="2511092"/>
                  <a:pt x="1605153" y="2520820"/>
                </a:cubicBezTo>
                <a:lnTo>
                  <a:pt x="1605153" y="2535412"/>
                </a:lnTo>
                <a:lnTo>
                  <a:pt x="1612449" y="2535412"/>
                </a:lnTo>
                <a:cubicBezTo>
                  <a:pt x="1736484" y="2464883"/>
                  <a:pt x="1798502" y="2398001"/>
                  <a:pt x="1798502" y="2334768"/>
                </a:cubicBezTo>
                <a:cubicBezTo>
                  <a:pt x="1800934" y="2334768"/>
                  <a:pt x="1810661" y="2312880"/>
                  <a:pt x="1827686" y="2269103"/>
                </a:cubicBezTo>
                <a:lnTo>
                  <a:pt x="1827686" y="2254510"/>
                </a:lnTo>
                <a:close/>
                <a:moveTo>
                  <a:pt x="10098281" y="2236270"/>
                </a:moveTo>
                <a:cubicBezTo>
                  <a:pt x="10086121" y="2236270"/>
                  <a:pt x="10071528" y="2260591"/>
                  <a:pt x="10054503" y="2309231"/>
                </a:cubicBezTo>
                <a:lnTo>
                  <a:pt x="10061800" y="2312880"/>
                </a:lnTo>
                <a:lnTo>
                  <a:pt x="10087336" y="2294639"/>
                </a:lnTo>
                <a:lnTo>
                  <a:pt x="10109225" y="2294639"/>
                </a:lnTo>
                <a:cubicBezTo>
                  <a:pt x="10116522" y="2275183"/>
                  <a:pt x="10120169" y="2255727"/>
                  <a:pt x="10120169" y="2236270"/>
                </a:cubicBezTo>
                <a:close/>
                <a:moveTo>
                  <a:pt x="4810191" y="2225326"/>
                </a:moveTo>
                <a:cubicBezTo>
                  <a:pt x="4810191" y="2235054"/>
                  <a:pt x="4795599" y="2239918"/>
                  <a:pt x="4766415" y="2239918"/>
                </a:cubicBezTo>
                <a:lnTo>
                  <a:pt x="4781007" y="2261807"/>
                </a:lnTo>
                <a:lnTo>
                  <a:pt x="4751822" y="2316528"/>
                </a:lnTo>
                <a:cubicBezTo>
                  <a:pt x="4768847" y="2316528"/>
                  <a:pt x="4777360" y="2331120"/>
                  <a:pt x="4777360" y="2360305"/>
                </a:cubicBezTo>
                <a:lnTo>
                  <a:pt x="4770063" y="2396785"/>
                </a:lnTo>
                <a:lnTo>
                  <a:pt x="4791952" y="2407730"/>
                </a:lnTo>
                <a:lnTo>
                  <a:pt x="4824784" y="2400433"/>
                </a:lnTo>
                <a:cubicBezTo>
                  <a:pt x="4829649" y="2400433"/>
                  <a:pt x="4832080" y="2402866"/>
                  <a:pt x="4832080" y="2407730"/>
                </a:cubicBezTo>
                <a:lnTo>
                  <a:pt x="4890449" y="2400433"/>
                </a:lnTo>
                <a:lnTo>
                  <a:pt x="4967059" y="2400433"/>
                </a:lnTo>
                <a:lnTo>
                  <a:pt x="4978004" y="2407730"/>
                </a:lnTo>
                <a:lnTo>
                  <a:pt x="4978004" y="2400433"/>
                </a:lnTo>
                <a:cubicBezTo>
                  <a:pt x="4968275" y="2368817"/>
                  <a:pt x="4960979" y="2320176"/>
                  <a:pt x="4956114" y="2254510"/>
                </a:cubicBezTo>
                <a:lnTo>
                  <a:pt x="4963410" y="2232622"/>
                </a:lnTo>
                <a:lnTo>
                  <a:pt x="4945171" y="2225326"/>
                </a:lnTo>
                <a:lnTo>
                  <a:pt x="4890449" y="2225326"/>
                </a:lnTo>
                <a:cubicBezTo>
                  <a:pt x="4880721" y="2235054"/>
                  <a:pt x="4870993" y="2239918"/>
                  <a:pt x="4861264" y="2239918"/>
                </a:cubicBezTo>
                <a:cubicBezTo>
                  <a:pt x="4853969" y="2237486"/>
                  <a:pt x="4847888" y="2235054"/>
                  <a:pt x="4843025" y="2232622"/>
                </a:cubicBezTo>
                <a:cubicBezTo>
                  <a:pt x="4838160" y="2230190"/>
                  <a:pt x="4835728" y="2227758"/>
                  <a:pt x="4835728" y="2225326"/>
                </a:cubicBezTo>
                <a:lnTo>
                  <a:pt x="4824784" y="2228974"/>
                </a:lnTo>
                <a:close/>
                <a:moveTo>
                  <a:pt x="5817060" y="2181549"/>
                </a:moveTo>
                <a:cubicBezTo>
                  <a:pt x="5773283" y="2186413"/>
                  <a:pt x="5748963" y="2192493"/>
                  <a:pt x="5744099" y="2199789"/>
                </a:cubicBezTo>
                <a:lnTo>
                  <a:pt x="5736804" y="2199789"/>
                </a:lnTo>
                <a:cubicBezTo>
                  <a:pt x="5734370" y="2199789"/>
                  <a:pt x="5733155" y="2197357"/>
                  <a:pt x="5733155" y="2192493"/>
                </a:cubicBezTo>
                <a:lnTo>
                  <a:pt x="5718563" y="2199789"/>
                </a:lnTo>
                <a:lnTo>
                  <a:pt x="5660193" y="2192493"/>
                </a:lnTo>
                <a:cubicBezTo>
                  <a:pt x="5660193" y="2197357"/>
                  <a:pt x="5658977" y="2199789"/>
                  <a:pt x="5656545" y="2199789"/>
                </a:cubicBezTo>
                <a:cubicBezTo>
                  <a:pt x="5656545" y="2190061"/>
                  <a:pt x="5652897" y="2185197"/>
                  <a:pt x="5645601" y="2185197"/>
                </a:cubicBezTo>
                <a:cubicBezTo>
                  <a:pt x="5645601" y="2197357"/>
                  <a:pt x="5640736" y="2203437"/>
                  <a:pt x="5631009" y="2203437"/>
                </a:cubicBezTo>
                <a:lnTo>
                  <a:pt x="5583584" y="2203437"/>
                </a:lnTo>
                <a:lnTo>
                  <a:pt x="5565343" y="2192493"/>
                </a:lnTo>
                <a:cubicBezTo>
                  <a:pt x="5565343" y="2197357"/>
                  <a:pt x="5558047" y="2203437"/>
                  <a:pt x="5543455" y="2210734"/>
                </a:cubicBezTo>
                <a:lnTo>
                  <a:pt x="5510622" y="2203437"/>
                </a:lnTo>
                <a:lnTo>
                  <a:pt x="5470493" y="2203437"/>
                </a:lnTo>
                <a:lnTo>
                  <a:pt x="5463197" y="2225326"/>
                </a:lnTo>
                <a:cubicBezTo>
                  <a:pt x="5480221" y="2225326"/>
                  <a:pt x="5499678" y="2254510"/>
                  <a:pt x="5521566" y="2312880"/>
                </a:cubicBezTo>
                <a:lnTo>
                  <a:pt x="5525214" y="2331120"/>
                </a:lnTo>
                <a:lnTo>
                  <a:pt x="5525214" y="2345712"/>
                </a:lnTo>
                <a:cubicBezTo>
                  <a:pt x="5527647" y="2353008"/>
                  <a:pt x="5528863" y="2357873"/>
                  <a:pt x="5528863" y="2360305"/>
                </a:cubicBezTo>
                <a:cubicBezTo>
                  <a:pt x="5521566" y="2370033"/>
                  <a:pt x="5517919" y="2382193"/>
                  <a:pt x="5517919" y="2396785"/>
                </a:cubicBezTo>
                <a:lnTo>
                  <a:pt x="5616416" y="2396785"/>
                </a:lnTo>
                <a:cubicBezTo>
                  <a:pt x="5618848" y="2396785"/>
                  <a:pt x="5620064" y="2398001"/>
                  <a:pt x="5620064" y="2400433"/>
                </a:cubicBezTo>
                <a:lnTo>
                  <a:pt x="5663841" y="2389489"/>
                </a:lnTo>
                <a:cubicBezTo>
                  <a:pt x="5702754" y="2394353"/>
                  <a:pt x="5725859" y="2396785"/>
                  <a:pt x="5733155" y="2396785"/>
                </a:cubicBezTo>
                <a:lnTo>
                  <a:pt x="5736804" y="2396785"/>
                </a:lnTo>
                <a:cubicBezTo>
                  <a:pt x="5758691" y="2396785"/>
                  <a:pt x="5784228" y="2393137"/>
                  <a:pt x="5813413" y="2385841"/>
                </a:cubicBezTo>
                <a:lnTo>
                  <a:pt x="5802468" y="2353008"/>
                </a:lnTo>
                <a:cubicBezTo>
                  <a:pt x="5802468" y="2345712"/>
                  <a:pt x="5808548" y="2342064"/>
                  <a:pt x="5820708" y="2342064"/>
                </a:cubicBezTo>
                <a:lnTo>
                  <a:pt x="5817060" y="2331120"/>
                </a:lnTo>
                <a:lnTo>
                  <a:pt x="5820708" y="2294639"/>
                </a:lnTo>
                <a:cubicBezTo>
                  <a:pt x="5808548" y="2275183"/>
                  <a:pt x="5802468" y="2263023"/>
                  <a:pt x="5802468" y="2258158"/>
                </a:cubicBezTo>
                <a:lnTo>
                  <a:pt x="5809764" y="2239918"/>
                </a:lnTo>
                <a:lnTo>
                  <a:pt x="5817060" y="2225326"/>
                </a:lnTo>
                <a:cubicBezTo>
                  <a:pt x="5819492" y="2218030"/>
                  <a:pt x="5820708" y="2213166"/>
                  <a:pt x="5820708" y="2210734"/>
                </a:cubicBezTo>
                <a:cubicBezTo>
                  <a:pt x="5818277" y="2205869"/>
                  <a:pt x="5817060" y="2196141"/>
                  <a:pt x="5817060" y="2181549"/>
                </a:cubicBezTo>
                <a:close/>
                <a:moveTo>
                  <a:pt x="2495284" y="2181549"/>
                </a:moveTo>
                <a:cubicBezTo>
                  <a:pt x="2419890" y="2191277"/>
                  <a:pt x="2382193" y="2209518"/>
                  <a:pt x="2382193" y="2236270"/>
                </a:cubicBezTo>
                <a:cubicBezTo>
                  <a:pt x="2382193" y="2255727"/>
                  <a:pt x="2368817" y="2289775"/>
                  <a:pt x="2342065" y="2338416"/>
                </a:cubicBezTo>
                <a:lnTo>
                  <a:pt x="2345713" y="2349360"/>
                </a:lnTo>
                <a:lnTo>
                  <a:pt x="2345713" y="2400433"/>
                </a:lnTo>
                <a:cubicBezTo>
                  <a:pt x="2345713" y="2417458"/>
                  <a:pt x="2344497" y="2434482"/>
                  <a:pt x="2342065" y="2451507"/>
                </a:cubicBezTo>
                <a:cubicBezTo>
                  <a:pt x="2380977" y="2480691"/>
                  <a:pt x="2461235" y="2508660"/>
                  <a:pt x="2582838" y="2535412"/>
                </a:cubicBezTo>
                <a:cubicBezTo>
                  <a:pt x="2633910" y="2586485"/>
                  <a:pt x="2684983" y="2658231"/>
                  <a:pt x="2736057" y="2750649"/>
                </a:cubicBezTo>
                <a:cubicBezTo>
                  <a:pt x="2738489" y="2755513"/>
                  <a:pt x="2742137" y="2759161"/>
                  <a:pt x="2747001" y="2761593"/>
                </a:cubicBezTo>
                <a:cubicBezTo>
                  <a:pt x="2749433" y="2764025"/>
                  <a:pt x="2751865" y="2765241"/>
                  <a:pt x="2754297" y="2765241"/>
                </a:cubicBezTo>
                <a:cubicBezTo>
                  <a:pt x="2761593" y="2765241"/>
                  <a:pt x="2765241" y="2762809"/>
                  <a:pt x="2765241" y="2757945"/>
                </a:cubicBezTo>
                <a:lnTo>
                  <a:pt x="2765241" y="2747001"/>
                </a:lnTo>
                <a:cubicBezTo>
                  <a:pt x="2765241" y="2734840"/>
                  <a:pt x="2762809" y="2726328"/>
                  <a:pt x="2757945" y="2721464"/>
                </a:cubicBezTo>
                <a:cubicBezTo>
                  <a:pt x="2762809" y="2706872"/>
                  <a:pt x="2765241" y="2698359"/>
                  <a:pt x="2765241" y="2695928"/>
                </a:cubicBezTo>
                <a:lnTo>
                  <a:pt x="2765241" y="2681335"/>
                </a:lnTo>
                <a:cubicBezTo>
                  <a:pt x="2765241" y="2676471"/>
                  <a:pt x="2761593" y="2674039"/>
                  <a:pt x="2754297" y="2674039"/>
                </a:cubicBezTo>
                <a:lnTo>
                  <a:pt x="2754297" y="2666743"/>
                </a:lnTo>
                <a:lnTo>
                  <a:pt x="2757945" y="2652151"/>
                </a:lnTo>
                <a:lnTo>
                  <a:pt x="2754297" y="2626614"/>
                </a:lnTo>
                <a:lnTo>
                  <a:pt x="2754297" y="2604726"/>
                </a:lnTo>
                <a:cubicBezTo>
                  <a:pt x="2754297" y="2570677"/>
                  <a:pt x="2757945" y="2553653"/>
                  <a:pt x="2765241" y="2553653"/>
                </a:cubicBezTo>
                <a:lnTo>
                  <a:pt x="2757945" y="2539060"/>
                </a:lnTo>
                <a:lnTo>
                  <a:pt x="2757945" y="2524468"/>
                </a:lnTo>
                <a:cubicBezTo>
                  <a:pt x="2757945" y="2519604"/>
                  <a:pt x="2760377" y="2517172"/>
                  <a:pt x="2765241" y="2517172"/>
                </a:cubicBezTo>
                <a:lnTo>
                  <a:pt x="2757945" y="2506228"/>
                </a:lnTo>
                <a:lnTo>
                  <a:pt x="2757945" y="2498932"/>
                </a:lnTo>
                <a:cubicBezTo>
                  <a:pt x="2757945" y="2496499"/>
                  <a:pt x="2760377" y="2495284"/>
                  <a:pt x="2765241" y="2495284"/>
                </a:cubicBezTo>
                <a:lnTo>
                  <a:pt x="2757945" y="2480691"/>
                </a:lnTo>
                <a:lnTo>
                  <a:pt x="2757945" y="2418674"/>
                </a:lnTo>
                <a:cubicBezTo>
                  <a:pt x="2748217" y="2406514"/>
                  <a:pt x="2742137" y="2385841"/>
                  <a:pt x="2739705" y="2356656"/>
                </a:cubicBezTo>
                <a:lnTo>
                  <a:pt x="2743353" y="2345712"/>
                </a:lnTo>
                <a:lnTo>
                  <a:pt x="2747001" y="2338416"/>
                </a:lnTo>
                <a:cubicBezTo>
                  <a:pt x="2739705" y="2338416"/>
                  <a:pt x="2736057" y="2333552"/>
                  <a:pt x="2736057" y="2323824"/>
                </a:cubicBezTo>
                <a:cubicBezTo>
                  <a:pt x="2736057" y="2321392"/>
                  <a:pt x="2737273" y="2320176"/>
                  <a:pt x="2739705" y="2320176"/>
                </a:cubicBezTo>
                <a:cubicBezTo>
                  <a:pt x="2734841" y="2295855"/>
                  <a:pt x="2725113" y="2277615"/>
                  <a:pt x="2710520" y="2265455"/>
                </a:cubicBezTo>
                <a:cubicBezTo>
                  <a:pt x="2695928" y="2226542"/>
                  <a:pt x="2674039" y="2207085"/>
                  <a:pt x="2644855" y="2207085"/>
                </a:cubicBezTo>
                <a:lnTo>
                  <a:pt x="2601078" y="2207085"/>
                </a:lnTo>
                <a:cubicBezTo>
                  <a:pt x="2598646" y="2202221"/>
                  <a:pt x="2569461" y="2193709"/>
                  <a:pt x="2513524" y="2181549"/>
                </a:cubicBezTo>
                <a:close/>
                <a:moveTo>
                  <a:pt x="415881" y="2166957"/>
                </a:moveTo>
                <a:lnTo>
                  <a:pt x="415881" y="2177901"/>
                </a:lnTo>
                <a:lnTo>
                  <a:pt x="426825" y="2177901"/>
                </a:lnTo>
                <a:lnTo>
                  <a:pt x="426825" y="2166957"/>
                </a:lnTo>
                <a:close/>
                <a:moveTo>
                  <a:pt x="11873274" y="2090347"/>
                </a:moveTo>
                <a:cubicBezTo>
                  <a:pt x="11844090" y="2092779"/>
                  <a:pt x="11829497" y="2100075"/>
                  <a:pt x="11829497" y="2112236"/>
                </a:cubicBezTo>
                <a:cubicBezTo>
                  <a:pt x="11841657" y="2114668"/>
                  <a:pt x="11852602" y="2115884"/>
                  <a:pt x="11862330" y="2115884"/>
                </a:cubicBezTo>
                <a:lnTo>
                  <a:pt x="11876922" y="2115884"/>
                </a:lnTo>
                <a:lnTo>
                  <a:pt x="11876922" y="2101291"/>
                </a:lnTo>
                <a:close/>
                <a:moveTo>
                  <a:pt x="12347524" y="1973609"/>
                </a:moveTo>
                <a:cubicBezTo>
                  <a:pt x="12264834" y="1990633"/>
                  <a:pt x="12223490" y="2011305"/>
                  <a:pt x="12223490" y="2035626"/>
                </a:cubicBezTo>
                <a:cubicBezTo>
                  <a:pt x="12223490" y="2042922"/>
                  <a:pt x="12216194" y="2050218"/>
                  <a:pt x="12201601" y="2057515"/>
                </a:cubicBezTo>
                <a:cubicBezTo>
                  <a:pt x="12182143" y="2050218"/>
                  <a:pt x="12166336" y="2046570"/>
                  <a:pt x="12154176" y="2046570"/>
                </a:cubicBezTo>
                <a:lnTo>
                  <a:pt x="12124991" y="2057515"/>
                </a:lnTo>
                <a:lnTo>
                  <a:pt x="12124991" y="2046570"/>
                </a:lnTo>
                <a:cubicBezTo>
                  <a:pt x="12103103" y="2056298"/>
                  <a:pt x="12086078" y="2061163"/>
                  <a:pt x="12073919" y="2061163"/>
                </a:cubicBezTo>
                <a:lnTo>
                  <a:pt x="12041086" y="2057515"/>
                </a:lnTo>
                <a:cubicBezTo>
                  <a:pt x="12041086" y="2079403"/>
                  <a:pt x="12020413" y="2090347"/>
                  <a:pt x="11979069" y="2090347"/>
                </a:cubicBezTo>
                <a:cubicBezTo>
                  <a:pt x="11957180" y="2090347"/>
                  <a:pt x="11942587" y="2093995"/>
                  <a:pt x="11935291" y="2101291"/>
                </a:cubicBezTo>
                <a:cubicBezTo>
                  <a:pt x="11935291" y="2093995"/>
                  <a:pt x="11931644" y="2090347"/>
                  <a:pt x="11924347" y="2090347"/>
                </a:cubicBezTo>
                <a:lnTo>
                  <a:pt x="11917051" y="2101291"/>
                </a:lnTo>
                <a:lnTo>
                  <a:pt x="11917051" y="2115884"/>
                </a:lnTo>
                <a:lnTo>
                  <a:pt x="11924347" y="2115884"/>
                </a:lnTo>
                <a:cubicBezTo>
                  <a:pt x="12004605" y="2115884"/>
                  <a:pt x="12049598" y="2107371"/>
                  <a:pt x="12059326" y="2090347"/>
                </a:cubicBezTo>
                <a:lnTo>
                  <a:pt x="12066623" y="2090347"/>
                </a:lnTo>
                <a:lnTo>
                  <a:pt x="12088511" y="2112236"/>
                </a:lnTo>
                <a:lnTo>
                  <a:pt x="12095807" y="2112236"/>
                </a:lnTo>
                <a:cubicBezTo>
                  <a:pt x="12115263" y="2112236"/>
                  <a:pt x="12132287" y="2108588"/>
                  <a:pt x="12146879" y="2101291"/>
                </a:cubicBezTo>
                <a:lnTo>
                  <a:pt x="12183361" y="2112236"/>
                </a:lnTo>
                <a:cubicBezTo>
                  <a:pt x="12200384" y="2112236"/>
                  <a:pt x="12223490" y="2107371"/>
                  <a:pt x="12252674" y="2097643"/>
                </a:cubicBezTo>
                <a:lnTo>
                  <a:pt x="12281858" y="2101291"/>
                </a:lnTo>
                <a:cubicBezTo>
                  <a:pt x="12303748" y="2093995"/>
                  <a:pt x="12345092" y="2086699"/>
                  <a:pt x="12405894" y="2079403"/>
                </a:cubicBezTo>
                <a:lnTo>
                  <a:pt x="12405894" y="2046570"/>
                </a:lnTo>
                <a:cubicBezTo>
                  <a:pt x="12401029" y="2031978"/>
                  <a:pt x="12381572" y="2007657"/>
                  <a:pt x="12347524" y="1973609"/>
                </a:cubicBezTo>
                <a:close/>
                <a:moveTo>
                  <a:pt x="13099027" y="1907943"/>
                </a:moveTo>
                <a:cubicBezTo>
                  <a:pt x="13094163" y="1907943"/>
                  <a:pt x="13085651" y="1914023"/>
                  <a:pt x="13073491" y="1926184"/>
                </a:cubicBezTo>
                <a:lnTo>
                  <a:pt x="13091731" y="1940776"/>
                </a:lnTo>
                <a:lnTo>
                  <a:pt x="13102676" y="1937128"/>
                </a:lnTo>
                <a:lnTo>
                  <a:pt x="13109972" y="1937128"/>
                </a:lnTo>
                <a:lnTo>
                  <a:pt x="13109972" y="1918888"/>
                </a:lnTo>
                <a:cubicBezTo>
                  <a:pt x="13109972" y="1911592"/>
                  <a:pt x="13106323" y="1907943"/>
                  <a:pt x="13099027" y="1907943"/>
                </a:cubicBezTo>
                <a:close/>
                <a:moveTo>
                  <a:pt x="12653962" y="1907943"/>
                </a:moveTo>
                <a:lnTo>
                  <a:pt x="12668554" y="1922536"/>
                </a:lnTo>
                <a:lnTo>
                  <a:pt x="12683147" y="1918888"/>
                </a:lnTo>
                <a:lnTo>
                  <a:pt x="12756108" y="1940776"/>
                </a:lnTo>
                <a:lnTo>
                  <a:pt x="12788941" y="1980905"/>
                </a:lnTo>
                <a:lnTo>
                  <a:pt x="12788941" y="2010090"/>
                </a:lnTo>
                <a:lnTo>
                  <a:pt x="12785293" y="2024682"/>
                </a:lnTo>
                <a:cubicBezTo>
                  <a:pt x="12790156" y="2024682"/>
                  <a:pt x="12792589" y="2028330"/>
                  <a:pt x="12792589" y="2035626"/>
                </a:cubicBezTo>
                <a:cubicBezTo>
                  <a:pt x="12790156" y="2035626"/>
                  <a:pt x="12788941" y="2036842"/>
                  <a:pt x="12788941" y="2039274"/>
                </a:cubicBezTo>
                <a:lnTo>
                  <a:pt x="12814478" y="2061163"/>
                </a:lnTo>
                <a:lnTo>
                  <a:pt x="12887439" y="2061163"/>
                </a:lnTo>
                <a:lnTo>
                  <a:pt x="12945808" y="2057515"/>
                </a:lnTo>
                <a:lnTo>
                  <a:pt x="12945808" y="2061163"/>
                </a:lnTo>
                <a:cubicBezTo>
                  <a:pt x="12955537" y="2058730"/>
                  <a:pt x="12962833" y="2057515"/>
                  <a:pt x="12967697" y="2057515"/>
                </a:cubicBezTo>
                <a:cubicBezTo>
                  <a:pt x="13047954" y="2057515"/>
                  <a:pt x="13159829" y="2051434"/>
                  <a:pt x="13303319" y="2039274"/>
                </a:cubicBezTo>
                <a:lnTo>
                  <a:pt x="13328856" y="2046570"/>
                </a:lnTo>
                <a:cubicBezTo>
                  <a:pt x="13331288" y="2046570"/>
                  <a:pt x="13332505" y="2044138"/>
                  <a:pt x="13332505" y="2039274"/>
                </a:cubicBezTo>
                <a:lnTo>
                  <a:pt x="13365337" y="2046570"/>
                </a:lnTo>
                <a:lnTo>
                  <a:pt x="13376281" y="2046570"/>
                </a:lnTo>
                <a:cubicBezTo>
                  <a:pt x="13398169" y="2046570"/>
                  <a:pt x="13410330" y="2040490"/>
                  <a:pt x="13412761" y="2028330"/>
                </a:cubicBezTo>
                <a:lnTo>
                  <a:pt x="13412761" y="2024682"/>
                </a:lnTo>
                <a:lnTo>
                  <a:pt x="13339801" y="1980905"/>
                </a:lnTo>
                <a:lnTo>
                  <a:pt x="13328856" y="1984553"/>
                </a:lnTo>
                <a:lnTo>
                  <a:pt x="13317912" y="1973609"/>
                </a:lnTo>
                <a:lnTo>
                  <a:pt x="13306968" y="1980905"/>
                </a:lnTo>
                <a:lnTo>
                  <a:pt x="13303319" y="1980905"/>
                </a:lnTo>
                <a:cubicBezTo>
                  <a:pt x="13296023" y="1980905"/>
                  <a:pt x="13287512" y="1978473"/>
                  <a:pt x="13277783" y="1973609"/>
                </a:cubicBezTo>
                <a:cubicBezTo>
                  <a:pt x="13268055" y="1978473"/>
                  <a:pt x="13259543" y="1980905"/>
                  <a:pt x="13252247" y="1980905"/>
                </a:cubicBezTo>
                <a:lnTo>
                  <a:pt x="13252247" y="1973609"/>
                </a:lnTo>
                <a:cubicBezTo>
                  <a:pt x="13240087" y="1980905"/>
                  <a:pt x="13229142" y="1984553"/>
                  <a:pt x="13219414" y="1984553"/>
                </a:cubicBezTo>
                <a:cubicBezTo>
                  <a:pt x="13212118" y="1982121"/>
                  <a:pt x="13207254" y="1979689"/>
                  <a:pt x="13204822" y="1977257"/>
                </a:cubicBezTo>
                <a:cubicBezTo>
                  <a:pt x="13199958" y="1974825"/>
                  <a:pt x="13197526" y="1972393"/>
                  <a:pt x="13197526" y="1969961"/>
                </a:cubicBezTo>
                <a:cubicBezTo>
                  <a:pt x="13161044" y="1977257"/>
                  <a:pt x="13142804" y="1985769"/>
                  <a:pt x="13142804" y="1995497"/>
                </a:cubicBezTo>
                <a:lnTo>
                  <a:pt x="13142804" y="1999145"/>
                </a:lnTo>
                <a:lnTo>
                  <a:pt x="13175637" y="1995497"/>
                </a:lnTo>
                <a:lnTo>
                  <a:pt x="13186581" y="1995497"/>
                </a:lnTo>
                <a:lnTo>
                  <a:pt x="13186581" y="1999145"/>
                </a:lnTo>
                <a:cubicBezTo>
                  <a:pt x="13186581" y="2006442"/>
                  <a:pt x="13178070" y="2010090"/>
                  <a:pt x="13161044" y="2010090"/>
                </a:cubicBezTo>
                <a:lnTo>
                  <a:pt x="13171989" y="2028330"/>
                </a:lnTo>
                <a:lnTo>
                  <a:pt x="13171989" y="2035626"/>
                </a:lnTo>
                <a:cubicBezTo>
                  <a:pt x="13157397" y="2035626"/>
                  <a:pt x="13097812" y="2010090"/>
                  <a:pt x="12993233" y="1959017"/>
                </a:cubicBezTo>
                <a:cubicBezTo>
                  <a:pt x="12910543" y="1932264"/>
                  <a:pt x="12850958" y="1918888"/>
                  <a:pt x="12814478" y="1918888"/>
                </a:cubicBezTo>
                <a:cubicBezTo>
                  <a:pt x="12802317" y="1918888"/>
                  <a:pt x="12774349" y="1915240"/>
                  <a:pt x="12730572" y="1907943"/>
                </a:cubicBezTo>
                <a:lnTo>
                  <a:pt x="12705035" y="1911592"/>
                </a:lnTo>
                <a:cubicBezTo>
                  <a:pt x="12695306" y="1909159"/>
                  <a:pt x="12678283" y="1907943"/>
                  <a:pt x="12653962" y="1907943"/>
                </a:cubicBezTo>
                <a:close/>
                <a:moveTo>
                  <a:pt x="4521994" y="1791205"/>
                </a:moveTo>
                <a:cubicBezTo>
                  <a:pt x="4531722" y="1808229"/>
                  <a:pt x="4536586" y="1825254"/>
                  <a:pt x="4536586" y="1842278"/>
                </a:cubicBezTo>
                <a:cubicBezTo>
                  <a:pt x="4531722" y="1847142"/>
                  <a:pt x="4529290" y="1852006"/>
                  <a:pt x="4529290" y="1856870"/>
                </a:cubicBezTo>
                <a:lnTo>
                  <a:pt x="4536586" y="1860518"/>
                </a:lnTo>
                <a:lnTo>
                  <a:pt x="4551179" y="1864167"/>
                </a:lnTo>
                <a:lnTo>
                  <a:pt x="4609548" y="1856870"/>
                </a:lnTo>
                <a:cubicBezTo>
                  <a:pt x="4701965" y="1893351"/>
                  <a:pt x="4755470" y="1911592"/>
                  <a:pt x="4770063" y="1911592"/>
                </a:cubicBezTo>
                <a:cubicBezTo>
                  <a:pt x="4981651" y="1884839"/>
                  <a:pt x="5224856" y="1864167"/>
                  <a:pt x="5499678" y="1849574"/>
                </a:cubicBezTo>
                <a:lnTo>
                  <a:pt x="5499678" y="1856870"/>
                </a:lnTo>
                <a:lnTo>
                  <a:pt x="5510622" y="1849574"/>
                </a:lnTo>
                <a:lnTo>
                  <a:pt x="5536160" y="1849574"/>
                </a:lnTo>
                <a:lnTo>
                  <a:pt x="5572640" y="1856870"/>
                </a:lnTo>
                <a:lnTo>
                  <a:pt x="5605472" y="1845926"/>
                </a:lnTo>
                <a:cubicBezTo>
                  <a:pt x="5612768" y="1845926"/>
                  <a:pt x="5616416" y="1847142"/>
                  <a:pt x="5616416" y="1849574"/>
                </a:cubicBezTo>
                <a:lnTo>
                  <a:pt x="5645601" y="1845926"/>
                </a:lnTo>
                <a:lnTo>
                  <a:pt x="5776932" y="1845926"/>
                </a:lnTo>
                <a:cubicBezTo>
                  <a:pt x="5784228" y="1845926"/>
                  <a:pt x="5787876" y="1847142"/>
                  <a:pt x="5787876" y="1849574"/>
                </a:cubicBezTo>
                <a:cubicBezTo>
                  <a:pt x="5800036" y="1844710"/>
                  <a:pt x="5841381" y="1837414"/>
                  <a:pt x="5911910" y="1827686"/>
                </a:cubicBezTo>
                <a:lnTo>
                  <a:pt x="5911910" y="1820390"/>
                </a:lnTo>
                <a:lnTo>
                  <a:pt x="5933799" y="1827686"/>
                </a:lnTo>
                <a:cubicBezTo>
                  <a:pt x="5980009" y="1827686"/>
                  <a:pt x="6010409" y="1819174"/>
                  <a:pt x="6025000" y="1802149"/>
                </a:cubicBezTo>
                <a:cubicBezTo>
                  <a:pt x="6051753" y="1821606"/>
                  <a:pt x="6104042" y="1837414"/>
                  <a:pt x="6181869" y="1849574"/>
                </a:cubicBezTo>
                <a:cubicBezTo>
                  <a:pt x="6181869" y="1859302"/>
                  <a:pt x="6184300" y="1864167"/>
                  <a:pt x="6189164" y="1864167"/>
                </a:cubicBezTo>
                <a:cubicBezTo>
                  <a:pt x="6191596" y="1859302"/>
                  <a:pt x="6194028" y="1855654"/>
                  <a:pt x="6196460" y="1853222"/>
                </a:cubicBezTo>
                <a:lnTo>
                  <a:pt x="6203756" y="1849574"/>
                </a:lnTo>
                <a:cubicBezTo>
                  <a:pt x="6279150" y="1881191"/>
                  <a:pt x="6316846" y="1907943"/>
                  <a:pt x="6316846" y="1929832"/>
                </a:cubicBezTo>
                <a:lnTo>
                  <a:pt x="6327790" y="1922536"/>
                </a:lnTo>
                <a:lnTo>
                  <a:pt x="6342384" y="1922536"/>
                </a:lnTo>
                <a:cubicBezTo>
                  <a:pt x="6366703" y="1937128"/>
                  <a:pt x="6378864" y="1948072"/>
                  <a:pt x="6378864" y="1955368"/>
                </a:cubicBezTo>
                <a:lnTo>
                  <a:pt x="6367920" y="1973609"/>
                </a:lnTo>
                <a:lnTo>
                  <a:pt x="6367920" y="1977257"/>
                </a:lnTo>
                <a:cubicBezTo>
                  <a:pt x="6387376" y="1977257"/>
                  <a:pt x="6398320" y="1985769"/>
                  <a:pt x="6400752" y="2002793"/>
                </a:cubicBezTo>
                <a:cubicBezTo>
                  <a:pt x="6393457" y="2012521"/>
                  <a:pt x="6389809" y="2023466"/>
                  <a:pt x="6389809" y="2035626"/>
                </a:cubicBezTo>
                <a:lnTo>
                  <a:pt x="6408048" y="2035626"/>
                </a:lnTo>
                <a:cubicBezTo>
                  <a:pt x="6408048" y="2023466"/>
                  <a:pt x="6411696" y="2017386"/>
                  <a:pt x="6418992" y="2017386"/>
                </a:cubicBezTo>
                <a:lnTo>
                  <a:pt x="6455474" y="2046570"/>
                </a:lnTo>
                <a:cubicBezTo>
                  <a:pt x="6455474" y="2056298"/>
                  <a:pt x="6451826" y="2061163"/>
                  <a:pt x="6444530" y="2061163"/>
                </a:cubicBezTo>
                <a:cubicBezTo>
                  <a:pt x="6439665" y="2058730"/>
                  <a:pt x="6436017" y="2057515"/>
                  <a:pt x="6433585" y="2057515"/>
                </a:cubicBezTo>
                <a:lnTo>
                  <a:pt x="6426289" y="2057515"/>
                </a:lnTo>
                <a:lnTo>
                  <a:pt x="6418992" y="2068459"/>
                </a:lnTo>
                <a:lnTo>
                  <a:pt x="6418992" y="2075755"/>
                </a:lnTo>
                <a:lnTo>
                  <a:pt x="6429937" y="2097643"/>
                </a:lnTo>
                <a:lnTo>
                  <a:pt x="6418992" y="2141420"/>
                </a:lnTo>
                <a:cubicBezTo>
                  <a:pt x="6426289" y="2141420"/>
                  <a:pt x="6429937" y="2143852"/>
                  <a:pt x="6429937" y="2148716"/>
                </a:cubicBezTo>
                <a:lnTo>
                  <a:pt x="6418992" y="2170605"/>
                </a:lnTo>
                <a:lnTo>
                  <a:pt x="6418992" y="2174253"/>
                </a:lnTo>
                <a:cubicBezTo>
                  <a:pt x="6426289" y="2213166"/>
                  <a:pt x="6429937" y="2235054"/>
                  <a:pt x="6429937" y="2239918"/>
                </a:cubicBezTo>
                <a:lnTo>
                  <a:pt x="6429937" y="2254510"/>
                </a:lnTo>
                <a:lnTo>
                  <a:pt x="6426289" y="2287343"/>
                </a:lnTo>
                <a:cubicBezTo>
                  <a:pt x="6428720" y="2292207"/>
                  <a:pt x="6429937" y="2300720"/>
                  <a:pt x="6429937" y="2312880"/>
                </a:cubicBezTo>
                <a:cubicBezTo>
                  <a:pt x="6422641" y="2327472"/>
                  <a:pt x="6418992" y="2343280"/>
                  <a:pt x="6418992" y="2360305"/>
                </a:cubicBezTo>
                <a:cubicBezTo>
                  <a:pt x="6428720" y="2355441"/>
                  <a:pt x="6434801" y="2353008"/>
                  <a:pt x="6437233" y="2353008"/>
                </a:cubicBezTo>
                <a:cubicBezTo>
                  <a:pt x="6437233" y="2365169"/>
                  <a:pt x="6444530" y="2371249"/>
                  <a:pt x="6459121" y="2371249"/>
                </a:cubicBezTo>
                <a:cubicBezTo>
                  <a:pt x="6459121" y="2354225"/>
                  <a:pt x="6541812" y="2338416"/>
                  <a:pt x="6707191" y="2323824"/>
                </a:cubicBezTo>
                <a:lnTo>
                  <a:pt x="6791097" y="2323824"/>
                </a:lnTo>
                <a:cubicBezTo>
                  <a:pt x="6793528" y="2323824"/>
                  <a:pt x="6794745" y="2326256"/>
                  <a:pt x="6794745" y="2331120"/>
                </a:cubicBezTo>
                <a:lnTo>
                  <a:pt x="6809337" y="2323824"/>
                </a:lnTo>
                <a:lnTo>
                  <a:pt x="6838521" y="2323824"/>
                </a:lnTo>
                <a:cubicBezTo>
                  <a:pt x="6845818" y="2323824"/>
                  <a:pt x="6849466" y="2328688"/>
                  <a:pt x="6849466" y="2338416"/>
                </a:cubicBezTo>
                <a:lnTo>
                  <a:pt x="6856762" y="2334768"/>
                </a:lnTo>
                <a:lnTo>
                  <a:pt x="6867706" y="2331120"/>
                </a:lnTo>
                <a:cubicBezTo>
                  <a:pt x="6926075" y="2331120"/>
                  <a:pt x="6963771" y="2354225"/>
                  <a:pt x="6980796" y="2400433"/>
                </a:cubicBezTo>
                <a:cubicBezTo>
                  <a:pt x="6988093" y="2400433"/>
                  <a:pt x="6991741" y="2415026"/>
                  <a:pt x="6991741" y="2444210"/>
                </a:cubicBezTo>
                <a:lnTo>
                  <a:pt x="6984444" y="2458803"/>
                </a:lnTo>
                <a:lnTo>
                  <a:pt x="7006333" y="2473395"/>
                </a:lnTo>
                <a:cubicBezTo>
                  <a:pt x="7003901" y="2478259"/>
                  <a:pt x="7001470" y="2481907"/>
                  <a:pt x="6999037" y="2484339"/>
                </a:cubicBezTo>
                <a:lnTo>
                  <a:pt x="6991741" y="2487987"/>
                </a:lnTo>
                <a:lnTo>
                  <a:pt x="6999037" y="2531764"/>
                </a:lnTo>
                <a:lnTo>
                  <a:pt x="6999037" y="2542709"/>
                </a:lnTo>
                <a:cubicBezTo>
                  <a:pt x="6999037" y="2586485"/>
                  <a:pt x="6992957" y="2614454"/>
                  <a:pt x="6980796" y="2626614"/>
                </a:cubicBezTo>
                <a:lnTo>
                  <a:pt x="6980796" y="2637558"/>
                </a:lnTo>
                <a:cubicBezTo>
                  <a:pt x="6992957" y="2637558"/>
                  <a:pt x="6999037" y="2639990"/>
                  <a:pt x="6999037" y="2644855"/>
                </a:cubicBezTo>
                <a:lnTo>
                  <a:pt x="6999037" y="2652151"/>
                </a:lnTo>
                <a:cubicBezTo>
                  <a:pt x="6999037" y="2661879"/>
                  <a:pt x="6986876" y="2671607"/>
                  <a:pt x="6962556" y="2681335"/>
                </a:cubicBezTo>
                <a:cubicBezTo>
                  <a:pt x="6962556" y="2695928"/>
                  <a:pt x="6940668" y="2723896"/>
                  <a:pt x="6896891" y="2765241"/>
                </a:cubicBezTo>
                <a:cubicBezTo>
                  <a:pt x="6896891" y="2784698"/>
                  <a:pt x="6887163" y="2800506"/>
                  <a:pt x="6867706" y="2812666"/>
                </a:cubicBezTo>
                <a:lnTo>
                  <a:pt x="6853114" y="2812666"/>
                </a:lnTo>
                <a:cubicBezTo>
                  <a:pt x="6787448" y="2812666"/>
                  <a:pt x="6754616" y="2809018"/>
                  <a:pt x="6754616" y="2801722"/>
                </a:cubicBezTo>
                <a:lnTo>
                  <a:pt x="6743672" y="2805370"/>
                </a:lnTo>
                <a:lnTo>
                  <a:pt x="6736375" y="2809018"/>
                </a:lnTo>
                <a:cubicBezTo>
                  <a:pt x="6733944" y="2809018"/>
                  <a:pt x="6730295" y="2806586"/>
                  <a:pt x="6725431" y="2801722"/>
                </a:cubicBezTo>
                <a:cubicBezTo>
                  <a:pt x="6715702" y="2796858"/>
                  <a:pt x="6707191" y="2790778"/>
                  <a:pt x="6699895" y="2783481"/>
                </a:cubicBezTo>
                <a:lnTo>
                  <a:pt x="6692598" y="2787129"/>
                </a:lnTo>
                <a:lnTo>
                  <a:pt x="6681654" y="2790778"/>
                </a:lnTo>
                <a:lnTo>
                  <a:pt x="6652470" y="2783481"/>
                </a:lnTo>
                <a:lnTo>
                  <a:pt x="6641525" y="2787129"/>
                </a:lnTo>
                <a:lnTo>
                  <a:pt x="6626933" y="2790778"/>
                </a:lnTo>
                <a:lnTo>
                  <a:pt x="6437233" y="2779833"/>
                </a:lnTo>
                <a:lnTo>
                  <a:pt x="6400752" y="2783481"/>
                </a:lnTo>
                <a:lnTo>
                  <a:pt x="6400752" y="2827258"/>
                </a:lnTo>
                <a:cubicBezTo>
                  <a:pt x="6391024" y="2844283"/>
                  <a:pt x="6381296" y="2862523"/>
                  <a:pt x="6371568" y="2881979"/>
                </a:cubicBezTo>
                <a:cubicBezTo>
                  <a:pt x="6366703" y="2894140"/>
                  <a:pt x="6360624" y="2908732"/>
                  <a:pt x="6353327" y="2925756"/>
                </a:cubicBezTo>
                <a:cubicBezTo>
                  <a:pt x="6382512" y="2935485"/>
                  <a:pt x="6400752" y="2950077"/>
                  <a:pt x="6408048" y="2969533"/>
                </a:cubicBezTo>
                <a:cubicBezTo>
                  <a:pt x="6427505" y="2969533"/>
                  <a:pt x="6437233" y="2978045"/>
                  <a:pt x="6437233" y="2995070"/>
                </a:cubicBezTo>
                <a:lnTo>
                  <a:pt x="6473714" y="2995070"/>
                </a:lnTo>
                <a:cubicBezTo>
                  <a:pt x="6481010" y="2995070"/>
                  <a:pt x="6484658" y="2998718"/>
                  <a:pt x="6484658" y="3006014"/>
                </a:cubicBezTo>
                <a:cubicBezTo>
                  <a:pt x="6457906" y="3020606"/>
                  <a:pt x="6444530" y="3030335"/>
                  <a:pt x="6444530" y="3035199"/>
                </a:cubicBezTo>
                <a:cubicBezTo>
                  <a:pt x="6451826" y="3035199"/>
                  <a:pt x="6455474" y="3042495"/>
                  <a:pt x="6455474" y="3057087"/>
                </a:cubicBezTo>
                <a:cubicBezTo>
                  <a:pt x="6462769" y="3049791"/>
                  <a:pt x="6471282" y="3043711"/>
                  <a:pt x="6481010" y="3038847"/>
                </a:cubicBezTo>
                <a:cubicBezTo>
                  <a:pt x="6485874" y="3036414"/>
                  <a:pt x="6489522" y="3035199"/>
                  <a:pt x="6491954" y="3035199"/>
                </a:cubicBezTo>
                <a:lnTo>
                  <a:pt x="6495603" y="3046143"/>
                </a:lnTo>
                <a:lnTo>
                  <a:pt x="6499250" y="3053439"/>
                </a:lnTo>
                <a:lnTo>
                  <a:pt x="6491954" y="3064383"/>
                </a:lnTo>
                <a:cubicBezTo>
                  <a:pt x="6496818" y="3074111"/>
                  <a:pt x="6499250" y="3082624"/>
                  <a:pt x="6499250" y="3089920"/>
                </a:cubicBezTo>
                <a:cubicBezTo>
                  <a:pt x="6474930" y="3114240"/>
                  <a:pt x="6451826" y="3126401"/>
                  <a:pt x="6429937" y="3126401"/>
                </a:cubicBezTo>
                <a:cubicBezTo>
                  <a:pt x="6432369" y="3136129"/>
                  <a:pt x="6437233" y="3140993"/>
                  <a:pt x="6444530" y="3140993"/>
                </a:cubicBezTo>
                <a:cubicBezTo>
                  <a:pt x="6449393" y="3138561"/>
                  <a:pt x="6454257" y="3137345"/>
                  <a:pt x="6459121" y="3137345"/>
                </a:cubicBezTo>
                <a:lnTo>
                  <a:pt x="6466417" y="3148289"/>
                </a:lnTo>
                <a:lnTo>
                  <a:pt x="6459121" y="3177474"/>
                </a:lnTo>
                <a:cubicBezTo>
                  <a:pt x="6488306" y="3187202"/>
                  <a:pt x="6502898" y="3195714"/>
                  <a:pt x="6502898" y="3203010"/>
                </a:cubicBezTo>
                <a:lnTo>
                  <a:pt x="6502898" y="3213954"/>
                </a:lnTo>
                <a:cubicBezTo>
                  <a:pt x="6502898" y="3221250"/>
                  <a:pt x="6495603" y="3228547"/>
                  <a:pt x="6481010" y="3235843"/>
                </a:cubicBezTo>
                <a:cubicBezTo>
                  <a:pt x="6481010" y="3228547"/>
                  <a:pt x="6476145" y="3224899"/>
                  <a:pt x="6466417" y="3224899"/>
                </a:cubicBezTo>
                <a:cubicBezTo>
                  <a:pt x="6466417" y="3234627"/>
                  <a:pt x="6454257" y="3244355"/>
                  <a:pt x="6429937" y="3254083"/>
                </a:cubicBezTo>
                <a:cubicBezTo>
                  <a:pt x="6429937" y="3263811"/>
                  <a:pt x="6418992" y="3278404"/>
                  <a:pt x="6397104" y="3297860"/>
                </a:cubicBezTo>
                <a:cubicBezTo>
                  <a:pt x="6382512" y="3292996"/>
                  <a:pt x="6374000" y="3290564"/>
                  <a:pt x="6371568" y="3290564"/>
                </a:cubicBezTo>
                <a:cubicBezTo>
                  <a:pt x="6371568" y="3317316"/>
                  <a:pt x="6360624" y="3333125"/>
                  <a:pt x="6338735" y="3337989"/>
                </a:cubicBezTo>
                <a:cubicBezTo>
                  <a:pt x="6316846" y="3335557"/>
                  <a:pt x="6297390" y="3334341"/>
                  <a:pt x="6280366" y="3334341"/>
                </a:cubicBezTo>
                <a:lnTo>
                  <a:pt x="6258477" y="3334341"/>
                </a:lnTo>
                <a:cubicBezTo>
                  <a:pt x="6229293" y="3344069"/>
                  <a:pt x="6203756" y="3357445"/>
                  <a:pt x="6181869" y="3374470"/>
                </a:cubicBezTo>
                <a:cubicBezTo>
                  <a:pt x="6167275" y="3374470"/>
                  <a:pt x="6142956" y="3406086"/>
                  <a:pt x="6108906" y="3469320"/>
                </a:cubicBezTo>
                <a:cubicBezTo>
                  <a:pt x="6057833" y="3542281"/>
                  <a:pt x="6027433" y="3578762"/>
                  <a:pt x="6017705" y="3578762"/>
                </a:cubicBezTo>
                <a:lnTo>
                  <a:pt x="5988520" y="3575114"/>
                </a:lnTo>
                <a:cubicBezTo>
                  <a:pt x="5988520" y="3601866"/>
                  <a:pt x="5972711" y="3615243"/>
                  <a:pt x="5941095" y="3615243"/>
                </a:cubicBezTo>
                <a:lnTo>
                  <a:pt x="5893670" y="3615243"/>
                </a:lnTo>
                <a:cubicBezTo>
                  <a:pt x="5869349" y="3615243"/>
                  <a:pt x="5842597" y="3616459"/>
                  <a:pt x="5813413" y="3618891"/>
                </a:cubicBezTo>
                <a:lnTo>
                  <a:pt x="5813413" y="3615243"/>
                </a:lnTo>
                <a:cubicBezTo>
                  <a:pt x="5813413" y="3607947"/>
                  <a:pt x="5819492" y="3604298"/>
                  <a:pt x="5831654" y="3604298"/>
                </a:cubicBezTo>
                <a:lnTo>
                  <a:pt x="5831654" y="3593354"/>
                </a:lnTo>
                <a:lnTo>
                  <a:pt x="5736804" y="3593354"/>
                </a:lnTo>
                <a:lnTo>
                  <a:pt x="5707618" y="3575114"/>
                </a:lnTo>
                <a:lnTo>
                  <a:pt x="5714914" y="3575114"/>
                </a:lnTo>
                <a:lnTo>
                  <a:pt x="5707618" y="3553225"/>
                </a:lnTo>
                <a:cubicBezTo>
                  <a:pt x="5702754" y="3553225"/>
                  <a:pt x="5691810" y="3565385"/>
                  <a:pt x="5674786" y="3589706"/>
                </a:cubicBezTo>
                <a:cubicBezTo>
                  <a:pt x="5660193" y="3560522"/>
                  <a:pt x="5646817" y="3545929"/>
                  <a:pt x="5634657" y="3545929"/>
                </a:cubicBezTo>
                <a:cubicBezTo>
                  <a:pt x="5634657" y="3548361"/>
                  <a:pt x="5633440" y="3549577"/>
                  <a:pt x="5631009" y="3549577"/>
                </a:cubicBezTo>
                <a:lnTo>
                  <a:pt x="5623713" y="3534985"/>
                </a:lnTo>
                <a:lnTo>
                  <a:pt x="5623713" y="3491208"/>
                </a:lnTo>
                <a:cubicBezTo>
                  <a:pt x="5623713" y="3483912"/>
                  <a:pt x="5626144" y="3475400"/>
                  <a:pt x="5631009" y="3465671"/>
                </a:cubicBezTo>
                <a:cubicBezTo>
                  <a:pt x="5626144" y="3455943"/>
                  <a:pt x="5623713" y="3447431"/>
                  <a:pt x="5623713" y="3440135"/>
                </a:cubicBezTo>
                <a:cubicBezTo>
                  <a:pt x="5640736" y="3427975"/>
                  <a:pt x="5654112" y="3406086"/>
                  <a:pt x="5663841" y="3374470"/>
                </a:cubicBezTo>
                <a:lnTo>
                  <a:pt x="5663841" y="3367173"/>
                </a:lnTo>
                <a:lnTo>
                  <a:pt x="5660193" y="3367173"/>
                </a:lnTo>
                <a:cubicBezTo>
                  <a:pt x="5650464" y="3367173"/>
                  <a:pt x="5645601" y="3369605"/>
                  <a:pt x="5645601" y="3374470"/>
                </a:cubicBezTo>
                <a:lnTo>
                  <a:pt x="5616416" y="3367173"/>
                </a:lnTo>
                <a:lnTo>
                  <a:pt x="5434013" y="3367173"/>
                </a:lnTo>
                <a:cubicBezTo>
                  <a:pt x="5392667" y="3367173"/>
                  <a:pt x="5354970" y="3363525"/>
                  <a:pt x="5320923" y="3356229"/>
                </a:cubicBezTo>
                <a:cubicBezTo>
                  <a:pt x="5316059" y="3368390"/>
                  <a:pt x="5305114" y="3374470"/>
                  <a:pt x="5288090" y="3374470"/>
                </a:cubicBezTo>
                <a:lnTo>
                  <a:pt x="5251609" y="3367173"/>
                </a:lnTo>
                <a:cubicBezTo>
                  <a:pt x="5246744" y="3372038"/>
                  <a:pt x="5241881" y="3374470"/>
                  <a:pt x="5237016" y="3374470"/>
                </a:cubicBezTo>
                <a:lnTo>
                  <a:pt x="5222425" y="3367173"/>
                </a:lnTo>
                <a:cubicBezTo>
                  <a:pt x="5212696" y="3376901"/>
                  <a:pt x="5202968" y="3381766"/>
                  <a:pt x="5193240" y="3381766"/>
                </a:cubicBezTo>
                <a:lnTo>
                  <a:pt x="5174999" y="3367173"/>
                </a:lnTo>
                <a:cubicBezTo>
                  <a:pt x="5174999" y="3376901"/>
                  <a:pt x="5170135" y="3381766"/>
                  <a:pt x="5160407" y="3381766"/>
                </a:cubicBezTo>
                <a:lnTo>
                  <a:pt x="5138519" y="3374470"/>
                </a:lnTo>
                <a:lnTo>
                  <a:pt x="5109333" y="3381766"/>
                </a:lnTo>
                <a:lnTo>
                  <a:pt x="5094741" y="3374470"/>
                </a:lnTo>
                <a:lnTo>
                  <a:pt x="4967059" y="3389062"/>
                </a:lnTo>
                <a:cubicBezTo>
                  <a:pt x="4967059" y="3379334"/>
                  <a:pt x="4963410" y="3374470"/>
                  <a:pt x="4956114" y="3374470"/>
                </a:cubicBezTo>
                <a:cubicBezTo>
                  <a:pt x="4953683" y="3374470"/>
                  <a:pt x="4947603" y="3376901"/>
                  <a:pt x="4937875" y="3381766"/>
                </a:cubicBezTo>
                <a:lnTo>
                  <a:pt x="4912338" y="3374470"/>
                </a:lnTo>
                <a:cubicBezTo>
                  <a:pt x="4890449" y="3379334"/>
                  <a:pt x="4870993" y="3382982"/>
                  <a:pt x="4853969" y="3385414"/>
                </a:cubicBezTo>
                <a:cubicBezTo>
                  <a:pt x="4841808" y="3387846"/>
                  <a:pt x="4832080" y="3389062"/>
                  <a:pt x="4824784" y="3389062"/>
                </a:cubicBezTo>
                <a:cubicBezTo>
                  <a:pt x="4824784" y="3379334"/>
                  <a:pt x="4819920" y="3374470"/>
                  <a:pt x="4810191" y="3374470"/>
                </a:cubicBezTo>
                <a:lnTo>
                  <a:pt x="4806543" y="3374470"/>
                </a:lnTo>
                <a:lnTo>
                  <a:pt x="4781007" y="3392710"/>
                </a:lnTo>
                <a:cubicBezTo>
                  <a:pt x="4773711" y="3392710"/>
                  <a:pt x="4768847" y="3384198"/>
                  <a:pt x="4766415" y="3367173"/>
                </a:cubicBezTo>
                <a:cubicBezTo>
                  <a:pt x="4739662" y="3386630"/>
                  <a:pt x="4721422" y="3396358"/>
                  <a:pt x="4711694" y="3396358"/>
                </a:cubicBezTo>
                <a:lnTo>
                  <a:pt x="4711694" y="3392710"/>
                </a:lnTo>
                <a:lnTo>
                  <a:pt x="4686158" y="3407302"/>
                </a:lnTo>
                <a:cubicBezTo>
                  <a:pt x="4647245" y="3400006"/>
                  <a:pt x="4615628" y="3396358"/>
                  <a:pt x="4591308" y="3396358"/>
                </a:cubicBezTo>
                <a:lnTo>
                  <a:pt x="4551179" y="3396358"/>
                </a:lnTo>
                <a:cubicBezTo>
                  <a:pt x="4546315" y="3396358"/>
                  <a:pt x="4543883" y="3395142"/>
                  <a:pt x="4543883" y="3392710"/>
                </a:cubicBezTo>
                <a:cubicBezTo>
                  <a:pt x="4531722" y="3397574"/>
                  <a:pt x="4525642" y="3402438"/>
                  <a:pt x="4525642" y="3407302"/>
                </a:cubicBezTo>
                <a:cubicBezTo>
                  <a:pt x="4477001" y="3407302"/>
                  <a:pt x="4405256" y="3386630"/>
                  <a:pt x="4310406" y="3345285"/>
                </a:cubicBezTo>
                <a:cubicBezTo>
                  <a:pt x="4235012" y="3345285"/>
                  <a:pt x="4170563" y="3329476"/>
                  <a:pt x="4117058" y="3297860"/>
                </a:cubicBezTo>
                <a:lnTo>
                  <a:pt x="4128002" y="3283268"/>
                </a:lnTo>
                <a:cubicBezTo>
                  <a:pt x="4120706" y="3268675"/>
                  <a:pt x="4114626" y="3261379"/>
                  <a:pt x="4109762" y="3261379"/>
                </a:cubicBezTo>
                <a:lnTo>
                  <a:pt x="4087873" y="3268675"/>
                </a:lnTo>
                <a:cubicBezTo>
                  <a:pt x="4065985" y="3239491"/>
                  <a:pt x="4048960" y="3215170"/>
                  <a:pt x="4036800" y="3195714"/>
                </a:cubicBezTo>
                <a:cubicBezTo>
                  <a:pt x="4024640" y="3178689"/>
                  <a:pt x="4018560" y="3167745"/>
                  <a:pt x="4018560" y="3162881"/>
                </a:cubicBezTo>
                <a:lnTo>
                  <a:pt x="4025856" y="3162881"/>
                </a:lnTo>
                <a:lnTo>
                  <a:pt x="4000319" y="3111808"/>
                </a:lnTo>
                <a:cubicBezTo>
                  <a:pt x="4007615" y="3092352"/>
                  <a:pt x="4013696" y="3082624"/>
                  <a:pt x="4018560" y="3082624"/>
                </a:cubicBezTo>
                <a:lnTo>
                  <a:pt x="4011264" y="3068031"/>
                </a:lnTo>
                <a:lnTo>
                  <a:pt x="4011264" y="3064383"/>
                </a:lnTo>
                <a:cubicBezTo>
                  <a:pt x="4011264" y="3047359"/>
                  <a:pt x="4016128" y="3030335"/>
                  <a:pt x="4025856" y="3013310"/>
                </a:cubicBezTo>
                <a:lnTo>
                  <a:pt x="4018560" y="3006014"/>
                </a:lnTo>
                <a:cubicBezTo>
                  <a:pt x="4023424" y="2996286"/>
                  <a:pt x="4025856" y="2987773"/>
                  <a:pt x="4025856" y="2980477"/>
                </a:cubicBezTo>
                <a:cubicBezTo>
                  <a:pt x="4020992" y="2980477"/>
                  <a:pt x="4018560" y="2979262"/>
                  <a:pt x="4018560" y="2976829"/>
                </a:cubicBezTo>
                <a:cubicBezTo>
                  <a:pt x="4025856" y="2976829"/>
                  <a:pt x="4029504" y="2973181"/>
                  <a:pt x="4029504" y="2965885"/>
                </a:cubicBezTo>
                <a:lnTo>
                  <a:pt x="4018560" y="2943997"/>
                </a:lnTo>
                <a:lnTo>
                  <a:pt x="4018560" y="2940348"/>
                </a:lnTo>
                <a:cubicBezTo>
                  <a:pt x="4018560" y="2937917"/>
                  <a:pt x="4020992" y="2934268"/>
                  <a:pt x="4025856" y="2929404"/>
                </a:cubicBezTo>
                <a:cubicBezTo>
                  <a:pt x="4030720" y="2924540"/>
                  <a:pt x="4036800" y="2918460"/>
                  <a:pt x="4044096" y="2911164"/>
                </a:cubicBezTo>
                <a:lnTo>
                  <a:pt x="4044096" y="2867387"/>
                </a:lnTo>
                <a:cubicBezTo>
                  <a:pt x="3980863" y="2874683"/>
                  <a:pt x="3927358" y="2880763"/>
                  <a:pt x="3883581" y="2885627"/>
                </a:cubicBezTo>
                <a:cubicBezTo>
                  <a:pt x="3847100" y="2890492"/>
                  <a:pt x="3823996" y="2894140"/>
                  <a:pt x="3814267" y="2896572"/>
                </a:cubicBezTo>
                <a:cubicBezTo>
                  <a:pt x="3777787" y="2891708"/>
                  <a:pt x="3744954" y="2881979"/>
                  <a:pt x="3715770" y="2867387"/>
                </a:cubicBezTo>
                <a:lnTo>
                  <a:pt x="3715770" y="2849147"/>
                </a:lnTo>
                <a:cubicBezTo>
                  <a:pt x="3693881" y="2849147"/>
                  <a:pt x="3665913" y="2817530"/>
                  <a:pt x="3631864" y="2754297"/>
                </a:cubicBezTo>
                <a:lnTo>
                  <a:pt x="3631864" y="2750649"/>
                </a:lnTo>
                <a:cubicBezTo>
                  <a:pt x="3631864" y="2721464"/>
                  <a:pt x="3635512" y="2698359"/>
                  <a:pt x="3642808" y="2681335"/>
                </a:cubicBezTo>
                <a:lnTo>
                  <a:pt x="3635512" y="2644855"/>
                </a:lnTo>
                <a:lnTo>
                  <a:pt x="3639160" y="2626614"/>
                </a:lnTo>
                <a:lnTo>
                  <a:pt x="3639160" y="2612022"/>
                </a:lnTo>
                <a:lnTo>
                  <a:pt x="3642808" y="2586485"/>
                </a:lnTo>
                <a:cubicBezTo>
                  <a:pt x="3620920" y="2586485"/>
                  <a:pt x="3608759" y="2585269"/>
                  <a:pt x="3606327" y="2582837"/>
                </a:cubicBezTo>
                <a:lnTo>
                  <a:pt x="3613623" y="2568245"/>
                </a:lnTo>
                <a:lnTo>
                  <a:pt x="3613623" y="2564597"/>
                </a:lnTo>
                <a:lnTo>
                  <a:pt x="3602679" y="2568245"/>
                </a:lnTo>
                <a:cubicBezTo>
                  <a:pt x="3592951" y="2568245"/>
                  <a:pt x="3588087" y="2564597"/>
                  <a:pt x="3588087" y="2557301"/>
                </a:cubicBezTo>
                <a:lnTo>
                  <a:pt x="3588087" y="2528116"/>
                </a:lnTo>
                <a:cubicBezTo>
                  <a:pt x="3588087" y="2515956"/>
                  <a:pt x="3596599" y="2509876"/>
                  <a:pt x="3613623" y="2509876"/>
                </a:cubicBezTo>
                <a:lnTo>
                  <a:pt x="3602679" y="2487987"/>
                </a:lnTo>
                <a:cubicBezTo>
                  <a:pt x="3629432" y="2453939"/>
                  <a:pt x="3657400" y="2436914"/>
                  <a:pt x="3686585" y="2436914"/>
                </a:cubicBezTo>
                <a:lnTo>
                  <a:pt x="3686585" y="2429618"/>
                </a:lnTo>
                <a:cubicBezTo>
                  <a:pt x="3671993" y="2429618"/>
                  <a:pt x="3664697" y="2425970"/>
                  <a:pt x="3664697" y="2418674"/>
                </a:cubicBezTo>
                <a:cubicBezTo>
                  <a:pt x="3679289" y="2384625"/>
                  <a:pt x="3706042" y="2367601"/>
                  <a:pt x="3744954" y="2367601"/>
                </a:cubicBezTo>
                <a:cubicBezTo>
                  <a:pt x="3744954" y="2382193"/>
                  <a:pt x="3815484" y="2389489"/>
                  <a:pt x="3956543" y="2389489"/>
                </a:cubicBezTo>
                <a:lnTo>
                  <a:pt x="4025856" y="2389489"/>
                </a:lnTo>
                <a:cubicBezTo>
                  <a:pt x="4067201" y="2389489"/>
                  <a:pt x="4110977" y="2388273"/>
                  <a:pt x="4157187" y="2385841"/>
                </a:cubicBezTo>
                <a:cubicBezTo>
                  <a:pt x="4159618" y="2356656"/>
                  <a:pt x="4168131" y="2329904"/>
                  <a:pt x="4182723" y="2305583"/>
                </a:cubicBezTo>
                <a:lnTo>
                  <a:pt x="4171779" y="2294639"/>
                </a:lnTo>
                <a:lnTo>
                  <a:pt x="4193667" y="2269103"/>
                </a:lnTo>
                <a:lnTo>
                  <a:pt x="4171779" y="2210734"/>
                </a:lnTo>
                <a:lnTo>
                  <a:pt x="4244741" y="1984553"/>
                </a:lnTo>
                <a:lnTo>
                  <a:pt x="4241092" y="1973609"/>
                </a:lnTo>
                <a:cubicBezTo>
                  <a:pt x="4248389" y="1927400"/>
                  <a:pt x="4276357" y="1893351"/>
                  <a:pt x="4324998" y="1871463"/>
                </a:cubicBezTo>
                <a:cubicBezTo>
                  <a:pt x="4324998" y="1852006"/>
                  <a:pt x="4328646" y="1842278"/>
                  <a:pt x="4335942" y="1842278"/>
                </a:cubicBezTo>
                <a:lnTo>
                  <a:pt x="4387015" y="1882407"/>
                </a:lnTo>
                <a:lnTo>
                  <a:pt x="4394311" y="1882407"/>
                </a:lnTo>
                <a:cubicBezTo>
                  <a:pt x="4404039" y="1882407"/>
                  <a:pt x="4418632" y="1858086"/>
                  <a:pt x="4438088" y="1809445"/>
                </a:cubicBezTo>
                <a:cubicBezTo>
                  <a:pt x="4459977" y="1807013"/>
                  <a:pt x="4487945" y="1800933"/>
                  <a:pt x="4521994" y="1791205"/>
                </a:cubicBezTo>
                <a:close/>
                <a:moveTo>
                  <a:pt x="12599241" y="1287771"/>
                </a:moveTo>
                <a:cubicBezTo>
                  <a:pt x="12540871" y="1299931"/>
                  <a:pt x="12471558" y="1306011"/>
                  <a:pt x="12391300" y="1306011"/>
                </a:cubicBezTo>
                <a:lnTo>
                  <a:pt x="12369412" y="1306011"/>
                </a:lnTo>
                <a:cubicBezTo>
                  <a:pt x="12364547" y="1306011"/>
                  <a:pt x="12356036" y="1302363"/>
                  <a:pt x="12343875" y="1295067"/>
                </a:cubicBezTo>
                <a:lnTo>
                  <a:pt x="12318340" y="1309659"/>
                </a:lnTo>
                <a:cubicBezTo>
                  <a:pt x="12276993" y="1299931"/>
                  <a:pt x="12245378" y="1295067"/>
                  <a:pt x="12223490" y="1295067"/>
                </a:cubicBezTo>
                <a:lnTo>
                  <a:pt x="12216194" y="1295067"/>
                </a:lnTo>
                <a:lnTo>
                  <a:pt x="12216194" y="1306011"/>
                </a:lnTo>
                <a:cubicBezTo>
                  <a:pt x="12240513" y="1306011"/>
                  <a:pt x="12284289" y="1330332"/>
                  <a:pt x="12347524" y="1378973"/>
                </a:cubicBezTo>
                <a:lnTo>
                  <a:pt x="12387653" y="1371676"/>
                </a:lnTo>
                <a:lnTo>
                  <a:pt x="12391300" y="1371676"/>
                </a:lnTo>
                <a:cubicBezTo>
                  <a:pt x="12405894" y="1388701"/>
                  <a:pt x="12425349" y="1397213"/>
                  <a:pt x="12449670" y="1397213"/>
                </a:cubicBezTo>
                <a:lnTo>
                  <a:pt x="12595593" y="1316955"/>
                </a:lnTo>
                <a:cubicBezTo>
                  <a:pt x="12615049" y="1302363"/>
                  <a:pt x="12624778" y="1293851"/>
                  <a:pt x="12624778" y="1291419"/>
                </a:cubicBezTo>
                <a:lnTo>
                  <a:pt x="12624778" y="1287771"/>
                </a:lnTo>
                <a:close/>
                <a:moveTo>
                  <a:pt x="2622966" y="1145496"/>
                </a:moveTo>
                <a:lnTo>
                  <a:pt x="2633910" y="1145496"/>
                </a:lnTo>
                <a:cubicBezTo>
                  <a:pt x="2648503" y="1152792"/>
                  <a:pt x="2655799" y="1162520"/>
                  <a:pt x="2655799" y="1174680"/>
                </a:cubicBezTo>
                <a:lnTo>
                  <a:pt x="2670391" y="1171032"/>
                </a:lnTo>
                <a:lnTo>
                  <a:pt x="2681335" y="1171032"/>
                </a:lnTo>
                <a:cubicBezTo>
                  <a:pt x="2683767" y="1171032"/>
                  <a:pt x="2686200" y="1172248"/>
                  <a:pt x="2688632" y="1174680"/>
                </a:cubicBezTo>
                <a:cubicBezTo>
                  <a:pt x="2693496" y="1177112"/>
                  <a:pt x="2697144" y="1180760"/>
                  <a:pt x="2699576" y="1185625"/>
                </a:cubicBezTo>
                <a:cubicBezTo>
                  <a:pt x="2704440" y="1180760"/>
                  <a:pt x="2747001" y="1172248"/>
                  <a:pt x="2827259" y="1160088"/>
                </a:cubicBezTo>
                <a:cubicBezTo>
                  <a:pt x="2982910" y="1160088"/>
                  <a:pt x="3087488" y="1189273"/>
                  <a:pt x="3140993" y="1247642"/>
                </a:cubicBezTo>
                <a:cubicBezTo>
                  <a:pt x="3153153" y="1250074"/>
                  <a:pt x="3176258" y="1268314"/>
                  <a:pt x="3210306" y="1302363"/>
                </a:cubicBezTo>
                <a:lnTo>
                  <a:pt x="3210306" y="1327900"/>
                </a:lnTo>
                <a:lnTo>
                  <a:pt x="3181122" y="1371676"/>
                </a:lnTo>
                <a:cubicBezTo>
                  <a:pt x="3181122" y="1374108"/>
                  <a:pt x="3190850" y="1385053"/>
                  <a:pt x="3210306" y="1404509"/>
                </a:cubicBezTo>
                <a:cubicBezTo>
                  <a:pt x="3210306" y="1455582"/>
                  <a:pt x="3175041" y="1506655"/>
                  <a:pt x="3104512" y="1557728"/>
                </a:cubicBezTo>
                <a:cubicBezTo>
                  <a:pt x="3087488" y="1557728"/>
                  <a:pt x="3065599" y="1568672"/>
                  <a:pt x="3038846" y="1590561"/>
                </a:cubicBezTo>
                <a:cubicBezTo>
                  <a:pt x="3007230" y="1588129"/>
                  <a:pt x="2991422" y="1584481"/>
                  <a:pt x="2991422" y="1579617"/>
                </a:cubicBezTo>
                <a:lnTo>
                  <a:pt x="2962237" y="1586913"/>
                </a:lnTo>
                <a:lnTo>
                  <a:pt x="2951293" y="1586913"/>
                </a:lnTo>
                <a:cubicBezTo>
                  <a:pt x="2939133" y="1586913"/>
                  <a:pt x="2912380" y="1578401"/>
                  <a:pt x="2871036" y="1561376"/>
                </a:cubicBezTo>
                <a:cubicBezTo>
                  <a:pt x="2812666" y="1605153"/>
                  <a:pt x="2771322" y="1627042"/>
                  <a:pt x="2747001" y="1627042"/>
                </a:cubicBezTo>
                <a:lnTo>
                  <a:pt x="2732409" y="1627042"/>
                </a:lnTo>
                <a:cubicBezTo>
                  <a:pt x="2722680" y="1627042"/>
                  <a:pt x="2711736" y="1628258"/>
                  <a:pt x="2699576" y="1630690"/>
                </a:cubicBezTo>
                <a:cubicBezTo>
                  <a:pt x="2699576" y="1628258"/>
                  <a:pt x="2698360" y="1625826"/>
                  <a:pt x="2695928" y="1623394"/>
                </a:cubicBezTo>
                <a:lnTo>
                  <a:pt x="2681335" y="1616097"/>
                </a:lnTo>
                <a:lnTo>
                  <a:pt x="2663095" y="1616097"/>
                </a:lnTo>
                <a:cubicBezTo>
                  <a:pt x="2646071" y="1623394"/>
                  <a:pt x="2637559" y="1628258"/>
                  <a:pt x="2637559" y="1630690"/>
                </a:cubicBezTo>
                <a:cubicBezTo>
                  <a:pt x="2562165" y="1625826"/>
                  <a:pt x="2505012" y="1616097"/>
                  <a:pt x="2466099" y="1601505"/>
                </a:cubicBezTo>
                <a:lnTo>
                  <a:pt x="2440563" y="1601505"/>
                </a:lnTo>
                <a:cubicBezTo>
                  <a:pt x="2433266" y="1603937"/>
                  <a:pt x="2429618" y="1608801"/>
                  <a:pt x="2429618" y="1616097"/>
                </a:cubicBezTo>
                <a:lnTo>
                  <a:pt x="2429618" y="1645282"/>
                </a:lnTo>
                <a:cubicBezTo>
                  <a:pt x="2436915" y="1655010"/>
                  <a:pt x="2440563" y="1663522"/>
                  <a:pt x="2440563" y="1670819"/>
                </a:cubicBezTo>
                <a:cubicBezTo>
                  <a:pt x="2440563" y="1714595"/>
                  <a:pt x="2422322" y="1771749"/>
                  <a:pt x="2385841" y="1842278"/>
                </a:cubicBezTo>
                <a:cubicBezTo>
                  <a:pt x="2393138" y="1866599"/>
                  <a:pt x="2400434" y="1878759"/>
                  <a:pt x="2407730" y="1878759"/>
                </a:cubicBezTo>
                <a:lnTo>
                  <a:pt x="2429618" y="1878759"/>
                </a:lnTo>
                <a:cubicBezTo>
                  <a:pt x="2432051" y="1878759"/>
                  <a:pt x="2440563" y="1876327"/>
                  <a:pt x="2455155" y="1871463"/>
                </a:cubicBezTo>
                <a:cubicBezTo>
                  <a:pt x="2457587" y="1873895"/>
                  <a:pt x="2481907" y="1877543"/>
                  <a:pt x="2528116" y="1882407"/>
                </a:cubicBezTo>
                <a:cubicBezTo>
                  <a:pt x="2528116" y="1875111"/>
                  <a:pt x="2550005" y="1870247"/>
                  <a:pt x="2593782" y="1867815"/>
                </a:cubicBezTo>
                <a:cubicBezTo>
                  <a:pt x="2698360" y="1867815"/>
                  <a:pt x="2766457" y="1878759"/>
                  <a:pt x="2798074" y="1900647"/>
                </a:cubicBezTo>
                <a:lnTo>
                  <a:pt x="2812666" y="1896999"/>
                </a:lnTo>
                <a:lnTo>
                  <a:pt x="2819963" y="1896999"/>
                </a:lnTo>
                <a:cubicBezTo>
                  <a:pt x="2819963" y="1906727"/>
                  <a:pt x="2863739" y="1917672"/>
                  <a:pt x="2951293" y="1929832"/>
                </a:cubicBezTo>
                <a:cubicBezTo>
                  <a:pt x="2961021" y="1941992"/>
                  <a:pt x="3009662" y="1962665"/>
                  <a:pt x="3097216" y="1991849"/>
                </a:cubicBezTo>
                <a:cubicBezTo>
                  <a:pt x="3097216" y="1996713"/>
                  <a:pt x="3166530" y="2030762"/>
                  <a:pt x="3305157" y="2093995"/>
                </a:cubicBezTo>
                <a:lnTo>
                  <a:pt x="3305157" y="2108588"/>
                </a:lnTo>
                <a:cubicBezTo>
                  <a:pt x="3295428" y="2111019"/>
                  <a:pt x="3290564" y="2121964"/>
                  <a:pt x="3290564" y="2141420"/>
                </a:cubicBezTo>
                <a:cubicBezTo>
                  <a:pt x="3302724" y="2141420"/>
                  <a:pt x="3311237" y="2151148"/>
                  <a:pt x="3316101" y="2170605"/>
                </a:cubicBezTo>
                <a:cubicBezTo>
                  <a:pt x="3330693" y="2170605"/>
                  <a:pt x="3337989" y="2187629"/>
                  <a:pt x="3337989" y="2221678"/>
                </a:cubicBezTo>
                <a:lnTo>
                  <a:pt x="3337989" y="2225326"/>
                </a:lnTo>
                <a:lnTo>
                  <a:pt x="3323397" y="2239918"/>
                </a:lnTo>
                <a:cubicBezTo>
                  <a:pt x="3328261" y="2242350"/>
                  <a:pt x="3331909" y="2244782"/>
                  <a:pt x="3334341" y="2247214"/>
                </a:cubicBezTo>
                <a:lnTo>
                  <a:pt x="3337989" y="2254510"/>
                </a:lnTo>
                <a:lnTo>
                  <a:pt x="3337989" y="2265455"/>
                </a:lnTo>
                <a:cubicBezTo>
                  <a:pt x="3337989" y="2277615"/>
                  <a:pt x="3330693" y="2283695"/>
                  <a:pt x="3316101" y="2283695"/>
                </a:cubicBezTo>
                <a:lnTo>
                  <a:pt x="3316101" y="2309231"/>
                </a:lnTo>
                <a:cubicBezTo>
                  <a:pt x="3328261" y="2321392"/>
                  <a:pt x="3334341" y="2334768"/>
                  <a:pt x="3334341" y="2349360"/>
                </a:cubicBezTo>
                <a:lnTo>
                  <a:pt x="3337989" y="2349360"/>
                </a:lnTo>
                <a:lnTo>
                  <a:pt x="3367174" y="2342064"/>
                </a:lnTo>
                <a:lnTo>
                  <a:pt x="3374470" y="2363953"/>
                </a:lnTo>
                <a:cubicBezTo>
                  <a:pt x="3374470" y="2371249"/>
                  <a:pt x="3367174" y="2384625"/>
                  <a:pt x="3352581" y="2404082"/>
                </a:cubicBezTo>
                <a:cubicBezTo>
                  <a:pt x="3369606" y="2404082"/>
                  <a:pt x="3378118" y="2408946"/>
                  <a:pt x="3378118" y="2418674"/>
                </a:cubicBezTo>
                <a:lnTo>
                  <a:pt x="3352581" y="2440562"/>
                </a:lnTo>
                <a:lnTo>
                  <a:pt x="3367174" y="2455155"/>
                </a:lnTo>
                <a:lnTo>
                  <a:pt x="3367174" y="2480691"/>
                </a:lnTo>
                <a:cubicBezTo>
                  <a:pt x="3367174" y="2490419"/>
                  <a:pt x="3362310" y="2495284"/>
                  <a:pt x="3352581" y="2495284"/>
                </a:cubicBezTo>
                <a:cubicBezTo>
                  <a:pt x="3352581" y="2490419"/>
                  <a:pt x="3351366" y="2487987"/>
                  <a:pt x="3348933" y="2487987"/>
                </a:cubicBezTo>
                <a:lnTo>
                  <a:pt x="3319749" y="2553653"/>
                </a:lnTo>
                <a:cubicBezTo>
                  <a:pt x="3341637" y="2556085"/>
                  <a:pt x="3357445" y="2564597"/>
                  <a:pt x="3367174" y="2579189"/>
                </a:cubicBezTo>
                <a:lnTo>
                  <a:pt x="3337989" y="2612022"/>
                </a:lnTo>
                <a:lnTo>
                  <a:pt x="3337989" y="2663095"/>
                </a:lnTo>
                <a:cubicBezTo>
                  <a:pt x="3357445" y="2675255"/>
                  <a:pt x="3367174" y="2684983"/>
                  <a:pt x="3367174" y="2692280"/>
                </a:cubicBezTo>
                <a:lnTo>
                  <a:pt x="3367174" y="2695928"/>
                </a:lnTo>
                <a:cubicBezTo>
                  <a:pt x="3367174" y="2700792"/>
                  <a:pt x="3365957" y="2703224"/>
                  <a:pt x="3363526" y="2703224"/>
                </a:cubicBezTo>
                <a:cubicBezTo>
                  <a:pt x="3363526" y="2705656"/>
                  <a:pt x="3364742" y="2706872"/>
                  <a:pt x="3367174" y="2706872"/>
                </a:cubicBezTo>
                <a:cubicBezTo>
                  <a:pt x="3367174" y="2721464"/>
                  <a:pt x="3361094" y="2738488"/>
                  <a:pt x="3348933" y="2757945"/>
                </a:cubicBezTo>
                <a:lnTo>
                  <a:pt x="3348933" y="2776185"/>
                </a:lnTo>
                <a:cubicBezTo>
                  <a:pt x="3363526" y="2798074"/>
                  <a:pt x="3373254" y="2809018"/>
                  <a:pt x="3378118" y="2809018"/>
                </a:cubicBezTo>
                <a:cubicBezTo>
                  <a:pt x="3368389" y="2877115"/>
                  <a:pt x="3357445" y="2911164"/>
                  <a:pt x="3345285" y="2911164"/>
                </a:cubicBezTo>
                <a:lnTo>
                  <a:pt x="3348933" y="2943997"/>
                </a:lnTo>
                <a:lnTo>
                  <a:pt x="3348933" y="2965885"/>
                </a:lnTo>
                <a:cubicBezTo>
                  <a:pt x="3331909" y="2987773"/>
                  <a:pt x="3313668" y="3019390"/>
                  <a:pt x="3294212" y="3060735"/>
                </a:cubicBezTo>
                <a:cubicBezTo>
                  <a:pt x="3274756" y="3060735"/>
                  <a:pt x="3265028" y="3066815"/>
                  <a:pt x="3265028" y="3078975"/>
                </a:cubicBezTo>
                <a:cubicBezTo>
                  <a:pt x="3277188" y="3078975"/>
                  <a:pt x="3283268" y="3082624"/>
                  <a:pt x="3283268" y="3089920"/>
                </a:cubicBezTo>
                <a:cubicBezTo>
                  <a:pt x="3273540" y="3106944"/>
                  <a:pt x="3258947" y="3115456"/>
                  <a:pt x="3239491" y="3115456"/>
                </a:cubicBezTo>
                <a:lnTo>
                  <a:pt x="3239491" y="3119104"/>
                </a:lnTo>
                <a:lnTo>
                  <a:pt x="3279620" y="3159233"/>
                </a:lnTo>
                <a:cubicBezTo>
                  <a:pt x="3279620" y="3185986"/>
                  <a:pt x="3251651" y="3209090"/>
                  <a:pt x="3195714" y="3228547"/>
                </a:cubicBezTo>
                <a:lnTo>
                  <a:pt x="3188418" y="3243139"/>
                </a:lnTo>
                <a:cubicBezTo>
                  <a:pt x="3198146" y="3243139"/>
                  <a:pt x="3204226" y="3248003"/>
                  <a:pt x="3206658" y="3257731"/>
                </a:cubicBezTo>
                <a:cubicBezTo>
                  <a:pt x="3184770" y="3279620"/>
                  <a:pt x="3166530" y="3303940"/>
                  <a:pt x="3151937" y="3330693"/>
                </a:cubicBezTo>
                <a:cubicBezTo>
                  <a:pt x="3159233" y="3345285"/>
                  <a:pt x="3162881" y="3361093"/>
                  <a:pt x="3162881" y="3378118"/>
                </a:cubicBezTo>
                <a:cubicBezTo>
                  <a:pt x="3136129" y="3400006"/>
                  <a:pt x="3106944" y="3415815"/>
                  <a:pt x="3075328" y="3425543"/>
                </a:cubicBezTo>
                <a:cubicBezTo>
                  <a:pt x="3046143" y="3459591"/>
                  <a:pt x="3014526" y="3483912"/>
                  <a:pt x="2980478" y="3498504"/>
                </a:cubicBezTo>
                <a:cubicBezTo>
                  <a:pt x="2980478" y="3503368"/>
                  <a:pt x="2974397" y="3509448"/>
                  <a:pt x="2962237" y="3516745"/>
                </a:cubicBezTo>
                <a:cubicBezTo>
                  <a:pt x="2957373" y="3509448"/>
                  <a:pt x="2935485" y="3503368"/>
                  <a:pt x="2896572" y="3498504"/>
                </a:cubicBezTo>
                <a:cubicBezTo>
                  <a:pt x="2879547" y="3505800"/>
                  <a:pt x="2868604" y="3509448"/>
                  <a:pt x="2863739" y="3509448"/>
                </a:cubicBezTo>
                <a:cubicBezTo>
                  <a:pt x="2863739" y="3502152"/>
                  <a:pt x="2858875" y="3498504"/>
                  <a:pt x="2849147" y="3498504"/>
                </a:cubicBezTo>
                <a:cubicBezTo>
                  <a:pt x="2844283" y="3500936"/>
                  <a:pt x="2836987" y="3502152"/>
                  <a:pt x="2827259" y="3502152"/>
                </a:cubicBezTo>
                <a:cubicBezTo>
                  <a:pt x="2824827" y="3497288"/>
                  <a:pt x="2823610" y="3492424"/>
                  <a:pt x="2823610" y="3487560"/>
                </a:cubicBezTo>
                <a:cubicBezTo>
                  <a:pt x="2799290" y="3494856"/>
                  <a:pt x="2783482" y="3498504"/>
                  <a:pt x="2776185" y="3498504"/>
                </a:cubicBezTo>
                <a:cubicBezTo>
                  <a:pt x="2776185" y="3481480"/>
                  <a:pt x="2764025" y="3469320"/>
                  <a:pt x="2739705" y="3462023"/>
                </a:cubicBezTo>
                <a:lnTo>
                  <a:pt x="2728760" y="3469320"/>
                </a:lnTo>
                <a:cubicBezTo>
                  <a:pt x="2648503" y="3457159"/>
                  <a:pt x="2608374" y="3448647"/>
                  <a:pt x="2608374" y="3443783"/>
                </a:cubicBezTo>
                <a:cubicBezTo>
                  <a:pt x="2610806" y="3431623"/>
                  <a:pt x="2613238" y="3421894"/>
                  <a:pt x="2615670" y="3414598"/>
                </a:cubicBezTo>
                <a:cubicBezTo>
                  <a:pt x="2618103" y="3409734"/>
                  <a:pt x="2620534" y="3407302"/>
                  <a:pt x="2622966" y="3407302"/>
                </a:cubicBezTo>
                <a:cubicBezTo>
                  <a:pt x="2622966" y="3397574"/>
                  <a:pt x="2614454" y="3382982"/>
                  <a:pt x="2597429" y="3363525"/>
                </a:cubicBezTo>
                <a:cubicBezTo>
                  <a:pt x="2602294" y="3363525"/>
                  <a:pt x="2608374" y="3357445"/>
                  <a:pt x="2615670" y="3345285"/>
                </a:cubicBezTo>
                <a:lnTo>
                  <a:pt x="2601078" y="3345285"/>
                </a:lnTo>
                <a:lnTo>
                  <a:pt x="2601078" y="3341637"/>
                </a:lnTo>
                <a:cubicBezTo>
                  <a:pt x="2613238" y="3290564"/>
                  <a:pt x="2646071" y="3245571"/>
                  <a:pt x="2699576" y="3206658"/>
                </a:cubicBezTo>
                <a:cubicBezTo>
                  <a:pt x="2711736" y="3199362"/>
                  <a:pt x="2721465" y="3184770"/>
                  <a:pt x="2728760" y="3162881"/>
                </a:cubicBezTo>
                <a:lnTo>
                  <a:pt x="2721465" y="3148289"/>
                </a:lnTo>
                <a:cubicBezTo>
                  <a:pt x="2723897" y="3133697"/>
                  <a:pt x="2736057" y="3115456"/>
                  <a:pt x="2757945" y="3093568"/>
                </a:cubicBezTo>
                <a:cubicBezTo>
                  <a:pt x="2738489" y="3088704"/>
                  <a:pt x="2728760" y="3083839"/>
                  <a:pt x="2728760" y="3078975"/>
                </a:cubicBezTo>
                <a:cubicBezTo>
                  <a:pt x="2736057" y="3066815"/>
                  <a:pt x="2742137" y="3055871"/>
                  <a:pt x="2747001" y="3046143"/>
                </a:cubicBezTo>
                <a:cubicBezTo>
                  <a:pt x="2751865" y="3038847"/>
                  <a:pt x="2754297" y="3033983"/>
                  <a:pt x="2754297" y="3031550"/>
                </a:cubicBezTo>
                <a:cubicBezTo>
                  <a:pt x="2754297" y="3029118"/>
                  <a:pt x="2751865" y="3023038"/>
                  <a:pt x="2747001" y="3013310"/>
                </a:cubicBezTo>
                <a:lnTo>
                  <a:pt x="2757945" y="2929404"/>
                </a:lnTo>
                <a:lnTo>
                  <a:pt x="2754297" y="2918460"/>
                </a:lnTo>
                <a:lnTo>
                  <a:pt x="2754297" y="2911164"/>
                </a:lnTo>
                <a:cubicBezTo>
                  <a:pt x="2759161" y="2899004"/>
                  <a:pt x="2762809" y="2892924"/>
                  <a:pt x="2765241" y="2892924"/>
                </a:cubicBezTo>
                <a:cubicBezTo>
                  <a:pt x="2757945" y="2866171"/>
                  <a:pt x="2754297" y="2850363"/>
                  <a:pt x="2754297" y="2845499"/>
                </a:cubicBezTo>
                <a:lnTo>
                  <a:pt x="2736057" y="2845499"/>
                </a:lnTo>
                <a:cubicBezTo>
                  <a:pt x="2719032" y="2857659"/>
                  <a:pt x="2709304" y="2863739"/>
                  <a:pt x="2706872" y="2863739"/>
                </a:cubicBezTo>
                <a:lnTo>
                  <a:pt x="2706872" y="2881979"/>
                </a:lnTo>
                <a:lnTo>
                  <a:pt x="2736057" y="2918460"/>
                </a:lnTo>
                <a:cubicBezTo>
                  <a:pt x="2728760" y="2935485"/>
                  <a:pt x="2721465" y="2948861"/>
                  <a:pt x="2714168" y="2958589"/>
                </a:cubicBezTo>
                <a:cubicBezTo>
                  <a:pt x="2706872" y="2968317"/>
                  <a:pt x="2702008" y="2973181"/>
                  <a:pt x="2699576" y="2973181"/>
                </a:cubicBezTo>
                <a:lnTo>
                  <a:pt x="2684983" y="2965885"/>
                </a:lnTo>
                <a:cubicBezTo>
                  <a:pt x="2684983" y="2973181"/>
                  <a:pt x="2682551" y="2976829"/>
                  <a:pt x="2677687" y="2976829"/>
                </a:cubicBezTo>
                <a:lnTo>
                  <a:pt x="2663095" y="2976829"/>
                </a:lnTo>
                <a:cubicBezTo>
                  <a:pt x="2650935" y="2976829"/>
                  <a:pt x="2638775" y="2975613"/>
                  <a:pt x="2626614" y="2973181"/>
                </a:cubicBezTo>
                <a:lnTo>
                  <a:pt x="2579189" y="2995070"/>
                </a:lnTo>
                <a:cubicBezTo>
                  <a:pt x="2574325" y="2992638"/>
                  <a:pt x="2565813" y="2991422"/>
                  <a:pt x="2553653" y="2991422"/>
                </a:cubicBezTo>
                <a:cubicBezTo>
                  <a:pt x="2534197" y="3001150"/>
                  <a:pt x="2519604" y="3006014"/>
                  <a:pt x="2509876" y="3006014"/>
                </a:cubicBezTo>
                <a:lnTo>
                  <a:pt x="2455155" y="2976829"/>
                </a:lnTo>
                <a:cubicBezTo>
                  <a:pt x="2384625" y="2923324"/>
                  <a:pt x="2346928" y="2879547"/>
                  <a:pt x="2342065" y="2845499"/>
                </a:cubicBezTo>
                <a:lnTo>
                  <a:pt x="2316528" y="2830906"/>
                </a:lnTo>
                <a:lnTo>
                  <a:pt x="2287343" y="2834554"/>
                </a:lnTo>
                <a:cubicBezTo>
                  <a:pt x="2275183" y="2812666"/>
                  <a:pt x="2249647" y="2793210"/>
                  <a:pt x="2210734" y="2776185"/>
                </a:cubicBezTo>
                <a:cubicBezTo>
                  <a:pt x="2149932" y="2834554"/>
                  <a:pt x="2113452" y="2863739"/>
                  <a:pt x="2101291" y="2863739"/>
                </a:cubicBezTo>
                <a:lnTo>
                  <a:pt x="2090348" y="2867387"/>
                </a:lnTo>
                <a:lnTo>
                  <a:pt x="2079403" y="2867387"/>
                </a:lnTo>
                <a:lnTo>
                  <a:pt x="2068459" y="2871035"/>
                </a:lnTo>
                <a:lnTo>
                  <a:pt x="2024682" y="2852795"/>
                </a:lnTo>
                <a:cubicBezTo>
                  <a:pt x="2022250" y="2852795"/>
                  <a:pt x="2005226" y="2866171"/>
                  <a:pt x="1973609" y="2892924"/>
                </a:cubicBezTo>
                <a:lnTo>
                  <a:pt x="1962665" y="2892924"/>
                </a:lnTo>
                <a:cubicBezTo>
                  <a:pt x="1960233" y="2892924"/>
                  <a:pt x="1959016" y="2891708"/>
                  <a:pt x="1959016" y="2889275"/>
                </a:cubicBezTo>
                <a:lnTo>
                  <a:pt x="1856870" y="2929404"/>
                </a:lnTo>
                <a:lnTo>
                  <a:pt x="1849575" y="2918460"/>
                </a:lnTo>
                <a:cubicBezTo>
                  <a:pt x="1834982" y="2925756"/>
                  <a:pt x="1824038" y="2929404"/>
                  <a:pt x="1816742" y="2929404"/>
                </a:cubicBezTo>
                <a:lnTo>
                  <a:pt x="1776613" y="2903868"/>
                </a:lnTo>
                <a:cubicBezTo>
                  <a:pt x="1776613" y="2896572"/>
                  <a:pt x="1774181" y="2892924"/>
                  <a:pt x="1769317" y="2892924"/>
                </a:cubicBezTo>
                <a:lnTo>
                  <a:pt x="1762021" y="2892924"/>
                </a:lnTo>
                <a:cubicBezTo>
                  <a:pt x="1710948" y="2909948"/>
                  <a:pt x="1678115" y="2918460"/>
                  <a:pt x="1663523" y="2918460"/>
                </a:cubicBezTo>
                <a:cubicBezTo>
                  <a:pt x="1656226" y="2918460"/>
                  <a:pt x="1642850" y="2903868"/>
                  <a:pt x="1623394" y="2874683"/>
                </a:cubicBezTo>
                <a:lnTo>
                  <a:pt x="1623394" y="2863739"/>
                </a:lnTo>
                <a:lnTo>
                  <a:pt x="1656226" y="2834554"/>
                </a:lnTo>
                <a:cubicBezTo>
                  <a:pt x="1629474" y="2829690"/>
                  <a:pt x="1606369" y="2810234"/>
                  <a:pt x="1586913" y="2776185"/>
                </a:cubicBezTo>
                <a:lnTo>
                  <a:pt x="1583265" y="2776185"/>
                </a:lnTo>
                <a:lnTo>
                  <a:pt x="1590561" y="2816314"/>
                </a:lnTo>
                <a:lnTo>
                  <a:pt x="1575969" y="2845499"/>
                </a:lnTo>
                <a:lnTo>
                  <a:pt x="1575969" y="2852795"/>
                </a:lnTo>
                <a:cubicBezTo>
                  <a:pt x="1585697" y="2852795"/>
                  <a:pt x="1590561" y="2858875"/>
                  <a:pt x="1590561" y="2871035"/>
                </a:cubicBezTo>
                <a:lnTo>
                  <a:pt x="1586913" y="2881979"/>
                </a:lnTo>
                <a:lnTo>
                  <a:pt x="1583265" y="2892924"/>
                </a:lnTo>
                <a:lnTo>
                  <a:pt x="1575969" y="2922108"/>
                </a:lnTo>
                <a:lnTo>
                  <a:pt x="1590561" y="2936700"/>
                </a:lnTo>
                <a:lnTo>
                  <a:pt x="1586913" y="2965885"/>
                </a:lnTo>
                <a:cubicBezTo>
                  <a:pt x="1586913" y="2980477"/>
                  <a:pt x="1588129" y="2990206"/>
                  <a:pt x="1590561" y="2995070"/>
                </a:cubicBezTo>
                <a:lnTo>
                  <a:pt x="1586913" y="3031550"/>
                </a:lnTo>
                <a:cubicBezTo>
                  <a:pt x="1586913" y="3060735"/>
                  <a:pt x="1591777" y="3075327"/>
                  <a:pt x="1601505" y="3075327"/>
                </a:cubicBezTo>
                <a:lnTo>
                  <a:pt x="1590561" y="3133697"/>
                </a:lnTo>
                <a:lnTo>
                  <a:pt x="1590561" y="3173826"/>
                </a:lnTo>
                <a:cubicBezTo>
                  <a:pt x="1590561" y="3183554"/>
                  <a:pt x="1588129" y="3188418"/>
                  <a:pt x="1583265" y="3188418"/>
                </a:cubicBezTo>
                <a:lnTo>
                  <a:pt x="1586913" y="3199362"/>
                </a:lnTo>
                <a:lnTo>
                  <a:pt x="1586913" y="3203010"/>
                </a:lnTo>
                <a:cubicBezTo>
                  <a:pt x="1562592" y="3220034"/>
                  <a:pt x="1550432" y="3246787"/>
                  <a:pt x="1550432" y="3283268"/>
                </a:cubicBezTo>
                <a:lnTo>
                  <a:pt x="1488415" y="3312452"/>
                </a:lnTo>
                <a:lnTo>
                  <a:pt x="1477471" y="3308804"/>
                </a:lnTo>
                <a:lnTo>
                  <a:pt x="1470175" y="3305156"/>
                </a:lnTo>
                <a:cubicBezTo>
                  <a:pt x="1438558" y="3341637"/>
                  <a:pt x="1417886" y="3359877"/>
                  <a:pt x="1408157" y="3359877"/>
                </a:cubicBezTo>
                <a:cubicBezTo>
                  <a:pt x="1378973" y="3345285"/>
                  <a:pt x="1364380" y="3329476"/>
                  <a:pt x="1364380" y="3312452"/>
                </a:cubicBezTo>
                <a:lnTo>
                  <a:pt x="1357084" y="3316100"/>
                </a:lnTo>
                <a:cubicBezTo>
                  <a:pt x="1335196" y="3311236"/>
                  <a:pt x="1323035" y="3301508"/>
                  <a:pt x="1320603" y="3286916"/>
                </a:cubicBezTo>
                <a:cubicBezTo>
                  <a:pt x="1315739" y="3284484"/>
                  <a:pt x="1307227" y="3283268"/>
                  <a:pt x="1295067" y="3283268"/>
                </a:cubicBezTo>
                <a:lnTo>
                  <a:pt x="1291419" y="3283268"/>
                </a:lnTo>
                <a:cubicBezTo>
                  <a:pt x="1291419" y="3295428"/>
                  <a:pt x="1286555" y="3301508"/>
                  <a:pt x="1276826" y="3301508"/>
                </a:cubicBezTo>
                <a:lnTo>
                  <a:pt x="1273178" y="3301508"/>
                </a:lnTo>
                <a:cubicBezTo>
                  <a:pt x="1253722" y="3286916"/>
                  <a:pt x="1243994" y="3269891"/>
                  <a:pt x="1243994" y="3250435"/>
                </a:cubicBezTo>
                <a:lnTo>
                  <a:pt x="1229401" y="3257731"/>
                </a:lnTo>
                <a:lnTo>
                  <a:pt x="1218457" y="3257731"/>
                </a:lnTo>
                <a:cubicBezTo>
                  <a:pt x="1218457" y="3238275"/>
                  <a:pt x="1216025" y="3226114"/>
                  <a:pt x="1211161" y="3221250"/>
                </a:cubicBezTo>
                <a:lnTo>
                  <a:pt x="1181977" y="3228547"/>
                </a:lnTo>
                <a:lnTo>
                  <a:pt x="1174681" y="3228547"/>
                </a:lnTo>
                <a:cubicBezTo>
                  <a:pt x="1169816" y="3228547"/>
                  <a:pt x="1161304" y="3215170"/>
                  <a:pt x="1149144" y="3188418"/>
                </a:cubicBezTo>
                <a:cubicBezTo>
                  <a:pt x="1124823" y="3188418"/>
                  <a:pt x="1107799" y="3161665"/>
                  <a:pt x="1098071" y="3108160"/>
                </a:cubicBezTo>
                <a:lnTo>
                  <a:pt x="1105367" y="3057087"/>
                </a:lnTo>
                <a:cubicBezTo>
                  <a:pt x="1095639" y="3057087"/>
                  <a:pt x="1090775" y="3053439"/>
                  <a:pt x="1090775" y="3046143"/>
                </a:cubicBezTo>
                <a:cubicBezTo>
                  <a:pt x="1090775" y="3036414"/>
                  <a:pt x="1093207" y="3019390"/>
                  <a:pt x="1098071" y="2995070"/>
                </a:cubicBezTo>
                <a:cubicBezTo>
                  <a:pt x="1095639" y="2956157"/>
                  <a:pt x="1089559" y="2936700"/>
                  <a:pt x="1079830" y="2936700"/>
                </a:cubicBezTo>
                <a:lnTo>
                  <a:pt x="1087127" y="2903868"/>
                </a:lnTo>
                <a:lnTo>
                  <a:pt x="1087127" y="2838202"/>
                </a:lnTo>
                <a:cubicBezTo>
                  <a:pt x="1087127" y="2828474"/>
                  <a:pt x="1088343" y="2821178"/>
                  <a:pt x="1090775" y="2816314"/>
                </a:cubicBezTo>
                <a:cubicBezTo>
                  <a:pt x="1085911" y="2804154"/>
                  <a:pt x="1082262" y="2798074"/>
                  <a:pt x="1079830" y="2798074"/>
                </a:cubicBezTo>
                <a:lnTo>
                  <a:pt x="1090775" y="2732408"/>
                </a:lnTo>
                <a:cubicBezTo>
                  <a:pt x="1090775" y="2727544"/>
                  <a:pt x="1089559" y="2725112"/>
                  <a:pt x="1087127" y="2725112"/>
                </a:cubicBezTo>
                <a:cubicBezTo>
                  <a:pt x="1089559" y="2695928"/>
                  <a:pt x="1096855" y="2675255"/>
                  <a:pt x="1109015" y="2663095"/>
                </a:cubicBezTo>
                <a:lnTo>
                  <a:pt x="1109015" y="2652151"/>
                </a:lnTo>
                <a:lnTo>
                  <a:pt x="1098071" y="2637558"/>
                </a:lnTo>
                <a:lnTo>
                  <a:pt x="1116311" y="2608374"/>
                </a:lnTo>
                <a:lnTo>
                  <a:pt x="1116311" y="2604726"/>
                </a:lnTo>
                <a:lnTo>
                  <a:pt x="1105367" y="2582837"/>
                </a:lnTo>
                <a:lnTo>
                  <a:pt x="1105367" y="2553653"/>
                </a:lnTo>
                <a:cubicBezTo>
                  <a:pt x="1105367" y="2551220"/>
                  <a:pt x="1106583" y="2550005"/>
                  <a:pt x="1109015" y="2550005"/>
                </a:cubicBezTo>
                <a:lnTo>
                  <a:pt x="1105367" y="2535412"/>
                </a:lnTo>
                <a:cubicBezTo>
                  <a:pt x="1110231" y="2442995"/>
                  <a:pt x="1115095" y="2396785"/>
                  <a:pt x="1119959" y="2396785"/>
                </a:cubicBezTo>
                <a:lnTo>
                  <a:pt x="1116311" y="2385841"/>
                </a:lnTo>
                <a:cubicBezTo>
                  <a:pt x="1123607" y="2344496"/>
                  <a:pt x="1130904" y="2323824"/>
                  <a:pt x="1138200" y="2323824"/>
                </a:cubicBezTo>
                <a:lnTo>
                  <a:pt x="1134551" y="2294639"/>
                </a:lnTo>
                <a:cubicBezTo>
                  <a:pt x="1139416" y="2272751"/>
                  <a:pt x="1144280" y="2241134"/>
                  <a:pt x="1149144" y="2199789"/>
                </a:cubicBezTo>
                <a:lnTo>
                  <a:pt x="1156440" y="2145068"/>
                </a:lnTo>
                <a:lnTo>
                  <a:pt x="1163736" y="2083051"/>
                </a:lnTo>
                <a:lnTo>
                  <a:pt x="1163736" y="2061163"/>
                </a:lnTo>
                <a:cubicBezTo>
                  <a:pt x="1163736" y="2049002"/>
                  <a:pt x="1162520" y="2035626"/>
                  <a:pt x="1160088" y="2021034"/>
                </a:cubicBezTo>
                <a:lnTo>
                  <a:pt x="1163736" y="2010090"/>
                </a:lnTo>
                <a:lnTo>
                  <a:pt x="1163736" y="2002793"/>
                </a:lnTo>
                <a:lnTo>
                  <a:pt x="1181977" y="2002793"/>
                </a:lnTo>
                <a:lnTo>
                  <a:pt x="1200217" y="2013738"/>
                </a:lnTo>
                <a:cubicBezTo>
                  <a:pt x="1212377" y="2013738"/>
                  <a:pt x="1224537" y="2000361"/>
                  <a:pt x="1236698" y="1973609"/>
                </a:cubicBezTo>
                <a:lnTo>
                  <a:pt x="1265883" y="1980905"/>
                </a:lnTo>
                <a:lnTo>
                  <a:pt x="1276826" y="1973609"/>
                </a:lnTo>
                <a:cubicBezTo>
                  <a:pt x="1291419" y="1978473"/>
                  <a:pt x="1299931" y="1980905"/>
                  <a:pt x="1302363" y="1980905"/>
                </a:cubicBezTo>
                <a:cubicBezTo>
                  <a:pt x="1302363" y="1973609"/>
                  <a:pt x="1306011" y="1969961"/>
                  <a:pt x="1313307" y="1969961"/>
                </a:cubicBezTo>
                <a:lnTo>
                  <a:pt x="1331548" y="1980905"/>
                </a:lnTo>
                <a:lnTo>
                  <a:pt x="1375325" y="1980905"/>
                </a:lnTo>
                <a:lnTo>
                  <a:pt x="1499359" y="2010090"/>
                </a:lnTo>
                <a:lnTo>
                  <a:pt x="1546784" y="1995497"/>
                </a:lnTo>
                <a:lnTo>
                  <a:pt x="1590561" y="1980905"/>
                </a:lnTo>
                <a:lnTo>
                  <a:pt x="1590561" y="1984553"/>
                </a:lnTo>
                <a:cubicBezTo>
                  <a:pt x="1680547" y="1962665"/>
                  <a:pt x="1751076" y="1939560"/>
                  <a:pt x="1802149" y="1915240"/>
                </a:cubicBezTo>
                <a:cubicBezTo>
                  <a:pt x="1797285" y="1886055"/>
                  <a:pt x="1792421" y="1837414"/>
                  <a:pt x="1787557" y="1769316"/>
                </a:cubicBezTo>
                <a:cubicBezTo>
                  <a:pt x="1807013" y="1706083"/>
                  <a:pt x="1824038" y="1667171"/>
                  <a:pt x="1838630" y="1652578"/>
                </a:cubicBezTo>
                <a:lnTo>
                  <a:pt x="1816742" y="1645282"/>
                </a:lnTo>
                <a:cubicBezTo>
                  <a:pt x="1816742" y="1647714"/>
                  <a:pt x="1808230" y="1651362"/>
                  <a:pt x="1791205" y="1656226"/>
                </a:cubicBezTo>
                <a:cubicBezTo>
                  <a:pt x="1769317" y="1665954"/>
                  <a:pt x="1741348" y="1674467"/>
                  <a:pt x="1707299" y="1681763"/>
                </a:cubicBezTo>
                <a:lnTo>
                  <a:pt x="1641634" y="1725539"/>
                </a:lnTo>
                <a:cubicBezTo>
                  <a:pt x="1634338" y="1718243"/>
                  <a:pt x="1625826" y="1714595"/>
                  <a:pt x="1616098" y="1714595"/>
                </a:cubicBezTo>
                <a:cubicBezTo>
                  <a:pt x="1608801" y="1714595"/>
                  <a:pt x="1594209" y="1734052"/>
                  <a:pt x="1572321" y="1772965"/>
                </a:cubicBezTo>
                <a:lnTo>
                  <a:pt x="1532192" y="1783909"/>
                </a:lnTo>
                <a:lnTo>
                  <a:pt x="1521247" y="1783909"/>
                </a:lnTo>
                <a:cubicBezTo>
                  <a:pt x="1518815" y="1783909"/>
                  <a:pt x="1517599" y="1780261"/>
                  <a:pt x="1517599" y="1772965"/>
                </a:cubicBezTo>
                <a:cubicBezTo>
                  <a:pt x="1498143" y="1780261"/>
                  <a:pt x="1488415" y="1787557"/>
                  <a:pt x="1488415" y="1794853"/>
                </a:cubicBezTo>
                <a:cubicBezTo>
                  <a:pt x="1383837" y="1785125"/>
                  <a:pt x="1331548" y="1765668"/>
                  <a:pt x="1331548" y="1736484"/>
                </a:cubicBezTo>
                <a:cubicBezTo>
                  <a:pt x="1295067" y="1700003"/>
                  <a:pt x="1257370" y="1681763"/>
                  <a:pt x="1218457" y="1681763"/>
                </a:cubicBezTo>
                <a:cubicBezTo>
                  <a:pt x="1186841" y="1664738"/>
                  <a:pt x="1152792" y="1627042"/>
                  <a:pt x="1116311" y="1568672"/>
                </a:cubicBezTo>
                <a:cubicBezTo>
                  <a:pt x="1096855" y="1534624"/>
                  <a:pt x="1087127" y="1510303"/>
                  <a:pt x="1087127" y="1495711"/>
                </a:cubicBezTo>
                <a:lnTo>
                  <a:pt x="1087127" y="1473822"/>
                </a:lnTo>
                <a:cubicBezTo>
                  <a:pt x="1099287" y="1459230"/>
                  <a:pt x="1106583" y="1436126"/>
                  <a:pt x="1109015" y="1404509"/>
                </a:cubicBezTo>
                <a:cubicBezTo>
                  <a:pt x="1111447" y="1404509"/>
                  <a:pt x="1123607" y="1392349"/>
                  <a:pt x="1145496" y="1368028"/>
                </a:cubicBezTo>
                <a:cubicBezTo>
                  <a:pt x="1172249" y="1338844"/>
                  <a:pt x="1205081" y="1302363"/>
                  <a:pt x="1243994" y="1258586"/>
                </a:cubicBezTo>
                <a:cubicBezTo>
                  <a:pt x="1251290" y="1258586"/>
                  <a:pt x="1281691" y="1240346"/>
                  <a:pt x="1335196" y="1203865"/>
                </a:cubicBezTo>
                <a:cubicBezTo>
                  <a:pt x="1357084" y="1203865"/>
                  <a:pt x="1376541" y="1216025"/>
                  <a:pt x="1393565" y="1240346"/>
                </a:cubicBezTo>
                <a:cubicBezTo>
                  <a:pt x="1398429" y="1240346"/>
                  <a:pt x="1405725" y="1237914"/>
                  <a:pt x="1415453" y="1233050"/>
                </a:cubicBezTo>
                <a:cubicBezTo>
                  <a:pt x="1464095" y="1237914"/>
                  <a:pt x="1506655" y="1241562"/>
                  <a:pt x="1543136" y="1243994"/>
                </a:cubicBezTo>
                <a:cubicBezTo>
                  <a:pt x="1574753" y="1246426"/>
                  <a:pt x="1597857" y="1247642"/>
                  <a:pt x="1612449" y="1247642"/>
                </a:cubicBezTo>
                <a:cubicBezTo>
                  <a:pt x="1753508" y="1199001"/>
                  <a:pt x="1932264" y="1174680"/>
                  <a:pt x="2148716" y="1174680"/>
                </a:cubicBezTo>
                <a:lnTo>
                  <a:pt x="2148716" y="1178328"/>
                </a:lnTo>
                <a:lnTo>
                  <a:pt x="2166957" y="1171032"/>
                </a:lnTo>
                <a:cubicBezTo>
                  <a:pt x="2215597" y="1175897"/>
                  <a:pt x="2241135" y="1178328"/>
                  <a:pt x="2243566" y="1178328"/>
                </a:cubicBezTo>
                <a:cubicBezTo>
                  <a:pt x="2248430" y="1178328"/>
                  <a:pt x="2250862" y="1177112"/>
                  <a:pt x="2250862" y="1174680"/>
                </a:cubicBezTo>
                <a:lnTo>
                  <a:pt x="2280047" y="1178328"/>
                </a:lnTo>
                <a:cubicBezTo>
                  <a:pt x="2360305" y="1178328"/>
                  <a:pt x="2418674" y="1172248"/>
                  <a:pt x="2455155" y="1160088"/>
                </a:cubicBezTo>
                <a:cubicBezTo>
                  <a:pt x="2457587" y="1160088"/>
                  <a:pt x="2458803" y="1163736"/>
                  <a:pt x="2458803" y="1171032"/>
                </a:cubicBezTo>
                <a:cubicBezTo>
                  <a:pt x="2478259" y="1166168"/>
                  <a:pt x="2494068" y="1162520"/>
                  <a:pt x="2506228" y="1160088"/>
                </a:cubicBezTo>
                <a:cubicBezTo>
                  <a:pt x="2515956" y="1157656"/>
                  <a:pt x="2523252" y="1156440"/>
                  <a:pt x="2528116" y="1156440"/>
                </a:cubicBezTo>
                <a:cubicBezTo>
                  <a:pt x="2537845" y="1156440"/>
                  <a:pt x="2545141" y="1157656"/>
                  <a:pt x="2550005" y="1160088"/>
                </a:cubicBezTo>
                <a:close/>
                <a:moveTo>
                  <a:pt x="11741943" y="718671"/>
                </a:moveTo>
                <a:cubicBezTo>
                  <a:pt x="11734647" y="733263"/>
                  <a:pt x="11726134" y="756368"/>
                  <a:pt x="11716407" y="787984"/>
                </a:cubicBezTo>
                <a:cubicBezTo>
                  <a:pt x="11704246" y="831761"/>
                  <a:pt x="11692086" y="880402"/>
                  <a:pt x="11679926" y="933908"/>
                </a:cubicBezTo>
                <a:cubicBezTo>
                  <a:pt x="11677494" y="933908"/>
                  <a:pt x="11676278" y="944852"/>
                  <a:pt x="11676278" y="966740"/>
                </a:cubicBezTo>
                <a:cubicBezTo>
                  <a:pt x="11681141" y="971604"/>
                  <a:pt x="11688439" y="974036"/>
                  <a:pt x="11698167" y="974036"/>
                </a:cubicBezTo>
                <a:lnTo>
                  <a:pt x="11756536" y="974036"/>
                </a:lnTo>
                <a:cubicBezTo>
                  <a:pt x="11836794" y="966740"/>
                  <a:pt x="11876922" y="944852"/>
                  <a:pt x="11876922" y="908371"/>
                </a:cubicBezTo>
                <a:cubicBezTo>
                  <a:pt x="11879354" y="901075"/>
                  <a:pt x="11892731" y="885267"/>
                  <a:pt x="11917051" y="860946"/>
                </a:cubicBezTo>
                <a:lnTo>
                  <a:pt x="11935291" y="842706"/>
                </a:lnTo>
                <a:lnTo>
                  <a:pt x="11957180" y="820817"/>
                </a:lnTo>
                <a:cubicBezTo>
                  <a:pt x="11974204" y="798929"/>
                  <a:pt x="11992444" y="779472"/>
                  <a:pt x="12011901" y="762448"/>
                </a:cubicBezTo>
                <a:lnTo>
                  <a:pt x="12011901" y="758800"/>
                </a:lnTo>
                <a:cubicBezTo>
                  <a:pt x="11938940" y="763664"/>
                  <a:pt x="11897594" y="770960"/>
                  <a:pt x="11887866" y="780688"/>
                </a:cubicBezTo>
                <a:lnTo>
                  <a:pt x="11884219" y="780688"/>
                </a:lnTo>
                <a:cubicBezTo>
                  <a:pt x="11879354" y="780688"/>
                  <a:pt x="11876922" y="778256"/>
                  <a:pt x="11876922" y="773392"/>
                </a:cubicBezTo>
                <a:lnTo>
                  <a:pt x="11869626" y="780688"/>
                </a:lnTo>
                <a:cubicBezTo>
                  <a:pt x="11842873" y="780688"/>
                  <a:pt x="11806392" y="762448"/>
                  <a:pt x="11760184" y="725967"/>
                </a:cubicBezTo>
                <a:lnTo>
                  <a:pt x="11752888" y="722319"/>
                </a:lnTo>
                <a:close/>
                <a:moveTo>
                  <a:pt x="13405465" y="623821"/>
                </a:moveTo>
                <a:cubicBezTo>
                  <a:pt x="13405465" y="628685"/>
                  <a:pt x="13401818" y="631117"/>
                  <a:pt x="13394522" y="631117"/>
                </a:cubicBezTo>
                <a:lnTo>
                  <a:pt x="13368985" y="627469"/>
                </a:lnTo>
                <a:cubicBezTo>
                  <a:pt x="13349529" y="639629"/>
                  <a:pt x="13313048" y="649358"/>
                  <a:pt x="13259543" y="656654"/>
                </a:cubicBezTo>
                <a:cubicBezTo>
                  <a:pt x="13259543" y="671246"/>
                  <a:pt x="13213334" y="680974"/>
                  <a:pt x="13120916" y="685838"/>
                </a:cubicBezTo>
                <a:lnTo>
                  <a:pt x="13099027" y="682190"/>
                </a:lnTo>
                <a:lnTo>
                  <a:pt x="13058898" y="682190"/>
                </a:lnTo>
                <a:cubicBezTo>
                  <a:pt x="13046738" y="682190"/>
                  <a:pt x="13035795" y="683406"/>
                  <a:pt x="13026066" y="685838"/>
                </a:cubicBezTo>
                <a:lnTo>
                  <a:pt x="12996881" y="682190"/>
                </a:lnTo>
                <a:lnTo>
                  <a:pt x="12989585" y="682190"/>
                </a:lnTo>
                <a:cubicBezTo>
                  <a:pt x="12987152" y="682190"/>
                  <a:pt x="12983505" y="683406"/>
                  <a:pt x="12978641" y="685838"/>
                </a:cubicBezTo>
                <a:cubicBezTo>
                  <a:pt x="12930000" y="678542"/>
                  <a:pt x="12857038" y="674894"/>
                  <a:pt x="12759757" y="674894"/>
                </a:cubicBezTo>
                <a:lnTo>
                  <a:pt x="12730572" y="674894"/>
                </a:lnTo>
                <a:cubicBezTo>
                  <a:pt x="12720843" y="674894"/>
                  <a:pt x="12702603" y="678542"/>
                  <a:pt x="12675850" y="685838"/>
                </a:cubicBezTo>
                <a:lnTo>
                  <a:pt x="12621129" y="682190"/>
                </a:lnTo>
                <a:lnTo>
                  <a:pt x="12595593" y="693135"/>
                </a:lnTo>
                <a:cubicBezTo>
                  <a:pt x="12585864" y="688270"/>
                  <a:pt x="12579785" y="685838"/>
                  <a:pt x="12577353" y="685838"/>
                </a:cubicBezTo>
                <a:lnTo>
                  <a:pt x="12562761" y="693135"/>
                </a:lnTo>
                <a:lnTo>
                  <a:pt x="12548168" y="685838"/>
                </a:lnTo>
                <a:cubicBezTo>
                  <a:pt x="12523847" y="695567"/>
                  <a:pt x="12511687" y="705295"/>
                  <a:pt x="12511687" y="715023"/>
                </a:cubicBezTo>
                <a:lnTo>
                  <a:pt x="12467911" y="704079"/>
                </a:lnTo>
                <a:lnTo>
                  <a:pt x="12449670" y="704079"/>
                </a:lnTo>
                <a:cubicBezTo>
                  <a:pt x="12442374" y="706511"/>
                  <a:pt x="12438725" y="711375"/>
                  <a:pt x="12438725" y="718671"/>
                </a:cubicBezTo>
                <a:cubicBezTo>
                  <a:pt x="12453319" y="747856"/>
                  <a:pt x="12477638" y="779472"/>
                  <a:pt x="12511687" y="813521"/>
                </a:cubicBezTo>
                <a:lnTo>
                  <a:pt x="12511687" y="824465"/>
                </a:lnTo>
                <a:cubicBezTo>
                  <a:pt x="12506822" y="863378"/>
                  <a:pt x="12494663" y="892563"/>
                  <a:pt x="12475207" y="912019"/>
                </a:cubicBezTo>
                <a:cubicBezTo>
                  <a:pt x="12484934" y="914451"/>
                  <a:pt x="12489799" y="918099"/>
                  <a:pt x="12489799" y="922963"/>
                </a:cubicBezTo>
                <a:cubicBezTo>
                  <a:pt x="12628425" y="910803"/>
                  <a:pt x="12718412" y="904723"/>
                  <a:pt x="12759757" y="904723"/>
                </a:cubicBezTo>
                <a:lnTo>
                  <a:pt x="12759757" y="890131"/>
                </a:lnTo>
                <a:lnTo>
                  <a:pt x="12745164" y="864594"/>
                </a:lnTo>
                <a:cubicBezTo>
                  <a:pt x="12752460" y="859730"/>
                  <a:pt x="12756108" y="853650"/>
                  <a:pt x="12756108" y="846354"/>
                </a:cubicBezTo>
                <a:cubicBezTo>
                  <a:pt x="12748812" y="846354"/>
                  <a:pt x="12745164" y="842706"/>
                  <a:pt x="12745164" y="835410"/>
                </a:cubicBezTo>
                <a:cubicBezTo>
                  <a:pt x="12771917" y="818385"/>
                  <a:pt x="12796237" y="806225"/>
                  <a:pt x="12818125" y="798929"/>
                </a:cubicBezTo>
                <a:cubicBezTo>
                  <a:pt x="12866767" y="796497"/>
                  <a:pt x="12891087" y="783120"/>
                  <a:pt x="12891087" y="758800"/>
                </a:cubicBezTo>
                <a:lnTo>
                  <a:pt x="12938512" y="758800"/>
                </a:lnTo>
                <a:cubicBezTo>
                  <a:pt x="12955537" y="758800"/>
                  <a:pt x="12965264" y="760016"/>
                  <a:pt x="12967697" y="762448"/>
                </a:cubicBezTo>
                <a:lnTo>
                  <a:pt x="12978641" y="758800"/>
                </a:lnTo>
                <a:cubicBezTo>
                  <a:pt x="13002962" y="758800"/>
                  <a:pt x="13037010" y="763664"/>
                  <a:pt x="13080787" y="773392"/>
                </a:cubicBezTo>
                <a:cubicBezTo>
                  <a:pt x="13080787" y="766096"/>
                  <a:pt x="13086867" y="762448"/>
                  <a:pt x="13099027" y="762448"/>
                </a:cubicBezTo>
                <a:cubicBezTo>
                  <a:pt x="13147668" y="796497"/>
                  <a:pt x="13196309" y="817169"/>
                  <a:pt x="13244951" y="824465"/>
                </a:cubicBezTo>
                <a:cubicBezTo>
                  <a:pt x="13271702" y="856082"/>
                  <a:pt x="13285080" y="874322"/>
                  <a:pt x="13285080" y="879186"/>
                </a:cubicBezTo>
                <a:cubicBezTo>
                  <a:pt x="13280216" y="910803"/>
                  <a:pt x="13277783" y="930259"/>
                  <a:pt x="13277783" y="937556"/>
                </a:cubicBezTo>
                <a:cubicBezTo>
                  <a:pt x="13304535" y="918099"/>
                  <a:pt x="13384793" y="891347"/>
                  <a:pt x="13518556" y="857298"/>
                </a:cubicBezTo>
                <a:cubicBezTo>
                  <a:pt x="13525852" y="852434"/>
                  <a:pt x="13541660" y="850002"/>
                  <a:pt x="13565981" y="850002"/>
                </a:cubicBezTo>
                <a:cubicBezTo>
                  <a:pt x="13561117" y="840273"/>
                  <a:pt x="13558685" y="831761"/>
                  <a:pt x="13558685" y="824465"/>
                </a:cubicBezTo>
                <a:cubicBezTo>
                  <a:pt x="13548956" y="824465"/>
                  <a:pt x="13544093" y="826897"/>
                  <a:pt x="13544093" y="831761"/>
                </a:cubicBezTo>
                <a:lnTo>
                  <a:pt x="13500315" y="824465"/>
                </a:lnTo>
                <a:lnTo>
                  <a:pt x="13482076" y="824465"/>
                </a:lnTo>
                <a:lnTo>
                  <a:pt x="13452890" y="831761"/>
                </a:lnTo>
                <a:lnTo>
                  <a:pt x="13452890" y="824465"/>
                </a:lnTo>
                <a:cubicBezTo>
                  <a:pt x="13467484" y="809873"/>
                  <a:pt x="13480859" y="784336"/>
                  <a:pt x="13493019" y="747856"/>
                </a:cubicBezTo>
                <a:cubicBezTo>
                  <a:pt x="13536797" y="718671"/>
                  <a:pt x="13568413" y="682190"/>
                  <a:pt x="13587869" y="638413"/>
                </a:cubicBezTo>
                <a:cubicBezTo>
                  <a:pt x="13558685" y="631117"/>
                  <a:pt x="13542877" y="627469"/>
                  <a:pt x="13540444" y="627469"/>
                </a:cubicBezTo>
                <a:lnTo>
                  <a:pt x="13533148" y="627469"/>
                </a:lnTo>
                <a:lnTo>
                  <a:pt x="13518556" y="631117"/>
                </a:lnTo>
                <a:cubicBezTo>
                  <a:pt x="13457754" y="626253"/>
                  <a:pt x="13420058" y="623821"/>
                  <a:pt x="13405465" y="623821"/>
                </a:cubicBezTo>
                <a:close/>
                <a:moveTo>
                  <a:pt x="8598922" y="601933"/>
                </a:moveTo>
                <a:lnTo>
                  <a:pt x="8595274" y="612877"/>
                </a:lnTo>
                <a:cubicBezTo>
                  <a:pt x="8595274" y="622605"/>
                  <a:pt x="8598922" y="627469"/>
                  <a:pt x="8606218" y="627469"/>
                </a:cubicBezTo>
                <a:lnTo>
                  <a:pt x="8613514" y="627469"/>
                </a:lnTo>
                <a:lnTo>
                  <a:pt x="8613514" y="612877"/>
                </a:lnTo>
                <a:cubicBezTo>
                  <a:pt x="8613514" y="605581"/>
                  <a:pt x="8608650" y="601933"/>
                  <a:pt x="8598922" y="601933"/>
                </a:cubicBezTo>
                <a:close/>
                <a:moveTo>
                  <a:pt x="1488415" y="156867"/>
                </a:moveTo>
                <a:lnTo>
                  <a:pt x="1488415" y="164163"/>
                </a:lnTo>
                <a:lnTo>
                  <a:pt x="1499359" y="156867"/>
                </a:lnTo>
                <a:cubicBezTo>
                  <a:pt x="1518815" y="164163"/>
                  <a:pt x="1528544" y="171460"/>
                  <a:pt x="1528544" y="178756"/>
                </a:cubicBezTo>
                <a:lnTo>
                  <a:pt x="1557729" y="167812"/>
                </a:lnTo>
                <a:cubicBezTo>
                  <a:pt x="1567457" y="167812"/>
                  <a:pt x="1575969" y="171460"/>
                  <a:pt x="1583265" y="178756"/>
                </a:cubicBezTo>
                <a:lnTo>
                  <a:pt x="1590561" y="167812"/>
                </a:lnTo>
                <a:cubicBezTo>
                  <a:pt x="1605153" y="175108"/>
                  <a:pt x="1612449" y="179972"/>
                  <a:pt x="1612449" y="182404"/>
                </a:cubicBezTo>
                <a:lnTo>
                  <a:pt x="1623394" y="178756"/>
                </a:lnTo>
                <a:cubicBezTo>
                  <a:pt x="1633122" y="178756"/>
                  <a:pt x="1648930" y="198212"/>
                  <a:pt x="1670819" y="237125"/>
                </a:cubicBezTo>
                <a:cubicBezTo>
                  <a:pt x="1736484" y="246853"/>
                  <a:pt x="1770533" y="256581"/>
                  <a:pt x="1772965" y="266310"/>
                </a:cubicBezTo>
                <a:cubicBezTo>
                  <a:pt x="1775397" y="266310"/>
                  <a:pt x="1776613" y="265094"/>
                  <a:pt x="1776613" y="262662"/>
                </a:cubicBezTo>
                <a:cubicBezTo>
                  <a:pt x="1805797" y="262662"/>
                  <a:pt x="1843494" y="283334"/>
                  <a:pt x="1889703" y="324679"/>
                </a:cubicBezTo>
                <a:cubicBezTo>
                  <a:pt x="1935912" y="331975"/>
                  <a:pt x="1982121" y="366024"/>
                  <a:pt x="2028330" y="426825"/>
                </a:cubicBezTo>
                <a:cubicBezTo>
                  <a:pt x="2030762" y="426825"/>
                  <a:pt x="2044138" y="445065"/>
                  <a:pt x="2068459" y="481546"/>
                </a:cubicBezTo>
                <a:lnTo>
                  <a:pt x="2068459" y="510731"/>
                </a:lnTo>
                <a:lnTo>
                  <a:pt x="2053867" y="528971"/>
                </a:lnTo>
                <a:lnTo>
                  <a:pt x="2053867" y="547211"/>
                </a:lnTo>
                <a:cubicBezTo>
                  <a:pt x="2066027" y="547211"/>
                  <a:pt x="2073323" y="548427"/>
                  <a:pt x="2075755" y="550860"/>
                </a:cubicBezTo>
                <a:cubicBezTo>
                  <a:pt x="2092780" y="548427"/>
                  <a:pt x="2111020" y="547211"/>
                  <a:pt x="2130476" y="547211"/>
                </a:cubicBezTo>
                <a:lnTo>
                  <a:pt x="2181549" y="547211"/>
                </a:lnTo>
                <a:cubicBezTo>
                  <a:pt x="2188845" y="547211"/>
                  <a:pt x="2196142" y="548427"/>
                  <a:pt x="2203438" y="550860"/>
                </a:cubicBezTo>
                <a:cubicBezTo>
                  <a:pt x="2208301" y="548427"/>
                  <a:pt x="2216814" y="547211"/>
                  <a:pt x="2228974" y="547211"/>
                </a:cubicBezTo>
                <a:lnTo>
                  <a:pt x="2228974" y="550860"/>
                </a:lnTo>
                <a:lnTo>
                  <a:pt x="2239918" y="547211"/>
                </a:lnTo>
                <a:lnTo>
                  <a:pt x="2261807" y="550860"/>
                </a:lnTo>
                <a:lnTo>
                  <a:pt x="2272751" y="547211"/>
                </a:lnTo>
                <a:lnTo>
                  <a:pt x="2280047" y="547211"/>
                </a:lnTo>
                <a:cubicBezTo>
                  <a:pt x="2284911" y="547211"/>
                  <a:pt x="2287343" y="548427"/>
                  <a:pt x="2287343" y="550860"/>
                </a:cubicBezTo>
                <a:cubicBezTo>
                  <a:pt x="2314096" y="548427"/>
                  <a:pt x="2333552" y="544779"/>
                  <a:pt x="2345713" y="539915"/>
                </a:cubicBezTo>
                <a:cubicBezTo>
                  <a:pt x="2355441" y="544779"/>
                  <a:pt x="2362737" y="547211"/>
                  <a:pt x="2367601" y="547211"/>
                </a:cubicBezTo>
                <a:cubicBezTo>
                  <a:pt x="2372465" y="542348"/>
                  <a:pt x="2377329" y="539915"/>
                  <a:pt x="2382193" y="539915"/>
                </a:cubicBezTo>
                <a:cubicBezTo>
                  <a:pt x="2382193" y="547211"/>
                  <a:pt x="2387058" y="550860"/>
                  <a:pt x="2396786" y="550860"/>
                </a:cubicBezTo>
                <a:cubicBezTo>
                  <a:pt x="2408946" y="543563"/>
                  <a:pt x="2419890" y="539915"/>
                  <a:pt x="2429618" y="539915"/>
                </a:cubicBezTo>
                <a:lnTo>
                  <a:pt x="2429618" y="547211"/>
                </a:lnTo>
                <a:lnTo>
                  <a:pt x="2440563" y="539915"/>
                </a:lnTo>
                <a:lnTo>
                  <a:pt x="2484339" y="539915"/>
                </a:lnTo>
                <a:lnTo>
                  <a:pt x="2520820" y="547211"/>
                </a:lnTo>
                <a:cubicBezTo>
                  <a:pt x="2540277" y="539915"/>
                  <a:pt x="2550005" y="533835"/>
                  <a:pt x="2550005" y="528971"/>
                </a:cubicBezTo>
                <a:lnTo>
                  <a:pt x="2579189" y="536267"/>
                </a:lnTo>
                <a:lnTo>
                  <a:pt x="2601078" y="536267"/>
                </a:lnTo>
                <a:cubicBezTo>
                  <a:pt x="2625398" y="536267"/>
                  <a:pt x="2642422" y="527755"/>
                  <a:pt x="2652151" y="510731"/>
                </a:cubicBezTo>
                <a:lnTo>
                  <a:pt x="2692280" y="518027"/>
                </a:lnTo>
                <a:lnTo>
                  <a:pt x="2706872" y="518027"/>
                </a:lnTo>
                <a:cubicBezTo>
                  <a:pt x="2723897" y="501003"/>
                  <a:pt x="2740921" y="492490"/>
                  <a:pt x="2757945" y="492490"/>
                </a:cubicBezTo>
                <a:cubicBezTo>
                  <a:pt x="2762809" y="504651"/>
                  <a:pt x="2771322" y="514379"/>
                  <a:pt x="2783482" y="521675"/>
                </a:cubicBezTo>
                <a:cubicBezTo>
                  <a:pt x="2788346" y="519243"/>
                  <a:pt x="2793210" y="518027"/>
                  <a:pt x="2798074" y="518027"/>
                </a:cubicBezTo>
                <a:lnTo>
                  <a:pt x="2812666" y="521675"/>
                </a:lnTo>
                <a:cubicBezTo>
                  <a:pt x="2824827" y="514379"/>
                  <a:pt x="2836987" y="510731"/>
                  <a:pt x="2849147" y="510731"/>
                </a:cubicBezTo>
                <a:cubicBezTo>
                  <a:pt x="2851579" y="513163"/>
                  <a:pt x="2852795" y="528971"/>
                  <a:pt x="2852795" y="558156"/>
                </a:cubicBezTo>
                <a:lnTo>
                  <a:pt x="2903868" y="528971"/>
                </a:lnTo>
                <a:cubicBezTo>
                  <a:pt x="2903868" y="536267"/>
                  <a:pt x="2913596" y="542348"/>
                  <a:pt x="2933053" y="547211"/>
                </a:cubicBezTo>
                <a:lnTo>
                  <a:pt x="2933053" y="580044"/>
                </a:lnTo>
                <a:cubicBezTo>
                  <a:pt x="3037631" y="604365"/>
                  <a:pt x="3089920" y="628685"/>
                  <a:pt x="3089920" y="653006"/>
                </a:cubicBezTo>
                <a:cubicBezTo>
                  <a:pt x="3170177" y="694351"/>
                  <a:pt x="3212739" y="721103"/>
                  <a:pt x="3217603" y="733263"/>
                </a:cubicBezTo>
                <a:cubicBezTo>
                  <a:pt x="3239491" y="733263"/>
                  <a:pt x="3250435" y="741775"/>
                  <a:pt x="3250435" y="758800"/>
                </a:cubicBezTo>
                <a:lnTo>
                  <a:pt x="3265028" y="744208"/>
                </a:lnTo>
                <a:lnTo>
                  <a:pt x="3272324" y="758800"/>
                </a:lnTo>
                <a:lnTo>
                  <a:pt x="3272324" y="762448"/>
                </a:lnTo>
                <a:cubicBezTo>
                  <a:pt x="3250435" y="772176"/>
                  <a:pt x="3234627" y="814737"/>
                  <a:pt x="3224899" y="890131"/>
                </a:cubicBezTo>
                <a:cubicBezTo>
                  <a:pt x="3190850" y="916883"/>
                  <a:pt x="3166530" y="930259"/>
                  <a:pt x="3151937" y="930259"/>
                </a:cubicBezTo>
                <a:lnTo>
                  <a:pt x="3140993" y="922963"/>
                </a:lnTo>
                <a:cubicBezTo>
                  <a:pt x="3131265" y="937556"/>
                  <a:pt x="3089920" y="953364"/>
                  <a:pt x="3016958" y="970388"/>
                </a:cubicBezTo>
                <a:cubicBezTo>
                  <a:pt x="3016958" y="975252"/>
                  <a:pt x="3006014" y="984981"/>
                  <a:pt x="2984126" y="999573"/>
                </a:cubicBezTo>
                <a:cubicBezTo>
                  <a:pt x="2964669" y="977684"/>
                  <a:pt x="2939133" y="964308"/>
                  <a:pt x="2907516" y="959444"/>
                </a:cubicBezTo>
                <a:lnTo>
                  <a:pt x="2903868" y="970388"/>
                </a:lnTo>
                <a:lnTo>
                  <a:pt x="2871036" y="963092"/>
                </a:lnTo>
                <a:cubicBezTo>
                  <a:pt x="2866171" y="967956"/>
                  <a:pt x="2860091" y="970388"/>
                  <a:pt x="2852795" y="970388"/>
                </a:cubicBezTo>
                <a:cubicBezTo>
                  <a:pt x="2852795" y="958228"/>
                  <a:pt x="2834555" y="948500"/>
                  <a:pt x="2798074" y="941204"/>
                </a:cubicBezTo>
                <a:cubicBezTo>
                  <a:pt x="2798074" y="953364"/>
                  <a:pt x="2795642" y="959444"/>
                  <a:pt x="2790777" y="959444"/>
                </a:cubicBezTo>
                <a:lnTo>
                  <a:pt x="2776185" y="959444"/>
                </a:lnTo>
                <a:lnTo>
                  <a:pt x="2776185" y="944852"/>
                </a:lnTo>
                <a:lnTo>
                  <a:pt x="2714168" y="944852"/>
                </a:lnTo>
                <a:lnTo>
                  <a:pt x="2699576" y="959444"/>
                </a:lnTo>
                <a:cubicBezTo>
                  <a:pt x="2689848" y="959444"/>
                  <a:pt x="2684983" y="954580"/>
                  <a:pt x="2684983" y="944852"/>
                </a:cubicBezTo>
                <a:lnTo>
                  <a:pt x="2663095" y="959444"/>
                </a:lnTo>
                <a:lnTo>
                  <a:pt x="2626614" y="952148"/>
                </a:lnTo>
                <a:lnTo>
                  <a:pt x="2597429" y="959444"/>
                </a:lnTo>
                <a:cubicBezTo>
                  <a:pt x="2597429" y="957012"/>
                  <a:pt x="2593782" y="953364"/>
                  <a:pt x="2586486" y="948500"/>
                </a:cubicBezTo>
                <a:cubicBezTo>
                  <a:pt x="2579189" y="943636"/>
                  <a:pt x="2568245" y="938771"/>
                  <a:pt x="2553653" y="933908"/>
                </a:cubicBezTo>
                <a:lnTo>
                  <a:pt x="2539061" y="933908"/>
                </a:lnTo>
                <a:cubicBezTo>
                  <a:pt x="2531764" y="936340"/>
                  <a:pt x="2525684" y="939988"/>
                  <a:pt x="2520820" y="944852"/>
                </a:cubicBezTo>
                <a:cubicBezTo>
                  <a:pt x="2515956" y="947284"/>
                  <a:pt x="2513524" y="949716"/>
                  <a:pt x="2513524" y="952148"/>
                </a:cubicBezTo>
                <a:cubicBezTo>
                  <a:pt x="2477043" y="947284"/>
                  <a:pt x="2458803" y="941204"/>
                  <a:pt x="2458803" y="933908"/>
                </a:cubicBezTo>
                <a:cubicBezTo>
                  <a:pt x="2453939" y="938771"/>
                  <a:pt x="2447859" y="941204"/>
                  <a:pt x="2440563" y="941204"/>
                </a:cubicBezTo>
                <a:cubicBezTo>
                  <a:pt x="2423538" y="938771"/>
                  <a:pt x="2415026" y="930259"/>
                  <a:pt x="2415026" y="915667"/>
                </a:cubicBezTo>
                <a:cubicBezTo>
                  <a:pt x="2407730" y="918099"/>
                  <a:pt x="2394353" y="924179"/>
                  <a:pt x="2374897" y="933908"/>
                </a:cubicBezTo>
                <a:cubicBezTo>
                  <a:pt x="2372465" y="933908"/>
                  <a:pt x="2371249" y="932691"/>
                  <a:pt x="2371249" y="930259"/>
                </a:cubicBezTo>
                <a:cubicBezTo>
                  <a:pt x="2339633" y="944852"/>
                  <a:pt x="2315312" y="952148"/>
                  <a:pt x="2298287" y="952148"/>
                </a:cubicBezTo>
                <a:cubicBezTo>
                  <a:pt x="2298287" y="944852"/>
                  <a:pt x="2292207" y="938771"/>
                  <a:pt x="2280047" y="933908"/>
                </a:cubicBezTo>
                <a:lnTo>
                  <a:pt x="2258159" y="952148"/>
                </a:lnTo>
                <a:cubicBezTo>
                  <a:pt x="2226542" y="937556"/>
                  <a:pt x="2208301" y="930259"/>
                  <a:pt x="2203438" y="930259"/>
                </a:cubicBezTo>
                <a:cubicBezTo>
                  <a:pt x="2203438" y="937556"/>
                  <a:pt x="2197358" y="941204"/>
                  <a:pt x="2185197" y="941204"/>
                </a:cubicBezTo>
                <a:lnTo>
                  <a:pt x="2166957" y="937556"/>
                </a:lnTo>
                <a:lnTo>
                  <a:pt x="2152365" y="937556"/>
                </a:lnTo>
                <a:lnTo>
                  <a:pt x="2137772" y="933908"/>
                </a:lnTo>
                <a:cubicBezTo>
                  <a:pt x="2137772" y="941204"/>
                  <a:pt x="2134124" y="944852"/>
                  <a:pt x="2126828" y="944852"/>
                </a:cubicBezTo>
                <a:lnTo>
                  <a:pt x="2112236" y="944852"/>
                </a:lnTo>
                <a:lnTo>
                  <a:pt x="2112236" y="941204"/>
                </a:lnTo>
                <a:lnTo>
                  <a:pt x="2119532" y="930259"/>
                </a:lnTo>
                <a:lnTo>
                  <a:pt x="2112236" y="930259"/>
                </a:lnTo>
                <a:lnTo>
                  <a:pt x="2083051" y="933908"/>
                </a:lnTo>
                <a:cubicBezTo>
                  <a:pt x="2078187" y="931476"/>
                  <a:pt x="2073323" y="930259"/>
                  <a:pt x="2068459" y="930259"/>
                </a:cubicBezTo>
                <a:cubicBezTo>
                  <a:pt x="2068459" y="937556"/>
                  <a:pt x="2056298" y="942419"/>
                  <a:pt x="2031978" y="944852"/>
                </a:cubicBezTo>
                <a:lnTo>
                  <a:pt x="2031978" y="941204"/>
                </a:lnTo>
                <a:lnTo>
                  <a:pt x="2024682" y="944852"/>
                </a:lnTo>
                <a:cubicBezTo>
                  <a:pt x="2007657" y="935123"/>
                  <a:pt x="1994281" y="930259"/>
                  <a:pt x="1984553" y="930259"/>
                </a:cubicBezTo>
                <a:lnTo>
                  <a:pt x="1940776" y="933908"/>
                </a:lnTo>
                <a:cubicBezTo>
                  <a:pt x="1940776" y="931476"/>
                  <a:pt x="1938344" y="930259"/>
                  <a:pt x="1933480" y="930259"/>
                </a:cubicBezTo>
                <a:cubicBezTo>
                  <a:pt x="1933480" y="935123"/>
                  <a:pt x="1922536" y="944852"/>
                  <a:pt x="1900647" y="959444"/>
                </a:cubicBezTo>
                <a:lnTo>
                  <a:pt x="1882407" y="959444"/>
                </a:lnTo>
                <a:lnTo>
                  <a:pt x="1845926" y="941204"/>
                </a:lnTo>
                <a:cubicBezTo>
                  <a:pt x="1845926" y="948500"/>
                  <a:pt x="1836198" y="954580"/>
                  <a:pt x="1816742" y="959444"/>
                </a:cubicBezTo>
                <a:cubicBezTo>
                  <a:pt x="1816742" y="949716"/>
                  <a:pt x="1811878" y="944852"/>
                  <a:pt x="1802149" y="944852"/>
                </a:cubicBezTo>
                <a:cubicBezTo>
                  <a:pt x="1802149" y="954580"/>
                  <a:pt x="1797285" y="960660"/>
                  <a:pt x="1787557" y="963092"/>
                </a:cubicBezTo>
                <a:lnTo>
                  <a:pt x="1772965" y="963092"/>
                </a:lnTo>
                <a:cubicBezTo>
                  <a:pt x="1765669" y="963092"/>
                  <a:pt x="1762021" y="957012"/>
                  <a:pt x="1762021" y="944852"/>
                </a:cubicBezTo>
                <a:lnTo>
                  <a:pt x="1743780" y="944852"/>
                </a:lnTo>
                <a:cubicBezTo>
                  <a:pt x="1743780" y="947284"/>
                  <a:pt x="1741348" y="953364"/>
                  <a:pt x="1736484" y="963092"/>
                </a:cubicBezTo>
                <a:lnTo>
                  <a:pt x="1678115" y="944852"/>
                </a:lnTo>
                <a:cubicBezTo>
                  <a:pt x="1673251" y="957012"/>
                  <a:pt x="1661091" y="963092"/>
                  <a:pt x="1641634" y="963092"/>
                </a:cubicBezTo>
                <a:cubicBezTo>
                  <a:pt x="1617314" y="960660"/>
                  <a:pt x="1605153" y="954580"/>
                  <a:pt x="1605153" y="944852"/>
                </a:cubicBezTo>
                <a:lnTo>
                  <a:pt x="1590561" y="952148"/>
                </a:lnTo>
                <a:lnTo>
                  <a:pt x="1583265" y="952148"/>
                </a:lnTo>
                <a:cubicBezTo>
                  <a:pt x="1578401" y="952148"/>
                  <a:pt x="1575969" y="949716"/>
                  <a:pt x="1575969" y="944852"/>
                </a:cubicBezTo>
                <a:cubicBezTo>
                  <a:pt x="1563808" y="959444"/>
                  <a:pt x="1526112" y="970388"/>
                  <a:pt x="1462878" y="977684"/>
                </a:cubicBezTo>
                <a:lnTo>
                  <a:pt x="1430046" y="970388"/>
                </a:lnTo>
                <a:lnTo>
                  <a:pt x="1415453" y="977684"/>
                </a:lnTo>
                <a:cubicBezTo>
                  <a:pt x="1405725" y="972820"/>
                  <a:pt x="1397213" y="970388"/>
                  <a:pt x="1389917" y="970388"/>
                </a:cubicBezTo>
                <a:lnTo>
                  <a:pt x="1375325" y="984981"/>
                </a:lnTo>
                <a:lnTo>
                  <a:pt x="1335196" y="977684"/>
                </a:lnTo>
                <a:lnTo>
                  <a:pt x="1320603" y="984981"/>
                </a:lnTo>
                <a:lnTo>
                  <a:pt x="1320603" y="977684"/>
                </a:lnTo>
                <a:lnTo>
                  <a:pt x="1306011" y="984981"/>
                </a:lnTo>
                <a:lnTo>
                  <a:pt x="1291419" y="977684"/>
                </a:lnTo>
                <a:cubicBezTo>
                  <a:pt x="1291419" y="982548"/>
                  <a:pt x="1275610" y="989844"/>
                  <a:pt x="1243994" y="999573"/>
                </a:cubicBezTo>
                <a:lnTo>
                  <a:pt x="1203865" y="992277"/>
                </a:lnTo>
                <a:lnTo>
                  <a:pt x="1163736" y="999573"/>
                </a:lnTo>
                <a:lnTo>
                  <a:pt x="1163736" y="992277"/>
                </a:lnTo>
                <a:cubicBezTo>
                  <a:pt x="1156440" y="997141"/>
                  <a:pt x="1150360" y="1000789"/>
                  <a:pt x="1145496" y="1003221"/>
                </a:cubicBezTo>
                <a:cubicBezTo>
                  <a:pt x="1140632" y="1005653"/>
                  <a:pt x="1136984" y="1006869"/>
                  <a:pt x="1134551" y="1006869"/>
                </a:cubicBezTo>
                <a:lnTo>
                  <a:pt x="1119959" y="1003221"/>
                </a:lnTo>
                <a:lnTo>
                  <a:pt x="1105367" y="1003221"/>
                </a:lnTo>
                <a:lnTo>
                  <a:pt x="1087127" y="999573"/>
                </a:lnTo>
                <a:cubicBezTo>
                  <a:pt x="1074966" y="1009301"/>
                  <a:pt x="1064022" y="1014165"/>
                  <a:pt x="1054294" y="1014165"/>
                </a:cubicBezTo>
                <a:cubicBezTo>
                  <a:pt x="1049430" y="1009301"/>
                  <a:pt x="1043350" y="1006869"/>
                  <a:pt x="1036054" y="1006869"/>
                </a:cubicBezTo>
                <a:lnTo>
                  <a:pt x="1032405" y="1014165"/>
                </a:lnTo>
                <a:cubicBezTo>
                  <a:pt x="1029973" y="1016597"/>
                  <a:pt x="1026325" y="1019029"/>
                  <a:pt x="1021461" y="1021461"/>
                </a:cubicBezTo>
                <a:lnTo>
                  <a:pt x="992277" y="1017813"/>
                </a:lnTo>
                <a:cubicBezTo>
                  <a:pt x="992277" y="1027541"/>
                  <a:pt x="983765" y="1032406"/>
                  <a:pt x="966740" y="1032406"/>
                </a:cubicBezTo>
                <a:lnTo>
                  <a:pt x="966740" y="1036054"/>
                </a:lnTo>
                <a:cubicBezTo>
                  <a:pt x="966740" y="1050646"/>
                  <a:pt x="975252" y="1067670"/>
                  <a:pt x="992277" y="1087127"/>
                </a:cubicBezTo>
                <a:lnTo>
                  <a:pt x="992277" y="1090775"/>
                </a:lnTo>
                <a:cubicBezTo>
                  <a:pt x="992277" y="1095639"/>
                  <a:pt x="988628" y="1104151"/>
                  <a:pt x="981332" y="1116311"/>
                </a:cubicBezTo>
                <a:cubicBezTo>
                  <a:pt x="988628" y="1118743"/>
                  <a:pt x="992277" y="1124823"/>
                  <a:pt x="992277" y="1134552"/>
                </a:cubicBezTo>
                <a:cubicBezTo>
                  <a:pt x="984981" y="1134552"/>
                  <a:pt x="981332" y="1138200"/>
                  <a:pt x="981332" y="1145496"/>
                </a:cubicBezTo>
                <a:cubicBezTo>
                  <a:pt x="995925" y="1145496"/>
                  <a:pt x="1004437" y="1146712"/>
                  <a:pt x="1006869" y="1149144"/>
                </a:cubicBezTo>
                <a:lnTo>
                  <a:pt x="1003221" y="1160088"/>
                </a:lnTo>
                <a:lnTo>
                  <a:pt x="1003221" y="1229402"/>
                </a:lnTo>
                <a:lnTo>
                  <a:pt x="992277" y="1243994"/>
                </a:lnTo>
                <a:lnTo>
                  <a:pt x="992277" y="1247642"/>
                </a:lnTo>
                <a:lnTo>
                  <a:pt x="1006869" y="1273178"/>
                </a:lnTo>
                <a:lnTo>
                  <a:pt x="1006869" y="1287771"/>
                </a:lnTo>
                <a:lnTo>
                  <a:pt x="1003221" y="1316955"/>
                </a:lnTo>
                <a:cubicBezTo>
                  <a:pt x="1015381" y="1316955"/>
                  <a:pt x="1021461" y="1320603"/>
                  <a:pt x="1021461" y="1327900"/>
                </a:cubicBezTo>
                <a:lnTo>
                  <a:pt x="1021461" y="1382621"/>
                </a:lnTo>
                <a:cubicBezTo>
                  <a:pt x="1021461" y="1389917"/>
                  <a:pt x="1006869" y="1399645"/>
                  <a:pt x="977684" y="1411805"/>
                </a:cubicBezTo>
                <a:cubicBezTo>
                  <a:pt x="977684" y="1428830"/>
                  <a:pt x="987413" y="1443422"/>
                  <a:pt x="1006869" y="1455582"/>
                </a:cubicBezTo>
                <a:lnTo>
                  <a:pt x="1006869" y="1477470"/>
                </a:lnTo>
                <a:lnTo>
                  <a:pt x="966740" y="1517599"/>
                </a:lnTo>
                <a:cubicBezTo>
                  <a:pt x="971604" y="1532192"/>
                  <a:pt x="974036" y="1540704"/>
                  <a:pt x="974036" y="1543136"/>
                </a:cubicBezTo>
                <a:cubicBezTo>
                  <a:pt x="966740" y="1543136"/>
                  <a:pt x="963092" y="1548000"/>
                  <a:pt x="963092" y="1557728"/>
                </a:cubicBezTo>
                <a:lnTo>
                  <a:pt x="963092" y="1561376"/>
                </a:lnTo>
                <a:cubicBezTo>
                  <a:pt x="972820" y="1561376"/>
                  <a:pt x="977684" y="1565024"/>
                  <a:pt x="977684" y="1572321"/>
                </a:cubicBezTo>
                <a:lnTo>
                  <a:pt x="977684" y="1579617"/>
                </a:lnTo>
                <a:lnTo>
                  <a:pt x="966740" y="1597857"/>
                </a:lnTo>
                <a:lnTo>
                  <a:pt x="966740" y="1623394"/>
                </a:lnTo>
                <a:lnTo>
                  <a:pt x="981332" y="1623394"/>
                </a:lnTo>
                <a:cubicBezTo>
                  <a:pt x="981332" y="1618529"/>
                  <a:pt x="984981" y="1611233"/>
                  <a:pt x="992277" y="1601505"/>
                </a:cubicBezTo>
                <a:cubicBezTo>
                  <a:pt x="1009301" y="1608801"/>
                  <a:pt x="1017813" y="1616097"/>
                  <a:pt x="1017813" y="1623394"/>
                </a:cubicBezTo>
                <a:lnTo>
                  <a:pt x="1017813" y="1652578"/>
                </a:lnTo>
                <a:cubicBezTo>
                  <a:pt x="1017813" y="1662306"/>
                  <a:pt x="1012949" y="1667171"/>
                  <a:pt x="1003221" y="1667171"/>
                </a:cubicBezTo>
                <a:lnTo>
                  <a:pt x="1006869" y="1674467"/>
                </a:lnTo>
                <a:lnTo>
                  <a:pt x="1003221" y="1685411"/>
                </a:lnTo>
                <a:lnTo>
                  <a:pt x="1006869" y="1700003"/>
                </a:lnTo>
                <a:lnTo>
                  <a:pt x="1003221" y="1736484"/>
                </a:lnTo>
                <a:lnTo>
                  <a:pt x="1003221" y="1740132"/>
                </a:lnTo>
                <a:cubicBezTo>
                  <a:pt x="1017813" y="1740132"/>
                  <a:pt x="1025109" y="1749860"/>
                  <a:pt x="1025109" y="1769316"/>
                </a:cubicBezTo>
                <a:cubicBezTo>
                  <a:pt x="1015381" y="1779045"/>
                  <a:pt x="1008085" y="1783909"/>
                  <a:pt x="1003221" y="1783909"/>
                </a:cubicBezTo>
                <a:lnTo>
                  <a:pt x="1003221" y="1794853"/>
                </a:lnTo>
                <a:cubicBezTo>
                  <a:pt x="1022677" y="1794853"/>
                  <a:pt x="1032405" y="1800933"/>
                  <a:pt x="1032405" y="1813093"/>
                </a:cubicBezTo>
                <a:cubicBezTo>
                  <a:pt x="1015381" y="1837414"/>
                  <a:pt x="997141" y="1849574"/>
                  <a:pt x="977684" y="1849574"/>
                </a:cubicBezTo>
                <a:lnTo>
                  <a:pt x="977684" y="1853222"/>
                </a:lnTo>
                <a:lnTo>
                  <a:pt x="981332" y="1867815"/>
                </a:lnTo>
                <a:lnTo>
                  <a:pt x="974036" y="1871463"/>
                </a:lnTo>
                <a:lnTo>
                  <a:pt x="966740" y="1871463"/>
                </a:lnTo>
                <a:lnTo>
                  <a:pt x="966740" y="1882407"/>
                </a:lnTo>
                <a:cubicBezTo>
                  <a:pt x="986197" y="1901863"/>
                  <a:pt x="995925" y="1912807"/>
                  <a:pt x="995925" y="1915240"/>
                </a:cubicBezTo>
                <a:lnTo>
                  <a:pt x="995925" y="1926184"/>
                </a:lnTo>
                <a:lnTo>
                  <a:pt x="981332" y="1944424"/>
                </a:lnTo>
                <a:lnTo>
                  <a:pt x="992277" y="1984553"/>
                </a:lnTo>
                <a:lnTo>
                  <a:pt x="981332" y="1988201"/>
                </a:lnTo>
                <a:lnTo>
                  <a:pt x="974036" y="1991849"/>
                </a:lnTo>
                <a:lnTo>
                  <a:pt x="974036" y="1999145"/>
                </a:lnTo>
                <a:cubicBezTo>
                  <a:pt x="988628" y="1999145"/>
                  <a:pt x="999573" y="2011305"/>
                  <a:pt x="1006869" y="2035626"/>
                </a:cubicBezTo>
                <a:lnTo>
                  <a:pt x="1006869" y="2039274"/>
                </a:lnTo>
                <a:lnTo>
                  <a:pt x="948500" y="2108588"/>
                </a:lnTo>
                <a:lnTo>
                  <a:pt x="948500" y="2112236"/>
                </a:lnTo>
                <a:lnTo>
                  <a:pt x="952148" y="2112236"/>
                </a:lnTo>
                <a:cubicBezTo>
                  <a:pt x="964308" y="2112236"/>
                  <a:pt x="978900" y="2103723"/>
                  <a:pt x="995925" y="2086699"/>
                </a:cubicBezTo>
                <a:lnTo>
                  <a:pt x="1003221" y="2086699"/>
                </a:lnTo>
                <a:cubicBezTo>
                  <a:pt x="1012949" y="2089131"/>
                  <a:pt x="1017813" y="2092779"/>
                  <a:pt x="1017813" y="2097643"/>
                </a:cubicBezTo>
                <a:lnTo>
                  <a:pt x="1003221" y="2115884"/>
                </a:lnTo>
                <a:lnTo>
                  <a:pt x="1003221" y="2123180"/>
                </a:lnTo>
                <a:cubicBezTo>
                  <a:pt x="1017813" y="2123180"/>
                  <a:pt x="1025109" y="2128044"/>
                  <a:pt x="1025109" y="2137772"/>
                </a:cubicBezTo>
                <a:cubicBezTo>
                  <a:pt x="1025109" y="2145068"/>
                  <a:pt x="1019029" y="2148716"/>
                  <a:pt x="1006869" y="2148716"/>
                </a:cubicBezTo>
                <a:lnTo>
                  <a:pt x="1017813" y="2156012"/>
                </a:lnTo>
                <a:lnTo>
                  <a:pt x="1006869" y="2192493"/>
                </a:lnTo>
                <a:cubicBezTo>
                  <a:pt x="1016597" y="2192493"/>
                  <a:pt x="1021461" y="2194925"/>
                  <a:pt x="1021461" y="2199789"/>
                </a:cubicBezTo>
                <a:lnTo>
                  <a:pt x="981332" y="2254510"/>
                </a:lnTo>
                <a:cubicBezTo>
                  <a:pt x="995925" y="2254510"/>
                  <a:pt x="1003221" y="2258158"/>
                  <a:pt x="1003221" y="2265455"/>
                </a:cubicBezTo>
                <a:lnTo>
                  <a:pt x="1003221" y="2269103"/>
                </a:lnTo>
                <a:cubicBezTo>
                  <a:pt x="1003221" y="2278831"/>
                  <a:pt x="999573" y="2283695"/>
                  <a:pt x="992277" y="2283695"/>
                </a:cubicBezTo>
                <a:lnTo>
                  <a:pt x="974036" y="2283695"/>
                </a:lnTo>
                <a:lnTo>
                  <a:pt x="966740" y="2305583"/>
                </a:lnTo>
                <a:cubicBezTo>
                  <a:pt x="1003221" y="2305583"/>
                  <a:pt x="1021461" y="2315312"/>
                  <a:pt x="1021461" y="2334768"/>
                </a:cubicBezTo>
                <a:cubicBezTo>
                  <a:pt x="1011733" y="2346928"/>
                  <a:pt x="1006869" y="2361521"/>
                  <a:pt x="1006869" y="2378545"/>
                </a:cubicBezTo>
                <a:lnTo>
                  <a:pt x="1006869" y="2396785"/>
                </a:lnTo>
                <a:lnTo>
                  <a:pt x="1017813" y="2440562"/>
                </a:lnTo>
                <a:cubicBezTo>
                  <a:pt x="1005653" y="2440562"/>
                  <a:pt x="998357" y="2445426"/>
                  <a:pt x="995925" y="2455155"/>
                </a:cubicBezTo>
                <a:lnTo>
                  <a:pt x="995925" y="2524468"/>
                </a:lnTo>
                <a:cubicBezTo>
                  <a:pt x="995925" y="2541492"/>
                  <a:pt x="999573" y="2556085"/>
                  <a:pt x="1006869" y="2568245"/>
                </a:cubicBezTo>
                <a:cubicBezTo>
                  <a:pt x="1006869" y="2577973"/>
                  <a:pt x="998357" y="2592565"/>
                  <a:pt x="981332" y="2612022"/>
                </a:cubicBezTo>
                <a:lnTo>
                  <a:pt x="981332" y="2619318"/>
                </a:lnTo>
                <a:cubicBezTo>
                  <a:pt x="1008085" y="2619318"/>
                  <a:pt x="1021461" y="2624182"/>
                  <a:pt x="1021461" y="2633910"/>
                </a:cubicBezTo>
                <a:lnTo>
                  <a:pt x="1021461" y="2644855"/>
                </a:lnTo>
                <a:cubicBezTo>
                  <a:pt x="1021461" y="2664311"/>
                  <a:pt x="1003221" y="2698359"/>
                  <a:pt x="966740" y="2747001"/>
                </a:cubicBezTo>
                <a:lnTo>
                  <a:pt x="977684" y="2750649"/>
                </a:lnTo>
                <a:lnTo>
                  <a:pt x="974036" y="2787129"/>
                </a:lnTo>
                <a:lnTo>
                  <a:pt x="922963" y="2787129"/>
                </a:lnTo>
                <a:cubicBezTo>
                  <a:pt x="910803" y="2794426"/>
                  <a:pt x="901075" y="2805370"/>
                  <a:pt x="893779" y="2819962"/>
                </a:cubicBezTo>
                <a:cubicBezTo>
                  <a:pt x="905939" y="2844283"/>
                  <a:pt x="912019" y="2858875"/>
                  <a:pt x="912019" y="2863739"/>
                </a:cubicBezTo>
                <a:cubicBezTo>
                  <a:pt x="882834" y="2866171"/>
                  <a:pt x="868242" y="2872251"/>
                  <a:pt x="868242" y="2881979"/>
                </a:cubicBezTo>
                <a:lnTo>
                  <a:pt x="868242" y="2889275"/>
                </a:lnTo>
                <a:lnTo>
                  <a:pt x="879186" y="2889275"/>
                </a:lnTo>
                <a:lnTo>
                  <a:pt x="919315" y="2881979"/>
                </a:lnTo>
                <a:lnTo>
                  <a:pt x="937555" y="2911164"/>
                </a:lnTo>
                <a:cubicBezTo>
                  <a:pt x="927828" y="2923324"/>
                  <a:pt x="919315" y="2934268"/>
                  <a:pt x="912019" y="2943997"/>
                </a:cubicBezTo>
                <a:cubicBezTo>
                  <a:pt x="907155" y="2951293"/>
                  <a:pt x="904723" y="2956157"/>
                  <a:pt x="904723" y="2958589"/>
                </a:cubicBezTo>
                <a:cubicBezTo>
                  <a:pt x="907155" y="2958589"/>
                  <a:pt x="909587" y="2959805"/>
                  <a:pt x="912019" y="2962237"/>
                </a:cubicBezTo>
                <a:cubicBezTo>
                  <a:pt x="916883" y="2964669"/>
                  <a:pt x="920531" y="2968317"/>
                  <a:pt x="922963" y="2973181"/>
                </a:cubicBezTo>
                <a:cubicBezTo>
                  <a:pt x="922963" y="3014526"/>
                  <a:pt x="913235" y="3035199"/>
                  <a:pt x="893779" y="3035199"/>
                </a:cubicBezTo>
                <a:cubicBezTo>
                  <a:pt x="874322" y="3040063"/>
                  <a:pt x="864594" y="3047359"/>
                  <a:pt x="864594" y="3057087"/>
                </a:cubicBezTo>
                <a:cubicBezTo>
                  <a:pt x="874322" y="3057087"/>
                  <a:pt x="879186" y="3059519"/>
                  <a:pt x="879186" y="3064383"/>
                </a:cubicBezTo>
                <a:lnTo>
                  <a:pt x="879186" y="3075327"/>
                </a:lnTo>
                <a:lnTo>
                  <a:pt x="868242" y="3086272"/>
                </a:lnTo>
                <a:cubicBezTo>
                  <a:pt x="877970" y="3086272"/>
                  <a:pt x="885266" y="3096000"/>
                  <a:pt x="890131" y="3115456"/>
                </a:cubicBezTo>
                <a:cubicBezTo>
                  <a:pt x="890131" y="3130049"/>
                  <a:pt x="865810" y="3158017"/>
                  <a:pt x="817169" y="3199362"/>
                </a:cubicBezTo>
                <a:cubicBezTo>
                  <a:pt x="817169" y="3201794"/>
                  <a:pt x="811089" y="3211522"/>
                  <a:pt x="798929" y="3228547"/>
                </a:cubicBezTo>
                <a:lnTo>
                  <a:pt x="809873" y="3246787"/>
                </a:lnTo>
                <a:lnTo>
                  <a:pt x="809873" y="3250435"/>
                </a:lnTo>
                <a:lnTo>
                  <a:pt x="769744" y="3275972"/>
                </a:lnTo>
                <a:lnTo>
                  <a:pt x="769744" y="3283268"/>
                </a:lnTo>
                <a:cubicBezTo>
                  <a:pt x="786768" y="3283268"/>
                  <a:pt x="795281" y="3286916"/>
                  <a:pt x="795281" y="3294212"/>
                </a:cubicBezTo>
                <a:lnTo>
                  <a:pt x="780688" y="3301508"/>
                </a:lnTo>
                <a:lnTo>
                  <a:pt x="762448" y="3301508"/>
                </a:lnTo>
                <a:lnTo>
                  <a:pt x="762448" y="3283268"/>
                </a:lnTo>
                <a:lnTo>
                  <a:pt x="747856" y="3283268"/>
                </a:lnTo>
                <a:lnTo>
                  <a:pt x="751504" y="3323396"/>
                </a:lnTo>
                <a:cubicBezTo>
                  <a:pt x="741775" y="3328261"/>
                  <a:pt x="735695" y="3330693"/>
                  <a:pt x="733263" y="3330693"/>
                </a:cubicBezTo>
                <a:lnTo>
                  <a:pt x="733263" y="3341637"/>
                </a:lnTo>
                <a:lnTo>
                  <a:pt x="747856" y="3341637"/>
                </a:lnTo>
                <a:lnTo>
                  <a:pt x="747856" y="3345285"/>
                </a:lnTo>
                <a:cubicBezTo>
                  <a:pt x="747856" y="3352581"/>
                  <a:pt x="739343" y="3361093"/>
                  <a:pt x="722319" y="3370821"/>
                </a:cubicBezTo>
                <a:lnTo>
                  <a:pt x="711375" y="3367173"/>
                </a:lnTo>
                <a:lnTo>
                  <a:pt x="704079" y="3363525"/>
                </a:lnTo>
                <a:cubicBezTo>
                  <a:pt x="691919" y="3397574"/>
                  <a:pt x="679758" y="3414598"/>
                  <a:pt x="667598" y="3414598"/>
                </a:cubicBezTo>
                <a:lnTo>
                  <a:pt x="667598" y="3443783"/>
                </a:lnTo>
                <a:cubicBezTo>
                  <a:pt x="638413" y="3480264"/>
                  <a:pt x="612877" y="3504584"/>
                  <a:pt x="590988" y="3516745"/>
                </a:cubicBezTo>
                <a:cubicBezTo>
                  <a:pt x="586124" y="3516745"/>
                  <a:pt x="583692" y="3514312"/>
                  <a:pt x="583692" y="3509448"/>
                </a:cubicBezTo>
                <a:cubicBezTo>
                  <a:pt x="564236" y="3516745"/>
                  <a:pt x="521675" y="3542281"/>
                  <a:pt x="456010" y="3586058"/>
                </a:cubicBezTo>
                <a:cubicBezTo>
                  <a:pt x="453577" y="3586058"/>
                  <a:pt x="452362" y="3584842"/>
                  <a:pt x="452362" y="3582410"/>
                </a:cubicBezTo>
                <a:lnTo>
                  <a:pt x="393992" y="3586058"/>
                </a:lnTo>
                <a:lnTo>
                  <a:pt x="383048" y="3586058"/>
                </a:lnTo>
                <a:cubicBezTo>
                  <a:pt x="339271" y="3586058"/>
                  <a:pt x="278470" y="3554441"/>
                  <a:pt x="200644" y="3491208"/>
                </a:cubicBezTo>
                <a:cubicBezTo>
                  <a:pt x="186052" y="3406086"/>
                  <a:pt x="176324" y="3363525"/>
                  <a:pt x="171460" y="3363525"/>
                </a:cubicBezTo>
                <a:cubicBezTo>
                  <a:pt x="166596" y="3363525"/>
                  <a:pt x="160516" y="3356229"/>
                  <a:pt x="153219" y="3341637"/>
                </a:cubicBezTo>
                <a:lnTo>
                  <a:pt x="142275" y="3345285"/>
                </a:lnTo>
                <a:cubicBezTo>
                  <a:pt x="134979" y="3342853"/>
                  <a:pt x="127683" y="3340421"/>
                  <a:pt x="120387" y="3337989"/>
                </a:cubicBezTo>
                <a:cubicBezTo>
                  <a:pt x="115523" y="3335557"/>
                  <a:pt x="113091" y="3333125"/>
                  <a:pt x="113091" y="3330693"/>
                </a:cubicBezTo>
                <a:cubicBezTo>
                  <a:pt x="130115" y="3313668"/>
                  <a:pt x="145923" y="3305156"/>
                  <a:pt x="160516" y="3305156"/>
                </a:cubicBezTo>
                <a:cubicBezTo>
                  <a:pt x="160516" y="3317316"/>
                  <a:pt x="181188" y="3323396"/>
                  <a:pt x="222533" y="3323396"/>
                </a:cubicBezTo>
                <a:cubicBezTo>
                  <a:pt x="222533" y="3318532"/>
                  <a:pt x="198212" y="3306372"/>
                  <a:pt x="149571" y="3286916"/>
                </a:cubicBezTo>
                <a:cubicBezTo>
                  <a:pt x="149571" y="3274755"/>
                  <a:pt x="166596" y="3265027"/>
                  <a:pt x="200644" y="3257731"/>
                </a:cubicBezTo>
                <a:cubicBezTo>
                  <a:pt x="200644" y="3252867"/>
                  <a:pt x="203076" y="3250435"/>
                  <a:pt x="207940" y="3250435"/>
                </a:cubicBezTo>
                <a:lnTo>
                  <a:pt x="251717" y="3250435"/>
                </a:lnTo>
                <a:cubicBezTo>
                  <a:pt x="251717" y="3228547"/>
                  <a:pt x="267526" y="3190850"/>
                  <a:pt x="299142" y="3137345"/>
                </a:cubicBezTo>
                <a:cubicBezTo>
                  <a:pt x="359944" y="3020606"/>
                  <a:pt x="412233" y="2891708"/>
                  <a:pt x="456010" y="2750649"/>
                </a:cubicBezTo>
                <a:cubicBezTo>
                  <a:pt x="456010" y="2745784"/>
                  <a:pt x="463306" y="2736056"/>
                  <a:pt x="477898" y="2721464"/>
                </a:cubicBezTo>
                <a:lnTo>
                  <a:pt x="466954" y="2703224"/>
                </a:lnTo>
                <a:lnTo>
                  <a:pt x="466954" y="2695928"/>
                </a:lnTo>
                <a:cubicBezTo>
                  <a:pt x="483978" y="2659447"/>
                  <a:pt x="492490" y="2607158"/>
                  <a:pt x="492490" y="2539060"/>
                </a:cubicBezTo>
                <a:lnTo>
                  <a:pt x="499786" y="2535412"/>
                </a:lnTo>
                <a:cubicBezTo>
                  <a:pt x="502218" y="2532980"/>
                  <a:pt x="504651" y="2529332"/>
                  <a:pt x="507083" y="2524468"/>
                </a:cubicBezTo>
                <a:cubicBezTo>
                  <a:pt x="504651" y="2487987"/>
                  <a:pt x="499786" y="2469747"/>
                  <a:pt x="492490" y="2469747"/>
                </a:cubicBezTo>
                <a:cubicBezTo>
                  <a:pt x="475466" y="2479475"/>
                  <a:pt x="463306" y="2507444"/>
                  <a:pt x="456010" y="2553653"/>
                </a:cubicBezTo>
                <a:lnTo>
                  <a:pt x="426825" y="2648503"/>
                </a:lnTo>
                <a:lnTo>
                  <a:pt x="437769" y="2663095"/>
                </a:lnTo>
                <a:lnTo>
                  <a:pt x="437769" y="2666743"/>
                </a:lnTo>
                <a:cubicBezTo>
                  <a:pt x="423177" y="2666743"/>
                  <a:pt x="406153" y="2680119"/>
                  <a:pt x="386696" y="2706872"/>
                </a:cubicBezTo>
                <a:lnTo>
                  <a:pt x="368456" y="2706872"/>
                </a:lnTo>
                <a:cubicBezTo>
                  <a:pt x="341703" y="2770105"/>
                  <a:pt x="293062" y="2812666"/>
                  <a:pt x="222533" y="2834554"/>
                </a:cubicBezTo>
                <a:lnTo>
                  <a:pt x="178756" y="2874683"/>
                </a:lnTo>
                <a:cubicBezTo>
                  <a:pt x="117955" y="2874683"/>
                  <a:pt x="87554" y="2862523"/>
                  <a:pt x="87554" y="2838202"/>
                </a:cubicBezTo>
                <a:cubicBezTo>
                  <a:pt x="87554" y="2826042"/>
                  <a:pt x="82690" y="2819962"/>
                  <a:pt x="72962" y="2819962"/>
                </a:cubicBezTo>
                <a:lnTo>
                  <a:pt x="65666" y="2830906"/>
                </a:lnTo>
                <a:cubicBezTo>
                  <a:pt x="24321" y="2782265"/>
                  <a:pt x="3648" y="2736056"/>
                  <a:pt x="3648" y="2692280"/>
                </a:cubicBezTo>
                <a:lnTo>
                  <a:pt x="3648" y="2633910"/>
                </a:lnTo>
                <a:cubicBezTo>
                  <a:pt x="3648" y="2619318"/>
                  <a:pt x="2432" y="2610806"/>
                  <a:pt x="0" y="2608374"/>
                </a:cubicBezTo>
                <a:lnTo>
                  <a:pt x="10944" y="2560949"/>
                </a:lnTo>
                <a:cubicBezTo>
                  <a:pt x="6080" y="2551220"/>
                  <a:pt x="3648" y="2543924"/>
                  <a:pt x="3648" y="2539060"/>
                </a:cubicBezTo>
                <a:cubicBezTo>
                  <a:pt x="8512" y="2522036"/>
                  <a:pt x="13377" y="2505012"/>
                  <a:pt x="18241" y="2487987"/>
                </a:cubicBezTo>
                <a:lnTo>
                  <a:pt x="25537" y="2473395"/>
                </a:lnTo>
                <a:lnTo>
                  <a:pt x="29185" y="2462451"/>
                </a:lnTo>
                <a:lnTo>
                  <a:pt x="29185" y="2451507"/>
                </a:lnTo>
                <a:lnTo>
                  <a:pt x="14593" y="2433266"/>
                </a:lnTo>
                <a:cubicBezTo>
                  <a:pt x="29185" y="2372465"/>
                  <a:pt x="46209" y="2342064"/>
                  <a:pt x="65666" y="2342064"/>
                </a:cubicBezTo>
                <a:cubicBezTo>
                  <a:pt x="70530" y="2346928"/>
                  <a:pt x="77826" y="2349360"/>
                  <a:pt x="87554" y="2349360"/>
                </a:cubicBezTo>
                <a:cubicBezTo>
                  <a:pt x="87554" y="2329904"/>
                  <a:pt x="124035" y="2315312"/>
                  <a:pt x="196996" y="2305583"/>
                </a:cubicBezTo>
                <a:cubicBezTo>
                  <a:pt x="235909" y="2252078"/>
                  <a:pt x="284550" y="2209518"/>
                  <a:pt x="342919" y="2177901"/>
                </a:cubicBezTo>
                <a:cubicBezTo>
                  <a:pt x="364808" y="2177901"/>
                  <a:pt x="397640" y="2159661"/>
                  <a:pt x="441417" y="2123180"/>
                </a:cubicBezTo>
                <a:cubicBezTo>
                  <a:pt x="477898" y="2096427"/>
                  <a:pt x="496138" y="2074539"/>
                  <a:pt x="496138" y="2057515"/>
                </a:cubicBezTo>
                <a:cubicBezTo>
                  <a:pt x="503435" y="2042922"/>
                  <a:pt x="507083" y="2030762"/>
                  <a:pt x="507083" y="2021034"/>
                </a:cubicBezTo>
                <a:cubicBezTo>
                  <a:pt x="507083" y="2018602"/>
                  <a:pt x="504651" y="2012521"/>
                  <a:pt x="499786" y="2002793"/>
                </a:cubicBezTo>
                <a:cubicBezTo>
                  <a:pt x="502218" y="1968745"/>
                  <a:pt x="509515" y="1934696"/>
                  <a:pt x="521675" y="1900647"/>
                </a:cubicBezTo>
                <a:lnTo>
                  <a:pt x="521675" y="1871463"/>
                </a:lnTo>
                <a:lnTo>
                  <a:pt x="507083" y="1853222"/>
                </a:lnTo>
                <a:cubicBezTo>
                  <a:pt x="509515" y="1853222"/>
                  <a:pt x="510731" y="1852006"/>
                  <a:pt x="510731" y="1849574"/>
                </a:cubicBezTo>
                <a:cubicBezTo>
                  <a:pt x="505867" y="1849574"/>
                  <a:pt x="494922" y="1837414"/>
                  <a:pt x="477898" y="1813093"/>
                </a:cubicBezTo>
                <a:lnTo>
                  <a:pt x="466954" y="1831334"/>
                </a:lnTo>
                <a:lnTo>
                  <a:pt x="456010" y="1842278"/>
                </a:lnTo>
                <a:cubicBezTo>
                  <a:pt x="451146" y="1847142"/>
                  <a:pt x="448713" y="1850790"/>
                  <a:pt x="448713" y="1853222"/>
                </a:cubicBezTo>
                <a:cubicBezTo>
                  <a:pt x="451146" y="1860518"/>
                  <a:pt x="452362" y="1866599"/>
                  <a:pt x="452362" y="1871463"/>
                </a:cubicBezTo>
                <a:cubicBezTo>
                  <a:pt x="452362" y="1878759"/>
                  <a:pt x="442633" y="1895783"/>
                  <a:pt x="423177" y="1922536"/>
                </a:cubicBezTo>
                <a:lnTo>
                  <a:pt x="393992" y="1915240"/>
                </a:lnTo>
                <a:lnTo>
                  <a:pt x="386696" y="1915240"/>
                </a:lnTo>
                <a:lnTo>
                  <a:pt x="342919" y="1955368"/>
                </a:lnTo>
                <a:cubicBezTo>
                  <a:pt x="328327" y="1948072"/>
                  <a:pt x="321031" y="1938344"/>
                  <a:pt x="321031" y="1926184"/>
                </a:cubicBezTo>
                <a:lnTo>
                  <a:pt x="310087" y="1926184"/>
                </a:lnTo>
                <a:lnTo>
                  <a:pt x="291846" y="1937128"/>
                </a:lnTo>
                <a:lnTo>
                  <a:pt x="273606" y="1926184"/>
                </a:lnTo>
                <a:lnTo>
                  <a:pt x="262661" y="1926184"/>
                </a:lnTo>
                <a:cubicBezTo>
                  <a:pt x="243205" y="1945640"/>
                  <a:pt x="232261" y="1955368"/>
                  <a:pt x="229829" y="1955368"/>
                </a:cubicBezTo>
                <a:cubicBezTo>
                  <a:pt x="229829" y="1950504"/>
                  <a:pt x="212805" y="1924968"/>
                  <a:pt x="178756" y="1878759"/>
                </a:cubicBezTo>
                <a:cubicBezTo>
                  <a:pt x="117955" y="1788773"/>
                  <a:pt x="87554" y="1706083"/>
                  <a:pt x="87554" y="1630690"/>
                </a:cubicBezTo>
                <a:cubicBezTo>
                  <a:pt x="85122" y="1630690"/>
                  <a:pt x="83906" y="1629474"/>
                  <a:pt x="83906" y="1627042"/>
                </a:cubicBezTo>
                <a:lnTo>
                  <a:pt x="83906" y="1601505"/>
                </a:lnTo>
                <a:cubicBezTo>
                  <a:pt x="83906" y="1582049"/>
                  <a:pt x="80258" y="1552864"/>
                  <a:pt x="72962" y="1513951"/>
                </a:cubicBezTo>
                <a:lnTo>
                  <a:pt x="83906" y="1513951"/>
                </a:lnTo>
                <a:cubicBezTo>
                  <a:pt x="76610" y="1504223"/>
                  <a:pt x="70530" y="1476254"/>
                  <a:pt x="65666" y="1430046"/>
                </a:cubicBezTo>
                <a:cubicBezTo>
                  <a:pt x="68097" y="1427613"/>
                  <a:pt x="77826" y="1426397"/>
                  <a:pt x="94850" y="1426397"/>
                </a:cubicBezTo>
                <a:lnTo>
                  <a:pt x="94850" y="1400861"/>
                </a:lnTo>
                <a:cubicBezTo>
                  <a:pt x="87554" y="1400861"/>
                  <a:pt x="77826" y="1386269"/>
                  <a:pt x="65666" y="1357084"/>
                </a:cubicBezTo>
                <a:cubicBezTo>
                  <a:pt x="77826" y="1291419"/>
                  <a:pt x="127683" y="1258586"/>
                  <a:pt x="215237" y="1258586"/>
                </a:cubicBezTo>
                <a:cubicBezTo>
                  <a:pt x="217669" y="1248858"/>
                  <a:pt x="221317" y="1243994"/>
                  <a:pt x="226181" y="1243994"/>
                </a:cubicBezTo>
                <a:cubicBezTo>
                  <a:pt x="228613" y="1243994"/>
                  <a:pt x="229829" y="1245210"/>
                  <a:pt x="229829" y="1247642"/>
                </a:cubicBezTo>
                <a:lnTo>
                  <a:pt x="244421" y="1243994"/>
                </a:lnTo>
                <a:lnTo>
                  <a:pt x="321031" y="1243994"/>
                </a:lnTo>
                <a:cubicBezTo>
                  <a:pt x="364808" y="1268314"/>
                  <a:pt x="408585" y="1297499"/>
                  <a:pt x="452362" y="1331548"/>
                </a:cubicBezTo>
                <a:cubicBezTo>
                  <a:pt x="452362" y="1338844"/>
                  <a:pt x="451146" y="1342492"/>
                  <a:pt x="448713" y="1342492"/>
                </a:cubicBezTo>
                <a:cubicBezTo>
                  <a:pt x="463306" y="1364380"/>
                  <a:pt x="470602" y="1383837"/>
                  <a:pt x="470602" y="1400861"/>
                </a:cubicBezTo>
                <a:cubicBezTo>
                  <a:pt x="477898" y="1400861"/>
                  <a:pt x="481546" y="1395997"/>
                  <a:pt x="481546" y="1386269"/>
                </a:cubicBezTo>
                <a:lnTo>
                  <a:pt x="477898" y="1357084"/>
                </a:lnTo>
                <a:lnTo>
                  <a:pt x="492490" y="1353436"/>
                </a:lnTo>
                <a:lnTo>
                  <a:pt x="496138" y="1353436"/>
                </a:lnTo>
                <a:cubicBezTo>
                  <a:pt x="503435" y="1353436"/>
                  <a:pt x="508299" y="1364380"/>
                  <a:pt x="510731" y="1386269"/>
                </a:cubicBezTo>
                <a:cubicBezTo>
                  <a:pt x="508299" y="1391133"/>
                  <a:pt x="504651" y="1394781"/>
                  <a:pt x="499786" y="1397213"/>
                </a:cubicBezTo>
                <a:cubicBezTo>
                  <a:pt x="497354" y="1399645"/>
                  <a:pt x="494922" y="1400861"/>
                  <a:pt x="492490" y="1400861"/>
                </a:cubicBezTo>
                <a:lnTo>
                  <a:pt x="492490" y="1419101"/>
                </a:lnTo>
                <a:cubicBezTo>
                  <a:pt x="504651" y="1416669"/>
                  <a:pt x="514379" y="1413021"/>
                  <a:pt x="521675" y="1408157"/>
                </a:cubicBezTo>
                <a:cubicBezTo>
                  <a:pt x="526539" y="1405725"/>
                  <a:pt x="528971" y="1403293"/>
                  <a:pt x="528971" y="1400861"/>
                </a:cubicBezTo>
                <a:cubicBezTo>
                  <a:pt x="528971" y="1323035"/>
                  <a:pt x="532619" y="1239130"/>
                  <a:pt x="539916" y="1149144"/>
                </a:cubicBezTo>
                <a:lnTo>
                  <a:pt x="536267" y="1134552"/>
                </a:lnTo>
                <a:lnTo>
                  <a:pt x="539916" y="1105367"/>
                </a:lnTo>
                <a:cubicBezTo>
                  <a:pt x="532619" y="1056726"/>
                  <a:pt x="527755" y="1028757"/>
                  <a:pt x="525323" y="1021461"/>
                </a:cubicBezTo>
                <a:lnTo>
                  <a:pt x="528971" y="1014165"/>
                </a:lnTo>
                <a:lnTo>
                  <a:pt x="528971" y="1006869"/>
                </a:lnTo>
                <a:cubicBezTo>
                  <a:pt x="494922" y="977684"/>
                  <a:pt x="477898" y="961876"/>
                  <a:pt x="477898" y="959444"/>
                </a:cubicBezTo>
                <a:lnTo>
                  <a:pt x="477898" y="944852"/>
                </a:lnTo>
                <a:lnTo>
                  <a:pt x="481546" y="933908"/>
                </a:lnTo>
                <a:cubicBezTo>
                  <a:pt x="479114" y="933908"/>
                  <a:pt x="476682" y="932691"/>
                  <a:pt x="474250" y="930259"/>
                </a:cubicBezTo>
                <a:lnTo>
                  <a:pt x="466954" y="915667"/>
                </a:lnTo>
                <a:cubicBezTo>
                  <a:pt x="466954" y="903507"/>
                  <a:pt x="471818" y="884050"/>
                  <a:pt x="481546" y="857298"/>
                </a:cubicBezTo>
                <a:cubicBezTo>
                  <a:pt x="476682" y="835410"/>
                  <a:pt x="454793" y="812305"/>
                  <a:pt x="415881" y="787984"/>
                </a:cubicBezTo>
                <a:cubicBezTo>
                  <a:pt x="423177" y="768528"/>
                  <a:pt x="434121" y="751504"/>
                  <a:pt x="448713" y="736911"/>
                </a:cubicBezTo>
                <a:lnTo>
                  <a:pt x="441417" y="722319"/>
                </a:lnTo>
                <a:lnTo>
                  <a:pt x="441417" y="718671"/>
                </a:lnTo>
                <a:cubicBezTo>
                  <a:pt x="460874" y="655438"/>
                  <a:pt x="490058" y="623821"/>
                  <a:pt x="528971" y="623821"/>
                </a:cubicBezTo>
                <a:cubicBezTo>
                  <a:pt x="548427" y="609229"/>
                  <a:pt x="569100" y="601933"/>
                  <a:pt x="590988" y="601933"/>
                </a:cubicBezTo>
                <a:cubicBezTo>
                  <a:pt x="637197" y="635981"/>
                  <a:pt x="662734" y="653006"/>
                  <a:pt x="667598" y="653006"/>
                </a:cubicBezTo>
                <a:lnTo>
                  <a:pt x="678542" y="649358"/>
                </a:lnTo>
                <a:lnTo>
                  <a:pt x="685838" y="649358"/>
                </a:lnTo>
                <a:lnTo>
                  <a:pt x="685838" y="653006"/>
                </a:lnTo>
                <a:cubicBezTo>
                  <a:pt x="768528" y="635981"/>
                  <a:pt x="851218" y="625037"/>
                  <a:pt x="933907" y="620173"/>
                </a:cubicBezTo>
                <a:lnTo>
                  <a:pt x="941204" y="623821"/>
                </a:lnTo>
                <a:lnTo>
                  <a:pt x="948500" y="623821"/>
                </a:lnTo>
                <a:lnTo>
                  <a:pt x="1032405" y="609229"/>
                </a:lnTo>
                <a:lnTo>
                  <a:pt x="1032405" y="620173"/>
                </a:lnTo>
                <a:cubicBezTo>
                  <a:pt x="1034837" y="615309"/>
                  <a:pt x="1067670" y="610445"/>
                  <a:pt x="1130904" y="605581"/>
                </a:cubicBezTo>
                <a:cubicBezTo>
                  <a:pt x="1140632" y="605581"/>
                  <a:pt x="1146712" y="606797"/>
                  <a:pt x="1149144" y="609229"/>
                </a:cubicBezTo>
                <a:cubicBezTo>
                  <a:pt x="1161304" y="606797"/>
                  <a:pt x="1174681" y="605581"/>
                  <a:pt x="1189273" y="605581"/>
                </a:cubicBezTo>
                <a:lnTo>
                  <a:pt x="1273178" y="605581"/>
                </a:lnTo>
                <a:cubicBezTo>
                  <a:pt x="1282907" y="605581"/>
                  <a:pt x="1290203" y="604365"/>
                  <a:pt x="1295067" y="601933"/>
                </a:cubicBezTo>
                <a:cubicBezTo>
                  <a:pt x="1299931" y="604365"/>
                  <a:pt x="1308443" y="605581"/>
                  <a:pt x="1320603" y="605581"/>
                </a:cubicBezTo>
                <a:lnTo>
                  <a:pt x="1331548" y="605581"/>
                </a:lnTo>
                <a:cubicBezTo>
                  <a:pt x="1336412" y="518027"/>
                  <a:pt x="1347356" y="474250"/>
                  <a:pt x="1364380" y="474250"/>
                </a:cubicBezTo>
                <a:cubicBezTo>
                  <a:pt x="1364380" y="449929"/>
                  <a:pt x="1347356" y="413449"/>
                  <a:pt x="1313307" y="364808"/>
                </a:cubicBezTo>
                <a:cubicBezTo>
                  <a:pt x="1313307" y="340487"/>
                  <a:pt x="1301147" y="317383"/>
                  <a:pt x="1276826" y="295494"/>
                </a:cubicBezTo>
                <a:cubicBezTo>
                  <a:pt x="1325467" y="239557"/>
                  <a:pt x="1352220" y="211588"/>
                  <a:pt x="1357084" y="211588"/>
                </a:cubicBezTo>
                <a:lnTo>
                  <a:pt x="1357084" y="218885"/>
                </a:lnTo>
                <a:lnTo>
                  <a:pt x="1444638" y="164163"/>
                </a:lnTo>
                <a:close/>
                <a:moveTo>
                  <a:pt x="7759865" y="138627"/>
                </a:moveTo>
                <a:cubicBezTo>
                  <a:pt x="7789050" y="141059"/>
                  <a:pt x="7809722" y="147139"/>
                  <a:pt x="7821882" y="156867"/>
                </a:cubicBezTo>
                <a:lnTo>
                  <a:pt x="7865659" y="156867"/>
                </a:lnTo>
                <a:cubicBezTo>
                  <a:pt x="7870523" y="156867"/>
                  <a:pt x="7879036" y="159300"/>
                  <a:pt x="7891196" y="164163"/>
                </a:cubicBezTo>
                <a:cubicBezTo>
                  <a:pt x="7910652" y="169028"/>
                  <a:pt x="7931325" y="175108"/>
                  <a:pt x="7953213" y="182404"/>
                </a:cubicBezTo>
                <a:lnTo>
                  <a:pt x="7989694" y="167812"/>
                </a:lnTo>
                <a:cubicBezTo>
                  <a:pt x="7994557" y="167812"/>
                  <a:pt x="8028606" y="171460"/>
                  <a:pt x="8091840" y="178756"/>
                </a:cubicBezTo>
                <a:cubicBezTo>
                  <a:pt x="8091840" y="171460"/>
                  <a:pt x="8094271" y="167812"/>
                  <a:pt x="8099136" y="167812"/>
                </a:cubicBezTo>
                <a:cubicBezTo>
                  <a:pt x="8159937" y="167812"/>
                  <a:pt x="8231682" y="193348"/>
                  <a:pt x="8314372" y="244421"/>
                </a:cubicBezTo>
                <a:cubicBezTo>
                  <a:pt x="8358149" y="254150"/>
                  <a:pt x="8380038" y="263877"/>
                  <a:pt x="8380038" y="273606"/>
                </a:cubicBezTo>
                <a:lnTo>
                  <a:pt x="8380038" y="288198"/>
                </a:lnTo>
                <a:cubicBezTo>
                  <a:pt x="8370309" y="297927"/>
                  <a:pt x="8358149" y="319815"/>
                  <a:pt x="8343557" y="353864"/>
                </a:cubicBezTo>
                <a:cubicBezTo>
                  <a:pt x="8345988" y="356296"/>
                  <a:pt x="8347205" y="362376"/>
                  <a:pt x="8347205" y="372104"/>
                </a:cubicBezTo>
                <a:cubicBezTo>
                  <a:pt x="8337476" y="372104"/>
                  <a:pt x="8326532" y="402504"/>
                  <a:pt x="8314372" y="463306"/>
                </a:cubicBezTo>
                <a:cubicBezTo>
                  <a:pt x="8309508" y="463306"/>
                  <a:pt x="8303428" y="469386"/>
                  <a:pt x="8296132" y="481546"/>
                </a:cubicBezTo>
                <a:lnTo>
                  <a:pt x="8296132" y="561804"/>
                </a:lnTo>
                <a:cubicBezTo>
                  <a:pt x="8286403" y="593421"/>
                  <a:pt x="8281540" y="610445"/>
                  <a:pt x="8281540" y="612877"/>
                </a:cubicBezTo>
                <a:lnTo>
                  <a:pt x="8281540" y="700431"/>
                </a:lnTo>
                <a:lnTo>
                  <a:pt x="8274244" y="740559"/>
                </a:lnTo>
                <a:cubicBezTo>
                  <a:pt x="8279107" y="745424"/>
                  <a:pt x="8281540" y="750288"/>
                  <a:pt x="8281540" y="755152"/>
                </a:cubicBezTo>
                <a:cubicBezTo>
                  <a:pt x="8279107" y="774608"/>
                  <a:pt x="8275459" y="784336"/>
                  <a:pt x="8270595" y="784336"/>
                </a:cubicBezTo>
                <a:cubicBezTo>
                  <a:pt x="8270595" y="794065"/>
                  <a:pt x="8271811" y="807441"/>
                  <a:pt x="8274244" y="824465"/>
                </a:cubicBezTo>
                <a:cubicBezTo>
                  <a:pt x="8276675" y="848786"/>
                  <a:pt x="8280323" y="876754"/>
                  <a:pt x="8285188" y="908371"/>
                </a:cubicBezTo>
                <a:lnTo>
                  <a:pt x="8285188" y="919315"/>
                </a:lnTo>
                <a:cubicBezTo>
                  <a:pt x="8285188" y="929043"/>
                  <a:pt x="8283971" y="936340"/>
                  <a:pt x="8281540" y="941204"/>
                </a:cubicBezTo>
                <a:cubicBezTo>
                  <a:pt x="8296132" y="984981"/>
                  <a:pt x="8303428" y="1010517"/>
                  <a:pt x="8303428" y="1017813"/>
                </a:cubicBezTo>
                <a:lnTo>
                  <a:pt x="8332613" y="1017813"/>
                </a:lnTo>
                <a:cubicBezTo>
                  <a:pt x="8335044" y="1017813"/>
                  <a:pt x="8336261" y="1019029"/>
                  <a:pt x="8336261" y="1021461"/>
                </a:cubicBezTo>
                <a:cubicBezTo>
                  <a:pt x="8350853" y="1016597"/>
                  <a:pt x="8358149" y="1012949"/>
                  <a:pt x="8358149" y="1010517"/>
                </a:cubicBezTo>
                <a:lnTo>
                  <a:pt x="8372742" y="1017813"/>
                </a:lnTo>
                <a:lnTo>
                  <a:pt x="8460295" y="1010517"/>
                </a:lnTo>
                <a:cubicBezTo>
                  <a:pt x="8581897" y="1051862"/>
                  <a:pt x="8642699" y="1099287"/>
                  <a:pt x="8642699" y="1152792"/>
                </a:cubicBezTo>
                <a:cubicBezTo>
                  <a:pt x="8649995" y="1172248"/>
                  <a:pt x="8653643" y="1184408"/>
                  <a:pt x="8653643" y="1189273"/>
                </a:cubicBezTo>
                <a:lnTo>
                  <a:pt x="8646347" y="1189273"/>
                </a:lnTo>
                <a:cubicBezTo>
                  <a:pt x="8646347" y="1196569"/>
                  <a:pt x="8658507" y="1211161"/>
                  <a:pt x="8682828" y="1233050"/>
                </a:cubicBezTo>
                <a:lnTo>
                  <a:pt x="8682828" y="1243994"/>
                </a:lnTo>
                <a:lnTo>
                  <a:pt x="8653643" y="1276827"/>
                </a:lnTo>
                <a:cubicBezTo>
                  <a:pt x="8663371" y="1279259"/>
                  <a:pt x="8668235" y="1284123"/>
                  <a:pt x="8668235" y="1291419"/>
                </a:cubicBezTo>
                <a:lnTo>
                  <a:pt x="8668235" y="1295067"/>
                </a:lnTo>
                <a:cubicBezTo>
                  <a:pt x="8668235" y="1312091"/>
                  <a:pt x="8659723" y="1329116"/>
                  <a:pt x="8642699" y="1346140"/>
                </a:cubicBezTo>
                <a:lnTo>
                  <a:pt x="8642699" y="1364380"/>
                </a:lnTo>
                <a:cubicBezTo>
                  <a:pt x="8613514" y="1388701"/>
                  <a:pt x="8598922" y="1402077"/>
                  <a:pt x="8598922" y="1404509"/>
                </a:cubicBezTo>
                <a:lnTo>
                  <a:pt x="8598922" y="1433694"/>
                </a:lnTo>
                <a:cubicBezTo>
                  <a:pt x="8581897" y="1433694"/>
                  <a:pt x="8566089" y="1455582"/>
                  <a:pt x="8551497" y="1499359"/>
                </a:cubicBezTo>
                <a:cubicBezTo>
                  <a:pt x="8524744" y="1518815"/>
                  <a:pt x="8504072" y="1528544"/>
                  <a:pt x="8489480" y="1528544"/>
                </a:cubicBezTo>
                <a:lnTo>
                  <a:pt x="8474888" y="1524895"/>
                </a:lnTo>
                <a:cubicBezTo>
                  <a:pt x="8457863" y="1532192"/>
                  <a:pt x="8443270" y="1535840"/>
                  <a:pt x="8431111" y="1535840"/>
                </a:cubicBezTo>
                <a:cubicBezTo>
                  <a:pt x="8421382" y="1530976"/>
                  <a:pt x="8415302" y="1528544"/>
                  <a:pt x="8412870" y="1528544"/>
                </a:cubicBezTo>
                <a:cubicBezTo>
                  <a:pt x="8408006" y="1528544"/>
                  <a:pt x="8405574" y="1530976"/>
                  <a:pt x="8405574" y="1535840"/>
                </a:cubicBezTo>
                <a:cubicBezTo>
                  <a:pt x="8376390" y="1533408"/>
                  <a:pt x="8355716" y="1529760"/>
                  <a:pt x="8343557" y="1524895"/>
                </a:cubicBezTo>
                <a:lnTo>
                  <a:pt x="8328965" y="1554080"/>
                </a:lnTo>
                <a:lnTo>
                  <a:pt x="8328965" y="1557728"/>
                </a:lnTo>
                <a:cubicBezTo>
                  <a:pt x="8328965" y="1567456"/>
                  <a:pt x="8330180" y="1575969"/>
                  <a:pt x="8332613" y="1583265"/>
                </a:cubicBezTo>
                <a:lnTo>
                  <a:pt x="8328965" y="1594209"/>
                </a:lnTo>
                <a:lnTo>
                  <a:pt x="8332613" y="1608801"/>
                </a:lnTo>
                <a:lnTo>
                  <a:pt x="8328965" y="1616097"/>
                </a:lnTo>
                <a:lnTo>
                  <a:pt x="8332613" y="1648930"/>
                </a:lnTo>
                <a:lnTo>
                  <a:pt x="8332613" y="1681763"/>
                </a:lnTo>
                <a:lnTo>
                  <a:pt x="8328965" y="1692707"/>
                </a:lnTo>
                <a:cubicBezTo>
                  <a:pt x="8348420" y="1721891"/>
                  <a:pt x="8404358" y="1743780"/>
                  <a:pt x="8496776" y="1758372"/>
                </a:cubicBezTo>
                <a:cubicBezTo>
                  <a:pt x="8557577" y="1772965"/>
                  <a:pt x="8611082" y="1803365"/>
                  <a:pt x="8657291" y="1849574"/>
                </a:cubicBezTo>
                <a:cubicBezTo>
                  <a:pt x="8657291" y="1859302"/>
                  <a:pt x="8663371" y="1869031"/>
                  <a:pt x="8675532" y="1878759"/>
                </a:cubicBezTo>
                <a:cubicBezTo>
                  <a:pt x="8690124" y="1871463"/>
                  <a:pt x="8699851" y="1867815"/>
                  <a:pt x="8704716" y="1867815"/>
                </a:cubicBezTo>
                <a:lnTo>
                  <a:pt x="8690124" y="1849574"/>
                </a:lnTo>
                <a:lnTo>
                  <a:pt x="8690124" y="1842278"/>
                </a:lnTo>
                <a:lnTo>
                  <a:pt x="8701068" y="1834982"/>
                </a:lnTo>
                <a:cubicBezTo>
                  <a:pt x="8691340" y="1834982"/>
                  <a:pt x="8686476" y="1828902"/>
                  <a:pt x="8686476" y="1816741"/>
                </a:cubicBezTo>
                <a:lnTo>
                  <a:pt x="8686476" y="1802149"/>
                </a:lnTo>
                <a:lnTo>
                  <a:pt x="8704716" y="1802149"/>
                </a:lnTo>
                <a:lnTo>
                  <a:pt x="8704716" y="1791205"/>
                </a:lnTo>
                <a:lnTo>
                  <a:pt x="8682828" y="1762020"/>
                </a:lnTo>
                <a:lnTo>
                  <a:pt x="8686476" y="1732836"/>
                </a:lnTo>
                <a:lnTo>
                  <a:pt x="8642699" y="1674467"/>
                </a:lnTo>
                <a:lnTo>
                  <a:pt x="8646347" y="1645282"/>
                </a:lnTo>
                <a:cubicBezTo>
                  <a:pt x="8641482" y="1645282"/>
                  <a:pt x="8635403" y="1637986"/>
                  <a:pt x="8628107" y="1623394"/>
                </a:cubicBezTo>
                <a:lnTo>
                  <a:pt x="8628107" y="1616097"/>
                </a:lnTo>
                <a:cubicBezTo>
                  <a:pt x="8640267" y="1616097"/>
                  <a:pt x="8646347" y="1613665"/>
                  <a:pt x="8646347" y="1608801"/>
                </a:cubicBezTo>
                <a:lnTo>
                  <a:pt x="8646347" y="1601505"/>
                </a:lnTo>
                <a:lnTo>
                  <a:pt x="8628107" y="1568672"/>
                </a:lnTo>
                <a:cubicBezTo>
                  <a:pt x="8640267" y="1517599"/>
                  <a:pt x="8649995" y="1492063"/>
                  <a:pt x="8657291" y="1492063"/>
                </a:cubicBezTo>
                <a:cubicBezTo>
                  <a:pt x="8674315" y="1494495"/>
                  <a:pt x="8682828" y="1496927"/>
                  <a:pt x="8682828" y="1499359"/>
                </a:cubicBezTo>
                <a:lnTo>
                  <a:pt x="8690124" y="1495711"/>
                </a:lnTo>
                <a:lnTo>
                  <a:pt x="8744845" y="1499359"/>
                </a:lnTo>
                <a:cubicBezTo>
                  <a:pt x="8771597" y="1499359"/>
                  <a:pt x="8795918" y="1483551"/>
                  <a:pt x="8817806" y="1451934"/>
                </a:cubicBezTo>
                <a:cubicBezTo>
                  <a:pt x="8820238" y="1451934"/>
                  <a:pt x="8821454" y="1454366"/>
                  <a:pt x="8821454" y="1459230"/>
                </a:cubicBezTo>
                <a:lnTo>
                  <a:pt x="8832399" y="1451934"/>
                </a:lnTo>
                <a:lnTo>
                  <a:pt x="8865231" y="1451934"/>
                </a:lnTo>
                <a:lnTo>
                  <a:pt x="8952785" y="1521247"/>
                </a:lnTo>
                <a:lnTo>
                  <a:pt x="9259224" y="1499359"/>
                </a:lnTo>
                <a:lnTo>
                  <a:pt x="9259224" y="1506655"/>
                </a:lnTo>
                <a:cubicBezTo>
                  <a:pt x="9264087" y="1501791"/>
                  <a:pt x="9273816" y="1499359"/>
                  <a:pt x="9288408" y="1499359"/>
                </a:cubicBezTo>
                <a:lnTo>
                  <a:pt x="9288408" y="1495711"/>
                </a:lnTo>
                <a:cubicBezTo>
                  <a:pt x="9288408" y="1493279"/>
                  <a:pt x="9287193" y="1485983"/>
                  <a:pt x="9284760" y="1473822"/>
                </a:cubicBezTo>
                <a:cubicBezTo>
                  <a:pt x="9282328" y="1461662"/>
                  <a:pt x="9279896" y="1444638"/>
                  <a:pt x="9277464" y="1422749"/>
                </a:cubicBezTo>
                <a:lnTo>
                  <a:pt x="9277464" y="1353436"/>
                </a:lnTo>
                <a:lnTo>
                  <a:pt x="9273816" y="1353436"/>
                </a:lnTo>
                <a:cubicBezTo>
                  <a:pt x="9273816" y="1387485"/>
                  <a:pt x="9239768" y="1414237"/>
                  <a:pt x="9171670" y="1433694"/>
                </a:cubicBezTo>
                <a:cubicBezTo>
                  <a:pt x="9125461" y="1426397"/>
                  <a:pt x="9082900" y="1422749"/>
                  <a:pt x="9043987" y="1422749"/>
                </a:cubicBezTo>
                <a:cubicBezTo>
                  <a:pt x="9024531" y="1415453"/>
                  <a:pt x="9007506" y="1400861"/>
                  <a:pt x="8992914" y="1378973"/>
                </a:cubicBezTo>
                <a:lnTo>
                  <a:pt x="8985618" y="1378973"/>
                </a:lnTo>
                <a:cubicBezTo>
                  <a:pt x="8973458" y="1378973"/>
                  <a:pt x="8966162" y="1380189"/>
                  <a:pt x="8963729" y="1382621"/>
                </a:cubicBezTo>
                <a:lnTo>
                  <a:pt x="8945489" y="1378973"/>
                </a:lnTo>
                <a:cubicBezTo>
                  <a:pt x="8906576" y="1378973"/>
                  <a:pt x="8873744" y="1387485"/>
                  <a:pt x="8846991" y="1404509"/>
                </a:cubicBezTo>
                <a:cubicBezTo>
                  <a:pt x="8837263" y="1404509"/>
                  <a:pt x="8806862" y="1371676"/>
                  <a:pt x="8755789" y="1306011"/>
                </a:cubicBezTo>
                <a:cubicBezTo>
                  <a:pt x="8746061" y="1306011"/>
                  <a:pt x="8731469" y="1280475"/>
                  <a:pt x="8712012" y="1229402"/>
                </a:cubicBezTo>
                <a:cubicBezTo>
                  <a:pt x="8707148" y="1229402"/>
                  <a:pt x="8694988" y="1203865"/>
                  <a:pt x="8675532" y="1152792"/>
                </a:cubicBezTo>
                <a:cubicBezTo>
                  <a:pt x="8653643" y="1152792"/>
                  <a:pt x="8641482" y="1133336"/>
                  <a:pt x="8639051" y="1094423"/>
                </a:cubicBezTo>
                <a:lnTo>
                  <a:pt x="8642699" y="1079830"/>
                </a:lnTo>
                <a:lnTo>
                  <a:pt x="8642699" y="1072535"/>
                </a:lnTo>
                <a:cubicBezTo>
                  <a:pt x="8635403" y="1072535"/>
                  <a:pt x="8629322" y="1060374"/>
                  <a:pt x="8624459" y="1036054"/>
                </a:cubicBezTo>
                <a:lnTo>
                  <a:pt x="8628107" y="1036054"/>
                </a:lnTo>
                <a:cubicBezTo>
                  <a:pt x="8611082" y="999573"/>
                  <a:pt x="8591626" y="971604"/>
                  <a:pt x="8569738" y="952148"/>
                </a:cubicBezTo>
                <a:lnTo>
                  <a:pt x="8569738" y="948500"/>
                </a:lnTo>
                <a:cubicBezTo>
                  <a:pt x="8569738" y="943636"/>
                  <a:pt x="8574601" y="941204"/>
                  <a:pt x="8584330" y="941204"/>
                </a:cubicBezTo>
                <a:lnTo>
                  <a:pt x="8555145" y="901075"/>
                </a:lnTo>
                <a:lnTo>
                  <a:pt x="8562441" y="857298"/>
                </a:lnTo>
                <a:lnTo>
                  <a:pt x="8540553" y="842706"/>
                </a:lnTo>
                <a:lnTo>
                  <a:pt x="8551497" y="813521"/>
                </a:lnTo>
                <a:cubicBezTo>
                  <a:pt x="8529609" y="740559"/>
                  <a:pt x="8518665" y="693135"/>
                  <a:pt x="8518665" y="671246"/>
                </a:cubicBezTo>
                <a:cubicBezTo>
                  <a:pt x="8550280" y="654222"/>
                  <a:pt x="8566089" y="623821"/>
                  <a:pt x="8566089" y="580044"/>
                </a:cubicBezTo>
                <a:lnTo>
                  <a:pt x="8569738" y="580044"/>
                </a:lnTo>
                <a:cubicBezTo>
                  <a:pt x="8601353" y="580044"/>
                  <a:pt x="8634186" y="593421"/>
                  <a:pt x="8668235" y="620173"/>
                </a:cubicBezTo>
                <a:cubicBezTo>
                  <a:pt x="8682828" y="620173"/>
                  <a:pt x="8690124" y="622605"/>
                  <a:pt x="8690124" y="627469"/>
                </a:cubicBezTo>
                <a:cubicBezTo>
                  <a:pt x="8743628" y="590988"/>
                  <a:pt x="8815374" y="564236"/>
                  <a:pt x="8905360" y="547211"/>
                </a:cubicBezTo>
                <a:lnTo>
                  <a:pt x="8919952" y="547211"/>
                </a:lnTo>
                <a:cubicBezTo>
                  <a:pt x="8966162" y="547211"/>
                  <a:pt x="9017235" y="588556"/>
                  <a:pt x="9073172" y="671246"/>
                </a:cubicBezTo>
                <a:cubicBezTo>
                  <a:pt x="9099924" y="693135"/>
                  <a:pt x="9138837" y="772176"/>
                  <a:pt x="9189910" y="908371"/>
                </a:cubicBezTo>
                <a:lnTo>
                  <a:pt x="9273816" y="1262234"/>
                </a:lnTo>
                <a:lnTo>
                  <a:pt x="9273816" y="1265882"/>
                </a:lnTo>
                <a:lnTo>
                  <a:pt x="9277464" y="1265882"/>
                </a:lnTo>
                <a:lnTo>
                  <a:pt x="9277464" y="1072535"/>
                </a:lnTo>
                <a:cubicBezTo>
                  <a:pt x="9277464" y="1031190"/>
                  <a:pt x="9258008" y="989844"/>
                  <a:pt x="9219095" y="948500"/>
                </a:cubicBezTo>
                <a:cubicBezTo>
                  <a:pt x="9219095" y="943636"/>
                  <a:pt x="9221527" y="941204"/>
                  <a:pt x="9226391" y="941204"/>
                </a:cubicBezTo>
                <a:lnTo>
                  <a:pt x="9219095" y="908371"/>
                </a:lnTo>
                <a:lnTo>
                  <a:pt x="9219095" y="904723"/>
                </a:lnTo>
                <a:lnTo>
                  <a:pt x="9222743" y="897427"/>
                </a:lnTo>
                <a:cubicBezTo>
                  <a:pt x="9225175" y="894995"/>
                  <a:pt x="9228823" y="892563"/>
                  <a:pt x="9233687" y="890131"/>
                </a:cubicBezTo>
                <a:cubicBezTo>
                  <a:pt x="9233687" y="863378"/>
                  <a:pt x="9219095" y="835410"/>
                  <a:pt x="9189910" y="806225"/>
                </a:cubicBezTo>
                <a:cubicBezTo>
                  <a:pt x="9189910" y="784336"/>
                  <a:pt x="9199639" y="767312"/>
                  <a:pt x="9219095" y="755152"/>
                </a:cubicBezTo>
                <a:cubicBezTo>
                  <a:pt x="9226391" y="755152"/>
                  <a:pt x="9239768" y="760016"/>
                  <a:pt x="9259224" y="769744"/>
                </a:cubicBezTo>
                <a:lnTo>
                  <a:pt x="9259224" y="667598"/>
                </a:lnTo>
                <a:lnTo>
                  <a:pt x="9226391" y="448714"/>
                </a:lnTo>
                <a:lnTo>
                  <a:pt x="9226391" y="357512"/>
                </a:lnTo>
                <a:cubicBezTo>
                  <a:pt x="9180182" y="308871"/>
                  <a:pt x="9157077" y="276038"/>
                  <a:pt x="9157077" y="259013"/>
                </a:cubicBezTo>
                <a:lnTo>
                  <a:pt x="9157077" y="244421"/>
                </a:lnTo>
                <a:cubicBezTo>
                  <a:pt x="9169237" y="244421"/>
                  <a:pt x="9181398" y="234693"/>
                  <a:pt x="9193558" y="215237"/>
                </a:cubicBezTo>
                <a:lnTo>
                  <a:pt x="9219095" y="182404"/>
                </a:lnTo>
                <a:lnTo>
                  <a:pt x="9270168" y="196996"/>
                </a:lnTo>
                <a:lnTo>
                  <a:pt x="9310297" y="215237"/>
                </a:lnTo>
                <a:cubicBezTo>
                  <a:pt x="9315160" y="215237"/>
                  <a:pt x="9317593" y="212804"/>
                  <a:pt x="9317593" y="207940"/>
                </a:cubicBezTo>
                <a:cubicBezTo>
                  <a:pt x="9322457" y="207940"/>
                  <a:pt x="9416091" y="233477"/>
                  <a:pt x="9598495" y="284550"/>
                </a:cubicBezTo>
                <a:lnTo>
                  <a:pt x="9631327" y="273606"/>
                </a:lnTo>
                <a:cubicBezTo>
                  <a:pt x="9643487" y="280902"/>
                  <a:pt x="9649568" y="285766"/>
                  <a:pt x="9649568" y="288198"/>
                </a:cubicBezTo>
                <a:lnTo>
                  <a:pt x="9660512" y="284550"/>
                </a:lnTo>
                <a:lnTo>
                  <a:pt x="9664160" y="284550"/>
                </a:lnTo>
                <a:cubicBezTo>
                  <a:pt x="9802786" y="304006"/>
                  <a:pt x="9872101" y="334407"/>
                  <a:pt x="9872101" y="375752"/>
                </a:cubicBezTo>
                <a:cubicBezTo>
                  <a:pt x="9879397" y="375752"/>
                  <a:pt x="9883044" y="386696"/>
                  <a:pt x="9883044" y="408585"/>
                </a:cubicBezTo>
                <a:cubicBezTo>
                  <a:pt x="9883044" y="464522"/>
                  <a:pt x="9873316" y="492490"/>
                  <a:pt x="9853860" y="492490"/>
                </a:cubicBezTo>
                <a:lnTo>
                  <a:pt x="9864805" y="580044"/>
                </a:lnTo>
                <a:lnTo>
                  <a:pt x="9861156" y="612877"/>
                </a:lnTo>
                <a:lnTo>
                  <a:pt x="9864805" y="642062"/>
                </a:lnTo>
                <a:lnTo>
                  <a:pt x="9824676" y="813521"/>
                </a:lnTo>
                <a:cubicBezTo>
                  <a:pt x="9831972" y="813521"/>
                  <a:pt x="9835619" y="815953"/>
                  <a:pt x="9835619" y="820817"/>
                </a:cubicBezTo>
                <a:lnTo>
                  <a:pt x="9828323" y="864594"/>
                </a:lnTo>
                <a:cubicBezTo>
                  <a:pt x="9833187" y="891347"/>
                  <a:pt x="9835619" y="905939"/>
                  <a:pt x="9835619" y="908371"/>
                </a:cubicBezTo>
                <a:lnTo>
                  <a:pt x="9824676" y="919315"/>
                </a:lnTo>
                <a:lnTo>
                  <a:pt x="9828323" y="948500"/>
                </a:lnTo>
                <a:lnTo>
                  <a:pt x="9828323" y="999573"/>
                </a:lnTo>
                <a:lnTo>
                  <a:pt x="9824676" y="1017813"/>
                </a:lnTo>
                <a:lnTo>
                  <a:pt x="9824676" y="1032406"/>
                </a:lnTo>
                <a:cubicBezTo>
                  <a:pt x="9822243" y="1039702"/>
                  <a:pt x="9821027" y="1044566"/>
                  <a:pt x="9821027" y="1046998"/>
                </a:cubicBezTo>
                <a:lnTo>
                  <a:pt x="9821027" y="1057942"/>
                </a:lnTo>
                <a:cubicBezTo>
                  <a:pt x="9867236" y="972820"/>
                  <a:pt x="9911013" y="930259"/>
                  <a:pt x="9952357" y="930259"/>
                </a:cubicBezTo>
                <a:cubicBezTo>
                  <a:pt x="9969382" y="874322"/>
                  <a:pt x="9981543" y="846354"/>
                  <a:pt x="9988839" y="846354"/>
                </a:cubicBezTo>
                <a:cubicBezTo>
                  <a:pt x="9998567" y="853650"/>
                  <a:pt x="10008295" y="857298"/>
                  <a:pt x="10018023" y="857298"/>
                </a:cubicBezTo>
                <a:cubicBezTo>
                  <a:pt x="10047207" y="791632"/>
                  <a:pt x="10084904" y="695567"/>
                  <a:pt x="10131114" y="569100"/>
                </a:cubicBezTo>
                <a:cubicBezTo>
                  <a:pt x="10177323" y="510731"/>
                  <a:pt x="10218668" y="481546"/>
                  <a:pt x="10255148" y="481546"/>
                </a:cubicBezTo>
                <a:lnTo>
                  <a:pt x="10266092" y="481546"/>
                </a:lnTo>
                <a:cubicBezTo>
                  <a:pt x="10297710" y="481546"/>
                  <a:pt x="10332974" y="498571"/>
                  <a:pt x="10371886" y="532619"/>
                </a:cubicBezTo>
                <a:lnTo>
                  <a:pt x="10390127" y="525323"/>
                </a:lnTo>
                <a:cubicBezTo>
                  <a:pt x="10504433" y="549644"/>
                  <a:pt x="10561586" y="567884"/>
                  <a:pt x="10561586" y="580044"/>
                </a:cubicBezTo>
                <a:cubicBezTo>
                  <a:pt x="10607795" y="601933"/>
                  <a:pt x="10651573" y="640845"/>
                  <a:pt x="10692917" y="696783"/>
                </a:cubicBezTo>
                <a:cubicBezTo>
                  <a:pt x="10724533" y="742992"/>
                  <a:pt x="10740342" y="781904"/>
                  <a:pt x="10740342" y="813521"/>
                </a:cubicBezTo>
                <a:lnTo>
                  <a:pt x="10740342" y="831761"/>
                </a:lnTo>
                <a:cubicBezTo>
                  <a:pt x="10737909" y="836625"/>
                  <a:pt x="10735478" y="842706"/>
                  <a:pt x="10733046" y="850002"/>
                </a:cubicBezTo>
                <a:cubicBezTo>
                  <a:pt x="10728182" y="862162"/>
                  <a:pt x="10724533" y="875538"/>
                  <a:pt x="10722101" y="890131"/>
                </a:cubicBezTo>
                <a:lnTo>
                  <a:pt x="10725750" y="901075"/>
                </a:lnTo>
                <a:cubicBezTo>
                  <a:pt x="10677108" y="925396"/>
                  <a:pt x="10652788" y="944852"/>
                  <a:pt x="10652788" y="959444"/>
                </a:cubicBezTo>
                <a:cubicBezTo>
                  <a:pt x="10652788" y="978900"/>
                  <a:pt x="10596852" y="1028757"/>
                  <a:pt x="10484977" y="1109015"/>
                </a:cubicBezTo>
                <a:cubicBezTo>
                  <a:pt x="10463088" y="1109015"/>
                  <a:pt x="10443632" y="1124823"/>
                  <a:pt x="10426607" y="1156440"/>
                </a:cubicBezTo>
                <a:cubicBezTo>
                  <a:pt x="10382831" y="1156440"/>
                  <a:pt x="10348782" y="1177112"/>
                  <a:pt x="10324461" y="1218457"/>
                </a:cubicBezTo>
                <a:cubicBezTo>
                  <a:pt x="10305006" y="1237914"/>
                  <a:pt x="10264877" y="1256154"/>
                  <a:pt x="10204075" y="1273178"/>
                </a:cubicBezTo>
                <a:cubicBezTo>
                  <a:pt x="10204075" y="1290203"/>
                  <a:pt x="10165162" y="1308443"/>
                  <a:pt x="10087336" y="1327900"/>
                </a:cubicBezTo>
                <a:lnTo>
                  <a:pt x="10065448" y="1324252"/>
                </a:lnTo>
                <a:lnTo>
                  <a:pt x="10043560" y="1324252"/>
                </a:lnTo>
                <a:lnTo>
                  <a:pt x="10010727" y="1320603"/>
                </a:lnTo>
                <a:cubicBezTo>
                  <a:pt x="9981543" y="1337628"/>
                  <a:pt x="9957222" y="1346140"/>
                  <a:pt x="9937765" y="1346140"/>
                </a:cubicBezTo>
                <a:cubicBezTo>
                  <a:pt x="9898852" y="1346140"/>
                  <a:pt x="9850211" y="1318171"/>
                  <a:pt x="9791843" y="1262234"/>
                </a:cubicBezTo>
                <a:lnTo>
                  <a:pt x="9791843" y="1258586"/>
                </a:lnTo>
                <a:cubicBezTo>
                  <a:pt x="9786979" y="1258586"/>
                  <a:pt x="9778466" y="1264666"/>
                  <a:pt x="9766306" y="1276827"/>
                </a:cubicBezTo>
                <a:lnTo>
                  <a:pt x="9773602" y="1291419"/>
                </a:lnTo>
                <a:lnTo>
                  <a:pt x="9762658" y="1295067"/>
                </a:lnTo>
                <a:lnTo>
                  <a:pt x="9780898" y="1419101"/>
                </a:lnTo>
                <a:lnTo>
                  <a:pt x="9780898" y="1437342"/>
                </a:lnTo>
                <a:cubicBezTo>
                  <a:pt x="9790627" y="1437342"/>
                  <a:pt x="9795490" y="1440990"/>
                  <a:pt x="9795490" y="1448286"/>
                </a:cubicBezTo>
                <a:lnTo>
                  <a:pt x="9806435" y="1437342"/>
                </a:lnTo>
                <a:lnTo>
                  <a:pt x="9853860" y="1437342"/>
                </a:lnTo>
                <a:cubicBezTo>
                  <a:pt x="9863588" y="1437342"/>
                  <a:pt x="9872101" y="1436126"/>
                  <a:pt x="9879397" y="1433694"/>
                </a:cubicBezTo>
                <a:cubicBezTo>
                  <a:pt x="9881829" y="1436126"/>
                  <a:pt x="9889125" y="1437342"/>
                  <a:pt x="9901285" y="1437342"/>
                </a:cubicBezTo>
                <a:cubicBezTo>
                  <a:pt x="9911013" y="1437342"/>
                  <a:pt x="9915877" y="1436126"/>
                  <a:pt x="9915877" y="1433694"/>
                </a:cubicBezTo>
                <a:lnTo>
                  <a:pt x="9945061" y="1437342"/>
                </a:lnTo>
                <a:cubicBezTo>
                  <a:pt x="10117737" y="1437342"/>
                  <a:pt x="10233260" y="1450718"/>
                  <a:pt x="10291629" y="1477470"/>
                </a:cubicBezTo>
                <a:cubicBezTo>
                  <a:pt x="10296492" y="1472606"/>
                  <a:pt x="10303788" y="1470175"/>
                  <a:pt x="10313517" y="1470175"/>
                </a:cubicBezTo>
                <a:lnTo>
                  <a:pt x="10320814" y="1470175"/>
                </a:lnTo>
                <a:cubicBezTo>
                  <a:pt x="10432689" y="1513951"/>
                  <a:pt x="10500784" y="1571105"/>
                  <a:pt x="10525106" y="1641634"/>
                </a:cubicBezTo>
                <a:cubicBezTo>
                  <a:pt x="10537266" y="1663522"/>
                  <a:pt x="10549427" y="1674467"/>
                  <a:pt x="10561586" y="1674467"/>
                </a:cubicBezTo>
                <a:cubicBezTo>
                  <a:pt x="10602930" y="1713379"/>
                  <a:pt x="10623604" y="1760804"/>
                  <a:pt x="10623604" y="1816741"/>
                </a:cubicBezTo>
                <a:cubicBezTo>
                  <a:pt x="10630900" y="1816741"/>
                  <a:pt x="10634548" y="1832550"/>
                  <a:pt x="10634548" y="1864167"/>
                </a:cubicBezTo>
                <a:lnTo>
                  <a:pt x="10634548" y="1867815"/>
                </a:lnTo>
                <a:lnTo>
                  <a:pt x="10630900" y="1878759"/>
                </a:lnTo>
                <a:cubicBezTo>
                  <a:pt x="10638196" y="1878759"/>
                  <a:pt x="10641844" y="1883623"/>
                  <a:pt x="10641844" y="1893351"/>
                </a:cubicBezTo>
                <a:lnTo>
                  <a:pt x="10641844" y="1926184"/>
                </a:lnTo>
                <a:lnTo>
                  <a:pt x="10634548" y="1955368"/>
                </a:lnTo>
                <a:cubicBezTo>
                  <a:pt x="10644277" y="1955368"/>
                  <a:pt x="10649140" y="1959017"/>
                  <a:pt x="10649140" y="1966313"/>
                </a:cubicBezTo>
                <a:cubicBezTo>
                  <a:pt x="10649140" y="1971177"/>
                  <a:pt x="10646708" y="1973609"/>
                  <a:pt x="10641844" y="1973609"/>
                </a:cubicBezTo>
                <a:lnTo>
                  <a:pt x="10649140" y="1984553"/>
                </a:lnTo>
                <a:lnTo>
                  <a:pt x="10649140" y="2010090"/>
                </a:lnTo>
                <a:cubicBezTo>
                  <a:pt x="10649140" y="2014954"/>
                  <a:pt x="10646708" y="2017386"/>
                  <a:pt x="10641844" y="2017386"/>
                </a:cubicBezTo>
                <a:cubicBezTo>
                  <a:pt x="10649140" y="2034410"/>
                  <a:pt x="10652788" y="2051434"/>
                  <a:pt x="10652788" y="2068459"/>
                </a:cubicBezTo>
                <a:cubicBezTo>
                  <a:pt x="10652788" y="2070891"/>
                  <a:pt x="10651573" y="2072107"/>
                  <a:pt x="10649140" y="2072107"/>
                </a:cubicBezTo>
                <a:lnTo>
                  <a:pt x="10652788" y="2119532"/>
                </a:lnTo>
                <a:lnTo>
                  <a:pt x="10652788" y="2207085"/>
                </a:lnTo>
                <a:cubicBezTo>
                  <a:pt x="10652788" y="2209518"/>
                  <a:pt x="10651573" y="2210734"/>
                  <a:pt x="10649140" y="2210734"/>
                </a:cubicBezTo>
                <a:cubicBezTo>
                  <a:pt x="10651573" y="2213166"/>
                  <a:pt x="10655220" y="2241134"/>
                  <a:pt x="10660084" y="2294639"/>
                </a:cubicBezTo>
                <a:lnTo>
                  <a:pt x="10652788" y="2323824"/>
                </a:lnTo>
                <a:lnTo>
                  <a:pt x="10660084" y="2334768"/>
                </a:lnTo>
                <a:cubicBezTo>
                  <a:pt x="10660084" y="2346928"/>
                  <a:pt x="10654004" y="2362737"/>
                  <a:pt x="10641844" y="2382193"/>
                </a:cubicBezTo>
                <a:lnTo>
                  <a:pt x="10649140" y="2422322"/>
                </a:lnTo>
                <a:cubicBezTo>
                  <a:pt x="10639412" y="2422322"/>
                  <a:pt x="10634548" y="2428402"/>
                  <a:pt x="10634548" y="2440562"/>
                </a:cubicBezTo>
                <a:cubicBezTo>
                  <a:pt x="10644277" y="2462451"/>
                  <a:pt x="10649140" y="2475827"/>
                  <a:pt x="10649140" y="2480691"/>
                </a:cubicBezTo>
                <a:lnTo>
                  <a:pt x="10641844" y="2498932"/>
                </a:lnTo>
                <a:cubicBezTo>
                  <a:pt x="10646708" y="2503796"/>
                  <a:pt x="10649140" y="2511092"/>
                  <a:pt x="10649140" y="2520820"/>
                </a:cubicBezTo>
                <a:lnTo>
                  <a:pt x="10641844" y="2520820"/>
                </a:lnTo>
                <a:cubicBezTo>
                  <a:pt x="10646708" y="2530548"/>
                  <a:pt x="10649140" y="2536628"/>
                  <a:pt x="10649140" y="2539060"/>
                </a:cubicBezTo>
                <a:cubicBezTo>
                  <a:pt x="10646708" y="2543924"/>
                  <a:pt x="10644277" y="2551220"/>
                  <a:pt x="10641844" y="2560949"/>
                </a:cubicBezTo>
                <a:cubicBezTo>
                  <a:pt x="10646708" y="2577973"/>
                  <a:pt x="10649140" y="2587701"/>
                  <a:pt x="10649140" y="2590134"/>
                </a:cubicBezTo>
                <a:lnTo>
                  <a:pt x="10641844" y="2590134"/>
                </a:lnTo>
                <a:lnTo>
                  <a:pt x="10649140" y="2601078"/>
                </a:lnTo>
                <a:cubicBezTo>
                  <a:pt x="10644277" y="2613238"/>
                  <a:pt x="10640628" y="2624182"/>
                  <a:pt x="10638196" y="2633910"/>
                </a:cubicBezTo>
                <a:cubicBezTo>
                  <a:pt x="10635763" y="2641207"/>
                  <a:pt x="10634548" y="2646071"/>
                  <a:pt x="10634548" y="2648503"/>
                </a:cubicBezTo>
                <a:lnTo>
                  <a:pt x="10634548" y="2681335"/>
                </a:lnTo>
                <a:cubicBezTo>
                  <a:pt x="10634548" y="2691063"/>
                  <a:pt x="10639412" y="2695928"/>
                  <a:pt x="10649140" y="2695928"/>
                </a:cubicBezTo>
                <a:cubicBezTo>
                  <a:pt x="10649140" y="2698359"/>
                  <a:pt x="10647924" y="2706872"/>
                  <a:pt x="10645492" y="2721464"/>
                </a:cubicBezTo>
                <a:lnTo>
                  <a:pt x="10638196" y="2747001"/>
                </a:lnTo>
                <a:lnTo>
                  <a:pt x="10630900" y="2783481"/>
                </a:lnTo>
                <a:lnTo>
                  <a:pt x="10634548" y="2794426"/>
                </a:lnTo>
                <a:cubicBezTo>
                  <a:pt x="10634548" y="2809018"/>
                  <a:pt x="10626036" y="2828474"/>
                  <a:pt x="10609011" y="2852795"/>
                </a:cubicBezTo>
                <a:lnTo>
                  <a:pt x="10619955" y="2885627"/>
                </a:lnTo>
                <a:cubicBezTo>
                  <a:pt x="10612659" y="2888060"/>
                  <a:pt x="10593203" y="2930620"/>
                  <a:pt x="10561586" y="3013310"/>
                </a:cubicBezTo>
                <a:cubicBezTo>
                  <a:pt x="10542131" y="3013310"/>
                  <a:pt x="10516594" y="3037631"/>
                  <a:pt x="10484977" y="3086272"/>
                </a:cubicBezTo>
                <a:cubicBezTo>
                  <a:pt x="10467953" y="3100864"/>
                  <a:pt x="10455792" y="3127616"/>
                  <a:pt x="10448496" y="3166529"/>
                </a:cubicBezTo>
                <a:cubicBezTo>
                  <a:pt x="10433904" y="3166529"/>
                  <a:pt x="10397423" y="3194498"/>
                  <a:pt x="10339054" y="3250435"/>
                </a:cubicBezTo>
                <a:cubicBezTo>
                  <a:pt x="10224748" y="3282052"/>
                  <a:pt x="10148138" y="3297860"/>
                  <a:pt x="10109225" y="3297860"/>
                </a:cubicBezTo>
                <a:lnTo>
                  <a:pt x="10054503" y="3297860"/>
                </a:lnTo>
                <a:cubicBezTo>
                  <a:pt x="10054503" y="3305156"/>
                  <a:pt x="10037479" y="3316100"/>
                  <a:pt x="10003431" y="3330693"/>
                </a:cubicBezTo>
                <a:cubicBezTo>
                  <a:pt x="10003431" y="3357445"/>
                  <a:pt x="9956006" y="3375686"/>
                  <a:pt x="9861156" y="3385414"/>
                </a:cubicBezTo>
                <a:lnTo>
                  <a:pt x="9791843" y="3385414"/>
                </a:lnTo>
                <a:cubicBezTo>
                  <a:pt x="9772387" y="3385414"/>
                  <a:pt x="9762658" y="3380550"/>
                  <a:pt x="9762658" y="3370821"/>
                </a:cubicBezTo>
                <a:cubicBezTo>
                  <a:pt x="9755361" y="3373253"/>
                  <a:pt x="9749281" y="3374470"/>
                  <a:pt x="9744418" y="3374470"/>
                </a:cubicBezTo>
                <a:cubicBezTo>
                  <a:pt x="9700640" y="3374470"/>
                  <a:pt x="9653215" y="3372038"/>
                  <a:pt x="9602143" y="3367173"/>
                </a:cubicBezTo>
                <a:lnTo>
                  <a:pt x="9572958" y="3370821"/>
                </a:lnTo>
                <a:lnTo>
                  <a:pt x="9499997" y="3370821"/>
                </a:lnTo>
                <a:cubicBezTo>
                  <a:pt x="9419739" y="3370821"/>
                  <a:pt x="9292056" y="3384198"/>
                  <a:pt x="9116948" y="3410950"/>
                </a:cubicBezTo>
                <a:lnTo>
                  <a:pt x="8992914" y="3410950"/>
                </a:lnTo>
                <a:lnTo>
                  <a:pt x="8945489" y="3414598"/>
                </a:lnTo>
                <a:lnTo>
                  <a:pt x="8945489" y="3410950"/>
                </a:lnTo>
                <a:cubicBezTo>
                  <a:pt x="8940624" y="3410950"/>
                  <a:pt x="8938193" y="3412166"/>
                  <a:pt x="8938193" y="3414598"/>
                </a:cubicBezTo>
                <a:lnTo>
                  <a:pt x="8821454" y="3400006"/>
                </a:lnTo>
                <a:cubicBezTo>
                  <a:pt x="8819022" y="3407302"/>
                  <a:pt x="8817806" y="3413382"/>
                  <a:pt x="8817806" y="3418246"/>
                </a:cubicBezTo>
                <a:lnTo>
                  <a:pt x="8799566" y="3418246"/>
                </a:lnTo>
                <a:cubicBezTo>
                  <a:pt x="8797134" y="3415815"/>
                  <a:pt x="8784974" y="3409734"/>
                  <a:pt x="8763085" y="3400006"/>
                </a:cubicBezTo>
                <a:cubicBezTo>
                  <a:pt x="8736332" y="3387846"/>
                  <a:pt x="8704716" y="3374470"/>
                  <a:pt x="8668235" y="3359877"/>
                </a:cubicBezTo>
                <a:cubicBezTo>
                  <a:pt x="8602570" y="3299076"/>
                  <a:pt x="8549065" y="3265027"/>
                  <a:pt x="8507720" y="3257731"/>
                </a:cubicBezTo>
                <a:cubicBezTo>
                  <a:pt x="8507720" y="3255299"/>
                  <a:pt x="8505288" y="3254083"/>
                  <a:pt x="8500424" y="3254083"/>
                </a:cubicBezTo>
                <a:lnTo>
                  <a:pt x="8507720" y="3239491"/>
                </a:lnTo>
                <a:lnTo>
                  <a:pt x="8500424" y="3195714"/>
                </a:lnTo>
                <a:lnTo>
                  <a:pt x="8507720" y="3181122"/>
                </a:lnTo>
                <a:lnTo>
                  <a:pt x="8478536" y="3195714"/>
                </a:lnTo>
                <a:lnTo>
                  <a:pt x="8474888" y="3195714"/>
                </a:lnTo>
                <a:lnTo>
                  <a:pt x="8445703" y="3166529"/>
                </a:lnTo>
                <a:lnTo>
                  <a:pt x="8445703" y="3155585"/>
                </a:lnTo>
                <a:lnTo>
                  <a:pt x="8496776" y="3122752"/>
                </a:lnTo>
                <a:cubicBezTo>
                  <a:pt x="8472455" y="3122752"/>
                  <a:pt x="8457863" y="3102080"/>
                  <a:pt x="8452999" y="3060735"/>
                </a:cubicBezTo>
                <a:cubicBezTo>
                  <a:pt x="8457863" y="3051007"/>
                  <a:pt x="8462727" y="3046143"/>
                  <a:pt x="8467591" y="3046143"/>
                </a:cubicBezTo>
                <a:lnTo>
                  <a:pt x="8478536" y="3053439"/>
                </a:lnTo>
                <a:lnTo>
                  <a:pt x="8478536" y="3042495"/>
                </a:lnTo>
                <a:cubicBezTo>
                  <a:pt x="8466375" y="3042495"/>
                  <a:pt x="8460295" y="3037631"/>
                  <a:pt x="8460295" y="3027902"/>
                </a:cubicBezTo>
                <a:cubicBezTo>
                  <a:pt x="8470023" y="3027902"/>
                  <a:pt x="8474888" y="3024254"/>
                  <a:pt x="8474888" y="3016958"/>
                </a:cubicBezTo>
                <a:lnTo>
                  <a:pt x="8452999" y="2991422"/>
                </a:lnTo>
                <a:cubicBezTo>
                  <a:pt x="8504072" y="2911164"/>
                  <a:pt x="8538120" y="2863739"/>
                  <a:pt x="8555145" y="2849147"/>
                </a:cubicBezTo>
                <a:cubicBezTo>
                  <a:pt x="8567305" y="2849147"/>
                  <a:pt x="8609866" y="2830906"/>
                  <a:pt x="8682828" y="2794426"/>
                </a:cubicBezTo>
                <a:lnTo>
                  <a:pt x="8704716" y="2794426"/>
                </a:lnTo>
                <a:cubicBezTo>
                  <a:pt x="8724172" y="2799290"/>
                  <a:pt x="8742413" y="2802938"/>
                  <a:pt x="8759437" y="2805370"/>
                </a:cubicBezTo>
                <a:cubicBezTo>
                  <a:pt x="8774030" y="2807802"/>
                  <a:pt x="8784974" y="2809018"/>
                  <a:pt x="8792270" y="2809018"/>
                </a:cubicBezTo>
                <a:lnTo>
                  <a:pt x="9499997" y="2809018"/>
                </a:lnTo>
                <a:cubicBezTo>
                  <a:pt x="9665376" y="2809018"/>
                  <a:pt x="9830755" y="2794426"/>
                  <a:pt x="9996135" y="2765241"/>
                </a:cubicBezTo>
                <a:cubicBezTo>
                  <a:pt x="9993703" y="2745784"/>
                  <a:pt x="9983975" y="2726328"/>
                  <a:pt x="9966951" y="2706872"/>
                </a:cubicBezTo>
                <a:cubicBezTo>
                  <a:pt x="10061800" y="2699576"/>
                  <a:pt x="10109225" y="2682551"/>
                  <a:pt x="10109225" y="2655799"/>
                </a:cubicBezTo>
                <a:lnTo>
                  <a:pt x="10109225" y="2334768"/>
                </a:lnTo>
                <a:cubicBezTo>
                  <a:pt x="10097065" y="2337200"/>
                  <a:pt x="10088553" y="2338416"/>
                  <a:pt x="10083689" y="2338416"/>
                </a:cubicBezTo>
                <a:lnTo>
                  <a:pt x="10072744" y="2334768"/>
                </a:lnTo>
                <a:cubicBezTo>
                  <a:pt x="10045992" y="2339632"/>
                  <a:pt x="10032615" y="2345712"/>
                  <a:pt x="10032615" y="2353008"/>
                </a:cubicBezTo>
                <a:lnTo>
                  <a:pt x="10039911" y="2353008"/>
                </a:lnTo>
                <a:cubicBezTo>
                  <a:pt x="10052071" y="2353008"/>
                  <a:pt x="10059368" y="2351793"/>
                  <a:pt x="10061800" y="2349360"/>
                </a:cubicBezTo>
                <a:cubicBezTo>
                  <a:pt x="10069097" y="2351793"/>
                  <a:pt x="10075177" y="2354225"/>
                  <a:pt x="10080040" y="2356656"/>
                </a:cubicBezTo>
                <a:cubicBezTo>
                  <a:pt x="10084904" y="2359089"/>
                  <a:pt x="10087336" y="2361521"/>
                  <a:pt x="10087336" y="2363953"/>
                </a:cubicBezTo>
                <a:lnTo>
                  <a:pt x="10087336" y="2367601"/>
                </a:lnTo>
                <a:cubicBezTo>
                  <a:pt x="10070312" y="2406514"/>
                  <a:pt x="10054503" y="2425970"/>
                  <a:pt x="10039911" y="2425970"/>
                </a:cubicBezTo>
                <a:lnTo>
                  <a:pt x="10039911" y="2451507"/>
                </a:lnTo>
                <a:cubicBezTo>
                  <a:pt x="10039911" y="2500147"/>
                  <a:pt x="10008295" y="2552437"/>
                  <a:pt x="9945061" y="2608374"/>
                </a:cubicBezTo>
                <a:cubicBezTo>
                  <a:pt x="9872101" y="2647286"/>
                  <a:pt x="9754146" y="2666743"/>
                  <a:pt x="9591199" y="2666743"/>
                </a:cubicBezTo>
                <a:cubicBezTo>
                  <a:pt x="9437979" y="2705656"/>
                  <a:pt x="9337049" y="2725112"/>
                  <a:pt x="9288408" y="2725112"/>
                </a:cubicBezTo>
                <a:lnTo>
                  <a:pt x="9215447" y="2725112"/>
                </a:lnTo>
                <a:cubicBezTo>
                  <a:pt x="9203287" y="2727544"/>
                  <a:pt x="9191126" y="2729976"/>
                  <a:pt x="9178966" y="2732408"/>
                </a:cubicBezTo>
                <a:cubicBezTo>
                  <a:pt x="9171670" y="2734840"/>
                  <a:pt x="9163158" y="2737273"/>
                  <a:pt x="9153429" y="2739704"/>
                </a:cubicBezTo>
                <a:lnTo>
                  <a:pt x="9127893" y="2743353"/>
                </a:lnTo>
                <a:lnTo>
                  <a:pt x="8992914" y="2743353"/>
                </a:lnTo>
                <a:cubicBezTo>
                  <a:pt x="8893199" y="2716600"/>
                  <a:pt x="8826319" y="2684983"/>
                  <a:pt x="8792270" y="2648503"/>
                </a:cubicBezTo>
                <a:lnTo>
                  <a:pt x="8792270" y="2633910"/>
                </a:lnTo>
                <a:cubicBezTo>
                  <a:pt x="8772813" y="2633910"/>
                  <a:pt x="8761869" y="2609590"/>
                  <a:pt x="8759437" y="2560949"/>
                </a:cubicBezTo>
                <a:cubicBezTo>
                  <a:pt x="8739980" y="2548789"/>
                  <a:pt x="8730253" y="2541492"/>
                  <a:pt x="8730253" y="2539060"/>
                </a:cubicBezTo>
                <a:lnTo>
                  <a:pt x="8730253" y="2520820"/>
                </a:lnTo>
                <a:lnTo>
                  <a:pt x="8733901" y="2509876"/>
                </a:lnTo>
                <a:cubicBezTo>
                  <a:pt x="8716876" y="2509876"/>
                  <a:pt x="8707148" y="2481907"/>
                  <a:pt x="8704716" y="2425970"/>
                </a:cubicBezTo>
                <a:lnTo>
                  <a:pt x="8686476" y="2382193"/>
                </a:lnTo>
                <a:cubicBezTo>
                  <a:pt x="8698636" y="2374897"/>
                  <a:pt x="8732684" y="2368817"/>
                  <a:pt x="8788622" y="2363953"/>
                </a:cubicBezTo>
                <a:lnTo>
                  <a:pt x="8788622" y="2356656"/>
                </a:lnTo>
                <a:cubicBezTo>
                  <a:pt x="8737549" y="2312880"/>
                  <a:pt x="8712012" y="2287343"/>
                  <a:pt x="8712012" y="2280047"/>
                </a:cubicBezTo>
                <a:cubicBezTo>
                  <a:pt x="8712012" y="2277615"/>
                  <a:pt x="8713228" y="2276399"/>
                  <a:pt x="8715660" y="2276399"/>
                </a:cubicBezTo>
                <a:lnTo>
                  <a:pt x="8712012" y="2265455"/>
                </a:lnTo>
                <a:lnTo>
                  <a:pt x="8712012" y="2239918"/>
                </a:lnTo>
                <a:cubicBezTo>
                  <a:pt x="8712012" y="2210734"/>
                  <a:pt x="8729036" y="2193709"/>
                  <a:pt x="8763085" y="2188845"/>
                </a:cubicBezTo>
                <a:cubicBezTo>
                  <a:pt x="8787405" y="2193709"/>
                  <a:pt x="8808078" y="2197357"/>
                  <a:pt x="8825103" y="2199789"/>
                </a:cubicBezTo>
                <a:cubicBezTo>
                  <a:pt x="8837263" y="2204654"/>
                  <a:pt x="8845774" y="2207085"/>
                  <a:pt x="8850639" y="2207085"/>
                </a:cubicBezTo>
                <a:cubicBezTo>
                  <a:pt x="8872527" y="2192493"/>
                  <a:pt x="8936976" y="2181549"/>
                  <a:pt x="9043987" y="2174253"/>
                </a:cubicBezTo>
                <a:lnTo>
                  <a:pt x="9043987" y="2177901"/>
                </a:lnTo>
                <a:cubicBezTo>
                  <a:pt x="9070740" y="2175469"/>
                  <a:pt x="9084116" y="2170605"/>
                  <a:pt x="9084116" y="2163309"/>
                </a:cubicBezTo>
                <a:lnTo>
                  <a:pt x="9142485" y="2174253"/>
                </a:lnTo>
                <a:lnTo>
                  <a:pt x="9215447" y="2174253"/>
                </a:lnTo>
                <a:lnTo>
                  <a:pt x="9251927" y="2177901"/>
                </a:lnTo>
                <a:lnTo>
                  <a:pt x="9470812" y="2134124"/>
                </a:lnTo>
                <a:lnTo>
                  <a:pt x="9485404" y="2141420"/>
                </a:lnTo>
                <a:cubicBezTo>
                  <a:pt x="9485404" y="2131692"/>
                  <a:pt x="9599710" y="2125612"/>
                  <a:pt x="9828323" y="2123180"/>
                </a:cubicBezTo>
                <a:lnTo>
                  <a:pt x="9853860" y="2130476"/>
                </a:lnTo>
                <a:cubicBezTo>
                  <a:pt x="9863588" y="2125612"/>
                  <a:pt x="9872101" y="2123180"/>
                  <a:pt x="9879397" y="2123180"/>
                </a:cubicBezTo>
                <a:cubicBezTo>
                  <a:pt x="9915877" y="2123180"/>
                  <a:pt x="9957222" y="2134124"/>
                  <a:pt x="10003431" y="2156012"/>
                </a:cubicBezTo>
                <a:lnTo>
                  <a:pt x="10014376" y="2152364"/>
                </a:lnTo>
                <a:lnTo>
                  <a:pt x="10021672" y="2148716"/>
                </a:lnTo>
                <a:lnTo>
                  <a:pt x="10039911" y="2174253"/>
                </a:lnTo>
                <a:lnTo>
                  <a:pt x="10028968" y="2188845"/>
                </a:lnTo>
                <a:lnTo>
                  <a:pt x="10028968" y="2207085"/>
                </a:lnTo>
                <a:cubicBezTo>
                  <a:pt x="10038696" y="2194925"/>
                  <a:pt x="10049640" y="2188845"/>
                  <a:pt x="10061800" y="2188845"/>
                </a:cubicBezTo>
                <a:lnTo>
                  <a:pt x="10083689" y="2188845"/>
                </a:lnTo>
                <a:lnTo>
                  <a:pt x="10109225" y="2210734"/>
                </a:lnTo>
                <a:lnTo>
                  <a:pt x="10120169" y="2207085"/>
                </a:lnTo>
                <a:cubicBezTo>
                  <a:pt x="10117737" y="2199789"/>
                  <a:pt x="10115306" y="2185197"/>
                  <a:pt x="10112873" y="2163309"/>
                </a:cubicBezTo>
                <a:cubicBezTo>
                  <a:pt x="10110441" y="2134124"/>
                  <a:pt x="10108010" y="2097643"/>
                  <a:pt x="10105577" y="2053866"/>
                </a:cubicBezTo>
                <a:cubicBezTo>
                  <a:pt x="10052071" y="1997929"/>
                  <a:pt x="9976679" y="1954152"/>
                  <a:pt x="9879397" y="1922536"/>
                </a:cubicBezTo>
                <a:lnTo>
                  <a:pt x="9821027" y="1907943"/>
                </a:lnTo>
                <a:lnTo>
                  <a:pt x="9762658" y="1907943"/>
                </a:lnTo>
                <a:cubicBezTo>
                  <a:pt x="9329753" y="1949288"/>
                  <a:pt x="9079252" y="2000361"/>
                  <a:pt x="9011154" y="2061163"/>
                </a:cubicBezTo>
                <a:cubicBezTo>
                  <a:pt x="8986834" y="2061163"/>
                  <a:pt x="8955218" y="2066027"/>
                  <a:pt x="8916304" y="2075755"/>
                </a:cubicBezTo>
                <a:cubicBezTo>
                  <a:pt x="8801997" y="2053866"/>
                  <a:pt x="8744845" y="2007657"/>
                  <a:pt x="8744845" y="1937128"/>
                </a:cubicBezTo>
                <a:lnTo>
                  <a:pt x="8730253" y="1926184"/>
                </a:lnTo>
                <a:lnTo>
                  <a:pt x="8719308" y="1915240"/>
                </a:lnTo>
                <a:lnTo>
                  <a:pt x="8701068" y="1904295"/>
                </a:lnTo>
                <a:lnTo>
                  <a:pt x="8690124" y="1904295"/>
                </a:lnTo>
                <a:cubicBezTo>
                  <a:pt x="8704716" y="2001577"/>
                  <a:pt x="8716876" y="2053866"/>
                  <a:pt x="8726605" y="2061163"/>
                </a:cubicBezTo>
                <a:lnTo>
                  <a:pt x="8726605" y="2072107"/>
                </a:lnTo>
                <a:cubicBezTo>
                  <a:pt x="8714444" y="2084267"/>
                  <a:pt x="8701068" y="2130476"/>
                  <a:pt x="8686476" y="2210734"/>
                </a:cubicBezTo>
                <a:cubicBezTo>
                  <a:pt x="8659723" y="2218030"/>
                  <a:pt x="8636618" y="2236270"/>
                  <a:pt x="8617162" y="2265455"/>
                </a:cubicBezTo>
                <a:cubicBezTo>
                  <a:pt x="8617162" y="2294639"/>
                  <a:pt x="8581897" y="2328688"/>
                  <a:pt x="8511368" y="2367601"/>
                </a:cubicBezTo>
                <a:cubicBezTo>
                  <a:pt x="8511368" y="2379761"/>
                  <a:pt x="8490695" y="2387057"/>
                  <a:pt x="8449351" y="2389489"/>
                </a:cubicBezTo>
                <a:cubicBezTo>
                  <a:pt x="8420167" y="2382193"/>
                  <a:pt x="8386117" y="2355441"/>
                  <a:pt x="8347205" y="2309231"/>
                </a:cubicBezTo>
                <a:cubicBezTo>
                  <a:pt x="8347205" y="2318960"/>
                  <a:pt x="8345988" y="2323824"/>
                  <a:pt x="8343557" y="2323824"/>
                </a:cubicBezTo>
                <a:lnTo>
                  <a:pt x="8358149" y="2400433"/>
                </a:lnTo>
                <a:cubicBezTo>
                  <a:pt x="8350853" y="2526900"/>
                  <a:pt x="8343557" y="2590134"/>
                  <a:pt x="8336261" y="2590134"/>
                </a:cubicBezTo>
                <a:lnTo>
                  <a:pt x="8343557" y="2648503"/>
                </a:lnTo>
                <a:lnTo>
                  <a:pt x="8343557" y="2703224"/>
                </a:lnTo>
                <a:cubicBezTo>
                  <a:pt x="8343557" y="2712952"/>
                  <a:pt x="8344772" y="2720248"/>
                  <a:pt x="8347205" y="2725112"/>
                </a:cubicBezTo>
                <a:cubicBezTo>
                  <a:pt x="8344772" y="2732408"/>
                  <a:pt x="8341124" y="2751865"/>
                  <a:pt x="8336261" y="2783481"/>
                </a:cubicBezTo>
                <a:lnTo>
                  <a:pt x="8358149" y="2903868"/>
                </a:lnTo>
                <a:cubicBezTo>
                  <a:pt x="8350853" y="2971965"/>
                  <a:pt x="8344772" y="3027902"/>
                  <a:pt x="8339909" y="3071679"/>
                </a:cubicBezTo>
                <a:cubicBezTo>
                  <a:pt x="8335044" y="3105728"/>
                  <a:pt x="8331396" y="3122752"/>
                  <a:pt x="8328965" y="3122752"/>
                </a:cubicBezTo>
                <a:lnTo>
                  <a:pt x="8332613" y="3133697"/>
                </a:lnTo>
                <a:lnTo>
                  <a:pt x="8303428" y="3272324"/>
                </a:lnTo>
                <a:cubicBezTo>
                  <a:pt x="8305860" y="3277188"/>
                  <a:pt x="8307076" y="3284484"/>
                  <a:pt x="8307076" y="3294212"/>
                </a:cubicBezTo>
                <a:cubicBezTo>
                  <a:pt x="8304643" y="3294212"/>
                  <a:pt x="8292484" y="3324613"/>
                  <a:pt x="8270595" y="3385414"/>
                </a:cubicBezTo>
                <a:cubicBezTo>
                  <a:pt x="8256003" y="3392710"/>
                  <a:pt x="8238978" y="3421894"/>
                  <a:pt x="8219522" y="3472968"/>
                </a:cubicBezTo>
                <a:cubicBezTo>
                  <a:pt x="8195201" y="3480264"/>
                  <a:pt x="8183042" y="3487560"/>
                  <a:pt x="8183042" y="3494856"/>
                </a:cubicBezTo>
                <a:lnTo>
                  <a:pt x="8201282" y="3516745"/>
                </a:lnTo>
                <a:cubicBezTo>
                  <a:pt x="8196417" y="3528905"/>
                  <a:pt x="8192769" y="3538633"/>
                  <a:pt x="8190338" y="3545929"/>
                </a:cubicBezTo>
                <a:cubicBezTo>
                  <a:pt x="8187905" y="3550793"/>
                  <a:pt x="8185473" y="3553225"/>
                  <a:pt x="8183042" y="3553225"/>
                </a:cubicBezTo>
                <a:lnTo>
                  <a:pt x="8168449" y="3553225"/>
                </a:lnTo>
                <a:lnTo>
                  <a:pt x="8157505" y="3545929"/>
                </a:lnTo>
                <a:lnTo>
                  <a:pt x="8113729" y="3593354"/>
                </a:lnTo>
                <a:lnTo>
                  <a:pt x="8091840" y="3575114"/>
                </a:lnTo>
                <a:cubicBezTo>
                  <a:pt x="8077248" y="3579978"/>
                  <a:pt x="8068735" y="3582410"/>
                  <a:pt x="8066304" y="3582410"/>
                </a:cubicBezTo>
                <a:lnTo>
                  <a:pt x="8048063" y="3553225"/>
                </a:lnTo>
                <a:cubicBezTo>
                  <a:pt x="8045630" y="3553225"/>
                  <a:pt x="8029823" y="3566602"/>
                  <a:pt x="8000638" y="3593354"/>
                </a:cubicBezTo>
                <a:lnTo>
                  <a:pt x="7978750" y="3575114"/>
                </a:lnTo>
                <a:cubicBezTo>
                  <a:pt x="7969021" y="3579978"/>
                  <a:pt x="7960509" y="3582410"/>
                  <a:pt x="7953213" y="3582410"/>
                </a:cubicBezTo>
                <a:cubicBezTo>
                  <a:pt x="7950780" y="3565385"/>
                  <a:pt x="7941053" y="3553225"/>
                  <a:pt x="7924029" y="3545929"/>
                </a:cubicBezTo>
                <a:lnTo>
                  <a:pt x="7902140" y="3560522"/>
                </a:lnTo>
                <a:lnTo>
                  <a:pt x="7887548" y="3560522"/>
                </a:lnTo>
                <a:cubicBezTo>
                  <a:pt x="7865659" y="3560522"/>
                  <a:pt x="7840123" y="3515529"/>
                  <a:pt x="7810938" y="3425543"/>
                </a:cubicBezTo>
                <a:lnTo>
                  <a:pt x="7814586" y="3414598"/>
                </a:lnTo>
                <a:cubicBezTo>
                  <a:pt x="7814586" y="3404870"/>
                  <a:pt x="7808506" y="3390278"/>
                  <a:pt x="7796346" y="3370821"/>
                </a:cubicBezTo>
                <a:lnTo>
                  <a:pt x="7796346" y="3345285"/>
                </a:lnTo>
                <a:cubicBezTo>
                  <a:pt x="7796346" y="3296644"/>
                  <a:pt x="7801209" y="3272324"/>
                  <a:pt x="7810938" y="3272324"/>
                </a:cubicBezTo>
                <a:cubicBezTo>
                  <a:pt x="7810938" y="3213954"/>
                  <a:pt x="7786617" y="3145857"/>
                  <a:pt x="7737977" y="3068031"/>
                </a:cubicBezTo>
                <a:cubicBezTo>
                  <a:pt x="7750136" y="3036414"/>
                  <a:pt x="7764729" y="3020606"/>
                  <a:pt x="7781753" y="3020606"/>
                </a:cubicBezTo>
                <a:lnTo>
                  <a:pt x="7781753" y="3016958"/>
                </a:lnTo>
                <a:cubicBezTo>
                  <a:pt x="7781753" y="3012094"/>
                  <a:pt x="7774457" y="3006014"/>
                  <a:pt x="7759865" y="2998718"/>
                </a:cubicBezTo>
                <a:cubicBezTo>
                  <a:pt x="7759865" y="2976829"/>
                  <a:pt x="7776890" y="2947645"/>
                  <a:pt x="7810938" y="2911164"/>
                </a:cubicBezTo>
                <a:cubicBezTo>
                  <a:pt x="7803642" y="2894140"/>
                  <a:pt x="7796346" y="2885627"/>
                  <a:pt x="7789050" y="2885627"/>
                </a:cubicBezTo>
                <a:cubicBezTo>
                  <a:pt x="7793913" y="2856443"/>
                  <a:pt x="7797561" y="2841851"/>
                  <a:pt x="7799994" y="2841851"/>
                </a:cubicBezTo>
                <a:lnTo>
                  <a:pt x="7789050" y="2798074"/>
                </a:lnTo>
                <a:lnTo>
                  <a:pt x="7796346" y="2787129"/>
                </a:lnTo>
                <a:cubicBezTo>
                  <a:pt x="7791482" y="2782265"/>
                  <a:pt x="7789050" y="2774969"/>
                  <a:pt x="7789050" y="2765241"/>
                </a:cubicBezTo>
                <a:lnTo>
                  <a:pt x="7799994" y="2761593"/>
                </a:lnTo>
                <a:lnTo>
                  <a:pt x="7796346" y="2750649"/>
                </a:lnTo>
                <a:lnTo>
                  <a:pt x="7799994" y="2695928"/>
                </a:lnTo>
                <a:cubicBezTo>
                  <a:pt x="7797561" y="2678903"/>
                  <a:pt x="7796346" y="2664311"/>
                  <a:pt x="7796346" y="2652151"/>
                </a:cubicBezTo>
                <a:lnTo>
                  <a:pt x="7796346" y="2626614"/>
                </a:lnTo>
                <a:lnTo>
                  <a:pt x="7799994" y="2615670"/>
                </a:lnTo>
                <a:lnTo>
                  <a:pt x="7796346" y="2601078"/>
                </a:lnTo>
                <a:lnTo>
                  <a:pt x="7799994" y="2568245"/>
                </a:lnTo>
                <a:cubicBezTo>
                  <a:pt x="7787834" y="2478259"/>
                  <a:pt x="7778105" y="2429618"/>
                  <a:pt x="7770809" y="2422322"/>
                </a:cubicBezTo>
                <a:lnTo>
                  <a:pt x="7789050" y="2378545"/>
                </a:lnTo>
                <a:cubicBezTo>
                  <a:pt x="7786617" y="2371249"/>
                  <a:pt x="7785402" y="2361521"/>
                  <a:pt x="7785402" y="2349360"/>
                </a:cubicBezTo>
                <a:lnTo>
                  <a:pt x="7781753" y="2349360"/>
                </a:lnTo>
                <a:cubicBezTo>
                  <a:pt x="7735544" y="2373681"/>
                  <a:pt x="7702712" y="2418674"/>
                  <a:pt x="7683255" y="2484339"/>
                </a:cubicBezTo>
                <a:cubicBezTo>
                  <a:pt x="7680823" y="2484339"/>
                  <a:pt x="7669879" y="2502580"/>
                  <a:pt x="7650423" y="2539060"/>
                </a:cubicBezTo>
                <a:cubicBezTo>
                  <a:pt x="7555573" y="2646071"/>
                  <a:pt x="7469235" y="2711736"/>
                  <a:pt x="7391409" y="2736056"/>
                </a:cubicBezTo>
                <a:cubicBezTo>
                  <a:pt x="7291695" y="2774969"/>
                  <a:pt x="7227246" y="2794426"/>
                  <a:pt x="7198062" y="2794426"/>
                </a:cubicBezTo>
                <a:lnTo>
                  <a:pt x="7198062" y="2787129"/>
                </a:lnTo>
                <a:lnTo>
                  <a:pt x="7190765" y="2794426"/>
                </a:lnTo>
                <a:cubicBezTo>
                  <a:pt x="7183469" y="2794426"/>
                  <a:pt x="7174957" y="2773753"/>
                  <a:pt x="7165229" y="2732408"/>
                </a:cubicBezTo>
                <a:lnTo>
                  <a:pt x="7157933" y="2732408"/>
                </a:lnTo>
                <a:lnTo>
                  <a:pt x="7165229" y="2703224"/>
                </a:lnTo>
                <a:lnTo>
                  <a:pt x="7165229" y="2644855"/>
                </a:lnTo>
                <a:cubicBezTo>
                  <a:pt x="7145772" y="2644855"/>
                  <a:pt x="7134828" y="2616886"/>
                  <a:pt x="7132397" y="2560949"/>
                </a:cubicBezTo>
                <a:cubicBezTo>
                  <a:pt x="7125100" y="2560949"/>
                  <a:pt x="7121452" y="2557301"/>
                  <a:pt x="7121452" y="2550005"/>
                </a:cubicBezTo>
                <a:lnTo>
                  <a:pt x="7121452" y="2542709"/>
                </a:lnTo>
                <a:lnTo>
                  <a:pt x="7125100" y="2513524"/>
                </a:lnTo>
                <a:cubicBezTo>
                  <a:pt x="7105644" y="2513524"/>
                  <a:pt x="7095915" y="2500147"/>
                  <a:pt x="7095915" y="2473395"/>
                </a:cubicBezTo>
                <a:cubicBezTo>
                  <a:pt x="7100780" y="2468531"/>
                  <a:pt x="7103212" y="2461235"/>
                  <a:pt x="7103212" y="2451507"/>
                </a:cubicBezTo>
                <a:cubicBezTo>
                  <a:pt x="7100780" y="2451507"/>
                  <a:pt x="7093483" y="2445426"/>
                  <a:pt x="7081323" y="2433266"/>
                </a:cubicBezTo>
                <a:lnTo>
                  <a:pt x="7081323" y="2425970"/>
                </a:lnTo>
                <a:cubicBezTo>
                  <a:pt x="7081323" y="2418674"/>
                  <a:pt x="7088619" y="2415026"/>
                  <a:pt x="7103212" y="2415026"/>
                </a:cubicBezTo>
                <a:lnTo>
                  <a:pt x="7103212" y="2411378"/>
                </a:lnTo>
                <a:cubicBezTo>
                  <a:pt x="7086187" y="2411378"/>
                  <a:pt x="7077675" y="2404082"/>
                  <a:pt x="7077675" y="2389489"/>
                </a:cubicBezTo>
                <a:cubicBezTo>
                  <a:pt x="7080107" y="2384625"/>
                  <a:pt x="7081323" y="2377329"/>
                  <a:pt x="7081323" y="2367601"/>
                </a:cubicBezTo>
                <a:cubicBezTo>
                  <a:pt x="7078891" y="2367601"/>
                  <a:pt x="7077675" y="2366385"/>
                  <a:pt x="7077675" y="2363953"/>
                </a:cubicBezTo>
                <a:cubicBezTo>
                  <a:pt x="7109292" y="2325040"/>
                  <a:pt x="7138476" y="2305583"/>
                  <a:pt x="7165229" y="2305583"/>
                </a:cubicBezTo>
                <a:cubicBezTo>
                  <a:pt x="7177389" y="2259375"/>
                  <a:pt x="7193197" y="2236270"/>
                  <a:pt x="7212654" y="2236270"/>
                </a:cubicBezTo>
                <a:cubicBezTo>
                  <a:pt x="7229678" y="2236270"/>
                  <a:pt x="7252783" y="2221678"/>
                  <a:pt x="7281967" y="2192493"/>
                </a:cubicBezTo>
                <a:cubicBezTo>
                  <a:pt x="7311152" y="2187629"/>
                  <a:pt x="7325744" y="2181549"/>
                  <a:pt x="7325744" y="2174253"/>
                </a:cubicBezTo>
                <a:cubicBezTo>
                  <a:pt x="7320880" y="2174253"/>
                  <a:pt x="7318448" y="2170605"/>
                  <a:pt x="7318448" y="2163309"/>
                </a:cubicBezTo>
                <a:cubicBezTo>
                  <a:pt x="7345200" y="2146284"/>
                  <a:pt x="7364657" y="2136556"/>
                  <a:pt x="7376817" y="2134124"/>
                </a:cubicBezTo>
                <a:cubicBezTo>
                  <a:pt x="7376817" y="2131692"/>
                  <a:pt x="7374385" y="2130476"/>
                  <a:pt x="7369521" y="2130476"/>
                </a:cubicBezTo>
                <a:lnTo>
                  <a:pt x="7384113" y="2068459"/>
                </a:lnTo>
                <a:lnTo>
                  <a:pt x="7376817" y="2046570"/>
                </a:lnTo>
                <a:cubicBezTo>
                  <a:pt x="7444915" y="1980905"/>
                  <a:pt x="7516660" y="1900647"/>
                  <a:pt x="7592053" y="1805797"/>
                </a:cubicBezTo>
                <a:cubicBezTo>
                  <a:pt x="7592053" y="1793637"/>
                  <a:pt x="7598134" y="1779045"/>
                  <a:pt x="7610294" y="1762020"/>
                </a:cubicBezTo>
                <a:lnTo>
                  <a:pt x="7595701" y="1758372"/>
                </a:lnTo>
                <a:cubicBezTo>
                  <a:pt x="7607862" y="1692707"/>
                  <a:pt x="7622454" y="1645282"/>
                  <a:pt x="7639478" y="1616097"/>
                </a:cubicBezTo>
                <a:cubicBezTo>
                  <a:pt x="7629750" y="1596641"/>
                  <a:pt x="7622454" y="1586913"/>
                  <a:pt x="7617590" y="1586913"/>
                </a:cubicBezTo>
                <a:lnTo>
                  <a:pt x="7577461" y="1586913"/>
                </a:lnTo>
                <a:cubicBezTo>
                  <a:pt x="7528821" y="1611233"/>
                  <a:pt x="7503284" y="1623394"/>
                  <a:pt x="7500851" y="1623394"/>
                </a:cubicBezTo>
                <a:lnTo>
                  <a:pt x="7457075" y="1616097"/>
                </a:lnTo>
                <a:cubicBezTo>
                  <a:pt x="7447347" y="1620962"/>
                  <a:pt x="7440050" y="1623394"/>
                  <a:pt x="7435186" y="1623394"/>
                </a:cubicBezTo>
                <a:cubicBezTo>
                  <a:pt x="7393842" y="1591777"/>
                  <a:pt x="7340336" y="1560160"/>
                  <a:pt x="7274671" y="1528544"/>
                </a:cubicBezTo>
                <a:cubicBezTo>
                  <a:pt x="7269807" y="1509087"/>
                  <a:pt x="7247919" y="1485983"/>
                  <a:pt x="7209006" y="1459230"/>
                </a:cubicBezTo>
                <a:lnTo>
                  <a:pt x="7168877" y="1393565"/>
                </a:lnTo>
                <a:lnTo>
                  <a:pt x="7183469" y="1378973"/>
                </a:lnTo>
                <a:cubicBezTo>
                  <a:pt x="7181037" y="1371676"/>
                  <a:pt x="7179821" y="1365596"/>
                  <a:pt x="7179821" y="1360732"/>
                </a:cubicBezTo>
                <a:cubicBezTo>
                  <a:pt x="7182253" y="1360732"/>
                  <a:pt x="7185901" y="1358300"/>
                  <a:pt x="7190765" y="1353436"/>
                </a:cubicBezTo>
                <a:cubicBezTo>
                  <a:pt x="7195630" y="1343708"/>
                  <a:pt x="7201710" y="1332764"/>
                  <a:pt x="7209006" y="1320603"/>
                </a:cubicBezTo>
                <a:lnTo>
                  <a:pt x="7136045" y="1214809"/>
                </a:lnTo>
                <a:cubicBezTo>
                  <a:pt x="7136045" y="1207513"/>
                  <a:pt x="7146989" y="1203865"/>
                  <a:pt x="7168877" y="1203865"/>
                </a:cubicBezTo>
                <a:lnTo>
                  <a:pt x="7168877" y="1189273"/>
                </a:lnTo>
                <a:cubicBezTo>
                  <a:pt x="7154285" y="1167384"/>
                  <a:pt x="7146989" y="1143064"/>
                  <a:pt x="7146989" y="1116311"/>
                </a:cubicBezTo>
                <a:cubicBezTo>
                  <a:pt x="7178605" y="1099287"/>
                  <a:pt x="7200494" y="1084695"/>
                  <a:pt x="7212654" y="1072535"/>
                </a:cubicBezTo>
                <a:lnTo>
                  <a:pt x="7223599" y="1072535"/>
                </a:lnTo>
                <a:cubicBezTo>
                  <a:pt x="7250350" y="1072535"/>
                  <a:pt x="7294127" y="1067670"/>
                  <a:pt x="7354929" y="1057942"/>
                </a:cubicBezTo>
                <a:cubicBezTo>
                  <a:pt x="7371954" y="1084695"/>
                  <a:pt x="7396274" y="1098071"/>
                  <a:pt x="7427890" y="1098071"/>
                </a:cubicBezTo>
                <a:cubicBezTo>
                  <a:pt x="7444915" y="1090775"/>
                  <a:pt x="7459507" y="1087127"/>
                  <a:pt x="7471667" y="1087127"/>
                </a:cubicBezTo>
                <a:lnTo>
                  <a:pt x="7475315" y="1087127"/>
                </a:lnTo>
                <a:cubicBezTo>
                  <a:pt x="7477748" y="1087127"/>
                  <a:pt x="7478963" y="1089559"/>
                  <a:pt x="7478963" y="1094423"/>
                </a:cubicBezTo>
                <a:cubicBezTo>
                  <a:pt x="7495988" y="1084695"/>
                  <a:pt x="7542196" y="1072535"/>
                  <a:pt x="7617590" y="1057942"/>
                </a:cubicBezTo>
                <a:cubicBezTo>
                  <a:pt x="7617590" y="1055510"/>
                  <a:pt x="7618806" y="1054294"/>
                  <a:pt x="7621238" y="1054294"/>
                </a:cubicBezTo>
                <a:cubicBezTo>
                  <a:pt x="7633398" y="1054294"/>
                  <a:pt x="7647990" y="1059158"/>
                  <a:pt x="7665015" y="1068886"/>
                </a:cubicBezTo>
                <a:lnTo>
                  <a:pt x="7708792" y="1046998"/>
                </a:lnTo>
                <a:lnTo>
                  <a:pt x="7708792" y="1028757"/>
                </a:lnTo>
                <a:cubicBezTo>
                  <a:pt x="7708792" y="1014165"/>
                  <a:pt x="7707576" y="1004437"/>
                  <a:pt x="7705144" y="999573"/>
                </a:cubicBezTo>
                <a:lnTo>
                  <a:pt x="7708792" y="959444"/>
                </a:lnTo>
                <a:lnTo>
                  <a:pt x="7708792" y="922963"/>
                </a:lnTo>
                <a:lnTo>
                  <a:pt x="7705144" y="860946"/>
                </a:lnTo>
                <a:cubicBezTo>
                  <a:pt x="7707576" y="860946"/>
                  <a:pt x="7708792" y="859730"/>
                  <a:pt x="7708792" y="857298"/>
                </a:cubicBezTo>
                <a:cubicBezTo>
                  <a:pt x="7699063" y="850002"/>
                  <a:pt x="7694200" y="836625"/>
                  <a:pt x="7694200" y="817169"/>
                </a:cubicBezTo>
                <a:lnTo>
                  <a:pt x="7694200" y="806225"/>
                </a:lnTo>
                <a:lnTo>
                  <a:pt x="7697848" y="769744"/>
                </a:lnTo>
                <a:cubicBezTo>
                  <a:pt x="7695415" y="762448"/>
                  <a:pt x="7694200" y="753936"/>
                  <a:pt x="7694200" y="744208"/>
                </a:cubicBezTo>
                <a:cubicBezTo>
                  <a:pt x="7694200" y="741775"/>
                  <a:pt x="7695415" y="740559"/>
                  <a:pt x="7697848" y="740559"/>
                </a:cubicBezTo>
                <a:lnTo>
                  <a:pt x="7694200" y="696783"/>
                </a:lnTo>
                <a:lnTo>
                  <a:pt x="7694200" y="609229"/>
                </a:lnTo>
                <a:lnTo>
                  <a:pt x="7683255" y="569100"/>
                </a:lnTo>
                <a:lnTo>
                  <a:pt x="7694200" y="554508"/>
                </a:lnTo>
                <a:cubicBezTo>
                  <a:pt x="7686903" y="549644"/>
                  <a:pt x="7683255" y="542348"/>
                  <a:pt x="7683255" y="532619"/>
                </a:cubicBezTo>
                <a:lnTo>
                  <a:pt x="7697848" y="507083"/>
                </a:lnTo>
                <a:cubicBezTo>
                  <a:pt x="7688119" y="507083"/>
                  <a:pt x="7683255" y="502219"/>
                  <a:pt x="7683255" y="492490"/>
                </a:cubicBezTo>
                <a:lnTo>
                  <a:pt x="7683255" y="481546"/>
                </a:lnTo>
                <a:lnTo>
                  <a:pt x="7694200" y="466954"/>
                </a:lnTo>
                <a:cubicBezTo>
                  <a:pt x="7686903" y="466954"/>
                  <a:pt x="7677175" y="457226"/>
                  <a:pt x="7665015" y="437769"/>
                </a:cubicBezTo>
                <a:lnTo>
                  <a:pt x="7672311" y="419529"/>
                </a:lnTo>
                <a:lnTo>
                  <a:pt x="7650423" y="372104"/>
                </a:lnTo>
                <a:lnTo>
                  <a:pt x="7650423" y="346567"/>
                </a:lnTo>
                <a:cubicBezTo>
                  <a:pt x="7650423" y="336839"/>
                  <a:pt x="7655287" y="331975"/>
                  <a:pt x="7665015" y="331975"/>
                </a:cubicBezTo>
                <a:lnTo>
                  <a:pt x="7654071" y="321031"/>
                </a:lnTo>
                <a:lnTo>
                  <a:pt x="7665015" y="313735"/>
                </a:lnTo>
                <a:lnTo>
                  <a:pt x="7617590" y="229829"/>
                </a:lnTo>
                <a:lnTo>
                  <a:pt x="7617590" y="215237"/>
                </a:lnTo>
                <a:cubicBezTo>
                  <a:pt x="7629750" y="195780"/>
                  <a:pt x="7651639" y="179972"/>
                  <a:pt x="7683255" y="167812"/>
                </a:cubicBezTo>
                <a:cubicBezTo>
                  <a:pt x="7685688" y="170244"/>
                  <a:pt x="7701496" y="171460"/>
                  <a:pt x="7730680" y="171460"/>
                </a:cubicBezTo>
                <a:cubicBezTo>
                  <a:pt x="7730680" y="161731"/>
                  <a:pt x="7740409" y="150787"/>
                  <a:pt x="7759865" y="138627"/>
                </a:cubicBezTo>
                <a:close/>
                <a:moveTo>
                  <a:pt x="5193240" y="127683"/>
                </a:moveTo>
                <a:cubicBezTo>
                  <a:pt x="5300250" y="173892"/>
                  <a:pt x="5408476" y="216453"/>
                  <a:pt x="5517919" y="255365"/>
                </a:cubicBezTo>
                <a:cubicBezTo>
                  <a:pt x="5583584" y="308871"/>
                  <a:pt x="5616416" y="347783"/>
                  <a:pt x="5616416" y="372104"/>
                </a:cubicBezTo>
                <a:lnTo>
                  <a:pt x="5616416" y="412233"/>
                </a:lnTo>
                <a:cubicBezTo>
                  <a:pt x="5616416" y="426825"/>
                  <a:pt x="5611552" y="438985"/>
                  <a:pt x="5601824" y="448714"/>
                </a:cubicBezTo>
                <a:lnTo>
                  <a:pt x="5634657" y="470602"/>
                </a:lnTo>
                <a:cubicBezTo>
                  <a:pt x="5678434" y="463306"/>
                  <a:pt x="5723426" y="459658"/>
                  <a:pt x="5769635" y="459658"/>
                </a:cubicBezTo>
                <a:cubicBezTo>
                  <a:pt x="5832869" y="466954"/>
                  <a:pt x="5866917" y="470602"/>
                  <a:pt x="5871782" y="470602"/>
                </a:cubicBezTo>
                <a:cubicBezTo>
                  <a:pt x="5871782" y="460874"/>
                  <a:pt x="5897318" y="456010"/>
                  <a:pt x="5948391" y="456010"/>
                </a:cubicBezTo>
                <a:lnTo>
                  <a:pt x="6039593" y="456010"/>
                </a:lnTo>
                <a:cubicBezTo>
                  <a:pt x="6085802" y="456010"/>
                  <a:pt x="6123498" y="451146"/>
                  <a:pt x="6152684" y="441417"/>
                </a:cubicBezTo>
                <a:lnTo>
                  <a:pt x="6152684" y="430473"/>
                </a:lnTo>
                <a:cubicBezTo>
                  <a:pt x="6138091" y="430473"/>
                  <a:pt x="6130795" y="425609"/>
                  <a:pt x="6130795" y="415881"/>
                </a:cubicBezTo>
                <a:lnTo>
                  <a:pt x="6130795" y="408585"/>
                </a:lnTo>
                <a:lnTo>
                  <a:pt x="6141739" y="408585"/>
                </a:lnTo>
                <a:cubicBezTo>
                  <a:pt x="6141739" y="423177"/>
                  <a:pt x="6195245" y="434121"/>
                  <a:pt x="6302255" y="441417"/>
                </a:cubicBezTo>
                <a:cubicBezTo>
                  <a:pt x="6316846" y="448714"/>
                  <a:pt x="6352111" y="458442"/>
                  <a:pt x="6408048" y="470602"/>
                </a:cubicBezTo>
                <a:lnTo>
                  <a:pt x="6418992" y="466954"/>
                </a:lnTo>
                <a:lnTo>
                  <a:pt x="6429937" y="470602"/>
                </a:lnTo>
                <a:cubicBezTo>
                  <a:pt x="6442097" y="465738"/>
                  <a:pt x="6454257" y="462090"/>
                  <a:pt x="6466417" y="459658"/>
                </a:cubicBezTo>
                <a:lnTo>
                  <a:pt x="6477363" y="456010"/>
                </a:lnTo>
                <a:lnTo>
                  <a:pt x="6481010" y="456010"/>
                </a:lnTo>
                <a:cubicBezTo>
                  <a:pt x="6495603" y="480330"/>
                  <a:pt x="6539380" y="502219"/>
                  <a:pt x="6612341" y="521675"/>
                </a:cubicBezTo>
                <a:cubicBezTo>
                  <a:pt x="6651253" y="570316"/>
                  <a:pt x="6670710" y="633550"/>
                  <a:pt x="6670710" y="711375"/>
                </a:cubicBezTo>
                <a:cubicBezTo>
                  <a:pt x="6648821" y="755152"/>
                  <a:pt x="6619637" y="777040"/>
                  <a:pt x="6583156" y="777040"/>
                </a:cubicBezTo>
                <a:cubicBezTo>
                  <a:pt x="6583156" y="789200"/>
                  <a:pt x="6564916" y="798929"/>
                  <a:pt x="6528435" y="806225"/>
                </a:cubicBezTo>
                <a:cubicBezTo>
                  <a:pt x="6523571" y="806225"/>
                  <a:pt x="6521139" y="803793"/>
                  <a:pt x="6521139" y="798929"/>
                </a:cubicBezTo>
                <a:cubicBezTo>
                  <a:pt x="6508978" y="808657"/>
                  <a:pt x="6496818" y="813521"/>
                  <a:pt x="6484658" y="813521"/>
                </a:cubicBezTo>
                <a:cubicBezTo>
                  <a:pt x="6474930" y="808657"/>
                  <a:pt x="6468850" y="806225"/>
                  <a:pt x="6466417" y="806225"/>
                </a:cubicBezTo>
                <a:cubicBezTo>
                  <a:pt x="6461554" y="808657"/>
                  <a:pt x="6448178" y="818385"/>
                  <a:pt x="6426289" y="835410"/>
                </a:cubicBezTo>
                <a:lnTo>
                  <a:pt x="6411696" y="835410"/>
                </a:lnTo>
                <a:cubicBezTo>
                  <a:pt x="6409265" y="835410"/>
                  <a:pt x="6394672" y="831761"/>
                  <a:pt x="6367920" y="824465"/>
                </a:cubicBezTo>
                <a:lnTo>
                  <a:pt x="6346031" y="824465"/>
                </a:lnTo>
                <a:cubicBezTo>
                  <a:pt x="6299822" y="831761"/>
                  <a:pt x="6265773" y="841490"/>
                  <a:pt x="6243886" y="853650"/>
                </a:cubicBezTo>
                <a:lnTo>
                  <a:pt x="6232942" y="850002"/>
                </a:lnTo>
                <a:cubicBezTo>
                  <a:pt x="6230509" y="850002"/>
                  <a:pt x="6229293" y="851218"/>
                  <a:pt x="6229293" y="853650"/>
                </a:cubicBezTo>
                <a:lnTo>
                  <a:pt x="6200108" y="850002"/>
                </a:lnTo>
                <a:lnTo>
                  <a:pt x="6170923" y="853650"/>
                </a:lnTo>
                <a:lnTo>
                  <a:pt x="6156332" y="850002"/>
                </a:lnTo>
                <a:cubicBezTo>
                  <a:pt x="6153899" y="850002"/>
                  <a:pt x="6152684" y="851218"/>
                  <a:pt x="6152684" y="853650"/>
                </a:cubicBezTo>
                <a:lnTo>
                  <a:pt x="6108906" y="850002"/>
                </a:lnTo>
                <a:lnTo>
                  <a:pt x="6072426" y="850002"/>
                </a:lnTo>
                <a:cubicBezTo>
                  <a:pt x="6069993" y="850002"/>
                  <a:pt x="6068778" y="847570"/>
                  <a:pt x="6068778" y="842706"/>
                </a:cubicBezTo>
                <a:cubicBezTo>
                  <a:pt x="6054185" y="845138"/>
                  <a:pt x="6046890" y="848786"/>
                  <a:pt x="6046890" y="853650"/>
                </a:cubicBezTo>
                <a:lnTo>
                  <a:pt x="5977575" y="842706"/>
                </a:lnTo>
                <a:cubicBezTo>
                  <a:pt x="5967847" y="847570"/>
                  <a:pt x="5960551" y="850002"/>
                  <a:pt x="5955688" y="850002"/>
                </a:cubicBezTo>
                <a:lnTo>
                  <a:pt x="5955688" y="842706"/>
                </a:lnTo>
                <a:lnTo>
                  <a:pt x="5941095" y="850002"/>
                </a:lnTo>
                <a:lnTo>
                  <a:pt x="5926503" y="850002"/>
                </a:lnTo>
                <a:cubicBezTo>
                  <a:pt x="5919206" y="850002"/>
                  <a:pt x="5915558" y="847570"/>
                  <a:pt x="5915558" y="842706"/>
                </a:cubicBezTo>
                <a:cubicBezTo>
                  <a:pt x="5913126" y="842706"/>
                  <a:pt x="5911910" y="845138"/>
                  <a:pt x="5911910" y="850002"/>
                </a:cubicBezTo>
                <a:cubicBezTo>
                  <a:pt x="5838949" y="837842"/>
                  <a:pt x="5802468" y="830545"/>
                  <a:pt x="5802468" y="828113"/>
                </a:cubicBezTo>
                <a:cubicBezTo>
                  <a:pt x="5792739" y="837842"/>
                  <a:pt x="5783012" y="842706"/>
                  <a:pt x="5773283" y="842706"/>
                </a:cubicBezTo>
                <a:lnTo>
                  <a:pt x="5762339" y="835410"/>
                </a:lnTo>
                <a:lnTo>
                  <a:pt x="5747747" y="842706"/>
                </a:lnTo>
                <a:cubicBezTo>
                  <a:pt x="5745315" y="842706"/>
                  <a:pt x="5744099" y="840273"/>
                  <a:pt x="5744099" y="835410"/>
                </a:cubicBezTo>
                <a:lnTo>
                  <a:pt x="5714914" y="842706"/>
                </a:lnTo>
                <a:lnTo>
                  <a:pt x="5663841" y="842706"/>
                </a:lnTo>
                <a:cubicBezTo>
                  <a:pt x="5654112" y="842706"/>
                  <a:pt x="5643168" y="837842"/>
                  <a:pt x="5631009" y="828113"/>
                </a:cubicBezTo>
                <a:cubicBezTo>
                  <a:pt x="5611552" y="828113"/>
                  <a:pt x="5598176" y="839057"/>
                  <a:pt x="5590880" y="860946"/>
                </a:cubicBezTo>
                <a:lnTo>
                  <a:pt x="5590880" y="882834"/>
                </a:lnTo>
                <a:cubicBezTo>
                  <a:pt x="5590880" y="892563"/>
                  <a:pt x="5594528" y="897427"/>
                  <a:pt x="5601824" y="897427"/>
                </a:cubicBezTo>
                <a:cubicBezTo>
                  <a:pt x="5604256" y="897427"/>
                  <a:pt x="5605472" y="894995"/>
                  <a:pt x="5605472" y="890131"/>
                </a:cubicBezTo>
                <a:lnTo>
                  <a:pt x="5649249" y="897427"/>
                </a:lnTo>
                <a:lnTo>
                  <a:pt x="5718563" y="897427"/>
                </a:lnTo>
                <a:cubicBezTo>
                  <a:pt x="5725859" y="897427"/>
                  <a:pt x="5729507" y="899859"/>
                  <a:pt x="5729507" y="904723"/>
                </a:cubicBezTo>
                <a:cubicBezTo>
                  <a:pt x="5731939" y="904723"/>
                  <a:pt x="5733155" y="902291"/>
                  <a:pt x="5733155" y="897427"/>
                </a:cubicBezTo>
                <a:lnTo>
                  <a:pt x="5762339" y="904723"/>
                </a:lnTo>
                <a:lnTo>
                  <a:pt x="5798821" y="904723"/>
                </a:lnTo>
                <a:cubicBezTo>
                  <a:pt x="5808548" y="904723"/>
                  <a:pt x="5815844" y="902291"/>
                  <a:pt x="5820708" y="897427"/>
                </a:cubicBezTo>
                <a:cubicBezTo>
                  <a:pt x="5830437" y="902291"/>
                  <a:pt x="5838949" y="904723"/>
                  <a:pt x="5846245" y="904723"/>
                </a:cubicBezTo>
                <a:lnTo>
                  <a:pt x="5860838" y="901075"/>
                </a:lnTo>
                <a:lnTo>
                  <a:pt x="5871782" y="901075"/>
                </a:lnTo>
                <a:lnTo>
                  <a:pt x="5882726" y="897427"/>
                </a:lnTo>
                <a:cubicBezTo>
                  <a:pt x="5885158" y="897427"/>
                  <a:pt x="5886374" y="899859"/>
                  <a:pt x="5886374" y="904723"/>
                </a:cubicBezTo>
                <a:lnTo>
                  <a:pt x="5915558" y="897427"/>
                </a:lnTo>
                <a:lnTo>
                  <a:pt x="6057833" y="897427"/>
                </a:lnTo>
                <a:cubicBezTo>
                  <a:pt x="6060265" y="897427"/>
                  <a:pt x="6061482" y="899859"/>
                  <a:pt x="6061482" y="904723"/>
                </a:cubicBezTo>
                <a:lnTo>
                  <a:pt x="6072426" y="897427"/>
                </a:lnTo>
                <a:cubicBezTo>
                  <a:pt x="6101611" y="902291"/>
                  <a:pt x="6117418" y="904723"/>
                  <a:pt x="6119850" y="904723"/>
                </a:cubicBezTo>
                <a:lnTo>
                  <a:pt x="6130795" y="897427"/>
                </a:lnTo>
                <a:cubicBezTo>
                  <a:pt x="6145387" y="902291"/>
                  <a:pt x="6153899" y="904723"/>
                  <a:pt x="6156332" y="904723"/>
                </a:cubicBezTo>
                <a:lnTo>
                  <a:pt x="6159980" y="904723"/>
                </a:lnTo>
                <a:lnTo>
                  <a:pt x="6229293" y="860946"/>
                </a:lnTo>
                <a:cubicBezTo>
                  <a:pt x="6234157" y="875538"/>
                  <a:pt x="6248749" y="890131"/>
                  <a:pt x="6273069" y="904723"/>
                </a:cubicBezTo>
                <a:cubicBezTo>
                  <a:pt x="6273069" y="899859"/>
                  <a:pt x="6276718" y="897427"/>
                  <a:pt x="6284014" y="897427"/>
                </a:cubicBezTo>
                <a:cubicBezTo>
                  <a:pt x="6284014" y="899859"/>
                  <a:pt x="6286446" y="902291"/>
                  <a:pt x="6291310" y="904723"/>
                </a:cubicBezTo>
                <a:cubicBezTo>
                  <a:pt x="6298607" y="907155"/>
                  <a:pt x="6307118" y="909587"/>
                  <a:pt x="6316846" y="912019"/>
                </a:cubicBezTo>
                <a:lnTo>
                  <a:pt x="6316846" y="919315"/>
                </a:lnTo>
                <a:lnTo>
                  <a:pt x="6324144" y="919315"/>
                </a:lnTo>
                <a:lnTo>
                  <a:pt x="6338735" y="912019"/>
                </a:lnTo>
                <a:cubicBezTo>
                  <a:pt x="6338735" y="919315"/>
                  <a:pt x="6363055" y="929043"/>
                  <a:pt x="6411696" y="941204"/>
                </a:cubicBezTo>
                <a:cubicBezTo>
                  <a:pt x="6426289" y="982548"/>
                  <a:pt x="6449393" y="1008085"/>
                  <a:pt x="6481010" y="1017813"/>
                </a:cubicBezTo>
                <a:lnTo>
                  <a:pt x="6499250" y="1039702"/>
                </a:lnTo>
                <a:lnTo>
                  <a:pt x="6491954" y="1050646"/>
                </a:lnTo>
                <a:cubicBezTo>
                  <a:pt x="6511410" y="1050646"/>
                  <a:pt x="6521139" y="1056726"/>
                  <a:pt x="6521139" y="1068886"/>
                </a:cubicBezTo>
                <a:lnTo>
                  <a:pt x="6521139" y="1076182"/>
                </a:lnTo>
                <a:lnTo>
                  <a:pt x="6513843" y="1090775"/>
                </a:lnTo>
                <a:cubicBezTo>
                  <a:pt x="6516274" y="1090775"/>
                  <a:pt x="6518706" y="1091991"/>
                  <a:pt x="6521139" y="1094423"/>
                </a:cubicBezTo>
                <a:cubicBezTo>
                  <a:pt x="6526002" y="1096855"/>
                  <a:pt x="6529651" y="1100503"/>
                  <a:pt x="6532083" y="1105367"/>
                </a:cubicBezTo>
                <a:lnTo>
                  <a:pt x="6532083" y="1109015"/>
                </a:lnTo>
                <a:lnTo>
                  <a:pt x="6528435" y="1123607"/>
                </a:lnTo>
                <a:cubicBezTo>
                  <a:pt x="6538163" y="1126039"/>
                  <a:pt x="6543028" y="1138200"/>
                  <a:pt x="6543028" y="1160088"/>
                </a:cubicBezTo>
                <a:lnTo>
                  <a:pt x="6543028" y="1163736"/>
                </a:lnTo>
                <a:lnTo>
                  <a:pt x="6459121" y="1218457"/>
                </a:lnTo>
                <a:cubicBezTo>
                  <a:pt x="6410481" y="1218457"/>
                  <a:pt x="6365487" y="1236698"/>
                  <a:pt x="6324144" y="1273178"/>
                </a:cubicBezTo>
                <a:lnTo>
                  <a:pt x="6269421" y="1254938"/>
                </a:lnTo>
                <a:cubicBezTo>
                  <a:pt x="6257262" y="1257370"/>
                  <a:pt x="6243886" y="1263450"/>
                  <a:pt x="6229293" y="1273178"/>
                </a:cubicBezTo>
                <a:lnTo>
                  <a:pt x="6189164" y="1254938"/>
                </a:lnTo>
                <a:lnTo>
                  <a:pt x="6185517" y="1265882"/>
                </a:lnTo>
                <a:cubicBezTo>
                  <a:pt x="6173356" y="1265882"/>
                  <a:pt x="6151467" y="1256154"/>
                  <a:pt x="6119850" y="1236698"/>
                </a:cubicBezTo>
                <a:cubicBezTo>
                  <a:pt x="6110122" y="1239130"/>
                  <a:pt x="6102826" y="1241562"/>
                  <a:pt x="6097963" y="1243994"/>
                </a:cubicBezTo>
                <a:cubicBezTo>
                  <a:pt x="6078506" y="1231834"/>
                  <a:pt x="6022568" y="1220889"/>
                  <a:pt x="5930151" y="1211161"/>
                </a:cubicBezTo>
                <a:cubicBezTo>
                  <a:pt x="5930151" y="1208729"/>
                  <a:pt x="5928935" y="1207513"/>
                  <a:pt x="5926503" y="1207513"/>
                </a:cubicBezTo>
                <a:cubicBezTo>
                  <a:pt x="5926503" y="1214809"/>
                  <a:pt x="5921638" y="1218457"/>
                  <a:pt x="5911910" y="1218457"/>
                </a:cubicBezTo>
                <a:lnTo>
                  <a:pt x="5846245" y="1218457"/>
                </a:lnTo>
                <a:cubicBezTo>
                  <a:pt x="5838949" y="1218457"/>
                  <a:pt x="5830437" y="1216025"/>
                  <a:pt x="5820708" y="1211161"/>
                </a:cubicBezTo>
                <a:cubicBezTo>
                  <a:pt x="5815844" y="1216025"/>
                  <a:pt x="5808548" y="1218457"/>
                  <a:pt x="5798821" y="1218457"/>
                </a:cubicBezTo>
                <a:lnTo>
                  <a:pt x="5787876" y="1218457"/>
                </a:lnTo>
                <a:cubicBezTo>
                  <a:pt x="5778147" y="1218457"/>
                  <a:pt x="5765988" y="1217241"/>
                  <a:pt x="5751395" y="1214809"/>
                </a:cubicBezTo>
                <a:lnTo>
                  <a:pt x="5703970" y="1211161"/>
                </a:lnTo>
                <a:lnTo>
                  <a:pt x="5689378" y="1218457"/>
                </a:lnTo>
                <a:lnTo>
                  <a:pt x="5674786" y="1211161"/>
                </a:lnTo>
                <a:lnTo>
                  <a:pt x="5660193" y="1214809"/>
                </a:lnTo>
                <a:lnTo>
                  <a:pt x="5641953" y="1214809"/>
                </a:lnTo>
                <a:lnTo>
                  <a:pt x="5623713" y="1218457"/>
                </a:lnTo>
                <a:lnTo>
                  <a:pt x="5576288" y="1218457"/>
                </a:lnTo>
                <a:cubicBezTo>
                  <a:pt x="5576288" y="1220889"/>
                  <a:pt x="5575071" y="1222105"/>
                  <a:pt x="5572640" y="1222105"/>
                </a:cubicBezTo>
                <a:lnTo>
                  <a:pt x="5583584" y="1262234"/>
                </a:lnTo>
                <a:lnTo>
                  <a:pt x="5561695" y="1276827"/>
                </a:lnTo>
                <a:cubicBezTo>
                  <a:pt x="5554399" y="1274394"/>
                  <a:pt x="5548319" y="1273178"/>
                  <a:pt x="5543455" y="1273178"/>
                </a:cubicBezTo>
                <a:lnTo>
                  <a:pt x="5543455" y="1284123"/>
                </a:lnTo>
                <a:cubicBezTo>
                  <a:pt x="5558047" y="1286555"/>
                  <a:pt x="5565343" y="1292635"/>
                  <a:pt x="5565343" y="1302363"/>
                </a:cubicBezTo>
                <a:cubicBezTo>
                  <a:pt x="5555614" y="1312091"/>
                  <a:pt x="5550751" y="1321819"/>
                  <a:pt x="5550751" y="1331548"/>
                </a:cubicBezTo>
                <a:lnTo>
                  <a:pt x="5583584" y="1331548"/>
                </a:lnTo>
                <a:cubicBezTo>
                  <a:pt x="5593312" y="1331548"/>
                  <a:pt x="5605472" y="1332764"/>
                  <a:pt x="5620064" y="1335196"/>
                </a:cubicBezTo>
                <a:lnTo>
                  <a:pt x="5641953" y="1335196"/>
                </a:lnTo>
                <a:lnTo>
                  <a:pt x="5663841" y="1338844"/>
                </a:lnTo>
                <a:lnTo>
                  <a:pt x="5678434" y="1331548"/>
                </a:lnTo>
                <a:cubicBezTo>
                  <a:pt x="5683298" y="1331548"/>
                  <a:pt x="5685730" y="1333980"/>
                  <a:pt x="5685730" y="1338844"/>
                </a:cubicBezTo>
                <a:cubicBezTo>
                  <a:pt x="5736804" y="1329116"/>
                  <a:pt x="5791524" y="1324252"/>
                  <a:pt x="5849893" y="1324252"/>
                </a:cubicBezTo>
                <a:cubicBezTo>
                  <a:pt x="5915558" y="1326684"/>
                  <a:pt x="5948391" y="1337628"/>
                  <a:pt x="5948391" y="1357084"/>
                </a:cubicBezTo>
                <a:lnTo>
                  <a:pt x="5984872" y="1357084"/>
                </a:lnTo>
                <a:lnTo>
                  <a:pt x="5984872" y="1346140"/>
                </a:lnTo>
                <a:cubicBezTo>
                  <a:pt x="5967847" y="1346140"/>
                  <a:pt x="5959335" y="1341276"/>
                  <a:pt x="5959335" y="1331548"/>
                </a:cubicBezTo>
                <a:lnTo>
                  <a:pt x="5970279" y="1324252"/>
                </a:lnTo>
                <a:lnTo>
                  <a:pt x="5988520" y="1324252"/>
                </a:lnTo>
                <a:cubicBezTo>
                  <a:pt x="5995816" y="1324252"/>
                  <a:pt x="6004328" y="1326684"/>
                  <a:pt x="6014057" y="1331548"/>
                </a:cubicBezTo>
                <a:cubicBezTo>
                  <a:pt x="6023785" y="1326684"/>
                  <a:pt x="6029864" y="1324252"/>
                  <a:pt x="6032298" y="1324252"/>
                </a:cubicBezTo>
                <a:cubicBezTo>
                  <a:pt x="6071209" y="1324252"/>
                  <a:pt x="6099178" y="1332764"/>
                  <a:pt x="6116202" y="1349788"/>
                </a:cubicBezTo>
                <a:lnTo>
                  <a:pt x="6116202" y="1338844"/>
                </a:lnTo>
                <a:lnTo>
                  <a:pt x="6119850" y="1338844"/>
                </a:lnTo>
                <a:cubicBezTo>
                  <a:pt x="6139307" y="1338844"/>
                  <a:pt x="6157547" y="1346140"/>
                  <a:pt x="6174571" y="1360732"/>
                </a:cubicBezTo>
                <a:cubicBezTo>
                  <a:pt x="6206188" y="1358300"/>
                  <a:pt x="6228077" y="1348572"/>
                  <a:pt x="6240238" y="1331548"/>
                </a:cubicBezTo>
                <a:lnTo>
                  <a:pt x="6258477" y="1331548"/>
                </a:lnTo>
                <a:cubicBezTo>
                  <a:pt x="6265773" y="1341276"/>
                  <a:pt x="6288878" y="1349788"/>
                  <a:pt x="6327790" y="1357084"/>
                </a:cubicBezTo>
                <a:cubicBezTo>
                  <a:pt x="6327790" y="1349788"/>
                  <a:pt x="6336303" y="1341276"/>
                  <a:pt x="6353327" y="1331548"/>
                </a:cubicBezTo>
                <a:lnTo>
                  <a:pt x="6378864" y="1331548"/>
                </a:lnTo>
                <a:lnTo>
                  <a:pt x="6400752" y="1349788"/>
                </a:lnTo>
                <a:lnTo>
                  <a:pt x="6408048" y="1349788"/>
                </a:lnTo>
                <a:cubicBezTo>
                  <a:pt x="6422641" y="1349788"/>
                  <a:pt x="6437233" y="1341276"/>
                  <a:pt x="6451826" y="1324252"/>
                </a:cubicBezTo>
                <a:cubicBezTo>
                  <a:pt x="6456689" y="1324252"/>
                  <a:pt x="6459121" y="1332764"/>
                  <a:pt x="6459121" y="1349788"/>
                </a:cubicBezTo>
                <a:lnTo>
                  <a:pt x="6510195" y="1338844"/>
                </a:lnTo>
                <a:cubicBezTo>
                  <a:pt x="6512626" y="1343708"/>
                  <a:pt x="6513843" y="1351004"/>
                  <a:pt x="6513843" y="1360732"/>
                </a:cubicBezTo>
                <a:lnTo>
                  <a:pt x="6543028" y="1357084"/>
                </a:lnTo>
                <a:cubicBezTo>
                  <a:pt x="6591669" y="1371676"/>
                  <a:pt x="6625716" y="1378973"/>
                  <a:pt x="6645173" y="1378973"/>
                </a:cubicBezTo>
                <a:lnTo>
                  <a:pt x="6729079" y="1430046"/>
                </a:lnTo>
                <a:lnTo>
                  <a:pt x="6758265" y="1459230"/>
                </a:lnTo>
                <a:lnTo>
                  <a:pt x="6750968" y="1477470"/>
                </a:lnTo>
                <a:cubicBezTo>
                  <a:pt x="6780152" y="1477470"/>
                  <a:pt x="6795961" y="1485983"/>
                  <a:pt x="6798393" y="1503007"/>
                </a:cubicBezTo>
                <a:lnTo>
                  <a:pt x="6794745" y="1510303"/>
                </a:lnTo>
                <a:lnTo>
                  <a:pt x="6791097" y="1517599"/>
                </a:lnTo>
                <a:cubicBezTo>
                  <a:pt x="6788665" y="1527328"/>
                  <a:pt x="6786232" y="1537056"/>
                  <a:pt x="6783800" y="1546784"/>
                </a:cubicBezTo>
                <a:lnTo>
                  <a:pt x="6794745" y="1546784"/>
                </a:lnTo>
                <a:lnTo>
                  <a:pt x="6794745" y="1565024"/>
                </a:lnTo>
                <a:cubicBezTo>
                  <a:pt x="6770424" y="1567456"/>
                  <a:pt x="6758265" y="1574752"/>
                  <a:pt x="6758265" y="1586913"/>
                </a:cubicBezTo>
                <a:lnTo>
                  <a:pt x="6765560" y="1601505"/>
                </a:lnTo>
                <a:cubicBezTo>
                  <a:pt x="6765560" y="1628258"/>
                  <a:pt x="6753400" y="1652578"/>
                  <a:pt x="6729079" y="1674467"/>
                </a:cubicBezTo>
                <a:lnTo>
                  <a:pt x="6736375" y="1685411"/>
                </a:lnTo>
                <a:cubicBezTo>
                  <a:pt x="6736375" y="1702435"/>
                  <a:pt x="6680438" y="1718243"/>
                  <a:pt x="6568564" y="1732836"/>
                </a:cubicBezTo>
                <a:cubicBezTo>
                  <a:pt x="6568564" y="1744996"/>
                  <a:pt x="6564916" y="1751076"/>
                  <a:pt x="6557621" y="1751076"/>
                </a:cubicBezTo>
                <a:lnTo>
                  <a:pt x="6543028" y="1751076"/>
                </a:lnTo>
                <a:lnTo>
                  <a:pt x="6528435" y="1736484"/>
                </a:lnTo>
                <a:lnTo>
                  <a:pt x="6510195" y="1751076"/>
                </a:lnTo>
                <a:lnTo>
                  <a:pt x="6481010" y="1729188"/>
                </a:lnTo>
                <a:lnTo>
                  <a:pt x="6473714" y="1729188"/>
                </a:lnTo>
                <a:lnTo>
                  <a:pt x="6466417" y="1743780"/>
                </a:lnTo>
                <a:cubicBezTo>
                  <a:pt x="6471282" y="1743780"/>
                  <a:pt x="6473714" y="1746212"/>
                  <a:pt x="6473714" y="1751076"/>
                </a:cubicBezTo>
                <a:lnTo>
                  <a:pt x="6455474" y="1762020"/>
                </a:lnTo>
                <a:lnTo>
                  <a:pt x="6371568" y="1762020"/>
                </a:lnTo>
                <a:cubicBezTo>
                  <a:pt x="6361839" y="1762020"/>
                  <a:pt x="6356975" y="1758372"/>
                  <a:pt x="6356975" y="1751076"/>
                </a:cubicBezTo>
                <a:lnTo>
                  <a:pt x="6316846" y="1758372"/>
                </a:lnTo>
                <a:cubicBezTo>
                  <a:pt x="6304686" y="1758372"/>
                  <a:pt x="6287662" y="1753508"/>
                  <a:pt x="6265773" y="1743780"/>
                </a:cubicBezTo>
                <a:lnTo>
                  <a:pt x="6258477" y="1758372"/>
                </a:lnTo>
                <a:cubicBezTo>
                  <a:pt x="6202540" y="1753508"/>
                  <a:pt x="6174571" y="1746212"/>
                  <a:pt x="6174571" y="1736484"/>
                </a:cubicBezTo>
                <a:cubicBezTo>
                  <a:pt x="6172139" y="1736484"/>
                  <a:pt x="6170923" y="1738916"/>
                  <a:pt x="6170923" y="1743780"/>
                </a:cubicBezTo>
                <a:cubicBezTo>
                  <a:pt x="5993384" y="1734052"/>
                  <a:pt x="5904614" y="1724324"/>
                  <a:pt x="5904614" y="1714595"/>
                </a:cubicBezTo>
                <a:lnTo>
                  <a:pt x="5893670" y="1718243"/>
                </a:lnTo>
                <a:cubicBezTo>
                  <a:pt x="5866917" y="1715811"/>
                  <a:pt x="5841381" y="1714595"/>
                  <a:pt x="5817060" y="1714595"/>
                </a:cubicBezTo>
                <a:lnTo>
                  <a:pt x="5776932" y="1714595"/>
                </a:lnTo>
                <a:lnTo>
                  <a:pt x="5769635" y="1718243"/>
                </a:lnTo>
                <a:cubicBezTo>
                  <a:pt x="5764771" y="1715811"/>
                  <a:pt x="5756259" y="1714595"/>
                  <a:pt x="5744099" y="1714595"/>
                </a:cubicBezTo>
                <a:lnTo>
                  <a:pt x="5718563" y="1714595"/>
                </a:lnTo>
                <a:lnTo>
                  <a:pt x="5689378" y="1718243"/>
                </a:lnTo>
                <a:cubicBezTo>
                  <a:pt x="5684514" y="1715811"/>
                  <a:pt x="5679650" y="1714595"/>
                  <a:pt x="5674786" y="1714595"/>
                </a:cubicBezTo>
                <a:lnTo>
                  <a:pt x="5649249" y="1718243"/>
                </a:lnTo>
                <a:lnTo>
                  <a:pt x="5631009" y="1718243"/>
                </a:lnTo>
                <a:cubicBezTo>
                  <a:pt x="5631009" y="1710947"/>
                  <a:pt x="5627361" y="1707299"/>
                  <a:pt x="5620064" y="1707299"/>
                </a:cubicBezTo>
                <a:cubicBezTo>
                  <a:pt x="5605472" y="1721891"/>
                  <a:pt x="5587232" y="1729188"/>
                  <a:pt x="5565343" y="1729188"/>
                </a:cubicBezTo>
                <a:lnTo>
                  <a:pt x="5543455" y="1707299"/>
                </a:lnTo>
                <a:lnTo>
                  <a:pt x="5521566" y="1718243"/>
                </a:lnTo>
                <a:lnTo>
                  <a:pt x="5510622" y="1714595"/>
                </a:lnTo>
                <a:cubicBezTo>
                  <a:pt x="5508189" y="1714595"/>
                  <a:pt x="5506974" y="1715811"/>
                  <a:pt x="5506974" y="1718243"/>
                </a:cubicBezTo>
                <a:cubicBezTo>
                  <a:pt x="5453469" y="1715811"/>
                  <a:pt x="5423069" y="1712163"/>
                  <a:pt x="5415772" y="1707299"/>
                </a:cubicBezTo>
                <a:cubicBezTo>
                  <a:pt x="5393884" y="1721891"/>
                  <a:pt x="5378076" y="1729188"/>
                  <a:pt x="5368347" y="1729188"/>
                </a:cubicBezTo>
                <a:lnTo>
                  <a:pt x="5361051" y="1714595"/>
                </a:lnTo>
                <a:cubicBezTo>
                  <a:pt x="5295385" y="1724324"/>
                  <a:pt x="5216344" y="1729188"/>
                  <a:pt x="5123926" y="1729188"/>
                </a:cubicBezTo>
                <a:lnTo>
                  <a:pt x="5105685" y="1714595"/>
                </a:lnTo>
                <a:lnTo>
                  <a:pt x="5094741" y="1714595"/>
                </a:lnTo>
                <a:lnTo>
                  <a:pt x="5069206" y="1732836"/>
                </a:lnTo>
                <a:lnTo>
                  <a:pt x="5054613" y="1732836"/>
                </a:lnTo>
                <a:cubicBezTo>
                  <a:pt x="5044885" y="1732836"/>
                  <a:pt x="5033941" y="1731620"/>
                  <a:pt x="5021780" y="1729188"/>
                </a:cubicBezTo>
                <a:cubicBezTo>
                  <a:pt x="4924498" y="1736484"/>
                  <a:pt x="4861264" y="1743780"/>
                  <a:pt x="4832080" y="1751076"/>
                </a:cubicBezTo>
                <a:lnTo>
                  <a:pt x="4821136" y="1732836"/>
                </a:lnTo>
                <a:cubicBezTo>
                  <a:pt x="4789519" y="1740132"/>
                  <a:pt x="4767632" y="1743780"/>
                  <a:pt x="4755470" y="1743780"/>
                </a:cubicBezTo>
                <a:lnTo>
                  <a:pt x="4726287" y="1736484"/>
                </a:lnTo>
                <a:cubicBezTo>
                  <a:pt x="4726287" y="1746212"/>
                  <a:pt x="4723854" y="1751076"/>
                  <a:pt x="4718990" y="1751076"/>
                </a:cubicBezTo>
                <a:lnTo>
                  <a:pt x="4656973" y="1743780"/>
                </a:lnTo>
                <a:cubicBezTo>
                  <a:pt x="4656973" y="1748644"/>
                  <a:pt x="4655757" y="1751076"/>
                  <a:pt x="4653325" y="1751076"/>
                </a:cubicBezTo>
                <a:lnTo>
                  <a:pt x="4642381" y="1736484"/>
                </a:lnTo>
                <a:cubicBezTo>
                  <a:pt x="4637516" y="1736484"/>
                  <a:pt x="4630220" y="1738916"/>
                  <a:pt x="4620492" y="1743780"/>
                </a:cubicBezTo>
                <a:cubicBezTo>
                  <a:pt x="4608332" y="1748644"/>
                  <a:pt x="4594956" y="1754724"/>
                  <a:pt x="4580363" y="1762020"/>
                </a:cubicBezTo>
                <a:cubicBezTo>
                  <a:pt x="4551179" y="1762020"/>
                  <a:pt x="4536586" y="1764453"/>
                  <a:pt x="4536586" y="1769316"/>
                </a:cubicBezTo>
                <a:lnTo>
                  <a:pt x="4507402" y="1762020"/>
                </a:lnTo>
                <a:lnTo>
                  <a:pt x="4485513" y="1762020"/>
                </a:lnTo>
                <a:cubicBezTo>
                  <a:pt x="4286085" y="1771749"/>
                  <a:pt x="4186371" y="1789989"/>
                  <a:pt x="4186371" y="1816741"/>
                </a:cubicBezTo>
                <a:cubicBezTo>
                  <a:pt x="4169347" y="1816741"/>
                  <a:pt x="4141378" y="1832550"/>
                  <a:pt x="4102466" y="1864167"/>
                </a:cubicBezTo>
                <a:cubicBezTo>
                  <a:pt x="4078144" y="1864167"/>
                  <a:pt x="4056256" y="1854438"/>
                  <a:pt x="4036800" y="1834982"/>
                </a:cubicBezTo>
                <a:lnTo>
                  <a:pt x="4036800" y="1820390"/>
                </a:lnTo>
                <a:lnTo>
                  <a:pt x="4044096" y="1809445"/>
                </a:lnTo>
                <a:cubicBezTo>
                  <a:pt x="4014912" y="1804581"/>
                  <a:pt x="4000319" y="1798501"/>
                  <a:pt x="4000319" y="1791205"/>
                </a:cubicBezTo>
                <a:lnTo>
                  <a:pt x="4000319" y="1787557"/>
                </a:lnTo>
                <a:cubicBezTo>
                  <a:pt x="4000319" y="1782693"/>
                  <a:pt x="4001535" y="1780261"/>
                  <a:pt x="4003968" y="1780261"/>
                </a:cubicBezTo>
                <a:cubicBezTo>
                  <a:pt x="4003968" y="1731620"/>
                  <a:pt x="3983295" y="1707299"/>
                  <a:pt x="3941950" y="1707299"/>
                </a:cubicBezTo>
                <a:cubicBezTo>
                  <a:pt x="3847100" y="1656226"/>
                  <a:pt x="3796027" y="1627042"/>
                  <a:pt x="3788731" y="1619746"/>
                </a:cubicBezTo>
                <a:cubicBezTo>
                  <a:pt x="3791163" y="1614881"/>
                  <a:pt x="3793596" y="1611233"/>
                  <a:pt x="3796027" y="1608801"/>
                </a:cubicBezTo>
                <a:lnTo>
                  <a:pt x="3803323" y="1605153"/>
                </a:lnTo>
                <a:lnTo>
                  <a:pt x="3828860" y="1605153"/>
                </a:lnTo>
                <a:lnTo>
                  <a:pt x="3854397" y="1623394"/>
                </a:lnTo>
                <a:lnTo>
                  <a:pt x="3858045" y="1623394"/>
                </a:lnTo>
                <a:lnTo>
                  <a:pt x="3887229" y="1619746"/>
                </a:lnTo>
                <a:cubicBezTo>
                  <a:pt x="3884797" y="1588129"/>
                  <a:pt x="3860477" y="1562592"/>
                  <a:pt x="3814267" y="1543136"/>
                </a:cubicBezTo>
                <a:lnTo>
                  <a:pt x="3814267" y="1535840"/>
                </a:lnTo>
                <a:cubicBezTo>
                  <a:pt x="3814267" y="1523679"/>
                  <a:pt x="3828860" y="1517599"/>
                  <a:pt x="3858045" y="1517599"/>
                </a:cubicBezTo>
                <a:lnTo>
                  <a:pt x="3854397" y="1506655"/>
                </a:lnTo>
                <a:lnTo>
                  <a:pt x="3854397" y="1503007"/>
                </a:lnTo>
                <a:cubicBezTo>
                  <a:pt x="3873853" y="1473822"/>
                  <a:pt x="3888445" y="1459230"/>
                  <a:pt x="3898173" y="1459230"/>
                </a:cubicBezTo>
                <a:lnTo>
                  <a:pt x="3887229" y="1437342"/>
                </a:lnTo>
                <a:cubicBezTo>
                  <a:pt x="3894525" y="1417885"/>
                  <a:pt x="3944382" y="1397213"/>
                  <a:pt x="4036800" y="1375324"/>
                </a:cubicBezTo>
                <a:cubicBezTo>
                  <a:pt x="4075713" y="1382621"/>
                  <a:pt x="4102466" y="1393565"/>
                  <a:pt x="4117058" y="1408157"/>
                </a:cubicBezTo>
                <a:cubicBezTo>
                  <a:pt x="4275141" y="1395997"/>
                  <a:pt x="4391879" y="1385053"/>
                  <a:pt x="4467273" y="1375324"/>
                </a:cubicBezTo>
                <a:cubicBezTo>
                  <a:pt x="4469705" y="1375324"/>
                  <a:pt x="4470921" y="1376540"/>
                  <a:pt x="4470921" y="1378973"/>
                </a:cubicBezTo>
                <a:lnTo>
                  <a:pt x="4682510" y="1357084"/>
                </a:lnTo>
                <a:lnTo>
                  <a:pt x="4693454" y="1360732"/>
                </a:lnTo>
                <a:cubicBezTo>
                  <a:pt x="4708046" y="1358300"/>
                  <a:pt x="4723854" y="1357084"/>
                  <a:pt x="4740878" y="1357084"/>
                </a:cubicBezTo>
                <a:lnTo>
                  <a:pt x="4806543" y="1357084"/>
                </a:lnTo>
                <a:cubicBezTo>
                  <a:pt x="4818704" y="1357084"/>
                  <a:pt x="4827216" y="1358300"/>
                  <a:pt x="4832080" y="1360732"/>
                </a:cubicBezTo>
                <a:cubicBezTo>
                  <a:pt x="4834512" y="1358300"/>
                  <a:pt x="4840593" y="1357084"/>
                  <a:pt x="4850321" y="1357084"/>
                </a:cubicBezTo>
                <a:lnTo>
                  <a:pt x="4850321" y="1360732"/>
                </a:lnTo>
                <a:lnTo>
                  <a:pt x="4890449" y="1349788"/>
                </a:lnTo>
                <a:cubicBezTo>
                  <a:pt x="4892882" y="1349788"/>
                  <a:pt x="4894097" y="1352220"/>
                  <a:pt x="4894097" y="1357084"/>
                </a:cubicBezTo>
                <a:lnTo>
                  <a:pt x="4926931" y="1349788"/>
                </a:lnTo>
                <a:lnTo>
                  <a:pt x="4967059" y="1349788"/>
                </a:lnTo>
                <a:cubicBezTo>
                  <a:pt x="4967059" y="1347356"/>
                  <a:pt x="4969491" y="1338844"/>
                  <a:pt x="4974355" y="1324252"/>
                </a:cubicBezTo>
                <a:cubicBezTo>
                  <a:pt x="4967059" y="1324252"/>
                  <a:pt x="4960979" y="1313307"/>
                  <a:pt x="4956114" y="1291419"/>
                </a:cubicBezTo>
                <a:lnTo>
                  <a:pt x="4963410" y="1254938"/>
                </a:lnTo>
                <a:lnTo>
                  <a:pt x="4919634" y="1254938"/>
                </a:lnTo>
                <a:cubicBezTo>
                  <a:pt x="4909906" y="1254938"/>
                  <a:pt x="4891666" y="1251290"/>
                  <a:pt x="4864913" y="1243994"/>
                </a:cubicBezTo>
                <a:cubicBezTo>
                  <a:pt x="4864913" y="1253722"/>
                  <a:pt x="4835728" y="1261018"/>
                  <a:pt x="4777360" y="1265882"/>
                </a:cubicBezTo>
                <a:cubicBezTo>
                  <a:pt x="4772495" y="1265882"/>
                  <a:pt x="4770063" y="1264666"/>
                  <a:pt x="4770063" y="1262234"/>
                </a:cubicBezTo>
                <a:lnTo>
                  <a:pt x="4678861" y="1276827"/>
                </a:lnTo>
                <a:lnTo>
                  <a:pt x="4678861" y="1273178"/>
                </a:lnTo>
                <a:cubicBezTo>
                  <a:pt x="4676429" y="1273178"/>
                  <a:pt x="4664269" y="1275610"/>
                  <a:pt x="4642381" y="1280475"/>
                </a:cubicBezTo>
                <a:lnTo>
                  <a:pt x="4616844" y="1284123"/>
                </a:lnTo>
                <a:lnTo>
                  <a:pt x="4584011" y="1291419"/>
                </a:lnTo>
                <a:lnTo>
                  <a:pt x="4573067" y="1284123"/>
                </a:lnTo>
                <a:cubicBezTo>
                  <a:pt x="4556043" y="1284123"/>
                  <a:pt x="4496458" y="1297499"/>
                  <a:pt x="4394311" y="1324252"/>
                </a:cubicBezTo>
                <a:cubicBezTo>
                  <a:pt x="4377287" y="1278043"/>
                  <a:pt x="4360263" y="1254938"/>
                  <a:pt x="4343238" y="1254938"/>
                </a:cubicBezTo>
                <a:cubicBezTo>
                  <a:pt x="4314054" y="1235482"/>
                  <a:pt x="4294597" y="1209945"/>
                  <a:pt x="4284869" y="1178328"/>
                </a:cubicBezTo>
                <a:cubicBezTo>
                  <a:pt x="4199747" y="1136984"/>
                  <a:pt x="4157187" y="1102935"/>
                  <a:pt x="4157187" y="1076182"/>
                </a:cubicBezTo>
                <a:cubicBezTo>
                  <a:pt x="4164483" y="1076182"/>
                  <a:pt x="4168131" y="1072535"/>
                  <a:pt x="4168131" y="1065238"/>
                </a:cubicBezTo>
                <a:cubicBezTo>
                  <a:pt x="4160834" y="1065238"/>
                  <a:pt x="4157187" y="1060374"/>
                  <a:pt x="4157187" y="1050646"/>
                </a:cubicBezTo>
                <a:lnTo>
                  <a:pt x="4157187" y="1021461"/>
                </a:lnTo>
                <a:cubicBezTo>
                  <a:pt x="4157187" y="1019029"/>
                  <a:pt x="4159618" y="1016597"/>
                  <a:pt x="4164483" y="1014165"/>
                </a:cubicBezTo>
                <a:cubicBezTo>
                  <a:pt x="4171779" y="1011733"/>
                  <a:pt x="4181507" y="1009301"/>
                  <a:pt x="4193667" y="1006869"/>
                </a:cubicBezTo>
                <a:cubicBezTo>
                  <a:pt x="4186371" y="992277"/>
                  <a:pt x="4182723" y="981332"/>
                  <a:pt x="4182723" y="974036"/>
                </a:cubicBezTo>
                <a:lnTo>
                  <a:pt x="4193667" y="966740"/>
                </a:lnTo>
                <a:lnTo>
                  <a:pt x="4211908" y="966740"/>
                </a:lnTo>
                <a:lnTo>
                  <a:pt x="4241092" y="974036"/>
                </a:lnTo>
                <a:cubicBezTo>
                  <a:pt x="4241092" y="966740"/>
                  <a:pt x="4252037" y="963092"/>
                  <a:pt x="4273925" y="963092"/>
                </a:cubicBezTo>
                <a:lnTo>
                  <a:pt x="4270277" y="952148"/>
                </a:lnTo>
                <a:lnTo>
                  <a:pt x="4295814" y="933908"/>
                </a:lnTo>
                <a:lnTo>
                  <a:pt x="4314054" y="933908"/>
                </a:lnTo>
                <a:cubicBezTo>
                  <a:pt x="4362695" y="933908"/>
                  <a:pt x="4399175" y="943636"/>
                  <a:pt x="4423496" y="963092"/>
                </a:cubicBezTo>
                <a:lnTo>
                  <a:pt x="4438088" y="963092"/>
                </a:lnTo>
                <a:cubicBezTo>
                  <a:pt x="4447817" y="946068"/>
                  <a:pt x="4491593" y="937556"/>
                  <a:pt x="4569419" y="937556"/>
                </a:cubicBezTo>
                <a:lnTo>
                  <a:pt x="4569419" y="941204"/>
                </a:lnTo>
                <a:cubicBezTo>
                  <a:pt x="4584011" y="936340"/>
                  <a:pt x="4596172" y="933908"/>
                  <a:pt x="4605900" y="933908"/>
                </a:cubicBezTo>
                <a:cubicBezTo>
                  <a:pt x="4605900" y="938771"/>
                  <a:pt x="4608332" y="941204"/>
                  <a:pt x="4613196" y="941204"/>
                </a:cubicBezTo>
                <a:cubicBezTo>
                  <a:pt x="4618060" y="936340"/>
                  <a:pt x="4622924" y="933908"/>
                  <a:pt x="4627788" y="933908"/>
                </a:cubicBezTo>
                <a:lnTo>
                  <a:pt x="4682510" y="933908"/>
                </a:lnTo>
                <a:lnTo>
                  <a:pt x="4718990" y="926611"/>
                </a:lnTo>
                <a:cubicBezTo>
                  <a:pt x="4723854" y="931476"/>
                  <a:pt x="4733583" y="933908"/>
                  <a:pt x="4748174" y="933908"/>
                </a:cubicBezTo>
                <a:lnTo>
                  <a:pt x="4755470" y="926611"/>
                </a:lnTo>
                <a:cubicBezTo>
                  <a:pt x="4762767" y="926611"/>
                  <a:pt x="4766415" y="929043"/>
                  <a:pt x="4766415" y="933908"/>
                </a:cubicBezTo>
                <a:cubicBezTo>
                  <a:pt x="4866129" y="916883"/>
                  <a:pt x="4945171" y="908371"/>
                  <a:pt x="5003539" y="908371"/>
                </a:cubicBezTo>
                <a:lnTo>
                  <a:pt x="5003539" y="897427"/>
                </a:lnTo>
                <a:cubicBezTo>
                  <a:pt x="5003539" y="890131"/>
                  <a:pt x="4997459" y="865810"/>
                  <a:pt x="4985300" y="824465"/>
                </a:cubicBezTo>
                <a:cubicBezTo>
                  <a:pt x="4970707" y="824465"/>
                  <a:pt x="4960979" y="825681"/>
                  <a:pt x="4956114" y="828113"/>
                </a:cubicBezTo>
                <a:cubicBezTo>
                  <a:pt x="4931794" y="825681"/>
                  <a:pt x="4919634" y="823249"/>
                  <a:pt x="4919634" y="820817"/>
                </a:cubicBezTo>
                <a:lnTo>
                  <a:pt x="4777360" y="842706"/>
                </a:lnTo>
                <a:lnTo>
                  <a:pt x="4777360" y="835410"/>
                </a:lnTo>
                <a:cubicBezTo>
                  <a:pt x="4770063" y="840273"/>
                  <a:pt x="4761551" y="843922"/>
                  <a:pt x="4751822" y="846354"/>
                </a:cubicBezTo>
                <a:cubicBezTo>
                  <a:pt x="4746958" y="848786"/>
                  <a:pt x="4742094" y="850002"/>
                  <a:pt x="4737231" y="850002"/>
                </a:cubicBezTo>
                <a:cubicBezTo>
                  <a:pt x="4700750" y="845138"/>
                  <a:pt x="4682510" y="840273"/>
                  <a:pt x="4682510" y="835410"/>
                </a:cubicBezTo>
                <a:cubicBezTo>
                  <a:pt x="4672781" y="837842"/>
                  <a:pt x="4658189" y="840273"/>
                  <a:pt x="4638733" y="842706"/>
                </a:cubicBezTo>
                <a:cubicBezTo>
                  <a:pt x="4614412" y="847570"/>
                  <a:pt x="4586443" y="851218"/>
                  <a:pt x="4554827" y="853650"/>
                </a:cubicBezTo>
                <a:cubicBezTo>
                  <a:pt x="4547531" y="853650"/>
                  <a:pt x="4543883" y="850002"/>
                  <a:pt x="4543883" y="842706"/>
                </a:cubicBezTo>
                <a:cubicBezTo>
                  <a:pt x="4483082" y="845138"/>
                  <a:pt x="4447817" y="851218"/>
                  <a:pt x="4438088" y="860946"/>
                </a:cubicBezTo>
                <a:cubicBezTo>
                  <a:pt x="4433224" y="860946"/>
                  <a:pt x="4430792" y="858514"/>
                  <a:pt x="4430792" y="853650"/>
                </a:cubicBezTo>
                <a:cubicBezTo>
                  <a:pt x="4428360" y="853650"/>
                  <a:pt x="4422280" y="856082"/>
                  <a:pt x="4412552" y="860946"/>
                </a:cubicBezTo>
                <a:lnTo>
                  <a:pt x="4357831" y="853650"/>
                </a:lnTo>
                <a:lnTo>
                  <a:pt x="4343238" y="860946"/>
                </a:lnTo>
                <a:lnTo>
                  <a:pt x="4335942" y="853650"/>
                </a:lnTo>
                <a:cubicBezTo>
                  <a:pt x="4282437" y="856082"/>
                  <a:pt x="4250820" y="862162"/>
                  <a:pt x="4241092" y="871890"/>
                </a:cubicBezTo>
                <a:cubicBezTo>
                  <a:pt x="4168131" y="845138"/>
                  <a:pt x="4086657" y="786769"/>
                  <a:pt x="3996671" y="696783"/>
                </a:cubicBezTo>
                <a:lnTo>
                  <a:pt x="3996671" y="693135"/>
                </a:lnTo>
                <a:cubicBezTo>
                  <a:pt x="4011264" y="671246"/>
                  <a:pt x="4018560" y="653006"/>
                  <a:pt x="4018560" y="638413"/>
                </a:cubicBezTo>
                <a:lnTo>
                  <a:pt x="4011264" y="601933"/>
                </a:lnTo>
                <a:cubicBezTo>
                  <a:pt x="4020992" y="601933"/>
                  <a:pt x="4029504" y="586124"/>
                  <a:pt x="4036800" y="554508"/>
                </a:cubicBezTo>
                <a:cubicBezTo>
                  <a:pt x="4078144" y="496139"/>
                  <a:pt x="4131650" y="460874"/>
                  <a:pt x="4197316" y="448714"/>
                </a:cubicBezTo>
                <a:lnTo>
                  <a:pt x="4230148" y="456010"/>
                </a:lnTo>
                <a:lnTo>
                  <a:pt x="4241092" y="456010"/>
                </a:lnTo>
                <a:lnTo>
                  <a:pt x="4281221" y="448714"/>
                </a:lnTo>
                <a:lnTo>
                  <a:pt x="4281221" y="456010"/>
                </a:lnTo>
                <a:lnTo>
                  <a:pt x="4295814" y="448714"/>
                </a:lnTo>
                <a:lnTo>
                  <a:pt x="4299462" y="448714"/>
                </a:lnTo>
                <a:cubicBezTo>
                  <a:pt x="4309189" y="448714"/>
                  <a:pt x="4314054" y="451146"/>
                  <a:pt x="4314054" y="456010"/>
                </a:cubicBezTo>
                <a:lnTo>
                  <a:pt x="4343238" y="448714"/>
                </a:lnTo>
                <a:lnTo>
                  <a:pt x="4357831" y="448714"/>
                </a:lnTo>
                <a:cubicBezTo>
                  <a:pt x="4425928" y="448714"/>
                  <a:pt x="4481865" y="454794"/>
                  <a:pt x="4525642" y="466954"/>
                </a:cubicBezTo>
                <a:cubicBezTo>
                  <a:pt x="4528074" y="466954"/>
                  <a:pt x="4529290" y="464522"/>
                  <a:pt x="4529290" y="459658"/>
                </a:cubicBezTo>
                <a:cubicBezTo>
                  <a:pt x="4558475" y="464522"/>
                  <a:pt x="4575499" y="466954"/>
                  <a:pt x="4580363" y="466954"/>
                </a:cubicBezTo>
                <a:lnTo>
                  <a:pt x="4653325" y="459658"/>
                </a:lnTo>
                <a:lnTo>
                  <a:pt x="4664269" y="466954"/>
                </a:lnTo>
                <a:lnTo>
                  <a:pt x="4678861" y="459658"/>
                </a:lnTo>
                <a:lnTo>
                  <a:pt x="4697102" y="463306"/>
                </a:lnTo>
                <a:lnTo>
                  <a:pt x="4708046" y="463306"/>
                </a:lnTo>
                <a:lnTo>
                  <a:pt x="4722638" y="466954"/>
                </a:lnTo>
                <a:lnTo>
                  <a:pt x="4748174" y="459658"/>
                </a:lnTo>
                <a:lnTo>
                  <a:pt x="4755470" y="466954"/>
                </a:lnTo>
                <a:cubicBezTo>
                  <a:pt x="4762767" y="466954"/>
                  <a:pt x="4766415" y="464522"/>
                  <a:pt x="4766415" y="459658"/>
                </a:cubicBezTo>
                <a:lnTo>
                  <a:pt x="4835728" y="466954"/>
                </a:lnTo>
                <a:lnTo>
                  <a:pt x="4872209" y="466954"/>
                </a:lnTo>
                <a:cubicBezTo>
                  <a:pt x="4877074" y="466954"/>
                  <a:pt x="4879505" y="468170"/>
                  <a:pt x="4879505" y="470602"/>
                </a:cubicBezTo>
                <a:lnTo>
                  <a:pt x="4890449" y="466954"/>
                </a:lnTo>
                <a:lnTo>
                  <a:pt x="4905042" y="466954"/>
                </a:lnTo>
                <a:cubicBezTo>
                  <a:pt x="4907474" y="466954"/>
                  <a:pt x="4908690" y="468170"/>
                  <a:pt x="4908690" y="470602"/>
                </a:cubicBezTo>
                <a:cubicBezTo>
                  <a:pt x="4911122" y="470602"/>
                  <a:pt x="4912338" y="469386"/>
                  <a:pt x="4912338" y="466954"/>
                </a:cubicBezTo>
                <a:cubicBezTo>
                  <a:pt x="4958546" y="471818"/>
                  <a:pt x="4986516" y="475466"/>
                  <a:pt x="4996244" y="477898"/>
                </a:cubicBezTo>
                <a:cubicBezTo>
                  <a:pt x="5020564" y="475466"/>
                  <a:pt x="5032724" y="471818"/>
                  <a:pt x="5032724" y="466954"/>
                </a:cubicBezTo>
                <a:cubicBezTo>
                  <a:pt x="5030293" y="393992"/>
                  <a:pt x="5020564" y="357512"/>
                  <a:pt x="5003539" y="357512"/>
                </a:cubicBezTo>
                <a:lnTo>
                  <a:pt x="5010835" y="346567"/>
                </a:lnTo>
                <a:lnTo>
                  <a:pt x="4996244" y="328327"/>
                </a:lnTo>
                <a:lnTo>
                  <a:pt x="5003539" y="299142"/>
                </a:lnTo>
                <a:cubicBezTo>
                  <a:pt x="4996244" y="299142"/>
                  <a:pt x="4992596" y="294278"/>
                  <a:pt x="4992596" y="284550"/>
                </a:cubicBezTo>
                <a:cubicBezTo>
                  <a:pt x="4999892" y="277254"/>
                  <a:pt x="5008404" y="273606"/>
                  <a:pt x="5018133" y="273606"/>
                </a:cubicBezTo>
                <a:lnTo>
                  <a:pt x="5018133" y="269958"/>
                </a:lnTo>
                <a:cubicBezTo>
                  <a:pt x="5018133" y="267526"/>
                  <a:pt x="5004756" y="252933"/>
                  <a:pt x="4978004" y="226181"/>
                </a:cubicBezTo>
                <a:lnTo>
                  <a:pt x="4992596" y="222533"/>
                </a:lnTo>
                <a:lnTo>
                  <a:pt x="5003539" y="222533"/>
                </a:lnTo>
                <a:cubicBezTo>
                  <a:pt x="5008404" y="222533"/>
                  <a:pt x="5010835" y="223749"/>
                  <a:pt x="5010835" y="226181"/>
                </a:cubicBezTo>
                <a:lnTo>
                  <a:pt x="5021780" y="222533"/>
                </a:lnTo>
                <a:lnTo>
                  <a:pt x="5025429" y="222533"/>
                </a:lnTo>
                <a:cubicBezTo>
                  <a:pt x="5035157" y="222533"/>
                  <a:pt x="5043668" y="229829"/>
                  <a:pt x="5050965" y="244421"/>
                </a:cubicBezTo>
                <a:lnTo>
                  <a:pt x="5065556" y="240773"/>
                </a:lnTo>
                <a:lnTo>
                  <a:pt x="5069206" y="240773"/>
                </a:lnTo>
                <a:cubicBezTo>
                  <a:pt x="5074069" y="240773"/>
                  <a:pt x="5076502" y="241989"/>
                  <a:pt x="5076502" y="244421"/>
                </a:cubicBezTo>
                <a:cubicBezTo>
                  <a:pt x="5117846" y="207940"/>
                  <a:pt x="5143383" y="189700"/>
                  <a:pt x="5153110" y="189700"/>
                </a:cubicBezTo>
                <a:lnTo>
                  <a:pt x="5153110" y="160515"/>
                </a:lnTo>
                <a:cubicBezTo>
                  <a:pt x="5153110" y="158083"/>
                  <a:pt x="5166487" y="147139"/>
                  <a:pt x="5193240" y="127683"/>
                </a:cubicBezTo>
                <a:close/>
                <a:moveTo>
                  <a:pt x="12300099" y="0"/>
                </a:moveTo>
                <a:cubicBezTo>
                  <a:pt x="12360900" y="17025"/>
                  <a:pt x="12391300" y="35265"/>
                  <a:pt x="12391300" y="54721"/>
                </a:cubicBezTo>
                <a:cubicBezTo>
                  <a:pt x="12403461" y="44993"/>
                  <a:pt x="12411972" y="40129"/>
                  <a:pt x="12416837" y="40129"/>
                </a:cubicBezTo>
                <a:lnTo>
                  <a:pt x="12431429" y="40129"/>
                </a:lnTo>
                <a:cubicBezTo>
                  <a:pt x="12431429" y="18241"/>
                  <a:pt x="12436293" y="7296"/>
                  <a:pt x="12446021" y="7296"/>
                </a:cubicBezTo>
                <a:cubicBezTo>
                  <a:pt x="12446021" y="14593"/>
                  <a:pt x="12497095" y="30401"/>
                  <a:pt x="12599241" y="54721"/>
                </a:cubicBezTo>
                <a:lnTo>
                  <a:pt x="12599241" y="62017"/>
                </a:lnTo>
                <a:lnTo>
                  <a:pt x="12628425" y="54721"/>
                </a:lnTo>
                <a:lnTo>
                  <a:pt x="12653962" y="54721"/>
                </a:lnTo>
                <a:lnTo>
                  <a:pt x="12741516" y="83906"/>
                </a:lnTo>
                <a:lnTo>
                  <a:pt x="12792589" y="153219"/>
                </a:lnTo>
                <a:lnTo>
                  <a:pt x="12788941" y="186052"/>
                </a:lnTo>
                <a:cubicBezTo>
                  <a:pt x="12827854" y="227397"/>
                  <a:pt x="12847310" y="254150"/>
                  <a:pt x="12847310" y="266310"/>
                </a:cubicBezTo>
                <a:cubicBezTo>
                  <a:pt x="12844877" y="280902"/>
                  <a:pt x="12840014" y="288198"/>
                  <a:pt x="12832718" y="288198"/>
                </a:cubicBezTo>
                <a:lnTo>
                  <a:pt x="12858254" y="353864"/>
                </a:lnTo>
                <a:cubicBezTo>
                  <a:pt x="13018770" y="331975"/>
                  <a:pt x="13210901" y="314950"/>
                  <a:pt x="13434651" y="302790"/>
                </a:cubicBezTo>
                <a:cubicBezTo>
                  <a:pt x="13444379" y="307654"/>
                  <a:pt x="13451675" y="310087"/>
                  <a:pt x="13456539" y="310087"/>
                </a:cubicBezTo>
                <a:cubicBezTo>
                  <a:pt x="13480859" y="310087"/>
                  <a:pt x="13501531" y="301575"/>
                  <a:pt x="13518556" y="284550"/>
                </a:cubicBezTo>
                <a:lnTo>
                  <a:pt x="13522205" y="284550"/>
                </a:lnTo>
                <a:cubicBezTo>
                  <a:pt x="13544093" y="284550"/>
                  <a:pt x="13561117" y="289414"/>
                  <a:pt x="13573277" y="299142"/>
                </a:cubicBezTo>
                <a:lnTo>
                  <a:pt x="13617053" y="288198"/>
                </a:lnTo>
                <a:cubicBezTo>
                  <a:pt x="13658399" y="288198"/>
                  <a:pt x="13760545" y="331975"/>
                  <a:pt x="13923493" y="419529"/>
                </a:cubicBezTo>
                <a:cubicBezTo>
                  <a:pt x="14032935" y="521675"/>
                  <a:pt x="14093736" y="583692"/>
                  <a:pt x="14105896" y="605581"/>
                </a:cubicBezTo>
                <a:lnTo>
                  <a:pt x="14105896" y="656654"/>
                </a:lnTo>
                <a:cubicBezTo>
                  <a:pt x="14113192" y="688270"/>
                  <a:pt x="14120488" y="711375"/>
                  <a:pt x="14127785" y="725967"/>
                </a:cubicBezTo>
                <a:lnTo>
                  <a:pt x="14127785" y="769744"/>
                </a:lnTo>
                <a:cubicBezTo>
                  <a:pt x="14127785" y="772176"/>
                  <a:pt x="14125353" y="773392"/>
                  <a:pt x="14120488" y="773392"/>
                </a:cubicBezTo>
                <a:lnTo>
                  <a:pt x="14135081" y="798929"/>
                </a:lnTo>
                <a:cubicBezTo>
                  <a:pt x="14130216" y="811089"/>
                  <a:pt x="14127785" y="818385"/>
                  <a:pt x="14127785" y="820817"/>
                </a:cubicBezTo>
                <a:cubicBezTo>
                  <a:pt x="14142377" y="820817"/>
                  <a:pt x="14150888" y="848786"/>
                  <a:pt x="14153321" y="904723"/>
                </a:cubicBezTo>
                <a:lnTo>
                  <a:pt x="14127785" y="919315"/>
                </a:lnTo>
                <a:lnTo>
                  <a:pt x="14142377" y="974036"/>
                </a:lnTo>
                <a:cubicBezTo>
                  <a:pt x="14135081" y="976468"/>
                  <a:pt x="14125353" y="977684"/>
                  <a:pt x="14113192" y="977684"/>
                </a:cubicBezTo>
                <a:lnTo>
                  <a:pt x="14113192" y="992277"/>
                </a:lnTo>
                <a:lnTo>
                  <a:pt x="14120488" y="1010517"/>
                </a:lnTo>
                <a:lnTo>
                  <a:pt x="14120488" y="1025109"/>
                </a:lnTo>
                <a:cubicBezTo>
                  <a:pt x="14071848" y="1039702"/>
                  <a:pt x="14047527" y="1057942"/>
                  <a:pt x="14047527" y="1079830"/>
                </a:cubicBezTo>
                <a:lnTo>
                  <a:pt x="14054823" y="1079830"/>
                </a:lnTo>
                <a:cubicBezTo>
                  <a:pt x="14088871" y="1091991"/>
                  <a:pt x="14105896" y="1102935"/>
                  <a:pt x="14105896" y="1112663"/>
                </a:cubicBezTo>
                <a:cubicBezTo>
                  <a:pt x="14105896" y="1115095"/>
                  <a:pt x="14103463" y="1117527"/>
                  <a:pt x="14098600" y="1119959"/>
                </a:cubicBezTo>
                <a:cubicBezTo>
                  <a:pt x="14088871" y="1122391"/>
                  <a:pt x="14080360" y="1124823"/>
                  <a:pt x="14073063" y="1127256"/>
                </a:cubicBezTo>
                <a:lnTo>
                  <a:pt x="14076711" y="1181977"/>
                </a:lnTo>
                <a:cubicBezTo>
                  <a:pt x="14040231" y="1220889"/>
                  <a:pt x="14013478" y="1240346"/>
                  <a:pt x="13996454" y="1240346"/>
                </a:cubicBezTo>
                <a:lnTo>
                  <a:pt x="13981861" y="1240346"/>
                </a:lnTo>
                <a:lnTo>
                  <a:pt x="13992806" y="1254938"/>
                </a:lnTo>
                <a:lnTo>
                  <a:pt x="13992806" y="1258586"/>
                </a:lnTo>
                <a:cubicBezTo>
                  <a:pt x="13983078" y="1258586"/>
                  <a:pt x="13975782" y="1259802"/>
                  <a:pt x="13970917" y="1262234"/>
                </a:cubicBezTo>
                <a:cubicBezTo>
                  <a:pt x="13968485" y="1259802"/>
                  <a:pt x="13961188" y="1258586"/>
                  <a:pt x="13949029" y="1258586"/>
                </a:cubicBezTo>
                <a:cubicBezTo>
                  <a:pt x="13949029" y="1265882"/>
                  <a:pt x="13927140" y="1271962"/>
                  <a:pt x="13883364" y="1276827"/>
                </a:cubicBezTo>
                <a:lnTo>
                  <a:pt x="13890660" y="1291419"/>
                </a:lnTo>
                <a:cubicBezTo>
                  <a:pt x="13890660" y="1301147"/>
                  <a:pt x="13887011" y="1306011"/>
                  <a:pt x="13879715" y="1306011"/>
                </a:cubicBezTo>
                <a:lnTo>
                  <a:pt x="13832290" y="1306011"/>
                </a:lnTo>
                <a:cubicBezTo>
                  <a:pt x="13815266" y="1306011"/>
                  <a:pt x="13806754" y="1307227"/>
                  <a:pt x="13806754" y="1309659"/>
                </a:cubicBezTo>
                <a:lnTo>
                  <a:pt x="13777569" y="1306011"/>
                </a:lnTo>
                <a:cubicBezTo>
                  <a:pt x="13704607" y="1306011"/>
                  <a:pt x="13646239" y="1301147"/>
                  <a:pt x="13602461" y="1291419"/>
                </a:cubicBezTo>
                <a:cubicBezTo>
                  <a:pt x="13575709" y="1301147"/>
                  <a:pt x="13541660" y="1306011"/>
                  <a:pt x="13500315" y="1306011"/>
                </a:cubicBezTo>
                <a:lnTo>
                  <a:pt x="13493019" y="1291419"/>
                </a:lnTo>
                <a:lnTo>
                  <a:pt x="13482076" y="1295067"/>
                </a:lnTo>
                <a:cubicBezTo>
                  <a:pt x="13474780" y="1292635"/>
                  <a:pt x="13468699" y="1291419"/>
                  <a:pt x="13463835" y="1291419"/>
                </a:cubicBezTo>
                <a:lnTo>
                  <a:pt x="13456539" y="1306011"/>
                </a:lnTo>
                <a:lnTo>
                  <a:pt x="13423706" y="1295067"/>
                </a:lnTo>
                <a:cubicBezTo>
                  <a:pt x="13413977" y="1295067"/>
                  <a:pt x="13388441" y="1306011"/>
                  <a:pt x="13347097" y="1327900"/>
                </a:cubicBezTo>
                <a:cubicBezTo>
                  <a:pt x="13310615" y="1325467"/>
                  <a:pt x="13278999" y="1318171"/>
                  <a:pt x="13252247" y="1306011"/>
                </a:cubicBezTo>
                <a:cubicBezTo>
                  <a:pt x="13232791" y="1306011"/>
                  <a:pt x="13196309" y="1338844"/>
                  <a:pt x="13142804" y="1404509"/>
                </a:cubicBezTo>
                <a:cubicBezTo>
                  <a:pt x="13118484" y="1428830"/>
                  <a:pt x="13092947" y="1448286"/>
                  <a:pt x="13066195" y="1462878"/>
                </a:cubicBezTo>
                <a:cubicBezTo>
                  <a:pt x="13066195" y="1477470"/>
                  <a:pt x="13062547" y="1484767"/>
                  <a:pt x="13055251" y="1484767"/>
                </a:cubicBezTo>
                <a:lnTo>
                  <a:pt x="13055251" y="1495711"/>
                </a:lnTo>
                <a:cubicBezTo>
                  <a:pt x="13055251" y="1505439"/>
                  <a:pt x="13118484" y="1520031"/>
                  <a:pt x="13244951" y="1539488"/>
                </a:cubicBezTo>
                <a:lnTo>
                  <a:pt x="13274135" y="1528544"/>
                </a:lnTo>
                <a:lnTo>
                  <a:pt x="13339801" y="1528544"/>
                </a:lnTo>
                <a:lnTo>
                  <a:pt x="13339801" y="1510303"/>
                </a:lnTo>
                <a:cubicBezTo>
                  <a:pt x="13332505" y="1510303"/>
                  <a:pt x="13328856" y="1505439"/>
                  <a:pt x="13328856" y="1495711"/>
                </a:cubicBezTo>
                <a:cubicBezTo>
                  <a:pt x="13328856" y="1493279"/>
                  <a:pt x="13339801" y="1488415"/>
                  <a:pt x="13361689" y="1481119"/>
                </a:cubicBezTo>
                <a:cubicBezTo>
                  <a:pt x="13383577" y="1471390"/>
                  <a:pt x="13412761" y="1462878"/>
                  <a:pt x="13449243" y="1455582"/>
                </a:cubicBezTo>
                <a:cubicBezTo>
                  <a:pt x="13546525" y="1455582"/>
                  <a:pt x="13619486" y="1532192"/>
                  <a:pt x="13668127" y="1685411"/>
                </a:cubicBezTo>
                <a:cubicBezTo>
                  <a:pt x="13668127" y="1738916"/>
                  <a:pt x="13670559" y="1770533"/>
                  <a:pt x="13675423" y="1780261"/>
                </a:cubicBezTo>
                <a:cubicBezTo>
                  <a:pt x="13675423" y="1785125"/>
                  <a:pt x="13672991" y="1787557"/>
                  <a:pt x="13668127" y="1787557"/>
                </a:cubicBezTo>
                <a:lnTo>
                  <a:pt x="13675423" y="1849574"/>
                </a:lnTo>
                <a:lnTo>
                  <a:pt x="13675423" y="1893351"/>
                </a:lnTo>
                <a:cubicBezTo>
                  <a:pt x="13675423" y="1917672"/>
                  <a:pt x="13666911" y="1944424"/>
                  <a:pt x="13649886" y="1973609"/>
                </a:cubicBezTo>
                <a:lnTo>
                  <a:pt x="13617053" y="1969961"/>
                </a:lnTo>
                <a:lnTo>
                  <a:pt x="13595165" y="1969961"/>
                </a:lnTo>
                <a:cubicBezTo>
                  <a:pt x="13573277" y="1969961"/>
                  <a:pt x="13558685" y="1979689"/>
                  <a:pt x="13551389" y="1999145"/>
                </a:cubicBezTo>
                <a:lnTo>
                  <a:pt x="13627998" y="2035626"/>
                </a:lnTo>
                <a:cubicBezTo>
                  <a:pt x="13659615" y="2025898"/>
                  <a:pt x="13680287" y="2013738"/>
                  <a:pt x="13690015" y="1999145"/>
                </a:cubicBezTo>
                <a:lnTo>
                  <a:pt x="13733793" y="1995497"/>
                </a:lnTo>
                <a:cubicBezTo>
                  <a:pt x="13745953" y="2002793"/>
                  <a:pt x="13760545" y="2010090"/>
                  <a:pt x="13777569" y="2017386"/>
                </a:cubicBezTo>
                <a:cubicBezTo>
                  <a:pt x="13804321" y="2027114"/>
                  <a:pt x="13833507" y="2036842"/>
                  <a:pt x="13865123" y="2046570"/>
                </a:cubicBezTo>
                <a:cubicBezTo>
                  <a:pt x="13896740" y="2083051"/>
                  <a:pt x="13917412" y="2101291"/>
                  <a:pt x="13927140" y="2101291"/>
                </a:cubicBezTo>
                <a:lnTo>
                  <a:pt x="13949029" y="2134124"/>
                </a:lnTo>
                <a:lnTo>
                  <a:pt x="13941732" y="2159661"/>
                </a:lnTo>
                <a:cubicBezTo>
                  <a:pt x="13941732" y="2171821"/>
                  <a:pt x="13969702" y="2192493"/>
                  <a:pt x="14025639" y="2221678"/>
                </a:cubicBezTo>
                <a:lnTo>
                  <a:pt x="14029286" y="2236270"/>
                </a:lnTo>
                <a:lnTo>
                  <a:pt x="14029286" y="2239918"/>
                </a:lnTo>
                <a:lnTo>
                  <a:pt x="14025639" y="2280047"/>
                </a:lnTo>
                <a:cubicBezTo>
                  <a:pt x="14045095" y="2314096"/>
                  <a:pt x="14054823" y="2337200"/>
                  <a:pt x="14054823" y="2349360"/>
                </a:cubicBezTo>
                <a:cubicBezTo>
                  <a:pt x="14030503" y="2371249"/>
                  <a:pt x="14015911" y="2382193"/>
                  <a:pt x="14011046" y="2382193"/>
                </a:cubicBezTo>
                <a:lnTo>
                  <a:pt x="13970917" y="2382193"/>
                </a:lnTo>
                <a:cubicBezTo>
                  <a:pt x="13970917" y="2401650"/>
                  <a:pt x="13953892" y="2411378"/>
                  <a:pt x="13919844" y="2411378"/>
                </a:cubicBezTo>
                <a:lnTo>
                  <a:pt x="13908900" y="2411378"/>
                </a:lnTo>
                <a:lnTo>
                  <a:pt x="13865123" y="2407730"/>
                </a:lnTo>
                <a:cubicBezTo>
                  <a:pt x="13860260" y="2410162"/>
                  <a:pt x="13855395" y="2411378"/>
                  <a:pt x="13850531" y="2411378"/>
                </a:cubicBezTo>
                <a:cubicBezTo>
                  <a:pt x="13843235" y="2408946"/>
                  <a:pt x="13837154" y="2407730"/>
                  <a:pt x="13832290" y="2407730"/>
                </a:cubicBezTo>
                <a:lnTo>
                  <a:pt x="13832290" y="2411378"/>
                </a:lnTo>
                <a:lnTo>
                  <a:pt x="13835939" y="2429618"/>
                </a:lnTo>
                <a:lnTo>
                  <a:pt x="13824994" y="2433266"/>
                </a:lnTo>
                <a:lnTo>
                  <a:pt x="13565981" y="2433266"/>
                </a:lnTo>
                <a:cubicBezTo>
                  <a:pt x="13544093" y="2433266"/>
                  <a:pt x="13522205" y="2432050"/>
                  <a:pt x="13500315" y="2429618"/>
                </a:cubicBezTo>
                <a:cubicBezTo>
                  <a:pt x="13497883" y="2432050"/>
                  <a:pt x="13483291" y="2433266"/>
                  <a:pt x="13456539" y="2433266"/>
                </a:cubicBezTo>
                <a:cubicBezTo>
                  <a:pt x="13454106" y="2430834"/>
                  <a:pt x="13452890" y="2423538"/>
                  <a:pt x="13452890" y="2411378"/>
                </a:cubicBezTo>
                <a:lnTo>
                  <a:pt x="13434651" y="2411378"/>
                </a:lnTo>
                <a:cubicBezTo>
                  <a:pt x="13415194" y="2416242"/>
                  <a:pt x="13398169" y="2421106"/>
                  <a:pt x="13383577" y="2425970"/>
                </a:cubicBezTo>
                <a:lnTo>
                  <a:pt x="13372633" y="2429618"/>
                </a:lnTo>
                <a:lnTo>
                  <a:pt x="13339801" y="2429618"/>
                </a:lnTo>
                <a:lnTo>
                  <a:pt x="13317912" y="2411378"/>
                </a:lnTo>
                <a:lnTo>
                  <a:pt x="13314264" y="2411378"/>
                </a:lnTo>
                <a:cubicBezTo>
                  <a:pt x="13302104" y="2411378"/>
                  <a:pt x="13289943" y="2417458"/>
                  <a:pt x="13277783" y="2429618"/>
                </a:cubicBezTo>
                <a:cubicBezTo>
                  <a:pt x="13277783" y="2417458"/>
                  <a:pt x="13272920" y="2411378"/>
                  <a:pt x="13263190" y="2411378"/>
                </a:cubicBezTo>
                <a:cubicBezTo>
                  <a:pt x="13260759" y="2411378"/>
                  <a:pt x="13255894" y="2412594"/>
                  <a:pt x="13248598" y="2415026"/>
                </a:cubicBezTo>
                <a:cubicBezTo>
                  <a:pt x="13238870" y="2417458"/>
                  <a:pt x="13227926" y="2422322"/>
                  <a:pt x="13215766" y="2429618"/>
                </a:cubicBezTo>
                <a:cubicBezTo>
                  <a:pt x="13203605" y="2417458"/>
                  <a:pt x="13190230" y="2411378"/>
                  <a:pt x="13175637" y="2411378"/>
                </a:cubicBezTo>
                <a:cubicBezTo>
                  <a:pt x="13173205" y="2411378"/>
                  <a:pt x="13171989" y="2416242"/>
                  <a:pt x="13171989" y="2425970"/>
                </a:cubicBezTo>
                <a:cubicBezTo>
                  <a:pt x="13135508" y="2416242"/>
                  <a:pt x="13114835" y="2410162"/>
                  <a:pt x="13109972" y="2407730"/>
                </a:cubicBezTo>
                <a:cubicBezTo>
                  <a:pt x="13105108" y="2410162"/>
                  <a:pt x="13096595" y="2411378"/>
                  <a:pt x="13084435" y="2411378"/>
                </a:cubicBezTo>
                <a:lnTo>
                  <a:pt x="13047954" y="2400433"/>
                </a:lnTo>
                <a:cubicBezTo>
                  <a:pt x="13047954" y="2407730"/>
                  <a:pt x="13039442" y="2411378"/>
                  <a:pt x="13022418" y="2411378"/>
                </a:cubicBezTo>
                <a:lnTo>
                  <a:pt x="13022418" y="2433266"/>
                </a:lnTo>
                <a:lnTo>
                  <a:pt x="13142804" y="2444210"/>
                </a:lnTo>
                <a:lnTo>
                  <a:pt x="13142804" y="2455155"/>
                </a:lnTo>
                <a:lnTo>
                  <a:pt x="13128212" y="2473395"/>
                </a:lnTo>
                <a:lnTo>
                  <a:pt x="13128212" y="2484339"/>
                </a:lnTo>
                <a:lnTo>
                  <a:pt x="13263190" y="2557301"/>
                </a:lnTo>
                <a:cubicBezTo>
                  <a:pt x="13336152" y="2591349"/>
                  <a:pt x="13383577" y="2618102"/>
                  <a:pt x="13405465" y="2637558"/>
                </a:cubicBezTo>
                <a:cubicBezTo>
                  <a:pt x="13580573" y="2712952"/>
                  <a:pt x="13743521" y="2765241"/>
                  <a:pt x="13894307" y="2794426"/>
                </a:cubicBezTo>
                <a:lnTo>
                  <a:pt x="14003750" y="2838202"/>
                </a:lnTo>
                <a:lnTo>
                  <a:pt x="14160617" y="2958589"/>
                </a:lnTo>
                <a:cubicBezTo>
                  <a:pt x="14160617" y="2968317"/>
                  <a:pt x="14180074" y="2996286"/>
                  <a:pt x="14218986" y="3042495"/>
                </a:cubicBezTo>
                <a:cubicBezTo>
                  <a:pt x="14218986" y="3064383"/>
                  <a:pt x="14222634" y="3075327"/>
                  <a:pt x="14229931" y="3075327"/>
                </a:cubicBezTo>
                <a:lnTo>
                  <a:pt x="14222634" y="3140993"/>
                </a:lnTo>
                <a:lnTo>
                  <a:pt x="14222634" y="3177474"/>
                </a:lnTo>
                <a:cubicBezTo>
                  <a:pt x="14222634" y="3192066"/>
                  <a:pt x="14214123" y="3199362"/>
                  <a:pt x="14197098" y="3199362"/>
                </a:cubicBezTo>
                <a:cubicBezTo>
                  <a:pt x="14211690" y="3213954"/>
                  <a:pt x="14218986" y="3226114"/>
                  <a:pt x="14218986" y="3235843"/>
                </a:cubicBezTo>
                <a:cubicBezTo>
                  <a:pt x="14180074" y="3238275"/>
                  <a:pt x="14149673" y="3249219"/>
                  <a:pt x="14127785" y="3268675"/>
                </a:cubicBezTo>
                <a:lnTo>
                  <a:pt x="14135081" y="3294212"/>
                </a:lnTo>
                <a:cubicBezTo>
                  <a:pt x="14127785" y="3299076"/>
                  <a:pt x="14119273" y="3302724"/>
                  <a:pt x="14109544" y="3305156"/>
                </a:cubicBezTo>
                <a:cubicBezTo>
                  <a:pt x="14102248" y="3307588"/>
                  <a:pt x="14093736" y="3308804"/>
                  <a:pt x="14084008" y="3308804"/>
                </a:cubicBezTo>
                <a:cubicBezTo>
                  <a:pt x="14088871" y="3330693"/>
                  <a:pt x="14096167" y="3341637"/>
                  <a:pt x="14105896" y="3341637"/>
                </a:cubicBezTo>
                <a:lnTo>
                  <a:pt x="14105896" y="3345285"/>
                </a:lnTo>
                <a:cubicBezTo>
                  <a:pt x="14105896" y="3350149"/>
                  <a:pt x="14098600" y="3356229"/>
                  <a:pt x="14084008" y="3363525"/>
                </a:cubicBezTo>
                <a:cubicBezTo>
                  <a:pt x="14084008" y="3358661"/>
                  <a:pt x="14081575" y="3356229"/>
                  <a:pt x="14076711" y="3356229"/>
                </a:cubicBezTo>
                <a:lnTo>
                  <a:pt x="14084008" y="3345285"/>
                </a:lnTo>
                <a:lnTo>
                  <a:pt x="14084008" y="3341637"/>
                </a:lnTo>
                <a:lnTo>
                  <a:pt x="14065767" y="3341637"/>
                </a:lnTo>
                <a:cubicBezTo>
                  <a:pt x="14053607" y="3341637"/>
                  <a:pt x="14025639" y="3353797"/>
                  <a:pt x="13981861" y="3378118"/>
                </a:cubicBezTo>
                <a:cubicBezTo>
                  <a:pt x="13938085" y="3378118"/>
                  <a:pt x="13895524" y="3359877"/>
                  <a:pt x="13854179" y="3323396"/>
                </a:cubicBezTo>
                <a:lnTo>
                  <a:pt x="13839586" y="3323396"/>
                </a:lnTo>
                <a:cubicBezTo>
                  <a:pt x="13839586" y="3345285"/>
                  <a:pt x="13834723" y="3356229"/>
                  <a:pt x="13824994" y="3356229"/>
                </a:cubicBezTo>
                <a:lnTo>
                  <a:pt x="13821347" y="3356229"/>
                </a:lnTo>
                <a:lnTo>
                  <a:pt x="13773922" y="3330693"/>
                </a:lnTo>
                <a:lnTo>
                  <a:pt x="13766625" y="3330693"/>
                </a:lnTo>
                <a:lnTo>
                  <a:pt x="13748385" y="3345285"/>
                </a:lnTo>
                <a:lnTo>
                  <a:pt x="13744736" y="3345285"/>
                </a:lnTo>
                <a:lnTo>
                  <a:pt x="13722848" y="3330693"/>
                </a:lnTo>
                <a:lnTo>
                  <a:pt x="13719200" y="3330693"/>
                </a:lnTo>
                <a:lnTo>
                  <a:pt x="13700960" y="3345285"/>
                </a:lnTo>
                <a:cubicBezTo>
                  <a:pt x="13598814" y="3286916"/>
                  <a:pt x="13538012" y="3257731"/>
                  <a:pt x="13518556" y="3257731"/>
                </a:cubicBezTo>
                <a:cubicBezTo>
                  <a:pt x="13511260" y="3255299"/>
                  <a:pt x="13505179" y="3251651"/>
                  <a:pt x="13500315" y="3246787"/>
                </a:cubicBezTo>
                <a:cubicBezTo>
                  <a:pt x="13495452" y="3244355"/>
                  <a:pt x="13493019" y="3241923"/>
                  <a:pt x="13493019" y="3239491"/>
                </a:cubicBezTo>
                <a:lnTo>
                  <a:pt x="13540444" y="3239491"/>
                </a:lnTo>
                <a:cubicBezTo>
                  <a:pt x="13503964" y="3212738"/>
                  <a:pt x="13449243" y="3187202"/>
                  <a:pt x="13376281" y="3162881"/>
                </a:cubicBezTo>
                <a:cubicBezTo>
                  <a:pt x="13376281" y="3177474"/>
                  <a:pt x="13372633" y="3184770"/>
                  <a:pt x="13365337" y="3184770"/>
                </a:cubicBezTo>
                <a:cubicBezTo>
                  <a:pt x="13348312" y="3184770"/>
                  <a:pt x="13319127" y="3170177"/>
                  <a:pt x="13277783" y="3140993"/>
                </a:cubicBezTo>
                <a:cubicBezTo>
                  <a:pt x="13226710" y="3136129"/>
                  <a:pt x="13136723" y="3071679"/>
                  <a:pt x="13007826" y="2947645"/>
                </a:cubicBezTo>
                <a:cubicBezTo>
                  <a:pt x="13007826" y="2945213"/>
                  <a:pt x="12995666" y="2933052"/>
                  <a:pt x="12971345" y="2911164"/>
                </a:cubicBezTo>
                <a:cubicBezTo>
                  <a:pt x="12937296" y="2884411"/>
                  <a:pt x="12895951" y="2854011"/>
                  <a:pt x="12847310" y="2819962"/>
                </a:cubicBezTo>
                <a:lnTo>
                  <a:pt x="12832718" y="2819962"/>
                </a:lnTo>
                <a:lnTo>
                  <a:pt x="12843662" y="2830906"/>
                </a:lnTo>
                <a:lnTo>
                  <a:pt x="12843662" y="2841851"/>
                </a:lnTo>
                <a:cubicBezTo>
                  <a:pt x="12831503" y="2900220"/>
                  <a:pt x="12824206" y="2929404"/>
                  <a:pt x="12821774" y="2929404"/>
                </a:cubicBezTo>
                <a:cubicBezTo>
                  <a:pt x="12829070" y="2946429"/>
                  <a:pt x="12836366" y="2995070"/>
                  <a:pt x="12843662" y="3075327"/>
                </a:cubicBezTo>
                <a:lnTo>
                  <a:pt x="12829070" y="3228547"/>
                </a:lnTo>
                <a:cubicBezTo>
                  <a:pt x="12831503" y="3233411"/>
                  <a:pt x="12832718" y="3241923"/>
                  <a:pt x="12832718" y="3254083"/>
                </a:cubicBezTo>
                <a:lnTo>
                  <a:pt x="12829070" y="3254083"/>
                </a:lnTo>
                <a:lnTo>
                  <a:pt x="12832718" y="3265027"/>
                </a:lnTo>
                <a:cubicBezTo>
                  <a:pt x="12832718" y="3277188"/>
                  <a:pt x="12822989" y="3310020"/>
                  <a:pt x="12803533" y="3363525"/>
                </a:cubicBezTo>
                <a:lnTo>
                  <a:pt x="12814478" y="3378118"/>
                </a:lnTo>
                <a:lnTo>
                  <a:pt x="12814478" y="3385414"/>
                </a:lnTo>
                <a:cubicBezTo>
                  <a:pt x="12814478" y="3395142"/>
                  <a:pt x="12810829" y="3403654"/>
                  <a:pt x="12803533" y="3410950"/>
                </a:cubicBezTo>
                <a:cubicBezTo>
                  <a:pt x="12810829" y="3413382"/>
                  <a:pt x="12814478" y="3419463"/>
                  <a:pt x="12814478" y="3429191"/>
                </a:cubicBezTo>
                <a:cubicBezTo>
                  <a:pt x="12814478" y="3451079"/>
                  <a:pt x="12776781" y="3496072"/>
                  <a:pt x="12701387" y="3564170"/>
                </a:cubicBezTo>
                <a:cubicBezTo>
                  <a:pt x="12701387" y="3590922"/>
                  <a:pt x="12684363" y="3605514"/>
                  <a:pt x="12650314" y="3607947"/>
                </a:cubicBezTo>
                <a:cubicBezTo>
                  <a:pt x="12650314" y="3603082"/>
                  <a:pt x="12635721" y="3589706"/>
                  <a:pt x="12606537" y="3567818"/>
                </a:cubicBezTo>
                <a:lnTo>
                  <a:pt x="12621129" y="3549577"/>
                </a:lnTo>
                <a:cubicBezTo>
                  <a:pt x="12572489" y="3537417"/>
                  <a:pt x="12543304" y="3527689"/>
                  <a:pt x="12533575" y="3520393"/>
                </a:cubicBezTo>
                <a:cubicBezTo>
                  <a:pt x="12533575" y="3539849"/>
                  <a:pt x="12528711" y="3549577"/>
                  <a:pt x="12518983" y="3549577"/>
                </a:cubicBezTo>
                <a:cubicBezTo>
                  <a:pt x="12509255" y="3549577"/>
                  <a:pt x="12499526" y="3533769"/>
                  <a:pt x="12489799" y="3502152"/>
                </a:cubicBezTo>
                <a:cubicBezTo>
                  <a:pt x="12494663" y="3492424"/>
                  <a:pt x="12497095" y="3483912"/>
                  <a:pt x="12497095" y="3476616"/>
                </a:cubicBezTo>
                <a:cubicBezTo>
                  <a:pt x="12463046" y="3440135"/>
                  <a:pt x="12436293" y="3415815"/>
                  <a:pt x="12416837" y="3403654"/>
                </a:cubicBezTo>
                <a:cubicBezTo>
                  <a:pt x="12399813" y="3379334"/>
                  <a:pt x="12385221" y="3342853"/>
                  <a:pt x="12373061" y="3294212"/>
                </a:cubicBezTo>
                <a:cubicBezTo>
                  <a:pt x="12373061" y="3262595"/>
                  <a:pt x="12380357" y="3223682"/>
                  <a:pt x="12394949" y="3177474"/>
                </a:cubicBezTo>
                <a:cubicBezTo>
                  <a:pt x="12394949" y="3175041"/>
                  <a:pt x="12393733" y="3173826"/>
                  <a:pt x="12391300" y="3173826"/>
                </a:cubicBezTo>
                <a:cubicBezTo>
                  <a:pt x="12403461" y="3037631"/>
                  <a:pt x="12415621" y="2946429"/>
                  <a:pt x="12427782" y="2900220"/>
                </a:cubicBezTo>
                <a:lnTo>
                  <a:pt x="12420486" y="2881979"/>
                </a:lnTo>
                <a:lnTo>
                  <a:pt x="12424133" y="2871035"/>
                </a:lnTo>
                <a:lnTo>
                  <a:pt x="12427782" y="2863739"/>
                </a:lnTo>
                <a:lnTo>
                  <a:pt x="12416837" y="2856443"/>
                </a:lnTo>
                <a:cubicBezTo>
                  <a:pt x="12414405" y="2863739"/>
                  <a:pt x="12408325" y="2872251"/>
                  <a:pt x="12398596" y="2881979"/>
                </a:cubicBezTo>
                <a:cubicBezTo>
                  <a:pt x="12381572" y="2899004"/>
                  <a:pt x="12362116" y="2914812"/>
                  <a:pt x="12340228" y="2929404"/>
                </a:cubicBezTo>
                <a:cubicBezTo>
                  <a:pt x="12340228" y="2941565"/>
                  <a:pt x="12302530" y="2967101"/>
                  <a:pt x="12227137" y="3006014"/>
                </a:cubicBezTo>
                <a:cubicBezTo>
                  <a:pt x="12227137" y="3015742"/>
                  <a:pt x="12176065" y="3048575"/>
                  <a:pt x="12073919" y="3104512"/>
                </a:cubicBezTo>
                <a:cubicBezTo>
                  <a:pt x="12054462" y="3131264"/>
                  <a:pt x="12000957" y="3162881"/>
                  <a:pt x="11913403" y="3199362"/>
                </a:cubicBezTo>
                <a:cubicBezTo>
                  <a:pt x="11901242" y="3194498"/>
                  <a:pt x="11892731" y="3192066"/>
                  <a:pt x="11887866" y="3192066"/>
                </a:cubicBezTo>
                <a:lnTo>
                  <a:pt x="11898811" y="3206658"/>
                </a:lnTo>
                <a:cubicBezTo>
                  <a:pt x="11889082" y="3213954"/>
                  <a:pt x="11884219" y="3223682"/>
                  <a:pt x="11884219" y="3235843"/>
                </a:cubicBezTo>
                <a:lnTo>
                  <a:pt x="11869626" y="3235843"/>
                </a:lnTo>
                <a:cubicBezTo>
                  <a:pt x="11862330" y="3235843"/>
                  <a:pt x="11858682" y="3233411"/>
                  <a:pt x="11858682" y="3228547"/>
                </a:cubicBezTo>
                <a:lnTo>
                  <a:pt x="11588724" y="3356229"/>
                </a:lnTo>
                <a:cubicBezTo>
                  <a:pt x="11557107" y="3387846"/>
                  <a:pt x="11510898" y="3403654"/>
                  <a:pt x="11450097" y="3403654"/>
                </a:cubicBezTo>
                <a:cubicBezTo>
                  <a:pt x="11450097" y="3393926"/>
                  <a:pt x="11447665" y="3389062"/>
                  <a:pt x="11442801" y="3389062"/>
                </a:cubicBezTo>
                <a:lnTo>
                  <a:pt x="11399025" y="3389062"/>
                </a:lnTo>
                <a:cubicBezTo>
                  <a:pt x="11382000" y="3403654"/>
                  <a:pt x="11358896" y="3410950"/>
                  <a:pt x="11329711" y="3410950"/>
                </a:cubicBezTo>
                <a:cubicBezTo>
                  <a:pt x="11327278" y="3406086"/>
                  <a:pt x="11326063" y="3398790"/>
                  <a:pt x="11326063" y="3389062"/>
                </a:cubicBezTo>
                <a:lnTo>
                  <a:pt x="11307822" y="3389062"/>
                </a:lnTo>
                <a:lnTo>
                  <a:pt x="11293230" y="3403654"/>
                </a:lnTo>
                <a:lnTo>
                  <a:pt x="11282285" y="3403654"/>
                </a:lnTo>
                <a:cubicBezTo>
                  <a:pt x="11209325" y="3374470"/>
                  <a:pt x="11172843" y="3340421"/>
                  <a:pt x="11172843" y="3301508"/>
                </a:cubicBezTo>
                <a:lnTo>
                  <a:pt x="11165547" y="3206658"/>
                </a:lnTo>
                <a:cubicBezTo>
                  <a:pt x="11167979" y="3182337"/>
                  <a:pt x="11195948" y="3149505"/>
                  <a:pt x="11249454" y="3108160"/>
                </a:cubicBezTo>
                <a:cubicBezTo>
                  <a:pt x="11254317" y="3096000"/>
                  <a:pt x="11260397" y="3089920"/>
                  <a:pt x="11267693" y="3089920"/>
                </a:cubicBezTo>
                <a:cubicBezTo>
                  <a:pt x="11257965" y="3075327"/>
                  <a:pt x="11253101" y="3060735"/>
                  <a:pt x="11253101" y="3046143"/>
                </a:cubicBezTo>
                <a:cubicBezTo>
                  <a:pt x="11253101" y="3004798"/>
                  <a:pt x="11272557" y="2984125"/>
                  <a:pt x="11311471" y="2984125"/>
                </a:cubicBezTo>
                <a:cubicBezTo>
                  <a:pt x="11311471" y="2986558"/>
                  <a:pt x="11315118" y="2987773"/>
                  <a:pt x="11322414" y="2987773"/>
                </a:cubicBezTo>
                <a:cubicBezTo>
                  <a:pt x="11322414" y="2980477"/>
                  <a:pt x="11324847" y="2976829"/>
                  <a:pt x="11329711" y="2976829"/>
                </a:cubicBezTo>
                <a:cubicBezTo>
                  <a:pt x="11346735" y="2984125"/>
                  <a:pt x="11358896" y="2987773"/>
                  <a:pt x="11366192" y="2987773"/>
                </a:cubicBezTo>
                <a:cubicBezTo>
                  <a:pt x="11371056" y="2987773"/>
                  <a:pt x="11399025" y="2971965"/>
                  <a:pt x="11450097" y="2940348"/>
                </a:cubicBezTo>
                <a:lnTo>
                  <a:pt x="11493875" y="2943997"/>
                </a:lnTo>
                <a:cubicBezTo>
                  <a:pt x="11501171" y="2929404"/>
                  <a:pt x="11536435" y="2908732"/>
                  <a:pt x="11599668" y="2881979"/>
                </a:cubicBezTo>
                <a:lnTo>
                  <a:pt x="11610613" y="2885627"/>
                </a:lnTo>
                <a:lnTo>
                  <a:pt x="11617909" y="2885627"/>
                </a:lnTo>
                <a:cubicBezTo>
                  <a:pt x="11620340" y="2878331"/>
                  <a:pt x="11696950" y="2841851"/>
                  <a:pt x="11847738" y="2776185"/>
                </a:cubicBezTo>
                <a:cubicBezTo>
                  <a:pt x="11847738" y="2766457"/>
                  <a:pt x="11910970" y="2717816"/>
                  <a:pt x="12037437" y="2630262"/>
                </a:cubicBezTo>
                <a:cubicBezTo>
                  <a:pt x="12042302" y="2613238"/>
                  <a:pt x="12061758" y="2601078"/>
                  <a:pt x="12095807" y="2593782"/>
                </a:cubicBezTo>
                <a:cubicBezTo>
                  <a:pt x="12134720" y="2550005"/>
                  <a:pt x="12154176" y="2522036"/>
                  <a:pt x="12154176" y="2509876"/>
                </a:cubicBezTo>
                <a:lnTo>
                  <a:pt x="12146879" y="2509876"/>
                </a:lnTo>
                <a:cubicBezTo>
                  <a:pt x="12137151" y="2534196"/>
                  <a:pt x="12120126" y="2546357"/>
                  <a:pt x="12095807" y="2546357"/>
                </a:cubicBezTo>
                <a:cubicBezTo>
                  <a:pt x="12095807" y="2536628"/>
                  <a:pt x="12090942" y="2531764"/>
                  <a:pt x="12081215" y="2531764"/>
                </a:cubicBezTo>
                <a:lnTo>
                  <a:pt x="12066623" y="2531764"/>
                </a:lnTo>
                <a:cubicBezTo>
                  <a:pt x="12044733" y="2546357"/>
                  <a:pt x="12000957" y="2559733"/>
                  <a:pt x="11935291" y="2571893"/>
                </a:cubicBezTo>
                <a:cubicBezTo>
                  <a:pt x="11935291" y="2564597"/>
                  <a:pt x="11934075" y="2560949"/>
                  <a:pt x="11931644" y="2560949"/>
                </a:cubicBezTo>
                <a:cubicBezTo>
                  <a:pt x="11931644" y="2570677"/>
                  <a:pt x="11926779" y="2575541"/>
                  <a:pt x="11917051" y="2575541"/>
                </a:cubicBezTo>
                <a:lnTo>
                  <a:pt x="11913403" y="2575541"/>
                </a:lnTo>
                <a:lnTo>
                  <a:pt x="11913403" y="2571893"/>
                </a:lnTo>
                <a:lnTo>
                  <a:pt x="11917051" y="2557301"/>
                </a:lnTo>
                <a:lnTo>
                  <a:pt x="11913403" y="2557301"/>
                </a:lnTo>
                <a:cubicBezTo>
                  <a:pt x="11886650" y="2557301"/>
                  <a:pt x="11858682" y="2571893"/>
                  <a:pt x="11829497" y="2601078"/>
                </a:cubicBezTo>
                <a:cubicBezTo>
                  <a:pt x="11807609" y="2601078"/>
                  <a:pt x="11795448" y="2602294"/>
                  <a:pt x="11793016" y="2604726"/>
                </a:cubicBezTo>
                <a:cubicBezTo>
                  <a:pt x="11788152" y="2594997"/>
                  <a:pt x="11785720" y="2588917"/>
                  <a:pt x="11785720" y="2586485"/>
                </a:cubicBezTo>
                <a:lnTo>
                  <a:pt x="11782072" y="2586485"/>
                </a:lnTo>
                <a:cubicBezTo>
                  <a:pt x="11706678" y="2605942"/>
                  <a:pt x="11659253" y="2621750"/>
                  <a:pt x="11639797" y="2633910"/>
                </a:cubicBezTo>
                <a:cubicBezTo>
                  <a:pt x="11634933" y="2636342"/>
                  <a:pt x="11625205" y="2637558"/>
                  <a:pt x="11610613" y="2637558"/>
                </a:cubicBezTo>
                <a:lnTo>
                  <a:pt x="11596021" y="2633910"/>
                </a:lnTo>
                <a:lnTo>
                  <a:pt x="11577780" y="2630262"/>
                </a:lnTo>
                <a:lnTo>
                  <a:pt x="11559540" y="2630262"/>
                </a:lnTo>
                <a:cubicBezTo>
                  <a:pt x="11559540" y="2637558"/>
                  <a:pt x="11580211" y="2643638"/>
                  <a:pt x="11621557" y="2648503"/>
                </a:cubicBezTo>
                <a:lnTo>
                  <a:pt x="11621557" y="2659447"/>
                </a:lnTo>
                <a:cubicBezTo>
                  <a:pt x="11621557" y="2678903"/>
                  <a:pt x="11616692" y="2689847"/>
                  <a:pt x="11606965" y="2692280"/>
                </a:cubicBezTo>
                <a:cubicBezTo>
                  <a:pt x="11565619" y="2692280"/>
                  <a:pt x="11515763" y="2681335"/>
                  <a:pt x="11457393" y="2659447"/>
                </a:cubicBezTo>
                <a:cubicBezTo>
                  <a:pt x="11457393" y="2664311"/>
                  <a:pt x="11452529" y="2666743"/>
                  <a:pt x="11442801" y="2666743"/>
                </a:cubicBezTo>
                <a:cubicBezTo>
                  <a:pt x="11430640" y="2666743"/>
                  <a:pt x="11411185" y="2659447"/>
                  <a:pt x="11384432" y="2644855"/>
                </a:cubicBezTo>
                <a:lnTo>
                  <a:pt x="11358896" y="2648503"/>
                </a:lnTo>
                <a:cubicBezTo>
                  <a:pt x="11344304" y="2648503"/>
                  <a:pt x="11298094" y="2624182"/>
                  <a:pt x="11220268" y="2575541"/>
                </a:cubicBezTo>
                <a:cubicBezTo>
                  <a:pt x="11178923" y="2534196"/>
                  <a:pt x="11133931" y="2474611"/>
                  <a:pt x="11085291" y="2396785"/>
                </a:cubicBezTo>
                <a:cubicBezTo>
                  <a:pt x="11082858" y="2396785"/>
                  <a:pt x="11059754" y="2367601"/>
                  <a:pt x="11015976" y="2309231"/>
                </a:cubicBezTo>
                <a:cubicBezTo>
                  <a:pt x="11015976" y="2270319"/>
                  <a:pt x="11028137" y="2226542"/>
                  <a:pt x="11052458" y="2177901"/>
                </a:cubicBezTo>
                <a:cubicBezTo>
                  <a:pt x="11052458" y="2170605"/>
                  <a:pt x="11084073" y="2149932"/>
                  <a:pt x="11147308" y="2115884"/>
                </a:cubicBezTo>
                <a:cubicBezTo>
                  <a:pt x="11147308" y="2108588"/>
                  <a:pt x="11169196" y="2098859"/>
                  <a:pt x="11212972" y="2086699"/>
                </a:cubicBezTo>
                <a:cubicBezTo>
                  <a:pt x="11217836" y="2074539"/>
                  <a:pt x="11236077" y="2068459"/>
                  <a:pt x="11267693" y="2068459"/>
                </a:cubicBezTo>
                <a:lnTo>
                  <a:pt x="11307822" y="2068459"/>
                </a:lnTo>
                <a:cubicBezTo>
                  <a:pt x="11317550" y="2068459"/>
                  <a:pt x="11322414" y="2072107"/>
                  <a:pt x="11322414" y="2079403"/>
                </a:cubicBezTo>
                <a:lnTo>
                  <a:pt x="11311471" y="2090347"/>
                </a:lnTo>
                <a:lnTo>
                  <a:pt x="11358896" y="2097643"/>
                </a:lnTo>
                <a:lnTo>
                  <a:pt x="11366192" y="2097643"/>
                </a:lnTo>
                <a:cubicBezTo>
                  <a:pt x="11375919" y="2095211"/>
                  <a:pt x="11385648" y="2081835"/>
                  <a:pt x="11395376" y="2057515"/>
                </a:cubicBezTo>
                <a:lnTo>
                  <a:pt x="11391729" y="2046570"/>
                </a:lnTo>
                <a:lnTo>
                  <a:pt x="11388080" y="2035626"/>
                </a:lnTo>
                <a:lnTo>
                  <a:pt x="11395376" y="2035626"/>
                </a:lnTo>
                <a:cubicBezTo>
                  <a:pt x="11380784" y="2013738"/>
                  <a:pt x="11371056" y="1980905"/>
                  <a:pt x="11366192" y="1937128"/>
                </a:cubicBezTo>
                <a:cubicBezTo>
                  <a:pt x="11366192" y="1837414"/>
                  <a:pt x="11402672" y="1772965"/>
                  <a:pt x="11475634" y="1743780"/>
                </a:cubicBezTo>
                <a:cubicBezTo>
                  <a:pt x="11495090" y="1743780"/>
                  <a:pt x="11542515" y="1726756"/>
                  <a:pt x="11617909" y="1692707"/>
                </a:cubicBezTo>
                <a:lnTo>
                  <a:pt x="11650742" y="1700003"/>
                </a:lnTo>
                <a:lnTo>
                  <a:pt x="11796665" y="1678115"/>
                </a:lnTo>
                <a:cubicBezTo>
                  <a:pt x="11823416" y="1682979"/>
                  <a:pt x="11839225" y="1685411"/>
                  <a:pt x="11844090" y="1685411"/>
                </a:cubicBezTo>
                <a:cubicBezTo>
                  <a:pt x="11844090" y="1675683"/>
                  <a:pt x="11852602" y="1665954"/>
                  <a:pt x="11869626" y="1656226"/>
                </a:cubicBezTo>
                <a:lnTo>
                  <a:pt x="11898811" y="1670819"/>
                </a:lnTo>
                <a:lnTo>
                  <a:pt x="11917051" y="1641634"/>
                </a:lnTo>
                <a:cubicBezTo>
                  <a:pt x="11887866" y="1641634"/>
                  <a:pt x="11829497" y="1589345"/>
                  <a:pt x="11741943" y="1484767"/>
                </a:cubicBezTo>
                <a:lnTo>
                  <a:pt x="11738295" y="1455582"/>
                </a:lnTo>
                <a:lnTo>
                  <a:pt x="11738295" y="1437342"/>
                </a:lnTo>
                <a:lnTo>
                  <a:pt x="11741943" y="1397213"/>
                </a:lnTo>
                <a:cubicBezTo>
                  <a:pt x="11637365" y="1411805"/>
                  <a:pt x="11551027" y="1426397"/>
                  <a:pt x="11482930" y="1440990"/>
                </a:cubicBezTo>
                <a:cubicBezTo>
                  <a:pt x="11422128" y="1450718"/>
                  <a:pt x="11383215" y="1459230"/>
                  <a:pt x="11366192" y="1466526"/>
                </a:cubicBezTo>
                <a:cubicBezTo>
                  <a:pt x="11366192" y="1473822"/>
                  <a:pt x="11347951" y="1483551"/>
                  <a:pt x="11311471" y="1495711"/>
                </a:cubicBezTo>
                <a:cubicBezTo>
                  <a:pt x="11292014" y="1466526"/>
                  <a:pt x="11276206" y="1444638"/>
                  <a:pt x="11264046" y="1430046"/>
                </a:cubicBezTo>
                <a:cubicBezTo>
                  <a:pt x="11249454" y="1415453"/>
                  <a:pt x="11240940" y="1408157"/>
                  <a:pt x="11238509" y="1408157"/>
                </a:cubicBezTo>
                <a:cubicBezTo>
                  <a:pt x="11228781" y="1408157"/>
                  <a:pt x="11194733" y="1370460"/>
                  <a:pt x="11136363" y="1295067"/>
                </a:cubicBezTo>
                <a:cubicBezTo>
                  <a:pt x="11063401" y="1265882"/>
                  <a:pt x="11026921" y="1213593"/>
                  <a:pt x="11026921" y="1138200"/>
                </a:cubicBezTo>
                <a:cubicBezTo>
                  <a:pt x="11019625" y="1138200"/>
                  <a:pt x="11015976" y="1133336"/>
                  <a:pt x="11015976" y="1123607"/>
                </a:cubicBezTo>
                <a:cubicBezTo>
                  <a:pt x="11015976" y="1121175"/>
                  <a:pt x="11018409" y="1117527"/>
                  <a:pt x="11023272" y="1112663"/>
                </a:cubicBezTo>
                <a:cubicBezTo>
                  <a:pt x="11028137" y="1107799"/>
                  <a:pt x="11034217" y="1101719"/>
                  <a:pt x="11041513" y="1094423"/>
                </a:cubicBezTo>
                <a:cubicBezTo>
                  <a:pt x="11036648" y="1082263"/>
                  <a:pt x="11034217" y="1073750"/>
                  <a:pt x="11034217" y="1068886"/>
                </a:cubicBezTo>
                <a:cubicBezTo>
                  <a:pt x="11046377" y="1042134"/>
                  <a:pt x="11074346" y="1028757"/>
                  <a:pt x="11118122" y="1028757"/>
                </a:cubicBezTo>
                <a:cubicBezTo>
                  <a:pt x="11166763" y="1019029"/>
                  <a:pt x="11191084" y="1006869"/>
                  <a:pt x="11191084" y="992277"/>
                </a:cubicBezTo>
                <a:cubicBezTo>
                  <a:pt x="11178923" y="992277"/>
                  <a:pt x="11166763" y="964308"/>
                  <a:pt x="11154604" y="908371"/>
                </a:cubicBezTo>
                <a:lnTo>
                  <a:pt x="11158251" y="893779"/>
                </a:lnTo>
                <a:lnTo>
                  <a:pt x="11161900" y="886482"/>
                </a:lnTo>
                <a:cubicBezTo>
                  <a:pt x="11157035" y="886482"/>
                  <a:pt x="11148523" y="877970"/>
                  <a:pt x="11136363" y="860946"/>
                </a:cubicBezTo>
                <a:cubicBezTo>
                  <a:pt x="11136363" y="858514"/>
                  <a:pt x="11140012" y="857298"/>
                  <a:pt x="11147308" y="857298"/>
                </a:cubicBezTo>
                <a:lnTo>
                  <a:pt x="11136363" y="824465"/>
                </a:lnTo>
                <a:lnTo>
                  <a:pt x="11136363" y="798929"/>
                </a:lnTo>
                <a:lnTo>
                  <a:pt x="11180139" y="587340"/>
                </a:lnTo>
                <a:cubicBezTo>
                  <a:pt x="11180139" y="582476"/>
                  <a:pt x="11177707" y="580044"/>
                  <a:pt x="11172843" y="580044"/>
                </a:cubicBezTo>
                <a:lnTo>
                  <a:pt x="11180139" y="550860"/>
                </a:lnTo>
                <a:lnTo>
                  <a:pt x="11172843" y="536267"/>
                </a:lnTo>
                <a:cubicBezTo>
                  <a:pt x="11180139" y="536267"/>
                  <a:pt x="11183788" y="530187"/>
                  <a:pt x="11183788" y="518027"/>
                </a:cubicBezTo>
                <a:lnTo>
                  <a:pt x="11180139" y="507083"/>
                </a:lnTo>
                <a:cubicBezTo>
                  <a:pt x="11185004" y="477898"/>
                  <a:pt x="11195948" y="463306"/>
                  <a:pt x="11212972" y="463306"/>
                </a:cubicBezTo>
                <a:cubicBezTo>
                  <a:pt x="11212972" y="465738"/>
                  <a:pt x="11215404" y="466954"/>
                  <a:pt x="11220268" y="466954"/>
                </a:cubicBezTo>
                <a:cubicBezTo>
                  <a:pt x="11220268" y="464522"/>
                  <a:pt x="11221485" y="463306"/>
                  <a:pt x="11223917" y="463306"/>
                </a:cubicBezTo>
                <a:cubicBezTo>
                  <a:pt x="11221485" y="458442"/>
                  <a:pt x="11220268" y="453578"/>
                  <a:pt x="11220268" y="448714"/>
                </a:cubicBezTo>
                <a:lnTo>
                  <a:pt x="11223917" y="434121"/>
                </a:lnTo>
                <a:cubicBezTo>
                  <a:pt x="11221485" y="426825"/>
                  <a:pt x="11220268" y="420745"/>
                  <a:pt x="11220268" y="415881"/>
                </a:cubicBezTo>
                <a:cubicBezTo>
                  <a:pt x="11222701" y="398856"/>
                  <a:pt x="11228781" y="390344"/>
                  <a:pt x="11238509" y="390344"/>
                </a:cubicBezTo>
                <a:cubicBezTo>
                  <a:pt x="11274989" y="390344"/>
                  <a:pt x="11318767" y="404937"/>
                  <a:pt x="11369839" y="434121"/>
                </a:cubicBezTo>
                <a:lnTo>
                  <a:pt x="11399025" y="430473"/>
                </a:lnTo>
                <a:cubicBezTo>
                  <a:pt x="11399025" y="435337"/>
                  <a:pt x="11403889" y="437769"/>
                  <a:pt x="11413617" y="437769"/>
                </a:cubicBezTo>
                <a:cubicBezTo>
                  <a:pt x="11416048" y="435337"/>
                  <a:pt x="11425777" y="434121"/>
                  <a:pt x="11442801" y="434121"/>
                </a:cubicBezTo>
                <a:cubicBezTo>
                  <a:pt x="11442801" y="443849"/>
                  <a:pt x="11447665" y="449929"/>
                  <a:pt x="11457393" y="452362"/>
                </a:cubicBezTo>
                <a:lnTo>
                  <a:pt x="11475634" y="452362"/>
                </a:lnTo>
                <a:lnTo>
                  <a:pt x="11519411" y="437769"/>
                </a:lnTo>
                <a:cubicBezTo>
                  <a:pt x="11534003" y="447498"/>
                  <a:pt x="11549811" y="465738"/>
                  <a:pt x="11566836" y="492490"/>
                </a:cubicBezTo>
                <a:lnTo>
                  <a:pt x="11599668" y="492490"/>
                </a:lnTo>
                <a:cubicBezTo>
                  <a:pt x="11611828" y="492490"/>
                  <a:pt x="11617909" y="481546"/>
                  <a:pt x="11617909" y="459658"/>
                </a:cubicBezTo>
                <a:cubicBezTo>
                  <a:pt x="11656821" y="459658"/>
                  <a:pt x="11676278" y="462090"/>
                  <a:pt x="11676278" y="466954"/>
                </a:cubicBezTo>
                <a:cubicBezTo>
                  <a:pt x="11698167" y="462090"/>
                  <a:pt x="11813688" y="449929"/>
                  <a:pt x="12022845" y="430473"/>
                </a:cubicBezTo>
                <a:lnTo>
                  <a:pt x="12052030" y="434121"/>
                </a:lnTo>
                <a:cubicBezTo>
                  <a:pt x="12061758" y="424393"/>
                  <a:pt x="12110399" y="414665"/>
                  <a:pt x="12197953" y="404937"/>
                </a:cubicBezTo>
                <a:cubicBezTo>
                  <a:pt x="12197953" y="397641"/>
                  <a:pt x="12195520" y="393992"/>
                  <a:pt x="12190657" y="393992"/>
                </a:cubicBezTo>
                <a:cubicBezTo>
                  <a:pt x="12190657" y="386696"/>
                  <a:pt x="12194304" y="363592"/>
                  <a:pt x="12201601" y="324679"/>
                </a:cubicBezTo>
                <a:cubicBezTo>
                  <a:pt x="12206465" y="280902"/>
                  <a:pt x="12216194" y="226181"/>
                  <a:pt x="12230786" y="160515"/>
                </a:cubicBezTo>
                <a:lnTo>
                  <a:pt x="12230786" y="127683"/>
                </a:lnTo>
                <a:cubicBezTo>
                  <a:pt x="12221057" y="110658"/>
                  <a:pt x="12216194" y="96066"/>
                  <a:pt x="12216194" y="83906"/>
                </a:cubicBezTo>
                <a:cubicBezTo>
                  <a:pt x="12242945" y="76610"/>
                  <a:pt x="12256323" y="59585"/>
                  <a:pt x="12256323" y="32833"/>
                </a:cubicBezTo>
                <a:cubicBezTo>
                  <a:pt x="12256323" y="23105"/>
                  <a:pt x="12270915" y="12160"/>
                  <a:pt x="12300099" y="0"/>
                </a:cubicBezTo>
                <a:close/>
              </a:path>
            </a:pathLst>
          </a:custGeom>
          <a:noFill/>
          <a:ln w="28575">
            <a:solidFill>
              <a:schemeClr val="accent3">
                <a:lumMod val="90000"/>
                <a:alpha val="75000"/>
              </a:schemeClr>
            </a:solid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zh-CN" altLang="en-US" sz="28700" spc="-300" dirty="0">
              <a:latin typeface="字魂43号-国潮手书" panose="00000500000000000000" pitchFamily="2" charset="-122"/>
              <a:ea typeface="字魂43号-国潮手书" panose="00000500000000000000" pitchFamily="2" charset="-122"/>
            </a:endParaRPr>
          </a:p>
        </p:txBody>
      </p:sp>
      <p:sp>
        <p:nvSpPr>
          <p:cNvPr id="62" name="矩形 61">
            <a:extLst>
              <a:ext uri="{FF2B5EF4-FFF2-40B4-BE49-F238E27FC236}">
                <a16:creationId xmlns:a16="http://schemas.microsoft.com/office/drawing/2014/main" xmlns="" id="{CB40BB11-C2AA-4553-8813-6DF16B9A7CE0}"/>
              </a:ext>
            </a:extLst>
          </p:cNvPr>
          <p:cNvSpPr/>
          <p:nvPr/>
        </p:nvSpPr>
        <p:spPr>
          <a:xfrm>
            <a:off x="684898" y="5058125"/>
            <a:ext cx="1461547" cy="1461547"/>
          </a:xfrm>
          <a:prstGeom prst="rect">
            <a:avLst/>
          </a:prstGeom>
          <a:pattFill prst="wdDnDiag">
            <a:fgClr>
              <a:schemeClr val="accent2">
                <a:lumMod val="20000"/>
                <a:lumOff val="80000"/>
              </a:schemeClr>
            </a:fgClr>
            <a:bgClr>
              <a:schemeClr val="bg1"/>
            </a:bgClr>
          </a:pattFill>
          <a:ln w="762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80000"/>
              </a:lnSpc>
            </a:pPr>
            <a:r>
              <a:rPr lang="zh-CN" altLang="en-US" sz="4400" smtClean="0">
                <a:solidFill>
                  <a:schemeClr val="accent2"/>
                </a:solidFill>
                <a:latin typeface="字魂43号-国潮手书" panose="00000500000000000000" pitchFamily="2" charset="-122"/>
                <a:ea typeface="字魂43号-国潮手书" panose="00000500000000000000" pitchFamily="2" charset="-122"/>
              </a:rPr>
              <a:t>感</a:t>
            </a:r>
            <a:r>
              <a:rPr lang="zh-CN" altLang="en-US" sz="100" smtClean="0">
                <a:solidFill>
                  <a:schemeClr val="accent2"/>
                </a:solidFill>
                <a:latin typeface="字魂43号-国潮手书" panose="00000500000000000000" pitchFamily="2" charset="-122"/>
                <a:ea typeface="字魂43号-国潮手书" panose="00000500000000000000" pitchFamily="2" charset="-122"/>
              </a:rPr>
              <a:t> </a:t>
            </a:r>
            <a:r>
              <a:rPr lang="zh-CN" altLang="en-US" sz="4400" smtClean="0">
                <a:solidFill>
                  <a:schemeClr val="accent2"/>
                </a:solidFill>
                <a:latin typeface="字魂43号-国潮手书" panose="00000500000000000000" pitchFamily="2" charset="-122"/>
                <a:ea typeface="字魂43号-国潮手书" panose="00000500000000000000" pitchFamily="2" charset="-122"/>
              </a:rPr>
              <a:t>染</a:t>
            </a:r>
            <a:endParaRPr lang="en-US" altLang="zh-CN" sz="4400">
              <a:solidFill>
                <a:schemeClr val="accent2"/>
              </a:solidFill>
              <a:latin typeface="字魂43号-国潮手书" panose="00000500000000000000" pitchFamily="2" charset="-122"/>
              <a:ea typeface="字魂43号-国潮手书" panose="00000500000000000000" pitchFamily="2" charset="-122"/>
            </a:endParaRPr>
          </a:p>
          <a:p>
            <a:pPr algn="ctr">
              <a:lnSpc>
                <a:spcPct val="80000"/>
              </a:lnSpc>
            </a:pPr>
            <a:r>
              <a:rPr lang="zh-CN" altLang="en-US" sz="4400">
                <a:solidFill>
                  <a:schemeClr val="accent2"/>
                </a:solidFill>
                <a:latin typeface="字魂43号-国潮手书" panose="00000500000000000000" pitchFamily="2" charset="-122"/>
                <a:ea typeface="字魂43号-国潮手书" panose="00000500000000000000" pitchFamily="2" charset="-122"/>
              </a:rPr>
              <a:t>症状</a:t>
            </a:r>
            <a:endParaRPr lang="zh-CN" altLang="en-US" sz="4400" dirty="0">
              <a:solidFill>
                <a:schemeClr val="accent2"/>
              </a:solidFill>
              <a:latin typeface="字魂43号-国潮手书" panose="00000500000000000000" pitchFamily="2" charset="-122"/>
              <a:ea typeface="字魂43号-国潮手书" panose="00000500000000000000" pitchFamily="2" charset="-122"/>
            </a:endParaRPr>
          </a:p>
        </p:txBody>
      </p:sp>
      <p:sp>
        <p:nvSpPr>
          <p:cNvPr id="63" name="等腰三角形 62">
            <a:extLst>
              <a:ext uri="{FF2B5EF4-FFF2-40B4-BE49-F238E27FC236}">
                <a16:creationId xmlns:a16="http://schemas.microsoft.com/office/drawing/2014/main" xmlns="" id="{19F05DD3-8187-477F-B229-F57406CCAC6D}"/>
              </a:ext>
            </a:extLst>
          </p:cNvPr>
          <p:cNvSpPr/>
          <p:nvPr/>
        </p:nvSpPr>
        <p:spPr>
          <a:xfrm rot="5400000">
            <a:off x="2269223" y="5647874"/>
            <a:ext cx="212490" cy="173649"/>
          </a:xfrm>
          <a:prstGeom prs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4" name="矩形 63">
            <a:extLst>
              <a:ext uri="{FF2B5EF4-FFF2-40B4-BE49-F238E27FC236}">
                <a16:creationId xmlns:a16="http://schemas.microsoft.com/office/drawing/2014/main" xmlns="" id="{0FD6604B-ECC4-41C8-839E-E62DE5C0E492}"/>
              </a:ext>
            </a:extLst>
          </p:cNvPr>
          <p:cNvSpPr/>
          <p:nvPr/>
        </p:nvSpPr>
        <p:spPr>
          <a:xfrm>
            <a:off x="2729557" y="5058125"/>
            <a:ext cx="1461547" cy="1461547"/>
          </a:xfrm>
          <a:prstGeom prst="rect">
            <a:avLst/>
          </a:prstGeom>
          <a:pattFill prst="pct10">
            <a:fgClr>
              <a:schemeClr val="tx2">
                <a:lumMod val="10000"/>
                <a:lumOff val="90000"/>
              </a:schemeClr>
            </a:fgClr>
            <a:bgClr>
              <a:schemeClr val="bg1"/>
            </a:bgClr>
          </a:pattFill>
          <a:ln w="762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80000"/>
              </a:lnSpc>
            </a:pPr>
            <a:r>
              <a:rPr lang="zh-CN" altLang="en-US" sz="4000" smtClean="0">
                <a:solidFill>
                  <a:schemeClr val="accent1"/>
                </a:solidFill>
                <a:latin typeface="字魂43号-国潮手书" panose="00000500000000000000" pitchFamily="2" charset="-122"/>
                <a:ea typeface="字魂43号-国潮手书" panose="00000500000000000000" pitchFamily="2" charset="-122"/>
              </a:rPr>
              <a:t>高</a:t>
            </a:r>
            <a:r>
              <a:rPr lang="zh-CN" altLang="en-US" sz="100" smtClean="0">
                <a:solidFill>
                  <a:schemeClr val="accent1"/>
                </a:solidFill>
                <a:latin typeface="字魂43号-国潮手书" panose="00000500000000000000" pitchFamily="2" charset="-122"/>
                <a:ea typeface="字魂43号-国潮手书" panose="00000500000000000000" pitchFamily="2" charset="-122"/>
              </a:rPr>
              <a:t> </a:t>
            </a:r>
            <a:r>
              <a:rPr lang="zh-CN" altLang="en-US" sz="4000" smtClean="0">
                <a:solidFill>
                  <a:schemeClr val="accent1"/>
                </a:solidFill>
                <a:latin typeface="字魂43号-国潮手书" panose="00000500000000000000" pitchFamily="2" charset="-122"/>
                <a:ea typeface="字魂43号-国潮手书" panose="00000500000000000000" pitchFamily="2" charset="-122"/>
              </a:rPr>
              <a:t>热</a:t>
            </a:r>
            <a:endParaRPr lang="en-US" altLang="zh-CN" sz="4000" dirty="0">
              <a:solidFill>
                <a:schemeClr val="accent1"/>
              </a:solidFill>
              <a:latin typeface="字魂43号-国潮手书" panose="00000500000000000000" pitchFamily="2" charset="-122"/>
              <a:ea typeface="字魂43号-国潮手书" panose="00000500000000000000" pitchFamily="2" charset="-122"/>
            </a:endParaRPr>
          </a:p>
        </p:txBody>
      </p:sp>
      <p:sp>
        <p:nvSpPr>
          <p:cNvPr id="65" name="矩形 64">
            <a:extLst>
              <a:ext uri="{FF2B5EF4-FFF2-40B4-BE49-F238E27FC236}">
                <a16:creationId xmlns:a16="http://schemas.microsoft.com/office/drawing/2014/main" xmlns="" id="{EC9A6870-A532-4DB3-A1CE-B3B9C3C0CFC6}"/>
              </a:ext>
            </a:extLst>
          </p:cNvPr>
          <p:cNvSpPr/>
          <p:nvPr/>
        </p:nvSpPr>
        <p:spPr>
          <a:xfrm>
            <a:off x="4541372" y="5058125"/>
            <a:ext cx="1461547" cy="1461547"/>
          </a:xfrm>
          <a:prstGeom prst="rect">
            <a:avLst/>
          </a:prstGeom>
          <a:pattFill prst="pct10">
            <a:fgClr>
              <a:schemeClr val="tx2">
                <a:lumMod val="10000"/>
                <a:lumOff val="90000"/>
              </a:schemeClr>
            </a:fgClr>
            <a:bgClr>
              <a:schemeClr val="bg1"/>
            </a:bgClr>
          </a:pattFill>
          <a:ln w="762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80000"/>
              </a:lnSpc>
            </a:pPr>
            <a:r>
              <a:rPr lang="zh-CN" altLang="en-US" sz="4000" smtClean="0">
                <a:solidFill>
                  <a:schemeClr val="accent1"/>
                </a:solidFill>
                <a:latin typeface="字魂43号-国潮手书" panose="00000500000000000000" pitchFamily="2" charset="-122"/>
                <a:ea typeface="字魂43号-国潮手书" panose="00000500000000000000" pitchFamily="2" charset="-122"/>
              </a:rPr>
              <a:t>流</a:t>
            </a:r>
            <a:r>
              <a:rPr lang="zh-CN" altLang="en-US" sz="100" smtClean="0">
                <a:solidFill>
                  <a:schemeClr val="accent1"/>
                </a:solidFill>
                <a:latin typeface="字魂43号-国潮手书" panose="00000500000000000000" pitchFamily="2" charset="-122"/>
                <a:ea typeface="字魂43号-国潮手书" panose="00000500000000000000" pitchFamily="2" charset="-122"/>
              </a:rPr>
              <a:t> </a:t>
            </a:r>
            <a:r>
              <a:rPr lang="zh-CN" altLang="en-US" sz="4000" smtClean="0">
                <a:solidFill>
                  <a:schemeClr val="accent1"/>
                </a:solidFill>
                <a:latin typeface="字魂43号-国潮手书" panose="00000500000000000000" pitchFamily="2" charset="-122"/>
                <a:ea typeface="字魂43号-国潮手书" panose="00000500000000000000" pitchFamily="2" charset="-122"/>
              </a:rPr>
              <a:t>涕</a:t>
            </a:r>
            <a:r>
              <a:rPr lang="zh-CN" altLang="en-US" sz="4000" dirty="0">
                <a:solidFill>
                  <a:schemeClr val="accent1"/>
                </a:solidFill>
                <a:latin typeface="字魂43号-国潮手书" panose="00000500000000000000" pitchFamily="2" charset="-122"/>
                <a:ea typeface="字魂43号-国潮手书" panose="00000500000000000000" pitchFamily="2" charset="-122"/>
              </a:rPr>
              <a:t>咳嗽</a:t>
            </a:r>
          </a:p>
        </p:txBody>
      </p:sp>
      <p:sp>
        <p:nvSpPr>
          <p:cNvPr id="67" name="矩形 66">
            <a:extLst>
              <a:ext uri="{FF2B5EF4-FFF2-40B4-BE49-F238E27FC236}">
                <a16:creationId xmlns:a16="http://schemas.microsoft.com/office/drawing/2014/main" xmlns="" id="{81F844D6-1622-48F5-B8AA-0A1250DFAE97}"/>
              </a:ext>
            </a:extLst>
          </p:cNvPr>
          <p:cNvSpPr/>
          <p:nvPr/>
        </p:nvSpPr>
        <p:spPr>
          <a:xfrm>
            <a:off x="6353187" y="5058125"/>
            <a:ext cx="1461547" cy="1461547"/>
          </a:xfrm>
          <a:prstGeom prst="rect">
            <a:avLst/>
          </a:prstGeom>
          <a:pattFill prst="pct10">
            <a:fgClr>
              <a:schemeClr val="tx2">
                <a:lumMod val="10000"/>
                <a:lumOff val="90000"/>
              </a:schemeClr>
            </a:fgClr>
            <a:bgClr>
              <a:schemeClr val="bg1"/>
            </a:bgClr>
          </a:pattFill>
          <a:ln w="762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80000"/>
              </a:lnSpc>
            </a:pPr>
            <a:r>
              <a:rPr lang="zh-CN" altLang="en-US" sz="4000" smtClean="0">
                <a:solidFill>
                  <a:schemeClr val="accent1"/>
                </a:solidFill>
                <a:latin typeface="字魂43号-国潮手书" panose="00000500000000000000" pitchFamily="2" charset="-122"/>
                <a:ea typeface="字魂43号-国潮手书" panose="00000500000000000000" pitchFamily="2" charset="-122"/>
              </a:rPr>
              <a:t>肌</a:t>
            </a:r>
            <a:r>
              <a:rPr lang="zh-CN" altLang="en-US" sz="100" smtClean="0">
                <a:solidFill>
                  <a:schemeClr val="accent1"/>
                </a:solidFill>
                <a:latin typeface="字魂43号-国潮手书" panose="00000500000000000000" pitchFamily="2" charset="-122"/>
                <a:ea typeface="字魂43号-国潮手书" panose="00000500000000000000" pitchFamily="2" charset="-122"/>
              </a:rPr>
              <a:t> </a:t>
            </a:r>
            <a:r>
              <a:rPr lang="zh-CN" altLang="en-US" sz="4000" smtClean="0">
                <a:solidFill>
                  <a:schemeClr val="accent1"/>
                </a:solidFill>
                <a:latin typeface="字魂43号-国潮手书" panose="00000500000000000000" pitchFamily="2" charset="-122"/>
                <a:ea typeface="字魂43号-国潮手书" panose="00000500000000000000" pitchFamily="2" charset="-122"/>
              </a:rPr>
              <a:t>痛</a:t>
            </a:r>
            <a:endParaRPr lang="zh-CN" altLang="en-US" sz="4000" dirty="0">
              <a:solidFill>
                <a:schemeClr val="accent1"/>
              </a:solidFill>
              <a:latin typeface="字魂43号-国潮手书" panose="00000500000000000000" pitchFamily="2" charset="-122"/>
              <a:ea typeface="字魂43号-国潮手书" panose="00000500000000000000" pitchFamily="2" charset="-122"/>
            </a:endParaRPr>
          </a:p>
        </p:txBody>
      </p:sp>
      <p:sp>
        <p:nvSpPr>
          <p:cNvPr id="68" name="矩形 67">
            <a:extLst>
              <a:ext uri="{FF2B5EF4-FFF2-40B4-BE49-F238E27FC236}">
                <a16:creationId xmlns:a16="http://schemas.microsoft.com/office/drawing/2014/main" xmlns="" id="{410C1169-1959-4D7C-AACE-BC2742B848EF}"/>
              </a:ext>
            </a:extLst>
          </p:cNvPr>
          <p:cNvSpPr/>
          <p:nvPr/>
        </p:nvSpPr>
        <p:spPr>
          <a:xfrm>
            <a:off x="8165002" y="5058125"/>
            <a:ext cx="1461547" cy="1461547"/>
          </a:xfrm>
          <a:prstGeom prst="rect">
            <a:avLst/>
          </a:prstGeom>
          <a:pattFill prst="pct10">
            <a:fgClr>
              <a:schemeClr val="tx2">
                <a:lumMod val="10000"/>
                <a:lumOff val="90000"/>
              </a:schemeClr>
            </a:fgClr>
            <a:bgClr>
              <a:schemeClr val="bg1"/>
            </a:bgClr>
          </a:pattFill>
          <a:ln w="762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80000"/>
              </a:lnSpc>
            </a:pPr>
            <a:r>
              <a:rPr lang="zh-CN" altLang="en-US" sz="4000">
                <a:solidFill>
                  <a:schemeClr val="accent1"/>
                </a:solidFill>
                <a:latin typeface="字魂43号-国潮手书" panose="00000500000000000000" pitchFamily="2" charset="-122"/>
                <a:ea typeface="字魂43号-国潮手书" panose="00000500000000000000" pitchFamily="2" charset="-122"/>
              </a:rPr>
              <a:t>伴</a:t>
            </a:r>
            <a:r>
              <a:rPr lang="zh-CN" altLang="en-US" sz="4000" smtClean="0">
                <a:solidFill>
                  <a:schemeClr val="accent1"/>
                </a:solidFill>
                <a:latin typeface="字魂43号-国潮手书" panose="00000500000000000000" pitchFamily="2" charset="-122"/>
                <a:ea typeface="字魂43号-国潮手书" panose="00000500000000000000" pitchFamily="2" charset="-122"/>
              </a:rPr>
              <a:t>有</a:t>
            </a:r>
            <a:r>
              <a:rPr lang="zh-CN" altLang="en-US" sz="100" smtClean="0">
                <a:solidFill>
                  <a:schemeClr val="accent1"/>
                </a:solidFill>
                <a:latin typeface="字魂43号-国潮手书" panose="00000500000000000000" pitchFamily="2" charset="-122"/>
                <a:ea typeface="字魂43号-国潮手书" panose="00000500000000000000" pitchFamily="2" charset="-122"/>
              </a:rPr>
              <a:t> </a:t>
            </a:r>
            <a:r>
              <a:rPr lang="zh-CN" altLang="en-US" sz="4000" smtClean="0">
                <a:solidFill>
                  <a:schemeClr val="accent1"/>
                </a:solidFill>
                <a:latin typeface="字魂43号-国潮手书" panose="00000500000000000000" pitchFamily="2" charset="-122"/>
                <a:ea typeface="字魂43号-国潮手书" panose="00000500000000000000" pitchFamily="2" charset="-122"/>
              </a:rPr>
              <a:t>肺</a:t>
            </a:r>
            <a:r>
              <a:rPr lang="zh-CN" altLang="en-US" sz="4000" dirty="0">
                <a:solidFill>
                  <a:schemeClr val="accent1"/>
                </a:solidFill>
                <a:latin typeface="字魂43号-国潮手书" panose="00000500000000000000" pitchFamily="2" charset="-122"/>
                <a:ea typeface="字魂43号-国潮手书" panose="00000500000000000000" pitchFamily="2" charset="-122"/>
              </a:rPr>
              <a:t>炎</a:t>
            </a:r>
          </a:p>
        </p:txBody>
      </p:sp>
      <p:sp>
        <p:nvSpPr>
          <p:cNvPr id="69" name="矩形 68">
            <a:extLst>
              <a:ext uri="{FF2B5EF4-FFF2-40B4-BE49-F238E27FC236}">
                <a16:creationId xmlns:a16="http://schemas.microsoft.com/office/drawing/2014/main" xmlns="" id="{18651BE2-080F-4AD8-A349-4EBBF22FE828}"/>
              </a:ext>
            </a:extLst>
          </p:cNvPr>
          <p:cNvSpPr/>
          <p:nvPr/>
        </p:nvSpPr>
        <p:spPr>
          <a:xfrm>
            <a:off x="10025147" y="5058125"/>
            <a:ext cx="1461547" cy="1461547"/>
          </a:xfrm>
          <a:prstGeom prst="rect">
            <a:avLst/>
          </a:prstGeom>
          <a:pattFill prst="pct10">
            <a:fgClr>
              <a:schemeClr val="tx2">
                <a:lumMod val="10000"/>
                <a:lumOff val="90000"/>
              </a:schemeClr>
            </a:fgClr>
            <a:bgClr>
              <a:schemeClr val="bg1"/>
            </a:bgClr>
          </a:pattFill>
          <a:ln w="762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80000"/>
              </a:lnSpc>
            </a:pPr>
            <a:r>
              <a:rPr lang="zh-CN" altLang="en-US" sz="4000">
                <a:solidFill>
                  <a:schemeClr val="accent1"/>
                </a:solidFill>
                <a:latin typeface="字魂43号-国潮手书" panose="00000500000000000000" pitchFamily="2" charset="-122"/>
                <a:ea typeface="字魂43号-国潮手书" panose="00000500000000000000" pitchFamily="2" charset="-122"/>
              </a:rPr>
              <a:t>心</a:t>
            </a:r>
            <a:r>
              <a:rPr lang="zh-CN" altLang="en-US" sz="4000" smtClean="0">
                <a:solidFill>
                  <a:schemeClr val="accent1"/>
                </a:solidFill>
                <a:latin typeface="字魂43号-国潮手书" panose="00000500000000000000" pitchFamily="2" charset="-122"/>
                <a:ea typeface="字魂43号-国潮手书" panose="00000500000000000000" pitchFamily="2" charset="-122"/>
              </a:rPr>
              <a:t>肾</a:t>
            </a:r>
            <a:r>
              <a:rPr lang="zh-CN" altLang="en-US" sz="100" smtClean="0">
                <a:solidFill>
                  <a:schemeClr val="accent1"/>
                </a:solidFill>
                <a:latin typeface="字魂43号-国潮手书" panose="00000500000000000000" pitchFamily="2" charset="-122"/>
                <a:ea typeface="字魂43号-国潮手书" panose="00000500000000000000" pitchFamily="2" charset="-122"/>
              </a:rPr>
              <a:t> </a:t>
            </a:r>
            <a:r>
              <a:rPr lang="zh-CN" altLang="en-US" sz="4000" smtClean="0">
                <a:solidFill>
                  <a:schemeClr val="accent1"/>
                </a:solidFill>
                <a:latin typeface="字魂43号-国潮手书" panose="00000500000000000000" pitchFamily="2" charset="-122"/>
                <a:ea typeface="字魂43号-国潮手书" panose="00000500000000000000" pitchFamily="2" charset="-122"/>
              </a:rPr>
              <a:t>衰</a:t>
            </a:r>
            <a:r>
              <a:rPr lang="zh-CN" altLang="en-US" sz="4000" dirty="0">
                <a:solidFill>
                  <a:schemeClr val="accent1"/>
                </a:solidFill>
                <a:latin typeface="字魂43号-国潮手书" panose="00000500000000000000" pitchFamily="2" charset="-122"/>
                <a:ea typeface="字魂43号-国潮手书" panose="00000500000000000000" pitchFamily="2" charset="-122"/>
              </a:rPr>
              <a:t>竭</a:t>
            </a:r>
          </a:p>
        </p:txBody>
      </p:sp>
      <p:grpSp>
        <p:nvGrpSpPr>
          <p:cNvPr id="2" name="组合 1">
            <a:extLst>
              <a:ext uri="{FF2B5EF4-FFF2-40B4-BE49-F238E27FC236}">
                <a16:creationId xmlns:a16="http://schemas.microsoft.com/office/drawing/2014/main" xmlns="" id="{0AA262D5-CD90-4BDB-8369-B0142458EDA9}"/>
              </a:ext>
            </a:extLst>
          </p:cNvPr>
          <p:cNvGrpSpPr/>
          <p:nvPr/>
        </p:nvGrpSpPr>
        <p:grpSpPr>
          <a:xfrm>
            <a:off x="668336" y="806919"/>
            <a:ext cx="10850563" cy="3953994"/>
            <a:chOff x="668336" y="806919"/>
            <a:chExt cx="10850563" cy="3536481"/>
          </a:xfrm>
        </p:grpSpPr>
        <p:sp>
          <p:nvSpPr>
            <p:cNvPr id="33" name="矩形 32">
              <a:extLst>
                <a:ext uri="{FF2B5EF4-FFF2-40B4-BE49-F238E27FC236}">
                  <a16:creationId xmlns:a16="http://schemas.microsoft.com/office/drawing/2014/main" xmlns="" id="{C5EB3D53-914F-4D63-8A9F-AC12B73599B4}"/>
                </a:ext>
              </a:extLst>
            </p:cNvPr>
            <p:cNvSpPr/>
            <p:nvPr/>
          </p:nvSpPr>
          <p:spPr>
            <a:xfrm>
              <a:off x="668336" y="806919"/>
              <a:ext cx="10850563" cy="3536481"/>
            </a:xfrm>
            <a:prstGeom prst="rect">
              <a:avLst/>
            </a:prstGeom>
            <a:pattFill prst="pct80">
              <a:fgClr>
                <a:schemeClr val="accent1"/>
              </a:fgClr>
              <a:bgClr>
                <a:schemeClr val="accent1">
                  <a:lumMod val="75000"/>
                  <a:lumOff val="25000"/>
                </a:schemeClr>
              </a:bgClr>
            </a:pattFill>
            <a:ln w="7620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p>
          </p:txBody>
        </p:sp>
        <p:sp>
          <p:nvSpPr>
            <p:cNvPr id="35" name="Rectangle 7_1">
              <a:extLst>
                <a:ext uri="{FF2B5EF4-FFF2-40B4-BE49-F238E27FC236}">
                  <a16:creationId xmlns:a16="http://schemas.microsoft.com/office/drawing/2014/main" xmlns="" id="{5FEEDDF6-629B-4277-A7D2-C218152FA1AB}"/>
                </a:ext>
              </a:extLst>
            </p:cNvPr>
            <p:cNvSpPr/>
            <p:nvPr/>
          </p:nvSpPr>
          <p:spPr>
            <a:xfrm>
              <a:off x="668336" y="806919"/>
              <a:ext cx="10850563" cy="3536481"/>
            </a:xfrm>
            <a:prstGeom prst="rect">
              <a:avLst/>
            </a:prstGeom>
            <a:blipFill>
              <a:blip r:embed="rId4" cstate="print">
                <a:duotone>
                  <a:schemeClr val="accent1">
                    <a:shade val="45000"/>
                    <a:satMod val="135000"/>
                  </a:schemeClr>
                  <a:prstClr val="white"/>
                </a:duotone>
                <a:alphaModFix amt="28000"/>
                <a:extLst>
                  <a:ext uri="{BEBA8EAE-BF5A-486C-A8C5-ECC9F3942E4B}">
                    <a14:imgProps xmlns:a14="http://schemas.microsoft.com/office/drawing/2010/main">
                      <a14:imgLayer>
                        <a14:imgEffect>
                          <a14:artisticTexturizer/>
                        </a14:imgEffect>
                      </a14:imgLayer>
                    </a14:imgProps>
                  </a:ext>
                  <a:ext uri="{28A0092B-C50C-407E-A947-70E740481C1C}">
                    <a14:useLocalDpi xmlns:a14="http://schemas.microsoft.com/office/drawing/2010/main" val="0"/>
                  </a:ext>
                </a:extLst>
              </a:blip>
              <a:srcRect/>
              <a:stretch>
                <a:fillRect l="4411" t="-9548" r="28311" b="-29920"/>
              </a:stretch>
            </a:blipFill>
            <a:ln w="7620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p>
          </p:txBody>
        </p:sp>
      </p:grpSp>
      <p:grpSp>
        <p:nvGrpSpPr>
          <p:cNvPr id="37" name="组合 36">
            <a:extLst>
              <a:ext uri="{FF2B5EF4-FFF2-40B4-BE49-F238E27FC236}">
                <a16:creationId xmlns:a16="http://schemas.microsoft.com/office/drawing/2014/main" xmlns="" id="{BF49F33C-6B1C-4E2C-9ADD-FEFF7C39384F}"/>
              </a:ext>
            </a:extLst>
          </p:cNvPr>
          <p:cNvGrpSpPr/>
          <p:nvPr/>
        </p:nvGrpSpPr>
        <p:grpSpPr>
          <a:xfrm>
            <a:off x="1081276" y="473673"/>
            <a:ext cx="7145254" cy="939932"/>
            <a:chOff x="1232214" y="669603"/>
            <a:chExt cx="7145254" cy="939932"/>
          </a:xfrm>
        </p:grpSpPr>
        <p:grpSp>
          <p:nvGrpSpPr>
            <p:cNvPr id="38" name="组合 37">
              <a:extLst>
                <a:ext uri="{FF2B5EF4-FFF2-40B4-BE49-F238E27FC236}">
                  <a16:creationId xmlns:a16="http://schemas.microsoft.com/office/drawing/2014/main" xmlns="" id="{7F169125-883C-4026-9093-615A7D20A1F1}"/>
                </a:ext>
              </a:extLst>
            </p:cNvPr>
            <p:cNvGrpSpPr/>
            <p:nvPr/>
          </p:nvGrpSpPr>
          <p:grpSpPr>
            <a:xfrm>
              <a:off x="1232214" y="683756"/>
              <a:ext cx="6887124" cy="925779"/>
              <a:chOff x="1232214" y="683756"/>
              <a:chExt cx="6887124" cy="925779"/>
            </a:xfrm>
          </p:grpSpPr>
          <p:sp>
            <p:nvSpPr>
              <p:cNvPr id="41" name="椭圆 40">
                <a:extLst>
                  <a:ext uri="{FF2B5EF4-FFF2-40B4-BE49-F238E27FC236}">
                    <a16:creationId xmlns:a16="http://schemas.microsoft.com/office/drawing/2014/main" xmlns="" id="{D29F67C5-B958-4CBB-BECA-F9DF14A344B3}"/>
                  </a:ext>
                </a:extLst>
              </p:cNvPr>
              <p:cNvSpPr/>
              <p:nvPr/>
            </p:nvSpPr>
            <p:spPr>
              <a:xfrm>
                <a:off x="1232214" y="683756"/>
                <a:ext cx="925779" cy="925779"/>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2" name="椭圆 41">
                <a:extLst>
                  <a:ext uri="{FF2B5EF4-FFF2-40B4-BE49-F238E27FC236}">
                    <a16:creationId xmlns:a16="http://schemas.microsoft.com/office/drawing/2014/main" xmlns="" id="{51FBC61B-3FB8-4A15-9573-CCA5D0B07348}"/>
                  </a:ext>
                </a:extLst>
              </p:cNvPr>
              <p:cNvSpPr/>
              <p:nvPr/>
            </p:nvSpPr>
            <p:spPr>
              <a:xfrm>
                <a:off x="1977382" y="683756"/>
                <a:ext cx="925779" cy="925779"/>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3" name="椭圆 42">
                <a:extLst>
                  <a:ext uri="{FF2B5EF4-FFF2-40B4-BE49-F238E27FC236}">
                    <a16:creationId xmlns:a16="http://schemas.microsoft.com/office/drawing/2014/main" xmlns="" id="{B7493A25-1075-43EC-A18D-87610847EB4C}"/>
                  </a:ext>
                </a:extLst>
              </p:cNvPr>
              <p:cNvSpPr/>
              <p:nvPr/>
            </p:nvSpPr>
            <p:spPr>
              <a:xfrm>
                <a:off x="2722550" y="683756"/>
                <a:ext cx="925779" cy="925779"/>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4" name="椭圆 43">
                <a:extLst>
                  <a:ext uri="{FF2B5EF4-FFF2-40B4-BE49-F238E27FC236}">
                    <a16:creationId xmlns:a16="http://schemas.microsoft.com/office/drawing/2014/main" xmlns="" id="{B0E238D5-8C5F-4138-901E-429714C877C4}"/>
                  </a:ext>
                </a:extLst>
              </p:cNvPr>
              <p:cNvSpPr/>
              <p:nvPr/>
            </p:nvSpPr>
            <p:spPr>
              <a:xfrm>
                <a:off x="3467718" y="683756"/>
                <a:ext cx="925779" cy="925779"/>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5" name="椭圆 44">
                <a:extLst>
                  <a:ext uri="{FF2B5EF4-FFF2-40B4-BE49-F238E27FC236}">
                    <a16:creationId xmlns:a16="http://schemas.microsoft.com/office/drawing/2014/main" xmlns="" id="{9F8FFB01-A328-4671-BB92-E4DF86E51EDA}"/>
                  </a:ext>
                </a:extLst>
              </p:cNvPr>
              <p:cNvSpPr/>
              <p:nvPr/>
            </p:nvSpPr>
            <p:spPr>
              <a:xfrm>
                <a:off x="4212886" y="683756"/>
                <a:ext cx="925779" cy="925779"/>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6" name="椭圆 45">
                <a:extLst>
                  <a:ext uri="{FF2B5EF4-FFF2-40B4-BE49-F238E27FC236}">
                    <a16:creationId xmlns:a16="http://schemas.microsoft.com/office/drawing/2014/main" xmlns="" id="{EF8E31EE-5048-467D-A7E5-5A860BF6BD5A}"/>
                  </a:ext>
                </a:extLst>
              </p:cNvPr>
              <p:cNvSpPr/>
              <p:nvPr/>
            </p:nvSpPr>
            <p:spPr>
              <a:xfrm>
                <a:off x="4958054" y="683756"/>
                <a:ext cx="925779" cy="925779"/>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7" name="椭圆 46">
                <a:extLst>
                  <a:ext uri="{FF2B5EF4-FFF2-40B4-BE49-F238E27FC236}">
                    <a16:creationId xmlns:a16="http://schemas.microsoft.com/office/drawing/2014/main" xmlns="" id="{B9B28737-18F0-4153-80A5-6D79DE6F43BA}"/>
                  </a:ext>
                </a:extLst>
              </p:cNvPr>
              <p:cNvSpPr/>
              <p:nvPr/>
            </p:nvSpPr>
            <p:spPr>
              <a:xfrm>
                <a:off x="5703222" y="683756"/>
                <a:ext cx="925779" cy="925779"/>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8" name="椭圆 47">
                <a:extLst>
                  <a:ext uri="{FF2B5EF4-FFF2-40B4-BE49-F238E27FC236}">
                    <a16:creationId xmlns:a16="http://schemas.microsoft.com/office/drawing/2014/main" xmlns="" id="{FD8D28AB-2CC4-49ED-97EC-0A56F74DA469}"/>
                  </a:ext>
                </a:extLst>
              </p:cNvPr>
              <p:cNvSpPr/>
              <p:nvPr/>
            </p:nvSpPr>
            <p:spPr>
              <a:xfrm>
                <a:off x="6448390" y="683756"/>
                <a:ext cx="925779" cy="925779"/>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0" name="椭圆 69">
                <a:extLst>
                  <a:ext uri="{FF2B5EF4-FFF2-40B4-BE49-F238E27FC236}">
                    <a16:creationId xmlns:a16="http://schemas.microsoft.com/office/drawing/2014/main" xmlns="" id="{9055AE39-0D25-4887-8EFE-B4C3F612E291}"/>
                  </a:ext>
                </a:extLst>
              </p:cNvPr>
              <p:cNvSpPr/>
              <p:nvPr/>
            </p:nvSpPr>
            <p:spPr>
              <a:xfrm>
                <a:off x="7193559" y="683756"/>
                <a:ext cx="925779" cy="925779"/>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39" name="任意多边形: 形状 38">
              <a:extLst>
                <a:ext uri="{FF2B5EF4-FFF2-40B4-BE49-F238E27FC236}">
                  <a16:creationId xmlns:a16="http://schemas.microsoft.com/office/drawing/2014/main" xmlns="" id="{98362EA5-4315-43FA-98C0-C557EB283665}"/>
                </a:ext>
              </a:extLst>
            </p:cNvPr>
            <p:cNvSpPr/>
            <p:nvPr/>
          </p:nvSpPr>
          <p:spPr>
            <a:xfrm>
              <a:off x="1281883" y="733426"/>
              <a:ext cx="6787787" cy="826440"/>
            </a:xfrm>
            <a:custGeom>
              <a:avLst/>
              <a:gdLst>
                <a:gd name="connsiteX0" fmla="*/ 413222 w 6787787"/>
                <a:gd name="connsiteY0" fmla="*/ 0 h 826440"/>
                <a:gd name="connsiteX1" fmla="*/ 755871 w 6787787"/>
                <a:gd name="connsiteY1" fmla="*/ 182185 h 826440"/>
                <a:gd name="connsiteX2" fmla="*/ 785806 w 6787787"/>
                <a:gd name="connsiteY2" fmla="*/ 237335 h 826440"/>
                <a:gd name="connsiteX3" fmla="*/ 815740 w 6787787"/>
                <a:gd name="connsiteY3" fmla="*/ 182185 h 826440"/>
                <a:gd name="connsiteX4" fmla="*/ 1158389 w 6787787"/>
                <a:gd name="connsiteY4" fmla="*/ 0 h 826440"/>
                <a:gd name="connsiteX5" fmla="*/ 1501039 w 6787787"/>
                <a:gd name="connsiteY5" fmla="*/ 182185 h 826440"/>
                <a:gd name="connsiteX6" fmla="*/ 1530973 w 6787787"/>
                <a:gd name="connsiteY6" fmla="*/ 237335 h 826440"/>
                <a:gd name="connsiteX7" fmla="*/ 1560908 w 6787787"/>
                <a:gd name="connsiteY7" fmla="*/ 182185 h 826440"/>
                <a:gd name="connsiteX8" fmla="*/ 1903557 w 6787787"/>
                <a:gd name="connsiteY8" fmla="*/ 0 h 826440"/>
                <a:gd name="connsiteX9" fmla="*/ 2246207 w 6787787"/>
                <a:gd name="connsiteY9" fmla="*/ 182185 h 826440"/>
                <a:gd name="connsiteX10" fmla="*/ 2276141 w 6787787"/>
                <a:gd name="connsiteY10" fmla="*/ 237335 h 826440"/>
                <a:gd name="connsiteX11" fmla="*/ 2306076 w 6787787"/>
                <a:gd name="connsiteY11" fmla="*/ 182185 h 826440"/>
                <a:gd name="connsiteX12" fmla="*/ 2648725 w 6787787"/>
                <a:gd name="connsiteY12" fmla="*/ 0 h 826440"/>
                <a:gd name="connsiteX13" fmla="*/ 2991375 w 6787787"/>
                <a:gd name="connsiteY13" fmla="*/ 182185 h 826440"/>
                <a:gd name="connsiteX14" fmla="*/ 3021309 w 6787787"/>
                <a:gd name="connsiteY14" fmla="*/ 237335 h 826440"/>
                <a:gd name="connsiteX15" fmla="*/ 3051244 w 6787787"/>
                <a:gd name="connsiteY15" fmla="*/ 182185 h 826440"/>
                <a:gd name="connsiteX16" fmla="*/ 3393893 w 6787787"/>
                <a:gd name="connsiteY16" fmla="*/ 0 h 826440"/>
                <a:gd name="connsiteX17" fmla="*/ 3736543 w 6787787"/>
                <a:gd name="connsiteY17" fmla="*/ 182185 h 826440"/>
                <a:gd name="connsiteX18" fmla="*/ 3766477 w 6787787"/>
                <a:gd name="connsiteY18" fmla="*/ 237335 h 826440"/>
                <a:gd name="connsiteX19" fmla="*/ 3796412 w 6787787"/>
                <a:gd name="connsiteY19" fmla="*/ 182185 h 826440"/>
                <a:gd name="connsiteX20" fmla="*/ 4139061 w 6787787"/>
                <a:gd name="connsiteY20" fmla="*/ 0 h 826440"/>
                <a:gd name="connsiteX21" fmla="*/ 4481711 w 6787787"/>
                <a:gd name="connsiteY21" fmla="*/ 182185 h 826440"/>
                <a:gd name="connsiteX22" fmla="*/ 4511645 w 6787787"/>
                <a:gd name="connsiteY22" fmla="*/ 237335 h 826440"/>
                <a:gd name="connsiteX23" fmla="*/ 4541580 w 6787787"/>
                <a:gd name="connsiteY23" fmla="*/ 182185 h 826440"/>
                <a:gd name="connsiteX24" fmla="*/ 4884229 w 6787787"/>
                <a:gd name="connsiteY24" fmla="*/ 0 h 826440"/>
                <a:gd name="connsiteX25" fmla="*/ 5226879 w 6787787"/>
                <a:gd name="connsiteY25" fmla="*/ 182185 h 826440"/>
                <a:gd name="connsiteX26" fmla="*/ 5256813 w 6787787"/>
                <a:gd name="connsiteY26" fmla="*/ 237335 h 826440"/>
                <a:gd name="connsiteX27" fmla="*/ 5286748 w 6787787"/>
                <a:gd name="connsiteY27" fmla="*/ 182185 h 826440"/>
                <a:gd name="connsiteX28" fmla="*/ 5629397 w 6787787"/>
                <a:gd name="connsiteY28" fmla="*/ 0 h 826440"/>
                <a:gd name="connsiteX29" fmla="*/ 5972047 w 6787787"/>
                <a:gd name="connsiteY29" fmla="*/ 182185 h 826440"/>
                <a:gd name="connsiteX30" fmla="*/ 6001982 w 6787787"/>
                <a:gd name="connsiteY30" fmla="*/ 237336 h 826440"/>
                <a:gd name="connsiteX31" fmla="*/ 6031917 w 6787787"/>
                <a:gd name="connsiteY31" fmla="*/ 182185 h 826440"/>
                <a:gd name="connsiteX32" fmla="*/ 6374566 w 6787787"/>
                <a:gd name="connsiteY32" fmla="*/ 0 h 826440"/>
                <a:gd name="connsiteX33" fmla="*/ 6787787 w 6787787"/>
                <a:gd name="connsiteY33" fmla="*/ 413220 h 826440"/>
                <a:gd name="connsiteX34" fmla="*/ 6374566 w 6787787"/>
                <a:gd name="connsiteY34" fmla="*/ 826440 h 826440"/>
                <a:gd name="connsiteX35" fmla="*/ 6031917 w 6787787"/>
                <a:gd name="connsiteY35" fmla="*/ 644255 h 826440"/>
                <a:gd name="connsiteX36" fmla="*/ 6001982 w 6787787"/>
                <a:gd name="connsiteY36" fmla="*/ 589104 h 826440"/>
                <a:gd name="connsiteX37" fmla="*/ 5972047 w 6787787"/>
                <a:gd name="connsiteY37" fmla="*/ 644255 h 826440"/>
                <a:gd name="connsiteX38" fmla="*/ 5629397 w 6787787"/>
                <a:gd name="connsiteY38" fmla="*/ 826440 h 826440"/>
                <a:gd name="connsiteX39" fmla="*/ 5286748 w 6787787"/>
                <a:gd name="connsiteY39" fmla="*/ 644255 h 826440"/>
                <a:gd name="connsiteX40" fmla="*/ 5256813 w 6787787"/>
                <a:gd name="connsiteY40" fmla="*/ 589105 h 826440"/>
                <a:gd name="connsiteX41" fmla="*/ 5226879 w 6787787"/>
                <a:gd name="connsiteY41" fmla="*/ 644255 h 826440"/>
                <a:gd name="connsiteX42" fmla="*/ 4884229 w 6787787"/>
                <a:gd name="connsiteY42" fmla="*/ 826440 h 826440"/>
                <a:gd name="connsiteX43" fmla="*/ 4541580 w 6787787"/>
                <a:gd name="connsiteY43" fmla="*/ 644255 h 826440"/>
                <a:gd name="connsiteX44" fmla="*/ 4511645 w 6787787"/>
                <a:gd name="connsiteY44" fmla="*/ 589105 h 826440"/>
                <a:gd name="connsiteX45" fmla="*/ 4481711 w 6787787"/>
                <a:gd name="connsiteY45" fmla="*/ 644255 h 826440"/>
                <a:gd name="connsiteX46" fmla="*/ 4139061 w 6787787"/>
                <a:gd name="connsiteY46" fmla="*/ 826440 h 826440"/>
                <a:gd name="connsiteX47" fmla="*/ 3796412 w 6787787"/>
                <a:gd name="connsiteY47" fmla="*/ 644255 h 826440"/>
                <a:gd name="connsiteX48" fmla="*/ 3766477 w 6787787"/>
                <a:gd name="connsiteY48" fmla="*/ 589105 h 826440"/>
                <a:gd name="connsiteX49" fmla="*/ 3736543 w 6787787"/>
                <a:gd name="connsiteY49" fmla="*/ 644255 h 826440"/>
                <a:gd name="connsiteX50" fmla="*/ 3393893 w 6787787"/>
                <a:gd name="connsiteY50" fmla="*/ 826440 h 826440"/>
                <a:gd name="connsiteX51" fmla="*/ 3051244 w 6787787"/>
                <a:gd name="connsiteY51" fmla="*/ 644255 h 826440"/>
                <a:gd name="connsiteX52" fmla="*/ 3021309 w 6787787"/>
                <a:gd name="connsiteY52" fmla="*/ 589105 h 826440"/>
                <a:gd name="connsiteX53" fmla="*/ 2991375 w 6787787"/>
                <a:gd name="connsiteY53" fmla="*/ 644255 h 826440"/>
                <a:gd name="connsiteX54" fmla="*/ 2648725 w 6787787"/>
                <a:gd name="connsiteY54" fmla="*/ 826440 h 826440"/>
                <a:gd name="connsiteX55" fmla="*/ 2306076 w 6787787"/>
                <a:gd name="connsiteY55" fmla="*/ 644255 h 826440"/>
                <a:gd name="connsiteX56" fmla="*/ 2276141 w 6787787"/>
                <a:gd name="connsiteY56" fmla="*/ 589105 h 826440"/>
                <a:gd name="connsiteX57" fmla="*/ 2246207 w 6787787"/>
                <a:gd name="connsiteY57" fmla="*/ 644255 h 826440"/>
                <a:gd name="connsiteX58" fmla="*/ 1903557 w 6787787"/>
                <a:gd name="connsiteY58" fmla="*/ 826440 h 826440"/>
                <a:gd name="connsiteX59" fmla="*/ 1560908 w 6787787"/>
                <a:gd name="connsiteY59" fmla="*/ 644255 h 826440"/>
                <a:gd name="connsiteX60" fmla="*/ 1530973 w 6787787"/>
                <a:gd name="connsiteY60" fmla="*/ 589105 h 826440"/>
                <a:gd name="connsiteX61" fmla="*/ 1501039 w 6787787"/>
                <a:gd name="connsiteY61" fmla="*/ 644255 h 826440"/>
                <a:gd name="connsiteX62" fmla="*/ 1158389 w 6787787"/>
                <a:gd name="connsiteY62" fmla="*/ 826440 h 826440"/>
                <a:gd name="connsiteX63" fmla="*/ 815740 w 6787787"/>
                <a:gd name="connsiteY63" fmla="*/ 644255 h 826440"/>
                <a:gd name="connsiteX64" fmla="*/ 785806 w 6787787"/>
                <a:gd name="connsiteY64" fmla="*/ 589105 h 826440"/>
                <a:gd name="connsiteX65" fmla="*/ 755871 w 6787787"/>
                <a:gd name="connsiteY65" fmla="*/ 644255 h 826440"/>
                <a:gd name="connsiteX66" fmla="*/ 413222 w 6787787"/>
                <a:gd name="connsiteY66" fmla="*/ 826440 h 826440"/>
                <a:gd name="connsiteX67" fmla="*/ 0 w 6787787"/>
                <a:gd name="connsiteY67" fmla="*/ 413220 h 826440"/>
                <a:gd name="connsiteX68" fmla="*/ 413222 w 6787787"/>
                <a:gd name="connsiteY68" fmla="*/ 0 h 826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Lst>
              <a:rect l="l" t="t" r="r" b="b"/>
              <a:pathLst>
                <a:path w="6787787" h="826440">
                  <a:moveTo>
                    <a:pt x="413222" y="0"/>
                  </a:moveTo>
                  <a:cubicBezTo>
                    <a:pt x="555856" y="0"/>
                    <a:pt x="681613" y="72268"/>
                    <a:pt x="755871" y="182185"/>
                  </a:cubicBezTo>
                  <a:lnTo>
                    <a:pt x="785806" y="237335"/>
                  </a:lnTo>
                  <a:lnTo>
                    <a:pt x="815740" y="182185"/>
                  </a:lnTo>
                  <a:cubicBezTo>
                    <a:pt x="889998" y="72268"/>
                    <a:pt x="1015754" y="0"/>
                    <a:pt x="1158389" y="0"/>
                  </a:cubicBezTo>
                  <a:cubicBezTo>
                    <a:pt x="1301024" y="0"/>
                    <a:pt x="1426780" y="72268"/>
                    <a:pt x="1501039" y="182185"/>
                  </a:cubicBezTo>
                  <a:lnTo>
                    <a:pt x="1530973" y="237335"/>
                  </a:lnTo>
                  <a:lnTo>
                    <a:pt x="1560908" y="182185"/>
                  </a:lnTo>
                  <a:cubicBezTo>
                    <a:pt x="1635166" y="72268"/>
                    <a:pt x="1760922" y="0"/>
                    <a:pt x="1903557" y="0"/>
                  </a:cubicBezTo>
                  <a:cubicBezTo>
                    <a:pt x="2046192" y="0"/>
                    <a:pt x="2171948" y="72268"/>
                    <a:pt x="2246207" y="182185"/>
                  </a:cubicBezTo>
                  <a:lnTo>
                    <a:pt x="2276141" y="237335"/>
                  </a:lnTo>
                  <a:lnTo>
                    <a:pt x="2306076" y="182185"/>
                  </a:lnTo>
                  <a:cubicBezTo>
                    <a:pt x="2380334" y="72268"/>
                    <a:pt x="2506090" y="0"/>
                    <a:pt x="2648725" y="0"/>
                  </a:cubicBezTo>
                  <a:cubicBezTo>
                    <a:pt x="2791360" y="0"/>
                    <a:pt x="2917116" y="72268"/>
                    <a:pt x="2991375" y="182185"/>
                  </a:cubicBezTo>
                  <a:lnTo>
                    <a:pt x="3021309" y="237335"/>
                  </a:lnTo>
                  <a:lnTo>
                    <a:pt x="3051244" y="182185"/>
                  </a:lnTo>
                  <a:cubicBezTo>
                    <a:pt x="3125503" y="72268"/>
                    <a:pt x="3251258" y="0"/>
                    <a:pt x="3393893" y="0"/>
                  </a:cubicBezTo>
                  <a:cubicBezTo>
                    <a:pt x="3536528" y="0"/>
                    <a:pt x="3662284" y="72268"/>
                    <a:pt x="3736543" y="182185"/>
                  </a:cubicBezTo>
                  <a:lnTo>
                    <a:pt x="3766477" y="237335"/>
                  </a:lnTo>
                  <a:lnTo>
                    <a:pt x="3796412" y="182185"/>
                  </a:lnTo>
                  <a:cubicBezTo>
                    <a:pt x="3870671" y="72268"/>
                    <a:pt x="3996426" y="0"/>
                    <a:pt x="4139061" y="0"/>
                  </a:cubicBezTo>
                  <a:cubicBezTo>
                    <a:pt x="4281696" y="0"/>
                    <a:pt x="4407452" y="72268"/>
                    <a:pt x="4481711" y="182185"/>
                  </a:cubicBezTo>
                  <a:lnTo>
                    <a:pt x="4511645" y="237335"/>
                  </a:lnTo>
                  <a:lnTo>
                    <a:pt x="4541580" y="182185"/>
                  </a:lnTo>
                  <a:cubicBezTo>
                    <a:pt x="4615839" y="72268"/>
                    <a:pt x="4741594" y="0"/>
                    <a:pt x="4884229" y="0"/>
                  </a:cubicBezTo>
                  <a:cubicBezTo>
                    <a:pt x="5026864" y="0"/>
                    <a:pt x="5152620" y="72268"/>
                    <a:pt x="5226879" y="182185"/>
                  </a:cubicBezTo>
                  <a:lnTo>
                    <a:pt x="5256813" y="237335"/>
                  </a:lnTo>
                  <a:lnTo>
                    <a:pt x="5286748" y="182185"/>
                  </a:lnTo>
                  <a:cubicBezTo>
                    <a:pt x="5361007" y="72268"/>
                    <a:pt x="5486762" y="0"/>
                    <a:pt x="5629397" y="0"/>
                  </a:cubicBezTo>
                  <a:cubicBezTo>
                    <a:pt x="5772032" y="0"/>
                    <a:pt x="5897788" y="72268"/>
                    <a:pt x="5972047" y="182185"/>
                  </a:cubicBezTo>
                  <a:lnTo>
                    <a:pt x="6001982" y="237336"/>
                  </a:lnTo>
                  <a:lnTo>
                    <a:pt x="6031917" y="182185"/>
                  </a:lnTo>
                  <a:cubicBezTo>
                    <a:pt x="6106176" y="72268"/>
                    <a:pt x="6231931" y="0"/>
                    <a:pt x="6374566" y="0"/>
                  </a:cubicBezTo>
                  <a:cubicBezTo>
                    <a:pt x="6602782" y="0"/>
                    <a:pt x="6787787" y="185005"/>
                    <a:pt x="6787787" y="413220"/>
                  </a:cubicBezTo>
                  <a:cubicBezTo>
                    <a:pt x="6787787" y="641435"/>
                    <a:pt x="6602782" y="826440"/>
                    <a:pt x="6374566" y="826440"/>
                  </a:cubicBezTo>
                  <a:cubicBezTo>
                    <a:pt x="6231931" y="826440"/>
                    <a:pt x="6106176" y="754172"/>
                    <a:pt x="6031917" y="644255"/>
                  </a:cubicBezTo>
                  <a:lnTo>
                    <a:pt x="6001982" y="589104"/>
                  </a:lnTo>
                  <a:lnTo>
                    <a:pt x="5972047" y="644255"/>
                  </a:lnTo>
                  <a:cubicBezTo>
                    <a:pt x="5897788" y="754172"/>
                    <a:pt x="5772032" y="826440"/>
                    <a:pt x="5629397" y="826440"/>
                  </a:cubicBezTo>
                  <a:cubicBezTo>
                    <a:pt x="5486762" y="826440"/>
                    <a:pt x="5361007" y="754172"/>
                    <a:pt x="5286748" y="644255"/>
                  </a:cubicBezTo>
                  <a:lnTo>
                    <a:pt x="5256813" y="589105"/>
                  </a:lnTo>
                  <a:lnTo>
                    <a:pt x="5226879" y="644255"/>
                  </a:lnTo>
                  <a:cubicBezTo>
                    <a:pt x="5152620" y="754172"/>
                    <a:pt x="5026864" y="826440"/>
                    <a:pt x="4884229" y="826440"/>
                  </a:cubicBezTo>
                  <a:cubicBezTo>
                    <a:pt x="4741594" y="826440"/>
                    <a:pt x="4615839" y="754172"/>
                    <a:pt x="4541580" y="644255"/>
                  </a:cubicBezTo>
                  <a:lnTo>
                    <a:pt x="4511645" y="589105"/>
                  </a:lnTo>
                  <a:lnTo>
                    <a:pt x="4481711" y="644255"/>
                  </a:lnTo>
                  <a:cubicBezTo>
                    <a:pt x="4407452" y="754172"/>
                    <a:pt x="4281696" y="826440"/>
                    <a:pt x="4139061" y="826440"/>
                  </a:cubicBezTo>
                  <a:cubicBezTo>
                    <a:pt x="3996426" y="826440"/>
                    <a:pt x="3870671" y="754172"/>
                    <a:pt x="3796412" y="644255"/>
                  </a:cubicBezTo>
                  <a:lnTo>
                    <a:pt x="3766477" y="589105"/>
                  </a:lnTo>
                  <a:lnTo>
                    <a:pt x="3736543" y="644255"/>
                  </a:lnTo>
                  <a:cubicBezTo>
                    <a:pt x="3662284" y="754172"/>
                    <a:pt x="3536528" y="826440"/>
                    <a:pt x="3393893" y="826440"/>
                  </a:cubicBezTo>
                  <a:cubicBezTo>
                    <a:pt x="3251258" y="826440"/>
                    <a:pt x="3125503" y="754172"/>
                    <a:pt x="3051244" y="644255"/>
                  </a:cubicBezTo>
                  <a:lnTo>
                    <a:pt x="3021309" y="589105"/>
                  </a:lnTo>
                  <a:lnTo>
                    <a:pt x="2991375" y="644255"/>
                  </a:lnTo>
                  <a:cubicBezTo>
                    <a:pt x="2917116" y="754172"/>
                    <a:pt x="2791360" y="826440"/>
                    <a:pt x="2648725" y="826440"/>
                  </a:cubicBezTo>
                  <a:cubicBezTo>
                    <a:pt x="2506090" y="826440"/>
                    <a:pt x="2380334" y="754172"/>
                    <a:pt x="2306076" y="644255"/>
                  </a:cubicBezTo>
                  <a:lnTo>
                    <a:pt x="2276141" y="589105"/>
                  </a:lnTo>
                  <a:lnTo>
                    <a:pt x="2246207" y="644255"/>
                  </a:lnTo>
                  <a:cubicBezTo>
                    <a:pt x="2171948" y="754172"/>
                    <a:pt x="2046192" y="826440"/>
                    <a:pt x="1903557" y="826440"/>
                  </a:cubicBezTo>
                  <a:cubicBezTo>
                    <a:pt x="1760922" y="826440"/>
                    <a:pt x="1635166" y="754172"/>
                    <a:pt x="1560908" y="644255"/>
                  </a:cubicBezTo>
                  <a:lnTo>
                    <a:pt x="1530973" y="589105"/>
                  </a:lnTo>
                  <a:lnTo>
                    <a:pt x="1501039" y="644255"/>
                  </a:lnTo>
                  <a:cubicBezTo>
                    <a:pt x="1426780" y="754172"/>
                    <a:pt x="1301024" y="826440"/>
                    <a:pt x="1158389" y="826440"/>
                  </a:cubicBezTo>
                  <a:cubicBezTo>
                    <a:pt x="1015754" y="826440"/>
                    <a:pt x="889998" y="754172"/>
                    <a:pt x="815740" y="644255"/>
                  </a:cubicBezTo>
                  <a:lnTo>
                    <a:pt x="785806" y="589105"/>
                  </a:lnTo>
                  <a:lnTo>
                    <a:pt x="755871" y="644255"/>
                  </a:lnTo>
                  <a:cubicBezTo>
                    <a:pt x="681613" y="754172"/>
                    <a:pt x="555856" y="826440"/>
                    <a:pt x="413222" y="826440"/>
                  </a:cubicBezTo>
                  <a:cubicBezTo>
                    <a:pt x="185005" y="826440"/>
                    <a:pt x="0" y="641435"/>
                    <a:pt x="0" y="413220"/>
                  </a:cubicBezTo>
                  <a:cubicBezTo>
                    <a:pt x="0" y="185005"/>
                    <a:pt x="185005" y="0"/>
                    <a:pt x="413222" y="0"/>
                  </a:cubicBezTo>
                  <a:close/>
                </a:path>
              </a:pathLst>
            </a:custGeom>
            <a:solidFill>
              <a:schemeClr val="accent1"/>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0" name="矩形 39">
              <a:extLst>
                <a:ext uri="{FF2B5EF4-FFF2-40B4-BE49-F238E27FC236}">
                  <a16:creationId xmlns:a16="http://schemas.microsoft.com/office/drawing/2014/main" xmlns="" id="{B014D8A1-A718-49C5-BDC7-61AAA9A78B79}"/>
                </a:ext>
              </a:extLst>
            </p:cNvPr>
            <p:cNvSpPr/>
            <p:nvPr/>
          </p:nvSpPr>
          <p:spPr>
            <a:xfrm>
              <a:off x="1298286" y="669603"/>
              <a:ext cx="7079182" cy="830997"/>
            </a:xfrm>
            <a:prstGeom prst="rect">
              <a:avLst/>
            </a:prstGeom>
          </p:spPr>
          <p:txBody>
            <a:bodyPr wrap="none">
              <a:spAutoFit/>
            </a:bodyPr>
            <a:lstStyle/>
            <a:p>
              <a:r>
                <a:rPr lang="zh-CN" altLang="en-US" sz="4800" spc="1050" dirty="0">
                  <a:solidFill>
                    <a:schemeClr val="accent3"/>
                  </a:solidFill>
                  <a:latin typeface="字魂43号-国潮手书" panose="00000500000000000000" pitchFamily="2" charset="-122"/>
                  <a:ea typeface="字魂43号-国潮手书" panose="00000500000000000000" pitchFamily="2" charset="-122"/>
                </a:rPr>
                <a:t>出现时间和</a:t>
              </a:r>
              <a:r>
                <a:rPr lang="zh-CN" altLang="en-US" sz="4800" spc="1050">
                  <a:solidFill>
                    <a:schemeClr val="accent3"/>
                  </a:solidFill>
                  <a:latin typeface="字魂43号-国潮手书" panose="00000500000000000000" pitchFamily="2" charset="-122"/>
                  <a:ea typeface="字魂43号-国潮手书" panose="00000500000000000000" pitchFamily="2" charset="-122"/>
                </a:rPr>
                <a:t>涉</a:t>
              </a:r>
              <a:r>
                <a:rPr lang="zh-CN" altLang="en-US" sz="4800" spc="1050" smtClean="0">
                  <a:solidFill>
                    <a:schemeClr val="accent3"/>
                  </a:solidFill>
                  <a:latin typeface="字魂43号-国潮手书" panose="00000500000000000000" pitchFamily="2" charset="-122"/>
                  <a:ea typeface="字魂43号-国潮手书" panose="00000500000000000000" pitchFamily="2" charset="-122"/>
                </a:rPr>
                <a:t>及</a:t>
              </a:r>
              <a:r>
                <a:rPr lang="zh-CN" altLang="en-US" sz="100" spc="1050" smtClean="0">
                  <a:solidFill>
                    <a:schemeClr val="accent3"/>
                  </a:solidFill>
                  <a:latin typeface="字魂43号-国潮手书" panose="00000500000000000000" pitchFamily="2" charset="-122"/>
                  <a:ea typeface="字魂43号-国潮手书" panose="00000500000000000000" pitchFamily="2" charset="-122"/>
                </a:rPr>
                <a:t> </a:t>
              </a:r>
              <a:r>
                <a:rPr lang="zh-CN" altLang="en-US" sz="4800" spc="1050" smtClean="0">
                  <a:solidFill>
                    <a:schemeClr val="accent3"/>
                  </a:solidFill>
                  <a:latin typeface="字魂43号-国潮手书" panose="00000500000000000000" pitchFamily="2" charset="-122"/>
                  <a:ea typeface="字魂43号-国潮手书" panose="00000500000000000000" pitchFamily="2" charset="-122"/>
                </a:rPr>
                <a:t>区</a:t>
              </a:r>
              <a:r>
                <a:rPr lang="zh-CN" altLang="en-US" sz="4800" spc="1050" dirty="0">
                  <a:solidFill>
                    <a:schemeClr val="accent3"/>
                  </a:solidFill>
                  <a:latin typeface="字魂43号-国潮手书" panose="00000500000000000000" pitchFamily="2" charset="-122"/>
                  <a:ea typeface="字魂43号-国潮手书" panose="00000500000000000000" pitchFamily="2" charset="-122"/>
                </a:rPr>
                <a:t>域</a:t>
              </a:r>
            </a:p>
          </p:txBody>
        </p:sp>
      </p:grpSp>
      <p:sp>
        <p:nvSpPr>
          <p:cNvPr id="71" name="矩形 70">
            <a:extLst>
              <a:ext uri="{FF2B5EF4-FFF2-40B4-BE49-F238E27FC236}">
                <a16:creationId xmlns:a16="http://schemas.microsoft.com/office/drawing/2014/main" xmlns="" id="{506BAB7E-51C5-42D8-B846-54AF160DBF34}"/>
              </a:ext>
            </a:extLst>
          </p:cNvPr>
          <p:cNvSpPr/>
          <p:nvPr/>
        </p:nvSpPr>
        <p:spPr>
          <a:xfrm>
            <a:off x="1206908" y="1780296"/>
            <a:ext cx="1600620" cy="369332"/>
          </a:xfrm>
          <a:prstGeom prst="rect">
            <a:avLst/>
          </a:prstGeom>
          <a:solidFill>
            <a:schemeClr val="accent3"/>
          </a:solidFill>
        </p:spPr>
        <p:txBody>
          <a:bodyPr wrap="square">
            <a:spAutoFit/>
          </a:bodyPr>
          <a:lstStyle/>
          <a:p>
            <a:pPr algn="ctr"/>
            <a:r>
              <a:rPr lang="zh-CN" altLang="en-US" dirty="0">
                <a:ln w="22225">
                  <a:noFill/>
                </a:ln>
                <a:solidFill>
                  <a:schemeClr val="accent1"/>
                </a:solidFill>
                <a:latin typeface="字魂43号-国潮手书" panose="00000500000000000000" pitchFamily="2" charset="-122"/>
                <a:ea typeface="字魂43号-国潮手书" panose="00000500000000000000" pitchFamily="2" charset="-122"/>
              </a:rPr>
              <a:t>首</a:t>
            </a:r>
            <a:r>
              <a:rPr lang="en-US" altLang="zh-CN" dirty="0">
                <a:ln w="22225">
                  <a:noFill/>
                </a:ln>
                <a:solidFill>
                  <a:schemeClr val="accent1"/>
                </a:solidFill>
                <a:latin typeface="字魂43号-国潮手书" panose="00000500000000000000" pitchFamily="2" charset="-122"/>
                <a:ea typeface="字魂43号-国潮手书" panose="00000500000000000000" pitchFamily="2" charset="-122"/>
              </a:rPr>
              <a:t>/</a:t>
            </a:r>
            <a:r>
              <a:rPr lang="zh-CN" altLang="en-US" dirty="0">
                <a:ln w="22225">
                  <a:noFill/>
                </a:ln>
                <a:solidFill>
                  <a:schemeClr val="accent1"/>
                </a:solidFill>
                <a:latin typeface="字魂43号-国潮手书" panose="00000500000000000000" pitchFamily="2" charset="-122"/>
                <a:ea typeface="字魂43号-国潮手书" panose="00000500000000000000" pitchFamily="2" charset="-122"/>
              </a:rPr>
              <a:t>次</a:t>
            </a:r>
            <a:r>
              <a:rPr lang="en-US" altLang="zh-CN">
                <a:ln w="22225">
                  <a:noFill/>
                </a:ln>
                <a:solidFill>
                  <a:schemeClr val="accent1"/>
                </a:solidFill>
                <a:latin typeface="字魂43号-国潮手书" panose="00000500000000000000" pitchFamily="2" charset="-122"/>
                <a:ea typeface="字魂43号-国潮手书" panose="00000500000000000000" pitchFamily="2" charset="-122"/>
              </a:rPr>
              <a:t>/</a:t>
            </a:r>
            <a:r>
              <a:rPr lang="zh-CN" altLang="en-US" smtClean="0">
                <a:ln w="22225">
                  <a:noFill/>
                </a:ln>
                <a:solidFill>
                  <a:schemeClr val="accent1"/>
                </a:solidFill>
                <a:latin typeface="字魂43号-国潮手书" panose="00000500000000000000" pitchFamily="2" charset="-122"/>
                <a:ea typeface="字魂43号-国潮手书" panose="00000500000000000000" pitchFamily="2" charset="-122"/>
              </a:rPr>
              <a:t>出</a:t>
            </a:r>
            <a:r>
              <a:rPr lang="zh-CN" altLang="en-US" sz="100" smtClean="0">
                <a:ln w="22225">
                  <a:noFill/>
                </a:ln>
                <a:solidFill>
                  <a:schemeClr val="accent1"/>
                </a:solidFill>
                <a:latin typeface="字魂43号-国潮手书" panose="00000500000000000000" pitchFamily="2" charset="-122"/>
                <a:ea typeface="字魂43号-国潮手书" panose="00000500000000000000" pitchFamily="2" charset="-122"/>
              </a:rPr>
              <a:t> </a:t>
            </a:r>
            <a:r>
              <a:rPr lang="en-US" altLang="zh-CN" smtClean="0">
                <a:ln w="22225">
                  <a:noFill/>
                </a:ln>
                <a:solidFill>
                  <a:schemeClr val="accent1"/>
                </a:solidFill>
                <a:latin typeface="字魂43号-国潮手书" panose="00000500000000000000" pitchFamily="2" charset="-122"/>
                <a:ea typeface="字魂43号-国潮手书" panose="00000500000000000000" pitchFamily="2" charset="-122"/>
              </a:rPr>
              <a:t>/</a:t>
            </a:r>
            <a:r>
              <a:rPr lang="zh-CN" altLang="en-US" dirty="0">
                <a:ln w="22225">
                  <a:noFill/>
                </a:ln>
                <a:solidFill>
                  <a:schemeClr val="accent1"/>
                </a:solidFill>
                <a:latin typeface="字魂43号-国潮手书" panose="00000500000000000000" pitchFamily="2" charset="-122"/>
                <a:ea typeface="字魂43号-国潮手书" panose="00000500000000000000" pitchFamily="2" charset="-122"/>
              </a:rPr>
              <a:t>现</a:t>
            </a:r>
          </a:p>
        </p:txBody>
      </p:sp>
      <p:sp>
        <p:nvSpPr>
          <p:cNvPr id="72" name="矩形 71">
            <a:extLst>
              <a:ext uri="{FF2B5EF4-FFF2-40B4-BE49-F238E27FC236}">
                <a16:creationId xmlns:a16="http://schemas.microsoft.com/office/drawing/2014/main" xmlns="" id="{8BE54162-7AF7-491E-B5CA-EBF9C67CB571}"/>
              </a:ext>
            </a:extLst>
          </p:cNvPr>
          <p:cNvSpPr/>
          <p:nvPr/>
        </p:nvSpPr>
        <p:spPr>
          <a:xfrm>
            <a:off x="1206908" y="3118482"/>
            <a:ext cx="2113756" cy="646331"/>
          </a:xfrm>
          <a:prstGeom prst="rect">
            <a:avLst/>
          </a:prstGeom>
          <a:solidFill>
            <a:schemeClr val="accent3"/>
          </a:solidFill>
        </p:spPr>
        <p:txBody>
          <a:bodyPr wrap="square">
            <a:spAutoFit/>
          </a:bodyPr>
          <a:lstStyle/>
          <a:p>
            <a:pPr algn="ctr"/>
            <a:r>
              <a:rPr lang="zh-CN" altLang="en-US" dirty="0">
                <a:ln w="22225">
                  <a:noFill/>
                </a:ln>
                <a:solidFill>
                  <a:schemeClr val="accent1"/>
                </a:solidFill>
                <a:latin typeface="字魂43号-国潮手书" panose="00000500000000000000" pitchFamily="2" charset="-122"/>
                <a:ea typeface="字魂43号-国潮手书" panose="00000500000000000000" pitchFamily="2" charset="-122"/>
              </a:rPr>
              <a:t>主</a:t>
            </a:r>
            <a:r>
              <a:rPr lang="en-US" altLang="zh-CN" dirty="0">
                <a:ln w="22225">
                  <a:noFill/>
                </a:ln>
                <a:solidFill>
                  <a:schemeClr val="accent1"/>
                </a:solidFill>
                <a:latin typeface="字魂43号-国潮手书" panose="00000500000000000000" pitchFamily="2" charset="-122"/>
                <a:ea typeface="字魂43号-国潮手书" panose="00000500000000000000" pitchFamily="2" charset="-122"/>
              </a:rPr>
              <a:t>/</a:t>
            </a:r>
            <a:r>
              <a:rPr lang="zh-CN" altLang="en-US" dirty="0">
                <a:ln w="22225">
                  <a:noFill/>
                </a:ln>
                <a:solidFill>
                  <a:schemeClr val="accent1"/>
                </a:solidFill>
                <a:latin typeface="字魂43号-国潮手书" panose="00000500000000000000" pitchFamily="2" charset="-122"/>
                <a:ea typeface="字魂43号-国潮手书" panose="00000500000000000000" pitchFamily="2" charset="-122"/>
              </a:rPr>
              <a:t>要</a:t>
            </a:r>
            <a:r>
              <a:rPr lang="en-US" altLang="zh-CN" dirty="0">
                <a:ln w="22225">
                  <a:noFill/>
                </a:ln>
                <a:solidFill>
                  <a:schemeClr val="accent1"/>
                </a:solidFill>
                <a:latin typeface="字魂43号-国潮手书" panose="00000500000000000000" pitchFamily="2" charset="-122"/>
                <a:ea typeface="字魂43号-国潮手书" panose="00000500000000000000" pitchFamily="2" charset="-122"/>
              </a:rPr>
              <a:t>/</a:t>
            </a:r>
            <a:r>
              <a:rPr lang="zh-CN" altLang="en-US" dirty="0">
                <a:ln w="22225">
                  <a:noFill/>
                </a:ln>
                <a:solidFill>
                  <a:schemeClr val="accent1"/>
                </a:solidFill>
                <a:latin typeface="字魂43号-国潮手书" panose="00000500000000000000" pitchFamily="2" charset="-122"/>
                <a:ea typeface="字魂43号-国潮手书" panose="00000500000000000000" pitchFamily="2" charset="-122"/>
              </a:rPr>
              <a:t>涉</a:t>
            </a:r>
            <a:r>
              <a:rPr lang="en-US" altLang="zh-CN" dirty="0">
                <a:ln w="22225">
                  <a:noFill/>
                </a:ln>
                <a:solidFill>
                  <a:schemeClr val="accent1"/>
                </a:solidFill>
                <a:latin typeface="字魂43号-国潮手书" panose="00000500000000000000" pitchFamily="2" charset="-122"/>
                <a:ea typeface="字魂43号-国潮手书" panose="00000500000000000000" pitchFamily="2" charset="-122"/>
              </a:rPr>
              <a:t>/</a:t>
            </a:r>
            <a:r>
              <a:rPr lang="zh-CN" altLang="en-US" dirty="0">
                <a:ln w="22225">
                  <a:noFill/>
                </a:ln>
                <a:solidFill>
                  <a:schemeClr val="accent1"/>
                </a:solidFill>
                <a:latin typeface="字魂43号-国潮手书" panose="00000500000000000000" pitchFamily="2" charset="-122"/>
                <a:ea typeface="字魂43号-国潮手书" panose="00000500000000000000" pitchFamily="2" charset="-122"/>
              </a:rPr>
              <a:t>及</a:t>
            </a:r>
            <a:r>
              <a:rPr lang="en-US" altLang="zh-CN">
                <a:ln w="22225">
                  <a:noFill/>
                </a:ln>
                <a:solidFill>
                  <a:schemeClr val="accent1"/>
                </a:solidFill>
                <a:latin typeface="字魂43号-国潮手书" panose="00000500000000000000" pitchFamily="2" charset="-122"/>
                <a:ea typeface="字魂43号-国潮手书" panose="00000500000000000000" pitchFamily="2" charset="-122"/>
              </a:rPr>
              <a:t>/</a:t>
            </a:r>
            <a:r>
              <a:rPr lang="zh-CN" altLang="en-US" smtClean="0">
                <a:ln w="22225">
                  <a:noFill/>
                </a:ln>
                <a:solidFill>
                  <a:schemeClr val="accent1"/>
                </a:solidFill>
                <a:latin typeface="字魂43号-国潮手书" panose="00000500000000000000" pitchFamily="2" charset="-122"/>
                <a:ea typeface="字魂43号-国潮手书" panose="00000500000000000000" pitchFamily="2" charset="-122"/>
              </a:rPr>
              <a:t>区</a:t>
            </a:r>
            <a:r>
              <a:rPr lang="zh-CN" altLang="en-US" sz="100" smtClean="0">
                <a:ln w="22225">
                  <a:noFill/>
                </a:ln>
                <a:solidFill>
                  <a:schemeClr val="accent1"/>
                </a:solidFill>
                <a:latin typeface="字魂43号-国潮手书" panose="00000500000000000000" pitchFamily="2" charset="-122"/>
                <a:ea typeface="字魂43号-国潮手书" panose="00000500000000000000" pitchFamily="2" charset="-122"/>
              </a:rPr>
              <a:t> </a:t>
            </a:r>
            <a:r>
              <a:rPr lang="en-US" altLang="zh-CN" smtClean="0">
                <a:ln w="22225">
                  <a:noFill/>
                </a:ln>
                <a:solidFill>
                  <a:schemeClr val="accent1"/>
                </a:solidFill>
                <a:latin typeface="字魂43号-国潮手书" panose="00000500000000000000" pitchFamily="2" charset="-122"/>
                <a:ea typeface="字魂43号-国潮手书" panose="00000500000000000000" pitchFamily="2" charset="-122"/>
              </a:rPr>
              <a:t>/</a:t>
            </a:r>
            <a:r>
              <a:rPr lang="zh-CN" altLang="en-US" dirty="0">
                <a:ln w="22225">
                  <a:noFill/>
                </a:ln>
                <a:solidFill>
                  <a:schemeClr val="accent1"/>
                </a:solidFill>
                <a:latin typeface="字魂43号-国潮手书" panose="00000500000000000000" pitchFamily="2" charset="-122"/>
                <a:ea typeface="字魂43号-国潮手书" panose="00000500000000000000" pitchFamily="2" charset="-122"/>
              </a:rPr>
              <a:t>域</a:t>
            </a:r>
          </a:p>
        </p:txBody>
      </p:sp>
      <p:sp>
        <p:nvSpPr>
          <p:cNvPr id="73" name="矩形 72">
            <a:extLst>
              <a:ext uri="{FF2B5EF4-FFF2-40B4-BE49-F238E27FC236}">
                <a16:creationId xmlns:a16="http://schemas.microsoft.com/office/drawing/2014/main" xmlns="" id="{69EFACA1-FEAD-4DB9-8888-72D1C8DDB676}"/>
              </a:ext>
            </a:extLst>
          </p:cNvPr>
          <p:cNvSpPr/>
          <p:nvPr/>
        </p:nvSpPr>
        <p:spPr>
          <a:xfrm>
            <a:off x="1233892" y="2336416"/>
            <a:ext cx="5147563" cy="400110"/>
          </a:xfrm>
          <a:prstGeom prst="rect">
            <a:avLst/>
          </a:prstGeom>
          <a:noFill/>
        </p:spPr>
        <p:txBody>
          <a:bodyPr wrap="square">
            <a:spAutoFit/>
          </a:bodyPr>
          <a:lstStyle/>
          <a:p>
            <a:r>
              <a:rPr lang="zh-CN" altLang="en-US" sz="2000" dirty="0">
                <a:ln w="22225">
                  <a:noFill/>
                </a:ln>
                <a:solidFill>
                  <a:schemeClr val="bg1"/>
                </a:solidFill>
                <a:latin typeface="字魂43号-国潮手书" panose="00000500000000000000" pitchFamily="2" charset="-122"/>
                <a:ea typeface="字魂43号-国潮手书" panose="00000500000000000000" pitchFamily="2" charset="-122"/>
              </a:rPr>
              <a:t>2009年</a:t>
            </a:r>
            <a:r>
              <a:rPr lang="zh-CN" altLang="en-US" sz="2000">
                <a:ln w="22225">
                  <a:noFill/>
                </a:ln>
                <a:solidFill>
                  <a:schemeClr val="bg1"/>
                </a:solidFill>
                <a:latin typeface="字魂43号-国潮手书" panose="00000500000000000000" pitchFamily="2" charset="-122"/>
                <a:ea typeface="字魂43号-国潮手书" panose="00000500000000000000" pitchFamily="2" charset="-122"/>
              </a:rPr>
              <a:t>于</a:t>
            </a:r>
            <a:r>
              <a:rPr lang="zh-CN" altLang="en-US" sz="2000" smtClean="0">
                <a:ln w="22225">
                  <a:noFill/>
                </a:ln>
                <a:solidFill>
                  <a:schemeClr val="bg1"/>
                </a:solidFill>
                <a:latin typeface="字魂43号-国潮手书" panose="00000500000000000000" pitchFamily="2" charset="-122"/>
                <a:ea typeface="字魂43号-国潮手书" panose="00000500000000000000" pitchFamily="2" charset="-122"/>
              </a:rPr>
              <a:t>墨</a:t>
            </a:r>
            <a:r>
              <a:rPr lang="zh-CN" altLang="en-US" sz="100" smtClean="0">
                <a:ln w="22225">
                  <a:noFill/>
                </a:ln>
                <a:solidFill>
                  <a:schemeClr val="bg1"/>
                </a:solidFill>
                <a:latin typeface="字魂43号-国潮手书" panose="00000500000000000000" pitchFamily="2" charset="-122"/>
                <a:ea typeface="字魂43号-国潮手书" panose="00000500000000000000" pitchFamily="2" charset="-122"/>
              </a:rPr>
              <a:t> </a:t>
            </a:r>
            <a:r>
              <a:rPr lang="zh-CN" altLang="en-US" sz="2000" smtClean="0">
                <a:ln w="22225">
                  <a:noFill/>
                </a:ln>
                <a:solidFill>
                  <a:schemeClr val="bg1"/>
                </a:solidFill>
                <a:latin typeface="字魂43号-国潮手书" panose="00000500000000000000" pitchFamily="2" charset="-122"/>
                <a:ea typeface="字魂43号-国潮手书" panose="00000500000000000000" pitchFamily="2" charset="-122"/>
              </a:rPr>
              <a:t>西</a:t>
            </a:r>
            <a:r>
              <a:rPr lang="zh-CN" altLang="en-US" sz="2000" dirty="0">
                <a:ln w="22225">
                  <a:noFill/>
                </a:ln>
                <a:solidFill>
                  <a:schemeClr val="bg1"/>
                </a:solidFill>
                <a:latin typeface="字魂43号-国潮手书" panose="00000500000000000000" pitchFamily="2" charset="-122"/>
                <a:ea typeface="字魂43号-国潮手书" panose="00000500000000000000" pitchFamily="2" charset="-122"/>
              </a:rPr>
              <a:t>哥</a:t>
            </a:r>
          </a:p>
        </p:txBody>
      </p:sp>
      <p:sp>
        <p:nvSpPr>
          <p:cNvPr id="74" name="矩形 73">
            <a:extLst>
              <a:ext uri="{FF2B5EF4-FFF2-40B4-BE49-F238E27FC236}">
                <a16:creationId xmlns:a16="http://schemas.microsoft.com/office/drawing/2014/main" xmlns="" id="{19E2E4B4-02E1-49AA-9B27-BBD4AEBDC2A5}"/>
              </a:ext>
            </a:extLst>
          </p:cNvPr>
          <p:cNvSpPr/>
          <p:nvPr/>
        </p:nvSpPr>
        <p:spPr>
          <a:xfrm>
            <a:off x="1311980" y="3598517"/>
            <a:ext cx="3942105" cy="400110"/>
          </a:xfrm>
          <a:prstGeom prst="rect">
            <a:avLst/>
          </a:prstGeom>
          <a:noFill/>
        </p:spPr>
        <p:txBody>
          <a:bodyPr wrap="square">
            <a:spAutoFit/>
          </a:bodyPr>
          <a:lstStyle/>
          <a:p>
            <a:r>
              <a:rPr lang="zh-CN" altLang="en-US" sz="2000" smtClean="0">
                <a:ln w="22225">
                  <a:noFill/>
                </a:ln>
                <a:solidFill>
                  <a:schemeClr val="bg1"/>
                </a:solidFill>
                <a:latin typeface="字魂43号-国潮手书" panose="00000500000000000000" pitchFamily="2" charset="-122"/>
                <a:ea typeface="字魂43号-国潮手书" panose="00000500000000000000" pitchFamily="2" charset="-122"/>
              </a:rPr>
              <a:t>全</a:t>
            </a:r>
            <a:r>
              <a:rPr lang="zh-CN" altLang="en-US" sz="100" smtClean="0">
                <a:ln w="22225">
                  <a:noFill/>
                </a:ln>
                <a:solidFill>
                  <a:schemeClr val="bg1"/>
                </a:solidFill>
                <a:latin typeface="字魂43号-国潮手书" panose="00000500000000000000" pitchFamily="2" charset="-122"/>
                <a:ea typeface="字魂43号-国潮手书" panose="00000500000000000000" pitchFamily="2" charset="-122"/>
              </a:rPr>
              <a:t> </a:t>
            </a:r>
            <a:r>
              <a:rPr lang="zh-CN" altLang="en-US" sz="2000" smtClean="0">
                <a:ln w="22225">
                  <a:noFill/>
                </a:ln>
                <a:solidFill>
                  <a:schemeClr val="bg1"/>
                </a:solidFill>
                <a:latin typeface="字魂43号-国潮手书" panose="00000500000000000000" pitchFamily="2" charset="-122"/>
                <a:ea typeface="字魂43号-国潮手书" panose="00000500000000000000" pitchFamily="2" charset="-122"/>
              </a:rPr>
              <a:t>球</a:t>
            </a:r>
            <a:endParaRPr lang="zh-CN" altLang="en-US" sz="2000" dirty="0">
              <a:ln w="22225">
                <a:noFill/>
              </a:ln>
              <a:solidFill>
                <a:schemeClr val="bg1"/>
              </a:solidFill>
              <a:latin typeface="字魂43号-国潮手书" panose="00000500000000000000" pitchFamily="2" charset="-122"/>
              <a:ea typeface="字魂43号-国潮手书" panose="00000500000000000000" pitchFamily="2" charset="-122"/>
            </a:endParaRPr>
          </a:p>
        </p:txBody>
      </p:sp>
      <p:pic>
        <p:nvPicPr>
          <p:cNvPr id="12" name="图片 11">
            <a:extLst>
              <a:ext uri="{FF2B5EF4-FFF2-40B4-BE49-F238E27FC236}">
                <a16:creationId xmlns:a16="http://schemas.microsoft.com/office/drawing/2014/main" xmlns="" id="{ED2D51A0-4BA9-4551-9DB1-AA5C181BD4AE}"/>
              </a:ext>
            </a:extLst>
          </p:cNvPr>
          <p:cNvPicPr>
            <a:picLocks noChangeAspect="1"/>
          </p:cNvPicPr>
          <p:nvPr/>
        </p:nvPicPr>
        <p:blipFill>
          <a:blip r:embed="rId5">
            <a:extLst>
              <a:ext uri="{BEBA8EAE-BF5A-486C-A8C5-ECC9F3942E4B}">
                <a14:imgProps xmlns:a14="http://schemas.microsoft.com/office/drawing/2010/main">
                  <a14:imgLayer>
                    <a14:imgEffect>
                      <a14:artisticTexturizer/>
                    </a14:imgEffect>
                    <a14:imgEffect>
                      <a14:colorTemperature colorTemp="4700"/>
                    </a14:imgEffect>
                    <a14:imgEffect>
                      <a14:saturation sat="33000"/>
                    </a14:imgEffect>
                  </a14:imgLayer>
                </a14:imgProps>
              </a:ext>
              <a:ext uri="{28A0092B-C50C-407E-A947-70E740481C1C}">
                <a14:useLocalDpi xmlns:a14="http://schemas.microsoft.com/office/drawing/2010/main" val="0"/>
              </a:ext>
            </a:extLst>
          </a:blip>
          <a:stretch>
            <a:fillRect/>
          </a:stretch>
        </p:blipFill>
        <p:spPr>
          <a:xfrm>
            <a:off x="5311185" y="864920"/>
            <a:ext cx="6353714" cy="3895993"/>
          </a:xfrm>
          <a:prstGeom prst="rect">
            <a:avLst/>
          </a:prstGeom>
        </p:spPr>
      </p:pic>
      <p:sp>
        <p:nvSpPr>
          <p:cNvPr id="32" name="任意多边形: 形状 31">
            <a:extLst>
              <a:ext uri="{FF2B5EF4-FFF2-40B4-BE49-F238E27FC236}">
                <a16:creationId xmlns:a16="http://schemas.microsoft.com/office/drawing/2014/main" xmlns="" id="{A96CAA3D-EC11-420E-B32E-E79623AEA83C}"/>
              </a:ext>
            </a:extLst>
          </p:cNvPr>
          <p:cNvSpPr/>
          <p:nvPr/>
        </p:nvSpPr>
        <p:spPr>
          <a:xfrm>
            <a:off x="8802923" y="48420"/>
            <a:ext cx="2685204" cy="666771"/>
          </a:xfrm>
          <a:custGeom>
            <a:avLst/>
            <a:gdLst>
              <a:gd name="connsiteX0" fmla="*/ 2558091 w 5001078"/>
              <a:gd name="connsiteY0" fmla="*/ 592868 h 1241833"/>
              <a:gd name="connsiteX1" fmla="*/ 2426091 w 5001078"/>
              <a:gd name="connsiteY1" fmla="*/ 659401 h 1241833"/>
              <a:gd name="connsiteX2" fmla="*/ 2378059 w 5001078"/>
              <a:gd name="connsiteY2" fmla="*/ 839788 h 1241833"/>
              <a:gd name="connsiteX3" fmla="*/ 2424313 w 5001078"/>
              <a:gd name="connsiteY3" fmla="*/ 1006654 h 1241833"/>
              <a:gd name="connsiteX4" fmla="*/ 2551686 w 5001078"/>
              <a:gd name="connsiteY4" fmla="*/ 1065360 h 1241833"/>
              <a:gd name="connsiteX5" fmla="*/ 2676925 w 5001078"/>
              <a:gd name="connsiteY5" fmla="*/ 1003452 h 1241833"/>
              <a:gd name="connsiteX6" fmla="*/ 2726024 w 5001078"/>
              <a:gd name="connsiteY6" fmla="*/ 842634 h 1241833"/>
              <a:gd name="connsiteX7" fmla="*/ 2726024 w 5001078"/>
              <a:gd name="connsiteY7" fmla="*/ 777168 h 1241833"/>
              <a:gd name="connsiteX8" fmla="*/ 2677993 w 5001078"/>
              <a:gd name="connsiteY8" fmla="*/ 645169 h 1241833"/>
              <a:gd name="connsiteX9" fmla="*/ 2558091 w 5001078"/>
              <a:gd name="connsiteY9" fmla="*/ 592868 h 1241833"/>
              <a:gd name="connsiteX10" fmla="*/ 3505446 w 5001078"/>
              <a:gd name="connsiteY10" fmla="*/ 573655 h 1241833"/>
              <a:gd name="connsiteX11" fmla="*/ 3400843 w 5001078"/>
              <a:gd name="connsiteY11" fmla="*/ 622043 h 1241833"/>
              <a:gd name="connsiteX12" fmla="*/ 3343917 w 5001078"/>
              <a:gd name="connsiteY12" fmla="*/ 750128 h 1241833"/>
              <a:gd name="connsiteX13" fmla="*/ 3648475 w 5001078"/>
              <a:gd name="connsiteY13" fmla="*/ 750128 h 1241833"/>
              <a:gd name="connsiteX14" fmla="*/ 3505446 w 5001078"/>
              <a:gd name="connsiteY14" fmla="*/ 573655 h 1241833"/>
              <a:gd name="connsiteX15" fmla="*/ 1760153 w 5001078"/>
              <a:gd name="connsiteY15" fmla="*/ 435608 h 1241833"/>
              <a:gd name="connsiteX16" fmla="*/ 1989283 w 5001078"/>
              <a:gd name="connsiteY16" fmla="*/ 435608 h 1241833"/>
              <a:gd name="connsiteX17" fmla="*/ 1989283 w 5001078"/>
              <a:gd name="connsiteY17" fmla="*/ 1222620 h 1241833"/>
              <a:gd name="connsiteX18" fmla="*/ 1760153 w 5001078"/>
              <a:gd name="connsiteY18" fmla="*/ 1222620 h 1241833"/>
              <a:gd name="connsiteX19" fmla="*/ 17078 w 5001078"/>
              <a:gd name="connsiteY19" fmla="*/ 435608 h 1241833"/>
              <a:gd name="connsiteX20" fmla="*/ 246208 w 5001078"/>
              <a:gd name="connsiteY20" fmla="*/ 435608 h 1241833"/>
              <a:gd name="connsiteX21" fmla="*/ 246208 w 5001078"/>
              <a:gd name="connsiteY21" fmla="*/ 1222620 h 1241833"/>
              <a:gd name="connsiteX22" fmla="*/ 17078 w 5001078"/>
              <a:gd name="connsiteY22" fmla="*/ 1222620 h 1241833"/>
              <a:gd name="connsiteX23" fmla="*/ 3506869 w 5001078"/>
              <a:gd name="connsiteY23" fmla="*/ 416395 h 1241833"/>
              <a:gd name="connsiteX24" fmla="*/ 3768377 w 5001078"/>
              <a:gd name="connsiteY24" fmla="*/ 517796 h 1241833"/>
              <a:gd name="connsiteX25" fmla="*/ 3862662 w 5001078"/>
              <a:gd name="connsiteY25" fmla="*/ 796381 h 1241833"/>
              <a:gd name="connsiteX26" fmla="*/ 3862662 w 5001078"/>
              <a:gd name="connsiteY26" fmla="*/ 893868 h 1241833"/>
              <a:gd name="connsiteX27" fmla="*/ 3344628 w 5001078"/>
              <a:gd name="connsiteY27" fmla="*/ 893868 h 1241833"/>
              <a:gd name="connsiteX28" fmla="*/ 3565219 w 5001078"/>
              <a:gd name="connsiteY28" fmla="*/ 1076745 h 1241833"/>
              <a:gd name="connsiteX29" fmla="*/ 3795061 w 5001078"/>
              <a:gd name="connsiteY29" fmla="*/ 1012703 h 1241833"/>
              <a:gd name="connsiteX30" fmla="*/ 3795061 w 5001078"/>
              <a:gd name="connsiteY30" fmla="*/ 1181348 h 1241833"/>
              <a:gd name="connsiteX31" fmla="*/ 3513274 w 5001078"/>
              <a:gd name="connsiteY31" fmla="*/ 1241833 h 1241833"/>
              <a:gd name="connsiteX32" fmla="*/ 3221169 w 5001078"/>
              <a:gd name="connsiteY32" fmla="*/ 1135807 h 1241833"/>
              <a:gd name="connsiteX33" fmla="*/ 3116921 w 5001078"/>
              <a:gd name="connsiteY33" fmla="*/ 840499 h 1241833"/>
              <a:gd name="connsiteX34" fmla="*/ 3227929 w 5001078"/>
              <a:gd name="connsiteY34" fmla="*/ 534162 h 1241833"/>
              <a:gd name="connsiteX35" fmla="*/ 3506869 w 5001078"/>
              <a:gd name="connsiteY35" fmla="*/ 416395 h 1241833"/>
              <a:gd name="connsiteX36" fmla="*/ 4744735 w 5001078"/>
              <a:gd name="connsiteY36" fmla="*/ 353465 h 1241833"/>
              <a:gd name="connsiteX37" fmla="*/ 4801132 w 5001078"/>
              <a:gd name="connsiteY37" fmla="*/ 353465 h 1241833"/>
              <a:gd name="connsiteX38" fmla="*/ 4801132 w 5001078"/>
              <a:gd name="connsiteY38" fmla="*/ 424660 h 1241833"/>
              <a:gd name="connsiteX39" fmla="*/ 4744735 w 5001078"/>
              <a:gd name="connsiteY39" fmla="*/ 424660 h 1241833"/>
              <a:gd name="connsiteX40" fmla="*/ 4548747 w 5001078"/>
              <a:gd name="connsiteY40" fmla="*/ 353465 h 1241833"/>
              <a:gd name="connsiteX41" fmla="*/ 4604744 w 5001078"/>
              <a:gd name="connsiteY41" fmla="*/ 353465 h 1241833"/>
              <a:gd name="connsiteX42" fmla="*/ 4604744 w 5001078"/>
              <a:gd name="connsiteY42" fmla="*/ 424660 h 1241833"/>
              <a:gd name="connsiteX43" fmla="*/ 4548747 w 5001078"/>
              <a:gd name="connsiteY43" fmla="*/ 424660 h 1241833"/>
              <a:gd name="connsiteX44" fmla="*/ 4689538 w 5001078"/>
              <a:gd name="connsiteY44" fmla="*/ 304667 h 1241833"/>
              <a:gd name="connsiteX45" fmla="*/ 4689538 w 5001078"/>
              <a:gd name="connsiteY45" fmla="*/ 492255 h 1241833"/>
              <a:gd name="connsiteX46" fmla="*/ 4744734 w 5001078"/>
              <a:gd name="connsiteY46" fmla="*/ 492255 h 1241833"/>
              <a:gd name="connsiteX47" fmla="*/ 4744734 w 5001078"/>
              <a:gd name="connsiteY47" fmla="*/ 473456 h 1241833"/>
              <a:gd name="connsiteX48" fmla="*/ 4801131 w 5001078"/>
              <a:gd name="connsiteY48" fmla="*/ 473456 h 1241833"/>
              <a:gd name="connsiteX49" fmla="*/ 4801131 w 5001078"/>
              <a:gd name="connsiteY49" fmla="*/ 492255 h 1241833"/>
              <a:gd name="connsiteX50" fmla="*/ 4856327 w 5001078"/>
              <a:gd name="connsiteY50" fmla="*/ 492255 h 1241833"/>
              <a:gd name="connsiteX51" fmla="*/ 4856327 w 5001078"/>
              <a:gd name="connsiteY51" fmla="*/ 304667 h 1241833"/>
              <a:gd name="connsiteX52" fmla="*/ 4493550 w 5001078"/>
              <a:gd name="connsiteY52" fmla="*/ 304667 h 1241833"/>
              <a:gd name="connsiteX53" fmla="*/ 4493550 w 5001078"/>
              <a:gd name="connsiteY53" fmla="*/ 492255 h 1241833"/>
              <a:gd name="connsiteX54" fmla="*/ 4548746 w 5001078"/>
              <a:gd name="connsiteY54" fmla="*/ 492255 h 1241833"/>
              <a:gd name="connsiteX55" fmla="*/ 4548746 w 5001078"/>
              <a:gd name="connsiteY55" fmla="*/ 473456 h 1241833"/>
              <a:gd name="connsiteX56" fmla="*/ 4604743 w 5001078"/>
              <a:gd name="connsiteY56" fmla="*/ 473456 h 1241833"/>
              <a:gd name="connsiteX57" fmla="*/ 4604743 w 5001078"/>
              <a:gd name="connsiteY57" fmla="*/ 492255 h 1241833"/>
              <a:gd name="connsiteX58" fmla="*/ 4659939 w 5001078"/>
              <a:gd name="connsiteY58" fmla="*/ 492255 h 1241833"/>
              <a:gd name="connsiteX59" fmla="*/ 4659939 w 5001078"/>
              <a:gd name="connsiteY59" fmla="*/ 304667 h 1241833"/>
              <a:gd name="connsiteX60" fmla="*/ 4590345 w 5001078"/>
              <a:gd name="connsiteY60" fmla="*/ 171076 h 1241833"/>
              <a:gd name="connsiteX61" fmla="*/ 4759934 w 5001078"/>
              <a:gd name="connsiteY61" fmla="*/ 171076 h 1241833"/>
              <a:gd name="connsiteX62" fmla="*/ 4759934 w 5001078"/>
              <a:gd name="connsiteY62" fmla="*/ 223073 h 1241833"/>
              <a:gd name="connsiteX63" fmla="*/ 4590345 w 5001078"/>
              <a:gd name="connsiteY63" fmla="*/ 223073 h 1241833"/>
              <a:gd name="connsiteX64" fmla="*/ 4531147 w 5001078"/>
              <a:gd name="connsiteY64" fmla="*/ 120678 h 1241833"/>
              <a:gd name="connsiteX65" fmla="*/ 4531147 w 5001078"/>
              <a:gd name="connsiteY65" fmla="*/ 273469 h 1241833"/>
              <a:gd name="connsiteX66" fmla="*/ 4819130 w 5001078"/>
              <a:gd name="connsiteY66" fmla="*/ 273469 h 1241833"/>
              <a:gd name="connsiteX67" fmla="*/ 4819130 w 5001078"/>
              <a:gd name="connsiteY67" fmla="*/ 120678 h 1241833"/>
              <a:gd name="connsiteX68" fmla="*/ 4215316 w 5001078"/>
              <a:gd name="connsiteY68" fmla="*/ 106679 h 1241833"/>
              <a:gd name="connsiteX69" fmla="*/ 4215316 w 5001078"/>
              <a:gd name="connsiteY69" fmla="*/ 241871 h 1241833"/>
              <a:gd name="connsiteX70" fmla="*/ 4138520 w 5001078"/>
              <a:gd name="connsiteY70" fmla="*/ 241871 h 1241833"/>
              <a:gd name="connsiteX71" fmla="*/ 4138520 w 5001078"/>
              <a:gd name="connsiteY71" fmla="*/ 141477 h 1241833"/>
              <a:gd name="connsiteX72" fmla="*/ 4082524 w 5001078"/>
              <a:gd name="connsiteY72" fmla="*/ 141477 h 1241833"/>
              <a:gd name="connsiteX73" fmla="*/ 4082524 w 5001078"/>
              <a:gd name="connsiteY73" fmla="*/ 294667 h 1241833"/>
              <a:gd name="connsiteX74" fmla="*/ 4215316 w 5001078"/>
              <a:gd name="connsiteY74" fmla="*/ 294667 h 1241833"/>
              <a:gd name="connsiteX75" fmla="*/ 4215316 w 5001078"/>
              <a:gd name="connsiteY75" fmla="*/ 427459 h 1241833"/>
              <a:gd name="connsiteX76" fmla="*/ 4124121 w 5001078"/>
              <a:gd name="connsiteY76" fmla="*/ 427459 h 1241833"/>
              <a:gd name="connsiteX77" fmla="*/ 4124121 w 5001078"/>
              <a:gd name="connsiteY77" fmla="*/ 329465 h 1241833"/>
              <a:gd name="connsiteX78" fmla="*/ 4068125 w 5001078"/>
              <a:gd name="connsiteY78" fmla="*/ 329465 h 1241833"/>
              <a:gd name="connsiteX79" fmla="*/ 4068125 w 5001078"/>
              <a:gd name="connsiteY79" fmla="*/ 480256 h 1241833"/>
              <a:gd name="connsiteX80" fmla="*/ 4366906 w 5001078"/>
              <a:gd name="connsiteY80" fmla="*/ 480256 h 1241833"/>
              <a:gd name="connsiteX81" fmla="*/ 4366906 w 5001078"/>
              <a:gd name="connsiteY81" fmla="*/ 499055 h 1241833"/>
              <a:gd name="connsiteX82" fmla="*/ 4422903 w 5001078"/>
              <a:gd name="connsiteY82" fmla="*/ 499055 h 1241833"/>
              <a:gd name="connsiteX83" fmla="*/ 4422903 w 5001078"/>
              <a:gd name="connsiteY83" fmla="*/ 329465 h 1241833"/>
              <a:gd name="connsiteX84" fmla="*/ 4366906 w 5001078"/>
              <a:gd name="connsiteY84" fmla="*/ 329465 h 1241833"/>
              <a:gd name="connsiteX85" fmla="*/ 4366906 w 5001078"/>
              <a:gd name="connsiteY85" fmla="*/ 427459 h 1241833"/>
              <a:gd name="connsiteX86" fmla="*/ 4275312 w 5001078"/>
              <a:gd name="connsiteY86" fmla="*/ 427459 h 1241833"/>
              <a:gd name="connsiteX87" fmla="*/ 4275312 w 5001078"/>
              <a:gd name="connsiteY87" fmla="*/ 294667 h 1241833"/>
              <a:gd name="connsiteX88" fmla="*/ 4408504 w 5001078"/>
              <a:gd name="connsiteY88" fmla="*/ 294667 h 1241833"/>
              <a:gd name="connsiteX89" fmla="*/ 4408504 w 5001078"/>
              <a:gd name="connsiteY89" fmla="*/ 141477 h 1241833"/>
              <a:gd name="connsiteX90" fmla="*/ 4352507 w 5001078"/>
              <a:gd name="connsiteY90" fmla="*/ 141477 h 1241833"/>
              <a:gd name="connsiteX91" fmla="*/ 4352507 w 5001078"/>
              <a:gd name="connsiteY91" fmla="*/ 241871 h 1241833"/>
              <a:gd name="connsiteX92" fmla="*/ 4275312 w 5001078"/>
              <a:gd name="connsiteY92" fmla="*/ 241871 h 1241833"/>
              <a:gd name="connsiteX93" fmla="*/ 4275312 w 5001078"/>
              <a:gd name="connsiteY93" fmla="*/ 106679 h 1241833"/>
              <a:gd name="connsiteX94" fmla="*/ 853716 w 5001078"/>
              <a:gd name="connsiteY94" fmla="*/ 101875 h 1241833"/>
              <a:gd name="connsiteX95" fmla="*/ 1124829 w 5001078"/>
              <a:gd name="connsiteY95" fmla="*/ 143858 h 1241833"/>
              <a:gd name="connsiteX96" fmla="*/ 1124829 w 5001078"/>
              <a:gd name="connsiteY96" fmla="*/ 364449 h 1241833"/>
              <a:gd name="connsiteX97" fmla="*/ 865101 w 5001078"/>
              <a:gd name="connsiteY97" fmla="*/ 289021 h 1241833"/>
              <a:gd name="connsiteX98" fmla="*/ 726342 w 5001078"/>
              <a:gd name="connsiteY98" fmla="*/ 320687 h 1241833"/>
              <a:gd name="connsiteX99" fmla="*/ 674396 w 5001078"/>
              <a:gd name="connsiteY99" fmla="*/ 405721 h 1241833"/>
              <a:gd name="connsiteX100" fmla="*/ 709976 w 5001078"/>
              <a:gd name="connsiteY100" fmla="*/ 484351 h 1241833"/>
              <a:gd name="connsiteX101" fmla="*/ 885737 w 5001078"/>
              <a:gd name="connsiteY101" fmla="*/ 581483 h 1241833"/>
              <a:gd name="connsiteX102" fmla="*/ 1111665 w 5001078"/>
              <a:gd name="connsiteY102" fmla="*/ 730204 h 1241833"/>
              <a:gd name="connsiteX103" fmla="*/ 1173217 w 5001078"/>
              <a:gd name="connsiteY103" fmla="*/ 916639 h 1241833"/>
              <a:gd name="connsiteX104" fmla="*/ 1060787 w 5001078"/>
              <a:gd name="connsiteY104" fmla="*/ 1158578 h 1241833"/>
              <a:gd name="connsiteX105" fmla="*/ 741285 w 5001078"/>
              <a:gd name="connsiteY105" fmla="*/ 1241833 h 1241833"/>
              <a:gd name="connsiteX106" fmla="*/ 431034 w 5001078"/>
              <a:gd name="connsiteY106" fmla="*/ 1180637 h 1241833"/>
              <a:gd name="connsiteX107" fmla="*/ 431034 w 5001078"/>
              <a:gd name="connsiteY107" fmla="*/ 945102 h 1241833"/>
              <a:gd name="connsiteX108" fmla="*/ 733458 w 5001078"/>
              <a:gd name="connsiteY108" fmla="*/ 1055398 h 1241833"/>
              <a:gd name="connsiteX109" fmla="*/ 877909 w 5001078"/>
              <a:gd name="connsiteY109" fmla="*/ 1022309 h 1241833"/>
              <a:gd name="connsiteX110" fmla="*/ 926297 w 5001078"/>
              <a:gd name="connsiteY110" fmla="*/ 937275 h 1241833"/>
              <a:gd name="connsiteX111" fmla="*/ 887872 w 5001078"/>
              <a:gd name="connsiteY111" fmla="*/ 852596 h 1241833"/>
              <a:gd name="connsiteX112" fmla="*/ 685070 w 5001078"/>
              <a:gd name="connsiteY112" fmla="*/ 744435 h 1241833"/>
              <a:gd name="connsiteX113" fmla="*/ 426765 w 5001078"/>
              <a:gd name="connsiteY113" fmla="*/ 425646 h 1241833"/>
              <a:gd name="connsiteX114" fmla="*/ 543821 w 5001078"/>
              <a:gd name="connsiteY114" fmla="*/ 186909 h 1241833"/>
              <a:gd name="connsiteX115" fmla="*/ 853716 w 5001078"/>
              <a:gd name="connsiteY115" fmla="*/ 101875 h 1241833"/>
              <a:gd name="connsiteX116" fmla="*/ 1876142 w 5001078"/>
              <a:gd name="connsiteY116" fmla="*/ 62738 h 1241833"/>
              <a:gd name="connsiteX117" fmla="*/ 1972917 w 5001078"/>
              <a:gd name="connsiteY117" fmla="*/ 96538 h 1241833"/>
              <a:gd name="connsiteX118" fmla="*/ 2009919 w 5001078"/>
              <a:gd name="connsiteY118" fmla="*/ 181572 h 1241833"/>
              <a:gd name="connsiteX119" fmla="*/ 1972205 w 5001078"/>
              <a:gd name="connsiteY119" fmla="*/ 268030 h 1241833"/>
              <a:gd name="connsiteX120" fmla="*/ 1876142 w 5001078"/>
              <a:gd name="connsiteY120" fmla="*/ 302541 h 1241833"/>
              <a:gd name="connsiteX121" fmla="*/ 1780789 w 5001078"/>
              <a:gd name="connsiteY121" fmla="*/ 267674 h 1241833"/>
              <a:gd name="connsiteX122" fmla="*/ 1743075 w 5001078"/>
              <a:gd name="connsiteY122" fmla="*/ 181572 h 1241833"/>
              <a:gd name="connsiteX123" fmla="*/ 1780434 w 5001078"/>
              <a:gd name="connsiteY123" fmla="*/ 95826 h 1241833"/>
              <a:gd name="connsiteX124" fmla="*/ 1876142 w 5001078"/>
              <a:gd name="connsiteY124" fmla="*/ 62738 h 1241833"/>
              <a:gd name="connsiteX125" fmla="*/ 133066 w 5001078"/>
              <a:gd name="connsiteY125" fmla="*/ 62738 h 1241833"/>
              <a:gd name="connsiteX126" fmla="*/ 229842 w 5001078"/>
              <a:gd name="connsiteY126" fmla="*/ 96538 h 1241833"/>
              <a:gd name="connsiteX127" fmla="*/ 266844 w 5001078"/>
              <a:gd name="connsiteY127" fmla="*/ 181572 h 1241833"/>
              <a:gd name="connsiteX128" fmla="*/ 229130 w 5001078"/>
              <a:gd name="connsiteY128" fmla="*/ 268030 h 1241833"/>
              <a:gd name="connsiteX129" fmla="*/ 133066 w 5001078"/>
              <a:gd name="connsiteY129" fmla="*/ 302541 h 1241833"/>
              <a:gd name="connsiteX130" fmla="*/ 37714 w 5001078"/>
              <a:gd name="connsiteY130" fmla="*/ 267674 h 1241833"/>
              <a:gd name="connsiteX131" fmla="*/ 0 w 5001078"/>
              <a:gd name="connsiteY131" fmla="*/ 181572 h 1241833"/>
              <a:gd name="connsiteX132" fmla="*/ 37358 w 5001078"/>
              <a:gd name="connsiteY132" fmla="*/ 95826 h 1241833"/>
              <a:gd name="connsiteX133" fmla="*/ 133066 w 5001078"/>
              <a:gd name="connsiteY133" fmla="*/ 62738 h 1241833"/>
              <a:gd name="connsiteX134" fmla="*/ 2722467 w 5001078"/>
              <a:gd name="connsiteY134" fmla="*/ 57756 h 1241833"/>
              <a:gd name="connsiteX135" fmla="*/ 2951597 w 5001078"/>
              <a:gd name="connsiteY135" fmla="*/ 57756 h 1241833"/>
              <a:gd name="connsiteX136" fmla="*/ 2951597 w 5001078"/>
              <a:gd name="connsiteY136" fmla="*/ 1222620 h 1241833"/>
              <a:gd name="connsiteX137" fmla="*/ 2722467 w 5001078"/>
              <a:gd name="connsiteY137" fmla="*/ 1222620 h 1241833"/>
              <a:gd name="connsiteX138" fmla="*/ 2722467 w 5001078"/>
              <a:gd name="connsiteY138" fmla="*/ 1111613 h 1241833"/>
              <a:gd name="connsiteX139" fmla="*/ 2718909 w 5001078"/>
              <a:gd name="connsiteY139" fmla="*/ 1111613 h 1241833"/>
              <a:gd name="connsiteX140" fmla="*/ 2472700 w 5001078"/>
              <a:gd name="connsiteY140" fmla="*/ 1241833 h 1241833"/>
              <a:gd name="connsiteX141" fmla="*/ 2233964 w 5001078"/>
              <a:gd name="connsiteY141" fmla="*/ 1135807 h 1241833"/>
              <a:gd name="connsiteX142" fmla="*/ 2145371 w 5001078"/>
              <a:gd name="connsiteY142" fmla="*/ 846904 h 1241833"/>
              <a:gd name="connsiteX143" fmla="*/ 2244637 w 5001078"/>
              <a:gd name="connsiteY143" fmla="*/ 534874 h 1241833"/>
              <a:gd name="connsiteX144" fmla="*/ 2504010 w 5001078"/>
              <a:gd name="connsiteY144" fmla="*/ 416395 h 1241833"/>
              <a:gd name="connsiteX145" fmla="*/ 2718909 w 5001078"/>
              <a:gd name="connsiteY145" fmla="*/ 527402 h 1241833"/>
              <a:gd name="connsiteX146" fmla="*/ 2722467 w 5001078"/>
              <a:gd name="connsiteY146" fmla="*/ 527402 h 1241833"/>
              <a:gd name="connsiteX147" fmla="*/ 1331528 w 5001078"/>
              <a:gd name="connsiteY147" fmla="*/ 57756 h 1241833"/>
              <a:gd name="connsiteX148" fmla="*/ 1560658 w 5001078"/>
              <a:gd name="connsiteY148" fmla="*/ 57756 h 1241833"/>
              <a:gd name="connsiteX149" fmla="*/ 1560658 w 5001078"/>
              <a:gd name="connsiteY149" fmla="*/ 1222620 h 1241833"/>
              <a:gd name="connsiteX150" fmla="*/ 1331528 w 5001078"/>
              <a:gd name="connsiteY150" fmla="*/ 1222620 h 1241833"/>
              <a:gd name="connsiteX151" fmla="*/ 3977005 w 5001078"/>
              <a:gd name="connsiteY151" fmla="*/ 0 h 1241833"/>
              <a:gd name="connsiteX152" fmla="*/ 4064410 w 5001078"/>
              <a:gd name="connsiteY152" fmla="*/ 0 h 1241833"/>
              <a:gd name="connsiteX153" fmla="*/ 4345410 w 5001078"/>
              <a:gd name="connsiteY153" fmla="*/ 0 h 1241833"/>
              <a:gd name="connsiteX154" fmla="*/ 4901149 w 5001078"/>
              <a:gd name="connsiteY154" fmla="*/ 0 h 1241833"/>
              <a:gd name="connsiteX155" fmla="*/ 5001078 w 5001078"/>
              <a:gd name="connsiteY155" fmla="*/ 99929 h 1241833"/>
              <a:gd name="connsiteX156" fmla="*/ 5001078 w 5001078"/>
              <a:gd name="connsiteY156" fmla="*/ 349746 h 1241833"/>
              <a:gd name="connsiteX157" fmla="*/ 5001078 w 5001078"/>
              <a:gd name="connsiteY157" fmla="*/ 499636 h 1241833"/>
              <a:gd name="connsiteX158" fmla="*/ 4901149 w 5001078"/>
              <a:gd name="connsiteY158" fmla="*/ 599565 h 1241833"/>
              <a:gd name="connsiteX159" fmla="*/ 4345410 w 5001078"/>
              <a:gd name="connsiteY159" fmla="*/ 599565 h 1241833"/>
              <a:gd name="connsiteX160" fmla="*/ 4045260 w 5001078"/>
              <a:gd name="connsiteY160" fmla="*/ 718051 h 1241833"/>
              <a:gd name="connsiteX161" fmla="*/ 4064410 w 5001078"/>
              <a:gd name="connsiteY161" fmla="*/ 599565 h 1241833"/>
              <a:gd name="connsiteX162" fmla="*/ 3977005 w 5001078"/>
              <a:gd name="connsiteY162" fmla="*/ 599565 h 1241833"/>
              <a:gd name="connsiteX163" fmla="*/ 3877076 w 5001078"/>
              <a:gd name="connsiteY163" fmla="*/ 499636 h 1241833"/>
              <a:gd name="connsiteX164" fmla="*/ 3877076 w 5001078"/>
              <a:gd name="connsiteY164" fmla="*/ 349746 h 1241833"/>
              <a:gd name="connsiteX165" fmla="*/ 3877076 w 5001078"/>
              <a:gd name="connsiteY165" fmla="*/ 99929 h 1241833"/>
              <a:gd name="connsiteX166" fmla="*/ 3977005 w 5001078"/>
              <a:gd name="connsiteY166" fmla="*/ 0 h 12418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Lst>
            <a:rect l="l" t="t" r="r" b="b"/>
            <a:pathLst>
              <a:path w="5001078" h="1241833">
                <a:moveTo>
                  <a:pt x="2558091" y="592868"/>
                </a:moveTo>
                <a:cubicBezTo>
                  <a:pt x="2502113" y="592868"/>
                  <a:pt x="2458113" y="615046"/>
                  <a:pt x="2426091" y="659401"/>
                </a:cubicBezTo>
                <a:cubicBezTo>
                  <a:pt x="2394070" y="703757"/>
                  <a:pt x="2378059" y="763885"/>
                  <a:pt x="2378059" y="839788"/>
                </a:cubicBezTo>
                <a:cubicBezTo>
                  <a:pt x="2378059" y="911895"/>
                  <a:pt x="2393477" y="967517"/>
                  <a:pt x="2424313" y="1006654"/>
                </a:cubicBezTo>
                <a:cubicBezTo>
                  <a:pt x="2455148" y="1045791"/>
                  <a:pt x="2497606" y="1065360"/>
                  <a:pt x="2551686" y="1065360"/>
                </a:cubicBezTo>
                <a:cubicBezTo>
                  <a:pt x="2602446" y="1065360"/>
                  <a:pt x="2644192" y="1044724"/>
                  <a:pt x="2676925" y="1003452"/>
                </a:cubicBezTo>
                <a:cubicBezTo>
                  <a:pt x="2709658" y="962180"/>
                  <a:pt x="2726024" y="908574"/>
                  <a:pt x="2726024" y="842634"/>
                </a:cubicBezTo>
                <a:lnTo>
                  <a:pt x="2726024" y="777168"/>
                </a:lnTo>
                <a:cubicBezTo>
                  <a:pt x="2726024" y="724037"/>
                  <a:pt x="2710014" y="680037"/>
                  <a:pt x="2677993" y="645169"/>
                </a:cubicBezTo>
                <a:cubicBezTo>
                  <a:pt x="2645971" y="610302"/>
                  <a:pt x="2606004" y="592868"/>
                  <a:pt x="2558091" y="592868"/>
                </a:cubicBezTo>
                <a:close/>
                <a:moveTo>
                  <a:pt x="3505446" y="573655"/>
                </a:moveTo>
                <a:cubicBezTo>
                  <a:pt x="3466072" y="573655"/>
                  <a:pt x="3431205" y="589784"/>
                  <a:pt x="3400843" y="622043"/>
                </a:cubicBezTo>
                <a:cubicBezTo>
                  <a:pt x="3370483" y="654301"/>
                  <a:pt x="3351507" y="696997"/>
                  <a:pt x="3343917" y="750128"/>
                </a:cubicBezTo>
                <a:lnTo>
                  <a:pt x="3648475" y="750128"/>
                </a:lnTo>
                <a:cubicBezTo>
                  <a:pt x="3648475" y="632480"/>
                  <a:pt x="3600799" y="573655"/>
                  <a:pt x="3505446" y="573655"/>
                </a:cubicBezTo>
                <a:close/>
                <a:moveTo>
                  <a:pt x="1760153" y="435608"/>
                </a:moveTo>
                <a:lnTo>
                  <a:pt x="1989283" y="435608"/>
                </a:lnTo>
                <a:lnTo>
                  <a:pt x="1989283" y="1222620"/>
                </a:lnTo>
                <a:lnTo>
                  <a:pt x="1760153" y="1222620"/>
                </a:lnTo>
                <a:close/>
                <a:moveTo>
                  <a:pt x="17078" y="435608"/>
                </a:moveTo>
                <a:lnTo>
                  <a:pt x="246208" y="435608"/>
                </a:lnTo>
                <a:lnTo>
                  <a:pt x="246208" y="1222620"/>
                </a:lnTo>
                <a:lnTo>
                  <a:pt x="17078" y="1222620"/>
                </a:lnTo>
                <a:close/>
                <a:moveTo>
                  <a:pt x="3506869" y="416395"/>
                </a:moveTo>
                <a:cubicBezTo>
                  <a:pt x="3618351" y="416395"/>
                  <a:pt x="3705520" y="450195"/>
                  <a:pt x="3768377" y="517796"/>
                </a:cubicBezTo>
                <a:cubicBezTo>
                  <a:pt x="3831233" y="585396"/>
                  <a:pt x="3862662" y="678258"/>
                  <a:pt x="3862662" y="796381"/>
                </a:cubicBezTo>
                <a:lnTo>
                  <a:pt x="3862662" y="893868"/>
                </a:lnTo>
                <a:lnTo>
                  <a:pt x="3344628" y="893868"/>
                </a:lnTo>
                <a:cubicBezTo>
                  <a:pt x="3352693" y="1015786"/>
                  <a:pt x="3426223" y="1076745"/>
                  <a:pt x="3565219" y="1076745"/>
                </a:cubicBezTo>
                <a:cubicBezTo>
                  <a:pt x="3652033" y="1076745"/>
                  <a:pt x="3728647" y="1055398"/>
                  <a:pt x="3795061" y="1012703"/>
                </a:cubicBezTo>
                <a:lnTo>
                  <a:pt x="3795061" y="1181348"/>
                </a:lnTo>
                <a:cubicBezTo>
                  <a:pt x="3723429" y="1221671"/>
                  <a:pt x="3629499" y="1241833"/>
                  <a:pt x="3513274" y="1241833"/>
                </a:cubicBezTo>
                <a:cubicBezTo>
                  <a:pt x="3388035" y="1241833"/>
                  <a:pt x="3290667" y="1206491"/>
                  <a:pt x="3221169" y="1135807"/>
                </a:cubicBezTo>
                <a:cubicBezTo>
                  <a:pt x="3151671" y="1065123"/>
                  <a:pt x="3116921" y="966687"/>
                  <a:pt x="3116921" y="840499"/>
                </a:cubicBezTo>
                <a:cubicBezTo>
                  <a:pt x="3116921" y="714786"/>
                  <a:pt x="3153924" y="612674"/>
                  <a:pt x="3227929" y="534162"/>
                </a:cubicBezTo>
                <a:cubicBezTo>
                  <a:pt x="3301933" y="455651"/>
                  <a:pt x="3394914" y="416395"/>
                  <a:pt x="3506869" y="416395"/>
                </a:cubicBezTo>
                <a:close/>
                <a:moveTo>
                  <a:pt x="4744735" y="353465"/>
                </a:moveTo>
                <a:lnTo>
                  <a:pt x="4801132" y="353465"/>
                </a:lnTo>
                <a:lnTo>
                  <a:pt x="4801132" y="424660"/>
                </a:lnTo>
                <a:lnTo>
                  <a:pt x="4744735" y="424660"/>
                </a:lnTo>
                <a:close/>
                <a:moveTo>
                  <a:pt x="4548747" y="353465"/>
                </a:moveTo>
                <a:lnTo>
                  <a:pt x="4604744" y="353465"/>
                </a:lnTo>
                <a:lnTo>
                  <a:pt x="4604744" y="424660"/>
                </a:lnTo>
                <a:lnTo>
                  <a:pt x="4548747" y="424660"/>
                </a:lnTo>
                <a:close/>
                <a:moveTo>
                  <a:pt x="4689538" y="304667"/>
                </a:moveTo>
                <a:lnTo>
                  <a:pt x="4689538" y="492255"/>
                </a:lnTo>
                <a:lnTo>
                  <a:pt x="4744734" y="492255"/>
                </a:lnTo>
                <a:lnTo>
                  <a:pt x="4744734" y="473456"/>
                </a:lnTo>
                <a:lnTo>
                  <a:pt x="4801131" y="473456"/>
                </a:lnTo>
                <a:lnTo>
                  <a:pt x="4801131" y="492255"/>
                </a:lnTo>
                <a:lnTo>
                  <a:pt x="4856327" y="492255"/>
                </a:lnTo>
                <a:lnTo>
                  <a:pt x="4856327" y="304667"/>
                </a:lnTo>
                <a:close/>
                <a:moveTo>
                  <a:pt x="4493550" y="304667"/>
                </a:moveTo>
                <a:lnTo>
                  <a:pt x="4493550" y="492255"/>
                </a:lnTo>
                <a:lnTo>
                  <a:pt x="4548746" y="492255"/>
                </a:lnTo>
                <a:lnTo>
                  <a:pt x="4548746" y="473456"/>
                </a:lnTo>
                <a:lnTo>
                  <a:pt x="4604743" y="473456"/>
                </a:lnTo>
                <a:lnTo>
                  <a:pt x="4604743" y="492255"/>
                </a:lnTo>
                <a:lnTo>
                  <a:pt x="4659939" y="492255"/>
                </a:lnTo>
                <a:lnTo>
                  <a:pt x="4659939" y="304667"/>
                </a:lnTo>
                <a:close/>
                <a:moveTo>
                  <a:pt x="4590345" y="171076"/>
                </a:moveTo>
                <a:lnTo>
                  <a:pt x="4759934" y="171076"/>
                </a:lnTo>
                <a:lnTo>
                  <a:pt x="4759934" y="223073"/>
                </a:lnTo>
                <a:lnTo>
                  <a:pt x="4590345" y="223073"/>
                </a:lnTo>
                <a:close/>
                <a:moveTo>
                  <a:pt x="4531147" y="120678"/>
                </a:moveTo>
                <a:lnTo>
                  <a:pt x="4531147" y="273469"/>
                </a:lnTo>
                <a:lnTo>
                  <a:pt x="4819130" y="273469"/>
                </a:lnTo>
                <a:lnTo>
                  <a:pt x="4819130" y="120678"/>
                </a:lnTo>
                <a:close/>
                <a:moveTo>
                  <a:pt x="4215316" y="106679"/>
                </a:moveTo>
                <a:lnTo>
                  <a:pt x="4215316" y="241871"/>
                </a:lnTo>
                <a:lnTo>
                  <a:pt x="4138520" y="241871"/>
                </a:lnTo>
                <a:lnTo>
                  <a:pt x="4138520" y="141477"/>
                </a:lnTo>
                <a:lnTo>
                  <a:pt x="4082524" y="141477"/>
                </a:lnTo>
                <a:lnTo>
                  <a:pt x="4082524" y="294667"/>
                </a:lnTo>
                <a:lnTo>
                  <a:pt x="4215316" y="294667"/>
                </a:lnTo>
                <a:lnTo>
                  <a:pt x="4215316" y="427459"/>
                </a:lnTo>
                <a:lnTo>
                  <a:pt x="4124121" y="427459"/>
                </a:lnTo>
                <a:lnTo>
                  <a:pt x="4124121" y="329465"/>
                </a:lnTo>
                <a:lnTo>
                  <a:pt x="4068125" y="329465"/>
                </a:lnTo>
                <a:lnTo>
                  <a:pt x="4068125" y="480256"/>
                </a:lnTo>
                <a:lnTo>
                  <a:pt x="4366906" y="480256"/>
                </a:lnTo>
                <a:lnTo>
                  <a:pt x="4366906" y="499055"/>
                </a:lnTo>
                <a:lnTo>
                  <a:pt x="4422903" y="499055"/>
                </a:lnTo>
                <a:lnTo>
                  <a:pt x="4422903" y="329465"/>
                </a:lnTo>
                <a:lnTo>
                  <a:pt x="4366906" y="329465"/>
                </a:lnTo>
                <a:lnTo>
                  <a:pt x="4366906" y="427459"/>
                </a:lnTo>
                <a:lnTo>
                  <a:pt x="4275312" y="427459"/>
                </a:lnTo>
                <a:lnTo>
                  <a:pt x="4275312" y="294667"/>
                </a:lnTo>
                <a:lnTo>
                  <a:pt x="4408504" y="294667"/>
                </a:lnTo>
                <a:lnTo>
                  <a:pt x="4408504" y="141477"/>
                </a:lnTo>
                <a:lnTo>
                  <a:pt x="4352507" y="141477"/>
                </a:lnTo>
                <a:lnTo>
                  <a:pt x="4352507" y="241871"/>
                </a:lnTo>
                <a:lnTo>
                  <a:pt x="4275312" y="241871"/>
                </a:lnTo>
                <a:lnTo>
                  <a:pt x="4275312" y="106679"/>
                </a:lnTo>
                <a:close/>
                <a:moveTo>
                  <a:pt x="853716" y="101875"/>
                </a:moveTo>
                <a:cubicBezTo>
                  <a:pt x="961402" y="101875"/>
                  <a:pt x="1051773" y="115869"/>
                  <a:pt x="1124829" y="143858"/>
                </a:cubicBezTo>
                <a:lnTo>
                  <a:pt x="1124829" y="364449"/>
                </a:lnTo>
                <a:cubicBezTo>
                  <a:pt x="1050824" y="314164"/>
                  <a:pt x="964248" y="289021"/>
                  <a:pt x="865101" y="289021"/>
                </a:cubicBezTo>
                <a:cubicBezTo>
                  <a:pt x="807225" y="289021"/>
                  <a:pt x="760972" y="299577"/>
                  <a:pt x="726342" y="320687"/>
                </a:cubicBezTo>
                <a:cubicBezTo>
                  <a:pt x="691712" y="341797"/>
                  <a:pt x="674396" y="370142"/>
                  <a:pt x="674396" y="405721"/>
                </a:cubicBezTo>
                <a:cubicBezTo>
                  <a:pt x="674396" y="434185"/>
                  <a:pt x="686256" y="460395"/>
                  <a:pt x="709976" y="484351"/>
                </a:cubicBezTo>
                <a:cubicBezTo>
                  <a:pt x="733695" y="508308"/>
                  <a:pt x="792282" y="540685"/>
                  <a:pt x="885737" y="581483"/>
                </a:cubicBezTo>
                <a:cubicBezTo>
                  <a:pt x="995321" y="628447"/>
                  <a:pt x="1070630" y="678021"/>
                  <a:pt x="1111665" y="730204"/>
                </a:cubicBezTo>
                <a:cubicBezTo>
                  <a:pt x="1152700" y="782387"/>
                  <a:pt x="1173217" y="844532"/>
                  <a:pt x="1173217" y="916639"/>
                </a:cubicBezTo>
                <a:cubicBezTo>
                  <a:pt x="1173217" y="1022428"/>
                  <a:pt x="1135740" y="1103074"/>
                  <a:pt x="1060787" y="1158578"/>
                </a:cubicBezTo>
                <a:cubicBezTo>
                  <a:pt x="985833" y="1214081"/>
                  <a:pt x="879333" y="1241833"/>
                  <a:pt x="741285" y="1241833"/>
                </a:cubicBezTo>
                <a:cubicBezTo>
                  <a:pt x="615098" y="1241833"/>
                  <a:pt x="511681" y="1221434"/>
                  <a:pt x="431034" y="1180637"/>
                </a:cubicBezTo>
                <a:lnTo>
                  <a:pt x="431034" y="945102"/>
                </a:lnTo>
                <a:cubicBezTo>
                  <a:pt x="519745" y="1018633"/>
                  <a:pt x="620553" y="1055398"/>
                  <a:pt x="733458" y="1055398"/>
                </a:cubicBezTo>
                <a:cubicBezTo>
                  <a:pt x="797500" y="1055398"/>
                  <a:pt x="845651" y="1044368"/>
                  <a:pt x="877909" y="1022309"/>
                </a:cubicBezTo>
                <a:cubicBezTo>
                  <a:pt x="910168" y="1000250"/>
                  <a:pt x="926297" y="971905"/>
                  <a:pt x="926297" y="937275"/>
                </a:cubicBezTo>
                <a:cubicBezTo>
                  <a:pt x="926297" y="907388"/>
                  <a:pt x="913489" y="879162"/>
                  <a:pt x="887872" y="852596"/>
                </a:cubicBezTo>
                <a:cubicBezTo>
                  <a:pt x="862255" y="826030"/>
                  <a:pt x="794654" y="789977"/>
                  <a:pt x="685070" y="744435"/>
                </a:cubicBezTo>
                <a:cubicBezTo>
                  <a:pt x="512867" y="671379"/>
                  <a:pt x="426765" y="565116"/>
                  <a:pt x="426765" y="425646"/>
                </a:cubicBezTo>
                <a:cubicBezTo>
                  <a:pt x="426765" y="323177"/>
                  <a:pt x="465783" y="243599"/>
                  <a:pt x="543821" y="186909"/>
                </a:cubicBezTo>
                <a:cubicBezTo>
                  <a:pt x="621858" y="130219"/>
                  <a:pt x="725156" y="101875"/>
                  <a:pt x="853716" y="101875"/>
                </a:cubicBezTo>
                <a:close/>
                <a:moveTo>
                  <a:pt x="1876142" y="62738"/>
                </a:moveTo>
                <a:cubicBezTo>
                  <a:pt x="1915990" y="62738"/>
                  <a:pt x="1948249" y="74004"/>
                  <a:pt x="1972917" y="96538"/>
                </a:cubicBezTo>
                <a:cubicBezTo>
                  <a:pt x="1997585" y="119071"/>
                  <a:pt x="2009919" y="147416"/>
                  <a:pt x="2009919" y="181572"/>
                </a:cubicBezTo>
                <a:cubicBezTo>
                  <a:pt x="2009919" y="216203"/>
                  <a:pt x="1997348" y="245022"/>
                  <a:pt x="1972205" y="268030"/>
                </a:cubicBezTo>
                <a:cubicBezTo>
                  <a:pt x="1947063" y="291038"/>
                  <a:pt x="1915041" y="302541"/>
                  <a:pt x="1876142" y="302541"/>
                </a:cubicBezTo>
                <a:cubicBezTo>
                  <a:pt x="1837716" y="302541"/>
                  <a:pt x="1805932" y="290919"/>
                  <a:pt x="1780789" y="267674"/>
                </a:cubicBezTo>
                <a:cubicBezTo>
                  <a:pt x="1755647" y="244429"/>
                  <a:pt x="1743075" y="215728"/>
                  <a:pt x="1743075" y="181572"/>
                </a:cubicBezTo>
                <a:cubicBezTo>
                  <a:pt x="1743075" y="146467"/>
                  <a:pt x="1755528" y="117885"/>
                  <a:pt x="1780434" y="95826"/>
                </a:cubicBezTo>
                <a:cubicBezTo>
                  <a:pt x="1805339" y="73767"/>
                  <a:pt x="1837242" y="62738"/>
                  <a:pt x="1876142" y="62738"/>
                </a:cubicBezTo>
                <a:close/>
                <a:moveTo>
                  <a:pt x="133066" y="62738"/>
                </a:moveTo>
                <a:cubicBezTo>
                  <a:pt x="172915" y="62738"/>
                  <a:pt x="205174" y="74004"/>
                  <a:pt x="229842" y="96538"/>
                </a:cubicBezTo>
                <a:cubicBezTo>
                  <a:pt x="254510" y="119071"/>
                  <a:pt x="266844" y="147416"/>
                  <a:pt x="266844" y="181572"/>
                </a:cubicBezTo>
                <a:cubicBezTo>
                  <a:pt x="266844" y="216203"/>
                  <a:pt x="254273" y="245022"/>
                  <a:pt x="229130" y="268030"/>
                </a:cubicBezTo>
                <a:cubicBezTo>
                  <a:pt x="203988" y="291038"/>
                  <a:pt x="171966" y="302541"/>
                  <a:pt x="133066" y="302541"/>
                </a:cubicBezTo>
                <a:cubicBezTo>
                  <a:pt x="94641" y="302541"/>
                  <a:pt x="62857" y="290919"/>
                  <a:pt x="37714" y="267674"/>
                </a:cubicBezTo>
                <a:cubicBezTo>
                  <a:pt x="12572" y="244429"/>
                  <a:pt x="0" y="215728"/>
                  <a:pt x="0" y="181572"/>
                </a:cubicBezTo>
                <a:cubicBezTo>
                  <a:pt x="0" y="146467"/>
                  <a:pt x="12453" y="117885"/>
                  <a:pt x="37358" y="95826"/>
                </a:cubicBezTo>
                <a:cubicBezTo>
                  <a:pt x="62264" y="73767"/>
                  <a:pt x="94167" y="62738"/>
                  <a:pt x="133066" y="62738"/>
                </a:cubicBezTo>
                <a:close/>
                <a:moveTo>
                  <a:pt x="2722467" y="57756"/>
                </a:moveTo>
                <a:lnTo>
                  <a:pt x="2951597" y="57756"/>
                </a:lnTo>
                <a:lnTo>
                  <a:pt x="2951597" y="1222620"/>
                </a:lnTo>
                <a:lnTo>
                  <a:pt x="2722467" y="1222620"/>
                </a:lnTo>
                <a:lnTo>
                  <a:pt x="2722467" y="1111613"/>
                </a:lnTo>
                <a:lnTo>
                  <a:pt x="2718909" y="1111613"/>
                </a:lnTo>
                <a:cubicBezTo>
                  <a:pt x="2663405" y="1198426"/>
                  <a:pt x="2581335" y="1241833"/>
                  <a:pt x="2472700" y="1241833"/>
                </a:cubicBezTo>
                <a:cubicBezTo>
                  <a:pt x="2372604" y="1241833"/>
                  <a:pt x="2293025" y="1206491"/>
                  <a:pt x="2233964" y="1135807"/>
                </a:cubicBezTo>
                <a:cubicBezTo>
                  <a:pt x="2174902" y="1065123"/>
                  <a:pt x="2145371" y="968822"/>
                  <a:pt x="2145371" y="846904"/>
                </a:cubicBezTo>
                <a:cubicBezTo>
                  <a:pt x="2145371" y="717870"/>
                  <a:pt x="2178460" y="613860"/>
                  <a:pt x="2244637" y="534874"/>
                </a:cubicBezTo>
                <a:cubicBezTo>
                  <a:pt x="2310815" y="455888"/>
                  <a:pt x="2397272" y="416395"/>
                  <a:pt x="2504010" y="416395"/>
                </a:cubicBezTo>
                <a:cubicBezTo>
                  <a:pt x="2606478" y="416395"/>
                  <a:pt x="2678111" y="453397"/>
                  <a:pt x="2718909" y="527402"/>
                </a:cubicBezTo>
                <a:lnTo>
                  <a:pt x="2722467" y="527402"/>
                </a:lnTo>
                <a:close/>
                <a:moveTo>
                  <a:pt x="1331528" y="57756"/>
                </a:moveTo>
                <a:lnTo>
                  <a:pt x="1560658" y="57756"/>
                </a:lnTo>
                <a:lnTo>
                  <a:pt x="1560658" y="1222620"/>
                </a:lnTo>
                <a:lnTo>
                  <a:pt x="1331528" y="1222620"/>
                </a:lnTo>
                <a:close/>
                <a:moveTo>
                  <a:pt x="3977005" y="0"/>
                </a:moveTo>
                <a:lnTo>
                  <a:pt x="4064410" y="0"/>
                </a:lnTo>
                <a:lnTo>
                  <a:pt x="4345410" y="0"/>
                </a:lnTo>
                <a:lnTo>
                  <a:pt x="4901149" y="0"/>
                </a:lnTo>
                <a:cubicBezTo>
                  <a:pt x="4956338" y="0"/>
                  <a:pt x="5001078" y="44740"/>
                  <a:pt x="5001078" y="99929"/>
                </a:cubicBezTo>
                <a:lnTo>
                  <a:pt x="5001078" y="349746"/>
                </a:lnTo>
                <a:lnTo>
                  <a:pt x="5001078" y="499636"/>
                </a:lnTo>
                <a:cubicBezTo>
                  <a:pt x="5001078" y="554825"/>
                  <a:pt x="4956338" y="599565"/>
                  <a:pt x="4901149" y="599565"/>
                </a:cubicBezTo>
                <a:lnTo>
                  <a:pt x="4345410" y="599565"/>
                </a:lnTo>
                <a:lnTo>
                  <a:pt x="4045260" y="718051"/>
                </a:lnTo>
                <a:lnTo>
                  <a:pt x="4064410" y="599565"/>
                </a:lnTo>
                <a:lnTo>
                  <a:pt x="3977005" y="599565"/>
                </a:lnTo>
                <a:cubicBezTo>
                  <a:pt x="3921816" y="599565"/>
                  <a:pt x="3877076" y="554825"/>
                  <a:pt x="3877076" y="499636"/>
                </a:cubicBezTo>
                <a:lnTo>
                  <a:pt x="3877076" y="349746"/>
                </a:lnTo>
                <a:lnTo>
                  <a:pt x="3877076" y="99929"/>
                </a:lnTo>
                <a:cubicBezTo>
                  <a:pt x="3877076" y="44740"/>
                  <a:pt x="3921816" y="0"/>
                  <a:pt x="3977005" y="0"/>
                </a:cubicBezTo>
                <a:close/>
              </a:path>
            </a:pathLst>
          </a:custGeom>
          <a:blipFill>
            <a:blip r:embed="rId6" cstate="print">
              <a:alphaModFix amt="66000"/>
              <a:extLst>
                <a:ext uri="{28A0092B-C50C-407E-A947-70E740481C1C}">
                  <a14:useLocalDpi xmlns:a14="http://schemas.microsoft.com/office/drawing/2010/main" val="0"/>
                </a:ext>
              </a:extLst>
            </a:blip>
            <a:tile tx="0" ty="0" sx="100000" sy="100000" flip="none" algn="tl"/>
          </a:blip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a:endParaRPr lang="zh-CN" altLang="en-US" sz="2800" dirty="0">
              <a:solidFill>
                <a:schemeClr val="accent3"/>
              </a:solidFill>
            </a:endParaRPr>
          </a:p>
        </p:txBody>
      </p:sp>
    </p:spTree>
    <p:custDataLst>
      <p:tags r:id="rId1"/>
    </p:custDataLst>
    <p:extLst>
      <p:ext uri="{BB962C8B-B14F-4D97-AF65-F5344CB8AC3E}">
        <p14:creationId xmlns:p14="http://schemas.microsoft.com/office/powerpoint/2010/main" val="3393798365"/>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矩形 15">
            <a:extLst>
              <a:ext uri="{FF2B5EF4-FFF2-40B4-BE49-F238E27FC236}">
                <a16:creationId xmlns:a16="http://schemas.microsoft.com/office/drawing/2014/main" xmlns="" id="{0A43789A-CFDF-425F-B794-022BC735ACA1}"/>
              </a:ext>
            </a:extLst>
          </p:cNvPr>
          <p:cNvSpPr/>
          <p:nvPr/>
        </p:nvSpPr>
        <p:spPr>
          <a:xfrm>
            <a:off x="658812" y="454937"/>
            <a:ext cx="10850929" cy="4101200"/>
          </a:xfrm>
          <a:prstGeom prst="rect">
            <a:avLst/>
          </a:prstGeom>
          <a:pattFill prst="pct10">
            <a:fgClr>
              <a:schemeClr val="tx2">
                <a:lumMod val="10000"/>
                <a:lumOff val="90000"/>
              </a:schemeClr>
            </a:fgClr>
            <a:bgClr>
              <a:schemeClr val="bg1"/>
            </a:bgClr>
          </a:pattFill>
          <a:ln w="762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4400">
              <a:solidFill>
                <a:schemeClr val="accent1"/>
              </a:solidFill>
              <a:latin typeface="字魂43号-国潮手书" panose="00000500000000000000" pitchFamily="2" charset="-122"/>
              <a:ea typeface="字魂43号-国潮手书" panose="00000500000000000000" pitchFamily="2" charset="-122"/>
            </a:endParaRPr>
          </a:p>
        </p:txBody>
      </p:sp>
      <p:sp>
        <p:nvSpPr>
          <p:cNvPr id="31" name="矩形 30">
            <a:extLst>
              <a:ext uri="{FF2B5EF4-FFF2-40B4-BE49-F238E27FC236}">
                <a16:creationId xmlns:a16="http://schemas.microsoft.com/office/drawing/2014/main" xmlns="" id="{E968D415-88DD-43AE-8911-E231583E2069}"/>
              </a:ext>
            </a:extLst>
          </p:cNvPr>
          <p:cNvSpPr/>
          <p:nvPr/>
        </p:nvSpPr>
        <p:spPr>
          <a:xfrm>
            <a:off x="724819" y="519371"/>
            <a:ext cx="10742362" cy="3983318"/>
          </a:xfrm>
          <a:prstGeom prst="rect">
            <a:avLst/>
          </a:prstGeom>
          <a:blipFill dpi="0" rotWithShape="1">
            <a:blip r:embed="rId4">
              <a:alphaModFix amt="59000"/>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任意多边形: 形状 11">
            <a:extLst>
              <a:ext uri="{FF2B5EF4-FFF2-40B4-BE49-F238E27FC236}">
                <a16:creationId xmlns:a16="http://schemas.microsoft.com/office/drawing/2014/main" xmlns="" id="{48950F99-9DBF-432B-95B8-55201DF74A6C}"/>
              </a:ext>
            </a:extLst>
          </p:cNvPr>
          <p:cNvSpPr/>
          <p:nvPr/>
        </p:nvSpPr>
        <p:spPr>
          <a:xfrm>
            <a:off x="4065224" y="67065"/>
            <a:ext cx="3800819" cy="4528589"/>
          </a:xfrm>
          <a:custGeom>
            <a:avLst/>
            <a:gdLst>
              <a:gd name="connsiteX0" fmla="*/ 616945 w 3800819"/>
              <a:gd name="connsiteY0" fmla="*/ 4814371 h 4814371"/>
              <a:gd name="connsiteX1" fmla="*/ 705080 w 3800819"/>
              <a:gd name="connsiteY1" fmla="*/ 4505899 h 4814371"/>
              <a:gd name="connsiteX2" fmla="*/ 539827 w 3800819"/>
              <a:gd name="connsiteY2" fmla="*/ 4483865 h 4814371"/>
              <a:gd name="connsiteX3" fmla="*/ 264405 w 3800819"/>
              <a:gd name="connsiteY3" fmla="*/ 4483865 h 4814371"/>
              <a:gd name="connsiteX4" fmla="*/ 88135 w 3800819"/>
              <a:gd name="connsiteY4" fmla="*/ 4230477 h 4814371"/>
              <a:gd name="connsiteX5" fmla="*/ 0 w 3800819"/>
              <a:gd name="connsiteY5" fmla="*/ 3569465 h 4814371"/>
              <a:gd name="connsiteX6" fmla="*/ 209321 w 3800819"/>
              <a:gd name="connsiteY6" fmla="*/ 2622015 h 4814371"/>
              <a:gd name="connsiteX7" fmla="*/ 44068 w 3800819"/>
              <a:gd name="connsiteY7" fmla="*/ 2269475 h 4814371"/>
              <a:gd name="connsiteX8" fmla="*/ 341523 w 3800819"/>
              <a:gd name="connsiteY8" fmla="*/ 1994053 h 4814371"/>
              <a:gd name="connsiteX9" fmla="*/ 495759 w 3800819"/>
              <a:gd name="connsiteY9" fmla="*/ 1729648 h 4814371"/>
              <a:gd name="connsiteX10" fmla="*/ 649995 w 3800819"/>
              <a:gd name="connsiteY10" fmla="*/ 1630497 h 4814371"/>
              <a:gd name="connsiteX11" fmla="*/ 627962 w 3800819"/>
              <a:gd name="connsiteY11" fmla="*/ 1156771 h 4814371"/>
              <a:gd name="connsiteX12" fmla="*/ 649995 w 3800819"/>
              <a:gd name="connsiteY12" fmla="*/ 683046 h 4814371"/>
              <a:gd name="connsiteX13" fmla="*/ 991518 w 3800819"/>
              <a:gd name="connsiteY13" fmla="*/ 154236 h 4814371"/>
              <a:gd name="connsiteX14" fmla="*/ 1399142 w 3800819"/>
              <a:gd name="connsiteY14" fmla="*/ 0 h 4814371"/>
              <a:gd name="connsiteX15" fmla="*/ 2181340 w 3800819"/>
              <a:gd name="connsiteY15" fmla="*/ 44068 h 4814371"/>
              <a:gd name="connsiteX16" fmla="*/ 2622015 w 3800819"/>
              <a:gd name="connsiteY16" fmla="*/ 594911 h 4814371"/>
              <a:gd name="connsiteX17" fmla="*/ 2787268 w 3800819"/>
              <a:gd name="connsiteY17" fmla="*/ 1322024 h 4814371"/>
              <a:gd name="connsiteX18" fmla="*/ 2952521 w 3800819"/>
              <a:gd name="connsiteY18" fmla="*/ 1751682 h 4814371"/>
              <a:gd name="connsiteX19" fmla="*/ 3690651 w 3800819"/>
              <a:gd name="connsiteY19" fmla="*/ 2159306 h 4814371"/>
              <a:gd name="connsiteX20" fmla="*/ 3800819 w 3800819"/>
              <a:gd name="connsiteY20" fmla="*/ 2423711 h 4814371"/>
              <a:gd name="connsiteX21" fmla="*/ 3602516 w 3800819"/>
              <a:gd name="connsiteY21" fmla="*/ 2842352 h 4814371"/>
              <a:gd name="connsiteX22" fmla="*/ 3426246 w 3800819"/>
              <a:gd name="connsiteY22" fmla="*/ 3503364 h 4814371"/>
              <a:gd name="connsiteX23" fmla="*/ 3426246 w 3800819"/>
              <a:gd name="connsiteY23" fmla="*/ 4230477 h 4814371"/>
              <a:gd name="connsiteX24" fmla="*/ 3238959 w 3800819"/>
              <a:gd name="connsiteY24" fmla="*/ 4505899 h 4814371"/>
              <a:gd name="connsiteX25" fmla="*/ 3316077 w 3800819"/>
              <a:gd name="connsiteY25" fmla="*/ 4781321 h 4814371"/>
              <a:gd name="connsiteX26" fmla="*/ 616945 w 3800819"/>
              <a:gd name="connsiteY26" fmla="*/ 4814371 h 48143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3800819" h="4814371">
                <a:moveTo>
                  <a:pt x="616945" y="4814371"/>
                </a:moveTo>
                <a:lnTo>
                  <a:pt x="705080" y="4505899"/>
                </a:lnTo>
                <a:lnTo>
                  <a:pt x="539827" y="4483865"/>
                </a:lnTo>
                <a:lnTo>
                  <a:pt x="264405" y="4483865"/>
                </a:lnTo>
                <a:lnTo>
                  <a:pt x="88135" y="4230477"/>
                </a:lnTo>
                <a:lnTo>
                  <a:pt x="0" y="3569465"/>
                </a:lnTo>
                <a:lnTo>
                  <a:pt x="209321" y="2622015"/>
                </a:lnTo>
                <a:lnTo>
                  <a:pt x="44068" y="2269475"/>
                </a:lnTo>
                <a:lnTo>
                  <a:pt x="341523" y="1994053"/>
                </a:lnTo>
                <a:lnTo>
                  <a:pt x="495759" y="1729648"/>
                </a:lnTo>
                <a:lnTo>
                  <a:pt x="649995" y="1630497"/>
                </a:lnTo>
                <a:lnTo>
                  <a:pt x="627962" y="1156771"/>
                </a:lnTo>
                <a:lnTo>
                  <a:pt x="649995" y="683046"/>
                </a:lnTo>
                <a:lnTo>
                  <a:pt x="991518" y="154236"/>
                </a:lnTo>
                <a:lnTo>
                  <a:pt x="1399142" y="0"/>
                </a:lnTo>
                <a:lnTo>
                  <a:pt x="2181340" y="44068"/>
                </a:lnTo>
                <a:lnTo>
                  <a:pt x="2622015" y="594911"/>
                </a:lnTo>
                <a:lnTo>
                  <a:pt x="2787268" y="1322024"/>
                </a:lnTo>
                <a:lnTo>
                  <a:pt x="2952521" y="1751682"/>
                </a:lnTo>
                <a:lnTo>
                  <a:pt x="3690651" y="2159306"/>
                </a:lnTo>
                <a:lnTo>
                  <a:pt x="3800819" y="2423711"/>
                </a:lnTo>
                <a:lnTo>
                  <a:pt x="3602516" y="2842352"/>
                </a:lnTo>
                <a:lnTo>
                  <a:pt x="3426246" y="3503364"/>
                </a:lnTo>
                <a:lnTo>
                  <a:pt x="3426246" y="4230477"/>
                </a:lnTo>
                <a:lnTo>
                  <a:pt x="3238959" y="4505899"/>
                </a:lnTo>
                <a:lnTo>
                  <a:pt x="3316077" y="4781321"/>
                </a:lnTo>
                <a:lnTo>
                  <a:pt x="616945" y="4814371"/>
                </a:lnTo>
                <a:close/>
              </a:path>
            </a:pathLst>
          </a:custGeom>
          <a:solidFill>
            <a:schemeClr val="tx2">
              <a:lumMod val="25000"/>
              <a:lumOff val="75000"/>
              <a:alpha val="6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p>
        </p:txBody>
      </p:sp>
      <p:sp>
        <p:nvSpPr>
          <p:cNvPr id="50" name="椭圆 49">
            <a:extLst>
              <a:ext uri="{FF2B5EF4-FFF2-40B4-BE49-F238E27FC236}">
                <a16:creationId xmlns:a16="http://schemas.microsoft.com/office/drawing/2014/main" xmlns="" id="{25A08E85-C58B-49D4-90B2-ECA1558D97C8}"/>
              </a:ext>
            </a:extLst>
          </p:cNvPr>
          <p:cNvSpPr/>
          <p:nvPr/>
        </p:nvSpPr>
        <p:spPr>
          <a:xfrm rot="20480626">
            <a:off x="6817922" y="201582"/>
            <a:ext cx="2064480" cy="2064476"/>
          </a:xfrm>
          <a:prstGeom prst="ellipse">
            <a:avLst/>
          </a:prstGeom>
          <a:pattFill prst="dkUpDiag">
            <a:fgClr>
              <a:schemeClr val="accent1"/>
            </a:fgClr>
            <a:bgClr>
              <a:schemeClr val="accent1">
                <a:lumMod val="50000"/>
                <a:lumOff val="50000"/>
              </a:schemeClr>
            </a:bgClr>
          </a:pattFill>
          <a:ln w="381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zh-CN" altLang="en-US" sz="3600">
              <a:solidFill>
                <a:schemeClr val="accent3"/>
              </a:solidFill>
              <a:latin typeface="字魂43号-国潮手书" panose="00000500000000000000" pitchFamily="2" charset="-122"/>
              <a:ea typeface="字魂43号-国潮手书" panose="00000500000000000000" pitchFamily="2" charset="-122"/>
            </a:endParaRPr>
          </a:p>
        </p:txBody>
      </p:sp>
      <p:sp>
        <p:nvSpPr>
          <p:cNvPr id="51" name="Oval 18_1">
            <a:extLst>
              <a:ext uri="{FF2B5EF4-FFF2-40B4-BE49-F238E27FC236}">
                <a16:creationId xmlns:a16="http://schemas.microsoft.com/office/drawing/2014/main" xmlns="" id="{7FB10855-3C56-4809-95A3-4FCA8CD8B761}"/>
              </a:ext>
            </a:extLst>
          </p:cNvPr>
          <p:cNvSpPr/>
          <p:nvPr/>
        </p:nvSpPr>
        <p:spPr>
          <a:xfrm rot="20480626">
            <a:off x="6929531" y="313191"/>
            <a:ext cx="1841262" cy="1841258"/>
          </a:xfrm>
          <a:prstGeom prst="ellipse">
            <a:avLst/>
          </a:prstGeom>
          <a:pattFill prst="pct10">
            <a:fgClr>
              <a:schemeClr val="tx2">
                <a:lumMod val="10000"/>
                <a:lumOff val="90000"/>
              </a:schemeClr>
            </a:fgClr>
            <a:bgClr>
              <a:schemeClr val="bg1"/>
            </a:bgClr>
          </a:pattFill>
          <a:ln w="762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sz="4400">
              <a:solidFill>
                <a:schemeClr val="accent1"/>
              </a:solidFill>
              <a:latin typeface="字魂43号-国潮手书" panose="00000500000000000000" pitchFamily="2" charset="-122"/>
              <a:ea typeface="字魂43号-国潮手书" panose="00000500000000000000" pitchFamily="2" charset="-122"/>
            </a:endParaRPr>
          </a:p>
        </p:txBody>
      </p:sp>
      <p:sp>
        <p:nvSpPr>
          <p:cNvPr id="53" name="矩形 52">
            <a:extLst>
              <a:ext uri="{FF2B5EF4-FFF2-40B4-BE49-F238E27FC236}">
                <a16:creationId xmlns:a16="http://schemas.microsoft.com/office/drawing/2014/main" xmlns="" id="{472BDE22-7364-463E-B0A5-C570A30C4A9D}"/>
              </a:ext>
            </a:extLst>
          </p:cNvPr>
          <p:cNvSpPr/>
          <p:nvPr/>
        </p:nvSpPr>
        <p:spPr>
          <a:xfrm rot="20480626">
            <a:off x="7517464" y="1193884"/>
            <a:ext cx="731290" cy="307777"/>
          </a:xfrm>
          <a:prstGeom prst="rect">
            <a:avLst/>
          </a:prstGeom>
        </p:spPr>
        <p:txBody>
          <a:bodyPr wrap="none">
            <a:spAutoFit/>
          </a:bodyPr>
          <a:lstStyle/>
          <a:p>
            <a:r>
              <a:rPr lang="zh-CN" altLang="en-US" sz="1400" smtClean="0">
                <a:solidFill>
                  <a:schemeClr val="accent1"/>
                </a:solidFill>
                <a:latin typeface="字魂43号-国潮手书" panose="00000500000000000000" pitchFamily="2" charset="-122"/>
                <a:ea typeface="字魂43号-国潮手书" panose="00000500000000000000" pitchFamily="2" charset="-122"/>
              </a:rPr>
              <a:t>潜</a:t>
            </a:r>
            <a:r>
              <a:rPr lang="zh-CN" altLang="en-US" sz="100" smtClean="0">
                <a:solidFill>
                  <a:schemeClr val="accent1"/>
                </a:solidFill>
                <a:latin typeface="字魂43号-国潮手书" panose="00000500000000000000" pitchFamily="2" charset="-122"/>
                <a:ea typeface="字魂43号-国潮手书" panose="00000500000000000000" pitchFamily="2" charset="-122"/>
              </a:rPr>
              <a:t> </a:t>
            </a:r>
            <a:r>
              <a:rPr lang="zh-CN" altLang="en-US" sz="1400" smtClean="0">
                <a:solidFill>
                  <a:schemeClr val="accent1"/>
                </a:solidFill>
                <a:latin typeface="字魂43号-国潮手书" panose="00000500000000000000" pitchFamily="2" charset="-122"/>
                <a:ea typeface="字魂43号-国潮手书" panose="00000500000000000000" pitchFamily="2" charset="-122"/>
              </a:rPr>
              <a:t>伏</a:t>
            </a:r>
            <a:r>
              <a:rPr lang="zh-CN" altLang="en-US" sz="1400" dirty="0">
                <a:solidFill>
                  <a:schemeClr val="accent1"/>
                </a:solidFill>
                <a:latin typeface="字魂43号-国潮手书" panose="00000500000000000000" pitchFamily="2" charset="-122"/>
                <a:ea typeface="字魂43号-国潮手书" panose="00000500000000000000" pitchFamily="2" charset="-122"/>
              </a:rPr>
              <a:t>期</a:t>
            </a:r>
          </a:p>
        </p:txBody>
      </p:sp>
      <p:sp>
        <p:nvSpPr>
          <p:cNvPr id="63" name="矩形 62">
            <a:extLst>
              <a:ext uri="{FF2B5EF4-FFF2-40B4-BE49-F238E27FC236}">
                <a16:creationId xmlns:a16="http://schemas.microsoft.com/office/drawing/2014/main" xmlns="" id="{53C6D183-AD30-4F60-828E-1FF1439C2CCB}"/>
              </a:ext>
            </a:extLst>
          </p:cNvPr>
          <p:cNvSpPr/>
          <p:nvPr/>
        </p:nvSpPr>
        <p:spPr>
          <a:xfrm rot="20214334">
            <a:off x="8273701" y="1305062"/>
            <a:ext cx="364202" cy="307777"/>
          </a:xfrm>
          <a:prstGeom prst="rect">
            <a:avLst/>
          </a:prstGeom>
        </p:spPr>
        <p:txBody>
          <a:bodyPr wrap="none">
            <a:spAutoFit/>
          </a:bodyPr>
          <a:lstStyle/>
          <a:p>
            <a:r>
              <a:rPr lang="zh-CN" altLang="en-US" sz="1400" b="1" dirty="0">
                <a:solidFill>
                  <a:schemeClr val="accent1"/>
                </a:solidFill>
                <a:latin typeface="字魂43号-国潮手书" panose="00000500000000000000" pitchFamily="2" charset="-122"/>
                <a:ea typeface="字魂43号-国潮手书" panose="00000500000000000000" pitchFamily="2" charset="-122"/>
              </a:rPr>
              <a:t>天</a:t>
            </a:r>
            <a:endParaRPr lang="zh-CN" altLang="en-US" sz="1400" dirty="0">
              <a:solidFill>
                <a:schemeClr val="accent1"/>
              </a:solidFill>
              <a:latin typeface="字魂43号-国潮手书" panose="00000500000000000000" pitchFamily="2" charset="-122"/>
              <a:ea typeface="字魂43号-国潮手书" panose="00000500000000000000" pitchFamily="2" charset="-122"/>
            </a:endParaRPr>
          </a:p>
        </p:txBody>
      </p:sp>
      <p:sp>
        <p:nvSpPr>
          <p:cNvPr id="11" name="矩形 10">
            <a:extLst>
              <a:ext uri="{FF2B5EF4-FFF2-40B4-BE49-F238E27FC236}">
                <a16:creationId xmlns:a16="http://schemas.microsoft.com/office/drawing/2014/main" xmlns="" id="{A079D01A-D701-44BA-86AD-F1D2D2DFA5D1}"/>
              </a:ext>
            </a:extLst>
          </p:cNvPr>
          <p:cNvSpPr/>
          <p:nvPr/>
        </p:nvSpPr>
        <p:spPr>
          <a:xfrm rot="20231090">
            <a:off x="7176613" y="1369179"/>
            <a:ext cx="1426994" cy="584775"/>
          </a:xfrm>
          <a:prstGeom prst="rect">
            <a:avLst/>
          </a:prstGeom>
        </p:spPr>
        <p:txBody>
          <a:bodyPr wrap="none">
            <a:spAutoFit/>
          </a:bodyPr>
          <a:lstStyle/>
          <a:p>
            <a:r>
              <a:rPr lang="en-US" altLang="zh-CN" sz="3200" b="1" smtClean="0">
                <a:solidFill>
                  <a:schemeClr val="accent1"/>
                </a:solidFill>
                <a:latin typeface="字魂43号-国潮手书" panose="00000500000000000000" pitchFamily="2" charset="-122"/>
                <a:ea typeface="字魂43号-国潮手书" panose="00000500000000000000" pitchFamily="2" charset="-122"/>
              </a:rPr>
              <a:t>0.5</a:t>
            </a:r>
            <a:r>
              <a:rPr lang="en-US" altLang="zh-CN" sz="100" b="1" smtClean="0">
                <a:solidFill>
                  <a:schemeClr val="accent1"/>
                </a:solidFill>
                <a:latin typeface="字魂43号-国潮手书" panose="00000500000000000000" pitchFamily="2" charset="-122"/>
                <a:ea typeface="字魂43号-国潮手书" panose="00000500000000000000" pitchFamily="2" charset="-122"/>
              </a:rPr>
              <a:t> </a:t>
            </a:r>
            <a:r>
              <a:rPr lang="zh-CN" altLang="en-US" sz="3200" b="1" smtClean="0">
                <a:solidFill>
                  <a:schemeClr val="accent1"/>
                </a:solidFill>
                <a:latin typeface="字魂43号-国潮手书" panose="00000500000000000000" pitchFamily="2" charset="-122"/>
                <a:ea typeface="字魂43号-国潮手书" panose="00000500000000000000" pitchFamily="2" charset="-122"/>
              </a:rPr>
              <a:t>-</a:t>
            </a:r>
            <a:r>
              <a:rPr lang="en-US" altLang="zh-CN" sz="3200" b="1" dirty="0">
                <a:solidFill>
                  <a:schemeClr val="accent1"/>
                </a:solidFill>
                <a:latin typeface="字魂43号-国潮手书" panose="00000500000000000000" pitchFamily="2" charset="-122"/>
                <a:ea typeface="字魂43号-国潮手书" panose="00000500000000000000" pitchFamily="2" charset="-122"/>
              </a:rPr>
              <a:t>3</a:t>
            </a:r>
            <a:endParaRPr lang="zh-CN" altLang="en-US" sz="3200" b="1" dirty="0">
              <a:solidFill>
                <a:schemeClr val="accent1"/>
              </a:solidFill>
              <a:latin typeface="字魂43号-国潮手书" panose="00000500000000000000" pitchFamily="2" charset="-122"/>
              <a:ea typeface="字魂43号-国潮手书" panose="00000500000000000000" pitchFamily="2" charset="-122"/>
            </a:endParaRPr>
          </a:p>
        </p:txBody>
      </p:sp>
      <p:sp>
        <p:nvSpPr>
          <p:cNvPr id="62" name="insight_171364">
            <a:extLst>
              <a:ext uri="{FF2B5EF4-FFF2-40B4-BE49-F238E27FC236}">
                <a16:creationId xmlns:a16="http://schemas.microsoft.com/office/drawing/2014/main" xmlns="" id="{D72A95FB-3C3E-4658-918E-C77AA63261C6}"/>
              </a:ext>
            </a:extLst>
          </p:cNvPr>
          <p:cNvSpPr>
            <a:spLocks noChangeAspect="1"/>
          </p:cNvSpPr>
          <p:nvPr/>
        </p:nvSpPr>
        <p:spPr bwMode="auto">
          <a:xfrm rot="20625103">
            <a:off x="7390507" y="575016"/>
            <a:ext cx="706006" cy="704931"/>
          </a:xfrm>
          <a:custGeom>
            <a:avLst/>
            <a:gdLst>
              <a:gd name="T0" fmla="*/ 1867 w 3733"/>
              <a:gd name="T1" fmla="*/ 3733 h 3733"/>
              <a:gd name="T2" fmla="*/ 3733 w 3733"/>
              <a:gd name="T3" fmla="*/ 1867 h 3733"/>
              <a:gd name="T4" fmla="*/ 1867 w 3733"/>
              <a:gd name="T5" fmla="*/ 0 h 3733"/>
              <a:gd name="T6" fmla="*/ 0 w 3733"/>
              <a:gd name="T7" fmla="*/ 1867 h 3733"/>
              <a:gd name="T8" fmla="*/ 1867 w 3733"/>
              <a:gd name="T9" fmla="*/ 3733 h 3733"/>
              <a:gd name="T10" fmla="*/ 1000 w 3733"/>
              <a:gd name="T11" fmla="*/ 1668 h 3733"/>
              <a:gd name="T12" fmla="*/ 1667 w 3733"/>
              <a:gd name="T13" fmla="*/ 1668 h 3733"/>
              <a:gd name="T14" fmla="*/ 1667 w 3733"/>
              <a:gd name="T15" fmla="*/ 1001 h 3733"/>
              <a:gd name="T16" fmla="*/ 1867 w 3733"/>
              <a:gd name="T17" fmla="*/ 801 h 3733"/>
              <a:gd name="T18" fmla="*/ 2067 w 3733"/>
              <a:gd name="T19" fmla="*/ 1001 h 3733"/>
              <a:gd name="T20" fmla="*/ 2067 w 3733"/>
              <a:gd name="T21" fmla="*/ 1868 h 3733"/>
              <a:gd name="T22" fmla="*/ 1867 w 3733"/>
              <a:gd name="T23" fmla="*/ 2068 h 3733"/>
              <a:gd name="T24" fmla="*/ 1000 w 3733"/>
              <a:gd name="T25" fmla="*/ 2068 h 3733"/>
              <a:gd name="T26" fmla="*/ 800 w 3733"/>
              <a:gd name="T27" fmla="*/ 1868 h 3733"/>
              <a:gd name="T28" fmla="*/ 1000 w 3733"/>
              <a:gd name="T29" fmla="*/ 1668 h 37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733" h="3733">
                <a:moveTo>
                  <a:pt x="1867" y="3733"/>
                </a:moveTo>
                <a:cubicBezTo>
                  <a:pt x="2896" y="3733"/>
                  <a:pt x="3733" y="2896"/>
                  <a:pt x="3733" y="1867"/>
                </a:cubicBezTo>
                <a:cubicBezTo>
                  <a:pt x="3733" y="837"/>
                  <a:pt x="2896" y="0"/>
                  <a:pt x="1867" y="0"/>
                </a:cubicBezTo>
                <a:cubicBezTo>
                  <a:pt x="837" y="0"/>
                  <a:pt x="0" y="837"/>
                  <a:pt x="0" y="1867"/>
                </a:cubicBezTo>
                <a:cubicBezTo>
                  <a:pt x="0" y="2896"/>
                  <a:pt x="837" y="3733"/>
                  <a:pt x="1867" y="3733"/>
                </a:cubicBezTo>
                <a:close/>
                <a:moveTo>
                  <a:pt x="1000" y="1668"/>
                </a:moveTo>
                <a:lnTo>
                  <a:pt x="1667" y="1668"/>
                </a:lnTo>
                <a:lnTo>
                  <a:pt x="1667" y="1001"/>
                </a:lnTo>
                <a:cubicBezTo>
                  <a:pt x="1667" y="891"/>
                  <a:pt x="1756" y="801"/>
                  <a:pt x="1867" y="801"/>
                </a:cubicBezTo>
                <a:cubicBezTo>
                  <a:pt x="1977" y="801"/>
                  <a:pt x="2067" y="891"/>
                  <a:pt x="2067" y="1001"/>
                </a:cubicBezTo>
                <a:lnTo>
                  <a:pt x="2067" y="1868"/>
                </a:lnTo>
                <a:cubicBezTo>
                  <a:pt x="2067" y="1978"/>
                  <a:pt x="1977" y="2068"/>
                  <a:pt x="1867" y="2068"/>
                </a:cubicBezTo>
                <a:lnTo>
                  <a:pt x="1000" y="2068"/>
                </a:lnTo>
                <a:cubicBezTo>
                  <a:pt x="890" y="2068"/>
                  <a:pt x="800" y="1978"/>
                  <a:pt x="800" y="1868"/>
                </a:cubicBezTo>
                <a:cubicBezTo>
                  <a:pt x="800" y="1757"/>
                  <a:pt x="890" y="1668"/>
                  <a:pt x="1000" y="1668"/>
                </a:cubicBezTo>
                <a:close/>
              </a:path>
            </a:pathLst>
          </a:custGeom>
          <a:solidFill>
            <a:schemeClr val="accent1"/>
          </a:solidFill>
          <a:ln>
            <a:noFill/>
          </a:ln>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solidFill>
                <a:schemeClr val="accent1"/>
              </a:solidFill>
            </a:endParaRPr>
          </a:p>
        </p:txBody>
      </p:sp>
      <p:sp>
        <p:nvSpPr>
          <p:cNvPr id="69" name="矩形 68">
            <a:extLst>
              <a:ext uri="{FF2B5EF4-FFF2-40B4-BE49-F238E27FC236}">
                <a16:creationId xmlns:a16="http://schemas.microsoft.com/office/drawing/2014/main" xmlns="" id="{5591D098-B2C7-475F-B5C6-28CC437778EA}"/>
              </a:ext>
            </a:extLst>
          </p:cNvPr>
          <p:cNvSpPr/>
          <p:nvPr/>
        </p:nvSpPr>
        <p:spPr>
          <a:xfrm>
            <a:off x="658813" y="4685608"/>
            <a:ext cx="10874375" cy="1380894"/>
          </a:xfrm>
          <a:prstGeom prst="rect">
            <a:avLst/>
          </a:prstGeom>
          <a:pattFill prst="pct80">
            <a:fgClr>
              <a:schemeClr val="accent1"/>
            </a:fgClr>
            <a:bgClr>
              <a:schemeClr val="accent1">
                <a:lumMod val="75000"/>
                <a:lumOff val="25000"/>
              </a:schemeClr>
            </a:bgClr>
          </a:patt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70" name="直接连接符 69">
            <a:extLst>
              <a:ext uri="{FF2B5EF4-FFF2-40B4-BE49-F238E27FC236}">
                <a16:creationId xmlns:a16="http://schemas.microsoft.com/office/drawing/2014/main" xmlns="" id="{8800CCCF-628C-4A00-8261-2B4E33DD6557}"/>
              </a:ext>
            </a:extLst>
          </p:cNvPr>
          <p:cNvCxnSpPr>
            <a:cxnSpLocks/>
          </p:cNvCxnSpPr>
          <p:nvPr/>
        </p:nvCxnSpPr>
        <p:spPr>
          <a:xfrm>
            <a:off x="658812" y="6204891"/>
            <a:ext cx="10891778" cy="0"/>
          </a:xfrm>
          <a:prstGeom prst="line">
            <a:avLst/>
          </a:prstGeom>
          <a:ln w="57150">
            <a:prstDash val="sysDot"/>
          </a:ln>
        </p:spPr>
        <p:style>
          <a:lnRef idx="1">
            <a:schemeClr val="accent1"/>
          </a:lnRef>
          <a:fillRef idx="0">
            <a:schemeClr val="accent1"/>
          </a:fillRef>
          <a:effectRef idx="0">
            <a:schemeClr val="accent1"/>
          </a:effectRef>
          <a:fontRef idx="minor">
            <a:schemeClr val="tx1"/>
          </a:fontRef>
        </p:style>
      </p:cxnSp>
      <p:sp>
        <p:nvSpPr>
          <p:cNvPr id="71" name="矩形 70">
            <a:extLst>
              <a:ext uri="{FF2B5EF4-FFF2-40B4-BE49-F238E27FC236}">
                <a16:creationId xmlns:a16="http://schemas.microsoft.com/office/drawing/2014/main" xmlns="" id="{021EB375-E988-4032-8B63-BFE464241AB9}"/>
              </a:ext>
            </a:extLst>
          </p:cNvPr>
          <p:cNvSpPr/>
          <p:nvPr/>
        </p:nvSpPr>
        <p:spPr>
          <a:xfrm>
            <a:off x="4264577" y="4486591"/>
            <a:ext cx="4809330" cy="1631216"/>
          </a:xfrm>
          <a:prstGeom prst="rect">
            <a:avLst/>
          </a:prstGeom>
        </p:spPr>
        <p:txBody>
          <a:bodyPr wrap="none">
            <a:spAutoFit/>
          </a:bodyPr>
          <a:lstStyle/>
          <a:p>
            <a:r>
              <a:rPr lang="en-US" altLang="zh-CN" sz="10000" smtClean="0">
                <a:solidFill>
                  <a:schemeClr val="bg1"/>
                </a:solidFill>
                <a:latin typeface="字魂43号-国潮手书" panose="00000500000000000000" pitchFamily="2" charset="-122"/>
                <a:ea typeface="字魂43号-国潮手书" panose="00000500000000000000" pitchFamily="2" charset="-122"/>
              </a:rPr>
              <a:t>18,0</a:t>
            </a:r>
            <a:r>
              <a:rPr lang="en-US" altLang="zh-CN" sz="100" smtClean="0">
                <a:solidFill>
                  <a:schemeClr val="bg1"/>
                </a:solidFill>
                <a:latin typeface="字魂43号-国潮手书" panose="00000500000000000000" pitchFamily="2" charset="-122"/>
                <a:ea typeface="字魂43号-国潮手书" panose="00000500000000000000" pitchFamily="2" charset="-122"/>
              </a:rPr>
              <a:t> </a:t>
            </a:r>
            <a:r>
              <a:rPr lang="en-US" altLang="zh-CN" sz="10000" smtClean="0">
                <a:solidFill>
                  <a:schemeClr val="bg1"/>
                </a:solidFill>
                <a:latin typeface="字魂43号-国潮手书" panose="00000500000000000000" pitchFamily="2" charset="-122"/>
                <a:ea typeface="字魂43号-国潮手书" panose="00000500000000000000" pitchFamily="2" charset="-122"/>
              </a:rPr>
              <a:t>00</a:t>
            </a:r>
            <a:endParaRPr lang="zh-CN" altLang="en-US" sz="10000" dirty="0">
              <a:solidFill>
                <a:schemeClr val="bg1"/>
              </a:solidFill>
              <a:latin typeface="字魂43号-国潮手书" panose="00000500000000000000" pitchFamily="2" charset="-122"/>
              <a:ea typeface="字魂43号-国潮手书" panose="00000500000000000000" pitchFamily="2" charset="-122"/>
            </a:endParaRPr>
          </a:p>
        </p:txBody>
      </p:sp>
      <p:sp>
        <p:nvSpPr>
          <p:cNvPr id="72" name="椭圆 71">
            <a:extLst>
              <a:ext uri="{FF2B5EF4-FFF2-40B4-BE49-F238E27FC236}">
                <a16:creationId xmlns:a16="http://schemas.microsoft.com/office/drawing/2014/main" xmlns="" id="{BF82B21A-DF94-4C94-96DC-B04E4FD4F773}"/>
              </a:ext>
            </a:extLst>
          </p:cNvPr>
          <p:cNvSpPr/>
          <p:nvPr/>
        </p:nvSpPr>
        <p:spPr>
          <a:xfrm>
            <a:off x="8274973" y="5221662"/>
            <a:ext cx="487251" cy="487251"/>
          </a:xfrm>
          <a:prstGeom prst="ellipse">
            <a:avLst/>
          </a:prstGeom>
          <a:solidFill>
            <a:schemeClr val="bg1"/>
          </a:solid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400" b="1" dirty="0">
                <a:solidFill>
                  <a:schemeClr val="accent1"/>
                </a:solidFill>
              </a:rPr>
              <a:t>人</a:t>
            </a:r>
          </a:p>
        </p:txBody>
      </p:sp>
      <p:grpSp>
        <p:nvGrpSpPr>
          <p:cNvPr id="9" name="组合 8">
            <a:extLst>
              <a:ext uri="{FF2B5EF4-FFF2-40B4-BE49-F238E27FC236}">
                <a16:creationId xmlns:a16="http://schemas.microsoft.com/office/drawing/2014/main" xmlns="" id="{89EF3FCE-47A6-4FB8-A252-42EF0BB60343}"/>
              </a:ext>
            </a:extLst>
          </p:cNvPr>
          <p:cNvGrpSpPr/>
          <p:nvPr/>
        </p:nvGrpSpPr>
        <p:grpSpPr>
          <a:xfrm rot="1141872">
            <a:off x="2069071" y="934721"/>
            <a:ext cx="2931716" cy="2931710"/>
            <a:chOff x="1185167" y="1264669"/>
            <a:chExt cx="2356538" cy="2356534"/>
          </a:xfrm>
        </p:grpSpPr>
        <p:sp>
          <p:nvSpPr>
            <p:cNvPr id="19" name="椭圆 18">
              <a:extLst>
                <a:ext uri="{FF2B5EF4-FFF2-40B4-BE49-F238E27FC236}">
                  <a16:creationId xmlns:a16="http://schemas.microsoft.com/office/drawing/2014/main" xmlns="" id="{A8E9D788-4C75-426C-AD31-865E091FA7E0}"/>
                </a:ext>
              </a:extLst>
            </p:cNvPr>
            <p:cNvSpPr/>
            <p:nvPr/>
          </p:nvSpPr>
          <p:spPr>
            <a:xfrm>
              <a:off x="1185167" y="1264669"/>
              <a:ext cx="2356538" cy="2356534"/>
            </a:xfrm>
            <a:prstGeom prst="ellipse">
              <a:avLst/>
            </a:prstGeom>
            <a:pattFill prst="dkUpDiag">
              <a:fgClr>
                <a:schemeClr val="accent2"/>
              </a:fgClr>
              <a:bgClr>
                <a:schemeClr val="accent2">
                  <a:lumMod val="60000"/>
                  <a:lumOff val="40000"/>
                </a:schemeClr>
              </a:bgClr>
            </a:pattFill>
            <a:ln w="381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zh-CN" altLang="en-US" sz="4400">
                <a:solidFill>
                  <a:schemeClr val="accent3"/>
                </a:solidFill>
                <a:latin typeface="字魂43号-国潮手书" panose="00000500000000000000" pitchFamily="2" charset="-122"/>
                <a:ea typeface="字魂43号-国潮手书" panose="00000500000000000000" pitchFamily="2" charset="-122"/>
              </a:endParaRPr>
            </a:p>
          </p:txBody>
        </p:sp>
        <p:sp>
          <p:nvSpPr>
            <p:cNvPr id="46" name="Oval 18_1">
              <a:extLst>
                <a:ext uri="{FF2B5EF4-FFF2-40B4-BE49-F238E27FC236}">
                  <a16:creationId xmlns:a16="http://schemas.microsoft.com/office/drawing/2014/main" xmlns="" id="{BED0F406-763E-45C3-93A3-A35FB43C73DA}"/>
                </a:ext>
              </a:extLst>
            </p:cNvPr>
            <p:cNvSpPr/>
            <p:nvPr/>
          </p:nvSpPr>
          <p:spPr>
            <a:xfrm>
              <a:off x="1304071" y="1383573"/>
              <a:ext cx="2118730" cy="2118726"/>
            </a:xfrm>
            <a:prstGeom prst="ellipse">
              <a:avLst/>
            </a:prstGeom>
            <a:pattFill prst="pct10">
              <a:fgClr>
                <a:schemeClr val="tx2">
                  <a:lumMod val="10000"/>
                  <a:lumOff val="90000"/>
                </a:schemeClr>
              </a:fgClr>
              <a:bgClr>
                <a:schemeClr val="bg1"/>
              </a:bgClr>
            </a:pattFill>
            <a:ln w="762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sz="5400">
                <a:solidFill>
                  <a:schemeClr val="accent1"/>
                </a:solidFill>
                <a:latin typeface="字魂43号-国潮手书" panose="00000500000000000000" pitchFamily="2" charset="-122"/>
                <a:ea typeface="字魂43号-国潮手书" panose="00000500000000000000" pitchFamily="2" charset="-122"/>
              </a:endParaRPr>
            </a:p>
          </p:txBody>
        </p:sp>
        <p:sp>
          <p:nvSpPr>
            <p:cNvPr id="49" name="skull-and-crossbones_63646">
              <a:extLst>
                <a:ext uri="{FF2B5EF4-FFF2-40B4-BE49-F238E27FC236}">
                  <a16:creationId xmlns:a16="http://schemas.microsoft.com/office/drawing/2014/main" xmlns="" id="{99D1AEF4-4282-4596-BDEC-586084968D99}"/>
                </a:ext>
              </a:extLst>
            </p:cNvPr>
            <p:cNvSpPr>
              <a:spLocks noChangeAspect="1"/>
            </p:cNvSpPr>
            <p:nvPr/>
          </p:nvSpPr>
          <p:spPr bwMode="auto">
            <a:xfrm>
              <a:off x="1901600" y="1672938"/>
              <a:ext cx="952658" cy="866920"/>
            </a:xfrm>
            <a:custGeom>
              <a:avLst/>
              <a:gdLst>
                <a:gd name="connsiteX0" fmla="*/ 373273 h 605239"/>
                <a:gd name="connsiteY0" fmla="*/ 373273 h 605239"/>
                <a:gd name="connsiteX1" fmla="*/ 373273 h 605239"/>
                <a:gd name="connsiteY1" fmla="*/ 373273 h 605239"/>
                <a:gd name="connsiteX2" fmla="*/ 373273 h 605239"/>
                <a:gd name="connsiteY2" fmla="*/ 373273 h 605239"/>
                <a:gd name="connsiteX3" fmla="*/ 373273 h 605239"/>
                <a:gd name="connsiteY3" fmla="*/ 373273 h 605239"/>
                <a:gd name="connsiteX4" fmla="*/ 373273 h 605239"/>
                <a:gd name="connsiteY4" fmla="*/ 373273 h 605239"/>
                <a:gd name="connsiteX5" fmla="*/ 373273 h 605239"/>
                <a:gd name="connsiteY5" fmla="*/ 373273 h 605239"/>
                <a:gd name="connsiteX6" fmla="*/ 373273 h 605239"/>
                <a:gd name="connsiteY6" fmla="*/ 373273 h 605239"/>
                <a:gd name="connsiteX7" fmla="*/ 373273 h 605239"/>
                <a:gd name="connsiteY7" fmla="*/ 373273 h 605239"/>
                <a:gd name="connsiteX8" fmla="*/ 373273 h 605239"/>
                <a:gd name="connsiteY8" fmla="*/ 373273 h 605239"/>
                <a:gd name="connsiteX9" fmla="*/ 373273 h 605239"/>
                <a:gd name="connsiteY9" fmla="*/ 373273 h 605239"/>
                <a:gd name="connsiteX10" fmla="*/ 373273 h 605239"/>
                <a:gd name="connsiteY10" fmla="*/ 373273 h 605239"/>
                <a:gd name="connsiteX11" fmla="*/ 373273 h 605239"/>
                <a:gd name="connsiteY11" fmla="*/ 373273 h 605239"/>
                <a:gd name="connsiteX12" fmla="*/ 373273 h 605239"/>
                <a:gd name="connsiteY12" fmla="*/ 373273 h 605239"/>
                <a:gd name="connsiteX13" fmla="*/ 373273 h 605239"/>
                <a:gd name="connsiteY13" fmla="*/ 373273 h 605239"/>
                <a:gd name="connsiteX14" fmla="*/ 373273 h 605239"/>
                <a:gd name="connsiteY14" fmla="*/ 373273 h 605239"/>
                <a:gd name="connsiteX15" fmla="*/ 373273 h 605239"/>
                <a:gd name="connsiteY15" fmla="*/ 373273 h 605239"/>
                <a:gd name="connsiteX16" fmla="*/ 373273 h 605239"/>
                <a:gd name="connsiteY16" fmla="*/ 373273 h 605239"/>
                <a:gd name="connsiteX17" fmla="*/ 373273 h 605239"/>
                <a:gd name="connsiteY17" fmla="*/ 373273 h 605239"/>
                <a:gd name="connsiteX18" fmla="*/ 373273 h 605239"/>
                <a:gd name="connsiteY18" fmla="*/ 373273 h 605239"/>
                <a:gd name="connsiteX19" fmla="*/ 373273 h 605239"/>
                <a:gd name="connsiteY19" fmla="*/ 373273 h 605239"/>
                <a:gd name="connsiteX20" fmla="*/ 373273 h 605239"/>
                <a:gd name="connsiteY20" fmla="*/ 373273 h 605239"/>
                <a:gd name="connsiteX21" fmla="*/ 373273 h 605239"/>
                <a:gd name="connsiteY21" fmla="*/ 373273 h 605239"/>
                <a:gd name="connsiteX22" fmla="*/ 373273 h 605239"/>
                <a:gd name="connsiteY22" fmla="*/ 373273 h 605239"/>
                <a:gd name="connsiteX23" fmla="*/ 373273 h 605239"/>
                <a:gd name="connsiteY23" fmla="*/ 373273 h 605239"/>
                <a:gd name="connsiteX24" fmla="*/ 373273 h 605239"/>
                <a:gd name="connsiteY24" fmla="*/ 373273 h 605239"/>
                <a:gd name="connsiteX25" fmla="*/ 373273 h 605239"/>
                <a:gd name="connsiteY25" fmla="*/ 373273 h 605239"/>
                <a:gd name="connsiteX26" fmla="*/ 373273 h 605239"/>
                <a:gd name="connsiteY26" fmla="*/ 373273 h 605239"/>
                <a:gd name="connsiteX27" fmla="*/ 373273 h 605239"/>
                <a:gd name="connsiteY27" fmla="*/ 373273 h 605239"/>
                <a:gd name="connsiteX28" fmla="*/ 373273 h 605239"/>
                <a:gd name="connsiteY28" fmla="*/ 373273 h 605239"/>
                <a:gd name="connsiteX29" fmla="*/ 373273 h 605239"/>
                <a:gd name="connsiteY29" fmla="*/ 373273 h 605239"/>
                <a:gd name="connsiteX30" fmla="*/ 373273 h 605239"/>
                <a:gd name="connsiteY30" fmla="*/ 373273 h 605239"/>
                <a:gd name="connsiteX31" fmla="*/ 373273 h 605239"/>
                <a:gd name="connsiteY31" fmla="*/ 373273 h 605239"/>
                <a:gd name="connsiteX32" fmla="*/ 373273 h 605239"/>
                <a:gd name="connsiteY32" fmla="*/ 373273 h 605239"/>
                <a:gd name="connsiteX33" fmla="*/ 373273 h 605239"/>
                <a:gd name="connsiteY33" fmla="*/ 373273 h 605239"/>
                <a:gd name="connsiteX34" fmla="*/ 373273 h 605239"/>
                <a:gd name="connsiteY34" fmla="*/ 373273 h 605239"/>
                <a:gd name="connsiteX35" fmla="*/ 373273 h 605239"/>
                <a:gd name="connsiteY35" fmla="*/ 373273 h 605239"/>
                <a:gd name="connsiteX36" fmla="*/ 373273 h 605239"/>
                <a:gd name="connsiteY36" fmla="*/ 373273 h 605239"/>
                <a:gd name="connsiteX37" fmla="*/ 373273 h 605239"/>
                <a:gd name="connsiteY37" fmla="*/ 373273 h 605239"/>
                <a:gd name="connsiteX38" fmla="*/ 373273 h 605239"/>
                <a:gd name="connsiteY38" fmla="*/ 373273 h 605239"/>
                <a:gd name="connsiteX39" fmla="*/ 373273 h 605239"/>
                <a:gd name="connsiteY39" fmla="*/ 373273 h 605239"/>
                <a:gd name="connsiteX40" fmla="*/ 373273 h 605239"/>
                <a:gd name="connsiteY40" fmla="*/ 373273 h 605239"/>
                <a:gd name="connsiteX41" fmla="*/ 373273 h 605239"/>
                <a:gd name="connsiteY41" fmla="*/ 373273 h 605239"/>
                <a:gd name="connsiteX42" fmla="*/ 373273 h 605239"/>
                <a:gd name="connsiteY42" fmla="*/ 373273 h 605239"/>
                <a:gd name="connsiteX43" fmla="*/ 373273 h 605239"/>
                <a:gd name="connsiteY43" fmla="*/ 373273 h 605239"/>
                <a:gd name="connsiteX44" fmla="*/ 373273 h 605239"/>
                <a:gd name="connsiteY44" fmla="*/ 373273 h 605239"/>
                <a:gd name="connsiteX45" fmla="*/ 373273 h 605239"/>
                <a:gd name="connsiteY45" fmla="*/ 373273 h 605239"/>
                <a:gd name="connsiteX46" fmla="*/ 373273 h 605239"/>
                <a:gd name="connsiteY46" fmla="*/ 373273 h 605239"/>
                <a:gd name="connsiteX47" fmla="*/ 373273 h 605239"/>
                <a:gd name="connsiteY47" fmla="*/ 373273 h 605239"/>
                <a:gd name="connsiteX48" fmla="*/ 373273 h 605239"/>
                <a:gd name="connsiteY48" fmla="*/ 373273 h 605239"/>
                <a:gd name="connsiteX49" fmla="*/ 373273 h 605239"/>
                <a:gd name="connsiteY49" fmla="*/ 373273 h 605239"/>
                <a:gd name="connsiteX50" fmla="*/ 373273 h 605239"/>
                <a:gd name="connsiteY50" fmla="*/ 373273 h 605239"/>
                <a:gd name="connsiteX51" fmla="*/ 373273 h 605239"/>
                <a:gd name="connsiteY51" fmla="*/ 373273 h 605239"/>
                <a:gd name="connsiteX52" fmla="*/ 373273 h 605239"/>
                <a:gd name="connsiteY52" fmla="*/ 373273 h 605239"/>
                <a:gd name="connsiteX53" fmla="*/ 373273 h 605239"/>
                <a:gd name="connsiteY53" fmla="*/ 373273 h 605239"/>
                <a:gd name="connsiteX54" fmla="*/ 373273 h 605239"/>
                <a:gd name="connsiteY54" fmla="*/ 373273 h 605239"/>
                <a:gd name="connsiteX55" fmla="*/ 373273 h 605239"/>
                <a:gd name="connsiteY55" fmla="*/ 373273 h 605239"/>
                <a:gd name="connsiteX56" fmla="*/ 373273 h 605239"/>
                <a:gd name="connsiteY56" fmla="*/ 373273 h 605239"/>
                <a:gd name="connsiteX57" fmla="*/ 373273 h 605239"/>
                <a:gd name="connsiteY57" fmla="*/ 373273 h 605239"/>
                <a:gd name="connsiteX58" fmla="*/ 373273 h 605239"/>
                <a:gd name="connsiteY58" fmla="*/ 373273 h 605239"/>
                <a:gd name="connsiteX59" fmla="*/ 373273 h 605239"/>
                <a:gd name="connsiteY59" fmla="*/ 373273 h 605239"/>
                <a:gd name="connsiteX60" fmla="*/ 373273 h 605239"/>
                <a:gd name="connsiteY60" fmla="*/ 373273 h 605239"/>
                <a:gd name="connsiteX61" fmla="*/ 373273 h 605239"/>
                <a:gd name="connsiteY61" fmla="*/ 373273 h 605239"/>
                <a:gd name="connsiteX62" fmla="*/ 373273 h 605239"/>
                <a:gd name="connsiteY62" fmla="*/ 373273 h 605239"/>
                <a:gd name="connsiteX63" fmla="*/ 373273 h 605239"/>
                <a:gd name="connsiteY63" fmla="*/ 373273 h 605239"/>
                <a:gd name="connsiteX64" fmla="*/ 373273 h 605239"/>
                <a:gd name="connsiteY64" fmla="*/ 373273 h 605239"/>
                <a:gd name="connsiteX65" fmla="*/ 373273 h 605239"/>
                <a:gd name="connsiteY65" fmla="*/ 373273 h 605239"/>
                <a:gd name="connsiteX66" fmla="*/ 373273 h 605239"/>
                <a:gd name="connsiteY66" fmla="*/ 373273 h 605239"/>
                <a:gd name="connsiteX67" fmla="*/ 373273 h 605239"/>
                <a:gd name="connsiteY67" fmla="*/ 373273 h 605239"/>
                <a:gd name="connsiteX68" fmla="*/ 373273 h 605239"/>
                <a:gd name="connsiteY68" fmla="*/ 373273 h 605239"/>
                <a:gd name="connsiteX69" fmla="*/ 373273 h 605239"/>
                <a:gd name="connsiteY69" fmla="*/ 373273 h 605239"/>
                <a:gd name="connsiteX70" fmla="*/ 373273 h 605239"/>
                <a:gd name="connsiteY70" fmla="*/ 373273 h 605239"/>
                <a:gd name="connsiteX71" fmla="*/ 373273 h 605239"/>
                <a:gd name="connsiteY71" fmla="*/ 373273 h 605239"/>
                <a:gd name="connsiteX72" fmla="*/ 373273 h 605239"/>
                <a:gd name="connsiteY72" fmla="*/ 373273 h 605239"/>
                <a:gd name="connsiteX73" fmla="*/ 373273 h 605239"/>
                <a:gd name="connsiteY73" fmla="*/ 373273 h 605239"/>
                <a:gd name="connsiteX74" fmla="*/ 373273 h 605239"/>
                <a:gd name="connsiteY74" fmla="*/ 373273 h 605239"/>
                <a:gd name="connsiteX75" fmla="*/ 373273 h 605239"/>
                <a:gd name="connsiteY75" fmla="*/ 373273 h 605239"/>
                <a:gd name="connsiteX76" fmla="*/ 373273 h 605239"/>
                <a:gd name="connsiteY76" fmla="*/ 373273 h 605239"/>
                <a:gd name="connsiteX77" fmla="*/ 373273 h 605239"/>
                <a:gd name="connsiteY77" fmla="*/ 373273 h 605239"/>
                <a:gd name="connsiteX78" fmla="*/ 373273 h 605239"/>
                <a:gd name="connsiteY78" fmla="*/ 373273 h 605239"/>
                <a:gd name="connsiteX79" fmla="*/ 373273 h 605239"/>
                <a:gd name="connsiteY79" fmla="*/ 373273 h 605239"/>
                <a:gd name="connsiteX80" fmla="*/ 373273 h 605239"/>
                <a:gd name="connsiteY80" fmla="*/ 373273 h 605239"/>
                <a:gd name="connsiteX81" fmla="*/ 373273 h 605239"/>
                <a:gd name="connsiteY81" fmla="*/ 373273 h 605239"/>
                <a:gd name="connsiteX82" fmla="*/ 373273 h 605239"/>
                <a:gd name="connsiteY82" fmla="*/ 373273 h 605239"/>
                <a:gd name="connsiteX83" fmla="*/ 373273 h 605239"/>
                <a:gd name="connsiteY83" fmla="*/ 373273 h 605239"/>
                <a:gd name="connsiteX84" fmla="*/ 373273 h 605239"/>
                <a:gd name="connsiteY84" fmla="*/ 373273 h 605239"/>
                <a:gd name="connsiteX85" fmla="*/ 373273 h 605239"/>
                <a:gd name="connsiteY85" fmla="*/ 373273 h 605239"/>
                <a:gd name="connsiteX86" fmla="*/ 373273 h 605239"/>
                <a:gd name="connsiteY86" fmla="*/ 373273 h 605239"/>
                <a:gd name="connsiteX87" fmla="*/ 373273 h 605239"/>
                <a:gd name="connsiteY87" fmla="*/ 373273 h 605239"/>
                <a:gd name="connsiteX88" fmla="*/ 373273 h 605239"/>
                <a:gd name="connsiteY88" fmla="*/ 373273 h 605239"/>
                <a:gd name="connsiteX89" fmla="*/ 373273 h 605239"/>
                <a:gd name="connsiteY89" fmla="*/ 373273 h 605239"/>
                <a:gd name="connsiteX90" fmla="*/ 373273 h 605239"/>
                <a:gd name="connsiteY90" fmla="*/ 373273 h 605239"/>
                <a:gd name="connsiteX91" fmla="*/ 373273 h 605239"/>
                <a:gd name="connsiteY91" fmla="*/ 373273 h 605239"/>
                <a:gd name="connsiteX92" fmla="*/ 373273 h 605239"/>
                <a:gd name="connsiteY92" fmla="*/ 373273 h 605239"/>
                <a:gd name="connsiteX93" fmla="*/ 373273 h 605239"/>
                <a:gd name="connsiteY93" fmla="*/ 373273 h 605239"/>
                <a:gd name="connsiteX94" fmla="*/ 373273 h 605239"/>
                <a:gd name="connsiteY94" fmla="*/ 373273 h 605239"/>
                <a:gd name="connsiteX95" fmla="*/ 373273 h 605239"/>
                <a:gd name="connsiteY95" fmla="*/ 373273 h 605239"/>
                <a:gd name="connsiteX96" fmla="*/ 373273 h 605239"/>
                <a:gd name="connsiteY96" fmla="*/ 373273 h 605239"/>
                <a:gd name="connsiteX97" fmla="*/ 373273 h 605239"/>
                <a:gd name="connsiteY97" fmla="*/ 373273 h 605239"/>
                <a:gd name="connsiteX98" fmla="*/ 373273 h 605239"/>
                <a:gd name="connsiteY98" fmla="*/ 373273 h 605239"/>
                <a:gd name="connsiteX99" fmla="*/ 373273 h 605239"/>
                <a:gd name="connsiteY99" fmla="*/ 373273 h 605239"/>
                <a:gd name="connsiteX100" fmla="*/ 373273 h 605239"/>
                <a:gd name="connsiteY100" fmla="*/ 373273 h 605239"/>
                <a:gd name="connsiteX101" fmla="*/ 373273 h 605239"/>
                <a:gd name="connsiteY101" fmla="*/ 373273 h 605239"/>
                <a:gd name="connsiteX102" fmla="*/ 373273 h 605239"/>
                <a:gd name="connsiteY102" fmla="*/ 373273 h 605239"/>
                <a:gd name="connsiteX103" fmla="*/ 373273 h 605239"/>
                <a:gd name="connsiteY103" fmla="*/ 373273 h 605239"/>
                <a:gd name="connsiteX104" fmla="*/ 373273 h 605239"/>
                <a:gd name="connsiteY104" fmla="*/ 373273 h 605239"/>
                <a:gd name="connsiteX105" fmla="*/ 373273 h 605239"/>
                <a:gd name="connsiteY105" fmla="*/ 373273 h 605239"/>
                <a:gd name="connsiteX106" fmla="*/ 373273 h 605239"/>
                <a:gd name="connsiteY106" fmla="*/ 373273 h 605239"/>
                <a:gd name="connsiteX107" fmla="*/ 373273 h 605239"/>
                <a:gd name="connsiteY107" fmla="*/ 373273 h 605239"/>
                <a:gd name="connsiteX108" fmla="*/ 373273 h 605239"/>
                <a:gd name="connsiteY108" fmla="*/ 373273 h 605239"/>
                <a:gd name="connsiteX109" fmla="*/ 373273 h 605239"/>
                <a:gd name="connsiteY109" fmla="*/ 373273 h 605239"/>
                <a:gd name="connsiteX110" fmla="*/ 373273 h 605239"/>
                <a:gd name="connsiteY110" fmla="*/ 373273 h 605239"/>
                <a:gd name="connsiteX111" fmla="*/ 373273 h 605239"/>
                <a:gd name="connsiteY111" fmla="*/ 373273 h 605239"/>
                <a:gd name="connsiteX112" fmla="*/ 373273 h 605239"/>
                <a:gd name="connsiteY112" fmla="*/ 373273 h 605239"/>
                <a:gd name="connsiteX113" fmla="*/ 373273 h 605239"/>
                <a:gd name="connsiteY113" fmla="*/ 373273 h 605239"/>
                <a:gd name="connsiteX114" fmla="*/ 373273 h 605239"/>
                <a:gd name="connsiteY114" fmla="*/ 373273 h 605239"/>
                <a:gd name="connsiteX115" fmla="*/ 373273 h 605239"/>
                <a:gd name="connsiteY115" fmla="*/ 373273 h 605239"/>
                <a:gd name="connsiteX116" fmla="*/ 373273 h 605239"/>
                <a:gd name="connsiteY116" fmla="*/ 373273 h 605239"/>
                <a:gd name="connsiteX117" fmla="*/ 373273 h 605239"/>
                <a:gd name="connsiteY117" fmla="*/ 373273 h 605239"/>
                <a:gd name="connsiteX118" fmla="*/ 373273 h 605239"/>
                <a:gd name="connsiteY118" fmla="*/ 373273 h 6052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Lst>
              <a:rect l="l" t="t" r="r" b="b"/>
              <a:pathLst>
                <a:path w="607618" h="552934">
                  <a:moveTo>
                    <a:pt x="508081" y="400980"/>
                  </a:moveTo>
                  <a:lnTo>
                    <a:pt x="536578" y="426011"/>
                  </a:lnTo>
                  <a:cubicBezTo>
                    <a:pt x="543478" y="418701"/>
                    <a:pt x="553012" y="413969"/>
                    <a:pt x="563863" y="413232"/>
                  </a:cubicBezTo>
                  <a:cubicBezTo>
                    <a:pt x="586513" y="411760"/>
                    <a:pt x="606055" y="428955"/>
                    <a:pt x="607530" y="451515"/>
                  </a:cubicBezTo>
                  <a:cubicBezTo>
                    <a:pt x="609005" y="474126"/>
                    <a:pt x="591780" y="493583"/>
                    <a:pt x="569183" y="495055"/>
                  </a:cubicBezTo>
                  <a:cubicBezTo>
                    <a:pt x="562862" y="495476"/>
                    <a:pt x="556805" y="494424"/>
                    <a:pt x="551327" y="492268"/>
                  </a:cubicBezTo>
                  <a:cubicBezTo>
                    <a:pt x="554066" y="497316"/>
                    <a:pt x="555857" y="503153"/>
                    <a:pt x="556278" y="509306"/>
                  </a:cubicBezTo>
                  <a:cubicBezTo>
                    <a:pt x="557647" y="531865"/>
                    <a:pt x="540476" y="551374"/>
                    <a:pt x="517826" y="552847"/>
                  </a:cubicBezTo>
                  <a:cubicBezTo>
                    <a:pt x="495228" y="554319"/>
                    <a:pt x="475686" y="537124"/>
                    <a:pt x="474211" y="514564"/>
                  </a:cubicBezTo>
                  <a:cubicBezTo>
                    <a:pt x="473474" y="502785"/>
                    <a:pt x="477793" y="491795"/>
                    <a:pt x="485378" y="483802"/>
                  </a:cubicBezTo>
                  <a:lnTo>
                    <a:pt x="445293" y="448570"/>
                  </a:lnTo>
                  <a:close/>
                  <a:moveTo>
                    <a:pt x="99433" y="400980"/>
                  </a:moveTo>
                  <a:lnTo>
                    <a:pt x="162326" y="448570"/>
                  </a:lnTo>
                  <a:lnTo>
                    <a:pt x="122188" y="483802"/>
                  </a:lnTo>
                  <a:cubicBezTo>
                    <a:pt x="129773" y="491795"/>
                    <a:pt x="134145" y="502733"/>
                    <a:pt x="133355" y="514564"/>
                  </a:cubicBezTo>
                  <a:cubicBezTo>
                    <a:pt x="131880" y="537124"/>
                    <a:pt x="112391" y="554319"/>
                    <a:pt x="89741" y="552847"/>
                  </a:cubicBezTo>
                  <a:cubicBezTo>
                    <a:pt x="67091" y="551374"/>
                    <a:pt x="49866" y="531865"/>
                    <a:pt x="51341" y="509306"/>
                  </a:cubicBezTo>
                  <a:cubicBezTo>
                    <a:pt x="51710" y="503153"/>
                    <a:pt x="53448" y="497369"/>
                    <a:pt x="56240" y="492268"/>
                  </a:cubicBezTo>
                  <a:cubicBezTo>
                    <a:pt x="50762" y="494424"/>
                    <a:pt x="44651" y="495476"/>
                    <a:pt x="38436" y="495055"/>
                  </a:cubicBezTo>
                  <a:cubicBezTo>
                    <a:pt x="15786" y="493583"/>
                    <a:pt x="-1386" y="474126"/>
                    <a:pt x="89" y="451515"/>
                  </a:cubicBezTo>
                  <a:cubicBezTo>
                    <a:pt x="1564" y="428955"/>
                    <a:pt x="21053" y="411760"/>
                    <a:pt x="43703" y="413232"/>
                  </a:cubicBezTo>
                  <a:cubicBezTo>
                    <a:pt x="54502" y="413969"/>
                    <a:pt x="64036" y="418701"/>
                    <a:pt x="70936" y="426011"/>
                  </a:cubicBezTo>
                  <a:close/>
                  <a:moveTo>
                    <a:pt x="315562" y="371654"/>
                  </a:moveTo>
                  <a:cubicBezTo>
                    <a:pt x="313356" y="372299"/>
                    <a:pt x="311526" y="374218"/>
                    <a:pt x="311526" y="377005"/>
                  </a:cubicBezTo>
                  <a:lnTo>
                    <a:pt x="311526" y="408664"/>
                  </a:lnTo>
                  <a:cubicBezTo>
                    <a:pt x="311526" y="411714"/>
                    <a:pt x="314054" y="414239"/>
                    <a:pt x="317161" y="414239"/>
                  </a:cubicBezTo>
                  <a:lnTo>
                    <a:pt x="337807" y="414239"/>
                  </a:lnTo>
                  <a:cubicBezTo>
                    <a:pt x="342231" y="414239"/>
                    <a:pt x="344970" y="409295"/>
                    <a:pt x="342494" y="405561"/>
                  </a:cubicBezTo>
                  <a:lnTo>
                    <a:pt x="321849" y="373955"/>
                  </a:lnTo>
                  <a:cubicBezTo>
                    <a:pt x="320348" y="371641"/>
                    <a:pt x="317767" y="371010"/>
                    <a:pt x="315562" y="371654"/>
                  </a:cubicBezTo>
                  <a:close/>
                  <a:moveTo>
                    <a:pt x="291973" y="371615"/>
                  </a:moveTo>
                  <a:cubicBezTo>
                    <a:pt x="289774" y="370958"/>
                    <a:pt x="287193" y="371589"/>
                    <a:pt x="285666" y="373955"/>
                  </a:cubicBezTo>
                  <a:lnTo>
                    <a:pt x="265020" y="405561"/>
                  </a:lnTo>
                  <a:cubicBezTo>
                    <a:pt x="262598" y="409348"/>
                    <a:pt x="265231" y="414239"/>
                    <a:pt x="269760" y="414239"/>
                  </a:cubicBezTo>
                  <a:lnTo>
                    <a:pt x="290406" y="414239"/>
                  </a:lnTo>
                  <a:cubicBezTo>
                    <a:pt x="293461" y="414239"/>
                    <a:pt x="295989" y="411714"/>
                    <a:pt x="295989" y="408664"/>
                  </a:cubicBezTo>
                  <a:lnTo>
                    <a:pt x="295989" y="377005"/>
                  </a:lnTo>
                  <a:cubicBezTo>
                    <a:pt x="295989" y="374218"/>
                    <a:pt x="294172" y="372272"/>
                    <a:pt x="291973" y="371615"/>
                  </a:cubicBezTo>
                  <a:close/>
                  <a:moveTo>
                    <a:pt x="263704" y="263307"/>
                  </a:moveTo>
                  <a:cubicBezTo>
                    <a:pt x="252327" y="262887"/>
                    <a:pt x="240688" y="263833"/>
                    <a:pt x="229628" y="266778"/>
                  </a:cubicBezTo>
                  <a:cubicBezTo>
                    <a:pt x="228732" y="266989"/>
                    <a:pt x="227837" y="267199"/>
                    <a:pt x="226994" y="267514"/>
                  </a:cubicBezTo>
                  <a:cubicBezTo>
                    <a:pt x="215671" y="270775"/>
                    <a:pt x="204927" y="276402"/>
                    <a:pt x="196342" y="284448"/>
                  </a:cubicBezTo>
                  <a:cubicBezTo>
                    <a:pt x="188494" y="291916"/>
                    <a:pt x="182648" y="301382"/>
                    <a:pt x="178856" y="311479"/>
                  </a:cubicBezTo>
                  <a:cubicBezTo>
                    <a:pt x="176960" y="316528"/>
                    <a:pt x="175591" y="321787"/>
                    <a:pt x="174590" y="327098"/>
                  </a:cubicBezTo>
                  <a:cubicBezTo>
                    <a:pt x="173747" y="331779"/>
                    <a:pt x="172009" y="338300"/>
                    <a:pt x="173695" y="342928"/>
                  </a:cubicBezTo>
                  <a:cubicBezTo>
                    <a:pt x="173905" y="343559"/>
                    <a:pt x="174221" y="344190"/>
                    <a:pt x="174590" y="344821"/>
                  </a:cubicBezTo>
                  <a:cubicBezTo>
                    <a:pt x="176433" y="347871"/>
                    <a:pt x="179699" y="349869"/>
                    <a:pt x="183596" y="349869"/>
                  </a:cubicBezTo>
                  <a:lnTo>
                    <a:pt x="263282" y="349869"/>
                  </a:lnTo>
                  <a:cubicBezTo>
                    <a:pt x="266864" y="349869"/>
                    <a:pt x="270076" y="348081"/>
                    <a:pt x="271972" y="345241"/>
                  </a:cubicBezTo>
                  <a:cubicBezTo>
                    <a:pt x="272394" y="344716"/>
                    <a:pt x="272710" y="344137"/>
                    <a:pt x="272973" y="343506"/>
                  </a:cubicBezTo>
                  <a:cubicBezTo>
                    <a:pt x="273552" y="342244"/>
                    <a:pt x="273816" y="340929"/>
                    <a:pt x="273816" y="339457"/>
                  </a:cubicBezTo>
                  <a:lnTo>
                    <a:pt x="273816" y="305274"/>
                  </a:lnTo>
                  <a:lnTo>
                    <a:pt x="273816" y="273825"/>
                  </a:lnTo>
                  <a:cubicBezTo>
                    <a:pt x="273816" y="268145"/>
                    <a:pt x="269339" y="263518"/>
                    <a:pt x="263704" y="263307"/>
                  </a:cubicBezTo>
                  <a:close/>
                  <a:moveTo>
                    <a:pt x="343916" y="263202"/>
                  </a:moveTo>
                  <a:cubicBezTo>
                    <a:pt x="338228" y="263412"/>
                    <a:pt x="333804" y="268145"/>
                    <a:pt x="333804" y="273720"/>
                  </a:cubicBezTo>
                  <a:lnTo>
                    <a:pt x="333804" y="305221"/>
                  </a:lnTo>
                  <a:lnTo>
                    <a:pt x="333804" y="339351"/>
                  </a:lnTo>
                  <a:cubicBezTo>
                    <a:pt x="333804" y="340771"/>
                    <a:pt x="334068" y="342191"/>
                    <a:pt x="334647" y="343453"/>
                  </a:cubicBezTo>
                  <a:cubicBezTo>
                    <a:pt x="334910" y="343979"/>
                    <a:pt x="335279" y="344610"/>
                    <a:pt x="335595" y="345189"/>
                  </a:cubicBezTo>
                  <a:cubicBezTo>
                    <a:pt x="337491" y="347976"/>
                    <a:pt x="340651" y="349817"/>
                    <a:pt x="344338" y="349817"/>
                  </a:cubicBezTo>
                  <a:lnTo>
                    <a:pt x="424024" y="349817"/>
                  </a:lnTo>
                  <a:cubicBezTo>
                    <a:pt x="427816" y="349817"/>
                    <a:pt x="431187" y="347766"/>
                    <a:pt x="433030" y="344768"/>
                  </a:cubicBezTo>
                  <a:cubicBezTo>
                    <a:pt x="433346" y="344190"/>
                    <a:pt x="433715" y="343559"/>
                    <a:pt x="433925" y="342875"/>
                  </a:cubicBezTo>
                  <a:cubicBezTo>
                    <a:pt x="435558" y="338247"/>
                    <a:pt x="433873" y="331726"/>
                    <a:pt x="433030" y="327046"/>
                  </a:cubicBezTo>
                  <a:cubicBezTo>
                    <a:pt x="432029" y="321681"/>
                    <a:pt x="430607" y="316423"/>
                    <a:pt x="428711" y="311374"/>
                  </a:cubicBezTo>
                  <a:cubicBezTo>
                    <a:pt x="424919" y="301277"/>
                    <a:pt x="419178" y="291811"/>
                    <a:pt x="411226" y="284396"/>
                  </a:cubicBezTo>
                  <a:cubicBezTo>
                    <a:pt x="402693" y="276349"/>
                    <a:pt x="391949" y="270722"/>
                    <a:pt x="380626" y="267409"/>
                  </a:cubicBezTo>
                  <a:cubicBezTo>
                    <a:pt x="379730" y="267199"/>
                    <a:pt x="378888" y="266936"/>
                    <a:pt x="377940" y="266726"/>
                  </a:cubicBezTo>
                  <a:cubicBezTo>
                    <a:pt x="366932" y="263781"/>
                    <a:pt x="355293" y="262781"/>
                    <a:pt x="343916" y="263202"/>
                  </a:cubicBezTo>
                  <a:close/>
                  <a:moveTo>
                    <a:pt x="303784" y="60996"/>
                  </a:moveTo>
                  <a:cubicBezTo>
                    <a:pt x="355082" y="61049"/>
                    <a:pt x="401956" y="79876"/>
                    <a:pt x="437875" y="111008"/>
                  </a:cubicBezTo>
                  <a:cubicBezTo>
                    <a:pt x="457362" y="127942"/>
                    <a:pt x="473689" y="148557"/>
                    <a:pt x="485698" y="171697"/>
                  </a:cubicBezTo>
                  <a:cubicBezTo>
                    <a:pt x="500234" y="199832"/>
                    <a:pt x="508450" y="231648"/>
                    <a:pt x="508450" y="265463"/>
                  </a:cubicBezTo>
                  <a:lnTo>
                    <a:pt x="508450" y="359441"/>
                  </a:lnTo>
                  <a:cubicBezTo>
                    <a:pt x="508450" y="366014"/>
                    <a:pt x="505343" y="372167"/>
                    <a:pt x="500076" y="376164"/>
                  </a:cubicBezTo>
                  <a:lnTo>
                    <a:pt x="489384" y="384315"/>
                  </a:lnTo>
                  <a:lnTo>
                    <a:pt x="426605" y="431909"/>
                  </a:lnTo>
                  <a:lnTo>
                    <a:pt x="414122" y="441375"/>
                  </a:lnTo>
                  <a:lnTo>
                    <a:pt x="414122" y="491650"/>
                  </a:lnTo>
                  <a:cubicBezTo>
                    <a:pt x="414122" y="503325"/>
                    <a:pt x="404695" y="512686"/>
                    <a:pt x="393055" y="512686"/>
                  </a:cubicBezTo>
                  <a:lnTo>
                    <a:pt x="303889" y="512686"/>
                  </a:lnTo>
                  <a:lnTo>
                    <a:pt x="214670" y="512686"/>
                  </a:lnTo>
                  <a:cubicBezTo>
                    <a:pt x="203031" y="512686"/>
                    <a:pt x="193603" y="503325"/>
                    <a:pt x="193603" y="491650"/>
                  </a:cubicBezTo>
                  <a:lnTo>
                    <a:pt x="193603" y="441480"/>
                  </a:lnTo>
                  <a:lnTo>
                    <a:pt x="181121" y="432014"/>
                  </a:lnTo>
                  <a:lnTo>
                    <a:pt x="118341" y="384368"/>
                  </a:lnTo>
                  <a:lnTo>
                    <a:pt x="107544" y="376164"/>
                  </a:lnTo>
                  <a:cubicBezTo>
                    <a:pt x="102277" y="372167"/>
                    <a:pt x="99170" y="366014"/>
                    <a:pt x="99170" y="359441"/>
                  </a:cubicBezTo>
                  <a:lnTo>
                    <a:pt x="99170" y="265463"/>
                  </a:lnTo>
                  <a:cubicBezTo>
                    <a:pt x="99170" y="231648"/>
                    <a:pt x="107386" y="199779"/>
                    <a:pt x="121922" y="171697"/>
                  </a:cubicBezTo>
                  <a:cubicBezTo>
                    <a:pt x="133878" y="148505"/>
                    <a:pt x="150205" y="127942"/>
                    <a:pt x="169745" y="111008"/>
                  </a:cubicBezTo>
                  <a:cubicBezTo>
                    <a:pt x="205717" y="79876"/>
                    <a:pt x="252538" y="60996"/>
                    <a:pt x="303784" y="60996"/>
                  </a:cubicBezTo>
                  <a:close/>
                  <a:moveTo>
                    <a:pt x="89719" y="160"/>
                  </a:moveTo>
                  <a:cubicBezTo>
                    <a:pt x="112364" y="-1313"/>
                    <a:pt x="131849" y="15886"/>
                    <a:pt x="133324" y="38451"/>
                  </a:cubicBezTo>
                  <a:cubicBezTo>
                    <a:pt x="134113" y="50233"/>
                    <a:pt x="129743" y="61226"/>
                    <a:pt x="122159" y="69221"/>
                  </a:cubicBezTo>
                  <a:lnTo>
                    <a:pt x="151176" y="94678"/>
                  </a:lnTo>
                  <a:cubicBezTo>
                    <a:pt x="147964" y="97571"/>
                    <a:pt x="144804" y="100516"/>
                    <a:pt x="141697" y="103619"/>
                  </a:cubicBezTo>
                  <a:cubicBezTo>
                    <a:pt x="126320" y="118978"/>
                    <a:pt x="113312" y="136230"/>
                    <a:pt x="102938" y="155060"/>
                  </a:cubicBezTo>
                  <a:lnTo>
                    <a:pt x="70919" y="126973"/>
                  </a:lnTo>
                  <a:cubicBezTo>
                    <a:pt x="64020" y="134231"/>
                    <a:pt x="54488" y="139018"/>
                    <a:pt x="43693" y="139701"/>
                  </a:cubicBezTo>
                  <a:cubicBezTo>
                    <a:pt x="20995" y="141174"/>
                    <a:pt x="1458" y="124027"/>
                    <a:pt x="89" y="101516"/>
                  </a:cubicBezTo>
                  <a:cubicBezTo>
                    <a:pt x="-1386" y="78899"/>
                    <a:pt x="15782" y="59437"/>
                    <a:pt x="38427" y="57965"/>
                  </a:cubicBezTo>
                  <a:cubicBezTo>
                    <a:pt x="44746" y="57544"/>
                    <a:pt x="50749" y="58596"/>
                    <a:pt x="56226" y="60752"/>
                  </a:cubicBezTo>
                  <a:cubicBezTo>
                    <a:pt x="53488" y="55703"/>
                    <a:pt x="51750" y="49865"/>
                    <a:pt x="51329" y="43711"/>
                  </a:cubicBezTo>
                  <a:cubicBezTo>
                    <a:pt x="49907" y="21146"/>
                    <a:pt x="67127" y="1632"/>
                    <a:pt x="89719" y="160"/>
                  </a:cubicBezTo>
                  <a:close/>
                  <a:moveTo>
                    <a:pt x="517847" y="89"/>
                  </a:moveTo>
                  <a:cubicBezTo>
                    <a:pt x="540544" y="1562"/>
                    <a:pt x="557765" y="21025"/>
                    <a:pt x="556290" y="43645"/>
                  </a:cubicBezTo>
                  <a:cubicBezTo>
                    <a:pt x="555922" y="49800"/>
                    <a:pt x="554184" y="55533"/>
                    <a:pt x="551340" y="60689"/>
                  </a:cubicBezTo>
                  <a:cubicBezTo>
                    <a:pt x="556817" y="58479"/>
                    <a:pt x="562926" y="57427"/>
                    <a:pt x="569192" y="57848"/>
                  </a:cubicBezTo>
                  <a:cubicBezTo>
                    <a:pt x="591785" y="59321"/>
                    <a:pt x="609005" y="78837"/>
                    <a:pt x="607530" y="101404"/>
                  </a:cubicBezTo>
                  <a:cubicBezTo>
                    <a:pt x="606056" y="124024"/>
                    <a:pt x="586518" y="141173"/>
                    <a:pt x="563926" y="139700"/>
                  </a:cubicBezTo>
                  <a:cubicBezTo>
                    <a:pt x="553131" y="139016"/>
                    <a:pt x="543546" y="134229"/>
                    <a:pt x="536700" y="126970"/>
                  </a:cubicBezTo>
                  <a:lnTo>
                    <a:pt x="504681" y="155060"/>
                  </a:lnTo>
                  <a:cubicBezTo>
                    <a:pt x="494254" y="136228"/>
                    <a:pt x="481299" y="118974"/>
                    <a:pt x="465922" y="103613"/>
                  </a:cubicBezTo>
                  <a:cubicBezTo>
                    <a:pt x="462815" y="100510"/>
                    <a:pt x="459655" y="97564"/>
                    <a:pt x="456443" y="94618"/>
                  </a:cubicBezTo>
                  <a:lnTo>
                    <a:pt x="485407" y="69158"/>
                  </a:lnTo>
                  <a:cubicBezTo>
                    <a:pt x="477824" y="61162"/>
                    <a:pt x="473506" y="50220"/>
                    <a:pt x="474243" y="38385"/>
                  </a:cubicBezTo>
                  <a:cubicBezTo>
                    <a:pt x="475717" y="15765"/>
                    <a:pt x="495255" y="-1384"/>
                    <a:pt x="517847" y="89"/>
                  </a:cubicBezTo>
                  <a:close/>
                </a:path>
              </a:pathLst>
            </a:custGeom>
            <a:solidFill>
              <a:schemeClr val="accent2"/>
            </a:solidFill>
            <a:ln>
              <a:noFill/>
            </a:ln>
          </p:spPr>
        </p:sp>
        <p:sp>
          <p:nvSpPr>
            <p:cNvPr id="5" name="矩形 4">
              <a:extLst>
                <a:ext uri="{FF2B5EF4-FFF2-40B4-BE49-F238E27FC236}">
                  <a16:creationId xmlns:a16="http://schemas.microsoft.com/office/drawing/2014/main" xmlns="" id="{72710423-FE6A-49B2-8846-3B4695932CB2}"/>
                </a:ext>
              </a:extLst>
            </p:cNvPr>
            <p:cNvSpPr/>
            <p:nvPr/>
          </p:nvSpPr>
          <p:spPr>
            <a:xfrm>
              <a:off x="2006811" y="2453987"/>
              <a:ext cx="711514" cy="296872"/>
            </a:xfrm>
            <a:prstGeom prst="rect">
              <a:avLst/>
            </a:prstGeom>
          </p:spPr>
          <p:txBody>
            <a:bodyPr wrap="none">
              <a:spAutoFit/>
            </a:bodyPr>
            <a:lstStyle/>
            <a:p>
              <a:r>
                <a:rPr lang="zh-CN" altLang="en-US" smtClean="0">
                  <a:solidFill>
                    <a:schemeClr val="accent2"/>
                  </a:solidFill>
                  <a:latin typeface="字魂43号-国潮手书" panose="00000500000000000000" pitchFamily="2" charset="-122"/>
                  <a:ea typeface="字魂43号-国潮手书" panose="00000500000000000000" pitchFamily="2" charset="-122"/>
                </a:rPr>
                <a:t>病</a:t>
              </a:r>
              <a:r>
                <a:rPr lang="zh-CN" altLang="en-US" sz="100" smtClean="0">
                  <a:solidFill>
                    <a:schemeClr val="accent2"/>
                  </a:solidFill>
                  <a:latin typeface="字魂43号-国潮手书" panose="00000500000000000000" pitchFamily="2" charset="-122"/>
                  <a:ea typeface="字魂43号-国潮手书" panose="00000500000000000000" pitchFamily="2" charset="-122"/>
                </a:rPr>
                <a:t> </a:t>
              </a:r>
              <a:r>
                <a:rPr lang="zh-CN" altLang="en-US" smtClean="0">
                  <a:solidFill>
                    <a:schemeClr val="accent2"/>
                  </a:solidFill>
                  <a:latin typeface="字魂43号-国潮手书" panose="00000500000000000000" pitchFamily="2" charset="-122"/>
                  <a:ea typeface="字魂43号-国潮手书" panose="00000500000000000000" pitchFamily="2" charset="-122"/>
                </a:rPr>
                <a:t>死</a:t>
              </a:r>
              <a:r>
                <a:rPr lang="zh-CN" altLang="en-US" dirty="0">
                  <a:solidFill>
                    <a:schemeClr val="accent2"/>
                  </a:solidFill>
                  <a:latin typeface="字魂43号-国潮手书" panose="00000500000000000000" pitchFamily="2" charset="-122"/>
                  <a:ea typeface="字魂43号-国潮手书" panose="00000500000000000000" pitchFamily="2" charset="-122"/>
                </a:rPr>
                <a:t>率</a:t>
              </a:r>
            </a:p>
          </p:txBody>
        </p:sp>
        <p:sp>
          <p:nvSpPr>
            <p:cNvPr id="64" name="矩形 63">
              <a:extLst>
                <a:ext uri="{FF2B5EF4-FFF2-40B4-BE49-F238E27FC236}">
                  <a16:creationId xmlns:a16="http://schemas.microsoft.com/office/drawing/2014/main" xmlns="" id="{4591721F-CB73-443F-B95D-36B71DA6C0F5}"/>
                </a:ext>
              </a:extLst>
            </p:cNvPr>
            <p:cNvSpPr/>
            <p:nvPr/>
          </p:nvSpPr>
          <p:spPr>
            <a:xfrm>
              <a:off x="1861153" y="2618233"/>
              <a:ext cx="1076161" cy="569005"/>
            </a:xfrm>
            <a:prstGeom prst="rect">
              <a:avLst/>
            </a:prstGeom>
          </p:spPr>
          <p:txBody>
            <a:bodyPr wrap="none">
              <a:spAutoFit/>
            </a:bodyPr>
            <a:lstStyle/>
            <a:p>
              <a:pPr algn="ctr"/>
              <a:r>
                <a:rPr lang="en-US" altLang="zh-CN" sz="4000" spc="-150">
                  <a:solidFill>
                    <a:schemeClr val="accent2"/>
                  </a:solidFill>
                  <a:latin typeface="字魂43号-国潮手书" panose="00000500000000000000" pitchFamily="2" charset="-122"/>
                  <a:ea typeface="字魂43号-国潮手书" panose="00000500000000000000" pitchFamily="2" charset="-122"/>
                </a:rPr>
                <a:t>6</a:t>
              </a:r>
              <a:r>
                <a:rPr lang="zh-CN" altLang="en-US" sz="4000" spc="-150" smtClean="0">
                  <a:solidFill>
                    <a:schemeClr val="accent2"/>
                  </a:solidFill>
                  <a:latin typeface="字魂43号-国潮手书" panose="00000500000000000000" pitchFamily="2" charset="-122"/>
                  <a:ea typeface="字魂43号-国潮手书" panose="00000500000000000000" pitchFamily="2" charset="-122"/>
                </a:rPr>
                <a:t>-</a:t>
              </a:r>
              <a:r>
                <a:rPr lang="zh-CN" altLang="en-US" sz="100" spc="-150" smtClean="0">
                  <a:solidFill>
                    <a:schemeClr val="accent2"/>
                  </a:solidFill>
                  <a:latin typeface="字魂43号-国潮手书" panose="00000500000000000000" pitchFamily="2" charset="-122"/>
                  <a:ea typeface="字魂43号-国潮手书" panose="00000500000000000000" pitchFamily="2" charset="-122"/>
                </a:rPr>
                <a:t> </a:t>
              </a:r>
              <a:r>
                <a:rPr lang="zh-CN" altLang="en-US" sz="4000" spc="-150" smtClean="0">
                  <a:solidFill>
                    <a:schemeClr val="accent2"/>
                  </a:solidFill>
                  <a:latin typeface="字魂43号-国潮手书" panose="00000500000000000000" pitchFamily="2" charset="-122"/>
                  <a:ea typeface="字魂43号-国潮手书" panose="00000500000000000000" pitchFamily="2" charset="-122"/>
                </a:rPr>
                <a:t>7</a:t>
              </a:r>
              <a:r>
                <a:rPr lang="zh-CN" altLang="en-US" sz="4000" spc="-150" dirty="0">
                  <a:solidFill>
                    <a:schemeClr val="accent2"/>
                  </a:solidFill>
                  <a:latin typeface="字魂43号-国潮手书" panose="00000500000000000000" pitchFamily="2" charset="-122"/>
                  <a:ea typeface="字魂43号-国潮手书" panose="00000500000000000000" pitchFamily="2" charset="-122"/>
                </a:rPr>
                <a:t>%</a:t>
              </a:r>
            </a:p>
          </p:txBody>
        </p:sp>
        <p:sp>
          <p:nvSpPr>
            <p:cNvPr id="35" name="矩形 34">
              <a:extLst>
                <a:ext uri="{FF2B5EF4-FFF2-40B4-BE49-F238E27FC236}">
                  <a16:creationId xmlns:a16="http://schemas.microsoft.com/office/drawing/2014/main" xmlns="" id="{AEF35C96-CB01-41F4-9EB6-8A5B75447E04}"/>
                </a:ext>
              </a:extLst>
            </p:cNvPr>
            <p:cNvSpPr/>
            <p:nvPr/>
          </p:nvSpPr>
          <p:spPr>
            <a:xfrm>
              <a:off x="1727357" y="2732420"/>
              <a:ext cx="272133" cy="389903"/>
            </a:xfrm>
            <a:prstGeom prst="rect">
              <a:avLst/>
            </a:prstGeom>
          </p:spPr>
          <p:txBody>
            <a:bodyPr vert="eaVert" wrap="none">
              <a:spAutoFit/>
            </a:bodyPr>
            <a:lstStyle/>
            <a:p>
              <a:r>
                <a:rPr lang="zh-CN" altLang="en-US" sz="1000" smtClean="0">
                  <a:solidFill>
                    <a:schemeClr val="accent2"/>
                  </a:solidFill>
                  <a:latin typeface="字魂43号-国潮手书" panose="00000500000000000000" pitchFamily="2" charset="-122"/>
                  <a:ea typeface="字魂43号-国潮手书" panose="00000500000000000000" pitchFamily="2" charset="-122"/>
                </a:rPr>
                <a:t>墨</a:t>
              </a:r>
              <a:r>
                <a:rPr lang="zh-CN" altLang="en-US" sz="100" smtClean="0">
                  <a:solidFill>
                    <a:schemeClr val="accent2"/>
                  </a:solidFill>
                  <a:latin typeface="字魂43号-国潮手书" panose="00000500000000000000" pitchFamily="2" charset="-122"/>
                  <a:ea typeface="字魂43号-国潮手书" panose="00000500000000000000" pitchFamily="2" charset="-122"/>
                </a:rPr>
                <a:t> </a:t>
              </a:r>
              <a:r>
                <a:rPr lang="zh-CN" altLang="en-US" sz="1000" smtClean="0">
                  <a:solidFill>
                    <a:schemeClr val="accent2"/>
                  </a:solidFill>
                  <a:latin typeface="字魂43号-国潮手书" panose="00000500000000000000" pitchFamily="2" charset="-122"/>
                  <a:ea typeface="字魂43号-国潮手书" panose="00000500000000000000" pitchFamily="2" charset="-122"/>
                </a:rPr>
                <a:t>西</a:t>
              </a:r>
              <a:r>
                <a:rPr lang="zh-CN" altLang="en-US" sz="1000" dirty="0">
                  <a:solidFill>
                    <a:schemeClr val="accent2"/>
                  </a:solidFill>
                  <a:latin typeface="字魂43号-国潮手书" panose="00000500000000000000" pitchFamily="2" charset="-122"/>
                  <a:ea typeface="字魂43号-国潮手书" panose="00000500000000000000" pitchFamily="2" charset="-122"/>
                </a:rPr>
                <a:t>哥</a:t>
              </a:r>
            </a:p>
          </p:txBody>
        </p:sp>
        <p:sp>
          <p:nvSpPr>
            <p:cNvPr id="36" name="矩形 35">
              <a:extLst>
                <a:ext uri="{FF2B5EF4-FFF2-40B4-BE49-F238E27FC236}">
                  <a16:creationId xmlns:a16="http://schemas.microsoft.com/office/drawing/2014/main" xmlns="" id="{8F786825-2EB2-4B37-AB81-DFD6654FEF82}"/>
                </a:ext>
              </a:extLst>
            </p:cNvPr>
            <p:cNvSpPr/>
            <p:nvPr/>
          </p:nvSpPr>
          <p:spPr>
            <a:xfrm>
              <a:off x="1904428" y="3104052"/>
              <a:ext cx="886751" cy="185545"/>
            </a:xfrm>
            <a:prstGeom prst="rect">
              <a:avLst/>
            </a:prstGeom>
          </p:spPr>
          <p:txBody>
            <a:bodyPr wrap="none">
              <a:spAutoFit/>
            </a:bodyPr>
            <a:lstStyle/>
            <a:p>
              <a:r>
                <a:rPr lang="en-US" altLang="zh-CN" sz="900">
                  <a:solidFill>
                    <a:schemeClr val="accent2"/>
                  </a:solidFill>
                  <a:latin typeface="+mj-ea"/>
                  <a:ea typeface="+mj-ea"/>
                </a:rPr>
                <a:t>(</a:t>
              </a:r>
              <a:r>
                <a:rPr lang="zh-CN" altLang="en-US" sz="900" smtClean="0">
                  <a:solidFill>
                    <a:schemeClr val="accent2"/>
                  </a:solidFill>
                  <a:latin typeface="+mj-ea"/>
                  <a:ea typeface="+mj-ea"/>
                </a:rPr>
                <a:t>其</a:t>
              </a:r>
              <a:r>
                <a:rPr lang="zh-CN" altLang="en-US" sz="100" smtClean="0">
                  <a:solidFill>
                    <a:schemeClr val="accent2"/>
                  </a:solidFill>
                  <a:latin typeface="+mj-ea"/>
                  <a:ea typeface="+mj-ea"/>
                </a:rPr>
                <a:t> </a:t>
              </a:r>
              <a:r>
                <a:rPr lang="zh-CN" altLang="en-US" sz="900" smtClean="0">
                  <a:solidFill>
                    <a:schemeClr val="accent2"/>
                  </a:solidFill>
                  <a:latin typeface="+mj-ea"/>
                  <a:ea typeface="+mj-ea"/>
                </a:rPr>
                <a:t>他</a:t>
              </a:r>
              <a:r>
                <a:rPr lang="zh-CN" altLang="en-US" sz="900" dirty="0">
                  <a:solidFill>
                    <a:schemeClr val="accent2"/>
                  </a:solidFill>
                  <a:latin typeface="+mj-ea"/>
                  <a:ea typeface="+mj-ea"/>
                </a:rPr>
                <a:t>地区较轻微</a:t>
              </a:r>
              <a:r>
                <a:rPr lang="en-US" altLang="zh-CN" sz="900" dirty="0">
                  <a:solidFill>
                    <a:schemeClr val="accent2"/>
                  </a:solidFill>
                  <a:latin typeface="+mj-ea"/>
                  <a:ea typeface="+mj-ea"/>
                </a:rPr>
                <a:t>)</a:t>
              </a:r>
              <a:endParaRPr lang="zh-CN" altLang="en-US" sz="900" dirty="0">
                <a:solidFill>
                  <a:schemeClr val="accent2"/>
                </a:solidFill>
                <a:latin typeface="+mj-ea"/>
                <a:ea typeface="+mj-ea"/>
              </a:endParaRPr>
            </a:p>
          </p:txBody>
        </p:sp>
      </p:grpSp>
      <p:pic>
        <p:nvPicPr>
          <p:cNvPr id="32" name="图片 31">
            <a:extLst>
              <a:ext uri="{FF2B5EF4-FFF2-40B4-BE49-F238E27FC236}">
                <a16:creationId xmlns:a16="http://schemas.microsoft.com/office/drawing/2014/main" xmlns="" id="{81B3E64D-81C9-42F5-85BF-92601D8B5F2C}"/>
              </a:ext>
            </a:extLst>
          </p:cNvPr>
          <p:cNvPicPr>
            <a:picLocks noChangeAspect="1"/>
          </p:cNvPicPr>
          <p:nvPr/>
        </p:nvPicPr>
        <p:blipFill>
          <a:blip r:embed="rId5">
            <a:duotone>
              <a:schemeClr val="accent1">
                <a:shade val="45000"/>
                <a:satMod val="135000"/>
              </a:schemeClr>
              <a:prstClr val="white"/>
            </a:duotone>
            <a:extLst>
              <a:ext uri="{BEBA8EAE-BF5A-486C-A8C5-ECC9F3942E4B}">
                <a14:imgProps xmlns:a14="http://schemas.microsoft.com/office/drawing/2010/main">
                  <a14:imgLayer>
                    <a14:imgEffect>
                      <a14:artisticCutout/>
                    </a14:imgEffect>
                  </a14:imgLayer>
                </a14:imgProps>
              </a:ext>
              <a:ext uri="{28A0092B-C50C-407E-A947-70E740481C1C}">
                <a14:useLocalDpi xmlns:a14="http://schemas.microsoft.com/office/drawing/2010/main" val="0"/>
              </a:ext>
            </a:extLst>
          </a:blip>
          <a:stretch>
            <a:fillRect/>
          </a:stretch>
        </p:blipFill>
        <p:spPr>
          <a:xfrm>
            <a:off x="3851930" y="-74383"/>
            <a:ext cx="3998232" cy="4665423"/>
          </a:xfrm>
          <a:prstGeom prst="rect">
            <a:avLst/>
          </a:prstGeom>
        </p:spPr>
      </p:pic>
      <p:sp>
        <p:nvSpPr>
          <p:cNvPr id="23" name="矩形 22">
            <a:extLst>
              <a:ext uri="{FF2B5EF4-FFF2-40B4-BE49-F238E27FC236}">
                <a16:creationId xmlns:a16="http://schemas.microsoft.com/office/drawing/2014/main" xmlns="" id="{089A4BBC-CB6E-4EE9-A70F-FB7F211914C0}"/>
              </a:ext>
            </a:extLst>
          </p:cNvPr>
          <p:cNvSpPr/>
          <p:nvPr/>
        </p:nvSpPr>
        <p:spPr>
          <a:xfrm rot="603372">
            <a:off x="6668793" y="2749508"/>
            <a:ext cx="3139871" cy="472786"/>
          </a:xfrm>
          <a:prstGeom prst="rect">
            <a:avLst/>
          </a:prstGeom>
          <a:solidFill>
            <a:schemeClr val="accent2"/>
          </a:solidFill>
        </p:spPr>
        <p:txBody>
          <a:bodyPr wrap="square">
            <a:noAutofit/>
          </a:bodyPr>
          <a:lstStyle/>
          <a:p>
            <a:r>
              <a:rPr lang="zh-CN" altLang="pt-BR" sz="2000" dirty="0">
                <a:solidFill>
                  <a:schemeClr val="bg1"/>
                </a:solidFill>
                <a:latin typeface="字魂43号-国潮手书" panose="00000500000000000000" pitchFamily="2" charset="-122"/>
                <a:ea typeface="字魂43号-国潮手书" panose="00000500000000000000" pitchFamily="2" charset="-122"/>
              </a:rPr>
              <a:t>甲</a:t>
            </a:r>
            <a:r>
              <a:rPr lang="zh-CN" altLang="pt-BR" sz="2000">
                <a:solidFill>
                  <a:schemeClr val="bg1"/>
                </a:solidFill>
                <a:latin typeface="字魂43号-国潮手书" panose="00000500000000000000" pitchFamily="2" charset="-122"/>
                <a:ea typeface="字魂43号-国潮手书" panose="00000500000000000000" pitchFamily="2" charset="-122"/>
              </a:rPr>
              <a:t>型</a:t>
            </a:r>
            <a:r>
              <a:rPr lang="pt-BR" altLang="zh-CN" sz="2000" smtClean="0">
                <a:solidFill>
                  <a:schemeClr val="bg1"/>
                </a:solidFill>
                <a:latin typeface="字魂43号-国潮手书" panose="00000500000000000000" pitchFamily="2" charset="-122"/>
                <a:ea typeface="字魂43号-国潮手书" panose="00000500000000000000" pitchFamily="2" charset="-122"/>
              </a:rPr>
              <a:t>H</a:t>
            </a:r>
            <a:r>
              <a:rPr lang="pt-BR" altLang="zh-CN" sz="100" smtClean="0">
                <a:solidFill>
                  <a:schemeClr val="bg1"/>
                </a:solidFill>
                <a:latin typeface="字魂43号-国潮手书" panose="00000500000000000000" pitchFamily="2" charset="-122"/>
                <a:ea typeface="字魂43号-国潮手书" panose="00000500000000000000" pitchFamily="2" charset="-122"/>
              </a:rPr>
              <a:t> </a:t>
            </a:r>
            <a:r>
              <a:rPr lang="pt-BR" altLang="zh-CN" sz="2000" smtClean="0">
                <a:solidFill>
                  <a:schemeClr val="bg1"/>
                </a:solidFill>
                <a:latin typeface="字魂43号-国潮手书" panose="00000500000000000000" pitchFamily="2" charset="-122"/>
                <a:ea typeface="字魂43号-国潮手书" panose="00000500000000000000" pitchFamily="2" charset="-122"/>
              </a:rPr>
              <a:t>1N1</a:t>
            </a:r>
            <a:r>
              <a:rPr lang="zh-CN" altLang="pt-BR" sz="2000" dirty="0">
                <a:solidFill>
                  <a:schemeClr val="bg1"/>
                </a:solidFill>
                <a:latin typeface="字魂43号-国潮手书" panose="00000500000000000000" pitchFamily="2" charset="-122"/>
                <a:ea typeface="字魂43号-国潮手书" panose="00000500000000000000" pitchFamily="2" charset="-122"/>
              </a:rPr>
              <a:t>流感患者</a:t>
            </a:r>
            <a:endParaRPr lang="zh-CN" altLang="en-US" sz="2000" dirty="0">
              <a:solidFill>
                <a:schemeClr val="bg1"/>
              </a:solidFill>
              <a:latin typeface="字魂43号-国潮手书" panose="00000500000000000000" pitchFamily="2" charset="-122"/>
              <a:ea typeface="字魂43号-国潮手书" panose="00000500000000000000" pitchFamily="2" charset="-122"/>
            </a:endParaRPr>
          </a:p>
        </p:txBody>
      </p:sp>
      <p:grpSp>
        <p:nvGrpSpPr>
          <p:cNvPr id="10" name="组合 9">
            <a:extLst>
              <a:ext uri="{FF2B5EF4-FFF2-40B4-BE49-F238E27FC236}">
                <a16:creationId xmlns:a16="http://schemas.microsoft.com/office/drawing/2014/main" xmlns="" id="{65465B3D-1D71-462E-BF73-8040260201D0}"/>
              </a:ext>
            </a:extLst>
          </p:cNvPr>
          <p:cNvGrpSpPr/>
          <p:nvPr/>
        </p:nvGrpSpPr>
        <p:grpSpPr>
          <a:xfrm rot="21285439">
            <a:off x="5520591" y="2974783"/>
            <a:ext cx="4559181" cy="875052"/>
            <a:chOff x="3699764" y="3136703"/>
            <a:chExt cx="4559181" cy="875052"/>
          </a:xfrm>
        </p:grpSpPr>
        <p:sp>
          <p:nvSpPr>
            <p:cNvPr id="24" name="矩形 23">
              <a:extLst>
                <a:ext uri="{FF2B5EF4-FFF2-40B4-BE49-F238E27FC236}">
                  <a16:creationId xmlns:a16="http://schemas.microsoft.com/office/drawing/2014/main" xmlns="" id="{B9AA928B-7CCD-4B6B-B51F-7E3D0730FBA3}"/>
                </a:ext>
              </a:extLst>
            </p:cNvPr>
            <p:cNvSpPr/>
            <p:nvPr/>
          </p:nvSpPr>
          <p:spPr>
            <a:xfrm>
              <a:off x="3833093" y="3462827"/>
              <a:ext cx="4425852" cy="548928"/>
            </a:xfrm>
            <a:prstGeom prst="rect">
              <a:avLst/>
            </a:prstGeom>
            <a:solidFill>
              <a:schemeClr val="accent1"/>
            </a:solidFill>
          </p:spPr>
          <p:txBody>
            <a:bodyPr wrap="square" anchor="ctr" anchorCtr="1">
              <a:noAutofit/>
            </a:bodyPr>
            <a:lstStyle/>
            <a:p>
              <a:r>
                <a:rPr lang="zh-CN" altLang="en-US" sz="2000" dirty="0">
                  <a:solidFill>
                    <a:schemeClr val="bg1"/>
                  </a:solidFill>
                  <a:latin typeface="字魂43号-国潮手书" panose="00000500000000000000" pitchFamily="2" charset="-122"/>
                  <a:ea typeface="字魂43号-国潮手书" panose="00000500000000000000" pitchFamily="2" charset="-122"/>
                </a:rPr>
                <a:t>气溶</a:t>
              </a:r>
              <a:r>
                <a:rPr lang="zh-CN" altLang="en-US" sz="2000">
                  <a:solidFill>
                    <a:schemeClr val="bg1"/>
                  </a:solidFill>
                  <a:latin typeface="字魂43号-国潮手书" panose="00000500000000000000" pitchFamily="2" charset="-122"/>
                  <a:ea typeface="字魂43号-国潮手书" panose="00000500000000000000" pitchFamily="2" charset="-122"/>
                </a:rPr>
                <a:t>胶</a:t>
              </a:r>
              <a:r>
                <a:rPr lang="zh-CN" altLang="en-US" sz="2000" smtClean="0">
                  <a:solidFill>
                    <a:schemeClr val="bg1"/>
                  </a:solidFill>
                  <a:latin typeface="字魂43号-国潮手书" panose="00000500000000000000" pitchFamily="2" charset="-122"/>
                  <a:ea typeface="字魂43号-国潮手书" panose="00000500000000000000" pitchFamily="2" charset="-122"/>
                </a:rPr>
                <a:t>、</a:t>
              </a:r>
              <a:r>
                <a:rPr lang="zh-CN" altLang="en-US" sz="100" smtClean="0">
                  <a:solidFill>
                    <a:schemeClr val="bg1"/>
                  </a:solidFill>
                  <a:latin typeface="字魂43号-国潮手书" panose="00000500000000000000" pitchFamily="2" charset="-122"/>
                  <a:ea typeface="字魂43号-国潮手书" panose="00000500000000000000" pitchFamily="2" charset="-122"/>
                </a:rPr>
                <a:t> </a:t>
              </a:r>
              <a:r>
                <a:rPr lang="zh-CN" altLang="en-US" sz="2000" smtClean="0">
                  <a:solidFill>
                    <a:schemeClr val="bg1"/>
                  </a:solidFill>
                  <a:latin typeface="字魂43号-国潮手书" panose="00000500000000000000" pitchFamily="2" charset="-122"/>
                  <a:ea typeface="字魂43号-国潮手书" panose="00000500000000000000" pitchFamily="2" charset="-122"/>
                </a:rPr>
                <a:t>空</a:t>
              </a:r>
              <a:r>
                <a:rPr lang="zh-CN" altLang="en-US" sz="2000" dirty="0">
                  <a:solidFill>
                    <a:schemeClr val="bg1"/>
                  </a:solidFill>
                  <a:latin typeface="字魂43号-国潮手书" panose="00000500000000000000" pitchFamily="2" charset="-122"/>
                  <a:ea typeface="字魂43号-国潮手书" panose="00000500000000000000" pitchFamily="2" charset="-122"/>
                </a:rPr>
                <a:t>气飞沫传染、接触传染等</a:t>
              </a:r>
            </a:p>
          </p:txBody>
        </p:sp>
        <p:sp>
          <p:nvSpPr>
            <p:cNvPr id="2" name="矩形 1">
              <a:extLst>
                <a:ext uri="{FF2B5EF4-FFF2-40B4-BE49-F238E27FC236}">
                  <a16:creationId xmlns:a16="http://schemas.microsoft.com/office/drawing/2014/main" xmlns="" id="{B54731EE-BFF6-4016-BAFD-0263EAFC7DDD}"/>
                </a:ext>
              </a:extLst>
            </p:cNvPr>
            <p:cNvSpPr/>
            <p:nvPr/>
          </p:nvSpPr>
          <p:spPr>
            <a:xfrm>
              <a:off x="3699764" y="3136703"/>
              <a:ext cx="1529586" cy="369332"/>
            </a:xfrm>
            <a:prstGeom prst="rect">
              <a:avLst/>
            </a:prstGeom>
          </p:spPr>
          <p:txBody>
            <a:bodyPr wrap="none">
              <a:spAutoFit/>
            </a:bodyPr>
            <a:lstStyle/>
            <a:p>
              <a:r>
                <a:rPr lang="zh-CN" altLang="en-US">
                  <a:solidFill>
                    <a:schemeClr val="bg1"/>
                  </a:solidFill>
                  <a:latin typeface="字魂43号-国潮手书" panose="00000500000000000000" pitchFamily="2" charset="-122"/>
                  <a:ea typeface="字魂43号-国潮手书" panose="00000500000000000000" pitchFamily="2" charset="-122"/>
                </a:rPr>
                <a:t>传</a:t>
              </a:r>
              <a:r>
                <a:rPr lang="en-US" altLang="zh-CN" smtClean="0">
                  <a:solidFill>
                    <a:schemeClr val="bg1"/>
                  </a:solidFill>
                  <a:latin typeface="字魂43号-国潮手书" panose="00000500000000000000" pitchFamily="2" charset="-122"/>
                  <a:ea typeface="字魂43号-国潮手书" panose="00000500000000000000" pitchFamily="2" charset="-122"/>
                </a:rPr>
                <a:t>/</a:t>
              </a:r>
              <a:r>
                <a:rPr lang="en-US" altLang="zh-CN" sz="100" smtClean="0">
                  <a:solidFill>
                    <a:schemeClr val="bg1"/>
                  </a:solidFill>
                  <a:latin typeface="字魂43号-国潮手书" panose="00000500000000000000" pitchFamily="2" charset="-122"/>
                  <a:ea typeface="字魂43号-国潮手书" panose="00000500000000000000" pitchFamily="2" charset="-122"/>
                </a:rPr>
                <a:t> </a:t>
              </a:r>
              <a:r>
                <a:rPr lang="zh-CN" altLang="en-US" smtClean="0">
                  <a:solidFill>
                    <a:schemeClr val="bg1"/>
                  </a:solidFill>
                  <a:latin typeface="字魂43号-国潮手书" panose="00000500000000000000" pitchFamily="2" charset="-122"/>
                  <a:ea typeface="字魂43号-国潮手书" panose="00000500000000000000" pitchFamily="2" charset="-122"/>
                </a:rPr>
                <a:t>播</a:t>
              </a:r>
              <a:r>
                <a:rPr lang="en-US" altLang="zh-CN" dirty="0">
                  <a:solidFill>
                    <a:schemeClr val="bg1"/>
                  </a:solidFill>
                  <a:latin typeface="字魂43号-国潮手书" panose="00000500000000000000" pitchFamily="2" charset="-122"/>
                  <a:ea typeface="字魂43号-国潮手书" panose="00000500000000000000" pitchFamily="2" charset="-122"/>
                </a:rPr>
                <a:t>/</a:t>
              </a:r>
              <a:r>
                <a:rPr lang="zh-CN" altLang="en-US" dirty="0">
                  <a:solidFill>
                    <a:schemeClr val="bg1"/>
                  </a:solidFill>
                  <a:latin typeface="字魂43号-国潮手书" panose="00000500000000000000" pitchFamily="2" charset="-122"/>
                  <a:ea typeface="字魂43号-国潮手书" panose="00000500000000000000" pitchFamily="2" charset="-122"/>
                </a:rPr>
                <a:t>方</a:t>
              </a:r>
              <a:r>
                <a:rPr lang="en-US" altLang="zh-CN" dirty="0">
                  <a:solidFill>
                    <a:schemeClr val="bg1"/>
                  </a:solidFill>
                  <a:latin typeface="字魂43号-国潮手书" panose="00000500000000000000" pitchFamily="2" charset="-122"/>
                  <a:ea typeface="字魂43号-国潮手书" panose="00000500000000000000" pitchFamily="2" charset="-122"/>
                </a:rPr>
                <a:t>/</a:t>
              </a:r>
              <a:r>
                <a:rPr lang="zh-CN" altLang="en-US" dirty="0">
                  <a:solidFill>
                    <a:schemeClr val="bg1"/>
                  </a:solidFill>
                  <a:latin typeface="字魂43号-国潮手书" panose="00000500000000000000" pitchFamily="2" charset="-122"/>
                  <a:ea typeface="字魂43号-国潮手书" panose="00000500000000000000" pitchFamily="2" charset="-122"/>
                </a:rPr>
                <a:t>法</a:t>
              </a:r>
              <a:endParaRPr lang="zh-CN" altLang="en-US" dirty="0">
                <a:latin typeface="字魂43号-国潮手书" panose="00000500000000000000" pitchFamily="2" charset="-122"/>
                <a:ea typeface="字魂43号-国潮手书" panose="00000500000000000000" pitchFamily="2" charset="-122"/>
              </a:endParaRPr>
            </a:p>
          </p:txBody>
        </p:sp>
      </p:grpSp>
      <p:sp>
        <p:nvSpPr>
          <p:cNvPr id="3" name="矩形 2">
            <a:extLst>
              <a:ext uri="{FF2B5EF4-FFF2-40B4-BE49-F238E27FC236}">
                <a16:creationId xmlns:a16="http://schemas.microsoft.com/office/drawing/2014/main" xmlns="" id="{B4B5AC33-0248-4099-BC8C-35540EA9F4A9}"/>
              </a:ext>
            </a:extLst>
          </p:cNvPr>
          <p:cNvSpPr/>
          <p:nvPr/>
        </p:nvSpPr>
        <p:spPr>
          <a:xfrm rot="550472">
            <a:off x="6657997" y="2234521"/>
            <a:ext cx="946093" cy="307777"/>
          </a:xfrm>
          <a:prstGeom prst="rect">
            <a:avLst/>
          </a:prstGeom>
        </p:spPr>
        <p:txBody>
          <a:bodyPr wrap="none">
            <a:spAutoFit/>
          </a:bodyPr>
          <a:lstStyle/>
          <a:p>
            <a:r>
              <a:rPr lang="zh-CN" altLang="en-US" sz="1400" smtClean="0">
                <a:solidFill>
                  <a:schemeClr val="bg1"/>
                </a:solidFill>
                <a:latin typeface="字魂43号-国潮手书" panose="00000500000000000000" pitchFamily="2" charset="-122"/>
                <a:ea typeface="字魂43号-国潮手书" panose="00000500000000000000" pitchFamily="2" charset="-122"/>
              </a:rPr>
              <a:t>传</a:t>
            </a:r>
            <a:r>
              <a:rPr lang="zh-CN" altLang="en-US" sz="100" smtClean="0">
                <a:solidFill>
                  <a:schemeClr val="bg1"/>
                </a:solidFill>
                <a:latin typeface="字魂43号-国潮手书" panose="00000500000000000000" pitchFamily="2" charset="-122"/>
                <a:ea typeface="字魂43号-国潮手书" panose="00000500000000000000" pitchFamily="2" charset="-122"/>
              </a:rPr>
              <a:t> </a:t>
            </a:r>
            <a:r>
              <a:rPr lang="en-US" altLang="zh-CN" sz="1400" smtClean="0">
                <a:solidFill>
                  <a:schemeClr val="bg1"/>
                </a:solidFill>
                <a:latin typeface="字魂43号-国潮手书" panose="00000500000000000000" pitchFamily="2" charset="-122"/>
                <a:ea typeface="字魂43号-国潮手书" panose="00000500000000000000" pitchFamily="2" charset="-122"/>
              </a:rPr>
              <a:t>/</a:t>
            </a:r>
            <a:r>
              <a:rPr lang="zh-CN" altLang="en-US" sz="1400" dirty="0">
                <a:solidFill>
                  <a:schemeClr val="bg1"/>
                </a:solidFill>
                <a:latin typeface="字魂43号-国潮手书" panose="00000500000000000000" pitchFamily="2" charset="-122"/>
                <a:ea typeface="字魂43号-国潮手书" panose="00000500000000000000" pitchFamily="2" charset="-122"/>
              </a:rPr>
              <a:t>染</a:t>
            </a:r>
            <a:r>
              <a:rPr lang="en-US" altLang="zh-CN" sz="1400" dirty="0">
                <a:solidFill>
                  <a:schemeClr val="bg1"/>
                </a:solidFill>
                <a:latin typeface="字魂43号-国潮手书" panose="00000500000000000000" pitchFamily="2" charset="-122"/>
                <a:ea typeface="字魂43号-国潮手书" panose="00000500000000000000" pitchFamily="2" charset="-122"/>
              </a:rPr>
              <a:t>/</a:t>
            </a:r>
            <a:r>
              <a:rPr lang="zh-CN" altLang="en-US" sz="1400" dirty="0">
                <a:solidFill>
                  <a:schemeClr val="bg1"/>
                </a:solidFill>
                <a:latin typeface="字魂43号-国潮手书" panose="00000500000000000000" pitchFamily="2" charset="-122"/>
                <a:ea typeface="字魂43号-国潮手书" panose="00000500000000000000" pitchFamily="2" charset="-122"/>
              </a:rPr>
              <a:t>源</a:t>
            </a:r>
            <a:endParaRPr lang="zh-CN" altLang="en-US" sz="1400" dirty="0">
              <a:latin typeface="字魂43号-国潮手书" panose="00000500000000000000" pitchFamily="2" charset="-122"/>
              <a:ea typeface="字魂43号-国潮手书" panose="00000500000000000000" pitchFamily="2" charset="-122"/>
            </a:endParaRPr>
          </a:p>
        </p:txBody>
      </p:sp>
      <p:sp>
        <p:nvSpPr>
          <p:cNvPr id="6" name="矩形 5">
            <a:extLst>
              <a:ext uri="{FF2B5EF4-FFF2-40B4-BE49-F238E27FC236}">
                <a16:creationId xmlns:a16="http://schemas.microsoft.com/office/drawing/2014/main" xmlns="" id="{DABA6B88-D049-47D3-8BD5-07D001CB1367}"/>
              </a:ext>
            </a:extLst>
          </p:cNvPr>
          <p:cNvSpPr/>
          <p:nvPr/>
        </p:nvSpPr>
        <p:spPr>
          <a:xfrm rot="20108879">
            <a:off x="7885921" y="1737441"/>
            <a:ext cx="590226" cy="200055"/>
          </a:xfrm>
          <a:prstGeom prst="rect">
            <a:avLst/>
          </a:prstGeom>
        </p:spPr>
        <p:txBody>
          <a:bodyPr wrap="none">
            <a:spAutoFit/>
          </a:bodyPr>
          <a:lstStyle/>
          <a:p>
            <a:r>
              <a:rPr lang="en-US" altLang="zh-CN" sz="700">
                <a:solidFill>
                  <a:schemeClr val="accent1"/>
                </a:solidFill>
              </a:rPr>
              <a:t>(</a:t>
            </a:r>
            <a:r>
              <a:rPr lang="zh-CN" altLang="en-US" sz="700" smtClean="0">
                <a:solidFill>
                  <a:schemeClr val="accent1"/>
                </a:solidFill>
              </a:rPr>
              <a:t>最</a:t>
            </a:r>
            <a:r>
              <a:rPr lang="zh-CN" altLang="en-US" sz="100" smtClean="0">
                <a:solidFill>
                  <a:schemeClr val="accent1"/>
                </a:solidFill>
              </a:rPr>
              <a:t> </a:t>
            </a:r>
            <a:r>
              <a:rPr lang="zh-CN" altLang="en-US" sz="700" smtClean="0">
                <a:solidFill>
                  <a:schemeClr val="accent1"/>
                </a:solidFill>
              </a:rPr>
              <a:t>高</a:t>
            </a:r>
            <a:r>
              <a:rPr lang="zh-CN" altLang="en-US" sz="700" dirty="0">
                <a:solidFill>
                  <a:schemeClr val="accent1"/>
                </a:solidFill>
              </a:rPr>
              <a:t>7天</a:t>
            </a:r>
            <a:r>
              <a:rPr lang="en-US" altLang="zh-CN" sz="700" dirty="0">
                <a:solidFill>
                  <a:schemeClr val="accent1"/>
                </a:solidFill>
              </a:rPr>
              <a:t>)</a:t>
            </a:r>
            <a:endParaRPr lang="zh-CN" altLang="en-US" sz="700" dirty="0">
              <a:solidFill>
                <a:schemeClr val="accent1"/>
              </a:solidFill>
            </a:endParaRPr>
          </a:p>
        </p:txBody>
      </p:sp>
      <p:sp>
        <p:nvSpPr>
          <p:cNvPr id="34" name="矩形 33">
            <a:extLst>
              <a:ext uri="{FF2B5EF4-FFF2-40B4-BE49-F238E27FC236}">
                <a16:creationId xmlns:a16="http://schemas.microsoft.com/office/drawing/2014/main" xmlns="" id="{33482307-0241-44A1-8171-FA1A786BBDD5}"/>
              </a:ext>
            </a:extLst>
          </p:cNvPr>
          <p:cNvSpPr/>
          <p:nvPr/>
        </p:nvSpPr>
        <p:spPr>
          <a:xfrm>
            <a:off x="385473" y="5010757"/>
            <a:ext cx="3786327" cy="683404"/>
          </a:xfrm>
          <a:prstGeom prst="rect">
            <a:avLst/>
          </a:prstGeom>
          <a:pattFill prst="pct10">
            <a:fgClr>
              <a:schemeClr val="tx2">
                <a:lumMod val="10000"/>
                <a:lumOff val="90000"/>
              </a:schemeClr>
            </a:fgClr>
            <a:bgClr>
              <a:schemeClr val="bg1"/>
            </a:bgClr>
          </a:pattFill>
          <a:ln w="762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80000"/>
              </a:lnSpc>
            </a:pPr>
            <a:r>
              <a:rPr lang="zh-CN" altLang="en-US" sz="4000" smtClean="0">
                <a:solidFill>
                  <a:schemeClr val="accent1"/>
                </a:solidFill>
                <a:latin typeface="字魂43号-国潮手书" panose="00000500000000000000" pitchFamily="2" charset="-122"/>
                <a:ea typeface="字魂43号-国潮手书" panose="00000500000000000000" pitchFamily="2" charset="-122"/>
              </a:rPr>
              <a:t>死</a:t>
            </a:r>
            <a:r>
              <a:rPr lang="zh-CN" altLang="en-US" sz="100" smtClean="0">
                <a:solidFill>
                  <a:schemeClr val="accent1"/>
                </a:solidFill>
                <a:latin typeface="字魂43号-国潮手书" panose="00000500000000000000" pitchFamily="2" charset="-122"/>
                <a:ea typeface="字魂43号-国潮手书" panose="00000500000000000000" pitchFamily="2" charset="-122"/>
              </a:rPr>
              <a:t> </a:t>
            </a:r>
            <a:r>
              <a:rPr lang="zh-CN" altLang="en-US" sz="4000" smtClean="0">
                <a:solidFill>
                  <a:schemeClr val="accent1"/>
                </a:solidFill>
                <a:latin typeface="字魂43号-国潮手书" panose="00000500000000000000" pitchFamily="2" charset="-122"/>
                <a:ea typeface="字魂43号-国潮手书" panose="00000500000000000000" pitchFamily="2" charset="-122"/>
              </a:rPr>
              <a:t>亡</a:t>
            </a:r>
            <a:r>
              <a:rPr lang="zh-CN" altLang="en-US" sz="4000" dirty="0">
                <a:solidFill>
                  <a:schemeClr val="accent1"/>
                </a:solidFill>
                <a:latin typeface="字魂43号-国潮手书" panose="00000500000000000000" pitchFamily="2" charset="-122"/>
                <a:ea typeface="字魂43号-国潮手书" panose="00000500000000000000" pitchFamily="2" charset="-122"/>
              </a:rPr>
              <a:t>人数</a:t>
            </a:r>
          </a:p>
        </p:txBody>
      </p:sp>
      <p:grpSp>
        <p:nvGrpSpPr>
          <p:cNvPr id="37" name="组合 36">
            <a:extLst>
              <a:ext uri="{FF2B5EF4-FFF2-40B4-BE49-F238E27FC236}">
                <a16:creationId xmlns:a16="http://schemas.microsoft.com/office/drawing/2014/main" xmlns="" id="{284A5917-2FDE-476E-A8F2-8CEC75E6F014}"/>
              </a:ext>
            </a:extLst>
          </p:cNvPr>
          <p:cNvGrpSpPr/>
          <p:nvPr/>
        </p:nvGrpSpPr>
        <p:grpSpPr>
          <a:xfrm rot="7402879">
            <a:off x="9109450" y="4940155"/>
            <a:ext cx="1265331" cy="903202"/>
            <a:chOff x="7180218" y="-70949"/>
            <a:chExt cx="1753267" cy="1251494"/>
          </a:xfrm>
        </p:grpSpPr>
        <p:pic>
          <p:nvPicPr>
            <p:cNvPr id="38" name="图形 37">
              <a:extLst>
                <a:ext uri="{FF2B5EF4-FFF2-40B4-BE49-F238E27FC236}">
                  <a16:creationId xmlns:a16="http://schemas.microsoft.com/office/drawing/2014/main" xmlns="" id="{C519ECD5-F108-4673-B249-4B639E32BCA6}"/>
                </a:ext>
              </a:extLst>
            </p:cNvPr>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xmlns="" r:embed="rId8"/>
                </a:ext>
              </a:extLst>
            </a:blip>
            <a:stretch>
              <a:fillRect/>
            </a:stretch>
          </p:blipFill>
          <p:spPr>
            <a:xfrm rot="18042378" flipH="1">
              <a:off x="7786160" y="33219"/>
              <a:ext cx="541384" cy="1753267"/>
            </a:xfrm>
            <a:prstGeom prst="rect">
              <a:avLst/>
            </a:prstGeom>
          </p:spPr>
        </p:pic>
        <p:pic>
          <p:nvPicPr>
            <p:cNvPr id="40" name="图形 39">
              <a:extLst>
                <a:ext uri="{FF2B5EF4-FFF2-40B4-BE49-F238E27FC236}">
                  <a16:creationId xmlns:a16="http://schemas.microsoft.com/office/drawing/2014/main" xmlns="" id="{2255289F-DA0E-4CCD-8CF5-D408E907497B}"/>
                </a:ext>
              </a:extLst>
            </p:cNvPr>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xmlns="" r:embed="rId8"/>
                </a:ext>
              </a:extLst>
            </a:blip>
            <a:stretch>
              <a:fillRect/>
            </a:stretch>
          </p:blipFill>
          <p:spPr>
            <a:xfrm rot="19260941" flipH="1">
              <a:off x="8331073" y="-70949"/>
              <a:ext cx="330724" cy="1071050"/>
            </a:xfrm>
            <a:prstGeom prst="rect">
              <a:avLst/>
            </a:prstGeom>
          </p:spPr>
        </p:pic>
      </p:grpSp>
      <p:sp>
        <p:nvSpPr>
          <p:cNvPr id="41" name="任意多边形: 形状 40">
            <a:extLst>
              <a:ext uri="{FF2B5EF4-FFF2-40B4-BE49-F238E27FC236}">
                <a16:creationId xmlns:a16="http://schemas.microsoft.com/office/drawing/2014/main" xmlns="" id="{515E79EC-B4D4-4D43-BF90-C23693F43614}"/>
              </a:ext>
            </a:extLst>
          </p:cNvPr>
          <p:cNvSpPr/>
          <p:nvPr/>
        </p:nvSpPr>
        <p:spPr>
          <a:xfrm>
            <a:off x="9332930" y="3936829"/>
            <a:ext cx="2080999" cy="516739"/>
          </a:xfrm>
          <a:custGeom>
            <a:avLst/>
            <a:gdLst>
              <a:gd name="connsiteX0" fmla="*/ 2558091 w 5001078"/>
              <a:gd name="connsiteY0" fmla="*/ 592868 h 1241833"/>
              <a:gd name="connsiteX1" fmla="*/ 2426091 w 5001078"/>
              <a:gd name="connsiteY1" fmla="*/ 659401 h 1241833"/>
              <a:gd name="connsiteX2" fmla="*/ 2378059 w 5001078"/>
              <a:gd name="connsiteY2" fmla="*/ 839788 h 1241833"/>
              <a:gd name="connsiteX3" fmla="*/ 2424313 w 5001078"/>
              <a:gd name="connsiteY3" fmla="*/ 1006654 h 1241833"/>
              <a:gd name="connsiteX4" fmla="*/ 2551686 w 5001078"/>
              <a:gd name="connsiteY4" fmla="*/ 1065360 h 1241833"/>
              <a:gd name="connsiteX5" fmla="*/ 2676925 w 5001078"/>
              <a:gd name="connsiteY5" fmla="*/ 1003452 h 1241833"/>
              <a:gd name="connsiteX6" fmla="*/ 2726024 w 5001078"/>
              <a:gd name="connsiteY6" fmla="*/ 842634 h 1241833"/>
              <a:gd name="connsiteX7" fmla="*/ 2726024 w 5001078"/>
              <a:gd name="connsiteY7" fmla="*/ 777168 h 1241833"/>
              <a:gd name="connsiteX8" fmla="*/ 2677993 w 5001078"/>
              <a:gd name="connsiteY8" fmla="*/ 645169 h 1241833"/>
              <a:gd name="connsiteX9" fmla="*/ 2558091 w 5001078"/>
              <a:gd name="connsiteY9" fmla="*/ 592868 h 1241833"/>
              <a:gd name="connsiteX10" fmla="*/ 3505446 w 5001078"/>
              <a:gd name="connsiteY10" fmla="*/ 573655 h 1241833"/>
              <a:gd name="connsiteX11" fmla="*/ 3400843 w 5001078"/>
              <a:gd name="connsiteY11" fmla="*/ 622043 h 1241833"/>
              <a:gd name="connsiteX12" fmla="*/ 3343917 w 5001078"/>
              <a:gd name="connsiteY12" fmla="*/ 750128 h 1241833"/>
              <a:gd name="connsiteX13" fmla="*/ 3648475 w 5001078"/>
              <a:gd name="connsiteY13" fmla="*/ 750128 h 1241833"/>
              <a:gd name="connsiteX14" fmla="*/ 3505446 w 5001078"/>
              <a:gd name="connsiteY14" fmla="*/ 573655 h 1241833"/>
              <a:gd name="connsiteX15" fmla="*/ 1760153 w 5001078"/>
              <a:gd name="connsiteY15" fmla="*/ 435608 h 1241833"/>
              <a:gd name="connsiteX16" fmla="*/ 1989283 w 5001078"/>
              <a:gd name="connsiteY16" fmla="*/ 435608 h 1241833"/>
              <a:gd name="connsiteX17" fmla="*/ 1989283 w 5001078"/>
              <a:gd name="connsiteY17" fmla="*/ 1222620 h 1241833"/>
              <a:gd name="connsiteX18" fmla="*/ 1760153 w 5001078"/>
              <a:gd name="connsiteY18" fmla="*/ 1222620 h 1241833"/>
              <a:gd name="connsiteX19" fmla="*/ 17078 w 5001078"/>
              <a:gd name="connsiteY19" fmla="*/ 435608 h 1241833"/>
              <a:gd name="connsiteX20" fmla="*/ 246208 w 5001078"/>
              <a:gd name="connsiteY20" fmla="*/ 435608 h 1241833"/>
              <a:gd name="connsiteX21" fmla="*/ 246208 w 5001078"/>
              <a:gd name="connsiteY21" fmla="*/ 1222620 h 1241833"/>
              <a:gd name="connsiteX22" fmla="*/ 17078 w 5001078"/>
              <a:gd name="connsiteY22" fmla="*/ 1222620 h 1241833"/>
              <a:gd name="connsiteX23" fmla="*/ 3506869 w 5001078"/>
              <a:gd name="connsiteY23" fmla="*/ 416395 h 1241833"/>
              <a:gd name="connsiteX24" fmla="*/ 3768377 w 5001078"/>
              <a:gd name="connsiteY24" fmla="*/ 517796 h 1241833"/>
              <a:gd name="connsiteX25" fmla="*/ 3862662 w 5001078"/>
              <a:gd name="connsiteY25" fmla="*/ 796381 h 1241833"/>
              <a:gd name="connsiteX26" fmla="*/ 3862662 w 5001078"/>
              <a:gd name="connsiteY26" fmla="*/ 893868 h 1241833"/>
              <a:gd name="connsiteX27" fmla="*/ 3344628 w 5001078"/>
              <a:gd name="connsiteY27" fmla="*/ 893868 h 1241833"/>
              <a:gd name="connsiteX28" fmla="*/ 3565219 w 5001078"/>
              <a:gd name="connsiteY28" fmla="*/ 1076745 h 1241833"/>
              <a:gd name="connsiteX29" fmla="*/ 3795061 w 5001078"/>
              <a:gd name="connsiteY29" fmla="*/ 1012703 h 1241833"/>
              <a:gd name="connsiteX30" fmla="*/ 3795061 w 5001078"/>
              <a:gd name="connsiteY30" fmla="*/ 1181348 h 1241833"/>
              <a:gd name="connsiteX31" fmla="*/ 3513274 w 5001078"/>
              <a:gd name="connsiteY31" fmla="*/ 1241833 h 1241833"/>
              <a:gd name="connsiteX32" fmla="*/ 3221169 w 5001078"/>
              <a:gd name="connsiteY32" fmla="*/ 1135807 h 1241833"/>
              <a:gd name="connsiteX33" fmla="*/ 3116921 w 5001078"/>
              <a:gd name="connsiteY33" fmla="*/ 840499 h 1241833"/>
              <a:gd name="connsiteX34" fmla="*/ 3227929 w 5001078"/>
              <a:gd name="connsiteY34" fmla="*/ 534162 h 1241833"/>
              <a:gd name="connsiteX35" fmla="*/ 3506869 w 5001078"/>
              <a:gd name="connsiteY35" fmla="*/ 416395 h 1241833"/>
              <a:gd name="connsiteX36" fmla="*/ 4744735 w 5001078"/>
              <a:gd name="connsiteY36" fmla="*/ 353465 h 1241833"/>
              <a:gd name="connsiteX37" fmla="*/ 4801132 w 5001078"/>
              <a:gd name="connsiteY37" fmla="*/ 353465 h 1241833"/>
              <a:gd name="connsiteX38" fmla="*/ 4801132 w 5001078"/>
              <a:gd name="connsiteY38" fmla="*/ 424660 h 1241833"/>
              <a:gd name="connsiteX39" fmla="*/ 4744735 w 5001078"/>
              <a:gd name="connsiteY39" fmla="*/ 424660 h 1241833"/>
              <a:gd name="connsiteX40" fmla="*/ 4548747 w 5001078"/>
              <a:gd name="connsiteY40" fmla="*/ 353465 h 1241833"/>
              <a:gd name="connsiteX41" fmla="*/ 4604744 w 5001078"/>
              <a:gd name="connsiteY41" fmla="*/ 353465 h 1241833"/>
              <a:gd name="connsiteX42" fmla="*/ 4604744 w 5001078"/>
              <a:gd name="connsiteY42" fmla="*/ 424660 h 1241833"/>
              <a:gd name="connsiteX43" fmla="*/ 4548747 w 5001078"/>
              <a:gd name="connsiteY43" fmla="*/ 424660 h 1241833"/>
              <a:gd name="connsiteX44" fmla="*/ 4689538 w 5001078"/>
              <a:gd name="connsiteY44" fmla="*/ 304667 h 1241833"/>
              <a:gd name="connsiteX45" fmla="*/ 4689538 w 5001078"/>
              <a:gd name="connsiteY45" fmla="*/ 492255 h 1241833"/>
              <a:gd name="connsiteX46" fmla="*/ 4744734 w 5001078"/>
              <a:gd name="connsiteY46" fmla="*/ 492255 h 1241833"/>
              <a:gd name="connsiteX47" fmla="*/ 4744734 w 5001078"/>
              <a:gd name="connsiteY47" fmla="*/ 473456 h 1241833"/>
              <a:gd name="connsiteX48" fmla="*/ 4801131 w 5001078"/>
              <a:gd name="connsiteY48" fmla="*/ 473456 h 1241833"/>
              <a:gd name="connsiteX49" fmla="*/ 4801131 w 5001078"/>
              <a:gd name="connsiteY49" fmla="*/ 492255 h 1241833"/>
              <a:gd name="connsiteX50" fmla="*/ 4856327 w 5001078"/>
              <a:gd name="connsiteY50" fmla="*/ 492255 h 1241833"/>
              <a:gd name="connsiteX51" fmla="*/ 4856327 w 5001078"/>
              <a:gd name="connsiteY51" fmla="*/ 304667 h 1241833"/>
              <a:gd name="connsiteX52" fmla="*/ 4493550 w 5001078"/>
              <a:gd name="connsiteY52" fmla="*/ 304667 h 1241833"/>
              <a:gd name="connsiteX53" fmla="*/ 4493550 w 5001078"/>
              <a:gd name="connsiteY53" fmla="*/ 492255 h 1241833"/>
              <a:gd name="connsiteX54" fmla="*/ 4548746 w 5001078"/>
              <a:gd name="connsiteY54" fmla="*/ 492255 h 1241833"/>
              <a:gd name="connsiteX55" fmla="*/ 4548746 w 5001078"/>
              <a:gd name="connsiteY55" fmla="*/ 473456 h 1241833"/>
              <a:gd name="connsiteX56" fmla="*/ 4604743 w 5001078"/>
              <a:gd name="connsiteY56" fmla="*/ 473456 h 1241833"/>
              <a:gd name="connsiteX57" fmla="*/ 4604743 w 5001078"/>
              <a:gd name="connsiteY57" fmla="*/ 492255 h 1241833"/>
              <a:gd name="connsiteX58" fmla="*/ 4659939 w 5001078"/>
              <a:gd name="connsiteY58" fmla="*/ 492255 h 1241833"/>
              <a:gd name="connsiteX59" fmla="*/ 4659939 w 5001078"/>
              <a:gd name="connsiteY59" fmla="*/ 304667 h 1241833"/>
              <a:gd name="connsiteX60" fmla="*/ 4590345 w 5001078"/>
              <a:gd name="connsiteY60" fmla="*/ 171076 h 1241833"/>
              <a:gd name="connsiteX61" fmla="*/ 4759934 w 5001078"/>
              <a:gd name="connsiteY61" fmla="*/ 171076 h 1241833"/>
              <a:gd name="connsiteX62" fmla="*/ 4759934 w 5001078"/>
              <a:gd name="connsiteY62" fmla="*/ 223073 h 1241833"/>
              <a:gd name="connsiteX63" fmla="*/ 4590345 w 5001078"/>
              <a:gd name="connsiteY63" fmla="*/ 223073 h 1241833"/>
              <a:gd name="connsiteX64" fmla="*/ 4531147 w 5001078"/>
              <a:gd name="connsiteY64" fmla="*/ 120678 h 1241833"/>
              <a:gd name="connsiteX65" fmla="*/ 4531147 w 5001078"/>
              <a:gd name="connsiteY65" fmla="*/ 273469 h 1241833"/>
              <a:gd name="connsiteX66" fmla="*/ 4819130 w 5001078"/>
              <a:gd name="connsiteY66" fmla="*/ 273469 h 1241833"/>
              <a:gd name="connsiteX67" fmla="*/ 4819130 w 5001078"/>
              <a:gd name="connsiteY67" fmla="*/ 120678 h 1241833"/>
              <a:gd name="connsiteX68" fmla="*/ 4215316 w 5001078"/>
              <a:gd name="connsiteY68" fmla="*/ 106679 h 1241833"/>
              <a:gd name="connsiteX69" fmla="*/ 4215316 w 5001078"/>
              <a:gd name="connsiteY69" fmla="*/ 241871 h 1241833"/>
              <a:gd name="connsiteX70" fmla="*/ 4138520 w 5001078"/>
              <a:gd name="connsiteY70" fmla="*/ 241871 h 1241833"/>
              <a:gd name="connsiteX71" fmla="*/ 4138520 w 5001078"/>
              <a:gd name="connsiteY71" fmla="*/ 141477 h 1241833"/>
              <a:gd name="connsiteX72" fmla="*/ 4082524 w 5001078"/>
              <a:gd name="connsiteY72" fmla="*/ 141477 h 1241833"/>
              <a:gd name="connsiteX73" fmla="*/ 4082524 w 5001078"/>
              <a:gd name="connsiteY73" fmla="*/ 294667 h 1241833"/>
              <a:gd name="connsiteX74" fmla="*/ 4215316 w 5001078"/>
              <a:gd name="connsiteY74" fmla="*/ 294667 h 1241833"/>
              <a:gd name="connsiteX75" fmla="*/ 4215316 w 5001078"/>
              <a:gd name="connsiteY75" fmla="*/ 427459 h 1241833"/>
              <a:gd name="connsiteX76" fmla="*/ 4124121 w 5001078"/>
              <a:gd name="connsiteY76" fmla="*/ 427459 h 1241833"/>
              <a:gd name="connsiteX77" fmla="*/ 4124121 w 5001078"/>
              <a:gd name="connsiteY77" fmla="*/ 329465 h 1241833"/>
              <a:gd name="connsiteX78" fmla="*/ 4068125 w 5001078"/>
              <a:gd name="connsiteY78" fmla="*/ 329465 h 1241833"/>
              <a:gd name="connsiteX79" fmla="*/ 4068125 w 5001078"/>
              <a:gd name="connsiteY79" fmla="*/ 480256 h 1241833"/>
              <a:gd name="connsiteX80" fmla="*/ 4366906 w 5001078"/>
              <a:gd name="connsiteY80" fmla="*/ 480256 h 1241833"/>
              <a:gd name="connsiteX81" fmla="*/ 4366906 w 5001078"/>
              <a:gd name="connsiteY81" fmla="*/ 499055 h 1241833"/>
              <a:gd name="connsiteX82" fmla="*/ 4422903 w 5001078"/>
              <a:gd name="connsiteY82" fmla="*/ 499055 h 1241833"/>
              <a:gd name="connsiteX83" fmla="*/ 4422903 w 5001078"/>
              <a:gd name="connsiteY83" fmla="*/ 329465 h 1241833"/>
              <a:gd name="connsiteX84" fmla="*/ 4366906 w 5001078"/>
              <a:gd name="connsiteY84" fmla="*/ 329465 h 1241833"/>
              <a:gd name="connsiteX85" fmla="*/ 4366906 w 5001078"/>
              <a:gd name="connsiteY85" fmla="*/ 427459 h 1241833"/>
              <a:gd name="connsiteX86" fmla="*/ 4275312 w 5001078"/>
              <a:gd name="connsiteY86" fmla="*/ 427459 h 1241833"/>
              <a:gd name="connsiteX87" fmla="*/ 4275312 w 5001078"/>
              <a:gd name="connsiteY87" fmla="*/ 294667 h 1241833"/>
              <a:gd name="connsiteX88" fmla="*/ 4408504 w 5001078"/>
              <a:gd name="connsiteY88" fmla="*/ 294667 h 1241833"/>
              <a:gd name="connsiteX89" fmla="*/ 4408504 w 5001078"/>
              <a:gd name="connsiteY89" fmla="*/ 141477 h 1241833"/>
              <a:gd name="connsiteX90" fmla="*/ 4352507 w 5001078"/>
              <a:gd name="connsiteY90" fmla="*/ 141477 h 1241833"/>
              <a:gd name="connsiteX91" fmla="*/ 4352507 w 5001078"/>
              <a:gd name="connsiteY91" fmla="*/ 241871 h 1241833"/>
              <a:gd name="connsiteX92" fmla="*/ 4275312 w 5001078"/>
              <a:gd name="connsiteY92" fmla="*/ 241871 h 1241833"/>
              <a:gd name="connsiteX93" fmla="*/ 4275312 w 5001078"/>
              <a:gd name="connsiteY93" fmla="*/ 106679 h 1241833"/>
              <a:gd name="connsiteX94" fmla="*/ 853716 w 5001078"/>
              <a:gd name="connsiteY94" fmla="*/ 101875 h 1241833"/>
              <a:gd name="connsiteX95" fmla="*/ 1124829 w 5001078"/>
              <a:gd name="connsiteY95" fmla="*/ 143858 h 1241833"/>
              <a:gd name="connsiteX96" fmla="*/ 1124829 w 5001078"/>
              <a:gd name="connsiteY96" fmla="*/ 364449 h 1241833"/>
              <a:gd name="connsiteX97" fmla="*/ 865101 w 5001078"/>
              <a:gd name="connsiteY97" fmla="*/ 289021 h 1241833"/>
              <a:gd name="connsiteX98" fmla="*/ 726342 w 5001078"/>
              <a:gd name="connsiteY98" fmla="*/ 320687 h 1241833"/>
              <a:gd name="connsiteX99" fmla="*/ 674396 w 5001078"/>
              <a:gd name="connsiteY99" fmla="*/ 405721 h 1241833"/>
              <a:gd name="connsiteX100" fmla="*/ 709976 w 5001078"/>
              <a:gd name="connsiteY100" fmla="*/ 484351 h 1241833"/>
              <a:gd name="connsiteX101" fmla="*/ 885737 w 5001078"/>
              <a:gd name="connsiteY101" fmla="*/ 581483 h 1241833"/>
              <a:gd name="connsiteX102" fmla="*/ 1111665 w 5001078"/>
              <a:gd name="connsiteY102" fmla="*/ 730204 h 1241833"/>
              <a:gd name="connsiteX103" fmla="*/ 1173217 w 5001078"/>
              <a:gd name="connsiteY103" fmla="*/ 916639 h 1241833"/>
              <a:gd name="connsiteX104" fmla="*/ 1060787 w 5001078"/>
              <a:gd name="connsiteY104" fmla="*/ 1158578 h 1241833"/>
              <a:gd name="connsiteX105" fmla="*/ 741285 w 5001078"/>
              <a:gd name="connsiteY105" fmla="*/ 1241833 h 1241833"/>
              <a:gd name="connsiteX106" fmla="*/ 431034 w 5001078"/>
              <a:gd name="connsiteY106" fmla="*/ 1180637 h 1241833"/>
              <a:gd name="connsiteX107" fmla="*/ 431034 w 5001078"/>
              <a:gd name="connsiteY107" fmla="*/ 945102 h 1241833"/>
              <a:gd name="connsiteX108" fmla="*/ 733458 w 5001078"/>
              <a:gd name="connsiteY108" fmla="*/ 1055398 h 1241833"/>
              <a:gd name="connsiteX109" fmla="*/ 877909 w 5001078"/>
              <a:gd name="connsiteY109" fmla="*/ 1022309 h 1241833"/>
              <a:gd name="connsiteX110" fmla="*/ 926297 w 5001078"/>
              <a:gd name="connsiteY110" fmla="*/ 937275 h 1241833"/>
              <a:gd name="connsiteX111" fmla="*/ 887872 w 5001078"/>
              <a:gd name="connsiteY111" fmla="*/ 852596 h 1241833"/>
              <a:gd name="connsiteX112" fmla="*/ 685070 w 5001078"/>
              <a:gd name="connsiteY112" fmla="*/ 744435 h 1241833"/>
              <a:gd name="connsiteX113" fmla="*/ 426765 w 5001078"/>
              <a:gd name="connsiteY113" fmla="*/ 425646 h 1241833"/>
              <a:gd name="connsiteX114" fmla="*/ 543821 w 5001078"/>
              <a:gd name="connsiteY114" fmla="*/ 186909 h 1241833"/>
              <a:gd name="connsiteX115" fmla="*/ 853716 w 5001078"/>
              <a:gd name="connsiteY115" fmla="*/ 101875 h 1241833"/>
              <a:gd name="connsiteX116" fmla="*/ 1876142 w 5001078"/>
              <a:gd name="connsiteY116" fmla="*/ 62738 h 1241833"/>
              <a:gd name="connsiteX117" fmla="*/ 1972917 w 5001078"/>
              <a:gd name="connsiteY117" fmla="*/ 96538 h 1241833"/>
              <a:gd name="connsiteX118" fmla="*/ 2009919 w 5001078"/>
              <a:gd name="connsiteY118" fmla="*/ 181572 h 1241833"/>
              <a:gd name="connsiteX119" fmla="*/ 1972205 w 5001078"/>
              <a:gd name="connsiteY119" fmla="*/ 268030 h 1241833"/>
              <a:gd name="connsiteX120" fmla="*/ 1876142 w 5001078"/>
              <a:gd name="connsiteY120" fmla="*/ 302541 h 1241833"/>
              <a:gd name="connsiteX121" fmla="*/ 1780789 w 5001078"/>
              <a:gd name="connsiteY121" fmla="*/ 267674 h 1241833"/>
              <a:gd name="connsiteX122" fmla="*/ 1743075 w 5001078"/>
              <a:gd name="connsiteY122" fmla="*/ 181572 h 1241833"/>
              <a:gd name="connsiteX123" fmla="*/ 1780434 w 5001078"/>
              <a:gd name="connsiteY123" fmla="*/ 95826 h 1241833"/>
              <a:gd name="connsiteX124" fmla="*/ 1876142 w 5001078"/>
              <a:gd name="connsiteY124" fmla="*/ 62738 h 1241833"/>
              <a:gd name="connsiteX125" fmla="*/ 133066 w 5001078"/>
              <a:gd name="connsiteY125" fmla="*/ 62738 h 1241833"/>
              <a:gd name="connsiteX126" fmla="*/ 229842 w 5001078"/>
              <a:gd name="connsiteY126" fmla="*/ 96538 h 1241833"/>
              <a:gd name="connsiteX127" fmla="*/ 266844 w 5001078"/>
              <a:gd name="connsiteY127" fmla="*/ 181572 h 1241833"/>
              <a:gd name="connsiteX128" fmla="*/ 229130 w 5001078"/>
              <a:gd name="connsiteY128" fmla="*/ 268030 h 1241833"/>
              <a:gd name="connsiteX129" fmla="*/ 133066 w 5001078"/>
              <a:gd name="connsiteY129" fmla="*/ 302541 h 1241833"/>
              <a:gd name="connsiteX130" fmla="*/ 37714 w 5001078"/>
              <a:gd name="connsiteY130" fmla="*/ 267674 h 1241833"/>
              <a:gd name="connsiteX131" fmla="*/ 0 w 5001078"/>
              <a:gd name="connsiteY131" fmla="*/ 181572 h 1241833"/>
              <a:gd name="connsiteX132" fmla="*/ 37358 w 5001078"/>
              <a:gd name="connsiteY132" fmla="*/ 95826 h 1241833"/>
              <a:gd name="connsiteX133" fmla="*/ 133066 w 5001078"/>
              <a:gd name="connsiteY133" fmla="*/ 62738 h 1241833"/>
              <a:gd name="connsiteX134" fmla="*/ 2722467 w 5001078"/>
              <a:gd name="connsiteY134" fmla="*/ 57756 h 1241833"/>
              <a:gd name="connsiteX135" fmla="*/ 2951597 w 5001078"/>
              <a:gd name="connsiteY135" fmla="*/ 57756 h 1241833"/>
              <a:gd name="connsiteX136" fmla="*/ 2951597 w 5001078"/>
              <a:gd name="connsiteY136" fmla="*/ 1222620 h 1241833"/>
              <a:gd name="connsiteX137" fmla="*/ 2722467 w 5001078"/>
              <a:gd name="connsiteY137" fmla="*/ 1222620 h 1241833"/>
              <a:gd name="connsiteX138" fmla="*/ 2722467 w 5001078"/>
              <a:gd name="connsiteY138" fmla="*/ 1111613 h 1241833"/>
              <a:gd name="connsiteX139" fmla="*/ 2718909 w 5001078"/>
              <a:gd name="connsiteY139" fmla="*/ 1111613 h 1241833"/>
              <a:gd name="connsiteX140" fmla="*/ 2472700 w 5001078"/>
              <a:gd name="connsiteY140" fmla="*/ 1241833 h 1241833"/>
              <a:gd name="connsiteX141" fmla="*/ 2233964 w 5001078"/>
              <a:gd name="connsiteY141" fmla="*/ 1135807 h 1241833"/>
              <a:gd name="connsiteX142" fmla="*/ 2145371 w 5001078"/>
              <a:gd name="connsiteY142" fmla="*/ 846904 h 1241833"/>
              <a:gd name="connsiteX143" fmla="*/ 2244637 w 5001078"/>
              <a:gd name="connsiteY143" fmla="*/ 534874 h 1241833"/>
              <a:gd name="connsiteX144" fmla="*/ 2504010 w 5001078"/>
              <a:gd name="connsiteY144" fmla="*/ 416395 h 1241833"/>
              <a:gd name="connsiteX145" fmla="*/ 2718909 w 5001078"/>
              <a:gd name="connsiteY145" fmla="*/ 527402 h 1241833"/>
              <a:gd name="connsiteX146" fmla="*/ 2722467 w 5001078"/>
              <a:gd name="connsiteY146" fmla="*/ 527402 h 1241833"/>
              <a:gd name="connsiteX147" fmla="*/ 1331528 w 5001078"/>
              <a:gd name="connsiteY147" fmla="*/ 57756 h 1241833"/>
              <a:gd name="connsiteX148" fmla="*/ 1560658 w 5001078"/>
              <a:gd name="connsiteY148" fmla="*/ 57756 h 1241833"/>
              <a:gd name="connsiteX149" fmla="*/ 1560658 w 5001078"/>
              <a:gd name="connsiteY149" fmla="*/ 1222620 h 1241833"/>
              <a:gd name="connsiteX150" fmla="*/ 1331528 w 5001078"/>
              <a:gd name="connsiteY150" fmla="*/ 1222620 h 1241833"/>
              <a:gd name="connsiteX151" fmla="*/ 3977005 w 5001078"/>
              <a:gd name="connsiteY151" fmla="*/ 0 h 1241833"/>
              <a:gd name="connsiteX152" fmla="*/ 4064410 w 5001078"/>
              <a:gd name="connsiteY152" fmla="*/ 0 h 1241833"/>
              <a:gd name="connsiteX153" fmla="*/ 4345410 w 5001078"/>
              <a:gd name="connsiteY153" fmla="*/ 0 h 1241833"/>
              <a:gd name="connsiteX154" fmla="*/ 4901149 w 5001078"/>
              <a:gd name="connsiteY154" fmla="*/ 0 h 1241833"/>
              <a:gd name="connsiteX155" fmla="*/ 5001078 w 5001078"/>
              <a:gd name="connsiteY155" fmla="*/ 99929 h 1241833"/>
              <a:gd name="connsiteX156" fmla="*/ 5001078 w 5001078"/>
              <a:gd name="connsiteY156" fmla="*/ 349746 h 1241833"/>
              <a:gd name="connsiteX157" fmla="*/ 5001078 w 5001078"/>
              <a:gd name="connsiteY157" fmla="*/ 499636 h 1241833"/>
              <a:gd name="connsiteX158" fmla="*/ 4901149 w 5001078"/>
              <a:gd name="connsiteY158" fmla="*/ 599565 h 1241833"/>
              <a:gd name="connsiteX159" fmla="*/ 4345410 w 5001078"/>
              <a:gd name="connsiteY159" fmla="*/ 599565 h 1241833"/>
              <a:gd name="connsiteX160" fmla="*/ 4045260 w 5001078"/>
              <a:gd name="connsiteY160" fmla="*/ 718051 h 1241833"/>
              <a:gd name="connsiteX161" fmla="*/ 4064410 w 5001078"/>
              <a:gd name="connsiteY161" fmla="*/ 599565 h 1241833"/>
              <a:gd name="connsiteX162" fmla="*/ 3977005 w 5001078"/>
              <a:gd name="connsiteY162" fmla="*/ 599565 h 1241833"/>
              <a:gd name="connsiteX163" fmla="*/ 3877076 w 5001078"/>
              <a:gd name="connsiteY163" fmla="*/ 499636 h 1241833"/>
              <a:gd name="connsiteX164" fmla="*/ 3877076 w 5001078"/>
              <a:gd name="connsiteY164" fmla="*/ 349746 h 1241833"/>
              <a:gd name="connsiteX165" fmla="*/ 3877076 w 5001078"/>
              <a:gd name="connsiteY165" fmla="*/ 99929 h 1241833"/>
              <a:gd name="connsiteX166" fmla="*/ 3977005 w 5001078"/>
              <a:gd name="connsiteY166" fmla="*/ 0 h 12418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Lst>
            <a:rect l="l" t="t" r="r" b="b"/>
            <a:pathLst>
              <a:path w="5001078" h="1241833">
                <a:moveTo>
                  <a:pt x="2558091" y="592868"/>
                </a:moveTo>
                <a:cubicBezTo>
                  <a:pt x="2502113" y="592868"/>
                  <a:pt x="2458113" y="615046"/>
                  <a:pt x="2426091" y="659401"/>
                </a:cubicBezTo>
                <a:cubicBezTo>
                  <a:pt x="2394070" y="703757"/>
                  <a:pt x="2378059" y="763885"/>
                  <a:pt x="2378059" y="839788"/>
                </a:cubicBezTo>
                <a:cubicBezTo>
                  <a:pt x="2378059" y="911895"/>
                  <a:pt x="2393477" y="967517"/>
                  <a:pt x="2424313" y="1006654"/>
                </a:cubicBezTo>
                <a:cubicBezTo>
                  <a:pt x="2455148" y="1045791"/>
                  <a:pt x="2497606" y="1065360"/>
                  <a:pt x="2551686" y="1065360"/>
                </a:cubicBezTo>
                <a:cubicBezTo>
                  <a:pt x="2602446" y="1065360"/>
                  <a:pt x="2644192" y="1044724"/>
                  <a:pt x="2676925" y="1003452"/>
                </a:cubicBezTo>
                <a:cubicBezTo>
                  <a:pt x="2709658" y="962180"/>
                  <a:pt x="2726024" y="908574"/>
                  <a:pt x="2726024" y="842634"/>
                </a:cubicBezTo>
                <a:lnTo>
                  <a:pt x="2726024" y="777168"/>
                </a:lnTo>
                <a:cubicBezTo>
                  <a:pt x="2726024" y="724037"/>
                  <a:pt x="2710014" y="680037"/>
                  <a:pt x="2677993" y="645169"/>
                </a:cubicBezTo>
                <a:cubicBezTo>
                  <a:pt x="2645971" y="610302"/>
                  <a:pt x="2606004" y="592868"/>
                  <a:pt x="2558091" y="592868"/>
                </a:cubicBezTo>
                <a:close/>
                <a:moveTo>
                  <a:pt x="3505446" y="573655"/>
                </a:moveTo>
                <a:cubicBezTo>
                  <a:pt x="3466072" y="573655"/>
                  <a:pt x="3431205" y="589784"/>
                  <a:pt x="3400843" y="622043"/>
                </a:cubicBezTo>
                <a:cubicBezTo>
                  <a:pt x="3370483" y="654301"/>
                  <a:pt x="3351507" y="696997"/>
                  <a:pt x="3343917" y="750128"/>
                </a:cubicBezTo>
                <a:lnTo>
                  <a:pt x="3648475" y="750128"/>
                </a:lnTo>
                <a:cubicBezTo>
                  <a:pt x="3648475" y="632480"/>
                  <a:pt x="3600799" y="573655"/>
                  <a:pt x="3505446" y="573655"/>
                </a:cubicBezTo>
                <a:close/>
                <a:moveTo>
                  <a:pt x="1760153" y="435608"/>
                </a:moveTo>
                <a:lnTo>
                  <a:pt x="1989283" y="435608"/>
                </a:lnTo>
                <a:lnTo>
                  <a:pt x="1989283" y="1222620"/>
                </a:lnTo>
                <a:lnTo>
                  <a:pt x="1760153" y="1222620"/>
                </a:lnTo>
                <a:close/>
                <a:moveTo>
                  <a:pt x="17078" y="435608"/>
                </a:moveTo>
                <a:lnTo>
                  <a:pt x="246208" y="435608"/>
                </a:lnTo>
                <a:lnTo>
                  <a:pt x="246208" y="1222620"/>
                </a:lnTo>
                <a:lnTo>
                  <a:pt x="17078" y="1222620"/>
                </a:lnTo>
                <a:close/>
                <a:moveTo>
                  <a:pt x="3506869" y="416395"/>
                </a:moveTo>
                <a:cubicBezTo>
                  <a:pt x="3618351" y="416395"/>
                  <a:pt x="3705520" y="450195"/>
                  <a:pt x="3768377" y="517796"/>
                </a:cubicBezTo>
                <a:cubicBezTo>
                  <a:pt x="3831233" y="585396"/>
                  <a:pt x="3862662" y="678258"/>
                  <a:pt x="3862662" y="796381"/>
                </a:cubicBezTo>
                <a:lnTo>
                  <a:pt x="3862662" y="893868"/>
                </a:lnTo>
                <a:lnTo>
                  <a:pt x="3344628" y="893868"/>
                </a:lnTo>
                <a:cubicBezTo>
                  <a:pt x="3352693" y="1015786"/>
                  <a:pt x="3426223" y="1076745"/>
                  <a:pt x="3565219" y="1076745"/>
                </a:cubicBezTo>
                <a:cubicBezTo>
                  <a:pt x="3652033" y="1076745"/>
                  <a:pt x="3728647" y="1055398"/>
                  <a:pt x="3795061" y="1012703"/>
                </a:cubicBezTo>
                <a:lnTo>
                  <a:pt x="3795061" y="1181348"/>
                </a:lnTo>
                <a:cubicBezTo>
                  <a:pt x="3723429" y="1221671"/>
                  <a:pt x="3629499" y="1241833"/>
                  <a:pt x="3513274" y="1241833"/>
                </a:cubicBezTo>
                <a:cubicBezTo>
                  <a:pt x="3388035" y="1241833"/>
                  <a:pt x="3290667" y="1206491"/>
                  <a:pt x="3221169" y="1135807"/>
                </a:cubicBezTo>
                <a:cubicBezTo>
                  <a:pt x="3151671" y="1065123"/>
                  <a:pt x="3116921" y="966687"/>
                  <a:pt x="3116921" y="840499"/>
                </a:cubicBezTo>
                <a:cubicBezTo>
                  <a:pt x="3116921" y="714786"/>
                  <a:pt x="3153924" y="612674"/>
                  <a:pt x="3227929" y="534162"/>
                </a:cubicBezTo>
                <a:cubicBezTo>
                  <a:pt x="3301933" y="455651"/>
                  <a:pt x="3394914" y="416395"/>
                  <a:pt x="3506869" y="416395"/>
                </a:cubicBezTo>
                <a:close/>
                <a:moveTo>
                  <a:pt x="4744735" y="353465"/>
                </a:moveTo>
                <a:lnTo>
                  <a:pt x="4801132" y="353465"/>
                </a:lnTo>
                <a:lnTo>
                  <a:pt x="4801132" y="424660"/>
                </a:lnTo>
                <a:lnTo>
                  <a:pt x="4744735" y="424660"/>
                </a:lnTo>
                <a:close/>
                <a:moveTo>
                  <a:pt x="4548747" y="353465"/>
                </a:moveTo>
                <a:lnTo>
                  <a:pt x="4604744" y="353465"/>
                </a:lnTo>
                <a:lnTo>
                  <a:pt x="4604744" y="424660"/>
                </a:lnTo>
                <a:lnTo>
                  <a:pt x="4548747" y="424660"/>
                </a:lnTo>
                <a:close/>
                <a:moveTo>
                  <a:pt x="4689538" y="304667"/>
                </a:moveTo>
                <a:lnTo>
                  <a:pt x="4689538" y="492255"/>
                </a:lnTo>
                <a:lnTo>
                  <a:pt x="4744734" y="492255"/>
                </a:lnTo>
                <a:lnTo>
                  <a:pt x="4744734" y="473456"/>
                </a:lnTo>
                <a:lnTo>
                  <a:pt x="4801131" y="473456"/>
                </a:lnTo>
                <a:lnTo>
                  <a:pt x="4801131" y="492255"/>
                </a:lnTo>
                <a:lnTo>
                  <a:pt x="4856327" y="492255"/>
                </a:lnTo>
                <a:lnTo>
                  <a:pt x="4856327" y="304667"/>
                </a:lnTo>
                <a:close/>
                <a:moveTo>
                  <a:pt x="4493550" y="304667"/>
                </a:moveTo>
                <a:lnTo>
                  <a:pt x="4493550" y="492255"/>
                </a:lnTo>
                <a:lnTo>
                  <a:pt x="4548746" y="492255"/>
                </a:lnTo>
                <a:lnTo>
                  <a:pt x="4548746" y="473456"/>
                </a:lnTo>
                <a:lnTo>
                  <a:pt x="4604743" y="473456"/>
                </a:lnTo>
                <a:lnTo>
                  <a:pt x="4604743" y="492255"/>
                </a:lnTo>
                <a:lnTo>
                  <a:pt x="4659939" y="492255"/>
                </a:lnTo>
                <a:lnTo>
                  <a:pt x="4659939" y="304667"/>
                </a:lnTo>
                <a:close/>
                <a:moveTo>
                  <a:pt x="4590345" y="171076"/>
                </a:moveTo>
                <a:lnTo>
                  <a:pt x="4759934" y="171076"/>
                </a:lnTo>
                <a:lnTo>
                  <a:pt x="4759934" y="223073"/>
                </a:lnTo>
                <a:lnTo>
                  <a:pt x="4590345" y="223073"/>
                </a:lnTo>
                <a:close/>
                <a:moveTo>
                  <a:pt x="4531147" y="120678"/>
                </a:moveTo>
                <a:lnTo>
                  <a:pt x="4531147" y="273469"/>
                </a:lnTo>
                <a:lnTo>
                  <a:pt x="4819130" y="273469"/>
                </a:lnTo>
                <a:lnTo>
                  <a:pt x="4819130" y="120678"/>
                </a:lnTo>
                <a:close/>
                <a:moveTo>
                  <a:pt x="4215316" y="106679"/>
                </a:moveTo>
                <a:lnTo>
                  <a:pt x="4215316" y="241871"/>
                </a:lnTo>
                <a:lnTo>
                  <a:pt x="4138520" y="241871"/>
                </a:lnTo>
                <a:lnTo>
                  <a:pt x="4138520" y="141477"/>
                </a:lnTo>
                <a:lnTo>
                  <a:pt x="4082524" y="141477"/>
                </a:lnTo>
                <a:lnTo>
                  <a:pt x="4082524" y="294667"/>
                </a:lnTo>
                <a:lnTo>
                  <a:pt x="4215316" y="294667"/>
                </a:lnTo>
                <a:lnTo>
                  <a:pt x="4215316" y="427459"/>
                </a:lnTo>
                <a:lnTo>
                  <a:pt x="4124121" y="427459"/>
                </a:lnTo>
                <a:lnTo>
                  <a:pt x="4124121" y="329465"/>
                </a:lnTo>
                <a:lnTo>
                  <a:pt x="4068125" y="329465"/>
                </a:lnTo>
                <a:lnTo>
                  <a:pt x="4068125" y="480256"/>
                </a:lnTo>
                <a:lnTo>
                  <a:pt x="4366906" y="480256"/>
                </a:lnTo>
                <a:lnTo>
                  <a:pt x="4366906" y="499055"/>
                </a:lnTo>
                <a:lnTo>
                  <a:pt x="4422903" y="499055"/>
                </a:lnTo>
                <a:lnTo>
                  <a:pt x="4422903" y="329465"/>
                </a:lnTo>
                <a:lnTo>
                  <a:pt x="4366906" y="329465"/>
                </a:lnTo>
                <a:lnTo>
                  <a:pt x="4366906" y="427459"/>
                </a:lnTo>
                <a:lnTo>
                  <a:pt x="4275312" y="427459"/>
                </a:lnTo>
                <a:lnTo>
                  <a:pt x="4275312" y="294667"/>
                </a:lnTo>
                <a:lnTo>
                  <a:pt x="4408504" y="294667"/>
                </a:lnTo>
                <a:lnTo>
                  <a:pt x="4408504" y="141477"/>
                </a:lnTo>
                <a:lnTo>
                  <a:pt x="4352507" y="141477"/>
                </a:lnTo>
                <a:lnTo>
                  <a:pt x="4352507" y="241871"/>
                </a:lnTo>
                <a:lnTo>
                  <a:pt x="4275312" y="241871"/>
                </a:lnTo>
                <a:lnTo>
                  <a:pt x="4275312" y="106679"/>
                </a:lnTo>
                <a:close/>
                <a:moveTo>
                  <a:pt x="853716" y="101875"/>
                </a:moveTo>
                <a:cubicBezTo>
                  <a:pt x="961402" y="101875"/>
                  <a:pt x="1051773" y="115869"/>
                  <a:pt x="1124829" y="143858"/>
                </a:cubicBezTo>
                <a:lnTo>
                  <a:pt x="1124829" y="364449"/>
                </a:lnTo>
                <a:cubicBezTo>
                  <a:pt x="1050824" y="314164"/>
                  <a:pt x="964248" y="289021"/>
                  <a:pt x="865101" y="289021"/>
                </a:cubicBezTo>
                <a:cubicBezTo>
                  <a:pt x="807225" y="289021"/>
                  <a:pt x="760972" y="299577"/>
                  <a:pt x="726342" y="320687"/>
                </a:cubicBezTo>
                <a:cubicBezTo>
                  <a:pt x="691712" y="341797"/>
                  <a:pt x="674396" y="370142"/>
                  <a:pt x="674396" y="405721"/>
                </a:cubicBezTo>
                <a:cubicBezTo>
                  <a:pt x="674396" y="434185"/>
                  <a:pt x="686256" y="460395"/>
                  <a:pt x="709976" y="484351"/>
                </a:cubicBezTo>
                <a:cubicBezTo>
                  <a:pt x="733695" y="508308"/>
                  <a:pt x="792282" y="540685"/>
                  <a:pt x="885737" y="581483"/>
                </a:cubicBezTo>
                <a:cubicBezTo>
                  <a:pt x="995321" y="628447"/>
                  <a:pt x="1070630" y="678021"/>
                  <a:pt x="1111665" y="730204"/>
                </a:cubicBezTo>
                <a:cubicBezTo>
                  <a:pt x="1152700" y="782387"/>
                  <a:pt x="1173217" y="844532"/>
                  <a:pt x="1173217" y="916639"/>
                </a:cubicBezTo>
                <a:cubicBezTo>
                  <a:pt x="1173217" y="1022428"/>
                  <a:pt x="1135740" y="1103074"/>
                  <a:pt x="1060787" y="1158578"/>
                </a:cubicBezTo>
                <a:cubicBezTo>
                  <a:pt x="985833" y="1214081"/>
                  <a:pt x="879333" y="1241833"/>
                  <a:pt x="741285" y="1241833"/>
                </a:cubicBezTo>
                <a:cubicBezTo>
                  <a:pt x="615098" y="1241833"/>
                  <a:pt x="511681" y="1221434"/>
                  <a:pt x="431034" y="1180637"/>
                </a:cubicBezTo>
                <a:lnTo>
                  <a:pt x="431034" y="945102"/>
                </a:lnTo>
                <a:cubicBezTo>
                  <a:pt x="519745" y="1018633"/>
                  <a:pt x="620553" y="1055398"/>
                  <a:pt x="733458" y="1055398"/>
                </a:cubicBezTo>
                <a:cubicBezTo>
                  <a:pt x="797500" y="1055398"/>
                  <a:pt x="845651" y="1044368"/>
                  <a:pt x="877909" y="1022309"/>
                </a:cubicBezTo>
                <a:cubicBezTo>
                  <a:pt x="910168" y="1000250"/>
                  <a:pt x="926297" y="971905"/>
                  <a:pt x="926297" y="937275"/>
                </a:cubicBezTo>
                <a:cubicBezTo>
                  <a:pt x="926297" y="907388"/>
                  <a:pt x="913489" y="879162"/>
                  <a:pt x="887872" y="852596"/>
                </a:cubicBezTo>
                <a:cubicBezTo>
                  <a:pt x="862255" y="826030"/>
                  <a:pt x="794654" y="789977"/>
                  <a:pt x="685070" y="744435"/>
                </a:cubicBezTo>
                <a:cubicBezTo>
                  <a:pt x="512867" y="671379"/>
                  <a:pt x="426765" y="565116"/>
                  <a:pt x="426765" y="425646"/>
                </a:cubicBezTo>
                <a:cubicBezTo>
                  <a:pt x="426765" y="323177"/>
                  <a:pt x="465783" y="243599"/>
                  <a:pt x="543821" y="186909"/>
                </a:cubicBezTo>
                <a:cubicBezTo>
                  <a:pt x="621858" y="130219"/>
                  <a:pt x="725156" y="101875"/>
                  <a:pt x="853716" y="101875"/>
                </a:cubicBezTo>
                <a:close/>
                <a:moveTo>
                  <a:pt x="1876142" y="62738"/>
                </a:moveTo>
                <a:cubicBezTo>
                  <a:pt x="1915990" y="62738"/>
                  <a:pt x="1948249" y="74004"/>
                  <a:pt x="1972917" y="96538"/>
                </a:cubicBezTo>
                <a:cubicBezTo>
                  <a:pt x="1997585" y="119071"/>
                  <a:pt x="2009919" y="147416"/>
                  <a:pt x="2009919" y="181572"/>
                </a:cubicBezTo>
                <a:cubicBezTo>
                  <a:pt x="2009919" y="216203"/>
                  <a:pt x="1997348" y="245022"/>
                  <a:pt x="1972205" y="268030"/>
                </a:cubicBezTo>
                <a:cubicBezTo>
                  <a:pt x="1947063" y="291038"/>
                  <a:pt x="1915041" y="302541"/>
                  <a:pt x="1876142" y="302541"/>
                </a:cubicBezTo>
                <a:cubicBezTo>
                  <a:pt x="1837716" y="302541"/>
                  <a:pt x="1805932" y="290919"/>
                  <a:pt x="1780789" y="267674"/>
                </a:cubicBezTo>
                <a:cubicBezTo>
                  <a:pt x="1755647" y="244429"/>
                  <a:pt x="1743075" y="215728"/>
                  <a:pt x="1743075" y="181572"/>
                </a:cubicBezTo>
                <a:cubicBezTo>
                  <a:pt x="1743075" y="146467"/>
                  <a:pt x="1755528" y="117885"/>
                  <a:pt x="1780434" y="95826"/>
                </a:cubicBezTo>
                <a:cubicBezTo>
                  <a:pt x="1805339" y="73767"/>
                  <a:pt x="1837242" y="62738"/>
                  <a:pt x="1876142" y="62738"/>
                </a:cubicBezTo>
                <a:close/>
                <a:moveTo>
                  <a:pt x="133066" y="62738"/>
                </a:moveTo>
                <a:cubicBezTo>
                  <a:pt x="172915" y="62738"/>
                  <a:pt x="205174" y="74004"/>
                  <a:pt x="229842" y="96538"/>
                </a:cubicBezTo>
                <a:cubicBezTo>
                  <a:pt x="254510" y="119071"/>
                  <a:pt x="266844" y="147416"/>
                  <a:pt x="266844" y="181572"/>
                </a:cubicBezTo>
                <a:cubicBezTo>
                  <a:pt x="266844" y="216203"/>
                  <a:pt x="254273" y="245022"/>
                  <a:pt x="229130" y="268030"/>
                </a:cubicBezTo>
                <a:cubicBezTo>
                  <a:pt x="203988" y="291038"/>
                  <a:pt x="171966" y="302541"/>
                  <a:pt x="133066" y="302541"/>
                </a:cubicBezTo>
                <a:cubicBezTo>
                  <a:pt x="94641" y="302541"/>
                  <a:pt x="62857" y="290919"/>
                  <a:pt x="37714" y="267674"/>
                </a:cubicBezTo>
                <a:cubicBezTo>
                  <a:pt x="12572" y="244429"/>
                  <a:pt x="0" y="215728"/>
                  <a:pt x="0" y="181572"/>
                </a:cubicBezTo>
                <a:cubicBezTo>
                  <a:pt x="0" y="146467"/>
                  <a:pt x="12453" y="117885"/>
                  <a:pt x="37358" y="95826"/>
                </a:cubicBezTo>
                <a:cubicBezTo>
                  <a:pt x="62264" y="73767"/>
                  <a:pt x="94167" y="62738"/>
                  <a:pt x="133066" y="62738"/>
                </a:cubicBezTo>
                <a:close/>
                <a:moveTo>
                  <a:pt x="2722467" y="57756"/>
                </a:moveTo>
                <a:lnTo>
                  <a:pt x="2951597" y="57756"/>
                </a:lnTo>
                <a:lnTo>
                  <a:pt x="2951597" y="1222620"/>
                </a:lnTo>
                <a:lnTo>
                  <a:pt x="2722467" y="1222620"/>
                </a:lnTo>
                <a:lnTo>
                  <a:pt x="2722467" y="1111613"/>
                </a:lnTo>
                <a:lnTo>
                  <a:pt x="2718909" y="1111613"/>
                </a:lnTo>
                <a:cubicBezTo>
                  <a:pt x="2663405" y="1198426"/>
                  <a:pt x="2581335" y="1241833"/>
                  <a:pt x="2472700" y="1241833"/>
                </a:cubicBezTo>
                <a:cubicBezTo>
                  <a:pt x="2372604" y="1241833"/>
                  <a:pt x="2293025" y="1206491"/>
                  <a:pt x="2233964" y="1135807"/>
                </a:cubicBezTo>
                <a:cubicBezTo>
                  <a:pt x="2174902" y="1065123"/>
                  <a:pt x="2145371" y="968822"/>
                  <a:pt x="2145371" y="846904"/>
                </a:cubicBezTo>
                <a:cubicBezTo>
                  <a:pt x="2145371" y="717870"/>
                  <a:pt x="2178460" y="613860"/>
                  <a:pt x="2244637" y="534874"/>
                </a:cubicBezTo>
                <a:cubicBezTo>
                  <a:pt x="2310815" y="455888"/>
                  <a:pt x="2397272" y="416395"/>
                  <a:pt x="2504010" y="416395"/>
                </a:cubicBezTo>
                <a:cubicBezTo>
                  <a:pt x="2606478" y="416395"/>
                  <a:pt x="2678111" y="453397"/>
                  <a:pt x="2718909" y="527402"/>
                </a:cubicBezTo>
                <a:lnTo>
                  <a:pt x="2722467" y="527402"/>
                </a:lnTo>
                <a:close/>
                <a:moveTo>
                  <a:pt x="1331528" y="57756"/>
                </a:moveTo>
                <a:lnTo>
                  <a:pt x="1560658" y="57756"/>
                </a:lnTo>
                <a:lnTo>
                  <a:pt x="1560658" y="1222620"/>
                </a:lnTo>
                <a:lnTo>
                  <a:pt x="1331528" y="1222620"/>
                </a:lnTo>
                <a:close/>
                <a:moveTo>
                  <a:pt x="3977005" y="0"/>
                </a:moveTo>
                <a:lnTo>
                  <a:pt x="4064410" y="0"/>
                </a:lnTo>
                <a:lnTo>
                  <a:pt x="4345410" y="0"/>
                </a:lnTo>
                <a:lnTo>
                  <a:pt x="4901149" y="0"/>
                </a:lnTo>
                <a:cubicBezTo>
                  <a:pt x="4956338" y="0"/>
                  <a:pt x="5001078" y="44740"/>
                  <a:pt x="5001078" y="99929"/>
                </a:cubicBezTo>
                <a:lnTo>
                  <a:pt x="5001078" y="349746"/>
                </a:lnTo>
                <a:lnTo>
                  <a:pt x="5001078" y="499636"/>
                </a:lnTo>
                <a:cubicBezTo>
                  <a:pt x="5001078" y="554825"/>
                  <a:pt x="4956338" y="599565"/>
                  <a:pt x="4901149" y="599565"/>
                </a:cubicBezTo>
                <a:lnTo>
                  <a:pt x="4345410" y="599565"/>
                </a:lnTo>
                <a:lnTo>
                  <a:pt x="4045260" y="718051"/>
                </a:lnTo>
                <a:lnTo>
                  <a:pt x="4064410" y="599565"/>
                </a:lnTo>
                <a:lnTo>
                  <a:pt x="3977005" y="599565"/>
                </a:lnTo>
                <a:cubicBezTo>
                  <a:pt x="3921816" y="599565"/>
                  <a:pt x="3877076" y="554825"/>
                  <a:pt x="3877076" y="499636"/>
                </a:cubicBezTo>
                <a:lnTo>
                  <a:pt x="3877076" y="349746"/>
                </a:lnTo>
                <a:lnTo>
                  <a:pt x="3877076" y="99929"/>
                </a:lnTo>
                <a:cubicBezTo>
                  <a:pt x="3877076" y="44740"/>
                  <a:pt x="3921816" y="0"/>
                  <a:pt x="3977005" y="0"/>
                </a:cubicBezTo>
                <a:close/>
              </a:path>
            </a:pathLst>
          </a:custGeom>
          <a:blipFill dpi="0" rotWithShape="1">
            <a:blip r:embed="rId9" cstate="print">
              <a:alphaModFix amt="37000"/>
              <a:duotone>
                <a:schemeClr val="accent1">
                  <a:shade val="45000"/>
                  <a:satMod val="135000"/>
                </a:schemeClr>
                <a:prstClr val="white"/>
              </a:duotone>
              <a:extLst>
                <a:ext uri="{28A0092B-C50C-407E-A947-70E740481C1C}">
                  <a14:useLocalDpi xmlns:a14="http://schemas.microsoft.com/office/drawing/2010/main" val="0"/>
                </a:ext>
              </a:extLst>
            </a:blip>
            <a:srcRect/>
            <a:tile tx="0" ty="0" sx="100000" sy="100000" flip="none" algn="tl"/>
          </a:blip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a:endParaRPr lang="zh-CN" altLang="en-US" sz="2800" dirty="0">
              <a:solidFill>
                <a:schemeClr val="accent3"/>
              </a:solidFill>
            </a:endParaRPr>
          </a:p>
        </p:txBody>
      </p:sp>
    </p:spTree>
    <p:custDataLst>
      <p:tags r:id="rId1"/>
    </p:custDataLst>
    <p:extLst>
      <p:ext uri="{BB962C8B-B14F-4D97-AF65-F5344CB8AC3E}">
        <p14:creationId xmlns:p14="http://schemas.microsoft.com/office/powerpoint/2010/main" val="461389342"/>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 name="矩形 47">
            <a:extLst>
              <a:ext uri="{FF2B5EF4-FFF2-40B4-BE49-F238E27FC236}">
                <a16:creationId xmlns:a16="http://schemas.microsoft.com/office/drawing/2014/main" xmlns="" id="{7FEDBEE0-4257-43B1-A81B-6A36D32F8D99}"/>
              </a:ext>
            </a:extLst>
          </p:cNvPr>
          <p:cNvSpPr/>
          <p:nvPr/>
        </p:nvSpPr>
        <p:spPr>
          <a:xfrm>
            <a:off x="705307" y="5385913"/>
            <a:ext cx="10781387" cy="1265021"/>
          </a:xfrm>
          <a:prstGeom prst="rect">
            <a:avLst/>
          </a:prstGeom>
          <a:pattFill prst="pct10">
            <a:fgClr>
              <a:schemeClr val="accent3"/>
            </a:fgClr>
            <a:bgClr>
              <a:schemeClr val="accent6"/>
            </a:bgClr>
          </a:pattFill>
          <a:ln w="762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288000" tIns="0" rIns="288000" rtlCol="0" anchor="ctr"/>
          <a:lstStyle/>
          <a:p>
            <a:pPr>
              <a:lnSpc>
                <a:spcPct val="150000"/>
              </a:lnSpc>
            </a:pPr>
            <a:r>
              <a:rPr lang="zh-CN" altLang="en-US" sz="2000" dirty="0">
                <a:solidFill>
                  <a:schemeClr val="accent2"/>
                </a:solidFill>
                <a:latin typeface="字魂43号-国潮手书" panose="00000500000000000000" pitchFamily="2" charset="-122"/>
                <a:ea typeface="字魂43号-国潮手书" panose="00000500000000000000" pitchFamily="2" charset="-122"/>
              </a:rPr>
              <a:t>MERS的病原体与SARS同属</a:t>
            </a:r>
            <a:r>
              <a:rPr lang="zh-CN" altLang="en-US" sz="2000">
                <a:solidFill>
                  <a:schemeClr val="accent2"/>
                </a:solidFill>
                <a:latin typeface="字魂43号-国潮手书" panose="00000500000000000000" pitchFamily="2" charset="-122"/>
                <a:ea typeface="字魂43号-国潮手书" panose="00000500000000000000" pitchFamily="2" charset="-122"/>
              </a:rPr>
              <a:t>冠</a:t>
            </a:r>
            <a:r>
              <a:rPr lang="zh-CN" altLang="en-US" sz="2000" smtClean="0">
                <a:solidFill>
                  <a:schemeClr val="accent2"/>
                </a:solidFill>
                <a:latin typeface="字魂43号-国潮手书" panose="00000500000000000000" pitchFamily="2" charset="-122"/>
                <a:ea typeface="字魂43号-国潮手书" panose="00000500000000000000" pitchFamily="2" charset="-122"/>
              </a:rPr>
              <a:t>状</a:t>
            </a:r>
            <a:r>
              <a:rPr lang="zh-CN" altLang="en-US" sz="100" smtClean="0">
                <a:solidFill>
                  <a:schemeClr val="accent2"/>
                </a:solidFill>
                <a:latin typeface="字魂43号-国潮手书" panose="00000500000000000000" pitchFamily="2" charset="-122"/>
                <a:ea typeface="字魂43号-国潮手书" panose="00000500000000000000" pitchFamily="2" charset="-122"/>
              </a:rPr>
              <a:t> </a:t>
            </a:r>
            <a:r>
              <a:rPr lang="zh-CN" altLang="en-US" sz="2000" smtClean="0">
                <a:solidFill>
                  <a:schemeClr val="accent2"/>
                </a:solidFill>
                <a:latin typeface="字魂43号-国潮手书" panose="00000500000000000000" pitchFamily="2" charset="-122"/>
                <a:ea typeface="字魂43号-国潮手书" panose="00000500000000000000" pitchFamily="2" charset="-122"/>
              </a:rPr>
              <a:t>病</a:t>
            </a:r>
            <a:r>
              <a:rPr lang="zh-CN" altLang="en-US" sz="2000" dirty="0">
                <a:solidFill>
                  <a:schemeClr val="accent2"/>
                </a:solidFill>
                <a:latin typeface="字魂43号-国潮手书" panose="00000500000000000000" pitchFamily="2" charset="-122"/>
                <a:ea typeface="字魂43号-国潮手书" panose="00000500000000000000" pitchFamily="2" charset="-122"/>
              </a:rPr>
              <a:t>毒科，病死率高于非典。</a:t>
            </a:r>
            <a:r>
              <a:rPr lang="zh-CN" altLang="en-US" sz="2000" dirty="0">
                <a:solidFill>
                  <a:schemeClr val="accent1"/>
                </a:solidFill>
                <a:latin typeface="字魂43号-国潮手书" panose="00000500000000000000" pitchFamily="2" charset="-122"/>
                <a:ea typeface="字魂43号-国潮手书" panose="00000500000000000000" pitchFamily="2" charset="-122"/>
              </a:rPr>
              <a:t>是第</a:t>
            </a:r>
            <a:r>
              <a:rPr lang="en-US" altLang="zh-CN" sz="2000" dirty="0">
                <a:solidFill>
                  <a:schemeClr val="accent1"/>
                </a:solidFill>
                <a:latin typeface="字魂43号-国潮手书" panose="00000500000000000000" pitchFamily="2" charset="-122"/>
                <a:ea typeface="字魂43号-国潮手书" panose="00000500000000000000" pitchFamily="2" charset="-122"/>
              </a:rPr>
              <a:t>6</a:t>
            </a:r>
            <a:r>
              <a:rPr lang="zh-CN" altLang="en-US" sz="2000" dirty="0">
                <a:solidFill>
                  <a:schemeClr val="accent1"/>
                </a:solidFill>
                <a:latin typeface="字魂43号-国潮手书" panose="00000500000000000000" pitchFamily="2" charset="-122"/>
                <a:ea typeface="字魂43号-国潮手书" panose="00000500000000000000" pitchFamily="2" charset="-122"/>
              </a:rPr>
              <a:t>种已知的人类冠状病毒，也是过去</a:t>
            </a:r>
            <a:r>
              <a:rPr lang="en-US" altLang="zh-CN" sz="2000" dirty="0">
                <a:solidFill>
                  <a:schemeClr val="accent1"/>
                </a:solidFill>
                <a:latin typeface="字魂43号-国潮手书" panose="00000500000000000000" pitchFamily="2" charset="-122"/>
                <a:ea typeface="字魂43号-国潮手书" panose="00000500000000000000" pitchFamily="2" charset="-122"/>
              </a:rPr>
              <a:t>10</a:t>
            </a:r>
            <a:r>
              <a:rPr lang="zh-CN" altLang="en-US" sz="2000" dirty="0">
                <a:solidFill>
                  <a:schemeClr val="accent1"/>
                </a:solidFill>
                <a:latin typeface="字魂43号-国潮手书" panose="00000500000000000000" pitchFamily="2" charset="-122"/>
                <a:ea typeface="字魂43号-国潮手书" panose="00000500000000000000" pitchFamily="2" charset="-122"/>
              </a:rPr>
              <a:t>年内被分离出来的第</a:t>
            </a:r>
            <a:r>
              <a:rPr lang="en-US" altLang="zh-CN" sz="2000" dirty="0">
                <a:solidFill>
                  <a:schemeClr val="accent1"/>
                </a:solidFill>
                <a:latin typeface="字魂43号-国潮手书" panose="00000500000000000000" pitchFamily="2" charset="-122"/>
                <a:ea typeface="字魂43号-国潮手书" panose="00000500000000000000" pitchFamily="2" charset="-122"/>
              </a:rPr>
              <a:t>3</a:t>
            </a:r>
            <a:r>
              <a:rPr lang="zh-CN" altLang="en-US" sz="2000" dirty="0">
                <a:solidFill>
                  <a:schemeClr val="accent1"/>
                </a:solidFill>
                <a:latin typeface="字魂43号-国潮手书" panose="00000500000000000000" pitchFamily="2" charset="-122"/>
                <a:ea typeface="字魂43号-国潮手书" panose="00000500000000000000" pitchFamily="2" charset="-122"/>
              </a:rPr>
              <a:t>种。</a:t>
            </a:r>
            <a:r>
              <a:rPr lang="en-US" altLang="zh-CN" sz="2000" dirty="0">
                <a:solidFill>
                  <a:schemeClr val="accent1"/>
                </a:solidFill>
                <a:latin typeface="字魂43号-国潮手书" panose="00000500000000000000" pitchFamily="2" charset="-122"/>
                <a:ea typeface="字魂43号-国潮手书" panose="00000500000000000000" pitchFamily="2" charset="-122"/>
              </a:rPr>
              <a:t> </a:t>
            </a:r>
            <a:endParaRPr lang="zh-CN" altLang="en-US" sz="2000" dirty="0">
              <a:solidFill>
                <a:schemeClr val="accent1"/>
              </a:solidFill>
              <a:latin typeface="字魂43号-国潮手书" panose="00000500000000000000" pitchFamily="2" charset="-122"/>
              <a:ea typeface="字魂43号-国潮手书" panose="00000500000000000000" pitchFamily="2" charset="-122"/>
            </a:endParaRPr>
          </a:p>
        </p:txBody>
      </p:sp>
      <p:sp>
        <p:nvSpPr>
          <p:cNvPr id="6" name="矩形 5">
            <a:extLst>
              <a:ext uri="{FF2B5EF4-FFF2-40B4-BE49-F238E27FC236}">
                <a16:creationId xmlns:a16="http://schemas.microsoft.com/office/drawing/2014/main" xmlns="" id="{582A2692-388C-4DE6-A8BE-D6DA38051256}"/>
              </a:ext>
            </a:extLst>
          </p:cNvPr>
          <p:cNvSpPr/>
          <p:nvPr/>
        </p:nvSpPr>
        <p:spPr>
          <a:xfrm>
            <a:off x="3293791" y="3510659"/>
            <a:ext cx="5604418" cy="1446550"/>
          </a:xfrm>
          <a:prstGeom prst="rect">
            <a:avLst/>
          </a:prstGeom>
          <a:noFill/>
        </p:spPr>
        <p:txBody>
          <a:bodyPr wrap="none">
            <a:spAutoFit/>
          </a:bodyPr>
          <a:lstStyle/>
          <a:p>
            <a:pPr algn="ctr"/>
            <a:r>
              <a:rPr lang="en-US" altLang="zh-CN" sz="8800" smtClean="0">
                <a:ln w="19050">
                  <a:solidFill>
                    <a:schemeClr val="accent3">
                      <a:lumMod val="50000"/>
                      <a:alpha val="60000"/>
                    </a:schemeClr>
                  </a:solidFill>
                </a:ln>
                <a:noFill/>
                <a:latin typeface="字魂43号-国潮手书" panose="00000500000000000000" pitchFamily="2" charset="-122"/>
                <a:ea typeface="字魂43号-国潮手书" panose="00000500000000000000" pitchFamily="2" charset="-122"/>
              </a:rPr>
              <a:t>ME</a:t>
            </a:r>
            <a:r>
              <a:rPr lang="en-US" altLang="zh-CN" sz="100" smtClean="0">
                <a:ln w="19050">
                  <a:solidFill>
                    <a:schemeClr val="accent3">
                      <a:lumMod val="50000"/>
                      <a:alpha val="60000"/>
                    </a:schemeClr>
                  </a:solidFill>
                </a:ln>
                <a:noFill/>
                <a:latin typeface="字魂43号-国潮手书" panose="00000500000000000000" pitchFamily="2" charset="-122"/>
                <a:ea typeface="字魂43号-国潮手书" panose="00000500000000000000" pitchFamily="2" charset="-122"/>
              </a:rPr>
              <a:t> </a:t>
            </a:r>
            <a:r>
              <a:rPr lang="en-US" altLang="zh-CN" sz="8800" smtClean="0">
                <a:ln w="19050">
                  <a:solidFill>
                    <a:schemeClr val="accent3">
                      <a:lumMod val="50000"/>
                      <a:alpha val="60000"/>
                    </a:schemeClr>
                  </a:solidFill>
                </a:ln>
                <a:noFill/>
                <a:latin typeface="字魂43号-国潮手书" panose="00000500000000000000" pitchFamily="2" charset="-122"/>
                <a:ea typeface="字魂43号-国潮手书" panose="00000500000000000000" pitchFamily="2" charset="-122"/>
              </a:rPr>
              <a:t>RS-COV</a:t>
            </a:r>
            <a:endParaRPr lang="en-US" altLang="zh-CN" sz="8800" dirty="0">
              <a:ln w="19050">
                <a:solidFill>
                  <a:schemeClr val="accent3">
                    <a:lumMod val="50000"/>
                    <a:alpha val="60000"/>
                  </a:schemeClr>
                </a:solidFill>
              </a:ln>
              <a:noFill/>
              <a:latin typeface="字魂43号-国潮手书" panose="00000500000000000000" pitchFamily="2" charset="-122"/>
              <a:ea typeface="字魂43号-国潮手书" panose="00000500000000000000" pitchFamily="2" charset="-122"/>
            </a:endParaRPr>
          </a:p>
        </p:txBody>
      </p:sp>
      <p:grpSp>
        <p:nvGrpSpPr>
          <p:cNvPr id="86" name="组合 85">
            <a:extLst>
              <a:ext uri="{FF2B5EF4-FFF2-40B4-BE49-F238E27FC236}">
                <a16:creationId xmlns:a16="http://schemas.microsoft.com/office/drawing/2014/main" xmlns="" id="{E84D6F0B-FC5C-427B-A379-50F2CCB1CB4D}"/>
              </a:ext>
            </a:extLst>
          </p:cNvPr>
          <p:cNvGrpSpPr/>
          <p:nvPr/>
        </p:nvGrpSpPr>
        <p:grpSpPr>
          <a:xfrm>
            <a:off x="3810000" y="292741"/>
            <a:ext cx="4572000" cy="2058822"/>
            <a:chOff x="4238287" y="320041"/>
            <a:chExt cx="3715426" cy="1673099"/>
          </a:xfrm>
        </p:grpSpPr>
        <p:grpSp>
          <p:nvGrpSpPr>
            <p:cNvPr id="42" name="组合 41">
              <a:extLst>
                <a:ext uri="{FF2B5EF4-FFF2-40B4-BE49-F238E27FC236}">
                  <a16:creationId xmlns:a16="http://schemas.microsoft.com/office/drawing/2014/main" xmlns="" id="{72B272D6-3BA0-41FD-993B-632298863B86}"/>
                </a:ext>
              </a:extLst>
            </p:cNvPr>
            <p:cNvGrpSpPr/>
            <p:nvPr/>
          </p:nvGrpSpPr>
          <p:grpSpPr>
            <a:xfrm>
              <a:off x="4238287" y="952501"/>
              <a:ext cx="3715426" cy="783418"/>
              <a:chOff x="3410465" y="952501"/>
              <a:chExt cx="3715426" cy="783418"/>
            </a:xfrm>
          </p:grpSpPr>
          <p:grpSp>
            <p:nvGrpSpPr>
              <p:cNvPr id="41" name="组合 40">
                <a:extLst>
                  <a:ext uri="{FF2B5EF4-FFF2-40B4-BE49-F238E27FC236}">
                    <a16:creationId xmlns:a16="http://schemas.microsoft.com/office/drawing/2014/main" xmlns="" id="{5420EFA0-0F87-4F62-93A9-7B4F5E831FDE}"/>
                  </a:ext>
                </a:extLst>
              </p:cNvPr>
              <p:cNvGrpSpPr/>
              <p:nvPr/>
            </p:nvGrpSpPr>
            <p:grpSpPr>
              <a:xfrm>
                <a:off x="3822376" y="952501"/>
                <a:ext cx="2891604" cy="783418"/>
                <a:chOff x="3848100" y="952501"/>
                <a:chExt cx="2891604" cy="783418"/>
              </a:xfrm>
            </p:grpSpPr>
            <p:sp>
              <p:nvSpPr>
                <p:cNvPr id="12" name="椭圆 11">
                  <a:extLst>
                    <a:ext uri="{FF2B5EF4-FFF2-40B4-BE49-F238E27FC236}">
                      <a16:creationId xmlns:a16="http://schemas.microsoft.com/office/drawing/2014/main" xmlns="" id="{F6687041-D317-4848-BF9E-AD97CDBD03B9}"/>
                    </a:ext>
                  </a:extLst>
                </p:cNvPr>
                <p:cNvSpPr/>
                <p:nvPr/>
              </p:nvSpPr>
              <p:spPr>
                <a:xfrm>
                  <a:off x="3848100" y="952501"/>
                  <a:ext cx="783420" cy="783418"/>
                </a:xfrm>
                <a:prstGeom prst="ellipse">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32" name="Oval 11_1">
                  <a:extLst>
                    <a:ext uri="{FF2B5EF4-FFF2-40B4-BE49-F238E27FC236}">
                      <a16:creationId xmlns:a16="http://schemas.microsoft.com/office/drawing/2014/main" xmlns="" id="{D0C854B7-B1D4-4C3E-A28C-5460C33F4A52}"/>
                    </a:ext>
                  </a:extLst>
                </p:cNvPr>
                <p:cNvSpPr/>
                <p:nvPr/>
              </p:nvSpPr>
              <p:spPr>
                <a:xfrm>
                  <a:off x="3878580" y="982981"/>
                  <a:ext cx="722460" cy="722458"/>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33" name="椭圆 32">
                  <a:extLst>
                    <a:ext uri="{FF2B5EF4-FFF2-40B4-BE49-F238E27FC236}">
                      <a16:creationId xmlns:a16="http://schemas.microsoft.com/office/drawing/2014/main" xmlns="" id="{5489DBB0-4D8C-4E7A-BDEE-6A8F85123952}"/>
                    </a:ext>
                  </a:extLst>
                </p:cNvPr>
                <p:cNvSpPr/>
                <p:nvPr/>
              </p:nvSpPr>
              <p:spPr>
                <a:xfrm>
                  <a:off x="4550828" y="952501"/>
                  <a:ext cx="783420" cy="783418"/>
                </a:xfrm>
                <a:prstGeom prst="ellipse">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34" name="Oval 11_1">
                  <a:extLst>
                    <a:ext uri="{FF2B5EF4-FFF2-40B4-BE49-F238E27FC236}">
                      <a16:creationId xmlns:a16="http://schemas.microsoft.com/office/drawing/2014/main" xmlns="" id="{D9A3E32A-B45D-48DF-9BC7-8C78F3CC65C1}"/>
                    </a:ext>
                  </a:extLst>
                </p:cNvPr>
                <p:cNvSpPr/>
                <p:nvPr/>
              </p:nvSpPr>
              <p:spPr>
                <a:xfrm>
                  <a:off x="4581308" y="982981"/>
                  <a:ext cx="722460" cy="722458"/>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35" name="椭圆 34">
                  <a:extLst>
                    <a:ext uri="{FF2B5EF4-FFF2-40B4-BE49-F238E27FC236}">
                      <a16:creationId xmlns:a16="http://schemas.microsoft.com/office/drawing/2014/main" xmlns="" id="{81080A5B-58DC-491A-A071-8FBFA4704243}"/>
                    </a:ext>
                  </a:extLst>
                </p:cNvPr>
                <p:cNvSpPr/>
                <p:nvPr/>
              </p:nvSpPr>
              <p:spPr>
                <a:xfrm>
                  <a:off x="5253556" y="952501"/>
                  <a:ext cx="783420" cy="783418"/>
                </a:xfrm>
                <a:prstGeom prst="ellipse">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36" name="Oval 11_1">
                  <a:extLst>
                    <a:ext uri="{FF2B5EF4-FFF2-40B4-BE49-F238E27FC236}">
                      <a16:creationId xmlns:a16="http://schemas.microsoft.com/office/drawing/2014/main" xmlns="" id="{F0DA09EA-39AC-4149-A67E-5B79577DBBA2}"/>
                    </a:ext>
                  </a:extLst>
                </p:cNvPr>
                <p:cNvSpPr/>
                <p:nvPr/>
              </p:nvSpPr>
              <p:spPr>
                <a:xfrm>
                  <a:off x="5284036" y="982981"/>
                  <a:ext cx="722460" cy="722458"/>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37" name="椭圆 36">
                  <a:extLst>
                    <a:ext uri="{FF2B5EF4-FFF2-40B4-BE49-F238E27FC236}">
                      <a16:creationId xmlns:a16="http://schemas.microsoft.com/office/drawing/2014/main" xmlns="" id="{1F347F55-2599-4AF7-814B-DAE101C19621}"/>
                    </a:ext>
                  </a:extLst>
                </p:cNvPr>
                <p:cNvSpPr/>
                <p:nvPr/>
              </p:nvSpPr>
              <p:spPr>
                <a:xfrm>
                  <a:off x="5956284" y="952501"/>
                  <a:ext cx="783420" cy="783418"/>
                </a:xfrm>
                <a:prstGeom prst="ellipse">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38" name="Oval 11_1">
                  <a:extLst>
                    <a:ext uri="{FF2B5EF4-FFF2-40B4-BE49-F238E27FC236}">
                      <a16:creationId xmlns:a16="http://schemas.microsoft.com/office/drawing/2014/main" xmlns="" id="{1BC41210-0A83-4D72-84F9-DFA2E63BDA9F}"/>
                    </a:ext>
                  </a:extLst>
                </p:cNvPr>
                <p:cNvSpPr/>
                <p:nvPr/>
              </p:nvSpPr>
              <p:spPr>
                <a:xfrm>
                  <a:off x="5986764" y="982981"/>
                  <a:ext cx="722460" cy="722458"/>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grpSp>
          <p:grpSp>
            <p:nvGrpSpPr>
              <p:cNvPr id="40" name="组合 39">
                <a:extLst>
                  <a:ext uri="{FF2B5EF4-FFF2-40B4-BE49-F238E27FC236}">
                    <a16:creationId xmlns:a16="http://schemas.microsoft.com/office/drawing/2014/main" xmlns="" id="{9589940D-E09D-4DAD-B1E7-46EE5E8DC08A}"/>
                  </a:ext>
                </a:extLst>
              </p:cNvPr>
              <p:cNvGrpSpPr/>
              <p:nvPr/>
            </p:nvGrpSpPr>
            <p:grpSpPr>
              <a:xfrm>
                <a:off x="3410465" y="1270070"/>
                <a:ext cx="3715426" cy="148281"/>
                <a:chOff x="3410465" y="1198605"/>
                <a:chExt cx="3715426" cy="148281"/>
              </a:xfrm>
            </p:grpSpPr>
            <p:sp>
              <p:nvSpPr>
                <p:cNvPr id="30" name="椭圆 29">
                  <a:extLst>
                    <a:ext uri="{FF2B5EF4-FFF2-40B4-BE49-F238E27FC236}">
                      <a16:creationId xmlns:a16="http://schemas.microsoft.com/office/drawing/2014/main" xmlns="" id="{4BC1A7DB-8556-4D48-9F07-3D59B8DAC4B5}"/>
                    </a:ext>
                  </a:extLst>
                </p:cNvPr>
                <p:cNvSpPr/>
                <p:nvPr/>
              </p:nvSpPr>
              <p:spPr>
                <a:xfrm>
                  <a:off x="3410465" y="1198605"/>
                  <a:ext cx="148281" cy="148281"/>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39" name="椭圆 38">
                  <a:extLst>
                    <a:ext uri="{FF2B5EF4-FFF2-40B4-BE49-F238E27FC236}">
                      <a16:creationId xmlns:a16="http://schemas.microsoft.com/office/drawing/2014/main" xmlns="" id="{B2CEAF87-8BF4-4AC3-B0F1-908199879E64}"/>
                    </a:ext>
                  </a:extLst>
                </p:cNvPr>
                <p:cNvSpPr/>
                <p:nvPr/>
              </p:nvSpPr>
              <p:spPr>
                <a:xfrm>
                  <a:off x="6977610" y="1198605"/>
                  <a:ext cx="148281" cy="148281"/>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grpSp>
        </p:grpSp>
        <p:sp>
          <p:nvSpPr>
            <p:cNvPr id="43" name="矩形 42">
              <a:extLst>
                <a:ext uri="{FF2B5EF4-FFF2-40B4-BE49-F238E27FC236}">
                  <a16:creationId xmlns:a16="http://schemas.microsoft.com/office/drawing/2014/main" xmlns="" id="{B5621210-C86D-46B1-8B34-7494F4D72658}"/>
                </a:ext>
              </a:extLst>
            </p:cNvPr>
            <p:cNvSpPr/>
            <p:nvPr/>
          </p:nvSpPr>
          <p:spPr>
            <a:xfrm>
              <a:off x="4478216" y="925359"/>
              <a:ext cx="3194424" cy="750343"/>
            </a:xfrm>
            <a:prstGeom prst="rect">
              <a:avLst/>
            </a:prstGeom>
          </p:spPr>
          <p:txBody>
            <a:bodyPr wrap="none">
              <a:spAutoFit/>
            </a:bodyPr>
            <a:lstStyle/>
            <a:p>
              <a:pPr algn="ctr"/>
              <a:r>
                <a:rPr lang="zh-CN" altLang="en-US" sz="5400" spc="-300">
                  <a:solidFill>
                    <a:schemeClr val="accent6"/>
                  </a:solidFill>
                  <a:latin typeface="字魂43号-国潮手书" panose="00000500000000000000" pitchFamily="2" charset="-122"/>
                  <a:ea typeface="字魂43号-国潮手书" panose="00000500000000000000" pitchFamily="2" charset="-122"/>
                </a:rPr>
                <a:t>病 </a:t>
              </a:r>
              <a:r>
                <a:rPr lang="zh-CN" altLang="en-US" sz="100" spc="-300" smtClean="0">
                  <a:solidFill>
                    <a:schemeClr val="accent6"/>
                  </a:solidFill>
                  <a:latin typeface="字魂43号-国潮手书" panose="00000500000000000000" pitchFamily="2" charset="-122"/>
                  <a:ea typeface="字魂43号-国潮手书" panose="00000500000000000000" pitchFamily="2" charset="-122"/>
                </a:rPr>
                <a:t> </a:t>
              </a:r>
              <a:r>
                <a:rPr lang="zh-CN" altLang="en-US" sz="5400" spc="-300" smtClean="0">
                  <a:solidFill>
                    <a:schemeClr val="accent6"/>
                  </a:solidFill>
                  <a:latin typeface="字魂43号-国潮手书" panose="00000500000000000000" pitchFamily="2" charset="-122"/>
                  <a:ea typeface="字魂43号-国潮手书" panose="00000500000000000000" pitchFamily="2" charset="-122"/>
                </a:rPr>
                <a:t>毒 </a:t>
              </a:r>
              <a:r>
                <a:rPr lang="zh-CN" altLang="en-US" sz="5400" spc="-300" dirty="0">
                  <a:solidFill>
                    <a:schemeClr val="accent6"/>
                  </a:solidFill>
                  <a:latin typeface="字魂43号-国潮手书" panose="00000500000000000000" pitchFamily="2" charset="-122"/>
                  <a:ea typeface="字魂43号-国潮手书" panose="00000500000000000000" pitchFamily="2" charset="-122"/>
                </a:rPr>
                <a:t>档 案</a:t>
              </a:r>
              <a:endParaRPr lang="zh-CN" altLang="en-US" sz="5400" spc="-300" dirty="0">
                <a:solidFill>
                  <a:schemeClr val="accent6"/>
                </a:solidFill>
              </a:endParaRPr>
            </a:p>
          </p:txBody>
        </p:sp>
        <p:grpSp>
          <p:nvGrpSpPr>
            <p:cNvPr id="67" name="组合 66">
              <a:extLst>
                <a:ext uri="{FF2B5EF4-FFF2-40B4-BE49-F238E27FC236}">
                  <a16:creationId xmlns:a16="http://schemas.microsoft.com/office/drawing/2014/main" xmlns="" id="{04DC4F6E-5F7D-4A96-A006-F2FAE7C496DB}"/>
                </a:ext>
              </a:extLst>
            </p:cNvPr>
            <p:cNvGrpSpPr/>
            <p:nvPr/>
          </p:nvGrpSpPr>
          <p:grpSpPr>
            <a:xfrm>
              <a:off x="5794966" y="320041"/>
              <a:ext cx="582336" cy="647700"/>
              <a:chOff x="5791403" y="7419975"/>
              <a:chExt cx="582336" cy="647700"/>
            </a:xfrm>
          </p:grpSpPr>
          <p:grpSp>
            <p:nvGrpSpPr>
              <p:cNvPr id="49" name="Group 47_1">
                <a:extLst>
                  <a:ext uri="{FF2B5EF4-FFF2-40B4-BE49-F238E27FC236}">
                    <a16:creationId xmlns:a16="http://schemas.microsoft.com/office/drawing/2014/main" xmlns="" id="{59BA073D-D0D8-405D-902D-9376DBC29A62}"/>
                  </a:ext>
                </a:extLst>
              </p:cNvPr>
              <p:cNvGrpSpPr/>
              <p:nvPr/>
            </p:nvGrpSpPr>
            <p:grpSpPr>
              <a:xfrm rot="20669181">
                <a:off x="5944529" y="7557411"/>
                <a:ext cx="45719" cy="495300"/>
                <a:chOff x="5981700" y="7419975"/>
                <a:chExt cx="0" cy="647700"/>
              </a:xfrm>
            </p:grpSpPr>
            <p:cxnSp>
              <p:nvCxnSpPr>
                <p:cNvPr id="50" name="直接连接符 49">
                  <a:extLst>
                    <a:ext uri="{FF2B5EF4-FFF2-40B4-BE49-F238E27FC236}">
                      <a16:creationId xmlns:a16="http://schemas.microsoft.com/office/drawing/2014/main" xmlns="" id="{0E4B11B5-3058-42AB-8525-A9013D1B02A0}"/>
                    </a:ext>
                  </a:extLst>
                </p:cNvPr>
                <p:cNvCxnSpPr/>
                <p:nvPr/>
              </p:nvCxnSpPr>
              <p:spPr>
                <a:xfrm flipV="1">
                  <a:off x="5981700" y="7629525"/>
                  <a:ext cx="0" cy="438150"/>
                </a:xfrm>
                <a:prstGeom prst="line">
                  <a:avLst/>
                </a:prstGeom>
                <a:ln>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51" name="直接连接符 50">
                  <a:extLst>
                    <a:ext uri="{FF2B5EF4-FFF2-40B4-BE49-F238E27FC236}">
                      <a16:creationId xmlns:a16="http://schemas.microsoft.com/office/drawing/2014/main" xmlns="" id="{1B21B352-0E76-40AF-B7B4-FB606507C702}"/>
                    </a:ext>
                  </a:extLst>
                </p:cNvPr>
                <p:cNvCxnSpPr>
                  <a:cxnSpLocks/>
                </p:cNvCxnSpPr>
                <p:nvPr/>
              </p:nvCxnSpPr>
              <p:spPr>
                <a:xfrm flipV="1">
                  <a:off x="5981700" y="7419975"/>
                  <a:ext cx="0" cy="114300"/>
                </a:xfrm>
                <a:prstGeom prst="line">
                  <a:avLst/>
                </a:prstGeom>
                <a:ln>
                  <a:solidFill>
                    <a:schemeClr val="accent2"/>
                  </a:solidFill>
                </a:ln>
              </p:spPr>
              <p:style>
                <a:lnRef idx="1">
                  <a:schemeClr val="accent1"/>
                </a:lnRef>
                <a:fillRef idx="0">
                  <a:schemeClr val="accent1"/>
                </a:fillRef>
                <a:effectRef idx="0">
                  <a:schemeClr val="accent1"/>
                </a:effectRef>
                <a:fontRef idx="minor">
                  <a:schemeClr val="tx1"/>
                </a:fontRef>
              </p:style>
            </p:cxnSp>
          </p:grpSp>
          <p:grpSp>
            <p:nvGrpSpPr>
              <p:cNvPr id="52" name="Group 47_1">
                <a:extLst>
                  <a:ext uri="{FF2B5EF4-FFF2-40B4-BE49-F238E27FC236}">
                    <a16:creationId xmlns:a16="http://schemas.microsoft.com/office/drawing/2014/main" xmlns="" id="{2C3FFCCE-2549-4FF8-B82F-B021EB5B6B20}"/>
                  </a:ext>
                </a:extLst>
              </p:cNvPr>
              <p:cNvGrpSpPr/>
              <p:nvPr/>
            </p:nvGrpSpPr>
            <p:grpSpPr>
              <a:xfrm rot="19328688">
                <a:off x="5791403" y="7664450"/>
                <a:ext cx="48318" cy="368300"/>
                <a:chOff x="5981700" y="7419975"/>
                <a:chExt cx="0" cy="647700"/>
              </a:xfrm>
            </p:grpSpPr>
            <p:cxnSp>
              <p:nvCxnSpPr>
                <p:cNvPr id="53" name="直接连接符 52">
                  <a:extLst>
                    <a:ext uri="{FF2B5EF4-FFF2-40B4-BE49-F238E27FC236}">
                      <a16:creationId xmlns:a16="http://schemas.microsoft.com/office/drawing/2014/main" xmlns="" id="{71CE3DCA-ECBB-435C-BF37-62F5263FCD8F}"/>
                    </a:ext>
                  </a:extLst>
                </p:cNvPr>
                <p:cNvCxnSpPr/>
                <p:nvPr/>
              </p:nvCxnSpPr>
              <p:spPr>
                <a:xfrm flipV="1">
                  <a:off x="5981700" y="7629525"/>
                  <a:ext cx="0" cy="438150"/>
                </a:xfrm>
                <a:prstGeom prst="line">
                  <a:avLst/>
                </a:prstGeom>
                <a:ln>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54" name="直接连接符 53">
                  <a:extLst>
                    <a:ext uri="{FF2B5EF4-FFF2-40B4-BE49-F238E27FC236}">
                      <a16:creationId xmlns:a16="http://schemas.microsoft.com/office/drawing/2014/main" xmlns="" id="{EBDBEB36-F903-4ECC-A878-85F6623D1E86}"/>
                    </a:ext>
                  </a:extLst>
                </p:cNvPr>
                <p:cNvCxnSpPr>
                  <a:cxnSpLocks/>
                </p:cNvCxnSpPr>
                <p:nvPr/>
              </p:nvCxnSpPr>
              <p:spPr>
                <a:xfrm flipV="1">
                  <a:off x="5981700" y="7419975"/>
                  <a:ext cx="0" cy="114300"/>
                </a:xfrm>
                <a:prstGeom prst="line">
                  <a:avLst/>
                </a:prstGeom>
                <a:ln>
                  <a:solidFill>
                    <a:schemeClr val="accent2"/>
                  </a:solidFill>
                </a:ln>
              </p:spPr>
              <p:style>
                <a:lnRef idx="1">
                  <a:schemeClr val="accent1"/>
                </a:lnRef>
                <a:fillRef idx="0">
                  <a:schemeClr val="accent1"/>
                </a:fillRef>
                <a:effectRef idx="0">
                  <a:schemeClr val="accent1"/>
                </a:effectRef>
                <a:fontRef idx="minor">
                  <a:schemeClr val="tx1"/>
                </a:fontRef>
              </p:style>
            </p:cxnSp>
          </p:grpSp>
          <p:grpSp>
            <p:nvGrpSpPr>
              <p:cNvPr id="58" name="组合 57">
                <a:extLst>
                  <a:ext uri="{FF2B5EF4-FFF2-40B4-BE49-F238E27FC236}">
                    <a16:creationId xmlns:a16="http://schemas.microsoft.com/office/drawing/2014/main" xmlns="" id="{E5F61537-0B59-43BC-A488-46294FCB6977}"/>
                  </a:ext>
                </a:extLst>
              </p:cNvPr>
              <p:cNvGrpSpPr/>
              <p:nvPr/>
            </p:nvGrpSpPr>
            <p:grpSpPr>
              <a:xfrm flipH="1">
                <a:off x="6082571" y="7419975"/>
                <a:ext cx="0" cy="647700"/>
                <a:chOff x="5981700" y="7419975"/>
                <a:chExt cx="0" cy="647700"/>
              </a:xfrm>
            </p:grpSpPr>
            <p:cxnSp>
              <p:nvCxnSpPr>
                <p:cNvPr id="65" name="直接连接符 64">
                  <a:extLst>
                    <a:ext uri="{FF2B5EF4-FFF2-40B4-BE49-F238E27FC236}">
                      <a16:creationId xmlns:a16="http://schemas.microsoft.com/office/drawing/2014/main" xmlns="" id="{F42EA785-B73A-42E8-828F-5EBB78BDDFF8}"/>
                    </a:ext>
                  </a:extLst>
                </p:cNvPr>
                <p:cNvCxnSpPr/>
                <p:nvPr/>
              </p:nvCxnSpPr>
              <p:spPr>
                <a:xfrm flipV="1">
                  <a:off x="5981700" y="7629525"/>
                  <a:ext cx="0" cy="438150"/>
                </a:xfrm>
                <a:prstGeom prst="line">
                  <a:avLst/>
                </a:prstGeom>
                <a:ln>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66" name="直接连接符 65">
                  <a:extLst>
                    <a:ext uri="{FF2B5EF4-FFF2-40B4-BE49-F238E27FC236}">
                      <a16:creationId xmlns:a16="http://schemas.microsoft.com/office/drawing/2014/main" xmlns="" id="{D761DAF3-C265-4FAF-ABA0-763832CC4A0E}"/>
                    </a:ext>
                  </a:extLst>
                </p:cNvPr>
                <p:cNvCxnSpPr>
                  <a:cxnSpLocks/>
                </p:cNvCxnSpPr>
                <p:nvPr/>
              </p:nvCxnSpPr>
              <p:spPr>
                <a:xfrm flipV="1">
                  <a:off x="5981700" y="7419975"/>
                  <a:ext cx="0" cy="114300"/>
                </a:xfrm>
                <a:prstGeom prst="line">
                  <a:avLst/>
                </a:prstGeom>
                <a:ln>
                  <a:solidFill>
                    <a:schemeClr val="accent2"/>
                  </a:solidFill>
                </a:ln>
              </p:spPr>
              <p:style>
                <a:lnRef idx="1">
                  <a:schemeClr val="accent1"/>
                </a:lnRef>
                <a:fillRef idx="0">
                  <a:schemeClr val="accent1"/>
                </a:fillRef>
                <a:effectRef idx="0">
                  <a:schemeClr val="accent1"/>
                </a:effectRef>
                <a:fontRef idx="minor">
                  <a:schemeClr val="tx1"/>
                </a:fontRef>
              </p:style>
            </p:cxnSp>
          </p:grpSp>
          <p:grpSp>
            <p:nvGrpSpPr>
              <p:cNvPr id="59" name="Group 47_1">
                <a:extLst>
                  <a:ext uri="{FF2B5EF4-FFF2-40B4-BE49-F238E27FC236}">
                    <a16:creationId xmlns:a16="http://schemas.microsoft.com/office/drawing/2014/main" xmlns="" id="{237D4C80-B9D8-4288-AA46-B2AAC8A8AE10}"/>
                  </a:ext>
                </a:extLst>
              </p:cNvPr>
              <p:cNvGrpSpPr/>
              <p:nvPr/>
            </p:nvGrpSpPr>
            <p:grpSpPr>
              <a:xfrm rot="930819" flipH="1">
                <a:off x="6174894" y="7557411"/>
                <a:ext cx="45719" cy="495300"/>
                <a:chOff x="5981700" y="7419975"/>
                <a:chExt cx="0" cy="647700"/>
              </a:xfrm>
            </p:grpSpPr>
            <p:cxnSp>
              <p:nvCxnSpPr>
                <p:cNvPr id="63" name="直接连接符 62">
                  <a:extLst>
                    <a:ext uri="{FF2B5EF4-FFF2-40B4-BE49-F238E27FC236}">
                      <a16:creationId xmlns:a16="http://schemas.microsoft.com/office/drawing/2014/main" xmlns="" id="{60742599-E2B4-4BDF-91A6-F13E79C583EB}"/>
                    </a:ext>
                  </a:extLst>
                </p:cNvPr>
                <p:cNvCxnSpPr/>
                <p:nvPr/>
              </p:nvCxnSpPr>
              <p:spPr>
                <a:xfrm flipV="1">
                  <a:off x="5981700" y="7629525"/>
                  <a:ext cx="0" cy="438150"/>
                </a:xfrm>
                <a:prstGeom prst="line">
                  <a:avLst/>
                </a:prstGeom>
                <a:ln>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64" name="直接连接符 63">
                  <a:extLst>
                    <a:ext uri="{FF2B5EF4-FFF2-40B4-BE49-F238E27FC236}">
                      <a16:creationId xmlns:a16="http://schemas.microsoft.com/office/drawing/2014/main" xmlns="" id="{8B299316-42F5-41C9-8092-2AB8D9B523AA}"/>
                    </a:ext>
                  </a:extLst>
                </p:cNvPr>
                <p:cNvCxnSpPr>
                  <a:cxnSpLocks/>
                </p:cNvCxnSpPr>
                <p:nvPr/>
              </p:nvCxnSpPr>
              <p:spPr>
                <a:xfrm flipV="1">
                  <a:off x="5981700" y="7419975"/>
                  <a:ext cx="0" cy="114300"/>
                </a:xfrm>
                <a:prstGeom prst="line">
                  <a:avLst/>
                </a:prstGeom>
                <a:ln>
                  <a:solidFill>
                    <a:schemeClr val="accent2"/>
                  </a:solidFill>
                </a:ln>
              </p:spPr>
              <p:style>
                <a:lnRef idx="1">
                  <a:schemeClr val="accent1"/>
                </a:lnRef>
                <a:fillRef idx="0">
                  <a:schemeClr val="accent1"/>
                </a:fillRef>
                <a:effectRef idx="0">
                  <a:schemeClr val="accent1"/>
                </a:effectRef>
                <a:fontRef idx="minor">
                  <a:schemeClr val="tx1"/>
                </a:fontRef>
              </p:style>
            </p:cxnSp>
          </p:grpSp>
          <p:grpSp>
            <p:nvGrpSpPr>
              <p:cNvPr id="60" name="Group 47_1">
                <a:extLst>
                  <a:ext uri="{FF2B5EF4-FFF2-40B4-BE49-F238E27FC236}">
                    <a16:creationId xmlns:a16="http://schemas.microsoft.com/office/drawing/2014/main" xmlns="" id="{04FB2612-44D7-4E9E-9DBB-80CA16E759C3}"/>
                  </a:ext>
                </a:extLst>
              </p:cNvPr>
              <p:cNvGrpSpPr/>
              <p:nvPr/>
            </p:nvGrpSpPr>
            <p:grpSpPr>
              <a:xfrm rot="2271312" flipH="1">
                <a:off x="6325421" y="7664450"/>
                <a:ext cx="48318" cy="368300"/>
                <a:chOff x="5981700" y="7419975"/>
                <a:chExt cx="0" cy="647700"/>
              </a:xfrm>
            </p:grpSpPr>
            <p:cxnSp>
              <p:nvCxnSpPr>
                <p:cNvPr id="61" name="直接连接符 60">
                  <a:extLst>
                    <a:ext uri="{FF2B5EF4-FFF2-40B4-BE49-F238E27FC236}">
                      <a16:creationId xmlns:a16="http://schemas.microsoft.com/office/drawing/2014/main" xmlns="" id="{07C7808C-1842-4061-BD4A-396C79A7C208}"/>
                    </a:ext>
                  </a:extLst>
                </p:cNvPr>
                <p:cNvCxnSpPr/>
                <p:nvPr/>
              </p:nvCxnSpPr>
              <p:spPr>
                <a:xfrm flipV="1">
                  <a:off x="5981700" y="7629525"/>
                  <a:ext cx="0" cy="438150"/>
                </a:xfrm>
                <a:prstGeom prst="line">
                  <a:avLst/>
                </a:prstGeom>
                <a:ln>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62" name="直接连接符 61">
                  <a:extLst>
                    <a:ext uri="{FF2B5EF4-FFF2-40B4-BE49-F238E27FC236}">
                      <a16:creationId xmlns:a16="http://schemas.microsoft.com/office/drawing/2014/main" xmlns="" id="{22AA4C9E-1D2C-4B80-B7EE-6002F9728381}"/>
                    </a:ext>
                  </a:extLst>
                </p:cNvPr>
                <p:cNvCxnSpPr>
                  <a:cxnSpLocks/>
                </p:cNvCxnSpPr>
                <p:nvPr/>
              </p:nvCxnSpPr>
              <p:spPr>
                <a:xfrm flipV="1">
                  <a:off x="5981700" y="7419975"/>
                  <a:ext cx="0" cy="114300"/>
                </a:xfrm>
                <a:prstGeom prst="line">
                  <a:avLst/>
                </a:prstGeom>
                <a:ln>
                  <a:solidFill>
                    <a:schemeClr val="accent2"/>
                  </a:solidFill>
                </a:ln>
              </p:spPr>
              <p:style>
                <a:lnRef idx="1">
                  <a:schemeClr val="accent1"/>
                </a:lnRef>
                <a:fillRef idx="0">
                  <a:schemeClr val="accent1"/>
                </a:fillRef>
                <a:effectRef idx="0">
                  <a:schemeClr val="accent1"/>
                </a:effectRef>
                <a:fontRef idx="minor">
                  <a:schemeClr val="tx1"/>
                </a:fontRef>
              </p:style>
            </p:cxnSp>
          </p:grpSp>
        </p:grpSp>
        <p:grpSp>
          <p:nvGrpSpPr>
            <p:cNvPr id="84" name="组合 83">
              <a:extLst>
                <a:ext uri="{FF2B5EF4-FFF2-40B4-BE49-F238E27FC236}">
                  <a16:creationId xmlns:a16="http://schemas.microsoft.com/office/drawing/2014/main" xmlns="" id="{E856FABC-BF34-43B8-87C0-DCCE4A861E20}"/>
                </a:ext>
              </a:extLst>
            </p:cNvPr>
            <p:cNvGrpSpPr/>
            <p:nvPr/>
          </p:nvGrpSpPr>
          <p:grpSpPr>
            <a:xfrm>
              <a:off x="5948092" y="1755861"/>
              <a:ext cx="276084" cy="237279"/>
              <a:chOff x="5948092" y="1915505"/>
              <a:chExt cx="276084" cy="267523"/>
            </a:xfrm>
          </p:grpSpPr>
          <p:grpSp>
            <p:nvGrpSpPr>
              <p:cNvPr id="69" name="Group 47_1">
                <a:extLst>
                  <a:ext uri="{FF2B5EF4-FFF2-40B4-BE49-F238E27FC236}">
                    <a16:creationId xmlns:a16="http://schemas.microsoft.com/office/drawing/2014/main" xmlns="" id="{EB8B9FD4-B765-4DFF-B595-0619E2E1355D}"/>
                  </a:ext>
                </a:extLst>
              </p:cNvPr>
              <p:cNvGrpSpPr/>
              <p:nvPr/>
            </p:nvGrpSpPr>
            <p:grpSpPr>
              <a:xfrm rot="930819" flipV="1">
                <a:off x="5948092" y="1921686"/>
                <a:ext cx="45719" cy="204576"/>
                <a:chOff x="5981700" y="7419975"/>
                <a:chExt cx="0" cy="647700"/>
              </a:xfrm>
            </p:grpSpPr>
            <p:cxnSp>
              <p:nvCxnSpPr>
                <p:cNvPr id="82" name="直接连接符 81">
                  <a:extLst>
                    <a:ext uri="{FF2B5EF4-FFF2-40B4-BE49-F238E27FC236}">
                      <a16:creationId xmlns:a16="http://schemas.microsoft.com/office/drawing/2014/main" xmlns="" id="{D8B1D415-1633-4166-B92E-D16B3CF2B6D9}"/>
                    </a:ext>
                  </a:extLst>
                </p:cNvPr>
                <p:cNvCxnSpPr/>
                <p:nvPr/>
              </p:nvCxnSpPr>
              <p:spPr>
                <a:xfrm flipV="1">
                  <a:off x="5981700" y="7629525"/>
                  <a:ext cx="0" cy="438150"/>
                </a:xfrm>
                <a:prstGeom prst="line">
                  <a:avLst/>
                </a:prstGeom>
                <a:ln>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83" name="直接连接符 82">
                  <a:extLst>
                    <a:ext uri="{FF2B5EF4-FFF2-40B4-BE49-F238E27FC236}">
                      <a16:creationId xmlns:a16="http://schemas.microsoft.com/office/drawing/2014/main" xmlns="" id="{264FCAD5-AD15-4766-B830-0B38CBE7C5C8}"/>
                    </a:ext>
                  </a:extLst>
                </p:cNvPr>
                <p:cNvCxnSpPr>
                  <a:cxnSpLocks/>
                </p:cNvCxnSpPr>
                <p:nvPr/>
              </p:nvCxnSpPr>
              <p:spPr>
                <a:xfrm flipV="1">
                  <a:off x="5981700" y="7419975"/>
                  <a:ext cx="0" cy="114300"/>
                </a:xfrm>
                <a:prstGeom prst="line">
                  <a:avLst/>
                </a:prstGeom>
                <a:ln>
                  <a:solidFill>
                    <a:schemeClr val="accent2"/>
                  </a:solidFill>
                </a:ln>
              </p:spPr>
              <p:style>
                <a:lnRef idx="1">
                  <a:schemeClr val="accent1"/>
                </a:lnRef>
                <a:fillRef idx="0">
                  <a:schemeClr val="accent1"/>
                </a:fillRef>
                <a:effectRef idx="0">
                  <a:schemeClr val="accent1"/>
                </a:effectRef>
                <a:fontRef idx="minor">
                  <a:schemeClr val="tx1"/>
                </a:fontRef>
              </p:style>
            </p:cxnSp>
          </p:grpSp>
          <p:grpSp>
            <p:nvGrpSpPr>
              <p:cNvPr id="71" name="组合 70">
                <a:extLst>
                  <a:ext uri="{FF2B5EF4-FFF2-40B4-BE49-F238E27FC236}">
                    <a16:creationId xmlns:a16="http://schemas.microsoft.com/office/drawing/2014/main" xmlns="" id="{C0186168-6DFF-45D5-90AA-F88C75DFFD5A}"/>
                  </a:ext>
                </a:extLst>
              </p:cNvPr>
              <p:cNvGrpSpPr/>
              <p:nvPr/>
            </p:nvGrpSpPr>
            <p:grpSpPr>
              <a:xfrm flipH="1" flipV="1">
                <a:off x="6086134" y="1915505"/>
                <a:ext cx="0" cy="267523"/>
                <a:chOff x="5981700" y="7419975"/>
                <a:chExt cx="0" cy="647700"/>
              </a:xfrm>
            </p:grpSpPr>
            <p:cxnSp>
              <p:nvCxnSpPr>
                <p:cNvPr id="78" name="直接连接符 77">
                  <a:extLst>
                    <a:ext uri="{FF2B5EF4-FFF2-40B4-BE49-F238E27FC236}">
                      <a16:creationId xmlns:a16="http://schemas.microsoft.com/office/drawing/2014/main" xmlns="" id="{4732CAC9-6BC6-4840-8A8A-061B46839122}"/>
                    </a:ext>
                  </a:extLst>
                </p:cNvPr>
                <p:cNvCxnSpPr/>
                <p:nvPr/>
              </p:nvCxnSpPr>
              <p:spPr>
                <a:xfrm flipV="1">
                  <a:off x="5981700" y="7629525"/>
                  <a:ext cx="0" cy="438150"/>
                </a:xfrm>
                <a:prstGeom prst="line">
                  <a:avLst/>
                </a:prstGeom>
                <a:ln>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79" name="直接连接符 78">
                  <a:extLst>
                    <a:ext uri="{FF2B5EF4-FFF2-40B4-BE49-F238E27FC236}">
                      <a16:creationId xmlns:a16="http://schemas.microsoft.com/office/drawing/2014/main" xmlns="" id="{B5C52A56-E6A9-40B1-8F1C-2871998034CB}"/>
                    </a:ext>
                  </a:extLst>
                </p:cNvPr>
                <p:cNvCxnSpPr>
                  <a:cxnSpLocks/>
                </p:cNvCxnSpPr>
                <p:nvPr/>
              </p:nvCxnSpPr>
              <p:spPr>
                <a:xfrm flipV="1">
                  <a:off x="5981700" y="7419975"/>
                  <a:ext cx="0" cy="114300"/>
                </a:xfrm>
                <a:prstGeom prst="line">
                  <a:avLst/>
                </a:prstGeom>
                <a:ln>
                  <a:solidFill>
                    <a:schemeClr val="accent2"/>
                  </a:solidFill>
                </a:ln>
              </p:spPr>
              <p:style>
                <a:lnRef idx="1">
                  <a:schemeClr val="accent1"/>
                </a:lnRef>
                <a:fillRef idx="0">
                  <a:schemeClr val="accent1"/>
                </a:fillRef>
                <a:effectRef idx="0">
                  <a:schemeClr val="accent1"/>
                </a:effectRef>
                <a:fontRef idx="minor">
                  <a:schemeClr val="tx1"/>
                </a:fontRef>
              </p:style>
            </p:cxnSp>
          </p:grpSp>
          <p:grpSp>
            <p:nvGrpSpPr>
              <p:cNvPr id="72" name="Group 47_1">
                <a:extLst>
                  <a:ext uri="{FF2B5EF4-FFF2-40B4-BE49-F238E27FC236}">
                    <a16:creationId xmlns:a16="http://schemas.microsoft.com/office/drawing/2014/main" xmlns="" id="{7B2BE6AB-F4A3-4C39-8112-15FDD767E8EB}"/>
                  </a:ext>
                </a:extLst>
              </p:cNvPr>
              <p:cNvGrpSpPr/>
              <p:nvPr/>
            </p:nvGrpSpPr>
            <p:grpSpPr>
              <a:xfrm rot="20669181" flipH="1" flipV="1">
                <a:off x="6178457" y="1921686"/>
                <a:ext cx="45719" cy="204576"/>
                <a:chOff x="5981700" y="7419975"/>
                <a:chExt cx="0" cy="647700"/>
              </a:xfrm>
            </p:grpSpPr>
            <p:cxnSp>
              <p:nvCxnSpPr>
                <p:cNvPr id="76" name="直接连接符 75">
                  <a:extLst>
                    <a:ext uri="{FF2B5EF4-FFF2-40B4-BE49-F238E27FC236}">
                      <a16:creationId xmlns:a16="http://schemas.microsoft.com/office/drawing/2014/main" xmlns="" id="{F1E5C8BE-EB11-49E3-A615-D614A6FFA91D}"/>
                    </a:ext>
                  </a:extLst>
                </p:cNvPr>
                <p:cNvCxnSpPr/>
                <p:nvPr/>
              </p:nvCxnSpPr>
              <p:spPr>
                <a:xfrm flipV="1">
                  <a:off x="5981700" y="7629525"/>
                  <a:ext cx="0" cy="438150"/>
                </a:xfrm>
                <a:prstGeom prst="line">
                  <a:avLst/>
                </a:prstGeom>
                <a:ln>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77" name="直接连接符 76">
                  <a:extLst>
                    <a:ext uri="{FF2B5EF4-FFF2-40B4-BE49-F238E27FC236}">
                      <a16:creationId xmlns:a16="http://schemas.microsoft.com/office/drawing/2014/main" xmlns="" id="{467E8BFE-708C-4CB3-B284-3990DF91EA2B}"/>
                    </a:ext>
                  </a:extLst>
                </p:cNvPr>
                <p:cNvCxnSpPr>
                  <a:cxnSpLocks/>
                </p:cNvCxnSpPr>
                <p:nvPr/>
              </p:nvCxnSpPr>
              <p:spPr>
                <a:xfrm flipV="1">
                  <a:off x="5981700" y="7419975"/>
                  <a:ext cx="0" cy="114300"/>
                </a:xfrm>
                <a:prstGeom prst="line">
                  <a:avLst/>
                </a:prstGeom>
                <a:ln>
                  <a:solidFill>
                    <a:schemeClr val="accent2"/>
                  </a:solidFill>
                </a:ln>
              </p:spPr>
              <p:style>
                <a:lnRef idx="1">
                  <a:schemeClr val="accent1"/>
                </a:lnRef>
                <a:fillRef idx="0">
                  <a:schemeClr val="accent1"/>
                </a:fillRef>
                <a:effectRef idx="0">
                  <a:schemeClr val="accent1"/>
                </a:effectRef>
                <a:fontRef idx="minor">
                  <a:schemeClr val="tx1"/>
                </a:fontRef>
              </p:style>
            </p:cxnSp>
          </p:grpSp>
        </p:grpSp>
      </p:grpSp>
      <p:grpSp>
        <p:nvGrpSpPr>
          <p:cNvPr id="3" name="组合 2">
            <a:extLst>
              <a:ext uri="{FF2B5EF4-FFF2-40B4-BE49-F238E27FC236}">
                <a16:creationId xmlns:a16="http://schemas.microsoft.com/office/drawing/2014/main" xmlns="" id="{48F11BF4-6DE2-459A-8EAA-6EE46E8F4260}"/>
              </a:ext>
            </a:extLst>
          </p:cNvPr>
          <p:cNvGrpSpPr/>
          <p:nvPr/>
        </p:nvGrpSpPr>
        <p:grpSpPr>
          <a:xfrm>
            <a:off x="976652" y="2475809"/>
            <a:ext cx="10238700" cy="1862048"/>
            <a:chOff x="976652" y="2316270"/>
            <a:chExt cx="10238700" cy="1862048"/>
          </a:xfrm>
        </p:grpSpPr>
        <p:sp>
          <p:nvSpPr>
            <p:cNvPr id="2" name="矩形 1">
              <a:extLst>
                <a:ext uri="{FF2B5EF4-FFF2-40B4-BE49-F238E27FC236}">
                  <a16:creationId xmlns:a16="http://schemas.microsoft.com/office/drawing/2014/main" xmlns="" id="{798F68EF-DC66-4295-A65C-CC91BF41F022}"/>
                </a:ext>
              </a:extLst>
            </p:cNvPr>
            <p:cNvSpPr/>
            <p:nvPr/>
          </p:nvSpPr>
          <p:spPr>
            <a:xfrm>
              <a:off x="976652" y="2316270"/>
              <a:ext cx="10238700" cy="1862048"/>
            </a:xfrm>
            <a:prstGeom prst="rect">
              <a:avLst/>
            </a:prstGeom>
          </p:spPr>
          <p:txBody>
            <a:bodyPr wrap="none">
              <a:spAutoFit/>
            </a:bodyPr>
            <a:lstStyle/>
            <a:p>
              <a:pPr algn="ctr"/>
              <a:r>
                <a:rPr lang="zh-CN" altLang="en-US" sz="11500" kern="300" spc="-300">
                  <a:ln w="73025">
                    <a:solidFill>
                      <a:schemeClr val="accent3"/>
                    </a:solidFill>
                  </a:ln>
                  <a:solidFill>
                    <a:schemeClr val="accent1"/>
                  </a:solidFill>
                  <a:latin typeface="字魂43号-国潮手书" panose="00000500000000000000" pitchFamily="2" charset="-122"/>
                  <a:ea typeface="字魂43号-国潮手书" panose="00000500000000000000" pitchFamily="2" charset="-122"/>
                </a:rPr>
                <a:t>中</a:t>
              </a:r>
              <a:r>
                <a:rPr lang="zh-CN" altLang="en-US" sz="11500" kern="300" spc="-300" smtClean="0">
                  <a:ln w="73025">
                    <a:solidFill>
                      <a:schemeClr val="accent3"/>
                    </a:solidFill>
                  </a:ln>
                  <a:solidFill>
                    <a:schemeClr val="accent1"/>
                  </a:solidFill>
                  <a:latin typeface="字魂43号-国潮手书" panose="00000500000000000000" pitchFamily="2" charset="-122"/>
                  <a:ea typeface="字魂43号-国潮手书" panose="00000500000000000000" pitchFamily="2" charset="-122"/>
                </a:rPr>
                <a:t>东</a:t>
              </a:r>
              <a:r>
                <a:rPr lang="zh-CN" altLang="en-US" sz="100" kern="300" spc="-300" smtClean="0">
                  <a:ln w="73025">
                    <a:solidFill>
                      <a:schemeClr val="accent3"/>
                    </a:solidFill>
                  </a:ln>
                  <a:solidFill>
                    <a:schemeClr val="accent1"/>
                  </a:solidFill>
                  <a:latin typeface="字魂43号-国潮手书" panose="00000500000000000000" pitchFamily="2" charset="-122"/>
                  <a:ea typeface="字魂43号-国潮手书" panose="00000500000000000000" pitchFamily="2" charset="-122"/>
                </a:rPr>
                <a:t> </a:t>
              </a:r>
              <a:r>
                <a:rPr lang="zh-CN" altLang="en-US" sz="11500" kern="300" spc="-300" smtClean="0">
                  <a:ln w="73025">
                    <a:solidFill>
                      <a:schemeClr val="accent3"/>
                    </a:solidFill>
                  </a:ln>
                  <a:solidFill>
                    <a:schemeClr val="accent1"/>
                  </a:solidFill>
                  <a:latin typeface="字魂43号-国潮手书" panose="00000500000000000000" pitchFamily="2" charset="-122"/>
                  <a:ea typeface="字魂43号-国潮手书" panose="00000500000000000000" pitchFamily="2" charset="-122"/>
                </a:rPr>
                <a:t>呼</a:t>
              </a:r>
              <a:r>
                <a:rPr lang="zh-CN" altLang="en-US" sz="11500" kern="300" spc="-300" dirty="0">
                  <a:ln w="73025">
                    <a:solidFill>
                      <a:schemeClr val="accent3"/>
                    </a:solidFill>
                  </a:ln>
                  <a:solidFill>
                    <a:schemeClr val="accent1"/>
                  </a:solidFill>
                  <a:latin typeface="字魂43号-国潮手书" panose="00000500000000000000" pitchFamily="2" charset="-122"/>
                  <a:ea typeface="字魂43号-国潮手书" panose="00000500000000000000" pitchFamily="2" charset="-122"/>
                </a:rPr>
                <a:t>吸综合征</a:t>
              </a:r>
              <a:endParaRPr lang="zh-CN" altLang="pt-BR" sz="11500" kern="300" spc="-300" dirty="0">
                <a:ln w="73025">
                  <a:solidFill>
                    <a:schemeClr val="accent3"/>
                  </a:solidFill>
                </a:ln>
                <a:solidFill>
                  <a:schemeClr val="accent1"/>
                </a:solidFill>
                <a:latin typeface="字魂43号-国潮手书" panose="00000500000000000000" pitchFamily="2" charset="-122"/>
                <a:ea typeface="字魂43号-国潮手书" panose="00000500000000000000" pitchFamily="2" charset="-122"/>
              </a:endParaRPr>
            </a:p>
          </p:txBody>
        </p:sp>
        <p:sp>
          <p:nvSpPr>
            <p:cNvPr id="85" name="Rectangle 1_1">
              <a:extLst>
                <a:ext uri="{FF2B5EF4-FFF2-40B4-BE49-F238E27FC236}">
                  <a16:creationId xmlns:a16="http://schemas.microsoft.com/office/drawing/2014/main" xmlns="" id="{7DEB2C22-9851-4577-8AD4-93FC6E390ED0}"/>
                </a:ext>
              </a:extLst>
            </p:cNvPr>
            <p:cNvSpPr/>
            <p:nvPr/>
          </p:nvSpPr>
          <p:spPr>
            <a:xfrm>
              <a:off x="976652" y="2316270"/>
              <a:ext cx="10238700" cy="1862048"/>
            </a:xfrm>
            <a:prstGeom prst="rect">
              <a:avLst/>
            </a:prstGeom>
          </p:spPr>
          <p:txBody>
            <a:bodyPr wrap="none">
              <a:spAutoFit/>
            </a:bodyPr>
            <a:lstStyle/>
            <a:p>
              <a:pPr algn="ctr"/>
              <a:r>
                <a:rPr lang="zh-CN" altLang="en-US" sz="11500" kern="300" spc="-300">
                  <a:ln w="73025">
                    <a:noFill/>
                  </a:ln>
                  <a:solidFill>
                    <a:schemeClr val="accent1"/>
                  </a:solidFill>
                  <a:latin typeface="字魂43号-国潮手书" panose="00000500000000000000" pitchFamily="2" charset="-122"/>
                  <a:ea typeface="字魂43号-国潮手书" panose="00000500000000000000" pitchFamily="2" charset="-122"/>
                </a:rPr>
                <a:t>中</a:t>
              </a:r>
              <a:r>
                <a:rPr lang="zh-CN" altLang="en-US" sz="11500" kern="300" spc="-300" smtClean="0">
                  <a:ln w="73025">
                    <a:noFill/>
                  </a:ln>
                  <a:solidFill>
                    <a:schemeClr val="accent1"/>
                  </a:solidFill>
                  <a:latin typeface="字魂43号-国潮手书" panose="00000500000000000000" pitchFamily="2" charset="-122"/>
                  <a:ea typeface="字魂43号-国潮手书" panose="00000500000000000000" pitchFamily="2" charset="-122"/>
                </a:rPr>
                <a:t>东</a:t>
              </a:r>
              <a:r>
                <a:rPr lang="zh-CN" altLang="en-US" sz="100" kern="300" spc="-300" smtClean="0">
                  <a:ln w="73025">
                    <a:noFill/>
                  </a:ln>
                  <a:solidFill>
                    <a:schemeClr val="accent1"/>
                  </a:solidFill>
                  <a:latin typeface="字魂43号-国潮手书" panose="00000500000000000000" pitchFamily="2" charset="-122"/>
                  <a:ea typeface="字魂43号-国潮手书" panose="00000500000000000000" pitchFamily="2" charset="-122"/>
                </a:rPr>
                <a:t> </a:t>
              </a:r>
              <a:r>
                <a:rPr lang="zh-CN" altLang="en-US" sz="11500" kern="300" spc="-300" smtClean="0">
                  <a:ln w="73025">
                    <a:noFill/>
                  </a:ln>
                  <a:solidFill>
                    <a:schemeClr val="accent1"/>
                  </a:solidFill>
                  <a:latin typeface="字魂43号-国潮手书" panose="00000500000000000000" pitchFamily="2" charset="-122"/>
                  <a:ea typeface="字魂43号-国潮手书" panose="00000500000000000000" pitchFamily="2" charset="-122"/>
                </a:rPr>
                <a:t>呼</a:t>
              </a:r>
              <a:r>
                <a:rPr lang="zh-CN" altLang="en-US" sz="11500" kern="300" spc="-300" dirty="0">
                  <a:ln w="73025">
                    <a:noFill/>
                  </a:ln>
                  <a:solidFill>
                    <a:schemeClr val="accent1"/>
                  </a:solidFill>
                  <a:latin typeface="字魂43号-国潮手书" panose="00000500000000000000" pitchFamily="2" charset="-122"/>
                  <a:ea typeface="字魂43号-国潮手书" panose="00000500000000000000" pitchFamily="2" charset="-122"/>
                </a:rPr>
                <a:t>吸综合征</a:t>
              </a:r>
              <a:endParaRPr lang="zh-CN" altLang="pt-BR" sz="11500" kern="300" spc="-300" dirty="0">
                <a:ln w="73025">
                  <a:noFill/>
                </a:ln>
                <a:solidFill>
                  <a:schemeClr val="accent1"/>
                </a:solidFill>
                <a:latin typeface="字魂43号-国潮手书" panose="00000500000000000000" pitchFamily="2" charset="-122"/>
                <a:ea typeface="字魂43号-国潮手书" panose="00000500000000000000" pitchFamily="2" charset="-122"/>
              </a:endParaRPr>
            </a:p>
          </p:txBody>
        </p:sp>
      </p:grpSp>
      <p:grpSp>
        <p:nvGrpSpPr>
          <p:cNvPr id="57" name="组合 56">
            <a:extLst>
              <a:ext uri="{FF2B5EF4-FFF2-40B4-BE49-F238E27FC236}">
                <a16:creationId xmlns:a16="http://schemas.microsoft.com/office/drawing/2014/main" xmlns="" id="{07E7031A-69E8-42C4-A954-D5FFD2F11661}"/>
              </a:ext>
            </a:extLst>
          </p:cNvPr>
          <p:cNvGrpSpPr/>
          <p:nvPr/>
        </p:nvGrpSpPr>
        <p:grpSpPr>
          <a:xfrm>
            <a:off x="8760965" y="3733167"/>
            <a:ext cx="2347174" cy="728566"/>
            <a:chOff x="6668050" y="3689029"/>
            <a:chExt cx="3448531" cy="697472"/>
          </a:xfrm>
        </p:grpSpPr>
        <p:sp>
          <p:nvSpPr>
            <p:cNvPr id="68" name="矩形 67">
              <a:extLst>
                <a:ext uri="{FF2B5EF4-FFF2-40B4-BE49-F238E27FC236}">
                  <a16:creationId xmlns:a16="http://schemas.microsoft.com/office/drawing/2014/main" xmlns="" id="{DBA80818-EF7B-48A2-9D69-C9DE562FF160}"/>
                </a:ext>
              </a:extLst>
            </p:cNvPr>
            <p:cNvSpPr/>
            <p:nvPr/>
          </p:nvSpPr>
          <p:spPr>
            <a:xfrm rot="20692695">
              <a:off x="6767652" y="3746502"/>
              <a:ext cx="3348929" cy="639999"/>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3600" dirty="0">
                <a:solidFill>
                  <a:schemeClr val="accent3"/>
                </a:solidFill>
                <a:latin typeface="字魂43号-国潮手书" panose="00000500000000000000" pitchFamily="2" charset="-122"/>
                <a:ea typeface="字魂43号-国潮手书" panose="00000500000000000000" pitchFamily="2" charset="-122"/>
              </a:endParaRPr>
            </a:p>
          </p:txBody>
        </p:sp>
        <p:sp>
          <p:nvSpPr>
            <p:cNvPr id="70" name="矩形 69">
              <a:extLst>
                <a:ext uri="{FF2B5EF4-FFF2-40B4-BE49-F238E27FC236}">
                  <a16:creationId xmlns:a16="http://schemas.microsoft.com/office/drawing/2014/main" xmlns="" id="{F62B769E-125A-4BA3-B0AA-4507C7E987A7}"/>
                </a:ext>
              </a:extLst>
            </p:cNvPr>
            <p:cNvSpPr/>
            <p:nvPr/>
          </p:nvSpPr>
          <p:spPr>
            <a:xfrm rot="20692695">
              <a:off x="6668050" y="3689029"/>
              <a:ext cx="3348929" cy="639999"/>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3600" smtClean="0">
                  <a:solidFill>
                    <a:schemeClr val="accent3"/>
                  </a:solidFill>
                  <a:latin typeface="字魂43号-国潮手书" panose="00000500000000000000" pitchFamily="2" charset="-122"/>
                  <a:ea typeface="字魂43号-国潮手书" panose="00000500000000000000" pitchFamily="2" charset="-122"/>
                </a:rPr>
                <a:t>冠</a:t>
              </a:r>
              <a:r>
                <a:rPr lang="zh-CN" altLang="en-US" sz="100" smtClean="0">
                  <a:solidFill>
                    <a:schemeClr val="accent3"/>
                  </a:solidFill>
                  <a:latin typeface="字魂43号-国潮手书" panose="00000500000000000000" pitchFamily="2" charset="-122"/>
                  <a:ea typeface="字魂43号-国潮手书" panose="00000500000000000000" pitchFamily="2" charset="-122"/>
                </a:rPr>
                <a:t> </a:t>
              </a:r>
              <a:r>
                <a:rPr lang="zh-CN" altLang="en-US" sz="3600" smtClean="0">
                  <a:solidFill>
                    <a:schemeClr val="accent3"/>
                  </a:solidFill>
                  <a:latin typeface="字魂43号-国潮手书" panose="00000500000000000000" pitchFamily="2" charset="-122"/>
                  <a:ea typeface="字魂43号-国潮手书" panose="00000500000000000000" pitchFamily="2" charset="-122"/>
                </a:rPr>
                <a:t>状</a:t>
              </a:r>
              <a:r>
                <a:rPr lang="zh-CN" altLang="en-US" sz="3600" dirty="0">
                  <a:solidFill>
                    <a:schemeClr val="accent3"/>
                  </a:solidFill>
                  <a:latin typeface="字魂43号-国潮手书" panose="00000500000000000000" pitchFamily="2" charset="-122"/>
                  <a:ea typeface="字魂43号-国潮手书" panose="00000500000000000000" pitchFamily="2" charset="-122"/>
                </a:rPr>
                <a:t>病毒</a:t>
              </a:r>
            </a:p>
          </p:txBody>
        </p:sp>
      </p:grpSp>
      <p:sp>
        <p:nvSpPr>
          <p:cNvPr id="73" name="矩形 72">
            <a:extLst>
              <a:ext uri="{FF2B5EF4-FFF2-40B4-BE49-F238E27FC236}">
                <a16:creationId xmlns:a16="http://schemas.microsoft.com/office/drawing/2014/main" xmlns="" id="{F5B457AD-957B-4810-9902-EAD7AF25C8D5}"/>
              </a:ext>
            </a:extLst>
          </p:cNvPr>
          <p:cNvSpPr>
            <a:spLocks/>
          </p:cNvSpPr>
          <p:nvPr/>
        </p:nvSpPr>
        <p:spPr>
          <a:xfrm>
            <a:off x="5390518" y="5051304"/>
            <a:ext cx="1410964" cy="261610"/>
          </a:xfrm>
          <a:prstGeom prst="rect">
            <a:avLst/>
          </a:prstGeom>
        </p:spPr>
        <p:txBody>
          <a:bodyPr wrap="none" anchor="ctr">
            <a:spAutoFit/>
          </a:bodyPr>
          <a:lstStyle/>
          <a:p>
            <a:pPr algn="ctr"/>
            <a:r>
              <a:rPr lang="en-US" altLang="zh-CN" sz="1100" kern="0" smtClean="0">
                <a:solidFill>
                  <a:srgbClr val="444263"/>
                </a:solidFill>
                <a:cs typeface="Arial" charset="0"/>
              </a:rPr>
              <a:t>Desig</a:t>
            </a:r>
            <a:r>
              <a:rPr lang="en-US" altLang="zh-CN" sz="100" kern="0" smtClean="0">
                <a:solidFill>
                  <a:srgbClr val="444263"/>
                </a:solidFill>
                <a:cs typeface="Arial" charset="0"/>
              </a:rPr>
              <a:t> </a:t>
            </a:r>
            <a:r>
              <a:rPr lang="en-US" altLang="zh-CN" sz="1100" kern="0" smtClean="0">
                <a:solidFill>
                  <a:srgbClr val="444263"/>
                </a:solidFill>
                <a:cs typeface="Arial" charset="0"/>
              </a:rPr>
              <a:t>ned </a:t>
            </a:r>
            <a:r>
              <a:rPr lang="en-US" altLang="zh-CN" sz="1100" kern="0" dirty="0">
                <a:solidFill>
                  <a:srgbClr val="444263"/>
                </a:solidFill>
                <a:cs typeface="Arial" charset="0"/>
              </a:rPr>
              <a:t>By iSlide</a:t>
            </a:r>
            <a:endParaRPr lang="zh-CN" altLang="en-US" sz="1100" dirty="0">
              <a:solidFill>
                <a:srgbClr val="444263"/>
              </a:solidFill>
            </a:endParaRPr>
          </a:p>
        </p:txBody>
      </p:sp>
    </p:spTree>
    <p:custDataLst>
      <p:tags r:id="rId1"/>
    </p:custDataLst>
    <p:extLst>
      <p:ext uri="{BB962C8B-B14F-4D97-AF65-F5344CB8AC3E}">
        <p14:creationId xmlns:p14="http://schemas.microsoft.com/office/powerpoint/2010/main" val="204763360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 name="任意多边形: 形状 128">
            <a:extLst>
              <a:ext uri="{FF2B5EF4-FFF2-40B4-BE49-F238E27FC236}">
                <a16:creationId xmlns:a16="http://schemas.microsoft.com/office/drawing/2014/main" xmlns="" id="{9E6AEE3E-995F-46D2-B0E6-4DE72A9F9489}"/>
              </a:ext>
            </a:extLst>
          </p:cNvPr>
          <p:cNvSpPr/>
          <p:nvPr/>
        </p:nvSpPr>
        <p:spPr>
          <a:xfrm>
            <a:off x="184615" y="3797296"/>
            <a:ext cx="11899988" cy="3026350"/>
          </a:xfrm>
          <a:custGeom>
            <a:avLst/>
            <a:gdLst/>
            <a:ahLst/>
            <a:cxnLst/>
            <a:rect l="l" t="t" r="r" b="b"/>
            <a:pathLst>
              <a:path w="14229931" h="3618891">
                <a:moveTo>
                  <a:pt x="5714914" y="3524041"/>
                </a:moveTo>
                <a:lnTo>
                  <a:pt x="5707618" y="3549577"/>
                </a:lnTo>
                <a:lnTo>
                  <a:pt x="5714914" y="3549577"/>
                </a:lnTo>
                <a:cubicBezTo>
                  <a:pt x="5739235" y="3537417"/>
                  <a:pt x="5753827" y="3531337"/>
                  <a:pt x="5758691" y="3531337"/>
                </a:cubicBezTo>
                <a:lnTo>
                  <a:pt x="5758691" y="3524041"/>
                </a:lnTo>
                <a:close/>
                <a:moveTo>
                  <a:pt x="9445276" y="3308804"/>
                </a:moveTo>
                <a:cubicBezTo>
                  <a:pt x="9428251" y="3313668"/>
                  <a:pt x="9413658" y="3317316"/>
                  <a:pt x="9401499" y="3319748"/>
                </a:cubicBezTo>
                <a:cubicBezTo>
                  <a:pt x="9391770" y="3322180"/>
                  <a:pt x="9384474" y="3323396"/>
                  <a:pt x="9379610" y="3323396"/>
                </a:cubicBezTo>
                <a:lnTo>
                  <a:pt x="9379610" y="3327045"/>
                </a:lnTo>
                <a:lnTo>
                  <a:pt x="9405147" y="3327045"/>
                </a:lnTo>
                <a:cubicBezTo>
                  <a:pt x="9417306" y="3327045"/>
                  <a:pt x="9424603" y="3325828"/>
                  <a:pt x="9427035" y="3323396"/>
                </a:cubicBezTo>
                <a:lnTo>
                  <a:pt x="9445276" y="3327045"/>
                </a:lnTo>
                <a:lnTo>
                  <a:pt x="9452572" y="3327045"/>
                </a:lnTo>
                <a:cubicBezTo>
                  <a:pt x="9455004" y="3327045"/>
                  <a:pt x="9456220" y="3325828"/>
                  <a:pt x="9456220" y="3323396"/>
                </a:cubicBezTo>
                <a:lnTo>
                  <a:pt x="9485404" y="3327045"/>
                </a:lnTo>
                <a:lnTo>
                  <a:pt x="9602143" y="3327045"/>
                </a:lnTo>
                <a:lnTo>
                  <a:pt x="9645919" y="3330693"/>
                </a:lnTo>
                <a:cubicBezTo>
                  <a:pt x="9648352" y="3330693"/>
                  <a:pt x="9649568" y="3329476"/>
                  <a:pt x="9649568" y="3327045"/>
                </a:cubicBezTo>
                <a:cubicBezTo>
                  <a:pt x="9744418" y="3331909"/>
                  <a:pt x="9791843" y="3341637"/>
                  <a:pt x="9791843" y="3356229"/>
                </a:cubicBezTo>
                <a:lnTo>
                  <a:pt x="9802786" y="3345285"/>
                </a:lnTo>
                <a:lnTo>
                  <a:pt x="9890340" y="3356229"/>
                </a:lnTo>
                <a:cubicBezTo>
                  <a:pt x="9914661" y="3341637"/>
                  <a:pt x="9941414" y="3331909"/>
                  <a:pt x="9970598" y="3327045"/>
                </a:cubicBezTo>
                <a:lnTo>
                  <a:pt x="9970598" y="3323396"/>
                </a:lnTo>
                <a:lnTo>
                  <a:pt x="9937765" y="3323396"/>
                </a:lnTo>
                <a:cubicBezTo>
                  <a:pt x="9928037" y="3323396"/>
                  <a:pt x="9923173" y="3325828"/>
                  <a:pt x="9923173" y="3330693"/>
                </a:cubicBezTo>
                <a:cubicBezTo>
                  <a:pt x="9825891" y="3325828"/>
                  <a:pt x="9757794" y="3323396"/>
                  <a:pt x="9718881" y="3323396"/>
                </a:cubicBezTo>
                <a:lnTo>
                  <a:pt x="9704289" y="3312452"/>
                </a:lnTo>
                <a:cubicBezTo>
                  <a:pt x="9701856" y="3312452"/>
                  <a:pt x="9700640" y="3316100"/>
                  <a:pt x="9700640" y="3323396"/>
                </a:cubicBezTo>
                <a:cubicBezTo>
                  <a:pt x="9642272" y="3316100"/>
                  <a:pt x="9609439" y="3311236"/>
                  <a:pt x="9602143" y="3308804"/>
                </a:cubicBezTo>
                <a:lnTo>
                  <a:pt x="9569310" y="3312452"/>
                </a:lnTo>
                <a:lnTo>
                  <a:pt x="9562014" y="3312452"/>
                </a:lnTo>
                <a:cubicBezTo>
                  <a:pt x="9549854" y="3312452"/>
                  <a:pt x="9542558" y="3311236"/>
                  <a:pt x="9540126" y="3308804"/>
                </a:cubicBezTo>
                <a:lnTo>
                  <a:pt x="9521885" y="3312452"/>
                </a:lnTo>
                <a:lnTo>
                  <a:pt x="9514589" y="3312452"/>
                </a:lnTo>
                <a:cubicBezTo>
                  <a:pt x="9497564" y="3310020"/>
                  <a:pt x="9481756" y="3308804"/>
                  <a:pt x="9467164" y="3308804"/>
                </a:cubicBezTo>
                <a:close/>
                <a:moveTo>
                  <a:pt x="3235843" y="3257731"/>
                </a:moveTo>
                <a:cubicBezTo>
                  <a:pt x="3245571" y="3257731"/>
                  <a:pt x="3250435" y="3262595"/>
                  <a:pt x="3250435" y="3272324"/>
                </a:cubicBezTo>
                <a:lnTo>
                  <a:pt x="3250435" y="3305156"/>
                </a:lnTo>
                <a:cubicBezTo>
                  <a:pt x="3250435" y="3312452"/>
                  <a:pt x="3245571" y="3316100"/>
                  <a:pt x="3235843" y="3316100"/>
                </a:cubicBezTo>
                <a:lnTo>
                  <a:pt x="3217603" y="3316100"/>
                </a:lnTo>
                <a:cubicBezTo>
                  <a:pt x="3210306" y="3316100"/>
                  <a:pt x="3206658" y="3312452"/>
                  <a:pt x="3206658" y="3305156"/>
                </a:cubicBezTo>
                <a:cubicBezTo>
                  <a:pt x="3213955" y="3290564"/>
                  <a:pt x="3220034" y="3278404"/>
                  <a:pt x="3224899" y="3268675"/>
                </a:cubicBezTo>
                <a:cubicBezTo>
                  <a:pt x="3229763" y="3261379"/>
                  <a:pt x="3233411" y="3257731"/>
                  <a:pt x="3235843" y="3257731"/>
                </a:cubicBezTo>
                <a:close/>
                <a:moveTo>
                  <a:pt x="4821136" y="2750649"/>
                </a:moveTo>
                <a:lnTo>
                  <a:pt x="4799247" y="2757945"/>
                </a:lnTo>
                <a:lnTo>
                  <a:pt x="4664269" y="2757945"/>
                </a:lnTo>
                <a:lnTo>
                  <a:pt x="4635084" y="2765241"/>
                </a:lnTo>
                <a:cubicBezTo>
                  <a:pt x="4637516" y="2777401"/>
                  <a:pt x="4638733" y="2788346"/>
                  <a:pt x="4638733" y="2798074"/>
                </a:cubicBezTo>
                <a:lnTo>
                  <a:pt x="4638733" y="2812666"/>
                </a:lnTo>
                <a:cubicBezTo>
                  <a:pt x="4631436" y="2875899"/>
                  <a:pt x="4622924" y="2912380"/>
                  <a:pt x="4613196" y="2922108"/>
                </a:cubicBezTo>
                <a:lnTo>
                  <a:pt x="4624140" y="2933052"/>
                </a:lnTo>
                <a:lnTo>
                  <a:pt x="4613196" y="2943997"/>
                </a:lnTo>
                <a:cubicBezTo>
                  <a:pt x="4613196" y="2973181"/>
                  <a:pt x="4626572" y="2991422"/>
                  <a:pt x="4653325" y="2998718"/>
                </a:cubicBezTo>
                <a:cubicBezTo>
                  <a:pt x="4697102" y="2988990"/>
                  <a:pt x="4759119" y="2982910"/>
                  <a:pt x="4839376" y="2980477"/>
                </a:cubicBezTo>
                <a:cubicBezTo>
                  <a:pt x="4846673" y="2980477"/>
                  <a:pt x="4866129" y="2982910"/>
                  <a:pt x="4897745" y="2987773"/>
                </a:cubicBezTo>
                <a:cubicBezTo>
                  <a:pt x="4914770" y="2987773"/>
                  <a:pt x="4930579" y="2988990"/>
                  <a:pt x="4945171" y="2991422"/>
                </a:cubicBezTo>
                <a:cubicBezTo>
                  <a:pt x="4964627" y="2993854"/>
                  <a:pt x="4984083" y="2996286"/>
                  <a:pt x="5003539" y="2998718"/>
                </a:cubicBezTo>
                <a:lnTo>
                  <a:pt x="5010835" y="2984125"/>
                </a:lnTo>
                <a:lnTo>
                  <a:pt x="5010835" y="2980477"/>
                </a:lnTo>
                <a:cubicBezTo>
                  <a:pt x="4993811" y="2963453"/>
                  <a:pt x="4981651" y="2929404"/>
                  <a:pt x="4974355" y="2878331"/>
                </a:cubicBezTo>
                <a:cubicBezTo>
                  <a:pt x="4920851" y="2861307"/>
                  <a:pt x="4894097" y="2847931"/>
                  <a:pt x="4894097" y="2838202"/>
                </a:cubicBezTo>
                <a:lnTo>
                  <a:pt x="4894097" y="2830906"/>
                </a:lnTo>
                <a:cubicBezTo>
                  <a:pt x="4928146" y="2787129"/>
                  <a:pt x="4964627" y="2765241"/>
                  <a:pt x="5003539" y="2765241"/>
                </a:cubicBezTo>
                <a:lnTo>
                  <a:pt x="5003539" y="2754297"/>
                </a:lnTo>
                <a:lnTo>
                  <a:pt x="4974355" y="2750649"/>
                </a:lnTo>
                <a:lnTo>
                  <a:pt x="4948818" y="2754297"/>
                </a:lnTo>
                <a:cubicBezTo>
                  <a:pt x="4943955" y="2751865"/>
                  <a:pt x="4939090" y="2750649"/>
                  <a:pt x="4934227" y="2750649"/>
                </a:cubicBezTo>
                <a:lnTo>
                  <a:pt x="4905042" y="2754297"/>
                </a:lnTo>
                <a:lnTo>
                  <a:pt x="4890449" y="2750649"/>
                </a:lnTo>
                <a:lnTo>
                  <a:pt x="4883153" y="2750649"/>
                </a:lnTo>
                <a:lnTo>
                  <a:pt x="4872209" y="2754297"/>
                </a:lnTo>
                <a:lnTo>
                  <a:pt x="4835728" y="2750649"/>
                </a:lnTo>
                <a:close/>
                <a:moveTo>
                  <a:pt x="5430365" y="2728760"/>
                </a:moveTo>
                <a:lnTo>
                  <a:pt x="5430365" y="2736056"/>
                </a:lnTo>
                <a:cubicBezTo>
                  <a:pt x="5471710" y="2765241"/>
                  <a:pt x="5500893" y="2805370"/>
                  <a:pt x="5517919" y="2856443"/>
                </a:cubicBezTo>
                <a:lnTo>
                  <a:pt x="5517919" y="2903868"/>
                </a:lnTo>
                <a:lnTo>
                  <a:pt x="5510622" y="2914812"/>
                </a:lnTo>
                <a:lnTo>
                  <a:pt x="5517919" y="2914812"/>
                </a:lnTo>
                <a:lnTo>
                  <a:pt x="5543455" y="2896572"/>
                </a:lnTo>
                <a:lnTo>
                  <a:pt x="5550751" y="2896572"/>
                </a:lnTo>
                <a:lnTo>
                  <a:pt x="5550751" y="2914812"/>
                </a:lnTo>
                <a:cubicBezTo>
                  <a:pt x="5550751" y="2922108"/>
                  <a:pt x="5548319" y="2925756"/>
                  <a:pt x="5543455" y="2925756"/>
                </a:cubicBezTo>
                <a:lnTo>
                  <a:pt x="5521566" y="2925756"/>
                </a:lnTo>
                <a:lnTo>
                  <a:pt x="5510622" y="2943997"/>
                </a:lnTo>
                <a:lnTo>
                  <a:pt x="5510622" y="2980477"/>
                </a:lnTo>
                <a:cubicBezTo>
                  <a:pt x="5515486" y="2980477"/>
                  <a:pt x="5526430" y="2986558"/>
                  <a:pt x="5543455" y="2998718"/>
                </a:cubicBezTo>
                <a:lnTo>
                  <a:pt x="5547103" y="2998718"/>
                </a:lnTo>
                <a:cubicBezTo>
                  <a:pt x="5547103" y="2979262"/>
                  <a:pt x="5551967" y="2969533"/>
                  <a:pt x="5561695" y="2969533"/>
                </a:cubicBezTo>
                <a:lnTo>
                  <a:pt x="5605472" y="2976829"/>
                </a:lnTo>
                <a:cubicBezTo>
                  <a:pt x="5646817" y="2962237"/>
                  <a:pt x="5678434" y="2954941"/>
                  <a:pt x="5700322" y="2954941"/>
                </a:cubicBezTo>
                <a:lnTo>
                  <a:pt x="5733155" y="2965885"/>
                </a:lnTo>
                <a:lnTo>
                  <a:pt x="5733155" y="2954941"/>
                </a:lnTo>
                <a:cubicBezTo>
                  <a:pt x="5723426" y="2945213"/>
                  <a:pt x="5718563" y="2934268"/>
                  <a:pt x="5718563" y="2922108"/>
                </a:cubicBezTo>
                <a:lnTo>
                  <a:pt x="5718563" y="2914812"/>
                </a:lnTo>
                <a:cubicBezTo>
                  <a:pt x="5718563" y="2902652"/>
                  <a:pt x="5735587" y="2896572"/>
                  <a:pt x="5769635" y="2896572"/>
                </a:cubicBezTo>
                <a:lnTo>
                  <a:pt x="5769635" y="2892924"/>
                </a:lnTo>
                <a:cubicBezTo>
                  <a:pt x="5759907" y="2892924"/>
                  <a:pt x="5748963" y="2883195"/>
                  <a:pt x="5736804" y="2863739"/>
                </a:cubicBezTo>
                <a:cubicBezTo>
                  <a:pt x="5758691" y="2812666"/>
                  <a:pt x="5769635" y="2779833"/>
                  <a:pt x="5769635" y="2765241"/>
                </a:cubicBezTo>
                <a:lnTo>
                  <a:pt x="5758691" y="2757945"/>
                </a:lnTo>
                <a:lnTo>
                  <a:pt x="5729507" y="2757945"/>
                </a:lnTo>
                <a:lnTo>
                  <a:pt x="5689378" y="2765241"/>
                </a:lnTo>
                <a:lnTo>
                  <a:pt x="5674786" y="2757945"/>
                </a:lnTo>
                <a:lnTo>
                  <a:pt x="5663841" y="2761593"/>
                </a:lnTo>
                <a:lnTo>
                  <a:pt x="5656545" y="2765241"/>
                </a:lnTo>
                <a:cubicBezTo>
                  <a:pt x="5656545" y="2757945"/>
                  <a:pt x="5649249" y="2754297"/>
                  <a:pt x="5634657" y="2754297"/>
                </a:cubicBezTo>
                <a:lnTo>
                  <a:pt x="5605472" y="2757945"/>
                </a:lnTo>
                <a:cubicBezTo>
                  <a:pt x="5605472" y="2753081"/>
                  <a:pt x="5594528" y="2747001"/>
                  <a:pt x="5572640" y="2739704"/>
                </a:cubicBezTo>
                <a:cubicBezTo>
                  <a:pt x="5567775" y="2739704"/>
                  <a:pt x="5565343" y="2743353"/>
                  <a:pt x="5565343" y="2750649"/>
                </a:cubicBezTo>
                <a:lnTo>
                  <a:pt x="5521566" y="2739704"/>
                </a:lnTo>
                <a:lnTo>
                  <a:pt x="5488734" y="2739704"/>
                </a:lnTo>
                <a:lnTo>
                  <a:pt x="5470493" y="2728760"/>
                </a:lnTo>
                <a:close/>
                <a:moveTo>
                  <a:pt x="4693454" y="2400433"/>
                </a:moveTo>
                <a:lnTo>
                  <a:pt x="4693454" y="2407730"/>
                </a:lnTo>
                <a:lnTo>
                  <a:pt x="4711694" y="2407730"/>
                </a:lnTo>
                <a:lnTo>
                  <a:pt x="4711694" y="2400433"/>
                </a:lnTo>
                <a:close/>
                <a:moveTo>
                  <a:pt x="1816742" y="2254510"/>
                </a:moveTo>
                <a:lnTo>
                  <a:pt x="1791205" y="2269103"/>
                </a:lnTo>
                <a:lnTo>
                  <a:pt x="1787557" y="2269103"/>
                </a:lnTo>
                <a:lnTo>
                  <a:pt x="1769317" y="2261807"/>
                </a:lnTo>
                <a:lnTo>
                  <a:pt x="1754724" y="2261807"/>
                </a:lnTo>
                <a:cubicBezTo>
                  <a:pt x="1727972" y="2261807"/>
                  <a:pt x="1712164" y="2267887"/>
                  <a:pt x="1707299" y="2280047"/>
                </a:cubicBezTo>
                <a:lnTo>
                  <a:pt x="1678115" y="2269103"/>
                </a:lnTo>
                <a:lnTo>
                  <a:pt x="1670819" y="2269103"/>
                </a:lnTo>
                <a:cubicBezTo>
                  <a:pt x="1631906" y="2278831"/>
                  <a:pt x="1612449" y="2301935"/>
                  <a:pt x="1612449" y="2338416"/>
                </a:cubicBezTo>
                <a:cubicBezTo>
                  <a:pt x="1612449" y="2365169"/>
                  <a:pt x="1608801" y="2378545"/>
                  <a:pt x="1601505" y="2378545"/>
                </a:cubicBezTo>
                <a:cubicBezTo>
                  <a:pt x="1608801" y="2393137"/>
                  <a:pt x="1612449" y="2406514"/>
                  <a:pt x="1612449" y="2418674"/>
                </a:cubicBezTo>
                <a:lnTo>
                  <a:pt x="1612449" y="2440562"/>
                </a:lnTo>
                <a:cubicBezTo>
                  <a:pt x="1610017" y="2452722"/>
                  <a:pt x="1607585" y="2463667"/>
                  <a:pt x="1605153" y="2473395"/>
                </a:cubicBezTo>
                <a:cubicBezTo>
                  <a:pt x="1602721" y="2480691"/>
                  <a:pt x="1601505" y="2485555"/>
                  <a:pt x="1601505" y="2487987"/>
                </a:cubicBezTo>
                <a:cubicBezTo>
                  <a:pt x="1603937" y="2500147"/>
                  <a:pt x="1605153" y="2511092"/>
                  <a:pt x="1605153" y="2520820"/>
                </a:cubicBezTo>
                <a:lnTo>
                  <a:pt x="1605153" y="2535412"/>
                </a:lnTo>
                <a:lnTo>
                  <a:pt x="1612449" y="2535412"/>
                </a:lnTo>
                <a:cubicBezTo>
                  <a:pt x="1736484" y="2464883"/>
                  <a:pt x="1798502" y="2398001"/>
                  <a:pt x="1798502" y="2334768"/>
                </a:cubicBezTo>
                <a:cubicBezTo>
                  <a:pt x="1800934" y="2334768"/>
                  <a:pt x="1810661" y="2312880"/>
                  <a:pt x="1827686" y="2269103"/>
                </a:cubicBezTo>
                <a:lnTo>
                  <a:pt x="1827686" y="2254510"/>
                </a:lnTo>
                <a:close/>
                <a:moveTo>
                  <a:pt x="10098281" y="2236270"/>
                </a:moveTo>
                <a:cubicBezTo>
                  <a:pt x="10086121" y="2236270"/>
                  <a:pt x="10071528" y="2260591"/>
                  <a:pt x="10054503" y="2309231"/>
                </a:cubicBezTo>
                <a:lnTo>
                  <a:pt x="10061800" y="2312880"/>
                </a:lnTo>
                <a:lnTo>
                  <a:pt x="10087336" y="2294639"/>
                </a:lnTo>
                <a:lnTo>
                  <a:pt x="10109225" y="2294639"/>
                </a:lnTo>
                <a:cubicBezTo>
                  <a:pt x="10116522" y="2275183"/>
                  <a:pt x="10120169" y="2255727"/>
                  <a:pt x="10120169" y="2236270"/>
                </a:cubicBezTo>
                <a:close/>
                <a:moveTo>
                  <a:pt x="4810191" y="2225326"/>
                </a:moveTo>
                <a:cubicBezTo>
                  <a:pt x="4810191" y="2235054"/>
                  <a:pt x="4795599" y="2239918"/>
                  <a:pt x="4766415" y="2239918"/>
                </a:cubicBezTo>
                <a:lnTo>
                  <a:pt x="4781007" y="2261807"/>
                </a:lnTo>
                <a:lnTo>
                  <a:pt x="4751822" y="2316528"/>
                </a:lnTo>
                <a:cubicBezTo>
                  <a:pt x="4768847" y="2316528"/>
                  <a:pt x="4777360" y="2331120"/>
                  <a:pt x="4777360" y="2360305"/>
                </a:cubicBezTo>
                <a:lnTo>
                  <a:pt x="4770063" y="2396785"/>
                </a:lnTo>
                <a:lnTo>
                  <a:pt x="4791952" y="2407730"/>
                </a:lnTo>
                <a:lnTo>
                  <a:pt x="4824784" y="2400433"/>
                </a:lnTo>
                <a:cubicBezTo>
                  <a:pt x="4829649" y="2400433"/>
                  <a:pt x="4832080" y="2402866"/>
                  <a:pt x="4832080" y="2407730"/>
                </a:cubicBezTo>
                <a:lnTo>
                  <a:pt x="4890449" y="2400433"/>
                </a:lnTo>
                <a:lnTo>
                  <a:pt x="4967059" y="2400433"/>
                </a:lnTo>
                <a:lnTo>
                  <a:pt x="4978004" y="2407730"/>
                </a:lnTo>
                <a:lnTo>
                  <a:pt x="4978004" y="2400433"/>
                </a:lnTo>
                <a:cubicBezTo>
                  <a:pt x="4968275" y="2368817"/>
                  <a:pt x="4960979" y="2320176"/>
                  <a:pt x="4956114" y="2254510"/>
                </a:cubicBezTo>
                <a:lnTo>
                  <a:pt x="4963410" y="2232622"/>
                </a:lnTo>
                <a:lnTo>
                  <a:pt x="4945171" y="2225326"/>
                </a:lnTo>
                <a:lnTo>
                  <a:pt x="4890449" y="2225326"/>
                </a:lnTo>
                <a:cubicBezTo>
                  <a:pt x="4880721" y="2235054"/>
                  <a:pt x="4870993" y="2239918"/>
                  <a:pt x="4861264" y="2239918"/>
                </a:cubicBezTo>
                <a:cubicBezTo>
                  <a:pt x="4853969" y="2237486"/>
                  <a:pt x="4847888" y="2235054"/>
                  <a:pt x="4843025" y="2232622"/>
                </a:cubicBezTo>
                <a:cubicBezTo>
                  <a:pt x="4838160" y="2230190"/>
                  <a:pt x="4835728" y="2227758"/>
                  <a:pt x="4835728" y="2225326"/>
                </a:cubicBezTo>
                <a:lnTo>
                  <a:pt x="4824784" y="2228974"/>
                </a:lnTo>
                <a:close/>
                <a:moveTo>
                  <a:pt x="5817060" y="2181549"/>
                </a:moveTo>
                <a:cubicBezTo>
                  <a:pt x="5773283" y="2186413"/>
                  <a:pt x="5748963" y="2192493"/>
                  <a:pt x="5744099" y="2199789"/>
                </a:cubicBezTo>
                <a:lnTo>
                  <a:pt x="5736804" y="2199789"/>
                </a:lnTo>
                <a:cubicBezTo>
                  <a:pt x="5734370" y="2199789"/>
                  <a:pt x="5733155" y="2197357"/>
                  <a:pt x="5733155" y="2192493"/>
                </a:cubicBezTo>
                <a:lnTo>
                  <a:pt x="5718563" y="2199789"/>
                </a:lnTo>
                <a:lnTo>
                  <a:pt x="5660193" y="2192493"/>
                </a:lnTo>
                <a:cubicBezTo>
                  <a:pt x="5660193" y="2197357"/>
                  <a:pt x="5658977" y="2199789"/>
                  <a:pt x="5656545" y="2199789"/>
                </a:cubicBezTo>
                <a:cubicBezTo>
                  <a:pt x="5656545" y="2190061"/>
                  <a:pt x="5652897" y="2185197"/>
                  <a:pt x="5645601" y="2185197"/>
                </a:cubicBezTo>
                <a:cubicBezTo>
                  <a:pt x="5645601" y="2197357"/>
                  <a:pt x="5640736" y="2203437"/>
                  <a:pt x="5631009" y="2203437"/>
                </a:cubicBezTo>
                <a:lnTo>
                  <a:pt x="5583584" y="2203437"/>
                </a:lnTo>
                <a:lnTo>
                  <a:pt x="5565343" y="2192493"/>
                </a:lnTo>
                <a:cubicBezTo>
                  <a:pt x="5565343" y="2197357"/>
                  <a:pt x="5558047" y="2203437"/>
                  <a:pt x="5543455" y="2210734"/>
                </a:cubicBezTo>
                <a:lnTo>
                  <a:pt x="5510622" y="2203437"/>
                </a:lnTo>
                <a:lnTo>
                  <a:pt x="5470493" y="2203437"/>
                </a:lnTo>
                <a:lnTo>
                  <a:pt x="5463197" y="2225326"/>
                </a:lnTo>
                <a:cubicBezTo>
                  <a:pt x="5480221" y="2225326"/>
                  <a:pt x="5499678" y="2254510"/>
                  <a:pt x="5521566" y="2312880"/>
                </a:cubicBezTo>
                <a:lnTo>
                  <a:pt x="5525214" y="2331120"/>
                </a:lnTo>
                <a:lnTo>
                  <a:pt x="5525214" y="2345712"/>
                </a:lnTo>
                <a:cubicBezTo>
                  <a:pt x="5527647" y="2353008"/>
                  <a:pt x="5528863" y="2357873"/>
                  <a:pt x="5528863" y="2360305"/>
                </a:cubicBezTo>
                <a:cubicBezTo>
                  <a:pt x="5521566" y="2370033"/>
                  <a:pt x="5517919" y="2382193"/>
                  <a:pt x="5517919" y="2396785"/>
                </a:cubicBezTo>
                <a:lnTo>
                  <a:pt x="5616416" y="2396785"/>
                </a:lnTo>
                <a:cubicBezTo>
                  <a:pt x="5618848" y="2396785"/>
                  <a:pt x="5620064" y="2398001"/>
                  <a:pt x="5620064" y="2400433"/>
                </a:cubicBezTo>
                <a:lnTo>
                  <a:pt x="5663841" y="2389489"/>
                </a:lnTo>
                <a:cubicBezTo>
                  <a:pt x="5702754" y="2394353"/>
                  <a:pt x="5725859" y="2396785"/>
                  <a:pt x="5733155" y="2396785"/>
                </a:cubicBezTo>
                <a:lnTo>
                  <a:pt x="5736804" y="2396785"/>
                </a:lnTo>
                <a:cubicBezTo>
                  <a:pt x="5758691" y="2396785"/>
                  <a:pt x="5784228" y="2393137"/>
                  <a:pt x="5813413" y="2385841"/>
                </a:cubicBezTo>
                <a:lnTo>
                  <a:pt x="5802468" y="2353008"/>
                </a:lnTo>
                <a:cubicBezTo>
                  <a:pt x="5802468" y="2345712"/>
                  <a:pt x="5808548" y="2342064"/>
                  <a:pt x="5820708" y="2342064"/>
                </a:cubicBezTo>
                <a:lnTo>
                  <a:pt x="5817060" y="2331120"/>
                </a:lnTo>
                <a:lnTo>
                  <a:pt x="5820708" y="2294639"/>
                </a:lnTo>
                <a:cubicBezTo>
                  <a:pt x="5808548" y="2275183"/>
                  <a:pt x="5802468" y="2263023"/>
                  <a:pt x="5802468" y="2258158"/>
                </a:cubicBezTo>
                <a:lnTo>
                  <a:pt x="5809764" y="2239918"/>
                </a:lnTo>
                <a:lnTo>
                  <a:pt x="5817060" y="2225326"/>
                </a:lnTo>
                <a:cubicBezTo>
                  <a:pt x="5819492" y="2218030"/>
                  <a:pt x="5820708" y="2213166"/>
                  <a:pt x="5820708" y="2210734"/>
                </a:cubicBezTo>
                <a:cubicBezTo>
                  <a:pt x="5818277" y="2205869"/>
                  <a:pt x="5817060" y="2196141"/>
                  <a:pt x="5817060" y="2181549"/>
                </a:cubicBezTo>
                <a:close/>
                <a:moveTo>
                  <a:pt x="2495284" y="2181549"/>
                </a:moveTo>
                <a:cubicBezTo>
                  <a:pt x="2419890" y="2191277"/>
                  <a:pt x="2382193" y="2209518"/>
                  <a:pt x="2382193" y="2236270"/>
                </a:cubicBezTo>
                <a:cubicBezTo>
                  <a:pt x="2382193" y="2255727"/>
                  <a:pt x="2368817" y="2289775"/>
                  <a:pt x="2342065" y="2338416"/>
                </a:cubicBezTo>
                <a:lnTo>
                  <a:pt x="2345713" y="2349360"/>
                </a:lnTo>
                <a:lnTo>
                  <a:pt x="2345713" y="2400433"/>
                </a:lnTo>
                <a:cubicBezTo>
                  <a:pt x="2345713" y="2417458"/>
                  <a:pt x="2344497" y="2434482"/>
                  <a:pt x="2342065" y="2451507"/>
                </a:cubicBezTo>
                <a:cubicBezTo>
                  <a:pt x="2380977" y="2480691"/>
                  <a:pt x="2461235" y="2508660"/>
                  <a:pt x="2582838" y="2535412"/>
                </a:cubicBezTo>
                <a:cubicBezTo>
                  <a:pt x="2633910" y="2586485"/>
                  <a:pt x="2684983" y="2658231"/>
                  <a:pt x="2736057" y="2750649"/>
                </a:cubicBezTo>
                <a:cubicBezTo>
                  <a:pt x="2738489" y="2755513"/>
                  <a:pt x="2742137" y="2759161"/>
                  <a:pt x="2747001" y="2761593"/>
                </a:cubicBezTo>
                <a:cubicBezTo>
                  <a:pt x="2749433" y="2764025"/>
                  <a:pt x="2751865" y="2765241"/>
                  <a:pt x="2754297" y="2765241"/>
                </a:cubicBezTo>
                <a:cubicBezTo>
                  <a:pt x="2761593" y="2765241"/>
                  <a:pt x="2765241" y="2762809"/>
                  <a:pt x="2765241" y="2757945"/>
                </a:cubicBezTo>
                <a:lnTo>
                  <a:pt x="2765241" y="2747001"/>
                </a:lnTo>
                <a:cubicBezTo>
                  <a:pt x="2765241" y="2734840"/>
                  <a:pt x="2762809" y="2726328"/>
                  <a:pt x="2757945" y="2721464"/>
                </a:cubicBezTo>
                <a:cubicBezTo>
                  <a:pt x="2762809" y="2706872"/>
                  <a:pt x="2765241" y="2698359"/>
                  <a:pt x="2765241" y="2695928"/>
                </a:cubicBezTo>
                <a:lnTo>
                  <a:pt x="2765241" y="2681335"/>
                </a:lnTo>
                <a:cubicBezTo>
                  <a:pt x="2765241" y="2676471"/>
                  <a:pt x="2761593" y="2674039"/>
                  <a:pt x="2754297" y="2674039"/>
                </a:cubicBezTo>
                <a:lnTo>
                  <a:pt x="2754297" y="2666743"/>
                </a:lnTo>
                <a:lnTo>
                  <a:pt x="2757945" y="2652151"/>
                </a:lnTo>
                <a:lnTo>
                  <a:pt x="2754297" y="2626614"/>
                </a:lnTo>
                <a:lnTo>
                  <a:pt x="2754297" y="2604726"/>
                </a:lnTo>
                <a:cubicBezTo>
                  <a:pt x="2754297" y="2570677"/>
                  <a:pt x="2757945" y="2553653"/>
                  <a:pt x="2765241" y="2553653"/>
                </a:cubicBezTo>
                <a:lnTo>
                  <a:pt x="2757945" y="2539060"/>
                </a:lnTo>
                <a:lnTo>
                  <a:pt x="2757945" y="2524468"/>
                </a:lnTo>
                <a:cubicBezTo>
                  <a:pt x="2757945" y="2519604"/>
                  <a:pt x="2760377" y="2517172"/>
                  <a:pt x="2765241" y="2517172"/>
                </a:cubicBezTo>
                <a:lnTo>
                  <a:pt x="2757945" y="2506228"/>
                </a:lnTo>
                <a:lnTo>
                  <a:pt x="2757945" y="2498932"/>
                </a:lnTo>
                <a:cubicBezTo>
                  <a:pt x="2757945" y="2496499"/>
                  <a:pt x="2760377" y="2495284"/>
                  <a:pt x="2765241" y="2495284"/>
                </a:cubicBezTo>
                <a:lnTo>
                  <a:pt x="2757945" y="2480691"/>
                </a:lnTo>
                <a:lnTo>
                  <a:pt x="2757945" y="2418674"/>
                </a:lnTo>
                <a:cubicBezTo>
                  <a:pt x="2748217" y="2406514"/>
                  <a:pt x="2742137" y="2385841"/>
                  <a:pt x="2739705" y="2356656"/>
                </a:cubicBezTo>
                <a:lnTo>
                  <a:pt x="2743353" y="2345712"/>
                </a:lnTo>
                <a:lnTo>
                  <a:pt x="2747001" y="2338416"/>
                </a:lnTo>
                <a:cubicBezTo>
                  <a:pt x="2739705" y="2338416"/>
                  <a:pt x="2736057" y="2333552"/>
                  <a:pt x="2736057" y="2323824"/>
                </a:cubicBezTo>
                <a:cubicBezTo>
                  <a:pt x="2736057" y="2321392"/>
                  <a:pt x="2737273" y="2320176"/>
                  <a:pt x="2739705" y="2320176"/>
                </a:cubicBezTo>
                <a:cubicBezTo>
                  <a:pt x="2734841" y="2295855"/>
                  <a:pt x="2725113" y="2277615"/>
                  <a:pt x="2710520" y="2265455"/>
                </a:cubicBezTo>
                <a:cubicBezTo>
                  <a:pt x="2695928" y="2226542"/>
                  <a:pt x="2674039" y="2207085"/>
                  <a:pt x="2644855" y="2207085"/>
                </a:cubicBezTo>
                <a:lnTo>
                  <a:pt x="2601078" y="2207085"/>
                </a:lnTo>
                <a:cubicBezTo>
                  <a:pt x="2598646" y="2202221"/>
                  <a:pt x="2569461" y="2193709"/>
                  <a:pt x="2513524" y="2181549"/>
                </a:cubicBezTo>
                <a:close/>
                <a:moveTo>
                  <a:pt x="415881" y="2166957"/>
                </a:moveTo>
                <a:lnTo>
                  <a:pt x="415881" y="2177901"/>
                </a:lnTo>
                <a:lnTo>
                  <a:pt x="426825" y="2177901"/>
                </a:lnTo>
                <a:lnTo>
                  <a:pt x="426825" y="2166957"/>
                </a:lnTo>
                <a:close/>
                <a:moveTo>
                  <a:pt x="11873274" y="2090347"/>
                </a:moveTo>
                <a:cubicBezTo>
                  <a:pt x="11844090" y="2092779"/>
                  <a:pt x="11829497" y="2100075"/>
                  <a:pt x="11829497" y="2112236"/>
                </a:cubicBezTo>
                <a:cubicBezTo>
                  <a:pt x="11841657" y="2114668"/>
                  <a:pt x="11852602" y="2115884"/>
                  <a:pt x="11862330" y="2115884"/>
                </a:cubicBezTo>
                <a:lnTo>
                  <a:pt x="11876922" y="2115884"/>
                </a:lnTo>
                <a:lnTo>
                  <a:pt x="11876922" y="2101291"/>
                </a:lnTo>
                <a:close/>
                <a:moveTo>
                  <a:pt x="12347524" y="1973609"/>
                </a:moveTo>
                <a:cubicBezTo>
                  <a:pt x="12264834" y="1990633"/>
                  <a:pt x="12223490" y="2011305"/>
                  <a:pt x="12223490" y="2035626"/>
                </a:cubicBezTo>
                <a:cubicBezTo>
                  <a:pt x="12223490" y="2042922"/>
                  <a:pt x="12216194" y="2050218"/>
                  <a:pt x="12201601" y="2057515"/>
                </a:cubicBezTo>
                <a:cubicBezTo>
                  <a:pt x="12182143" y="2050218"/>
                  <a:pt x="12166336" y="2046570"/>
                  <a:pt x="12154176" y="2046570"/>
                </a:cubicBezTo>
                <a:lnTo>
                  <a:pt x="12124991" y="2057515"/>
                </a:lnTo>
                <a:lnTo>
                  <a:pt x="12124991" y="2046570"/>
                </a:lnTo>
                <a:cubicBezTo>
                  <a:pt x="12103103" y="2056298"/>
                  <a:pt x="12086078" y="2061163"/>
                  <a:pt x="12073919" y="2061163"/>
                </a:cubicBezTo>
                <a:lnTo>
                  <a:pt x="12041086" y="2057515"/>
                </a:lnTo>
                <a:cubicBezTo>
                  <a:pt x="12041086" y="2079403"/>
                  <a:pt x="12020413" y="2090347"/>
                  <a:pt x="11979069" y="2090347"/>
                </a:cubicBezTo>
                <a:cubicBezTo>
                  <a:pt x="11957180" y="2090347"/>
                  <a:pt x="11942587" y="2093995"/>
                  <a:pt x="11935291" y="2101291"/>
                </a:cubicBezTo>
                <a:cubicBezTo>
                  <a:pt x="11935291" y="2093995"/>
                  <a:pt x="11931644" y="2090347"/>
                  <a:pt x="11924347" y="2090347"/>
                </a:cubicBezTo>
                <a:lnTo>
                  <a:pt x="11917051" y="2101291"/>
                </a:lnTo>
                <a:lnTo>
                  <a:pt x="11917051" y="2115884"/>
                </a:lnTo>
                <a:lnTo>
                  <a:pt x="11924347" y="2115884"/>
                </a:lnTo>
                <a:cubicBezTo>
                  <a:pt x="12004605" y="2115884"/>
                  <a:pt x="12049598" y="2107371"/>
                  <a:pt x="12059326" y="2090347"/>
                </a:cubicBezTo>
                <a:lnTo>
                  <a:pt x="12066623" y="2090347"/>
                </a:lnTo>
                <a:lnTo>
                  <a:pt x="12088511" y="2112236"/>
                </a:lnTo>
                <a:lnTo>
                  <a:pt x="12095807" y="2112236"/>
                </a:lnTo>
                <a:cubicBezTo>
                  <a:pt x="12115263" y="2112236"/>
                  <a:pt x="12132287" y="2108588"/>
                  <a:pt x="12146879" y="2101291"/>
                </a:cubicBezTo>
                <a:lnTo>
                  <a:pt x="12183361" y="2112236"/>
                </a:lnTo>
                <a:cubicBezTo>
                  <a:pt x="12200384" y="2112236"/>
                  <a:pt x="12223490" y="2107371"/>
                  <a:pt x="12252674" y="2097643"/>
                </a:cubicBezTo>
                <a:lnTo>
                  <a:pt x="12281858" y="2101291"/>
                </a:lnTo>
                <a:cubicBezTo>
                  <a:pt x="12303748" y="2093995"/>
                  <a:pt x="12345092" y="2086699"/>
                  <a:pt x="12405894" y="2079403"/>
                </a:cubicBezTo>
                <a:lnTo>
                  <a:pt x="12405894" y="2046570"/>
                </a:lnTo>
                <a:cubicBezTo>
                  <a:pt x="12401029" y="2031978"/>
                  <a:pt x="12381572" y="2007657"/>
                  <a:pt x="12347524" y="1973609"/>
                </a:cubicBezTo>
                <a:close/>
                <a:moveTo>
                  <a:pt x="13099027" y="1907943"/>
                </a:moveTo>
                <a:cubicBezTo>
                  <a:pt x="13094163" y="1907943"/>
                  <a:pt x="13085651" y="1914023"/>
                  <a:pt x="13073491" y="1926184"/>
                </a:cubicBezTo>
                <a:lnTo>
                  <a:pt x="13091731" y="1940776"/>
                </a:lnTo>
                <a:lnTo>
                  <a:pt x="13102676" y="1937128"/>
                </a:lnTo>
                <a:lnTo>
                  <a:pt x="13109972" y="1937128"/>
                </a:lnTo>
                <a:lnTo>
                  <a:pt x="13109972" y="1918888"/>
                </a:lnTo>
                <a:cubicBezTo>
                  <a:pt x="13109972" y="1911592"/>
                  <a:pt x="13106323" y="1907943"/>
                  <a:pt x="13099027" y="1907943"/>
                </a:cubicBezTo>
                <a:close/>
                <a:moveTo>
                  <a:pt x="12653962" y="1907943"/>
                </a:moveTo>
                <a:lnTo>
                  <a:pt x="12668554" y="1922536"/>
                </a:lnTo>
                <a:lnTo>
                  <a:pt x="12683147" y="1918888"/>
                </a:lnTo>
                <a:lnTo>
                  <a:pt x="12756108" y="1940776"/>
                </a:lnTo>
                <a:lnTo>
                  <a:pt x="12788941" y="1980905"/>
                </a:lnTo>
                <a:lnTo>
                  <a:pt x="12788941" y="2010090"/>
                </a:lnTo>
                <a:lnTo>
                  <a:pt x="12785293" y="2024682"/>
                </a:lnTo>
                <a:cubicBezTo>
                  <a:pt x="12790156" y="2024682"/>
                  <a:pt x="12792589" y="2028330"/>
                  <a:pt x="12792589" y="2035626"/>
                </a:cubicBezTo>
                <a:cubicBezTo>
                  <a:pt x="12790156" y="2035626"/>
                  <a:pt x="12788941" y="2036842"/>
                  <a:pt x="12788941" y="2039274"/>
                </a:cubicBezTo>
                <a:lnTo>
                  <a:pt x="12814478" y="2061163"/>
                </a:lnTo>
                <a:lnTo>
                  <a:pt x="12887439" y="2061163"/>
                </a:lnTo>
                <a:lnTo>
                  <a:pt x="12945808" y="2057515"/>
                </a:lnTo>
                <a:lnTo>
                  <a:pt x="12945808" y="2061163"/>
                </a:lnTo>
                <a:cubicBezTo>
                  <a:pt x="12955537" y="2058730"/>
                  <a:pt x="12962833" y="2057515"/>
                  <a:pt x="12967697" y="2057515"/>
                </a:cubicBezTo>
                <a:cubicBezTo>
                  <a:pt x="13047954" y="2057515"/>
                  <a:pt x="13159829" y="2051434"/>
                  <a:pt x="13303319" y="2039274"/>
                </a:cubicBezTo>
                <a:lnTo>
                  <a:pt x="13328856" y="2046570"/>
                </a:lnTo>
                <a:cubicBezTo>
                  <a:pt x="13331288" y="2046570"/>
                  <a:pt x="13332505" y="2044138"/>
                  <a:pt x="13332505" y="2039274"/>
                </a:cubicBezTo>
                <a:lnTo>
                  <a:pt x="13365337" y="2046570"/>
                </a:lnTo>
                <a:lnTo>
                  <a:pt x="13376281" y="2046570"/>
                </a:lnTo>
                <a:cubicBezTo>
                  <a:pt x="13398169" y="2046570"/>
                  <a:pt x="13410330" y="2040490"/>
                  <a:pt x="13412761" y="2028330"/>
                </a:cubicBezTo>
                <a:lnTo>
                  <a:pt x="13412761" y="2024682"/>
                </a:lnTo>
                <a:lnTo>
                  <a:pt x="13339801" y="1980905"/>
                </a:lnTo>
                <a:lnTo>
                  <a:pt x="13328856" y="1984553"/>
                </a:lnTo>
                <a:lnTo>
                  <a:pt x="13317912" y="1973609"/>
                </a:lnTo>
                <a:lnTo>
                  <a:pt x="13306968" y="1980905"/>
                </a:lnTo>
                <a:lnTo>
                  <a:pt x="13303319" y="1980905"/>
                </a:lnTo>
                <a:cubicBezTo>
                  <a:pt x="13296023" y="1980905"/>
                  <a:pt x="13287512" y="1978473"/>
                  <a:pt x="13277783" y="1973609"/>
                </a:cubicBezTo>
                <a:cubicBezTo>
                  <a:pt x="13268055" y="1978473"/>
                  <a:pt x="13259543" y="1980905"/>
                  <a:pt x="13252247" y="1980905"/>
                </a:cubicBezTo>
                <a:lnTo>
                  <a:pt x="13252247" y="1973609"/>
                </a:lnTo>
                <a:cubicBezTo>
                  <a:pt x="13240087" y="1980905"/>
                  <a:pt x="13229142" y="1984553"/>
                  <a:pt x="13219414" y="1984553"/>
                </a:cubicBezTo>
                <a:cubicBezTo>
                  <a:pt x="13212118" y="1982121"/>
                  <a:pt x="13207254" y="1979689"/>
                  <a:pt x="13204822" y="1977257"/>
                </a:cubicBezTo>
                <a:cubicBezTo>
                  <a:pt x="13199958" y="1974825"/>
                  <a:pt x="13197526" y="1972393"/>
                  <a:pt x="13197526" y="1969961"/>
                </a:cubicBezTo>
                <a:cubicBezTo>
                  <a:pt x="13161044" y="1977257"/>
                  <a:pt x="13142804" y="1985769"/>
                  <a:pt x="13142804" y="1995497"/>
                </a:cubicBezTo>
                <a:lnTo>
                  <a:pt x="13142804" y="1999145"/>
                </a:lnTo>
                <a:lnTo>
                  <a:pt x="13175637" y="1995497"/>
                </a:lnTo>
                <a:lnTo>
                  <a:pt x="13186581" y="1995497"/>
                </a:lnTo>
                <a:lnTo>
                  <a:pt x="13186581" y="1999145"/>
                </a:lnTo>
                <a:cubicBezTo>
                  <a:pt x="13186581" y="2006442"/>
                  <a:pt x="13178070" y="2010090"/>
                  <a:pt x="13161044" y="2010090"/>
                </a:cubicBezTo>
                <a:lnTo>
                  <a:pt x="13171989" y="2028330"/>
                </a:lnTo>
                <a:lnTo>
                  <a:pt x="13171989" y="2035626"/>
                </a:lnTo>
                <a:cubicBezTo>
                  <a:pt x="13157397" y="2035626"/>
                  <a:pt x="13097812" y="2010090"/>
                  <a:pt x="12993233" y="1959017"/>
                </a:cubicBezTo>
                <a:cubicBezTo>
                  <a:pt x="12910543" y="1932264"/>
                  <a:pt x="12850958" y="1918888"/>
                  <a:pt x="12814478" y="1918888"/>
                </a:cubicBezTo>
                <a:cubicBezTo>
                  <a:pt x="12802317" y="1918888"/>
                  <a:pt x="12774349" y="1915240"/>
                  <a:pt x="12730572" y="1907943"/>
                </a:cubicBezTo>
                <a:lnTo>
                  <a:pt x="12705035" y="1911592"/>
                </a:lnTo>
                <a:cubicBezTo>
                  <a:pt x="12695306" y="1909159"/>
                  <a:pt x="12678283" y="1907943"/>
                  <a:pt x="12653962" y="1907943"/>
                </a:cubicBezTo>
                <a:close/>
                <a:moveTo>
                  <a:pt x="4521994" y="1791205"/>
                </a:moveTo>
                <a:cubicBezTo>
                  <a:pt x="4531722" y="1808229"/>
                  <a:pt x="4536586" y="1825254"/>
                  <a:pt x="4536586" y="1842278"/>
                </a:cubicBezTo>
                <a:cubicBezTo>
                  <a:pt x="4531722" y="1847142"/>
                  <a:pt x="4529290" y="1852006"/>
                  <a:pt x="4529290" y="1856870"/>
                </a:cubicBezTo>
                <a:lnTo>
                  <a:pt x="4536586" y="1860518"/>
                </a:lnTo>
                <a:lnTo>
                  <a:pt x="4551179" y="1864167"/>
                </a:lnTo>
                <a:lnTo>
                  <a:pt x="4609548" y="1856870"/>
                </a:lnTo>
                <a:cubicBezTo>
                  <a:pt x="4701965" y="1893351"/>
                  <a:pt x="4755470" y="1911592"/>
                  <a:pt x="4770063" y="1911592"/>
                </a:cubicBezTo>
                <a:cubicBezTo>
                  <a:pt x="4981651" y="1884839"/>
                  <a:pt x="5224856" y="1864167"/>
                  <a:pt x="5499678" y="1849574"/>
                </a:cubicBezTo>
                <a:lnTo>
                  <a:pt x="5499678" y="1856870"/>
                </a:lnTo>
                <a:lnTo>
                  <a:pt x="5510622" y="1849574"/>
                </a:lnTo>
                <a:lnTo>
                  <a:pt x="5536160" y="1849574"/>
                </a:lnTo>
                <a:lnTo>
                  <a:pt x="5572640" y="1856870"/>
                </a:lnTo>
                <a:lnTo>
                  <a:pt x="5605472" y="1845926"/>
                </a:lnTo>
                <a:cubicBezTo>
                  <a:pt x="5612768" y="1845926"/>
                  <a:pt x="5616416" y="1847142"/>
                  <a:pt x="5616416" y="1849574"/>
                </a:cubicBezTo>
                <a:lnTo>
                  <a:pt x="5645601" y="1845926"/>
                </a:lnTo>
                <a:lnTo>
                  <a:pt x="5776932" y="1845926"/>
                </a:lnTo>
                <a:cubicBezTo>
                  <a:pt x="5784228" y="1845926"/>
                  <a:pt x="5787876" y="1847142"/>
                  <a:pt x="5787876" y="1849574"/>
                </a:cubicBezTo>
                <a:cubicBezTo>
                  <a:pt x="5800036" y="1844710"/>
                  <a:pt x="5841381" y="1837414"/>
                  <a:pt x="5911910" y="1827686"/>
                </a:cubicBezTo>
                <a:lnTo>
                  <a:pt x="5911910" y="1820390"/>
                </a:lnTo>
                <a:lnTo>
                  <a:pt x="5933799" y="1827686"/>
                </a:lnTo>
                <a:cubicBezTo>
                  <a:pt x="5980009" y="1827686"/>
                  <a:pt x="6010409" y="1819174"/>
                  <a:pt x="6025000" y="1802149"/>
                </a:cubicBezTo>
                <a:cubicBezTo>
                  <a:pt x="6051753" y="1821606"/>
                  <a:pt x="6104042" y="1837414"/>
                  <a:pt x="6181869" y="1849574"/>
                </a:cubicBezTo>
                <a:cubicBezTo>
                  <a:pt x="6181869" y="1859302"/>
                  <a:pt x="6184300" y="1864167"/>
                  <a:pt x="6189164" y="1864167"/>
                </a:cubicBezTo>
                <a:cubicBezTo>
                  <a:pt x="6191596" y="1859302"/>
                  <a:pt x="6194028" y="1855654"/>
                  <a:pt x="6196460" y="1853222"/>
                </a:cubicBezTo>
                <a:lnTo>
                  <a:pt x="6203756" y="1849574"/>
                </a:lnTo>
                <a:cubicBezTo>
                  <a:pt x="6279150" y="1881191"/>
                  <a:pt x="6316846" y="1907943"/>
                  <a:pt x="6316846" y="1929832"/>
                </a:cubicBezTo>
                <a:lnTo>
                  <a:pt x="6327790" y="1922536"/>
                </a:lnTo>
                <a:lnTo>
                  <a:pt x="6342384" y="1922536"/>
                </a:lnTo>
                <a:cubicBezTo>
                  <a:pt x="6366703" y="1937128"/>
                  <a:pt x="6378864" y="1948072"/>
                  <a:pt x="6378864" y="1955368"/>
                </a:cubicBezTo>
                <a:lnTo>
                  <a:pt x="6367920" y="1973609"/>
                </a:lnTo>
                <a:lnTo>
                  <a:pt x="6367920" y="1977257"/>
                </a:lnTo>
                <a:cubicBezTo>
                  <a:pt x="6387376" y="1977257"/>
                  <a:pt x="6398320" y="1985769"/>
                  <a:pt x="6400752" y="2002793"/>
                </a:cubicBezTo>
                <a:cubicBezTo>
                  <a:pt x="6393457" y="2012521"/>
                  <a:pt x="6389809" y="2023466"/>
                  <a:pt x="6389809" y="2035626"/>
                </a:cubicBezTo>
                <a:lnTo>
                  <a:pt x="6408048" y="2035626"/>
                </a:lnTo>
                <a:cubicBezTo>
                  <a:pt x="6408048" y="2023466"/>
                  <a:pt x="6411696" y="2017386"/>
                  <a:pt x="6418992" y="2017386"/>
                </a:cubicBezTo>
                <a:lnTo>
                  <a:pt x="6455474" y="2046570"/>
                </a:lnTo>
                <a:cubicBezTo>
                  <a:pt x="6455474" y="2056298"/>
                  <a:pt x="6451826" y="2061163"/>
                  <a:pt x="6444530" y="2061163"/>
                </a:cubicBezTo>
                <a:cubicBezTo>
                  <a:pt x="6439665" y="2058730"/>
                  <a:pt x="6436017" y="2057515"/>
                  <a:pt x="6433585" y="2057515"/>
                </a:cubicBezTo>
                <a:lnTo>
                  <a:pt x="6426289" y="2057515"/>
                </a:lnTo>
                <a:lnTo>
                  <a:pt x="6418992" y="2068459"/>
                </a:lnTo>
                <a:lnTo>
                  <a:pt x="6418992" y="2075755"/>
                </a:lnTo>
                <a:lnTo>
                  <a:pt x="6429937" y="2097643"/>
                </a:lnTo>
                <a:lnTo>
                  <a:pt x="6418992" y="2141420"/>
                </a:lnTo>
                <a:cubicBezTo>
                  <a:pt x="6426289" y="2141420"/>
                  <a:pt x="6429937" y="2143852"/>
                  <a:pt x="6429937" y="2148716"/>
                </a:cubicBezTo>
                <a:lnTo>
                  <a:pt x="6418992" y="2170605"/>
                </a:lnTo>
                <a:lnTo>
                  <a:pt x="6418992" y="2174253"/>
                </a:lnTo>
                <a:cubicBezTo>
                  <a:pt x="6426289" y="2213166"/>
                  <a:pt x="6429937" y="2235054"/>
                  <a:pt x="6429937" y="2239918"/>
                </a:cubicBezTo>
                <a:lnTo>
                  <a:pt x="6429937" y="2254510"/>
                </a:lnTo>
                <a:lnTo>
                  <a:pt x="6426289" y="2287343"/>
                </a:lnTo>
                <a:cubicBezTo>
                  <a:pt x="6428720" y="2292207"/>
                  <a:pt x="6429937" y="2300720"/>
                  <a:pt x="6429937" y="2312880"/>
                </a:cubicBezTo>
                <a:cubicBezTo>
                  <a:pt x="6422641" y="2327472"/>
                  <a:pt x="6418992" y="2343280"/>
                  <a:pt x="6418992" y="2360305"/>
                </a:cubicBezTo>
                <a:cubicBezTo>
                  <a:pt x="6428720" y="2355441"/>
                  <a:pt x="6434801" y="2353008"/>
                  <a:pt x="6437233" y="2353008"/>
                </a:cubicBezTo>
                <a:cubicBezTo>
                  <a:pt x="6437233" y="2365169"/>
                  <a:pt x="6444530" y="2371249"/>
                  <a:pt x="6459121" y="2371249"/>
                </a:cubicBezTo>
                <a:cubicBezTo>
                  <a:pt x="6459121" y="2354225"/>
                  <a:pt x="6541812" y="2338416"/>
                  <a:pt x="6707191" y="2323824"/>
                </a:cubicBezTo>
                <a:lnTo>
                  <a:pt x="6791097" y="2323824"/>
                </a:lnTo>
                <a:cubicBezTo>
                  <a:pt x="6793528" y="2323824"/>
                  <a:pt x="6794745" y="2326256"/>
                  <a:pt x="6794745" y="2331120"/>
                </a:cubicBezTo>
                <a:lnTo>
                  <a:pt x="6809337" y="2323824"/>
                </a:lnTo>
                <a:lnTo>
                  <a:pt x="6838521" y="2323824"/>
                </a:lnTo>
                <a:cubicBezTo>
                  <a:pt x="6845818" y="2323824"/>
                  <a:pt x="6849466" y="2328688"/>
                  <a:pt x="6849466" y="2338416"/>
                </a:cubicBezTo>
                <a:lnTo>
                  <a:pt x="6856762" y="2334768"/>
                </a:lnTo>
                <a:lnTo>
                  <a:pt x="6867706" y="2331120"/>
                </a:lnTo>
                <a:cubicBezTo>
                  <a:pt x="6926075" y="2331120"/>
                  <a:pt x="6963771" y="2354225"/>
                  <a:pt x="6980796" y="2400433"/>
                </a:cubicBezTo>
                <a:cubicBezTo>
                  <a:pt x="6988093" y="2400433"/>
                  <a:pt x="6991741" y="2415026"/>
                  <a:pt x="6991741" y="2444210"/>
                </a:cubicBezTo>
                <a:lnTo>
                  <a:pt x="6984444" y="2458803"/>
                </a:lnTo>
                <a:lnTo>
                  <a:pt x="7006333" y="2473395"/>
                </a:lnTo>
                <a:cubicBezTo>
                  <a:pt x="7003901" y="2478259"/>
                  <a:pt x="7001470" y="2481907"/>
                  <a:pt x="6999037" y="2484339"/>
                </a:cubicBezTo>
                <a:lnTo>
                  <a:pt x="6991741" y="2487987"/>
                </a:lnTo>
                <a:lnTo>
                  <a:pt x="6999037" y="2531764"/>
                </a:lnTo>
                <a:lnTo>
                  <a:pt x="6999037" y="2542709"/>
                </a:lnTo>
                <a:cubicBezTo>
                  <a:pt x="6999037" y="2586485"/>
                  <a:pt x="6992957" y="2614454"/>
                  <a:pt x="6980796" y="2626614"/>
                </a:cubicBezTo>
                <a:lnTo>
                  <a:pt x="6980796" y="2637558"/>
                </a:lnTo>
                <a:cubicBezTo>
                  <a:pt x="6992957" y="2637558"/>
                  <a:pt x="6999037" y="2639990"/>
                  <a:pt x="6999037" y="2644855"/>
                </a:cubicBezTo>
                <a:lnTo>
                  <a:pt x="6999037" y="2652151"/>
                </a:lnTo>
                <a:cubicBezTo>
                  <a:pt x="6999037" y="2661879"/>
                  <a:pt x="6986876" y="2671607"/>
                  <a:pt x="6962556" y="2681335"/>
                </a:cubicBezTo>
                <a:cubicBezTo>
                  <a:pt x="6962556" y="2695928"/>
                  <a:pt x="6940668" y="2723896"/>
                  <a:pt x="6896891" y="2765241"/>
                </a:cubicBezTo>
                <a:cubicBezTo>
                  <a:pt x="6896891" y="2784698"/>
                  <a:pt x="6887163" y="2800506"/>
                  <a:pt x="6867706" y="2812666"/>
                </a:cubicBezTo>
                <a:lnTo>
                  <a:pt x="6853114" y="2812666"/>
                </a:lnTo>
                <a:cubicBezTo>
                  <a:pt x="6787448" y="2812666"/>
                  <a:pt x="6754616" y="2809018"/>
                  <a:pt x="6754616" y="2801722"/>
                </a:cubicBezTo>
                <a:lnTo>
                  <a:pt x="6743672" y="2805370"/>
                </a:lnTo>
                <a:lnTo>
                  <a:pt x="6736375" y="2809018"/>
                </a:lnTo>
                <a:cubicBezTo>
                  <a:pt x="6733944" y="2809018"/>
                  <a:pt x="6730295" y="2806586"/>
                  <a:pt x="6725431" y="2801722"/>
                </a:cubicBezTo>
                <a:cubicBezTo>
                  <a:pt x="6715702" y="2796858"/>
                  <a:pt x="6707191" y="2790778"/>
                  <a:pt x="6699895" y="2783481"/>
                </a:cubicBezTo>
                <a:lnTo>
                  <a:pt x="6692598" y="2787129"/>
                </a:lnTo>
                <a:lnTo>
                  <a:pt x="6681654" y="2790778"/>
                </a:lnTo>
                <a:lnTo>
                  <a:pt x="6652470" y="2783481"/>
                </a:lnTo>
                <a:lnTo>
                  <a:pt x="6641525" y="2787129"/>
                </a:lnTo>
                <a:lnTo>
                  <a:pt x="6626933" y="2790778"/>
                </a:lnTo>
                <a:lnTo>
                  <a:pt x="6437233" y="2779833"/>
                </a:lnTo>
                <a:lnTo>
                  <a:pt x="6400752" y="2783481"/>
                </a:lnTo>
                <a:lnTo>
                  <a:pt x="6400752" y="2827258"/>
                </a:lnTo>
                <a:cubicBezTo>
                  <a:pt x="6391024" y="2844283"/>
                  <a:pt x="6381296" y="2862523"/>
                  <a:pt x="6371568" y="2881979"/>
                </a:cubicBezTo>
                <a:cubicBezTo>
                  <a:pt x="6366703" y="2894140"/>
                  <a:pt x="6360624" y="2908732"/>
                  <a:pt x="6353327" y="2925756"/>
                </a:cubicBezTo>
                <a:cubicBezTo>
                  <a:pt x="6382512" y="2935485"/>
                  <a:pt x="6400752" y="2950077"/>
                  <a:pt x="6408048" y="2969533"/>
                </a:cubicBezTo>
                <a:cubicBezTo>
                  <a:pt x="6427505" y="2969533"/>
                  <a:pt x="6437233" y="2978045"/>
                  <a:pt x="6437233" y="2995070"/>
                </a:cubicBezTo>
                <a:lnTo>
                  <a:pt x="6473714" y="2995070"/>
                </a:lnTo>
                <a:cubicBezTo>
                  <a:pt x="6481010" y="2995070"/>
                  <a:pt x="6484658" y="2998718"/>
                  <a:pt x="6484658" y="3006014"/>
                </a:cubicBezTo>
                <a:cubicBezTo>
                  <a:pt x="6457906" y="3020606"/>
                  <a:pt x="6444530" y="3030335"/>
                  <a:pt x="6444530" y="3035199"/>
                </a:cubicBezTo>
                <a:cubicBezTo>
                  <a:pt x="6451826" y="3035199"/>
                  <a:pt x="6455474" y="3042495"/>
                  <a:pt x="6455474" y="3057087"/>
                </a:cubicBezTo>
                <a:cubicBezTo>
                  <a:pt x="6462769" y="3049791"/>
                  <a:pt x="6471282" y="3043711"/>
                  <a:pt x="6481010" y="3038847"/>
                </a:cubicBezTo>
                <a:cubicBezTo>
                  <a:pt x="6485874" y="3036414"/>
                  <a:pt x="6489522" y="3035199"/>
                  <a:pt x="6491954" y="3035199"/>
                </a:cubicBezTo>
                <a:lnTo>
                  <a:pt x="6495603" y="3046143"/>
                </a:lnTo>
                <a:lnTo>
                  <a:pt x="6499250" y="3053439"/>
                </a:lnTo>
                <a:lnTo>
                  <a:pt x="6491954" y="3064383"/>
                </a:lnTo>
                <a:cubicBezTo>
                  <a:pt x="6496818" y="3074111"/>
                  <a:pt x="6499250" y="3082624"/>
                  <a:pt x="6499250" y="3089920"/>
                </a:cubicBezTo>
                <a:cubicBezTo>
                  <a:pt x="6474930" y="3114240"/>
                  <a:pt x="6451826" y="3126401"/>
                  <a:pt x="6429937" y="3126401"/>
                </a:cubicBezTo>
                <a:cubicBezTo>
                  <a:pt x="6432369" y="3136129"/>
                  <a:pt x="6437233" y="3140993"/>
                  <a:pt x="6444530" y="3140993"/>
                </a:cubicBezTo>
                <a:cubicBezTo>
                  <a:pt x="6449393" y="3138561"/>
                  <a:pt x="6454257" y="3137345"/>
                  <a:pt x="6459121" y="3137345"/>
                </a:cubicBezTo>
                <a:lnTo>
                  <a:pt x="6466417" y="3148289"/>
                </a:lnTo>
                <a:lnTo>
                  <a:pt x="6459121" y="3177474"/>
                </a:lnTo>
                <a:cubicBezTo>
                  <a:pt x="6488306" y="3187202"/>
                  <a:pt x="6502898" y="3195714"/>
                  <a:pt x="6502898" y="3203010"/>
                </a:cubicBezTo>
                <a:lnTo>
                  <a:pt x="6502898" y="3213954"/>
                </a:lnTo>
                <a:cubicBezTo>
                  <a:pt x="6502898" y="3221250"/>
                  <a:pt x="6495603" y="3228547"/>
                  <a:pt x="6481010" y="3235843"/>
                </a:cubicBezTo>
                <a:cubicBezTo>
                  <a:pt x="6481010" y="3228547"/>
                  <a:pt x="6476145" y="3224899"/>
                  <a:pt x="6466417" y="3224899"/>
                </a:cubicBezTo>
                <a:cubicBezTo>
                  <a:pt x="6466417" y="3234627"/>
                  <a:pt x="6454257" y="3244355"/>
                  <a:pt x="6429937" y="3254083"/>
                </a:cubicBezTo>
                <a:cubicBezTo>
                  <a:pt x="6429937" y="3263811"/>
                  <a:pt x="6418992" y="3278404"/>
                  <a:pt x="6397104" y="3297860"/>
                </a:cubicBezTo>
                <a:cubicBezTo>
                  <a:pt x="6382512" y="3292996"/>
                  <a:pt x="6374000" y="3290564"/>
                  <a:pt x="6371568" y="3290564"/>
                </a:cubicBezTo>
                <a:cubicBezTo>
                  <a:pt x="6371568" y="3317316"/>
                  <a:pt x="6360624" y="3333125"/>
                  <a:pt x="6338735" y="3337989"/>
                </a:cubicBezTo>
                <a:cubicBezTo>
                  <a:pt x="6316846" y="3335557"/>
                  <a:pt x="6297390" y="3334341"/>
                  <a:pt x="6280366" y="3334341"/>
                </a:cubicBezTo>
                <a:lnTo>
                  <a:pt x="6258477" y="3334341"/>
                </a:lnTo>
                <a:cubicBezTo>
                  <a:pt x="6229293" y="3344069"/>
                  <a:pt x="6203756" y="3357445"/>
                  <a:pt x="6181869" y="3374470"/>
                </a:cubicBezTo>
                <a:cubicBezTo>
                  <a:pt x="6167275" y="3374470"/>
                  <a:pt x="6142956" y="3406086"/>
                  <a:pt x="6108906" y="3469320"/>
                </a:cubicBezTo>
                <a:cubicBezTo>
                  <a:pt x="6057833" y="3542281"/>
                  <a:pt x="6027433" y="3578762"/>
                  <a:pt x="6017705" y="3578762"/>
                </a:cubicBezTo>
                <a:lnTo>
                  <a:pt x="5988520" y="3575114"/>
                </a:lnTo>
                <a:cubicBezTo>
                  <a:pt x="5988520" y="3601866"/>
                  <a:pt x="5972711" y="3615243"/>
                  <a:pt x="5941095" y="3615243"/>
                </a:cubicBezTo>
                <a:lnTo>
                  <a:pt x="5893670" y="3615243"/>
                </a:lnTo>
                <a:cubicBezTo>
                  <a:pt x="5869349" y="3615243"/>
                  <a:pt x="5842597" y="3616459"/>
                  <a:pt x="5813413" y="3618891"/>
                </a:cubicBezTo>
                <a:lnTo>
                  <a:pt x="5813413" y="3615243"/>
                </a:lnTo>
                <a:cubicBezTo>
                  <a:pt x="5813413" y="3607947"/>
                  <a:pt x="5819492" y="3604298"/>
                  <a:pt x="5831654" y="3604298"/>
                </a:cubicBezTo>
                <a:lnTo>
                  <a:pt x="5831654" y="3593354"/>
                </a:lnTo>
                <a:lnTo>
                  <a:pt x="5736804" y="3593354"/>
                </a:lnTo>
                <a:lnTo>
                  <a:pt x="5707618" y="3575114"/>
                </a:lnTo>
                <a:lnTo>
                  <a:pt x="5714914" y="3575114"/>
                </a:lnTo>
                <a:lnTo>
                  <a:pt x="5707618" y="3553225"/>
                </a:lnTo>
                <a:cubicBezTo>
                  <a:pt x="5702754" y="3553225"/>
                  <a:pt x="5691810" y="3565385"/>
                  <a:pt x="5674786" y="3589706"/>
                </a:cubicBezTo>
                <a:cubicBezTo>
                  <a:pt x="5660193" y="3560522"/>
                  <a:pt x="5646817" y="3545929"/>
                  <a:pt x="5634657" y="3545929"/>
                </a:cubicBezTo>
                <a:cubicBezTo>
                  <a:pt x="5634657" y="3548361"/>
                  <a:pt x="5633440" y="3549577"/>
                  <a:pt x="5631009" y="3549577"/>
                </a:cubicBezTo>
                <a:lnTo>
                  <a:pt x="5623713" y="3534985"/>
                </a:lnTo>
                <a:lnTo>
                  <a:pt x="5623713" y="3491208"/>
                </a:lnTo>
                <a:cubicBezTo>
                  <a:pt x="5623713" y="3483912"/>
                  <a:pt x="5626144" y="3475400"/>
                  <a:pt x="5631009" y="3465671"/>
                </a:cubicBezTo>
                <a:cubicBezTo>
                  <a:pt x="5626144" y="3455943"/>
                  <a:pt x="5623713" y="3447431"/>
                  <a:pt x="5623713" y="3440135"/>
                </a:cubicBezTo>
                <a:cubicBezTo>
                  <a:pt x="5640736" y="3427975"/>
                  <a:pt x="5654112" y="3406086"/>
                  <a:pt x="5663841" y="3374470"/>
                </a:cubicBezTo>
                <a:lnTo>
                  <a:pt x="5663841" y="3367173"/>
                </a:lnTo>
                <a:lnTo>
                  <a:pt x="5660193" y="3367173"/>
                </a:lnTo>
                <a:cubicBezTo>
                  <a:pt x="5650464" y="3367173"/>
                  <a:pt x="5645601" y="3369605"/>
                  <a:pt x="5645601" y="3374470"/>
                </a:cubicBezTo>
                <a:lnTo>
                  <a:pt x="5616416" y="3367173"/>
                </a:lnTo>
                <a:lnTo>
                  <a:pt x="5434013" y="3367173"/>
                </a:lnTo>
                <a:cubicBezTo>
                  <a:pt x="5392667" y="3367173"/>
                  <a:pt x="5354970" y="3363525"/>
                  <a:pt x="5320923" y="3356229"/>
                </a:cubicBezTo>
                <a:cubicBezTo>
                  <a:pt x="5316059" y="3368390"/>
                  <a:pt x="5305114" y="3374470"/>
                  <a:pt x="5288090" y="3374470"/>
                </a:cubicBezTo>
                <a:lnTo>
                  <a:pt x="5251609" y="3367173"/>
                </a:lnTo>
                <a:cubicBezTo>
                  <a:pt x="5246744" y="3372038"/>
                  <a:pt x="5241881" y="3374470"/>
                  <a:pt x="5237016" y="3374470"/>
                </a:cubicBezTo>
                <a:lnTo>
                  <a:pt x="5222425" y="3367173"/>
                </a:lnTo>
                <a:cubicBezTo>
                  <a:pt x="5212696" y="3376901"/>
                  <a:pt x="5202968" y="3381766"/>
                  <a:pt x="5193240" y="3381766"/>
                </a:cubicBezTo>
                <a:lnTo>
                  <a:pt x="5174999" y="3367173"/>
                </a:lnTo>
                <a:cubicBezTo>
                  <a:pt x="5174999" y="3376901"/>
                  <a:pt x="5170135" y="3381766"/>
                  <a:pt x="5160407" y="3381766"/>
                </a:cubicBezTo>
                <a:lnTo>
                  <a:pt x="5138519" y="3374470"/>
                </a:lnTo>
                <a:lnTo>
                  <a:pt x="5109333" y="3381766"/>
                </a:lnTo>
                <a:lnTo>
                  <a:pt x="5094741" y="3374470"/>
                </a:lnTo>
                <a:lnTo>
                  <a:pt x="4967059" y="3389062"/>
                </a:lnTo>
                <a:cubicBezTo>
                  <a:pt x="4967059" y="3379334"/>
                  <a:pt x="4963410" y="3374470"/>
                  <a:pt x="4956114" y="3374470"/>
                </a:cubicBezTo>
                <a:cubicBezTo>
                  <a:pt x="4953683" y="3374470"/>
                  <a:pt x="4947603" y="3376901"/>
                  <a:pt x="4937875" y="3381766"/>
                </a:cubicBezTo>
                <a:lnTo>
                  <a:pt x="4912338" y="3374470"/>
                </a:lnTo>
                <a:cubicBezTo>
                  <a:pt x="4890449" y="3379334"/>
                  <a:pt x="4870993" y="3382982"/>
                  <a:pt x="4853969" y="3385414"/>
                </a:cubicBezTo>
                <a:cubicBezTo>
                  <a:pt x="4841808" y="3387846"/>
                  <a:pt x="4832080" y="3389062"/>
                  <a:pt x="4824784" y="3389062"/>
                </a:cubicBezTo>
                <a:cubicBezTo>
                  <a:pt x="4824784" y="3379334"/>
                  <a:pt x="4819920" y="3374470"/>
                  <a:pt x="4810191" y="3374470"/>
                </a:cubicBezTo>
                <a:lnTo>
                  <a:pt x="4806543" y="3374470"/>
                </a:lnTo>
                <a:lnTo>
                  <a:pt x="4781007" y="3392710"/>
                </a:lnTo>
                <a:cubicBezTo>
                  <a:pt x="4773711" y="3392710"/>
                  <a:pt x="4768847" y="3384198"/>
                  <a:pt x="4766415" y="3367173"/>
                </a:cubicBezTo>
                <a:cubicBezTo>
                  <a:pt x="4739662" y="3386630"/>
                  <a:pt x="4721422" y="3396358"/>
                  <a:pt x="4711694" y="3396358"/>
                </a:cubicBezTo>
                <a:lnTo>
                  <a:pt x="4711694" y="3392710"/>
                </a:lnTo>
                <a:lnTo>
                  <a:pt x="4686158" y="3407302"/>
                </a:lnTo>
                <a:cubicBezTo>
                  <a:pt x="4647245" y="3400006"/>
                  <a:pt x="4615628" y="3396358"/>
                  <a:pt x="4591308" y="3396358"/>
                </a:cubicBezTo>
                <a:lnTo>
                  <a:pt x="4551179" y="3396358"/>
                </a:lnTo>
                <a:cubicBezTo>
                  <a:pt x="4546315" y="3396358"/>
                  <a:pt x="4543883" y="3395142"/>
                  <a:pt x="4543883" y="3392710"/>
                </a:cubicBezTo>
                <a:cubicBezTo>
                  <a:pt x="4531722" y="3397574"/>
                  <a:pt x="4525642" y="3402438"/>
                  <a:pt x="4525642" y="3407302"/>
                </a:cubicBezTo>
                <a:cubicBezTo>
                  <a:pt x="4477001" y="3407302"/>
                  <a:pt x="4405256" y="3386630"/>
                  <a:pt x="4310406" y="3345285"/>
                </a:cubicBezTo>
                <a:cubicBezTo>
                  <a:pt x="4235012" y="3345285"/>
                  <a:pt x="4170563" y="3329476"/>
                  <a:pt x="4117058" y="3297860"/>
                </a:cubicBezTo>
                <a:lnTo>
                  <a:pt x="4128002" y="3283268"/>
                </a:lnTo>
                <a:cubicBezTo>
                  <a:pt x="4120706" y="3268675"/>
                  <a:pt x="4114626" y="3261379"/>
                  <a:pt x="4109762" y="3261379"/>
                </a:cubicBezTo>
                <a:lnTo>
                  <a:pt x="4087873" y="3268675"/>
                </a:lnTo>
                <a:cubicBezTo>
                  <a:pt x="4065985" y="3239491"/>
                  <a:pt x="4048960" y="3215170"/>
                  <a:pt x="4036800" y="3195714"/>
                </a:cubicBezTo>
                <a:cubicBezTo>
                  <a:pt x="4024640" y="3178689"/>
                  <a:pt x="4018560" y="3167745"/>
                  <a:pt x="4018560" y="3162881"/>
                </a:cubicBezTo>
                <a:lnTo>
                  <a:pt x="4025856" y="3162881"/>
                </a:lnTo>
                <a:lnTo>
                  <a:pt x="4000319" y="3111808"/>
                </a:lnTo>
                <a:cubicBezTo>
                  <a:pt x="4007615" y="3092352"/>
                  <a:pt x="4013696" y="3082624"/>
                  <a:pt x="4018560" y="3082624"/>
                </a:cubicBezTo>
                <a:lnTo>
                  <a:pt x="4011264" y="3068031"/>
                </a:lnTo>
                <a:lnTo>
                  <a:pt x="4011264" y="3064383"/>
                </a:lnTo>
                <a:cubicBezTo>
                  <a:pt x="4011264" y="3047359"/>
                  <a:pt x="4016128" y="3030335"/>
                  <a:pt x="4025856" y="3013310"/>
                </a:cubicBezTo>
                <a:lnTo>
                  <a:pt x="4018560" y="3006014"/>
                </a:lnTo>
                <a:cubicBezTo>
                  <a:pt x="4023424" y="2996286"/>
                  <a:pt x="4025856" y="2987773"/>
                  <a:pt x="4025856" y="2980477"/>
                </a:cubicBezTo>
                <a:cubicBezTo>
                  <a:pt x="4020992" y="2980477"/>
                  <a:pt x="4018560" y="2979262"/>
                  <a:pt x="4018560" y="2976829"/>
                </a:cubicBezTo>
                <a:cubicBezTo>
                  <a:pt x="4025856" y="2976829"/>
                  <a:pt x="4029504" y="2973181"/>
                  <a:pt x="4029504" y="2965885"/>
                </a:cubicBezTo>
                <a:lnTo>
                  <a:pt x="4018560" y="2943997"/>
                </a:lnTo>
                <a:lnTo>
                  <a:pt x="4018560" y="2940348"/>
                </a:lnTo>
                <a:cubicBezTo>
                  <a:pt x="4018560" y="2937917"/>
                  <a:pt x="4020992" y="2934268"/>
                  <a:pt x="4025856" y="2929404"/>
                </a:cubicBezTo>
                <a:cubicBezTo>
                  <a:pt x="4030720" y="2924540"/>
                  <a:pt x="4036800" y="2918460"/>
                  <a:pt x="4044096" y="2911164"/>
                </a:cubicBezTo>
                <a:lnTo>
                  <a:pt x="4044096" y="2867387"/>
                </a:lnTo>
                <a:cubicBezTo>
                  <a:pt x="3980863" y="2874683"/>
                  <a:pt x="3927358" y="2880763"/>
                  <a:pt x="3883581" y="2885627"/>
                </a:cubicBezTo>
                <a:cubicBezTo>
                  <a:pt x="3847100" y="2890492"/>
                  <a:pt x="3823996" y="2894140"/>
                  <a:pt x="3814267" y="2896572"/>
                </a:cubicBezTo>
                <a:cubicBezTo>
                  <a:pt x="3777787" y="2891708"/>
                  <a:pt x="3744954" y="2881979"/>
                  <a:pt x="3715770" y="2867387"/>
                </a:cubicBezTo>
                <a:lnTo>
                  <a:pt x="3715770" y="2849147"/>
                </a:lnTo>
                <a:cubicBezTo>
                  <a:pt x="3693881" y="2849147"/>
                  <a:pt x="3665913" y="2817530"/>
                  <a:pt x="3631864" y="2754297"/>
                </a:cubicBezTo>
                <a:lnTo>
                  <a:pt x="3631864" y="2750649"/>
                </a:lnTo>
                <a:cubicBezTo>
                  <a:pt x="3631864" y="2721464"/>
                  <a:pt x="3635512" y="2698359"/>
                  <a:pt x="3642808" y="2681335"/>
                </a:cubicBezTo>
                <a:lnTo>
                  <a:pt x="3635512" y="2644855"/>
                </a:lnTo>
                <a:lnTo>
                  <a:pt x="3639160" y="2626614"/>
                </a:lnTo>
                <a:lnTo>
                  <a:pt x="3639160" y="2612022"/>
                </a:lnTo>
                <a:lnTo>
                  <a:pt x="3642808" y="2586485"/>
                </a:lnTo>
                <a:cubicBezTo>
                  <a:pt x="3620920" y="2586485"/>
                  <a:pt x="3608759" y="2585269"/>
                  <a:pt x="3606327" y="2582837"/>
                </a:cubicBezTo>
                <a:lnTo>
                  <a:pt x="3613623" y="2568245"/>
                </a:lnTo>
                <a:lnTo>
                  <a:pt x="3613623" y="2564597"/>
                </a:lnTo>
                <a:lnTo>
                  <a:pt x="3602679" y="2568245"/>
                </a:lnTo>
                <a:cubicBezTo>
                  <a:pt x="3592951" y="2568245"/>
                  <a:pt x="3588087" y="2564597"/>
                  <a:pt x="3588087" y="2557301"/>
                </a:cubicBezTo>
                <a:lnTo>
                  <a:pt x="3588087" y="2528116"/>
                </a:lnTo>
                <a:cubicBezTo>
                  <a:pt x="3588087" y="2515956"/>
                  <a:pt x="3596599" y="2509876"/>
                  <a:pt x="3613623" y="2509876"/>
                </a:cubicBezTo>
                <a:lnTo>
                  <a:pt x="3602679" y="2487987"/>
                </a:lnTo>
                <a:cubicBezTo>
                  <a:pt x="3629432" y="2453939"/>
                  <a:pt x="3657400" y="2436914"/>
                  <a:pt x="3686585" y="2436914"/>
                </a:cubicBezTo>
                <a:lnTo>
                  <a:pt x="3686585" y="2429618"/>
                </a:lnTo>
                <a:cubicBezTo>
                  <a:pt x="3671993" y="2429618"/>
                  <a:pt x="3664697" y="2425970"/>
                  <a:pt x="3664697" y="2418674"/>
                </a:cubicBezTo>
                <a:cubicBezTo>
                  <a:pt x="3679289" y="2384625"/>
                  <a:pt x="3706042" y="2367601"/>
                  <a:pt x="3744954" y="2367601"/>
                </a:cubicBezTo>
                <a:cubicBezTo>
                  <a:pt x="3744954" y="2382193"/>
                  <a:pt x="3815484" y="2389489"/>
                  <a:pt x="3956543" y="2389489"/>
                </a:cubicBezTo>
                <a:lnTo>
                  <a:pt x="4025856" y="2389489"/>
                </a:lnTo>
                <a:cubicBezTo>
                  <a:pt x="4067201" y="2389489"/>
                  <a:pt x="4110977" y="2388273"/>
                  <a:pt x="4157187" y="2385841"/>
                </a:cubicBezTo>
                <a:cubicBezTo>
                  <a:pt x="4159618" y="2356656"/>
                  <a:pt x="4168131" y="2329904"/>
                  <a:pt x="4182723" y="2305583"/>
                </a:cubicBezTo>
                <a:lnTo>
                  <a:pt x="4171779" y="2294639"/>
                </a:lnTo>
                <a:lnTo>
                  <a:pt x="4193667" y="2269103"/>
                </a:lnTo>
                <a:lnTo>
                  <a:pt x="4171779" y="2210734"/>
                </a:lnTo>
                <a:lnTo>
                  <a:pt x="4244741" y="1984553"/>
                </a:lnTo>
                <a:lnTo>
                  <a:pt x="4241092" y="1973609"/>
                </a:lnTo>
                <a:cubicBezTo>
                  <a:pt x="4248389" y="1927400"/>
                  <a:pt x="4276357" y="1893351"/>
                  <a:pt x="4324998" y="1871463"/>
                </a:cubicBezTo>
                <a:cubicBezTo>
                  <a:pt x="4324998" y="1852006"/>
                  <a:pt x="4328646" y="1842278"/>
                  <a:pt x="4335942" y="1842278"/>
                </a:cubicBezTo>
                <a:lnTo>
                  <a:pt x="4387015" y="1882407"/>
                </a:lnTo>
                <a:lnTo>
                  <a:pt x="4394311" y="1882407"/>
                </a:lnTo>
                <a:cubicBezTo>
                  <a:pt x="4404039" y="1882407"/>
                  <a:pt x="4418632" y="1858086"/>
                  <a:pt x="4438088" y="1809445"/>
                </a:cubicBezTo>
                <a:cubicBezTo>
                  <a:pt x="4459977" y="1807013"/>
                  <a:pt x="4487945" y="1800933"/>
                  <a:pt x="4521994" y="1791205"/>
                </a:cubicBezTo>
                <a:close/>
                <a:moveTo>
                  <a:pt x="12599241" y="1287771"/>
                </a:moveTo>
                <a:cubicBezTo>
                  <a:pt x="12540871" y="1299931"/>
                  <a:pt x="12471558" y="1306011"/>
                  <a:pt x="12391300" y="1306011"/>
                </a:cubicBezTo>
                <a:lnTo>
                  <a:pt x="12369412" y="1306011"/>
                </a:lnTo>
                <a:cubicBezTo>
                  <a:pt x="12364547" y="1306011"/>
                  <a:pt x="12356036" y="1302363"/>
                  <a:pt x="12343875" y="1295067"/>
                </a:cubicBezTo>
                <a:lnTo>
                  <a:pt x="12318340" y="1309659"/>
                </a:lnTo>
                <a:cubicBezTo>
                  <a:pt x="12276993" y="1299931"/>
                  <a:pt x="12245378" y="1295067"/>
                  <a:pt x="12223490" y="1295067"/>
                </a:cubicBezTo>
                <a:lnTo>
                  <a:pt x="12216194" y="1295067"/>
                </a:lnTo>
                <a:lnTo>
                  <a:pt x="12216194" y="1306011"/>
                </a:lnTo>
                <a:cubicBezTo>
                  <a:pt x="12240513" y="1306011"/>
                  <a:pt x="12284289" y="1330332"/>
                  <a:pt x="12347524" y="1378973"/>
                </a:cubicBezTo>
                <a:lnTo>
                  <a:pt x="12387653" y="1371676"/>
                </a:lnTo>
                <a:lnTo>
                  <a:pt x="12391300" y="1371676"/>
                </a:lnTo>
                <a:cubicBezTo>
                  <a:pt x="12405894" y="1388701"/>
                  <a:pt x="12425349" y="1397213"/>
                  <a:pt x="12449670" y="1397213"/>
                </a:cubicBezTo>
                <a:lnTo>
                  <a:pt x="12595593" y="1316955"/>
                </a:lnTo>
                <a:cubicBezTo>
                  <a:pt x="12615049" y="1302363"/>
                  <a:pt x="12624778" y="1293851"/>
                  <a:pt x="12624778" y="1291419"/>
                </a:cubicBezTo>
                <a:lnTo>
                  <a:pt x="12624778" y="1287771"/>
                </a:lnTo>
                <a:close/>
                <a:moveTo>
                  <a:pt x="2622966" y="1145496"/>
                </a:moveTo>
                <a:lnTo>
                  <a:pt x="2633910" y="1145496"/>
                </a:lnTo>
                <a:cubicBezTo>
                  <a:pt x="2648503" y="1152792"/>
                  <a:pt x="2655799" y="1162520"/>
                  <a:pt x="2655799" y="1174680"/>
                </a:cubicBezTo>
                <a:lnTo>
                  <a:pt x="2670391" y="1171032"/>
                </a:lnTo>
                <a:lnTo>
                  <a:pt x="2681335" y="1171032"/>
                </a:lnTo>
                <a:cubicBezTo>
                  <a:pt x="2683767" y="1171032"/>
                  <a:pt x="2686200" y="1172248"/>
                  <a:pt x="2688632" y="1174680"/>
                </a:cubicBezTo>
                <a:cubicBezTo>
                  <a:pt x="2693496" y="1177112"/>
                  <a:pt x="2697144" y="1180760"/>
                  <a:pt x="2699576" y="1185625"/>
                </a:cubicBezTo>
                <a:cubicBezTo>
                  <a:pt x="2704440" y="1180760"/>
                  <a:pt x="2747001" y="1172248"/>
                  <a:pt x="2827259" y="1160088"/>
                </a:cubicBezTo>
                <a:cubicBezTo>
                  <a:pt x="2982910" y="1160088"/>
                  <a:pt x="3087488" y="1189273"/>
                  <a:pt x="3140993" y="1247642"/>
                </a:cubicBezTo>
                <a:cubicBezTo>
                  <a:pt x="3153153" y="1250074"/>
                  <a:pt x="3176258" y="1268314"/>
                  <a:pt x="3210306" y="1302363"/>
                </a:cubicBezTo>
                <a:lnTo>
                  <a:pt x="3210306" y="1327900"/>
                </a:lnTo>
                <a:lnTo>
                  <a:pt x="3181122" y="1371676"/>
                </a:lnTo>
                <a:cubicBezTo>
                  <a:pt x="3181122" y="1374108"/>
                  <a:pt x="3190850" y="1385053"/>
                  <a:pt x="3210306" y="1404509"/>
                </a:cubicBezTo>
                <a:cubicBezTo>
                  <a:pt x="3210306" y="1455582"/>
                  <a:pt x="3175041" y="1506655"/>
                  <a:pt x="3104512" y="1557728"/>
                </a:cubicBezTo>
                <a:cubicBezTo>
                  <a:pt x="3087488" y="1557728"/>
                  <a:pt x="3065599" y="1568672"/>
                  <a:pt x="3038846" y="1590561"/>
                </a:cubicBezTo>
                <a:cubicBezTo>
                  <a:pt x="3007230" y="1588129"/>
                  <a:pt x="2991422" y="1584481"/>
                  <a:pt x="2991422" y="1579617"/>
                </a:cubicBezTo>
                <a:lnTo>
                  <a:pt x="2962237" y="1586913"/>
                </a:lnTo>
                <a:lnTo>
                  <a:pt x="2951293" y="1586913"/>
                </a:lnTo>
                <a:cubicBezTo>
                  <a:pt x="2939133" y="1586913"/>
                  <a:pt x="2912380" y="1578401"/>
                  <a:pt x="2871036" y="1561376"/>
                </a:cubicBezTo>
                <a:cubicBezTo>
                  <a:pt x="2812666" y="1605153"/>
                  <a:pt x="2771322" y="1627042"/>
                  <a:pt x="2747001" y="1627042"/>
                </a:cubicBezTo>
                <a:lnTo>
                  <a:pt x="2732409" y="1627042"/>
                </a:lnTo>
                <a:cubicBezTo>
                  <a:pt x="2722680" y="1627042"/>
                  <a:pt x="2711736" y="1628258"/>
                  <a:pt x="2699576" y="1630690"/>
                </a:cubicBezTo>
                <a:cubicBezTo>
                  <a:pt x="2699576" y="1628258"/>
                  <a:pt x="2698360" y="1625826"/>
                  <a:pt x="2695928" y="1623394"/>
                </a:cubicBezTo>
                <a:lnTo>
                  <a:pt x="2681335" y="1616097"/>
                </a:lnTo>
                <a:lnTo>
                  <a:pt x="2663095" y="1616097"/>
                </a:lnTo>
                <a:cubicBezTo>
                  <a:pt x="2646071" y="1623394"/>
                  <a:pt x="2637559" y="1628258"/>
                  <a:pt x="2637559" y="1630690"/>
                </a:cubicBezTo>
                <a:cubicBezTo>
                  <a:pt x="2562165" y="1625826"/>
                  <a:pt x="2505012" y="1616097"/>
                  <a:pt x="2466099" y="1601505"/>
                </a:cubicBezTo>
                <a:lnTo>
                  <a:pt x="2440563" y="1601505"/>
                </a:lnTo>
                <a:cubicBezTo>
                  <a:pt x="2433266" y="1603937"/>
                  <a:pt x="2429618" y="1608801"/>
                  <a:pt x="2429618" y="1616097"/>
                </a:cubicBezTo>
                <a:lnTo>
                  <a:pt x="2429618" y="1645282"/>
                </a:lnTo>
                <a:cubicBezTo>
                  <a:pt x="2436915" y="1655010"/>
                  <a:pt x="2440563" y="1663522"/>
                  <a:pt x="2440563" y="1670819"/>
                </a:cubicBezTo>
                <a:cubicBezTo>
                  <a:pt x="2440563" y="1714595"/>
                  <a:pt x="2422322" y="1771749"/>
                  <a:pt x="2385841" y="1842278"/>
                </a:cubicBezTo>
                <a:cubicBezTo>
                  <a:pt x="2393138" y="1866599"/>
                  <a:pt x="2400434" y="1878759"/>
                  <a:pt x="2407730" y="1878759"/>
                </a:cubicBezTo>
                <a:lnTo>
                  <a:pt x="2429618" y="1878759"/>
                </a:lnTo>
                <a:cubicBezTo>
                  <a:pt x="2432051" y="1878759"/>
                  <a:pt x="2440563" y="1876327"/>
                  <a:pt x="2455155" y="1871463"/>
                </a:cubicBezTo>
                <a:cubicBezTo>
                  <a:pt x="2457587" y="1873895"/>
                  <a:pt x="2481907" y="1877543"/>
                  <a:pt x="2528116" y="1882407"/>
                </a:cubicBezTo>
                <a:cubicBezTo>
                  <a:pt x="2528116" y="1875111"/>
                  <a:pt x="2550005" y="1870247"/>
                  <a:pt x="2593782" y="1867815"/>
                </a:cubicBezTo>
                <a:cubicBezTo>
                  <a:pt x="2698360" y="1867815"/>
                  <a:pt x="2766457" y="1878759"/>
                  <a:pt x="2798074" y="1900647"/>
                </a:cubicBezTo>
                <a:lnTo>
                  <a:pt x="2812666" y="1896999"/>
                </a:lnTo>
                <a:lnTo>
                  <a:pt x="2819963" y="1896999"/>
                </a:lnTo>
                <a:cubicBezTo>
                  <a:pt x="2819963" y="1906727"/>
                  <a:pt x="2863739" y="1917672"/>
                  <a:pt x="2951293" y="1929832"/>
                </a:cubicBezTo>
                <a:cubicBezTo>
                  <a:pt x="2961021" y="1941992"/>
                  <a:pt x="3009662" y="1962665"/>
                  <a:pt x="3097216" y="1991849"/>
                </a:cubicBezTo>
                <a:cubicBezTo>
                  <a:pt x="3097216" y="1996713"/>
                  <a:pt x="3166530" y="2030762"/>
                  <a:pt x="3305157" y="2093995"/>
                </a:cubicBezTo>
                <a:lnTo>
                  <a:pt x="3305157" y="2108588"/>
                </a:lnTo>
                <a:cubicBezTo>
                  <a:pt x="3295428" y="2111019"/>
                  <a:pt x="3290564" y="2121964"/>
                  <a:pt x="3290564" y="2141420"/>
                </a:cubicBezTo>
                <a:cubicBezTo>
                  <a:pt x="3302724" y="2141420"/>
                  <a:pt x="3311237" y="2151148"/>
                  <a:pt x="3316101" y="2170605"/>
                </a:cubicBezTo>
                <a:cubicBezTo>
                  <a:pt x="3330693" y="2170605"/>
                  <a:pt x="3337989" y="2187629"/>
                  <a:pt x="3337989" y="2221678"/>
                </a:cubicBezTo>
                <a:lnTo>
                  <a:pt x="3337989" y="2225326"/>
                </a:lnTo>
                <a:lnTo>
                  <a:pt x="3323397" y="2239918"/>
                </a:lnTo>
                <a:cubicBezTo>
                  <a:pt x="3328261" y="2242350"/>
                  <a:pt x="3331909" y="2244782"/>
                  <a:pt x="3334341" y="2247214"/>
                </a:cubicBezTo>
                <a:lnTo>
                  <a:pt x="3337989" y="2254510"/>
                </a:lnTo>
                <a:lnTo>
                  <a:pt x="3337989" y="2265455"/>
                </a:lnTo>
                <a:cubicBezTo>
                  <a:pt x="3337989" y="2277615"/>
                  <a:pt x="3330693" y="2283695"/>
                  <a:pt x="3316101" y="2283695"/>
                </a:cubicBezTo>
                <a:lnTo>
                  <a:pt x="3316101" y="2309231"/>
                </a:lnTo>
                <a:cubicBezTo>
                  <a:pt x="3328261" y="2321392"/>
                  <a:pt x="3334341" y="2334768"/>
                  <a:pt x="3334341" y="2349360"/>
                </a:cubicBezTo>
                <a:lnTo>
                  <a:pt x="3337989" y="2349360"/>
                </a:lnTo>
                <a:lnTo>
                  <a:pt x="3367174" y="2342064"/>
                </a:lnTo>
                <a:lnTo>
                  <a:pt x="3374470" y="2363953"/>
                </a:lnTo>
                <a:cubicBezTo>
                  <a:pt x="3374470" y="2371249"/>
                  <a:pt x="3367174" y="2384625"/>
                  <a:pt x="3352581" y="2404082"/>
                </a:cubicBezTo>
                <a:cubicBezTo>
                  <a:pt x="3369606" y="2404082"/>
                  <a:pt x="3378118" y="2408946"/>
                  <a:pt x="3378118" y="2418674"/>
                </a:cubicBezTo>
                <a:lnTo>
                  <a:pt x="3352581" y="2440562"/>
                </a:lnTo>
                <a:lnTo>
                  <a:pt x="3367174" y="2455155"/>
                </a:lnTo>
                <a:lnTo>
                  <a:pt x="3367174" y="2480691"/>
                </a:lnTo>
                <a:cubicBezTo>
                  <a:pt x="3367174" y="2490419"/>
                  <a:pt x="3362310" y="2495284"/>
                  <a:pt x="3352581" y="2495284"/>
                </a:cubicBezTo>
                <a:cubicBezTo>
                  <a:pt x="3352581" y="2490419"/>
                  <a:pt x="3351366" y="2487987"/>
                  <a:pt x="3348933" y="2487987"/>
                </a:cubicBezTo>
                <a:lnTo>
                  <a:pt x="3319749" y="2553653"/>
                </a:lnTo>
                <a:cubicBezTo>
                  <a:pt x="3341637" y="2556085"/>
                  <a:pt x="3357445" y="2564597"/>
                  <a:pt x="3367174" y="2579189"/>
                </a:cubicBezTo>
                <a:lnTo>
                  <a:pt x="3337989" y="2612022"/>
                </a:lnTo>
                <a:lnTo>
                  <a:pt x="3337989" y="2663095"/>
                </a:lnTo>
                <a:cubicBezTo>
                  <a:pt x="3357445" y="2675255"/>
                  <a:pt x="3367174" y="2684983"/>
                  <a:pt x="3367174" y="2692280"/>
                </a:cubicBezTo>
                <a:lnTo>
                  <a:pt x="3367174" y="2695928"/>
                </a:lnTo>
                <a:cubicBezTo>
                  <a:pt x="3367174" y="2700792"/>
                  <a:pt x="3365957" y="2703224"/>
                  <a:pt x="3363526" y="2703224"/>
                </a:cubicBezTo>
                <a:cubicBezTo>
                  <a:pt x="3363526" y="2705656"/>
                  <a:pt x="3364742" y="2706872"/>
                  <a:pt x="3367174" y="2706872"/>
                </a:cubicBezTo>
                <a:cubicBezTo>
                  <a:pt x="3367174" y="2721464"/>
                  <a:pt x="3361094" y="2738488"/>
                  <a:pt x="3348933" y="2757945"/>
                </a:cubicBezTo>
                <a:lnTo>
                  <a:pt x="3348933" y="2776185"/>
                </a:lnTo>
                <a:cubicBezTo>
                  <a:pt x="3363526" y="2798074"/>
                  <a:pt x="3373254" y="2809018"/>
                  <a:pt x="3378118" y="2809018"/>
                </a:cubicBezTo>
                <a:cubicBezTo>
                  <a:pt x="3368389" y="2877115"/>
                  <a:pt x="3357445" y="2911164"/>
                  <a:pt x="3345285" y="2911164"/>
                </a:cubicBezTo>
                <a:lnTo>
                  <a:pt x="3348933" y="2943997"/>
                </a:lnTo>
                <a:lnTo>
                  <a:pt x="3348933" y="2965885"/>
                </a:lnTo>
                <a:cubicBezTo>
                  <a:pt x="3331909" y="2987773"/>
                  <a:pt x="3313668" y="3019390"/>
                  <a:pt x="3294212" y="3060735"/>
                </a:cubicBezTo>
                <a:cubicBezTo>
                  <a:pt x="3274756" y="3060735"/>
                  <a:pt x="3265028" y="3066815"/>
                  <a:pt x="3265028" y="3078975"/>
                </a:cubicBezTo>
                <a:cubicBezTo>
                  <a:pt x="3277188" y="3078975"/>
                  <a:pt x="3283268" y="3082624"/>
                  <a:pt x="3283268" y="3089920"/>
                </a:cubicBezTo>
                <a:cubicBezTo>
                  <a:pt x="3273540" y="3106944"/>
                  <a:pt x="3258947" y="3115456"/>
                  <a:pt x="3239491" y="3115456"/>
                </a:cubicBezTo>
                <a:lnTo>
                  <a:pt x="3239491" y="3119104"/>
                </a:lnTo>
                <a:lnTo>
                  <a:pt x="3279620" y="3159233"/>
                </a:lnTo>
                <a:cubicBezTo>
                  <a:pt x="3279620" y="3185986"/>
                  <a:pt x="3251651" y="3209090"/>
                  <a:pt x="3195714" y="3228547"/>
                </a:cubicBezTo>
                <a:lnTo>
                  <a:pt x="3188418" y="3243139"/>
                </a:lnTo>
                <a:cubicBezTo>
                  <a:pt x="3198146" y="3243139"/>
                  <a:pt x="3204226" y="3248003"/>
                  <a:pt x="3206658" y="3257731"/>
                </a:cubicBezTo>
                <a:cubicBezTo>
                  <a:pt x="3184770" y="3279620"/>
                  <a:pt x="3166530" y="3303940"/>
                  <a:pt x="3151937" y="3330693"/>
                </a:cubicBezTo>
                <a:cubicBezTo>
                  <a:pt x="3159233" y="3345285"/>
                  <a:pt x="3162881" y="3361093"/>
                  <a:pt x="3162881" y="3378118"/>
                </a:cubicBezTo>
                <a:cubicBezTo>
                  <a:pt x="3136129" y="3400006"/>
                  <a:pt x="3106944" y="3415815"/>
                  <a:pt x="3075328" y="3425543"/>
                </a:cubicBezTo>
                <a:cubicBezTo>
                  <a:pt x="3046143" y="3459591"/>
                  <a:pt x="3014526" y="3483912"/>
                  <a:pt x="2980478" y="3498504"/>
                </a:cubicBezTo>
                <a:cubicBezTo>
                  <a:pt x="2980478" y="3503368"/>
                  <a:pt x="2974397" y="3509448"/>
                  <a:pt x="2962237" y="3516745"/>
                </a:cubicBezTo>
                <a:cubicBezTo>
                  <a:pt x="2957373" y="3509448"/>
                  <a:pt x="2935485" y="3503368"/>
                  <a:pt x="2896572" y="3498504"/>
                </a:cubicBezTo>
                <a:cubicBezTo>
                  <a:pt x="2879547" y="3505800"/>
                  <a:pt x="2868604" y="3509448"/>
                  <a:pt x="2863739" y="3509448"/>
                </a:cubicBezTo>
                <a:cubicBezTo>
                  <a:pt x="2863739" y="3502152"/>
                  <a:pt x="2858875" y="3498504"/>
                  <a:pt x="2849147" y="3498504"/>
                </a:cubicBezTo>
                <a:cubicBezTo>
                  <a:pt x="2844283" y="3500936"/>
                  <a:pt x="2836987" y="3502152"/>
                  <a:pt x="2827259" y="3502152"/>
                </a:cubicBezTo>
                <a:cubicBezTo>
                  <a:pt x="2824827" y="3497288"/>
                  <a:pt x="2823610" y="3492424"/>
                  <a:pt x="2823610" y="3487560"/>
                </a:cubicBezTo>
                <a:cubicBezTo>
                  <a:pt x="2799290" y="3494856"/>
                  <a:pt x="2783482" y="3498504"/>
                  <a:pt x="2776185" y="3498504"/>
                </a:cubicBezTo>
                <a:cubicBezTo>
                  <a:pt x="2776185" y="3481480"/>
                  <a:pt x="2764025" y="3469320"/>
                  <a:pt x="2739705" y="3462023"/>
                </a:cubicBezTo>
                <a:lnTo>
                  <a:pt x="2728760" y="3469320"/>
                </a:lnTo>
                <a:cubicBezTo>
                  <a:pt x="2648503" y="3457159"/>
                  <a:pt x="2608374" y="3448647"/>
                  <a:pt x="2608374" y="3443783"/>
                </a:cubicBezTo>
                <a:cubicBezTo>
                  <a:pt x="2610806" y="3431623"/>
                  <a:pt x="2613238" y="3421894"/>
                  <a:pt x="2615670" y="3414598"/>
                </a:cubicBezTo>
                <a:cubicBezTo>
                  <a:pt x="2618103" y="3409734"/>
                  <a:pt x="2620534" y="3407302"/>
                  <a:pt x="2622966" y="3407302"/>
                </a:cubicBezTo>
                <a:cubicBezTo>
                  <a:pt x="2622966" y="3397574"/>
                  <a:pt x="2614454" y="3382982"/>
                  <a:pt x="2597429" y="3363525"/>
                </a:cubicBezTo>
                <a:cubicBezTo>
                  <a:pt x="2602294" y="3363525"/>
                  <a:pt x="2608374" y="3357445"/>
                  <a:pt x="2615670" y="3345285"/>
                </a:cubicBezTo>
                <a:lnTo>
                  <a:pt x="2601078" y="3345285"/>
                </a:lnTo>
                <a:lnTo>
                  <a:pt x="2601078" y="3341637"/>
                </a:lnTo>
                <a:cubicBezTo>
                  <a:pt x="2613238" y="3290564"/>
                  <a:pt x="2646071" y="3245571"/>
                  <a:pt x="2699576" y="3206658"/>
                </a:cubicBezTo>
                <a:cubicBezTo>
                  <a:pt x="2711736" y="3199362"/>
                  <a:pt x="2721465" y="3184770"/>
                  <a:pt x="2728760" y="3162881"/>
                </a:cubicBezTo>
                <a:lnTo>
                  <a:pt x="2721465" y="3148289"/>
                </a:lnTo>
                <a:cubicBezTo>
                  <a:pt x="2723897" y="3133697"/>
                  <a:pt x="2736057" y="3115456"/>
                  <a:pt x="2757945" y="3093568"/>
                </a:cubicBezTo>
                <a:cubicBezTo>
                  <a:pt x="2738489" y="3088704"/>
                  <a:pt x="2728760" y="3083839"/>
                  <a:pt x="2728760" y="3078975"/>
                </a:cubicBezTo>
                <a:cubicBezTo>
                  <a:pt x="2736057" y="3066815"/>
                  <a:pt x="2742137" y="3055871"/>
                  <a:pt x="2747001" y="3046143"/>
                </a:cubicBezTo>
                <a:cubicBezTo>
                  <a:pt x="2751865" y="3038847"/>
                  <a:pt x="2754297" y="3033983"/>
                  <a:pt x="2754297" y="3031550"/>
                </a:cubicBezTo>
                <a:cubicBezTo>
                  <a:pt x="2754297" y="3029118"/>
                  <a:pt x="2751865" y="3023038"/>
                  <a:pt x="2747001" y="3013310"/>
                </a:cubicBezTo>
                <a:lnTo>
                  <a:pt x="2757945" y="2929404"/>
                </a:lnTo>
                <a:lnTo>
                  <a:pt x="2754297" y="2918460"/>
                </a:lnTo>
                <a:lnTo>
                  <a:pt x="2754297" y="2911164"/>
                </a:lnTo>
                <a:cubicBezTo>
                  <a:pt x="2759161" y="2899004"/>
                  <a:pt x="2762809" y="2892924"/>
                  <a:pt x="2765241" y="2892924"/>
                </a:cubicBezTo>
                <a:cubicBezTo>
                  <a:pt x="2757945" y="2866171"/>
                  <a:pt x="2754297" y="2850363"/>
                  <a:pt x="2754297" y="2845499"/>
                </a:cubicBezTo>
                <a:lnTo>
                  <a:pt x="2736057" y="2845499"/>
                </a:lnTo>
                <a:cubicBezTo>
                  <a:pt x="2719032" y="2857659"/>
                  <a:pt x="2709304" y="2863739"/>
                  <a:pt x="2706872" y="2863739"/>
                </a:cubicBezTo>
                <a:lnTo>
                  <a:pt x="2706872" y="2881979"/>
                </a:lnTo>
                <a:lnTo>
                  <a:pt x="2736057" y="2918460"/>
                </a:lnTo>
                <a:cubicBezTo>
                  <a:pt x="2728760" y="2935485"/>
                  <a:pt x="2721465" y="2948861"/>
                  <a:pt x="2714168" y="2958589"/>
                </a:cubicBezTo>
                <a:cubicBezTo>
                  <a:pt x="2706872" y="2968317"/>
                  <a:pt x="2702008" y="2973181"/>
                  <a:pt x="2699576" y="2973181"/>
                </a:cubicBezTo>
                <a:lnTo>
                  <a:pt x="2684983" y="2965885"/>
                </a:lnTo>
                <a:cubicBezTo>
                  <a:pt x="2684983" y="2973181"/>
                  <a:pt x="2682551" y="2976829"/>
                  <a:pt x="2677687" y="2976829"/>
                </a:cubicBezTo>
                <a:lnTo>
                  <a:pt x="2663095" y="2976829"/>
                </a:lnTo>
                <a:cubicBezTo>
                  <a:pt x="2650935" y="2976829"/>
                  <a:pt x="2638775" y="2975613"/>
                  <a:pt x="2626614" y="2973181"/>
                </a:cubicBezTo>
                <a:lnTo>
                  <a:pt x="2579189" y="2995070"/>
                </a:lnTo>
                <a:cubicBezTo>
                  <a:pt x="2574325" y="2992638"/>
                  <a:pt x="2565813" y="2991422"/>
                  <a:pt x="2553653" y="2991422"/>
                </a:cubicBezTo>
                <a:cubicBezTo>
                  <a:pt x="2534197" y="3001150"/>
                  <a:pt x="2519604" y="3006014"/>
                  <a:pt x="2509876" y="3006014"/>
                </a:cubicBezTo>
                <a:lnTo>
                  <a:pt x="2455155" y="2976829"/>
                </a:lnTo>
                <a:cubicBezTo>
                  <a:pt x="2384625" y="2923324"/>
                  <a:pt x="2346928" y="2879547"/>
                  <a:pt x="2342065" y="2845499"/>
                </a:cubicBezTo>
                <a:lnTo>
                  <a:pt x="2316528" y="2830906"/>
                </a:lnTo>
                <a:lnTo>
                  <a:pt x="2287343" y="2834554"/>
                </a:lnTo>
                <a:cubicBezTo>
                  <a:pt x="2275183" y="2812666"/>
                  <a:pt x="2249647" y="2793210"/>
                  <a:pt x="2210734" y="2776185"/>
                </a:cubicBezTo>
                <a:cubicBezTo>
                  <a:pt x="2149932" y="2834554"/>
                  <a:pt x="2113452" y="2863739"/>
                  <a:pt x="2101291" y="2863739"/>
                </a:cubicBezTo>
                <a:lnTo>
                  <a:pt x="2090348" y="2867387"/>
                </a:lnTo>
                <a:lnTo>
                  <a:pt x="2079403" y="2867387"/>
                </a:lnTo>
                <a:lnTo>
                  <a:pt x="2068459" y="2871035"/>
                </a:lnTo>
                <a:lnTo>
                  <a:pt x="2024682" y="2852795"/>
                </a:lnTo>
                <a:cubicBezTo>
                  <a:pt x="2022250" y="2852795"/>
                  <a:pt x="2005226" y="2866171"/>
                  <a:pt x="1973609" y="2892924"/>
                </a:cubicBezTo>
                <a:lnTo>
                  <a:pt x="1962665" y="2892924"/>
                </a:lnTo>
                <a:cubicBezTo>
                  <a:pt x="1960233" y="2892924"/>
                  <a:pt x="1959016" y="2891708"/>
                  <a:pt x="1959016" y="2889275"/>
                </a:cubicBezTo>
                <a:lnTo>
                  <a:pt x="1856870" y="2929404"/>
                </a:lnTo>
                <a:lnTo>
                  <a:pt x="1849575" y="2918460"/>
                </a:lnTo>
                <a:cubicBezTo>
                  <a:pt x="1834982" y="2925756"/>
                  <a:pt x="1824038" y="2929404"/>
                  <a:pt x="1816742" y="2929404"/>
                </a:cubicBezTo>
                <a:lnTo>
                  <a:pt x="1776613" y="2903868"/>
                </a:lnTo>
                <a:cubicBezTo>
                  <a:pt x="1776613" y="2896572"/>
                  <a:pt x="1774181" y="2892924"/>
                  <a:pt x="1769317" y="2892924"/>
                </a:cubicBezTo>
                <a:lnTo>
                  <a:pt x="1762021" y="2892924"/>
                </a:lnTo>
                <a:cubicBezTo>
                  <a:pt x="1710948" y="2909948"/>
                  <a:pt x="1678115" y="2918460"/>
                  <a:pt x="1663523" y="2918460"/>
                </a:cubicBezTo>
                <a:cubicBezTo>
                  <a:pt x="1656226" y="2918460"/>
                  <a:pt x="1642850" y="2903868"/>
                  <a:pt x="1623394" y="2874683"/>
                </a:cubicBezTo>
                <a:lnTo>
                  <a:pt x="1623394" y="2863739"/>
                </a:lnTo>
                <a:lnTo>
                  <a:pt x="1656226" y="2834554"/>
                </a:lnTo>
                <a:cubicBezTo>
                  <a:pt x="1629474" y="2829690"/>
                  <a:pt x="1606369" y="2810234"/>
                  <a:pt x="1586913" y="2776185"/>
                </a:cubicBezTo>
                <a:lnTo>
                  <a:pt x="1583265" y="2776185"/>
                </a:lnTo>
                <a:lnTo>
                  <a:pt x="1590561" y="2816314"/>
                </a:lnTo>
                <a:lnTo>
                  <a:pt x="1575969" y="2845499"/>
                </a:lnTo>
                <a:lnTo>
                  <a:pt x="1575969" y="2852795"/>
                </a:lnTo>
                <a:cubicBezTo>
                  <a:pt x="1585697" y="2852795"/>
                  <a:pt x="1590561" y="2858875"/>
                  <a:pt x="1590561" y="2871035"/>
                </a:cubicBezTo>
                <a:lnTo>
                  <a:pt x="1586913" y="2881979"/>
                </a:lnTo>
                <a:lnTo>
                  <a:pt x="1583265" y="2892924"/>
                </a:lnTo>
                <a:lnTo>
                  <a:pt x="1575969" y="2922108"/>
                </a:lnTo>
                <a:lnTo>
                  <a:pt x="1590561" y="2936700"/>
                </a:lnTo>
                <a:lnTo>
                  <a:pt x="1586913" y="2965885"/>
                </a:lnTo>
                <a:cubicBezTo>
                  <a:pt x="1586913" y="2980477"/>
                  <a:pt x="1588129" y="2990206"/>
                  <a:pt x="1590561" y="2995070"/>
                </a:cubicBezTo>
                <a:lnTo>
                  <a:pt x="1586913" y="3031550"/>
                </a:lnTo>
                <a:cubicBezTo>
                  <a:pt x="1586913" y="3060735"/>
                  <a:pt x="1591777" y="3075327"/>
                  <a:pt x="1601505" y="3075327"/>
                </a:cubicBezTo>
                <a:lnTo>
                  <a:pt x="1590561" y="3133697"/>
                </a:lnTo>
                <a:lnTo>
                  <a:pt x="1590561" y="3173826"/>
                </a:lnTo>
                <a:cubicBezTo>
                  <a:pt x="1590561" y="3183554"/>
                  <a:pt x="1588129" y="3188418"/>
                  <a:pt x="1583265" y="3188418"/>
                </a:cubicBezTo>
                <a:lnTo>
                  <a:pt x="1586913" y="3199362"/>
                </a:lnTo>
                <a:lnTo>
                  <a:pt x="1586913" y="3203010"/>
                </a:lnTo>
                <a:cubicBezTo>
                  <a:pt x="1562592" y="3220034"/>
                  <a:pt x="1550432" y="3246787"/>
                  <a:pt x="1550432" y="3283268"/>
                </a:cubicBezTo>
                <a:lnTo>
                  <a:pt x="1488415" y="3312452"/>
                </a:lnTo>
                <a:lnTo>
                  <a:pt x="1477471" y="3308804"/>
                </a:lnTo>
                <a:lnTo>
                  <a:pt x="1470175" y="3305156"/>
                </a:lnTo>
                <a:cubicBezTo>
                  <a:pt x="1438558" y="3341637"/>
                  <a:pt x="1417886" y="3359877"/>
                  <a:pt x="1408157" y="3359877"/>
                </a:cubicBezTo>
                <a:cubicBezTo>
                  <a:pt x="1378973" y="3345285"/>
                  <a:pt x="1364380" y="3329476"/>
                  <a:pt x="1364380" y="3312452"/>
                </a:cubicBezTo>
                <a:lnTo>
                  <a:pt x="1357084" y="3316100"/>
                </a:lnTo>
                <a:cubicBezTo>
                  <a:pt x="1335196" y="3311236"/>
                  <a:pt x="1323035" y="3301508"/>
                  <a:pt x="1320603" y="3286916"/>
                </a:cubicBezTo>
                <a:cubicBezTo>
                  <a:pt x="1315739" y="3284484"/>
                  <a:pt x="1307227" y="3283268"/>
                  <a:pt x="1295067" y="3283268"/>
                </a:cubicBezTo>
                <a:lnTo>
                  <a:pt x="1291419" y="3283268"/>
                </a:lnTo>
                <a:cubicBezTo>
                  <a:pt x="1291419" y="3295428"/>
                  <a:pt x="1286555" y="3301508"/>
                  <a:pt x="1276826" y="3301508"/>
                </a:cubicBezTo>
                <a:lnTo>
                  <a:pt x="1273178" y="3301508"/>
                </a:lnTo>
                <a:cubicBezTo>
                  <a:pt x="1253722" y="3286916"/>
                  <a:pt x="1243994" y="3269891"/>
                  <a:pt x="1243994" y="3250435"/>
                </a:cubicBezTo>
                <a:lnTo>
                  <a:pt x="1229401" y="3257731"/>
                </a:lnTo>
                <a:lnTo>
                  <a:pt x="1218457" y="3257731"/>
                </a:lnTo>
                <a:cubicBezTo>
                  <a:pt x="1218457" y="3238275"/>
                  <a:pt x="1216025" y="3226114"/>
                  <a:pt x="1211161" y="3221250"/>
                </a:cubicBezTo>
                <a:lnTo>
                  <a:pt x="1181977" y="3228547"/>
                </a:lnTo>
                <a:lnTo>
                  <a:pt x="1174681" y="3228547"/>
                </a:lnTo>
                <a:cubicBezTo>
                  <a:pt x="1169816" y="3228547"/>
                  <a:pt x="1161304" y="3215170"/>
                  <a:pt x="1149144" y="3188418"/>
                </a:cubicBezTo>
                <a:cubicBezTo>
                  <a:pt x="1124823" y="3188418"/>
                  <a:pt x="1107799" y="3161665"/>
                  <a:pt x="1098071" y="3108160"/>
                </a:cubicBezTo>
                <a:lnTo>
                  <a:pt x="1105367" y="3057087"/>
                </a:lnTo>
                <a:cubicBezTo>
                  <a:pt x="1095639" y="3057087"/>
                  <a:pt x="1090775" y="3053439"/>
                  <a:pt x="1090775" y="3046143"/>
                </a:cubicBezTo>
                <a:cubicBezTo>
                  <a:pt x="1090775" y="3036414"/>
                  <a:pt x="1093207" y="3019390"/>
                  <a:pt x="1098071" y="2995070"/>
                </a:cubicBezTo>
                <a:cubicBezTo>
                  <a:pt x="1095639" y="2956157"/>
                  <a:pt x="1089559" y="2936700"/>
                  <a:pt x="1079830" y="2936700"/>
                </a:cubicBezTo>
                <a:lnTo>
                  <a:pt x="1087127" y="2903868"/>
                </a:lnTo>
                <a:lnTo>
                  <a:pt x="1087127" y="2838202"/>
                </a:lnTo>
                <a:cubicBezTo>
                  <a:pt x="1087127" y="2828474"/>
                  <a:pt x="1088343" y="2821178"/>
                  <a:pt x="1090775" y="2816314"/>
                </a:cubicBezTo>
                <a:cubicBezTo>
                  <a:pt x="1085911" y="2804154"/>
                  <a:pt x="1082262" y="2798074"/>
                  <a:pt x="1079830" y="2798074"/>
                </a:cubicBezTo>
                <a:lnTo>
                  <a:pt x="1090775" y="2732408"/>
                </a:lnTo>
                <a:cubicBezTo>
                  <a:pt x="1090775" y="2727544"/>
                  <a:pt x="1089559" y="2725112"/>
                  <a:pt x="1087127" y="2725112"/>
                </a:cubicBezTo>
                <a:cubicBezTo>
                  <a:pt x="1089559" y="2695928"/>
                  <a:pt x="1096855" y="2675255"/>
                  <a:pt x="1109015" y="2663095"/>
                </a:cubicBezTo>
                <a:lnTo>
                  <a:pt x="1109015" y="2652151"/>
                </a:lnTo>
                <a:lnTo>
                  <a:pt x="1098071" y="2637558"/>
                </a:lnTo>
                <a:lnTo>
                  <a:pt x="1116311" y="2608374"/>
                </a:lnTo>
                <a:lnTo>
                  <a:pt x="1116311" y="2604726"/>
                </a:lnTo>
                <a:lnTo>
                  <a:pt x="1105367" y="2582837"/>
                </a:lnTo>
                <a:lnTo>
                  <a:pt x="1105367" y="2553653"/>
                </a:lnTo>
                <a:cubicBezTo>
                  <a:pt x="1105367" y="2551220"/>
                  <a:pt x="1106583" y="2550005"/>
                  <a:pt x="1109015" y="2550005"/>
                </a:cubicBezTo>
                <a:lnTo>
                  <a:pt x="1105367" y="2535412"/>
                </a:lnTo>
                <a:cubicBezTo>
                  <a:pt x="1110231" y="2442995"/>
                  <a:pt x="1115095" y="2396785"/>
                  <a:pt x="1119959" y="2396785"/>
                </a:cubicBezTo>
                <a:lnTo>
                  <a:pt x="1116311" y="2385841"/>
                </a:lnTo>
                <a:cubicBezTo>
                  <a:pt x="1123607" y="2344496"/>
                  <a:pt x="1130904" y="2323824"/>
                  <a:pt x="1138200" y="2323824"/>
                </a:cubicBezTo>
                <a:lnTo>
                  <a:pt x="1134551" y="2294639"/>
                </a:lnTo>
                <a:cubicBezTo>
                  <a:pt x="1139416" y="2272751"/>
                  <a:pt x="1144280" y="2241134"/>
                  <a:pt x="1149144" y="2199789"/>
                </a:cubicBezTo>
                <a:lnTo>
                  <a:pt x="1156440" y="2145068"/>
                </a:lnTo>
                <a:lnTo>
                  <a:pt x="1163736" y="2083051"/>
                </a:lnTo>
                <a:lnTo>
                  <a:pt x="1163736" y="2061163"/>
                </a:lnTo>
                <a:cubicBezTo>
                  <a:pt x="1163736" y="2049002"/>
                  <a:pt x="1162520" y="2035626"/>
                  <a:pt x="1160088" y="2021034"/>
                </a:cubicBezTo>
                <a:lnTo>
                  <a:pt x="1163736" y="2010090"/>
                </a:lnTo>
                <a:lnTo>
                  <a:pt x="1163736" y="2002793"/>
                </a:lnTo>
                <a:lnTo>
                  <a:pt x="1181977" y="2002793"/>
                </a:lnTo>
                <a:lnTo>
                  <a:pt x="1200217" y="2013738"/>
                </a:lnTo>
                <a:cubicBezTo>
                  <a:pt x="1212377" y="2013738"/>
                  <a:pt x="1224537" y="2000361"/>
                  <a:pt x="1236698" y="1973609"/>
                </a:cubicBezTo>
                <a:lnTo>
                  <a:pt x="1265883" y="1980905"/>
                </a:lnTo>
                <a:lnTo>
                  <a:pt x="1276826" y="1973609"/>
                </a:lnTo>
                <a:cubicBezTo>
                  <a:pt x="1291419" y="1978473"/>
                  <a:pt x="1299931" y="1980905"/>
                  <a:pt x="1302363" y="1980905"/>
                </a:cubicBezTo>
                <a:cubicBezTo>
                  <a:pt x="1302363" y="1973609"/>
                  <a:pt x="1306011" y="1969961"/>
                  <a:pt x="1313307" y="1969961"/>
                </a:cubicBezTo>
                <a:lnTo>
                  <a:pt x="1331548" y="1980905"/>
                </a:lnTo>
                <a:lnTo>
                  <a:pt x="1375325" y="1980905"/>
                </a:lnTo>
                <a:lnTo>
                  <a:pt x="1499359" y="2010090"/>
                </a:lnTo>
                <a:lnTo>
                  <a:pt x="1546784" y="1995497"/>
                </a:lnTo>
                <a:lnTo>
                  <a:pt x="1590561" y="1980905"/>
                </a:lnTo>
                <a:lnTo>
                  <a:pt x="1590561" y="1984553"/>
                </a:lnTo>
                <a:cubicBezTo>
                  <a:pt x="1680547" y="1962665"/>
                  <a:pt x="1751076" y="1939560"/>
                  <a:pt x="1802149" y="1915240"/>
                </a:cubicBezTo>
                <a:cubicBezTo>
                  <a:pt x="1797285" y="1886055"/>
                  <a:pt x="1792421" y="1837414"/>
                  <a:pt x="1787557" y="1769316"/>
                </a:cubicBezTo>
                <a:cubicBezTo>
                  <a:pt x="1807013" y="1706083"/>
                  <a:pt x="1824038" y="1667171"/>
                  <a:pt x="1838630" y="1652578"/>
                </a:cubicBezTo>
                <a:lnTo>
                  <a:pt x="1816742" y="1645282"/>
                </a:lnTo>
                <a:cubicBezTo>
                  <a:pt x="1816742" y="1647714"/>
                  <a:pt x="1808230" y="1651362"/>
                  <a:pt x="1791205" y="1656226"/>
                </a:cubicBezTo>
                <a:cubicBezTo>
                  <a:pt x="1769317" y="1665954"/>
                  <a:pt x="1741348" y="1674467"/>
                  <a:pt x="1707299" y="1681763"/>
                </a:cubicBezTo>
                <a:lnTo>
                  <a:pt x="1641634" y="1725539"/>
                </a:lnTo>
                <a:cubicBezTo>
                  <a:pt x="1634338" y="1718243"/>
                  <a:pt x="1625826" y="1714595"/>
                  <a:pt x="1616098" y="1714595"/>
                </a:cubicBezTo>
                <a:cubicBezTo>
                  <a:pt x="1608801" y="1714595"/>
                  <a:pt x="1594209" y="1734052"/>
                  <a:pt x="1572321" y="1772965"/>
                </a:cubicBezTo>
                <a:lnTo>
                  <a:pt x="1532192" y="1783909"/>
                </a:lnTo>
                <a:lnTo>
                  <a:pt x="1521247" y="1783909"/>
                </a:lnTo>
                <a:cubicBezTo>
                  <a:pt x="1518815" y="1783909"/>
                  <a:pt x="1517599" y="1780261"/>
                  <a:pt x="1517599" y="1772965"/>
                </a:cubicBezTo>
                <a:cubicBezTo>
                  <a:pt x="1498143" y="1780261"/>
                  <a:pt x="1488415" y="1787557"/>
                  <a:pt x="1488415" y="1794853"/>
                </a:cubicBezTo>
                <a:cubicBezTo>
                  <a:pt x="1383837" y="1785125"/>
                  <a:pt x="1331548" y="1765668"/>
                  <a:pt x="1331548" y="1736484"/>
                </a:cubicBezTo>
                <a:cubicBezTo>
                  <a:pt x="1295067" y="1700003"/>
                  <a:pt x="1257370" y="1681763"/>
                  <a:pt x="1218457" y="1681763"/>
                </a:cubicBezTo>
                <a:cubicBezTo>
                  <a:pt x="1186841" y="1664738"/>
                  <a:pt x="1152792" y="1627042"/>
                  <a:pt x="1116311" y="1568672"/>
                </a:cubicBezTo>
                <a:cubicBezTo>
                  <a:pt x="1096855" y="1534624"/>
                  <a:pt x="1087127" y="1510303"/>
                  <a:pt x="1087127" y="1495711"/>
                </a:cubicBezTo>
                <a:lnTo>
                  <a:pt x="1087127" y="1473822"/>
                </a:lnTo>
                <a:cubicBezTo>
                  <a:pt x="1099287" y="1459230"/>
                  <a:pt x="1106583" y="1436126"/>
                  <a:pt x="1109015" y="1404509"/>
                </a:cubicBezTo>
                <a:cubicBezTo>
                  <a:pt x="1111447" y="1404509"/>
                  <a:pt x="1123607" y="1392349"/>
                  <a:pt x="1145496" y="1368028"/>
                </a:cubicBezTo>
                <a:cubicBezTo>
                  <a:pt x="1172249" y="1338844"/>
                  <a:pt x="1205081" y="1302363"/>
                  <a:pt x="1243994" y="1258586"/>
                </a:cubicBezTo>
                <a:cubicBezTo>
                  <a:pt x="1251290" y="1258586"/>
                  <a:pt x="1281691" y="1240346"/>
                  <a:pt x="1335196" y="1203865"/>
                </a:cubicBezTo>
                <a:cubicBezTo>
                  <a:pt x="1357084" y="1203865"/>
                  <a:pt x="1376541" y="1216025"/>
                  <a:pt x="1393565" y="1240346"/>
                </a:cubicBezTo>
                <a:cubicBezTo>
                  <a:pt x="1398429" y="1240346"/>
                  <a:pt x="1405725" y="1237914"/>
                  <a:pt x="1415453" y="1233050"/>
                </a:cubicBezTo>
                <a:cubicBezTo>
                  <a:pt x="1464095" y="1237914"/>
                  <a:pt x="1506655" y="1241562"/>
                  <a:pt x="1543136" y="1243994"/>
                </a:cubicBezTo>
                <a:cubicBezTo>
                  <a:pt x="1574753" y="1246426"/>
                  <a:pt x="1597857" y="1247642"/>
                  <a:pt x="1612449" y="1247642"/>
                </a:cubicBezTo>
                <a:cubicBezTo>
                  <a:pt x="1753508" y="1199001"/>
                  <a:pt x="1932264" y="1174680"/>
                  <a:pt x="2148716" y="1174680"/>
                </a:cubicBezTo>
                <a:lnTo>
                  <a:pt x="2148716" y="1178328"/>
                </a:lnTo>
                <a:lnTo>
                  <a:pt x="2166957" y="1171032"/>
                </a:lnTo>
                <a:cubicBezTo>
                  <a:pt x="2215597" y="1175897"/>
                  <a:pt x="2241135" y="1178328"/>
                  <a:pt x="2243566" y="1178328"/>
                </a:cubicBezTo>
                <a:cubicBezTo>
                  <a:pt x="2248430" y="1178328"/>
                  <a:pt x="2250862" y="1177112"/>
                  <a:pt x="2250862" y="1174680"/>
                </a:cubicBezTo>
                <a:lnTo>
                  <a:pt x="2280047" y="1178328"/>
                </a:lnTo>
                <a:cubicBezTo>
                  <a:pt x="2360305" y="1178328"/>
                  <a:pt x="2418674" y="1172248"/>
                  <a:pt x="2455155" y="1160088"/>
                </a:cubicBezTo>
                <a:cubicBezTo>
                  <a:pt x="2457587" y="1160088"/>
                  <a:pt x="2458803" y="1163736"/>
                  <a:pt x="2458803" y="1171032"/>
                </a:cubicBezTo>
                <a:cubicBezTo>
                  <a:pt x="2478259" y="1166168"/>
                  <a:pt x="2494068" y="1162520"/>
                  <a:pt x="2506228" y="1160088"/>
                </a:cubicBezTo>
                <a:cubicBezTo>
                  <a:pt x="2515956" y="1157656"/>
                  <a:pt x="2523252" y="1156440"/>
                  <a:pt x="2528116" y="1156440"/>
                </a:cubicBezTo>
                <a:cubicBezTo>
                  <a:pt x="2537845" y="1156440"/>
                  <a:pt x="2545141" y="1157656"/>
                  <a:pt x="2550005" y="1160088"/>
                </a:cubicBezTo>
                <a:close/>
                <a:moveTo>
                  <a:pt x="11741943" y="718671"/>
                </a:moveTo>
                <a:cubicBezTo>
                  <a:pt x="11734647" y="733263"/>
                  <a:pt x="11726134" y="756368"/>
                  <a:pt x="11716407" y="787984"/>
                </a:cubicBezTo>
                <a:cubicBezTo>
                  <a:pt x="11704246" y="831761"/>
                  <a:pt x="11692086" y="880402"/>
                  <a:pt x="11679926" y="933908"/>
                </a:cubicBezTo>
                <a:cubicBezTo>
                  <a:pt x="11677494" y="933908"/>
                  <a:pt x="11676278" y="944852"/>
                  <a:pt x="11676278" y="966740"/>
                </a:cubicBezTo>
                <a:cubicBezTo>
                  <a:pt x="11681141" y="971604"/>
                  <a:pt x="11688439" y="974036"/>
                  <a:pt x="11698167" y="974036"/>
                </a:cubicBezTo>
                <a:lnTo>
                  <a:pt x="11756536" y="974036"/>
                </a:lnTo>
                <a:cubicBezTo>
                  <a:pt x="11836794" y="966740"/>
                  <a:pt x="11876922" y="944852"/>
                  <a:pt x="11876922" y="908371"/>
                </a:cubicBezTo>
                <a:cubicBezTo>
                  <a:pt x="11879354" y="901075"/>
                  <a:pt x="11892731" y="885267"/>
                  <a:pt x="11917051" y="860946"/>
                </a:cubicBezTo>
                <a:lnTo>
                  <a:pt x="11935291" y="842706"/>
                </a:lnTo>
                <a:lnTo>
                  <a:pt x="11957180" y="820817"/>
                </a:lnTo>
                <a:cubicBezTo>
                  <a:pt x="11974204" y="798929"/>
                  <a:pt x="11992444" y="779472"/>
                  <a:pt x="12011901" y="762448"/>
                </a:cubicBezTo>
                <a:lnTo>
                  <a:pt x="12011901" y="758800"/>
                </a:lnTo>
                <a:cubicBezTo>
                  <a:pt x="11938940" y="763664"/>
                  <a:pt x="11897594" y="770960"/>
                  <a:pt x="11887866" y="780688"/>
                </a:cubicBezTo>
                <a:lnTo>
                  <a:pt x="11884219" y="780688"/>
                </a:lnTo>
                <a:cubicBezTo>
                  <a:pt x="11879354" y="780688"/>
                  <a:pt x="11876922" y="778256"/>
                  <a:pt x="11876922" y="773392"/>
                </a:cubicBezTo>
                <a:lnTo>
                  <a:pt x="11869626" y="780688"/>
                </a:lnTo>
                <a:cubicBezTo>
                  <a:pt x="11842873" y="780688"/>
                  <a:pt x="11806392" y="762448"/>
                  <a:pt x="11760184" y="725967"/>
                </a:cubicBezTo>
                <a:lnTo>
                  <a:pt x="11752888" y="722319"/>
                </a:lnTo>
                <a:close/>
                <a:moveTo>
                  <a:pt x="13405465" y="623821"/>
                </a:moveTo>
                <a:cubicBezTo>
                  <a:pt x="13405465" y="628685"/>
                  <a:pt x="13401818" y="631117"/>
                  <a:pt x="13394522" y="631117"/>
                </a:cubicBezTo>
                <a:lnTo>
                  <a:pt x="13368985" y="627469"/>
                </a:lnTo>
                <a:cubicBezTo>
                  <a:pt x="13349529" y="639629"/>
                  <a:pt x="13313048" y="649358"/>
                  <a:pt x="13259543" y="656654"/>
                </a:cubicBezTo>
                <a:cubicBezTo>
                  <a:pt x="13259543" y="671246"/>
                  <a:pt x="13213334" y="680974"/>
                  <a:pt x="13120916" y="685838"/>
                </a:cubicBezTo>
                <a:lnTo>
                  <a:pt x="13099027" y="682190"/>
                </a:lnTo>
                <a:lnTo>
                  <a:pt x="13058898" y="682190"/>
                </a:lnTo>
                <a:cubicBezTo>
                  <a:pt x="13046738" y="682190"/>
                  <a:pt x="13035795" y="683406"/>
                  <a:pt x="13026066" y="685838"/>
                </a:cubicBezTo>
                <a:lnTo>
                  <a:pt x="12996881" y="682190"/>
                </a:lnTo>
                <a:lnTo>
                  <a:pt x="12989585" y="682190"/>
                </a:lnTo>
                <a:cubicBezTo>
                  <a:pt x="12987152" y="682190"/>
                  <a:pt x="12983505" y="683406"/>
                  <a:pt x="12978641" y="685838"/>
                </a:cubicBezTo>
                <a:cubicBezTo>
                  <a:pt x="12930000" y="678542"/>
                  <a:pt x="12857038" y="674894"/>
                  <a:pt x="12759757" y="674894"/>
                </a:cubicBezTo>
                <a:lnTo>
                  <a:pt x="12730572" y="674894"/>
                </a:lnTo>
                <a:cubicBezTo>
                  <a:pt x="12720843" y="674894"/>
                  <a:pt x="12702603" y="678542"/>
                  <a:pt x="12675850" y="685838"/>
                </a:cubicBezTo>
                <a:lnTo>
                  <a:pt x="12621129" y="682190"/>
                </a:lnTo>
                <a:lnTo>
                  <a:pt x="12595593" y="693135"/>
                </a:lnTo>
                <a:cubicBezTo>
                  <a:pt x="12585864" y="688270"/>
                  <a:pt x="12579785" y="685838"/>
                  <a:pt x="12577353" y="685838"/>
                </a:cubicBezTo>
                <a:lnTo>
                  <a:pt x="12562761" y="693135"/>
                </a:lnTo>
                <a:lnTo>
                  <a:pt x="12548168" y="685838"/>
                </a:lnTo>
                <a:cubicBezTo>
                  <a:pt x="12523847" y="695567"/>
                  <a:pt x="12511687" y="705295"/>
                  <a:pt x="12511687" y="715023"/>
                </a:cubicBezTo>
                <a:lnTo>
                  <a:pt x="12467911" y="704079"/>
                </a:lnTo>
                <a:lnTo>
                  <a:pt x="12449670" y="704079"/>
                </a:lnTo>
                <a:cubicBezTo>
                  <a:pt x="12442374" y="706511"/>
                  <a:pt x="12438725" y="711375"/>
                  <a:pt x="12438725" y="718671"/>
                </a:cubicBezTo>
                <a:cubicBezTo>
                  <a:pt x="12453319" y="747856"/>
                  <a:pt x="12477638" y="779472"/>
                  <a:pt x="12511687" y="813521"/>
                </a:cubicBezTo>
                <a:lnTo>
                  <a:pt x="12511687" y="824465"/>
                </a:lnTo>
                <a:cubicBezTo>
                  <a:pt x="12506822" y="863378"/>
                  <a:pt x="12494663" y="892563"/>
                  <a:pt x="12475207" y="912019"/>
                </a:cubicBezTo>
                <a:cubicBezTo>
                  <a:pt x="12484934" y="914451"/>
                  <a:pt x="12489799" y="918099"/>
                  <a:pt x="12489799" y="922963"/>
                </a:cubicBezTo>
                <a:cubicBezTo>
                  <a:pt x="12628425" y="910803"/>
                  <a:pt x="12718412" y="904723"/>
                  <a:pt x="12759757" y="904723"/>
                </a:cubicBezTo>
                <a:lnTo>
                  <a:pt x="12759757" y="890131"/>
                </a:lnTo>
                <a:lnTo>
                  <a:pt x="12745164" y="864594"/>
                </a:lnTo>
                <a:cubicBezTo>
                  <a:pt x="12752460" y="859730"/>
                  <a:pt x="12756108" y="853650"/>
                  <a:pt x="12756108" y="846354"/>
                </a:cubicBezTo>
                <a:cubicBezTo>
                  <a:pt x="12748812" y="846354"/>
                  <a:pt x="12745164" y="842706"/>
                  <a:pt x="12745164" y="835410"/>
                </a:cubicBezTo>
                <a:cubicBezTo>
                  <a:pt x="12771917" y="818385"/>
                  <a:pt x="12796237" y="806225"/>
                  <a:pt x="12818125" y="798929"/>
                </a:cubicBezTo>
                <a:cubicBezTo>
                  <a:pt x="12866767" y="796497"/>
                  <a:pt x="12891087" y="783120"/>
                  <a:pt x="12891087" y="758800"/>
                </a:cubicBezTo>
                <a:lnTo>
                  <a:pt x="12938512" y="758800"/>
                </a:lnTo>
                <a:cubicBezTo>
                  <a:pt x="12955537" y="758800"/>
                  <a:pt x="12965264" y="760016"/>
                  <a:pt x="12967697" y="762448"/>
                </a:cubicBezTo>
                <a:lnTo>
                  <a:pt x="12978641" y="758800"/>
                </a:lnTo>
                <a:cubicBezTo>
                  <a:pt x="13002962" y="758800"/>
                  <a:pt x="13037010" y="763664"/>
                  <a:pt x="13080787" y="773392"/>
                </a:cubicBezTo>
                <a:cubicBezTo>
                  <a:pt x="13080787" y="766096"/>
                  <a:pt x="13086867" y="762448"/>
                  <a:pt x="13099027" y="762448"/>
                </a:cubicBezTo>
                <a:cubicBezTo>
                  <a:pt x="13147668" y="796497"/>
                  <a:pt x="13196309" y="817169"/>
                  <a:pt x="13244951" y="824465"/>
                </a:cubicBezTo>
                <a:cubicBezTo>
                  <a:pt x="13271702" y="856082"/>
                  <a:pt x="13285080" y="874322"/>
                  <a:pt x="13285080" y="879186"/>
                </a:cubicBezTo>
                <a:cubicBezTo>
                  <a:pt x="13280216" y="910803"/>
                  <a:pt x="13277783" y="930259"/>
                  <a:pt x="13277783" y="937556"/>
                </a:cubicBezTo>
                <a:cubicBezTo>
                  <a:pt x="13304535" y="918099"/>
                  <a:pt x="13384793" y="891347"/>
                  <a:pt x="13518556" y="857298"/>
                </a:cubicBezTo>
                <a:cubicBezTo>
                  <a:pt x="13525852" y="852434"/>
                  <a:pt x="13541660" y="850002"/>
                  <a:pt x="13565981" y="850002"/>
                </a:cubicBezTo>
                <a:cubicBezTo>
                  <a:pt x="13561117" y="840273"/>
                  <a:pt x="13558685" y="831761"/>
                  <a:pt x="13558685" y="824465"/>
                </a:cubicBezTo>
                <a:cubicBezTo>
                  <a:pt x="13548956" y="824465"/>
                  <a:pt x="13544093" y="826897"/>
                  <a:pt x="13544093" y="831761"/>
                </a:cubicBezTo>
                <a:lnTo>
                  <a:pt x="13500315" y="824465"/>
                </a:lnTo>
                <a:lnTo>
                  <a:pt x="13482076" y="824465"/>
                </a:lnTo>
                <a:lnTo>
                  <a:pt x="13452890" y="831761"/>
                </a:lnTo>
                <a:lnTo>
                  <a:pt x="13452890" y="824465"/>
                </a:lnTo>
                <a:cubicBezTo>
                  <a:pt x="13467484" y="809873"/>
                  <a:pt x="13480859" y="784336"/>
                  <a:pt x="13493019" y="747856"/>
                </a:cubicBezTo>
                <a:cubicBezTo>
                  <a:pt x="13536797" y="718671"/>
                  <a:pt x="13568413" y="682190"/>
                  <a:pt x="13587869" y="638413"/>
                </a:cubicBezTo>
                <a:cubicBezTo>
                  <a:pt x="13558685" y="631117"/>
                  <a:pt x="13542877" y="627469"/>
                  <a:pt x="13540444" y="627469"/>
                </a:cubicBezTo>
                <a:lnTo>
                  <a:pt x="13533148" y="627469"/>
                </a:lnTo>
                <a:lnTo>
                  <a:pt x="13518556" y="631117"/>
                </a:lnTo>
                <a:cubicBezTo>
                  <a:pt x="13457754" y="626253"/>
                  <a:pt x="13420058" y="623821"/>
                  <a:pt x="13405465" y="623821"/>
                </a:cubicBezTo>
                <a:close/>
                <a:moveTo>
                  <a:pt x="8598922" y="601933"/>
                </a:moveTo>
                <a:lnTo>
                  <a:pt x="8595274" y="612877"/>
                </a:lnTo>
                <a:cubicBezTo>
                  <a:pt x="8595274" y="622605"/>
                  <a:pt x="8598922" y="627469"/>
                  <a:pt x="8606218" y="627469"/>
                </a:cubicBezTo>
                <a:lnTo>
                  <a:pt x="8613514" y="627469"/>
                </a:lnTo>
                <a:lnTo>
                  <a:pt x="8613514" y="612877"/>
                </a:lnTo>
                <a:cubicBezTo>
                  <a:pt x="8613514" y="605581"/>
                  <a:pt x="8608650" y="601933"/>
                  <a:pt x="8598922" y="601933"/>
                </a:cubicBezTo>
                <a:close/>
                <a:moveTo>
                  <a:pt x="1488415" y="156867"/>
                </a:moveTo>
                <a:lnTo>
                  <a:pt x="1488415" y="164163"/>
                </a:lnTo>
                <a:lnTo>
                  <a:pt x="1499359" y="156867"/>
                </a:lnTo>
                <a:cubicBezTo>
                  <a:pt x="1518815" y="164163"/>
                  <a:pt x="1528544" y="171460"/>
                  <a:pt x="1528544" y="178756"/>
                </a:cubicBezTo>
                <a:lnTo>
                  <a:pt x="1557729" y="167812"/>
                </a:lnTo>
                <a:cubicBezTo>
                  <a:pt x="1567457" y="167812"/>
                  <a:pt x="1575969" y="171460"/>
                  <a:pt x="1583265" y="178756"/>
                </a:cubicBezTo>
                <a:lnTo>
                  <a:pt x="1590561" y="167812"/>
                </a:lnTo>
                <a:cubicBezTo>
                  <a:pt x="1605153" y="175108"/>
                  <a:pt x="1612449" y="179972"/>
                  <a:pt x="1612449" y="182404"/>
                </a:cubicBezTo>
                <a:lnTo>
                  <a:pt x="1623394" y="178756"/>
                </a:lnTo>
                <a:cubicBezTo>
                  <a:pt x="1633122" y="178756"/>
                  <a:pt x="1648930" y="198212"/>
                  <a:pt x="1670819" y="237125"/>
                </a:cubicBezTo>
                <a:cubicBezTo>
                  <a:pt x="1736484" y="246853"/>
                  <a:pt x="1770533" y="256581"/>
                  <a:pt x="1772965" y="266310"/>
                </a:cubicBezTo>
                <a:cubicBezTo>
                  <a:pt x="1775397" y="266310"/>
                  <a:pt x="1776613" y="265094"/>
                  <a:pt x="1776613" y="262662"/>
                </a:cubicBezTo>
                <a:cubicBezTo>
                  <a:pt x="1805797" y="262662"/>
                  <a:pt x="1843494" y="283334"/>
                  <a:pt x="1889703" y="324679"/>
                </a:cubicBezTo>
                <a:cubicBezTo>
                  <a:pt x="1935912" y="331975"/>
                  <a:pt x="1982121" y="366024"/>
                  <a:pt x="2028330" y="426825"/>
                </a:cubicBezTo>
                <a:cubicBezTo>
                  <a:pt x="2030762" y="426825"/>
                  <a:pt x="2044138" y="445065"/>
                  <a:pt x="2068459" y="481546"/>
                </a:cubicBezTo>
                <a:lnTo>
                  <a:pt x="2068459" y="510731"/>
                </a:lnTo>
                <a:lnTo>
                  <a:pt x="2053867" y="528971"/>
                </a:lnTo>
                <a:lnTo>
                  <a:pt x="2053867" y="547211"/>
                </a:lnTo>
                <a:cubicBezTo>
                  <a:pt x="2066027" y="547211"/>
                  <a:pt x="2073323" y="548427"/>
                  <a:pt x="2075755" y="550860"/>
                </a:cubicBezTo>
                <a:cubicBezTo>
                  <a:pt x="2092780" y="548427"/>
                  <a:pt x="2111020" y="547211"/>
                  <a:pt x="2130476" y="547211"/>
                </a:cubicBezTo>
                <a:lnTo>
                  <a:pt x="2181549" y="547211"/>
                </a:lnTo>
                <a:cubicBezTo>
                  <a:pt x="2188845" y="547211"/>
                  <a:pt x="2196142" y="548427"/>
                  <a:pt x="2203438" y="550860"/>
                </a:cubicBezTo>
                <a:cubicBezTo>
                  <a:pt x="2208301" y="548427"/>
                  <a:pt x="2216814" y="547211"/>
                  <a:pt x="2228974" y="547211"/>
                </a:cubicBezTo>
                <a:lnTo>
                  <a:pt x="2228974" y="550860"/>
                </a:lnTo>
                <a:lnTo>
                  <a:pt x="2239918" y="547211"/>
                </a:lnTo>
                <a:lnTo>
                  <a:pt x="2261807" y="550860"/>
                </a:lnTo>
                <a:lnTo>
                  <a:pt x="2272751" y="547211"/>
                </a:lnTo>
                <a:lnTo>
                  <a:pt x="2280047" y="547211"/>
                </a:lnTo>
                <a:cubicBezTo>
                  <a:pt x="2284911" y="547211"/>
                  <a:pt x="2287343" y="548427"/>
                  <a:pt x="2287343" y="550860"/>
                </a:cubicBezTo>
                <a:cubicBezTo>
                  <a:pt x="2314096" y="548427"/>
                  <a:pt x="2333552" y="544779"/>
                  <a:pt x="2345713" y="539915"/>
                </a:cubicBezTo>
                <a:cubicBezTo>
                  <a:pt x="2355441" y="544779"/>
                  <a:pt x="2362737" y="547211"/>
                  <a:pt x="2367601" y="547211"/>
                </a:cubicBezTo>
                <a:cubicBezTo>
                  <a:pt x="2372465" y="542348"/>
                  <a:pt x="2377329" y="539915"/>
                  <a:pt x="2382193" y="539915"/>
                </a:cubicBezTo>
                <a:cubicBezTo>
                  <a:pt x="2382193" y="547211"/>
                  <a:pt x="2387058" y="550860"/>
                  <a:pt x="2396786" y="550860"/>
                </a:cubicBezTo>
                <a:cubicBezTo>
                  <a:pt x="2408946" y="543563"/>
                  <a:pt x="2419890" y="539915"/>
                  <a:pt x="2429618" y="539915"/>
                </a:cubicBezTo>
                <a:lnTo>
                  <a:pt x="2429618" y="547211"/>
                </a:lnTo>
                <a:lnTo>
                  <a:pt x="2440563" y="539915"/>
                </a:lnTo>
                <a:lnTo>
                  <a:pt x="2484339" y="539915"/>
                </a:lnTo>
                <a:lnTo>
                  <a:pt x="2520820" y="547211"/>
                </a:lnTo>
                <a:cubicBezTo>
                  <a:pt x="2540277" y="539915"/>
                  <a:pt x="2550005" y="533835"/>
                  <a:pt x="2550005" y="528971"/>
                </a:cubicBezTo>
                <a:lnTo>
                  <a:pt x="2579189" y="536267"/>
                </a:lnTo>
                <a:lnTo>
                  <a:pt x="2601078" y="536267"/>
                </a:lnTo>
                <a:cubicBezTo>
                  <a:pt x="2625398" y="536267"/>
                  <a:pt x="2642422" y="527755"/>
                  <a:pt x="2652151" y="510731"/>
                </a:cubicBezTo>
                <a:lnTo>
                  <a:pt x="2692280" y="518027"/>
                </a:lnTo>
                <a:lnTo>
                  <a:pt x="2706872" y="518027"/>
                </a:lnTo>
                <a:cubicBezTo>
                  <a:pt x="2723897" y="501003"/>
                  <a:pt x="2740921" y="492490"/>
                  <a:pt x="2757945" y="492490"/>
                </a:cubicBezTo>
                <a:cubicBezTo>
                  <a:pt x="2762809" y="504651"/>
                  <a:pt x="2771322" y="514379"/>
                  <a:pt x="2783482" y="521675"/>
                </a:cubicBezTo>
                <a:cubicBezTo>
                  <a:pt x="2788346" y="519243"/>
                  <a:pt x="2793210" y="518027"/>
                  <a:pt x="2798074" y="518027"/>
                </a:cubicBezTo>
                <a:lnTo>
                  <a:pt x="2812666" y="521675"/>
                </a:lnTo>
                <a:cubicBezTo>
                  <a:pt x="2824827" y="514379"/>
                  <a:pt x="2836987" y="510731"/>
                  <a:pt x="2849147" y="510731"/>
                </a:cubicBezTo>
                <a:cubicBezTo>
                  <a:pt x="2851579" y="513163"/>
                  <a:pt x="2852795" y="528971"/>
                  <a:pt x="2852795" y="558156"/>
                </a:cubicBezTo>
                <a:lnTo>
                  <a:pt x="2903868" y="528971"/>
                </a:lnTo>
                <a:cubicBezTo>
                  <a:pt x="2903868" y="536267"/>
                  <a:pt x="2913596" y="542348"/>
                  <a:pt x="2933053" y="547211"/>
                </a:cubicBezTo>
                <a:lnTo>
                  <a:pt x="2933053" y="580044"/>
                </a:lnTo>
                <a:cubicBezTo>
                  <a:pt x="3037631" y="604365"/>
                  <a:pt x="3089920" y="628685"/>
                  <a:pt x="3089920" y="653006"/>
                </a:cubicBezTo>
                <a:cubicBezTo>
                  <a:pt x="3170177" y="694351"/>
                  <a:pt x="3212739" y="721103"/>
                  <a:pt x="3217603" y="733263"/>
                </a:cubicBezTo>
                <a:cubicBezTo>
                  <a:pt x="3239491" y="733263"/>
                  <a:pt x="3250435" y="741775"/>
                  <a:pt x="3250435" y="758800"/>
                </a:cubicBezTo>
                <a:lnTo>
                  <a:pt x="3265028" y="744208"/>
                </a:lnTo>
                <a:lnTo>
                  <a:pt x="3272324" y="758800"/>
                </a:lnTo>
                <a:lnTo>
                  <a:pt x="3272324" y="762448"/>
                </a:lnTo>
                <a:cubicBezTo>
                  <a:pt x="3250435" y="772176"/>
                  <a:pt x="3234627" y="814737"/>
                  <a:pt x="3224899" y="890131"/>
                </a:cubicBezTo>
                <a:cubicBezTo>
                  <a:pt x="3190850" y="916883"/>
                  <a:pt x="3166530" y="930259"/>
                  <a:pt x="3151937" y="930259"/>
                </a:cubicBezTo>
                <a:lnTo>
                  <a:pt x="3140993" y="922963"/>
                </a:lnTo>
                <a:cubicBezTo>
                  <a:pt x="3131265" y="937556"/>
                  <a:pt x="3089920" y="953364"/>
                  <a:pt x="3016958" y="970388"/>
                </a:cubicBezTo>
                <a:cubicBezTo>
                  <a:pt x="3016958" y="975252"/>
                  <a:pt x="3006014" y="984981"/>
                  <a:pt x="2984126" y="999573"/>
                </a:cubicBezTo>
                <a:cubicBezTo>
                  <a:pt x="2964669" y="977684"/>
                  <a:pt x="2939133" y="964308"/>
                  <a:pt x="2907516" y="959444"/>
                </a:cubicBezTo>
                <a:lnTo>
                  <a:pt x="2903868" y="970388"/>
                </a:lnTo>
                <a:lnTo>
                  <a:pt x="2871036" y="963092"/>
                </a:lnTo>
                <a:cubicBezTo>
                  <a:pt x="2866171" y="967956"/>
                  <a:pt x="2860091" y="970388"/>
                  <a:pt x="2852795" y="970388"/>
                </a:cubicBezTo>
                <a:cubicBezTo>
                  <a:pt x="2852795" y="958228"/>
                  <a:pt x="2834555" y="948500"/>
                  <a:pt x="2798074" y="941204"/>
                </a:cubicBezTo>
                <a:cubicBezTo>
                  <a:pt x="2798074" y="953364"/>
                  <a:pt x="2795642" y="959444"/>
                  <a:pt x="2790777" y="959444"/>
                </a:cubicBezTo>
                <a:lnTo>
                  <a:pt x="2776185" y="959444"/>
                </a:lnTo>
                <a:lnTo>
                  <a:pt x="2776185" y="944852"/>
                </a:lnTo>
                <a:lnTo>
                  <a:pt x="2714168" y="944852"/>
                </a:lnTo>
                <a:lnTo>
                  <a:pt x="2699576" y="959444"/>
                </a:lnTo>
                <a:cubicBezTo>
                  <a:pt x="2689848" y="959444"/>
                  <a:pt x="2684983" y="954580"/>
                  <a:pt x="2684983" y="944852"/>
                </a:cubicBezTo>
                <a:lnTo>
                  <a:pt x="2663095" y="959444"/>
                </a:lnTo>
                <a:lnTo>
                  <a:pt x="2626614" y="952148"/>
                </a:lnTo>
                <a:lnTo>
                  <a:pt x="2597429" y="959444"/>
                </a:lnTo>
                <a:cubicBezTo>
                  <a:pt x="2597429" y="957012"/>
                  <a:pt x="2593782" y="953364"/>
                  <a:pt x="2586486" y="948500"/>
                </a:cubicBezTo>
                <a:cubicBezTo>
                  <a:pt x="2579189" y="943636"/>
                  <a:pt x="2568245" y="938771"/>
                  <a:pt x="2553653" y="933908"/>
                </a:cubicBezTo>
                <a:lnTo>
                  <a:pt x="2539061" y="933908"/>
                </a:lnTo>
                <a:cubicBezTo>
                  <a:pt x="2531764" y="936340"/>
                  <a:pt x="2525684" y="939988"/>
                  <a:pt x="2520820" y="944852"/>
                </a:cubicBezTo>
                <a:cubicBezTo>
                  <a:pt x="2515956" y="947284"/>
                  <a:pt x="2513524" y="949716"/>
                  <a:pt x="2513524" y="952148"/>
                </a:cubicBezTo>
                <a:cubicBezTo>
                  <a:pt x="2477043" y="947284"/>
                  <a:pt x="2458803" y="941204"/>
                  <a:pt x="2458803" y="933908"/>
                </a:cubicBezTo>
                <a:cubicBezTo>
                  <a:pt x="2453939" y="938771"/>
                  <a:pt x="2447859" y="941204"/>
                  <a:pt x="2440563" y="941204"/>
                </a:cubicBezTo>
                <a:cubicBezTo>
                  <a:pt x="2423538" y="938771"/>
                  <a:pt x="2415026" y="930259"/>
                  <a:pt x="2415026" y="915667"/>
                </a:cubicBezTo>
                <a:cubicBezTo>
                  <a:pt x="2407730" y="918099"/>
                  <a:pt x="2394353" y="924179"/>
                  <a:pt x="2374897" y="933908"/>
                </a:cubicBezTo>
                <a:cubicBezTo>
                  <a:pt x="2372465" y="933908"/>
                  <a:pt x="2371249" y="932691"/>
                  <a:pt x="2371249" y="930259"/>
                </a:cubicBezTo>
                <a:cubicBezTo>
                  <a:pt x="2339633" y="944852"/>
                  <a:pt x="2315312" y="952148"/>
                  <a:pt x="2298287" y="952148"/>
                </a:cubicBezTo>
                <a:cubicBezTo>
                  <a:pt x="2298287" y="944852"/>
                  <a:pt x="2292207" y="938771"/>
                  <a:pt x="2280047" y="933908"/>
                </a:cubicBezTo>
                <a:lnTo>
                  <a:pt x="2258159" y="952148"/>
                </a:lnTo>
                <a:cubicBezTo>
                  <a:pt x="2226542" y="937556"/>
                  <a:pt x="2208301" y="930259"/>
                  <a:pt x="2203438" y="930259"/>
                </a:cubicBezTo>
                <a:cubicBezTo>
                  <a:pt x="2203438" y="937556"/>
                  <a:pt x="2197358" y="941204"/>
                  <a:pt x="2185197" y="941204"/>
                </a:cubicBezTo>
                <a:lnTo>
                  <a:pt x="2166957" y="937556"/>
                </a:lnTo>
                <a:lnTo>
                  <a:pt x="2152365" y="937556"/>
                </a:lnTo>
                <a:lnTo>
                  <a:pt x="2137772" y="933908"/>
                </a:lnTo>
                <a:cubicBezTo>
                  <a:pt x="2137772" y="941204"/>
                  <a:pt x="2134124" y="944852"/>
                  <a:pt x="2126828" y="944852"/>
                </a:cubicBezTo>
                <a:lnTo>
                  <a:pt x="2112236" y="944852"/>
                </a:lnTo>
                <a:lnTo>
                  <a:pt x="2112236" y="941204"/>
                </a:lnTo>
                <a:lnTo>
                  <a:pt x="2119532" y="930259"/>
                </a:lnTo>
                <a:lnTo>
                  <a:pt x="2112236" y="930259"/>
                </a:lnTo>
                <a:lnTo>
                  <a:pt x="2083051" y="933908"/>
                </a:lnTo>
                <a:cubicBezTo>
                  <a:pt x="2078187" y="931476"/>
                  <a:pt x="2073323" y="930259"/>
                  <a:pt x="2068459" y="930259"/>
                </a:cubicBezTo>
                <a:cubicBezTo>
                  <a:pt x="2068459" y="937556"/>
                  <a:pt x="2056298" y="942419"/>
                  <a:pt x="2031978" y="944852"/>
                </a:cubicBezTo>
                <a:lnTo>
                  <a:pt x="2031978" y="941204"/>
                </a:lnTo>
                <a:lnTo>
                  <a:pt x="2024682" y="944852"/>
                </a:lnTo>
                <a:cubicBezTo>
                  <a:pt x="2007657" y="935123"/>
                  <a:pt x="1994281" y="930259"/>
                  <a:pt x="1984553" y="930259"/>
                </a:cubicBezTo>
                <a:lnTo>
                  <a:pt x="1940776" y="933908"/>
                </a:lnTo>
                <a:cubicBezTo>
                  <a:pt x="1940776" y="931476"/>
                  <a:pt x="1938344" y="930259"/>
                  <a:pt x="1933480" y="930259"/>
                </a:cubicBezTo>
                <a:cubicBezTo>
                  <a:pt x="1933480" y="935123"/>
                  <a:pt x="1922536" y="944852"/>
                  <a:pt x="1900647" y="959444"/>
                </a:cubicBezTo>
                <a:lnTo>
                  <a:pt x="1882407" y="959444"/>
                </a:lnTo>
                <a:lnTo>
                  <a:pt x="1845926" y="941204"/>
                </a:lnTo>
                <a:cubicBezTo>
                  <a:pt x="1845926" y="948500"/>
                  <a:pt x="1836198" y="954580"/>
                  <a:pt x="1816742" y="959444"/>
                </a:cubicBezTo>
                <a:cubicBezTo>
                  <a:pt x="1816742" y="949716"/>
                  <a:pt x="1811878" y="944852"/>
                  <a:pt x="1802149" y="944852"/>
                </a:cubicBezTo>
                <a:cubicBezTo>
                  <a:pt x="1802149" y="954580"/>
                  <a:pt x="1797285" y="960660"/>
                  <a:pt x="1787557" y="963092"/>
                </a:cubicBezTo>
                <a:lnTo>
                  <a:pt x="1772965" y="963092"/>
                </a:lnTo>
                <a:cubicBezTo>
                  <a:pt x="1765669" y="963092"/>
                  <a:pt x="1762021" y="957012"/>
                  <a:pt x="1762021" y="944852"/>
                </a:cubicBezTo>
                <a:lnTo>
                  <a:pt x="1743780" y="944852"/>
                </a:lnTo>
                <a:cubicBezTo>
                  <a:pt x="1743780" y="947284"/>
                  <a:pt x="1741348" y="953364"/>
                  <a:pt x="1736484" y="963092"/>
                </a:cubicBezTo>
                <a:lnTo>
                  <a:pt x="1678115" y="944852"/>
                </a:lnTo>
                <a:cubicBezTo>
                  <a:pt x="1673251" y="957012"/>
                  <a:pt x="1661091" y="963092"/>
                  <a:pt x="1641634" y="963092"/>
                </a:cubicBezTo>
                <a:cubicBezTo>
                  <a:pt x="1617314" y="960660"/>
                  <a:pt x="1605153" y="954580"/>
                  <a:pt x="1605153" y="944852"/>
                </a:cubicBezTo>
                <a:lnTo>
                  <a:pt x="1590561" y="952148"/>
                </a:lnTo>
                <a:lnTo>
                  <a:pt x="1583265" y="952148"/>
                </a:lnTo>
                <a:cubicBezTo>
                  <a:pt x="1578401" y="952148"/>
                  <a:pt x="1575969" y="949716"/>
                  <a:pt x="1575969" y="944852"/>
                </a:cubicBezTo>
                <a:cubicBezTo>
                  <a:pt x="1563808" y="959444"/>
                  <a:pt x="1526112" y="970388"/>
                  <a:pt x="1462878" y="977684"/>
                </a:cubicBezTo>
                <a:lnTo>
                  <a:pt x="1430046" y="970388"/>
                </a:lnTo>
                <a:lnTo>
                  <a:pt x="1415453" y="977684"/>
                </a:lnTo>
                <a:cubicBezTo>
                  <a:pt x="1405725" y="972820"/>
                  <a:pt x="1397213" y="970388"/>
                  <a:pt x="1389917" y="970388"/>
                </a:cubicBezTo>
                <a:lnTo>
                  <a:pt x="1375325" y="984981"/>
                </a:lnTo>
                <a:lnTo>
                  <a:pt x="1335196" y="977684"/>
                </a:lnTo>
                <a:lnTo>
                  <a:pt x="1320603" y="984981"/>
                </a:lnTo>
                <a:lnTo>
                  <a:pt x="1320603" y="977684"/>
                </a:lnTo>
                <a:lnTo>
                  <a:pt x="1306011" y="984981"/>
                </a:lnTo>
                <a:lnTo>
                  <a:pt x="1291419" y="977684"/>
                </a:lnTo>
                <a:cubicBezTo>
                  <a:pt x="1291419" y="982548"/>
                  <a:pt x="1275610" y="989844"/>
                  <a:pt x="1243994" y="999573"/>
                </a:cubicBezTo>
                <a:lnTo>
                  <a:pt x="1203865" y="992277"/>
                </a:lnTo>
                <a:lnTo>
                  <a:pt x="1163736" y="999573"/>
                </a:lnTo>
                <a:lnTo>
                  <a:pt x="1163736" y="992277"/>
                </a:lnTo>
                <a:cubicBezTo>
                  <a:pt x="1156440" y="997141"/>
                  <a:pt x="1150360" y="1000789"/>
                  <a:pt x="1145496" y="1003221"/>
                </a:cubicBezTo>
                <a:cubicBezTo>
                  <a:pt x="1140632" y="1005653"/>
                  <a:pt x="1136984" y="1006869"/>
                  <a:pt x="1134551" y="1006869"/>
                </a:cubicBezTo>
                <a:lnTo>
                  <a:pt x="1119959" y="1003221"/>
                </a:lnTo>
                <a:lnTo>
                  <a:pt x="1105367" y="1003221"/>
                </a:lnTo>
                <a:lnTo>
                  <a:pt x="1087127" y="999573"/>
                </a:lnTo>
                <a:cubicBezTo>
                  <a:pt x="1074966" y="1009301"/>
                  <a:pt x="1064022" y="1014165"/>
                  <a:pt x="1054294" y="1014165"/>
                </a:cubicBezTo>
                <a:cubicBezTo>
                  <a:pt x="1049430" y="1009301"/>
                  <a:pt x="1043350" y="1006869"/>
                  <a:pt x="1036054" y="1006869"/>
                </a:cubicBezTo>
                <a:lnTo>
                  <a:pt x="1032405" y="1014165"/>
                </a:lnTo>
                <a:cubicBezTo>
                  <a:pt x="1029973" y="1016597"/>
                  <a:pt x="1026325" y="1019029"/>
                  <a:pt x="1021461" y="1021461"/>
                </a:cubicBezTo>
                <a:lnTo>
                  <a:pt x="992277" y="1017813"/>
                </a:lnTo>
                <a:cubicBezTo>
                  <a:pt x="992277" y="1027541"/>
                  <a:pt x="983765" y="1032406"/>
                  <a:pt x="966740" y="1032406"/>
                </a:cubicBezTo>
                <a:lnTo>
                  <a:pt x="966740" y="1036054"/>
                </a:lnTo>
                <a:cubicBezTo>
                  <a:pt x="966740" y="1050646"/>
                  <a:pt x="975252" y="1067670"/>
                  <a:pt x="992277" y="1087127"/>
                </a:cubicBezTo>
                <a:lnTo>
                  <a:pt x="992277" y="1090775"/>
                </a:lnTo>
                <a:cubicBezTo>
                  <a:pt x="992277" y="1095639"/>
                  <a:pt x="988628" y="1104151"/>
                  <a:pt x="981332" y="1116311"/>
                </a:cubicBezTo>
                <a:cubicBezTo>
                  <a:pt x="988628" y="1118743"/>
                  <a:pt x="992277" y="1124823"/>
                  <a:pt x="992277" y="1134552"/>
                </a:cubicBezTo>
                <a:cubicBezTo>
                  <a:pt x="984981" y="1134552"/>
                  <a:pt x="981332" y="1138200"/>
                  <a:pt x="981332" y="1145496"/>
                </a:cubicBezTo>
                <a:cubicBezTo>
                  <a:pt x="995925" y="1145496"/>
                  <a:pt x="1004437" y="1146712"/>
                  <a:pt x="1006869" y="1149144"/>
                </a:cubicBezTo>
                <a:lnTo>
                  <a:pt x="1003221" y="1160088"/>
                </a:lnTo>
                <a:lnTo>
                  <a:pt x="1003221" y="1229402"/>
                </a:lnTo>
                <a:lnTo>
                  <a:pt x="992277" y="1243994"/>
                </a:lnTo>
                <a:lnTo>
                  <a:pt x="992277" y="1247642"/>
                </a:lnTo>
                <a:lnTo>
                  <a:pt x="1006869" y="1273178"/>
                </a:lnTo>
                <a:lnTo>
                  <a:pt x="1006869" y="1287771"/>
                </a:lnTo>
                <a:lnTo>
                  <a:pt x="1003221" y="1316955"/>
                </a:lnTo>
                <a:cubicBezTo>
                  <a:pt x="1015381" y="1316955"/>
                  <a:pt x="1021461" y="1320603"/>
                  <a:pt x="1021461" y="1327900"/>
                </a:cubicBezTo>
                <a:lnTo>
                  <a:pt x="1021461" y="1382621"/>
                </a:lnTo>
                <a:cubicBezTo>
                  <a:pt x="1021461" y="1389917"/>
                  <a:pt x="1006869" y="1399645"/>
                  <a:pt x="977684" y="1411805"/>
                </a:cubicBezTo>
                <a:cubicBezTo>
                  <a:pt x="977684" y="1428830"/>
                  <a:pt x="987413" y="1443422"/>
                  <a:pt x="1006869" y="1455582"/>
                </a:cubicBezTo>
                <a:lnTo>
                  <a:pt x="1006869" y="1477470"/>
                </a:lnTo>
                <a:lnTo>
                  <a:pt x="966740" y="1517599"/>
                </a:lnTo>
                <a:cubicBezTo>
                  <a:pt x="971604" y="1532192"/>
                  <a:pt x="974036" y="1540704"/>
                  <a:pt x="974036" y="1543136"/>
                </a:cubicBezTo>
                <a:cubicBezTo>
                  <a:pt x="966740" y="1543136"/>
                  <a:pt x="963092" y="1548000"/>
                  <a:pt x="963092" y="1557728"/>
                </a:cubicBezTo>
                <a:lnTo>
                  <a:pt x="963092" y="1561376"/>
                </a:lnTo>
                <a:cubicBezTo>
                  <a:pt x="972820" y="1561376"/>
                  <a:pt x="977684" y="1565024"/>
                  <a:pt x="977684" y="1572321"/>
                </a:cubicBezTo>
                <a:lnTo>
                  <a:pt x="977684" y="1579617"/>
                </a:lnTo>
                <a:lnTo>
                  <a:pt x="966740" y="1597857"/>
                </a:lnTo>
                <a:lnTo>
                  <a:pt x="966740" y="1623394"/>
                </a:lnTo>
                <a:lnTo>
                  <a:pt x="981332" y="1623394"/>
                </a:lnTo>
                <a:cubicBezTo>
                  <a:pt x="981332" y="1618529"/>
                  <a:pt x="984981" y="1611233"/>
                  <a:pt x="992277" y="1601505"/>
                </a:cubicBezTo>
                <a:cubicBezTo>
                  <a:pt x="1009301" y="1608801"/>
                  <a:pt x="1017813" y="1616097"/>
                  <a:pt x="1017813" y="1623394"/>
                </a:cubicBezTo>
                <a:lnTo>
                  <a:pt x="1017813" y="1652578"/>
                </a:lnTo>
                <a:cubicBezTo>
                  <a:pt x="1017813" y="1662306"/>
                  <a:pt x="1012949" y="1667171"/>
                  <a:pt x="1003221" y="1667171"/>
                </a:cubicBezTo>
                <a:lnTo>
                  <a:pt x="1006869" y="1674467"/>
                </a:lnTo>
                <a:lnTo>
                  <a:pt x="1003221" y="1685411"/>
                </a:lnTo>
                <a:lnTo>
                  <a:pt x="1006869" y="1700003"/>
                </a:lnTo>
                <a:lnTo>
                  <a:pt x="1003221" y="1736484"/>
                </a:lnTo>
                <a:lnTo>
                  <a:pt x="1003221" y="1740132"/>
                </a:lnTo>
                <a:cubicBezTo>
                  <a:pt x="1017813" y="1740132"/>
                  <a:pt x="1025109" y="1749860"/>
                  <a:pt x="1025109" y="1769316"/>
                </a:cubicBezTo>
                <a:cubicBezTo>
                  <a:pt x="1015381" y="1779045"/>
                  <a:pt x="1008085" y="1783909"/>
                  <a:pt x="1003221" y="1783909"/>
                </a:cubicBezTo>
                <a:lnTo>
                  <a:pt x="1003221" y="1794853"/>
                </a:lnTo>
                <a:cubicBezTo>
                  <a:pt x="1022677" y="1794853"/>
                  <a:pt x="1032405" y="1800933"/>
                  <a:pt x="1032405" y="1813093"/>
                </a:cubicBezTo>
                <a:cubicBezTo>
                  <a:pt x="1015381" y="1837414"/>
                  <a:pt x="997141" y="1849574"/>
                  <a:pt x="977684" y="1849574"/>
                </a:cubicBezTo>
                <a:lnTo>
                  <a:pt x="977684" y="1853222"/>
                </a:lnTo>
                <a:lnTo>
                  <a:pt x="981332" y="1867815"/>
                </a:lnTo>
                <a:lnTo>
                  <a:pt x="974036" y="1871463"/>
                </a:lnTo>
                <a:lnTo>
                  <a:pt x="966740" y="1871463"/>
                </a:lnTo>
                <a:lnTo>
                  <a:pt x="966740" y="1882407"/>
                </a:lnTo>
                <a:cubicBezTo>
                  <a:pt x="986197" y="1901863"/>
                  <a:pt x="995925" y="1912807"/>
                  <a:pt x="995925" y="1915240"/>
                </a:cubicBezTo>
                <a:lnTo>
                  <a:pt x="995925" y="1926184"/>
                </a:lnTo>
                <a:lnTo>
                  <a:pt x="981332" y="1944424"/>
                </a:lnTo>
                <a:lnTo>
                  <a:pt x="992277" y="1984553"/>
                </a:lnTo>
                <a:lnTo>
                  <a:pt x="981332" y="1988201"/>
                </a:lnTo>
                <a:lnTo>
                  <a:pt x="974036" y="1991849"/>
                </a:lnTo>
                <a:lnTo>
                  <a:pt x="974036" y="1999145"/>
                </a:lnTo>
                <a:cubicBezTo>
                  <a:pt x="988628" y="1999145"/>
                  <a:pt x="999573" y="2011305"/>
                  <a:pt x="1006869" y="2035626"/>
                </a:cubicBezTo>
                <a:lnTo>
                  <a:pt x="1006869" y="2039274"/>
                </a:lnTo>
                <a:lnTo>
                  <a:pt x="948500" y="2108588"/>
                </a:lnTo>
                <a:lnTo>
                  <a:pt x="948500" y="2112236"/>
                </a:lnTo>
                <a:lnTo>
                  <a:pt x="952148" y="2112236"/>
                </a:lnTo>
                <a:cubicBezTo>
                  <a:pt x="964308" y="2112236"/>
                  <a:pt x="978900" y="2103723"/>
                  <a:pt x="995925" y="2086699"/>
                </a:cubicBezTo>
                <a:lnTo>
                  <a:pt x="1003221" y="2086699"/>
                </a:lnTo>
                <a:cubicBezTo>
                  <a:pt x="1012949" y="2089131"/>
                  <a:pt x="1017813" y="2092779"/>
                  <a:pt x="1017813" y="2097643"/>
                </a:cubicBezTo>
                <a:lnTo>
                  <a:pt x="1003221" y="2115884"/>
                </a:lnTo>
                <a:lnTo>
                  <a:pt x="1003221" y="2123180"/>
                </a:lnTo>
                <a:cubicBezTo>
                  <a:pt x="1017813" y="2123180"/>
                  <a:pt x="1025109" y="2128044"/>
                  <a:pt x="1025109" y="2137772"/>
                </a:cubicBezTo>
                <a:cubicBezTo>
                  <a:pt x="1025109" y="2145068"/>
                  <a:pt x="1019029" y="2148716"/>
                  <a:pt x="1006869" y="2148716"/>
                </a:cubicBezTo>
                <a:lnTo>
                  <a:pt x="1017813" y="2156012"/>
                </a:lnTo>
                <a:lnTo>
                  <a:pt x="1006869" y="2192493"/>
                </a:lnTo>
                <a:cubicBezTo>
                  <a:pt x="1016597" y="2192493"/>
                  <a:pt x="1021461" y="2194925"/>
                  <a:pt x="1021461" y="2199789"/>
                </a:cubicBezTo>
                <a:lnTo>
                  <a:pt x="981332" y="2254510"/>
                </a:lnTo>
                <a:cubicBezTo>
                  <a:pt x="995925" y="2254510"/>
                  <a:pt x="1003221" y="2258158"/>
                  <a:pt x="1003221" y="2265455"/>
                </a:cubicBezTo>
                <a:lnTo>
                  <a:pt x="1003221" y="2269103"/>
                </a:lnTo>
                <a:cubicBezTo>
                  <a:pt x="1003221" y="2278831"/>
                  <a:pt x="999573" y="2283695"/>
                  <a:pt x="992277" y="2283695"/>
                </a:cubicBezTo>
                <a:lnTo>
                  <a:pt x="974036" y="2283695"/>
                </a:lnTo>
                <a:lnTo>
                  <a:pt x="966740" y="2305583"/>
                </a:lnTo>
                <a:cubicBezTo>
                  <a:pt x="1003221" y="2305583"/>
                  <a:pt x="1021461" y="2315312"/>
                  <a:pt x="1021461" y="2334768"/>
                </a:cubicBezTo>
                <a:cubicBezTo>
                  <a:pt x="1011733" y="2346928"/>
                  <a:pt x="1006869" y="2361521"/>
                  <a:pt x="1006869" y="2378545"/>
                </a:cubicBezTo>
                <a:lnTo>
                  <a:pt x="1006869" y="2396785"/>
                </a:lnTo>
                <a:lnTo>
                  <a:pt x="1017813" y="2440562"/>
                </a:lnTo>
                <a:cubicBezTo>
                  <a:pt x="1005653" y="2440562"/>
                  <a:pt x="998357" y="2445426"/>
                  <a:pt x="995925" y="2455155"/>
                </a:cubicBezTo>
                <a:lnTo>
                  <a:pt x="995925" y="2524468"/>
                </a:lnTo>
                <a:cubicBezTo>
                  <a:pt x="995925" y="2541492"/>
                  <a:pt x="999573" y="2556085"/>
                  <a:pt x="1006869" y="2568245"/>
                </a:cubicBezTo>
                <a:cubicBezTo>
                  <a:pt x="1006869" y="2577973"/>
                  <a:pt x="998357" y="2592565"/>
                  <a:pt x="981332" y="2612022"/>
                </a:cubicBezTo>
                <a:lnTo>
                  <a:pt x="981332" y="2619318"/>
                </a:lnTo>
                <a:cubicBezTo>
                  <a:pt x="1008085" y="2619318"/>
                  <a:pt x="1021461" y="2624182"/>
                  <a:pt x="1021461" y="2633910"/>
                </a:cubicBezTo>
                <a:lnTo>
                  <a:pt x="1021461" y="2644855"/>
                </a:lnTo>
                <a:cubicBezTo>
                  <a:pt x="1021461" y="2664311"/>
                  <a:pt x="1003221" y="2698359"/>
                  <a:pt x="966740" y="2747001"/>
                </a:cubicBezTo>
                <a:lnTo>
                  <a:pt x="977684" y="2750649"/>
                </a:lnTo>
                <a:lnTo>
                  <a:pt x="974036" y="2787129"/>
                </a:lnTo>
                <a:lnTo>
                  <a:pt x="922963" y="2787129"/>
                </a:lnTo>
                <a:cubicBezTo>
                  <a:pt x="910803" y="2794426"/>
                  <a:pt x="901075" y="2805370"/>
                  <a:pt x="893779" y="2819962"/>
                </a:cubicBezTo>
                <a:cubicBezTo>
                  <a:pt x="905939" y="2844283"/>
                  <a:pt x="912019" y="2858875"/>
                  <a:pt x="912019" y="2863739"/>
                </a:cubicBezTo>
                <a:cubicBezTo>
                  <a:pt x="882834" y="2866171"/>
                  <a:pt x="868242" y="2872251"/>
                  <a:pt x="868242" y="2881979"/>
                </a:cubicBezTo>
                <a:lnTo>
                  <a:pt x="868242" y="2889275"/>
                </a:lnTo>
                <a:lnTo>
                  <a:pt x="879186" y="2889275"/>
                </a:lnTo>
                <a:lnTo>
                  <a:pt x="919315" y="2881979"/>
                </a:lnTo>
                <a:lnTo>
                  <a:pt x="937555" y="2911164"/>
                </a:lnTo>
                <a:cubicBezTo>
                  <a:pt x="927828" y="2923324"/>
                  <a:pt x="919315" y="2934268"/>
                  <a:pt x="912019" y="2943997"/>
                </a:cubicBezTo>
                <a:cubicBezTo>
                  <a:pt x="907155" y="2951293"/>
                  <a:pt x="904723" y="2956157"/>
                  <a:pt x="904723" y="2958589"/>
                </a:cubicBezTo>
                <a:cubicBezTo>
                  <a:pt x="907155" y="2958589"/>
                  <a:pt x="909587" y="2959805"/>
                  <a:pt x="912019" y="2962237"/>
                </a:cubicBezTo>
                <a:cubicBezTo>
                  <a:pt x="916883" y="2964669"/>
                  <a:pt x="920531" y="2968317"/>
                  <a:pt x="922963" y="2973181"/>
                </a:cubicBezTo>
                <a:cubicBezTo>
                  <a:pt x="922963" y="3014526"/>
                  <a:pt x="913235" y="3035199"/>
                  <a:pt x="893779" y="3035199"/>
                </a:cubicBezTo>
                <a:cubicBezTo>
                  <a:pt x="874322" y="3040063"/>
                  <a:pt x="864594" y="3047359"/>
                  <a:pt x="864594" y="3057087"/>
                </a:cubicBezTo>
                <a:cubicBezTo>
                  <a:pt x="874322" y="3057087"/>
                  <a:pt x="879186" y="3059519"/>
                  <a:pt x="879186" y="3064383"/>
                </a:cubicBezTo>
                <a:lnTo>
                  <a:pt x="879186" y="3075327"/>
                </a:lnTo>
                <a:lnTo>
                  <a:pt x="868242" y="3086272"/>
                </a:lnTo>
                <a:cubicBezTo>
                  <a:pt x="877970" y="3086272"/>
                  <a:pt x="885266" y="3096000"/>
                  <a:pt x="890131" y="3115456"/>
                </a:cubicBezTo>
                <a:cubicBezTo>
                  <a:pt x="890131" y="3130049"/>
                  <a:pt x="865810" y="3158017"/>
                  <a:pt x="817169" y="3199362"/>
                </a:cubicBezTo>
                <a:cubicBezTo>
                  <a:pt x="817169" y="3201794"/>
                  <a:pt x="811089" y="3211522"/>
                  <a:pt x="798929" y="3228547"/>
                </a:cubicBezTo>
                <a:lnTo>
                  <a:pt x="809873" y="3246787"/>
                </a:lnTo>
                <a:lnTo>
                  <a:pt x="809873" y="3250435"/>
                </a:lnTo>
                <a:lnTo>
                  <a:pt x="769744" y="3275972"/>
                </a:lnTo>
                <a:lnTo>
                  <a:pt x="769744" y="3283268"/>
                </a:lnTo>
                <a:cubicBezTo>
                  <a:pt x="786768" y="3283268"/>
                  <a:pt x="795281" y="3286916"/>
                  <a:pt x="795281" y="3294212"/>
                </a:cubicBezTo>
                <a:lnTo>
                  <a:pt x="780688" y="3301508"/>
                </a:lnTo>
                <a:lnTo>
                  <a:pt x="762448" y="3301508"/>
                </a:lnTo>
                <a:lnTo>
                  <a:pt x="762448" y="3283268"/>
                </a:lnTo>
                <a:lnTo>
                  <a:pt x="747856" y="3283268"/>
                </a:lnTo>
                <a:lnTo>
                  <a:pt x="751504" y="3323396"/>
                </a:lnTo>
                <a:cubicBezTo>
                  <a:pt x="741775" y="3328261"/>
                  <a:pt x="735695" y="3330693"/>
                  <a:pt x="733263" y="3330693"/>
                </a:cubicBezTo>
                <a:lnTo>
                  <a:pt x="733263" y="3341637"/>
                </a:lnTo>
                <a:lnTo>
                  <a:pt x="747856" y="3341637"/>
                </a:lnTo>
                <a:lnTo>
                  <a:pt x="747856" y="3345285"/>
                </a:lnTo>
                <a:cubicBezTo>
                  <a:pt x="747856" y="3352581"/>
                  <a:pt x="739343" y="3361093"/>
                  <a:pt x="722319" y="3370821"/>
                </a:cubicBezTo>
                <a:lnTo>
                  <a:pt x="711375" y="3367173"/>
                </a:lnTo>
                <a:lnTo>
                  <a:pt x="704079" y="3363525"/>
                </a:lnTo>
                <a:cubicBezTo>
                  <a:pt x="691919" y="3397574"/>
                  <a:pt x="679758" y="3414598"/>
                  <a:pt x="667598" y="3414598"/>
                </a:cubicBezTo>
                <a:lnTo>
                  <a:pt x="667598" y="3443783"/>
                </a:lnTo>
                <a:cubicBezTo>
                  <a:pt x="638413" y="3480264"/>
                  <a:pt x="612877" y="3504584"/>
                  <a:pt x="590988" y="3516745"/>
                </a:cubicBezTo>
                <a:cubicBezTo>
                  <a:pt x="586124" y="3516745"/>
                  <a:pt x="583692" y="3514312"/>
                  <a:pt x="583692" y="3509448"/>
                </a:cubicBezTo>
                <a:cubicBezTo>
                  <a:pt x="564236" y="3516745"/>
                  <a:pt x="521675" y="3542281"/>
                  <a:pt x="456010" y="3586058"/>
                </a:cubicBezTo>
                <a:cubicBezTo>
                  <a:pt x="453577" y="3586058"/>
                  <a:pt x="452362" y="3584842"/>
                  <a:pt x="452362" y="3582410"/>
                </a:cubicBezTo>
                <a:lnTo>
                  <a:pt x="393992" y="3586058"/>
                </a:lnTo>
                <a:lnTo>
                  <a:pt x="383048" y="3586058"/>
                </a:lnTo>
                <a:cubicBezTo>
                  <a:pt x="339271" y="3586058"/>
                  <a:pt x="278470" y="3554441"/>
                  <a:pt x="200644" y="3491208"/>
                </a:cubicBezTo>
                <a:cubicBezTo>
                  <a:pt x="186052" y="3406086"/>
                  <a:pt x="176324" y="3363525"/>
                  <a:pt x="171460" y="3363525"/>
                </a:cubicBezTo>
                <a:cubicBezTo>
                  <a:pt x="166596" y="3363525"/>
                  <a:pt x="160516" y="3356229"/>
                  <a:pt x="153219" y="3341637"/>
                </a:cubicBezTo>
                <a:lnTo>
                  <a:pt x="142275" y="3345285"/>
                </a:lnTo>
                <a:cubicBezTo>
                  <a:pt x="134979" y="3342853"/>
                  <a:pt x="127683" y="3340421"/>
                  <a:pt x="120387" y="3337989"/>
                </a:cubicBezTo>
                <a:cubicBezTo>
                  <a:pt x="115523" y="3335557"/>
                  <a:pt x="113091" y="3333125"/>
                  <a:pt x="113091" y="3330693"/>
                </a:cubicBezTo>
                <a:cubicBezTo>
                  <a:pt x="130115" y="3313668"/>
                  <a:pt x="145923" y="3305156"/>
                  <a:pt x="160516" y="3305156"/>
                </a:cubicBezTo>
                <a:cubicBezTo>
                  <a:pt x="160516" y="3317316"/>
                  <a:pt x="181188" y="3323396"/>
                  <a:pt x="222533" y="3323396"/>
                </a:cubicBezTo>
                <a:cubicBezTo>
                  <a:pt x="222533" y="3318532"/>
                  <a:pt x="198212" y="3306372"/>
                  <a:pt x="149571" y="3286916"/>
                </a:cubicBezTo>
                <a:cubicBezTo>
                  <a:pt x="149571" y="3274755"/>
                  <a:pt x="166596" y="3265027"/>
                  <a:pt x="200644" y="3257731"/>
                </a:cubicBezTo>
                <a:cubicBezTo>
                  <a:pt x="200644" y="3252867"/>
                  <a:pt x="203076" y="3250435"/>
                  <a:pt x="207940" y="3250435"/>
                </a:cubicBezTo>
                <a:lnTo>
                  <a:pt x="251717" y="3250435"/>
                </a:lnTo>
                <a:cubicBezTo>
                  <a:pt x="251717" y="3228547"/>
                  <a:pt x="267526" y="3190850"/>
                  <a:pt x="299142" y="3137345"/>
                </a:cubicBezTo>
                <a:cubicBezTo>
                  <a:pt x="359944" y="3020606"/>
                  <a:pt x="412233" y="2891708"/>
                  <a:pt x="456010" y="2750649"/>
                </a:cubicBezTo>
                <a:cubicBezTo>
                  <a:pt x="456010" y="2745784"/>
                  <a:pt x="463306" y="2736056"/>
                  <a:pt x="477898" y="2721464"/>
                </a:cubicBezTo>
                <a:lnTo>
                  <a:pt x="466954" y="2703224"/>
                </a:lnTo>
                <a:lnTo>
                  <a:pt x="466954" y="2695928"/>
                </a:lnTo>
                <a:cubicBezTo>
                  <a:pt x="483978" y="2659447"/>
                  <a:pt x="492490" y="2607158"/>
                  <a:pt x="492490" y="2539060"/>
                </a:cubicBezTo>
                <a:lnTo>
                  <a:pt x="499786" y="2535412"/>
                </a:lnTo>
                <a:cubicBezTo>
                  <a:pt x="502218" y="2532980"/>
                  <a:pt x="504651" y="2529332"/>
                  <a:pt x="507083" y="2524468"/>
                </a:cubicBezTo>
                <a:cubicBezTo>
                  <a:pt x="504651" y="2487987"/>
                  <a:pt x="499786" y="2469747"/>
                  <a:pt x="492490" y="2469747"/>
                </a:cubicBezTo>
                <a:cubicBezTo>
                  <a:pt x="475466" y="2479475"/>
                  <a:pt x="463306" y="2507444"/>
                  <a:pt x="456010" y="2553653"/>
                </a:cubicBezTo>
                <a:lnTo>
                  <a:pt x="426825" y="2648503"/>
                </a:lnTo>
                <a:lnTo>
                  <a:pt x="437769" y="2663095"/>
                </a:lnTo>
                <a:lnTo>
                  <a:pt x="437769" y="2666743"/>
                </a:lnTo>
                <a:cubicBezTo>
                  <a:pt x="423177" y="2666743"/>
                  <a:pt x="406153" y="2680119"/>
                  <a:pt x="386696" y="2706872"/>
                </a:cubicBezTo>
                <a:lnTo>
                  <a:pt x="368456" y="2706872"/>
                </a:lnTo>
                <a:cubicBezTo>
                  <a:pt x="341703" y="2770105"/>
                  <a:pt x="293062" y="2812666"/>
                  <a:pt x="222533" y="2834554"/>
                </a:cubicBezTo>
                <a:lnTo>
                  <a:pt x="178756" y="2874683"/>
                </a:lnTo>
                <a:cubicBezTo>
                  <a:pt x="117955" y="2874683"/>
                  <a:pt x="87554" y="2862523"/>
                  <a:pt x="87554" y="2838202"/>
                </a:cubicBezTo>
                <a:cubicBezTo>
                  <a:pt x="87554" y="2826042"/>
                  <a:pt x="82690" y="2819962"/>
                  <a:pt x="72962" y="2819962"/>
                </a:cubicBezTo>
                <a:lnTo>
                  <a:pt x="65666" y="2830906"/>
                </a:lnTo>
                <a:cubicBezTo>
                  <a:pt x="24321" y="2782265"/>
                  <a:pt x="3648" y="2736056"/>
                  <a:pt x="3648" y="2692280"/>
                </a:cubicBezTo>
                <a:lnTo>
                  <a:pt x="3648" y="2633910"/>
                </a:lnTo>
                <a:cubicBezTo>
                  <a:pt x="3648" y="2619318"/>
                  <a:pt x="2432" y="2610806"/>
                  <a:pt x="0" y="2608374"/>
                </a:cubicBezTo>
                <a:lnTo>
                  <a:pt x="10944" y="2560949"/>
                </a:lnTo>
                <a:cubicBezTo>
                  <a:pt x="6080" y="2551220"/>
                  <a:pt x="3648" y="2543924"/>
                  <a:pt x="3648" y="2539060"/>
                </a:cubicBezTo>
                <a:cubicBezTo>
                  <a:pt x="8512" y="2522036"/>
                  <a:pt x="13377" y="2505012"/>
                  <a:pt x="18241" y="2487987"/>
                </a:cubicBezTo>
                <a:lnTo>
                  <a:pt x="25537" y="2473395"/>
                </a:lnTo>
                <a:lnTo>
                  <a:pt x="29185" y="2462451"/>
                </a:lnTo>
                <a:lnTo>
                  <a:pt x="29185" y="2451507"/>
                </a:lnTo>
                <a:lnTo>
                  <a:pt x="14593" y="2433266"/>
                </a:lnTo>
                <a:cubicBezTo>
                  <a:pt x="29185" y="2372465"/>
                  <a:pt x="46209" y="2342064"/>
                  <a:pt x="65666" y="2342064"/>
                </a:cubicBezTo>
                <a:cubicBezTo>
                  <a:pt x="70530" y="2346928"/>
                  <a:pt x="77826" y="2349360"/>
                  <a:pt x="87554" y="2349360"/>
                </a:cubicBezTo>
                <a:cubicBezTo>
                  <a:pt x="87554" y="2329904"/>
                  <a:pt x="124035" y="2315312"/>
                  <a:pt x="196996" y="2305583"/>
                </a:cubicBezTo>
                <a:cubicBezTo>
                  <a:pt x="235909" y="2252078"/>
                  <a:pt x="284550" y="2209518"/>
                  <a:pt x="342919" y="2177901"/>
                </a:cubicBezTo>
                <a:cubicBezTo>
                  <a:pt x="364808" y="2177901"/>
                  <a:pt x="397640" y="2159661"/>
                  <a:pt x="441417" y="2123180"/>
                </a:cubicBezTo>
                <a:cubicBezTo>
                  <a:pt x="477898" y="2096427"/>
                  <a:pt x="496138" y="2074539"/>
                  <a:pt x="496138" y="2057515"/>
                </a:cubicBezTo>
                <a:cubicBezTo>
                  <a:pt x="503435" y="2042922"/>
                  <a:pt x="507083" y="2030762"/>
                  <a:pt x="507083" y="2021034"/>
                </a:cubicBezTo>
                <a:cubicBezTo>
                  <a:pt x="507083" y="2018602"/>
                  <a:pt x="504651" y="2012521"/>
                  <a:pt x="499786" y="2002793"/>
                </a:cubicBezTo>
                <a:cubicBezTo>
                  <a:pt x="502218" y="1968745"/>
                  <a:pt x="509515" y="1934696"/>
                  <a:pt x="521675" y="1900647"/>
                </a:cubicBezTo>
                <a:lnTo>
                  <a:pt x="521675" y="1871463"/>
                </a:lnTo>
                <a:lnTo>
                  <a:pt x="507083" y="1853222"/>
                </a:lnTo>
                <a:cubicBezTo>
                  <a:pt x="509515" y="1853222"/>
                  <a:pt x="510731" y="1852006"/>
                  <a:pt x="510731" y="1849574"/>
                </a:cubicBezTo>
                <a:cubicBezTo>
                  <a:pt x="505867" y="1849574"/>
                  <a:pt x="494922" y="1837414"/>
                  <a:pt x="477898" y="1813093"/>
                </a:cubicBezTo>
                <a:lnTo>
                  <a:pt x="466954" y="1831334"/>
                </a:lnTo>
                <a:lnTo>
                  <a:pt x="456010" y="1842278"/>
                </a:lnTo>
                <a:cubicBezTo>
                  <a:pt x="451146" y="1847142"/>
                  <a:pt x="448713" y="1850790"/>
                  <a:pt x="448713" y="1853222"/>
                </a:cubicBezTo>
                <a:cubicBezTo>
                  <a:pt x="451146" y="1860518"/>
                  <a:pt x="452362" y="1866599"/>
                  <a:pt x="452362" y="1871463"/>
                </a:cubicBezTo>
                <a:cubicBezTo>
                  <a:pt x="452362" y="1878759"/>
                  <a:pt x="442633" y="1895783"/>
                  <a:pt x="423177" y="1922536"/>
                </a:cubicBezTo>
                <a:lnTo>
                  <a:pt x="393992" y="1915240"/>
                </a:lnTo>
                <a:lnTo>
                  <a:pt x="386696" y="1915240"/>
                </a:lnTo>
                <a:lnTo>
                  <a:pt x="342919" y="1955368"/>
                </a:lnTo>
                <a:cubicBezTo>
                  <a:pt x="328327" y="1948072"/>
                  <a:pt x="321031" y="1938344"/>
                  <a:pt x="321031" y="1926184"/>
                </a:cubicBezTo>
                <a:lnTo>
                  <a:pt x="310087" y="1926184"/>
                </a:lnTo>
                <a:lnTo>
                  <a:pt x="291846" y="1937128"/>
                </a:lnTo>
                <a:lnTo>
                  <a:pt x="273606" y="1926184"/>
                </a:lnTo>
                <a:lnTo>
                  <a:pt x="262661" y="1926184"/>
                </a:lnTo>
                <a:cubicBezTo>
                  <a:pt x="243205" y="1945640"/>
                  <a:pt x="232261" y="1955368"/>
                  <a:pt x="229829" y="1955368"/>
                </a:cubicBezTo>
                <a:cubicBezTo>
                  <a:pt x="229829" y="1950504"/>
                  <a:pt x="212805" y="1924968"/>
                  <a:pt x="178756" y="1878759"/>
                </a:cubicBezTo>
                <a:cubicBezTo>
                  <a:pt x="117955" y="1788773"/>
                  <a:pt x="87554" y="1706083"/>
                  <a:pt x="87554" y="1630690"/>
                </a:cubicBezTo>
                <a:cubicBezTo>
                  <a:pt x="85122" y="1630690"/>
                  <a:pt x="83906" y="1629474"/>
                  <a:pt x="83906" y="1627042"/>
                </a:cubicBezTo>
                <a:lnTo>
                  <a:pt x="83906" y="1601505"/>
                </a:lnTo>
                <a:cubicBezTo>
                  <a:pt x="83906" y="1582049"/>
                  <a:pt x="80258" y="1552864"/>
                  <a:pt x="72962" y="1513951"/>
                </a:cubicBezTo>
                <a:lnTo>
                  <a:pt x="83906" y="1513951"/>
                </a:lnTo>
                <a:cubicBezTo>
                  <a:pt x="76610" y="1504223"/>
                  <a:pt x="70530" y="1476254"/>
                  <a:pt x="65666" y="1430046"/>
                </a:cubicBezTo>
                <a:cubicBezTo>
                  <a:pt x="68097" y="1427613"/>
                  <a:pt x="77826" y="1426397"/>
                  <a:pt x="94850" y="1426397"/>
                </a:cubicBezTo>
                <a:lnTo>
                  <a:pt x="94850" y="1400861"/>
                </a:lnTo>
                <a:cubicBezTo>
                  <a:pt x="87554" y="1400861"/>
                  <a:pt x="77826" y="1386269"/>
                  <a:pt x="65666" y="1357084"/>
                </a:cubicBezTo>
                <a:cubicBezTo>
                  <a:pt x="77826" y="1291419"/>
                  <a:pt x="127683" y="1258586"/>
                  <a:pt x="215237" y="1258586"/>
                </a:cubicBezTo>
                <a:cubicBezTo>
                  <a:pt x="217669" y="1248858"/>
                  <a:pt x="221317" y="1243994"/>
                  <a:pt x="226181" y="1243994"/>
                </a:cubicBezTo>
                <a:cubicBezTo>
                  <a:pt x="228613" y="1243994"/>
                  <a:pt x="229829" y="1245210"/>
                  <a:pt x="229829" y="1247642"/>
                </a:cubicBezTo>
                <a:lnTo>
                  <a:pt x="244421" y="1243994"/>
                </a:lnTo>
                <a:lnTo>
                  <a:pt x="321031" y="1243994"/>
                </a:lnTo>
                <a:cubicBezTo>
                  <a:pt x="364808" y="1268314"/>
                  <a:pt x="408585" y="1297499"/>
                  <a:pt x="452362" y="1331548"/>
                </a:cubicBezTo>
                <a:cubicBezTo>
                  <a:pt x="452362" y="1338844"/>
                  <a:pt x="451146" y="1342492"/>
                  <a:pt x="448713" y="1342492"/>
                </a:cubicBezTo>
                <a:cubicBezTo>
                  <a:pt x="463306" y="1364380"/>
                  <a:pt x="470602" y="1383837"/>
                  <a:pt x="470602" y="1400861"/>
                </a:cubicBezTo>
                <a:cubicBezTo>
                  <a:pt x="477898" y="1400861"/>
                  <a:pt x="481546" y="1395997"/>
                  <a:pt x="481546" y="1386269"/>
                </a:cubicBezTo>
                <a:lnTo>
                  <a:pt x="477898" y="1357084"/>
                </a:lnTo>
                <a:lnTo>
                  <a:pt x="492490" y="1353436"/>
                </a:lnTo>
                <a:lnTo>
                  <a:pt x="496138" y="1353436"/>
                </a:lnTo>
                <a:cubicBezTo>
                  <a:pt x="503435" y="1353436"/>
                  <a:pt x="508299" y="1364380"/>
                  <a:pt x="510731" y="1386269"/>
                </a:cubicBezTo>
                <a:cubicBezTo>
                  <a:pt x="508299" y="1391133"/>
                  <a:pt x="504651" y="1394781"/>
                  <a:pt x="499786" y="1397213"/>
                </a:cubicBezTo>
                <a:cubicBezTo>
                  <a:pt x="497354" y="1399645"/>
                  <a:pt x="494922" y="1400861"/>
                  <a:pt x="492490" y="1400861"/>
                </a:cubicBezTo>
                <a:lnTo>
                  <a:pt x="492490" y="1419101"/>
                </a:lnTo>
                <a:cubicBezTo>
                  <a:pt x="504651" y="1416669"/>
                  <a:pt x="514379" y="1413021"/>
                  <a:pt x="521675" y="1408157"/>
                </a:cubicBezTo>
                <a:cubicBezTo>
                  <a:pt x="526539" y="1405725"/>
                  <a:pt x="528971" y="1403293"/>
                  <a:pt x="528971" y="1400861"/>
                </a:cubicBezTo>
                <a:cubicBezTo>
                  <a:pt x="528971" y="1323035"/>
                  <a:pt x="532619" y="1239130"/>
                  <a:pt x="539916" y="1149144"/>
                </a:cubicBezTo>
                <a:lnTo>
                  <a:pt x="536267" y="1134552"/>
                </a:lnTo>
                <a:lnTo>
                  <a:pt x="539916" y="1105367"/>
                </a:lnTo>
                <a:cubicBezTo>
                  <a:pt x="532619" y="1056726"/>
                  <a:pt x="527755" y="1028757"/>
                  <a:pt x="525323" y="1021461"/>
                </a:cubicBezTo>
                <a:lnTo>
                  <a:pt x="528971" y="1014165"/>
                </a:lnTo>
                <a:lnTo>
                  <a:pt x="528971" y="1006869"/>
                </a:lnTo>
                <a:cubicBezTo>
                  <a:pt x="494922" y="977684"/>
                  <a:pt x="477898" y="961876"/>
                  <a:pt x="477898" y="959444"/>
                </a:cubicBezTo>
                <a:lnTo>
                  <a:pt x="477898" y="944852"/>
                </a:lnTo>
                <a:lnTo>
                  <a:pt x="481546" y="933908"/>
                </a:lnTo>
                <a:cubicBezTo>
                  <a:pt x="479114" y="933908"/>
                  <a:pt x="476682" y="932691"/>
                  <a:pt x="474250" y="930259"/>
                </a:cubicBezTo>
                <a:lnTo>
                  <a:pt x="466954" y="915667"/>
                </a:lnTo>
                <a:cubicBezTo>
                  <a:pt x="466954" y="903507"/>
                  <a:pt x="471818" y="884050"/>
                  <a:pt x="481546" y="857298"/>
                </a:cubicBezTo>
                <a:cubicBezTo>
                  <a:pt x="476682" y="835410"/>
                  <a:pt x="454793" y="812305"/>
                  <a:pt x="415881" y="787984"/>
                </a:cubicBezTo>
                <a:cubicBezTo>
                  <a:pt x="423177" y="768528"/>
                  <a:pt x="434121" y="751504"/>
                  <a:pt x="448713" y="736911"/>
                </a:cubicBezTo>
                <a:lnTo>
                  <a:pt x="441417" y="722319"/>
                </a:lnTo>
                <a:lnTo>
                  <a:pt x="441417" y="718671"/>
                </a:lnTo>
                <a:cubicBezTo>
                  <a:pt x="460874" y="655438"/>
                  <a:pt x="490058" y="623821"/>
                  <a:pt x="528971" y="623821"/>
                </a:cubicBezTo>
                <a:cubicBezTo>
                  <a:pt x="548427" y="609229"/>
                  <a:pt x="569100" y="601933"/>
                  <a:pt x="590988" y="601933"/>
                </a:cubicBezTo>
                <a:cubicBezTo>
                  <a:pt x="637197" y="635981"/>
                  <a:pt x="662734" y="653006"/>
                  <a:pt x="667598" y="653006"/>
                </a:cubicBezTo>
                <a:lnTo>
                  <a:pt x="678542" y="649358"/>
                </a:lnTo>
                <a:lnTo>
                  <a:pt x="685838" y="649358"/>
                </a:lnTo>
                <a:lnTo>
                  <a:pt x="685838" y="653006"/>
                </a:lnTo>
                <a:cubicBezTo>
                  <a:pt x="768528" y="635981"/>
                  <a:pt x="851218" y="625037"/>
                  <a:pt x="933907" y="620173"/>
                </a:cubicBezTo>
                <a:lnTo>
                  <a:pt x="941204" y="623821"/>
                </a:lnTo>
                <a:lnTo>
                  <a:pt x="948500" y="623821"/>
                </a:lnTo>
                <a:lnTo>
                  <a:pt x="1032405" y="609229"/>
                </a:lnTo>
                <a:lnTo>
                  <a:pt x="1032405" y="620173"/>
                </a:lnTo>
                <a:cubicBezTo>
                  <a:pt x="1034837" y="615309"/>
                  <a:pt x="1067670" y="610445"/>
                  <a:pt x="1130904" y="605581"/>
                </a:cubicBezTo>
                <a:cubicBezTo>
                  <a:pt x="1140632" y="605581"/>
                  <a:pt x="1146712" y="606797"/>
                  <a:pt x="1149144" y="609229"/>
                </a:cubicBezTo>
                <a:cubicBezTo>
                  <a:pt x="1161304" y="606797"/>
                  <a:pt x="1174681" y="605581"/>
                  <a:pt x="1189273" y="605581"/>
                </a:cubicBezTo>
                <a:lnTo>
                  <a:pt x="1273178" y="605581"/>
                </a:lnTo>
                <a:cubicBezTo>
                  <a:pt x="1282907" y="605581"/>
                  <a:pt x="1290203" y="604365"/>
                  <a:pt x="1295067" y="601933"/>
                </a:cubicBezTo>
                <a:cubicBezTo>
                  <a:pt x="1299931" y="604365"/>
                  <a:pt x="1308443" y="605581"/>
                  <a:pt x="1320603" y="605581"/>
                </a:cubicBezTo>
                <a:lnTo>
                  <a:pt x="1331548" y="605581"/>
                </a:lnTo>
                <a:cubicBezTo>
                  <a:pt x="1336412" y="518027"/>
                  <a:pt x="1347356" y="474250"/>
                  <a:pt x="1364380" y="474250"/>
                </a:cubicBezTo>
                <a:cubicBezTo>
                  <a:pt x="1364380" y="449929"/>
                  <a:pt x="1347356" y="413449"/>
                  <a:pt x="1313307" y="364808"/>
                </a:cubicBezTo>
                <a:cubicBezTo>
                  <a:pt x="1313307" y="340487"/>
                  <a:pt x="1301147" y="317383"/>
                  <a:pt x="1276826" y="295494"/>
                </a:cubicBezTo>
                <a:cubicBezTo>
                  <a:pt x="1325467" y="239557"/>
                  <a:pt x="1352220" y="211588"/>
                  <a:pt x="1357084" y="211588"/>
                </a:cubicBezTo>
                <a:lnTo>
                  <a:pt x="1357084" y="218885"/>
                </a:lnTo>
                <a:lnTo>
                  <a:pt x="1444638" y="164163"/>
                </a:lnTo>
                <a:close/>
                <a:moveTo>
                  <a:pt x="7759865" y="138627"/>
                </a:moveTo>
                <a:cubicBezTo>
                  <a:pt x="7789050" y="141059"/>
                  <a:pt x="7809722" y="147139"/>
                  <a:pt x="7821882" y="156867"/>
                </a:cubicBezTo>
                <a:lnTo>
                  <a:pt x="7865659" y="156867"/>
                </a:lnTo>
                <a:cubicBezTo>
                  <a:pt x="7870523" y="156867"/>
                  <a:pt x="7879036" y="159300"/>
                  <a:pt x="7891196" y="164163"/>
                </a:cubicBezTo>
                <a:cubicBezTo>
                  <a:pt x="7910652" y="169028"/>
                  <a:pt x="7931325" y="175108"/>
                  <a:pt x="7953213" y="182404"/>
                </a:cubicBezTo>
                <a:lnTo>
                  <a:pt x="7989694" y="167812"/>
                </a:lnTo>
                <a:cubicBezTo>
                  <a:pt x="7994557" y="167812"/>
                  <a:pt x="8028606" y="171460"/>
                  <a:pt x="8091840" y="178756"/>
                </a:cubicBezTo>
                <a:cubicBezTo>
                  <a:pt x="8091840" y="171460"/>
                  <a:pt x="8094271" y="167812"/>
                  <a:pt x="8099136" y="167812"/>
                </a:cubicBezTo>
                <a:cubicBezTo>
                  <a:pt x="8159937" y="167812"/>
                  <a:pt x="8231682" y="193348"/>
                  <a:pt x="8314372" y="244421"/>
                </a:cubicBezTo>
                <a:cubicBezTo>
                  <a:pt x="8358149" y="254150"/>
                  <a:pt x="8380038" y="263877"/>
                  <a:pt x="8380038" y="273606"/>
                </a:cubicBezTo>
                <a:lnTo>
                  <a:pt x="8380038" y="288198"/>
                </a:lnTo>
                <a:cubicBezTo>
                  <a:pt x="8370309" y="297927"/>
                  <a:pt x="8358149" y="319815"/>
                  <a:pt x="8343557" y="353864"/>
                </a:cubicBezTo>
                <a:cubicBezTo>
                  <a:pt x="8345988" y="356296"/>
                  <a:pt x="8347205" y="362376"/>
                  <a:pt x="8347205" y="372104"/>
                </a:cubicBezTo>
                <a:cubicBezTo>
                  <a:pt x="8337476" y="372104"/>
                  <a:pt x="8326532" y="402504"/>
                  <a:pt x="8314372" y="463306"/>
                </a:cubicBezTo>
                <a:cubicBezTo>
                  <a:pt x="8309508" y="463306"/>
                  <a:pt x="8303428" y="469386"/>
                  <a:pt x="8296132" y="481546"/>
                </a:cubicBezTo>
                <a:lnTo>
                  <a:pt x="8296132" y="561804"/>
                </a:lnTo>
                <a:cubicBezTo>
                  <a:pt x="8286403" y="593421"/>
                  <a:pt x="8281540" y="610445"/>
                  <a:pt x="8281540" y="612877"/>
                </a:cubicBezTo>
                <a:lnTo>
                  <a:pt x="8281540" y="700431"/>
                </a:lnTo>
                <a:lnTo>
                  <a:pt x="8274244" y="740559"/>
                </a:lnTo>
                <a:cubicBezTo>
                  <a:pt x="8279107" y="745424"/>
                  <a:pt x="8281540" y="750288"/>
                  <a:pt x="8281540" y="755152"/>
                </a:cubicBezTo>
                <a:cubicBezTo>
                  <a:pt x="8279107" y="774608"/>
                  <a:pt x="8275459" y="784336"/>
                  <a:pt x="8270595" y="784336"/>
                </a:cubicBezTo>
                <a:cubicBezTo>
                  <a:pt x="8270595" y="794065"/>
                  <a:pt x="8271811" y="807441"/>
                  <a:pt x="8274244" y="824465"/>
                </a:cubicBezTo>
                <a:cubicBezTo>
                  <a:pt x="8276675" y="848786"/>
                  <a:pt x="8280323" y="876754"/>
                  <a:pt x="8285188" y="908371"/>
                </a:cubicBezTo>
                <a:lnTo>
                  <a:pt x="8285188" y="919315"/>
                </a:lnTo>
                <a:cubicBezTo>
                  <a:pt x="8285188" y="929043"/>
                  <a:pt x="8283971" y="936340"/>
                  <a:pt x="8281540" y="941204"/>
                </a:cubicBezTo>
                <a:cubicBezTo>
                  <a:pt x="8296132" y="984981"/>
                  <a:pt x="8303428" y="1010517"/>
                  <a:pt x="8303428" y="1017813"/>
                </a:cubicBezTo>
                <a:lnTo>
                  <a:pt x="8332613" y="1017813"/>
                </a:lnTo>
                <a:cubicBezTo>
                  <a:pt x="8335044" y="1017813"/>
                  <a:pt x="8336261" y="1019029"/>
                  <a:pt x="8336261" y="1021461"/>
                </a:cubicBezTo>
                <a:cubicBezTo>
                  <a:pt x="8350853" y="1016597"/>
                  <a:pt x="8358149" y="1012949"/>
                  <a:pt x="8358149" y="1010517"/>
                </a:cubicBezTo>
                <a:lnTo>
                  <a:pt x="8372742" y="1017813"/>
                </a:lnTo>
                <a:lnTo>
                  <a:pt x="8460295" y="1010517"/>
                </a:lnTo>
                <a:cubicBezTo>
                  <a:pt x="8581897" y="1051862"/>
                  <a:pt x="8642699" y="1099287"/>
                  <a:pt x="8642699" y="1152792"/>
                </a:cubicBezTo>
                <a:cubicBezTo>
                  <a:pt x="8649995" y="1172248"/>
                  <a:pt x="8653643" y="1184408"/>
                  <a:pt x="8653643" y="1189273"/>
                </a:cubicBezTo>
                <a:lnTo>
                  <a:pt x="8646347" y="1189273"/>
                </a:lnTo>
                <a:cubicBezTo>
                  <a:pt x="8646347" y="1196569"/>
                  <a:pt x="8658507" y="1211161"/>
                  <a:pt x="8682828" y="1233050"/>
                </a:cubicBezTo>
                <a:lnTo>
                  <a:pt x="8682828" y="1243994"/>
                </a:lnTo>
                <a:lnTo>
                  <a:pt x="8653643" y="1276827"/>
                </a:lnTo>
                <a:cubicBezTo>
                  <a:pt x="8663371" y="1279259"/>
                  <a:pt x="8668235" y="1284123"/>
                  <a:pt x="8668235" y="1291419"/>
                </a:cubicBezTo>
                <a:lnTo>
                  <a:pt x="8668235" y="1295067"/>
                </a:lnTo>
                <a:cubicBezTo>
                  <a:pt x="8668235" y="1312091"/>
                  <a:pt x="8659723" y="1329116"/>
                  <a:pt x="8642699" y="1346140"/>
                </a:cubicBezTo>
                <a:lnTo>
                  <a:pt x="8642699" y="1364380"/>
                </a:lnTo>
                <a:cubicBezTo>
                  <a:pt x="8613514" y="1388701"/>
                  <a:pt x="8598922" y="1402077"/>
                  <a:pt x="8598922" y="1404509"/>
                </a:cubicBezTo>
                <a:lnTo>
                  <a:pt x="8598922" y="1433694"/>
                </a:lnTo>
                <a:cubicBezTo>
                  <a:pt x="8581897" y="1433694"/>
                  <a:pt x="8566089" y="1455582"/>
                  <a:pt x="8551497" y="1499359"/>
                </a:cubicBezTo>
                <a:cubicBezTo>
                  <a:pt x="8524744" y="1518815"/>
                  <a:pt x="8504072" y="1528544"/>
                  <a:pt x="8489480" y="1528544"/>
                </a:cubicBezTo>
                <a:lnTo>
                  <a:pt x="8474888" y="1524895"/>
                </a:lnTo>
                <a:cubicBezTo>
                  <a:pt x="8457863" y="1532192"/>
                  <a:pt x="8443270" y="1535840"/>
                  <a:pt x="8431111" y="1535840"/>
                </a:cubicBezTo>
                <a:cubicBezTo>
                  <a:pt x="8421382" y="1530976"/>
                  <a:pt x="8415302" y="1528544"/>
                  <a:pt x="8412870" y="1528544"/>
                </a:cubicBezTo>
                <a:cubicBezTo>
                  <a:pt x="8408006" y="1528544"/>
                  <a:pt x="8405574" y="1530976"/>
                  <a:pt x="8405574" y="1535840"/>
                </a:cubicBezTo>
                <a:cubicBezTo>
                  <a:pt x="8376390" y="1533408"/>
                  <a:pt x="8355716" y="1529760"/>
                  <a:pt x="8343557" y="1524895"/>
                </a:cubicBezTo>
                <a:lnTo>
                  <a:pt x="8328965" y="1554080"/>
                </a:lnTo>
                <a:lnTo>
                  <a:pt x="8328965" y="1557728"/>
                </a:lnTo>
                <a:cubicBezTo>
                  <a:pt x="8328965" y="1567456"/>
                  <a:pt x="8330180" y="1575969"/>
                  <a:pt x="8332613" y="1583265"/>
                </a:cubicBezTo>
                <a:lnTo>
                  <a:pt x="8328965" y="1594209"/>
                </a:lnTo>
                <a:lnTo>
                  <a:pt x="8332613" y="1608801"/>
                </a:lnTo>
                <a:lnTo>
                  <a:pt x="8328965" y="1616097"/>
                </a:lnTo>
                <a:lnTo>
                  <a:pt x="8332613" y="1648930"/>
                </a:lnTo>
                <a:lnTo>
                  <a:pt x="8332613" y="1681763"/>
                </a:lnTo>
                <a:lnTo>
                  <a:pt x="8328965" y="1692707"/>
                </a:lnTo>
                <a:cubicBezTo>
                  <a:pt x="8348420" y="1721891"/>
                  <a:pt x="8404358" y="1743780"/>
                  <a:pt x="8496776" y="1758372"/>
                </a:cubicBezTo>
                <a:cubicBezTo>
                  <a:pt x="8557577" y="1772965"/>
                  <a:pt x="8611082" y="1803365"/>
                  <a:pt x="8657291" y="1849574"/>
                </a:cubicBezTo>
                <a:cubicBezTo>
                  <a:pt x="8657291" y="1859302"/>
                  <a:pt x="8663371" y="1869031"/>
                  <a:pt x="8675532" y="1878759"/>
                </a:cubicBezTo>
                <a:cubicBezTo>
                  <a:pt x="8690124" y="1871463"/>
                  <a:pt x="8699851" y="1867815"/>
                  <a:pt x="8704716" y="1867815"/>
                </a:cubicBezTo>
                <a:lnTo>
                  <a:pt x="8690124" y="1849574"/>
                </a:lnTo>
                <a:lnTo>
                  <a:pt x="8690124" y="1842278"/>
                </a:lnTo>
                <a:lnTo>
                  <a:pt x="8701068" y="1834982"/>
                </a:lnTo>
                <a:cubicBezTo>
                  <a:pt x="8691340" y="1834982"/>
                  <a:pt x="8686476" y="1828902"/>
                  <a:pt x="8686476" y="1816741"/>
                </a:cubicBezTo>
                <a:lnTo>
                  <a:pt x="8686476" y="1802149"/>
                </a:lnTo>
                <a:lnTo>
                  <a:pt x="8704716" y="1802149"/>
                </a:lnTo>
                <a:lnTo>
                  <a:pt x="8704716" y="1791205"/>
                </a:lnTo>
                <a:lnTo>
                  <a:pt x="8682828" y="1762020"/>
                </a:lnTo>
                <a:lnTo>
                  <a:pt x="8686476" y="1732836"/>
                </a:lnTo>
                <a:lnTo>
                  <a:pt x="8642699" y="1674467"/>
                </a:lnTo>
                <a:lnTo>
                  <a:pt x="8646347" y="1645282"/>
                </a:lnTo>
                <a:cubicBezTo>
                  <a:pt x="8641482" y="1645282"/>
                  <a:pt x="8635403" y="1637986"/>
                  <a:pt x="8628107" y="1623394"/>
                </a:cubicBezTo>
                <a:lnTo>
                  <a:pt x="8628107" y="1616097"/>
                </a:lnTo>
                <a:cubicBezTo>
                  <a:pt x="8640267" y="1616097"/>
                  <a:pt x="8646347" y="1613665"/>
                  <a:pt x="8646347" y="1608801"/>
                </a:cubicBezTo>
                <a:lnTo>
                  <a:pt x="8646347" y="1601505"/>
                </a:lnTo>
                <a:lnTo>
                  <a:pt x="8628107" y="1568672"/>
                </a:lnTo>
                <a:cubicBezTo>
                  <a:pt x="8640267" y="1517599"/>
                  <a:pt x="8649995" y="1492063"/>
                  <a:pt x="8657291" y="1492063"/>
                </a:cubicBezTo>
                <a:cubicBezTo>
                  <a:pt x="8674315" y="1494495"/>
                  <a:pt x="8682828" y="1496927"/>
                  <a:pt x="8682828" y="1499359"/>
                </a:cubicBezTo>
                <a:lnTo>
                  <a:pt x="8690124" y="1495711"/>
                </a:lnTo>
                <a:lnTo>
                  <a:pt x="8744845" y="1499359"/>
                </a:lnTo>
                <a:cubicBezTo>
                  <a:pt x="8771597" y="1499359"/>
                  <a:pt x="8795918" y="1483551"/>
                  <a:pt x="8817806" y="1451934"/>
                </a:cubicBezTo>
                <a:cubicBezTo>
                  <a:pt x="8820238" y="1451934"/>
                  <a:pt x="8821454" y="1454366"/>
                  <a:pt x="8821454" y="1459230"/>
                </a:cubicBezTo>
                <a:lnTo>
                  <a:pt x="8832399" y="1451934"/>
                </a:lnTo>
                <a:lnTo>
                  <a:pt x="8865231" y="1451934"/>
                </a:lnTo>
                <a:lnTo>
                  <a:pt x="8952785" y="1521247"/>
                </a:lnTo>
                <a:lnTo>
                  <a:pt x="9259224" y="1499359"/>
                </a:lnTo>
                <a:lnTo>
                  <a:pt x="9259224" y="1506655"/>
                </a:lnTo>
                <a:cubicBezTo>
                  <a:pt x="9264087" y="1501791"/>
                  <a:pt x="9273816" y="1499359"/>
                  <a:pt x="9288408" y="1499359"/>
                </a:cubicBezTo>
                <a:lnTo>
                  <a:pt x="9288408" y="1495711"/>
                </a:lnTo>
                <a:cubicBezTo>
                  <a:pt x="9288408" y="1493279"/>
                  <a:pt x="9287193" y="1485983"/>
                  <a:pt x="9284760" y="1473822"/>
                </a:cubicBezTo>
                <a:cubicBezTo>
                  <a:pt x="9282328" y="1461662"/>
                  <a:pt x="9279896" y="1444638"/>
                  <a:pt x="9277464" y="1422749"/>
                </a:cubicBezTo>
                <a:lnTo>
                  <a:pt x="9277464" y="1353436"/>
                </a:lnTo>
                <a:lnTo>
                  <a:pt x="9273816" y="1353436"/>
                </a:lnTo>
                <a:cubicBezTo>
                  <a:pt x="9273816" y="1387485"/>
                  <a:pt x="9239768" y="1414237"/>
                  <a:pt x="9171670" y="1433694"/>
                </a:cubicBezTo>
                <a:cubicBezTo>
                  <a:pt x="9125461" y="1426397"/>
                  <a:pt x="9082900" y="1422749"/>
                  <a:pt x="9043987" y="1422749"/>
                </a:cubicBezTo>
                <a:cubicBezTo>
                  <a:pt x="9024531" y="1415453"/>
                  <a:pt x="9007506" y="1400861"/>
                  <a:pt x="8992914" y="1378973"/>
                </a:cubicBezTo>
                <a:lnTo>
                  <a:pt x="8985618" y="1378973"/>
                </a:lnTo>
                <a:cubicBezTo>
                  <a:pt x="8973458" y="1378973"/>
                  <a:pt x="8966162" y="1380189"/>
                  <a:pt x="8963729" y="1382621"/>
                </a:cubicBezTo>
                <a:lnTo>
                  <a:pt x="8945489" y="1378973"/>
                </a:lnTo>
                <a:cubicBezTo>
                  <a:pt x="8906576" y="1378973"/>
                  <a:pt x="8873744" y="1387485"/>
                  <a:pt x="8846991" y="1404509"/>
                </a:cubicBezTo>
                <a:cubicBezTo>
                  <a:pt x="8837263" y="1404509"/>
                  <a:pt x="8806862" y="1371676"/>
                  <a:pt x="8755789" y="1306011"/>
                </a:cubicBezTo>
                <a:cubicBezTo>
                  <a:pt x="8746061" y="1306011"/>
                  <a:pt x="8731469" y="1280475"/>
                  <a:pt x="8712012" y="1229402"/>
                </a:cubicBezTo>
                <a:cubicBezTo>
                  <a:pt x="8707148" y="1229402"/>
                  <a:pt x="8694988" y="1203865"/>
                  <a:pt x="8675532" y="1152792"/>
                </a:cubicBezTo>
                <a:cubicBezTo>
                  <a:pt x="8653643" y="1152792"/>
                  <a:pt x="8641482" y="1133336"/>
                  <a:pt x="8639051" y="1094423"/>
                </a:cubicBezTo>
                <a:lnTo>
                  <a:pt x="8642699" y="1079830"/>
                </a:lnTo>
                <a:lnTo>
                  <a:pt x="8642699" y="1072535"/>
                </a:lnTo>
                <a:cubicBezTo>
                  <a:pt x="8635403" y="1072535"/>
                  <a:pt x="8629322" y="1060374"/>
                  <a:pt x="8624459" y="1036054"/>
                </a:cubicBezTo>
                <a:lnTo>
                  <a:pt x="8628107" y="1036054"/>
                </a:lnTo>
                <a:cubicBezTo>
                  <a:pt x="8611082" y="999573"/>
                  <a:pt x="8591626" y="971604"/>
                  <a:pt x="8569738" y="952148"/>
                </a:cubicBezTo>
                <a:lnTo>
                  <a:pt x="8569738" y="948500"/>
                </a:lnTo>
                <a:cubicBezTo>
                  <a:pt x="8569738" y="943636"/>
                  <a:pt x="8574601" y="941204"/>
                  <a:pt x="8584330" y="941204"/>
                </a:cubicBezTo>
                <a:lnTo>
                  <a:pt x="8555145" y="901075"/>
                </a:lnTo>
                <a:lnTo>
                  <a:pt x="8562441" y="857298"/>
                </a:lnTo>
                <a:lnTo>
                  <a:pt x="8540553" y="842706"/>
                </a:lnTo>
                <a:lnTo>
                  <a:pt x="8551497" y="813521"/>
                </a:lnTo>
                <a:cubicBezTo>
                  <a:pt x="8529609" y="740559"/>
                  <a:pt x="8518665" y="693135"/>
                  <a:pt x="8518665" y="671246"/>
                </a:cubicBezTo>
                <a:cubicBezTo>
                  <a:pt x="8550280" y="654222"/>
                  <a:pt x="8566089" y="623821"/>
                  <a:pt x="8566089" y="580044"/>
                </a:cubicBezTo>
                <a:lnTo>
                  <a:pt x="8569738" y="580044"/>
                </a:lnTo>
                <a:cubicBezTo>
                  <a:pt x="8601353" y="580044"/>
                  <a:pt x="8634186" y="593421"/>
                  <a:pt x="8668235" y="620173"/>
                </a:cubicBezTo>
                <a:cubicBezTo>
                  <a:pt x="8682828" y="620173"/>
                  <a:pt x="8690124" y="622605"/>
                  <a:pt x="8690124" y="627469"/>
                </a:cubicBezTo>
                <a:cubicBezTo>
                  <a:pt x="8743628" y="590988"/>
                  <a:pt x="8815374" y="564236"/>
                  <a:pt x="8905360" y="547211"/>
                </a:cubicBezTo>
                <a:lnTo>
                  <a:pt x="8919952" y="547211"/>
                </a:lnTo>
                <a:cubicBezTo>
                  <a:pt x="8966162" y="547211"/>
                  <a:pt x="9017235" y="588556"/>
                  <a:pt x="9073172" y="671246"/>
                </a:cubicBezTo>
                <a:cubicBezTo>
                  <a:pt x="9099924" y="693135"/>
                  <a:pt x="9138837" y="772176"/>
                  <a:pt x="9189910" y="908371"/>
                </a:cubicBezTo>
                <a:lnTo>
                  <a:pt x="9273816" y="1262234"/>
                </a:lnTo>
                <a:lnTo>
                  <a:pt x="9273816" y="1265882"/>
                </a:lnTo>
                <a:lnTo>
                  <a:pt x="9277464" y="1265882"/>
                </a:lnTo>
                <a:lnTo>
                  <a:pt x="9277464" y="1072535"/>
                </a:lnTo>
                <a:cubicBezTo>
                  <a:pt x="9277464" y="1031190"/>
                  <a:pt x="9258008" y="989844"/>
                  <a:pt x="9219095" y="948500"/>
                </a:cubicBezTo>
                <a:cubicBezTo>
                  <a:pt x="9219095" y="943636"/>
                  <a:pt x="9221527" y="941204"/>
                  <a:pt x="9226391" y="941204"/>
                </a:cubicBezTo>
                <a:lnTo>
                  <a:pt x="9219095" y="908371"/>
                </a:lnTo>
                <a:lnTo>
                  <a:pt x="9219095" y="904723"/>
                </a:lnTo>
                <a:lnTo>
                  <a:pt x="9222743" y="897427"/>
                </a:lnTo>
                <a:cubicBezTo>
                  <a:pt x="9225175" y="894995"/>
                  <a:pt x="9228823" y="892563"/>
                  <a:pt x="9233687" y="890131"/>
                </a:cubicBezTo>
                <a:cubicBezTo>
                  <a:pt x="9233687" y="863378"/>
                  <a:pt x="9219095" y="835410"/>
                  <a:pt x="9189910" y="806225"/>
                </a:cubicBezTo>
                <a:cubicBezTo>
                  <a:pt x="9189910" y="784336"/>
                  <a:pt x="9199639" y="767312"/>
                  <a:pt x="9219095" y="755152"/>
                </a:cubicBezTo>
                <a:cubicBezTo>
                  <a:pt x="9226391" y="755152"/>
                  <a:pt x="9239768" y="760016"/>
                  <a:pt x="9259224" y="769744"/>
                </a:cubicBezTo>
                <a:lnTo>
                  <a:pt x="9259224" y="667598"/>
                </a:lnTo>
                <a:lnTo>
                  <a:pt x="9226391" y="448714"/>
                </a:lnTo>
                <a:lnTo>
                  <a:pt x="9226391" y="357512"/>
                </a:lnTo>
                <a:cubicBezTo>
                  <a:pt x="9180182" y="308871"/>
                  <a:pt x="9157077" y="276038"/>
                  <a:pt x="9157077" y="259013"/>
                </a:cubicBezTo>
                <a:lnTo>
                  <a:pt x="9157077" y="244421"/>
                </a:lnTo>
                <a:cubicBezTo>
                  <a:pt x="9169237" y="244421"/>
                  <a:pt x="9181398" y="234693"/>
                  <a:pt x="9193558" y="215237"/>
                </a:cubicBezTo>
                <a:lnTo>
                  <a:pt x="9219095" y="182404"/>
                </a:lnTo>
                <a:lnTo>
                  <a:pt x="9270168" y="196996"/>
                </a:lnTo>
                <a:lnTo>
                  <a:pt x="9310297" y="215237"/>
                </a:lnTo>
                <a:cubicBezTo>
                  <a:pt x="9315160" y="215237"/>
                  <a:pt x="9317593" y="212804"/>
                  <a:pt x="9317593" y="207940"/>
                </a:cubicBezTo>
                <a:cubicBezTo>
                  <a:pt x="9322457" y="207940"/>
                  <a:pt x="9416091" y="233477"/>
                  <a:pt x="9598495" y="284550"/>
                </a:cubicBezTo>
                <a:lnTo>
                  <a:pt x="9631327" y="273606"/>
                </a:lnTo>
                <a:cubicBezTo>
                  <a:pt x="9643487" y="280902"/>
                  <a:pt x="9649568" y="285766"/>
                  <a:pt x="9649568" y="288198"/>
                </a:cubicBezTo>
                <a:lnTo>
                  <a:pt x="9660512" y="284550"/>
                </a:lnTo>
                <a:lnTo>
                  <a:pt x="9664160" y="284550"/>
                </a:lnTo>
                <a:cubicBezTo>
                  <a:pt x="9802786" y="304006"/>
                  <a:pt x="9872101" y="334407"/>
                  <a:pt x="9872101" y="375752"/>
                </a:cubicBezTo>
                <a:cubicBezTo>
                  <a:pt x="9879397" y="375752"/>
                  <a:pt x="9883044" y="386696"/>
                  <a:pt x="9883044" y="408585"/>
                </a:cubicBezTo>
                <a:cubicBezTo>
                  <a:pt x="9883044" y="464522"/>
                  <a:pt x="9873316" y="492490"/>
                  <a:pt x="9853860" y="492490"/>
                </a:cubicBezTo>
                <a:lnTo>
                  <a:pt x="9864805" y="580044"/>
                </a:lnTo>
                <a:lnTo>
                  <a:pt x="9861156" y="612877"/>
                </a:lnTo>
                <a:lnTo>
                  <a:pt x="9864805" y="642062"/>
                </a:lnTo>
                <a:lnTo>
                  <a:pt x="9824676" y="813521"/>
                </a:lnTo>
                <a:cubicBezTo>
                  <a:pt x="9831972" y="813521"/>
                  <a:pt x="9835619" y="815953"/>
                  <a:pt x="9835619" y="820817"/>
                </a:cubicBezTo>
                <a:lnTo>
                  <a:pt x="9828323" y="864594"/>
                </a:lnTo>
                <a:cubicBezTo>
                  <a:pt x="9833187" y="891347"/>
                  <a:pt x="9835619" y="905939"/>
                  <a:pt x="9835619" y="908371"/>
                </a:cubicBezTo>
                <a:lnTo>
                  <a:pt x="9824676" y="919315"/>
                </a:lnTo>
                <a:lnTo>
                  <a:pt x="9828323" y="948500"/>
                </a:lnTo>
                <a:lnTo>
                  <a:pt x="9828323" y="999573"/>
                </a:lnTo>
                <a:lnTo>
                  <a:pt x="9824676" y="1017813"/>
                </a:lnTo>
                <a:lnTo>
                  <a:pt x="9824676" y="1032406"/>
                </a:lnTo>
                <a:cubicBezTo>
                  <a:pt x="9822243" y="1039702"/>
                  <a:pt x="9821027" y="1044566"/>
                  <a:pt x="9821027" y="1046998"/>
                </a:cubicBezTo>
                <a:lnTo>
                  <a:pt x="9821027" y="1057942"/>
                </a:lnTo>
                <a:cubicBezTo>
                  <a:pt x="9867236" y="972820"/>
                  <a:pt x="9911013" y="930259"/>
                  <a:pt x="9952357" y="930259"/>
                </a:cubicBezTo>
                <a:cubicBezTo>
                  <a:pt x="9969382" y="874322"/>
                  <a:pt x="9981543" y="846354"/>
                  <a:pt x="9988839" y="846354"/>
                </a:cubicBezTo>
                <a:cubicBezTo>
                  <a:pt x="9998567" y="853650"/>
                  <a:pt x="10008295" y="857298"/>
                  <a:pt x="10018023" y="857298"/>
                </a:cubicBezTo>
                <a:cubicBezTo>
                  <a:pt x="10047207" y="791632"/>
                  <a:pt x="10084904" y="695567"/>
                  <a:pt x="10131114" y="569100"/>
                </a:cubicBezTo>
                <a:cubicBezTo>
                  <a:pt x="10177323" y="510731"/>
                  <a:pt x="10218668" y="481546"/>
                  <a:pt x="10255148" y="481546"/>
                </a:cubicBezTo>
                <a:lnTo>
                  <a:pt x="10266092" y="481546"/>
                </a:lnTo>
                <a:cubicBezTo>
                  <a:pt x="10297710" y="481546"/>
                  <a:pt x="10332974" y="498571"/>
                  <a:pt x="10371886" y="532619"/>
                </a:cubicBezTo>
                <a:lnTo>
                  <a:pt x="10390127" y="525323"/>
                </a:lnTo>
                <a:cubicBezTo>
                  <a:pt x="10504433" y="549644"/>
                  <a:pt x="10561586" y="567884"/>
                  <a:pt x="10561586" y="580044"/>
                </a:cubicBezTo>
                <a:cubicBezTo>
                  <a:pt x="10607795" y="601933"/>
                  <a:pt x="10651573" y="640845"/>
                  <a:pt x="10692917" y="696783"/>
                </a:cubicBezTo>
                <a:cubicBezTo>
                  <a:pt x="10724533" y="742992"/>
                  <a:pt x="10740342" y="781904"/>
                  <a:pt x="10740342" y="813521"/>
                </a:cubicBezTo>
                <a:lnTo>
                  <a:pt x="10740342" y="831761"/>
                </a:lnTo>
                <a:cubicBezTo>
                  <a:pt x="10737909" y="836625"/>
                  <a:pt x="10735478" y="842706"/>
                  <a:pt x="10733046" y="850002"/>
                </a:cubicBezTo>
                <a:cubicBezTo>
                  <a:pt x="10728182" y="862162"/>
                  <a:pt x="10724533" y="875538"/>
                  <a:pt x="10722101" y="890131"/>
                </a:cubicBezTo>
                <a:lnTo>
                  <a:pt x="10725750" y="901075"/>
                </a:lnTo>
                <a:cubicBezTo>
                  <a:pt x="10677108" y="925396"/>
                  <a:pt x="10652788" y="944852"/>
                  <a:pt x="10652788" y="959444"/>
                </a:cubicBezTo>
                <a:cubicBezTo>
                  <a:pt x="10652788" y="978900"/>
                  <a:pt x="10596852" y="1028757"/>
                  <a:pt x="10484977" y="1109015"/>
                </a:cubicBezTo>
                <a:cubicBezTo>
                  <a:pt x="10463088" y="1109015"/>
                  <a:pt x="10443632" y="1124823"/>
                  <a:pt x="10426607" y="1156440"/>
                </a:cubicBezTo>
                <a:cubicBezTo>
                  <a:pt x="10382831" y="1156440"/>
                  <a:pt x="10348782" y="1177112"/>
                  <a:pt x="10324461" y="1218457"/>
                </a:cubicBezTo>
                <a:cubicBezTo>
                  <a:pt x="10305006" y="1237914"/>
                  <a:pt x="10264877" y="1256154"/>
                  <a:pt x="10204075" y="1273178"/>
                </a:cubicBezTo>
                <a:cubicBezTo>
                  <a:pt x="10204075" y="1290203"/>
                  <a:pt x="10165162" y="1308443"/>
                  <a:pt x="10087336" y="1327900"/>
                </a:cubicBezTo>
                <a:lnTo>
                  <a:pt x="10065448" y="1324252"/>
                </a:lnTo>
                <a:lnTo>
                  <a:pt x="10043560" y="1324252"/>
                </a:lnTo>
                <a:lnTo>
                  <a:pt x="10010727" y="1320603"/>
                </a:lnTo>
                <a:cubicBezTo>
                  <a:pt x="9981543" y="1337628"/>
                  <a:pt x="9957222" y="1346140"/>
                  <a:pt x="9937765" y="1346140"/>
                </a:cubicBezTo>
                <a:cubicBezTo>
                  <a:pt x="9898852" y="1346140"/>
                  <a:pt x="9850211" y="1318171"/>
                  <a:pt x="9791843" y="1262234"/>
                </a:cubicBezTo>
                <a:lnTo>
                  <a:pt x="9791843" y="1258586"/>
                </a:lnTo>
                <a:cubicBezTo>
                  <a:pt x="9786979" y="1258586"/>
                  <a:pt x="9778466" y="1264666"/>
                  <a:pt x="9766306" y="1276827"/>
                </a:cubicBezTo>
                <a:lnTo>
                  <a:pt x="9773602" y="1291419"/>
                </a:lnTo>
                <a:lnTo>
                  <a:pt x="9762658" y="1295067"/>
                </a:lnTo>
                <a:lnTo>
                  <a:pt x="9780898" y="1419101"/>
                </a:lnTo>
                <a:lnTo>
                  <a:pt x="9780898" y="1437342"/>
                </a:lnTo>
                <a:cubicBezTo>
                  <a:pt x="9790627" y="1437342"/>
                  <a:pt x="9795490" y="1440990"/>
                  <a:pt x="9795490" y="1448286"/>
                </a:cubicBezTo>
                <a:lnTo>
                  <a:pt x="9806435" y="1437342"/>
                </a:lnTo>
                <a:lnTo>
                  <a:pt x="9853860" y="1437342"/>
                </a:lnTo>
                <a:cubicBezTo>
                  <a:pt x="9863588" y="1437342"/>
                  <a:pt x="9872101" y="1436126"/>
                  <a:pt x="9879397" y="1433694"/>
                </a:cubicBezTo>
                <a:cubicBezTo>
                  <a:pt x="9881829" y="1436126"/>
                  <a:pt x="9889125" y="1437342"/>
                  <a:pt x="9901285" y="1437342"/>
                </a:cubicBezTo>
                <a:cubicBezTo>
                  <a:pt x="9911013" y="1437342"/>
                  <a:pt x="9915877" y="1436126"/>
                  <a:pt x="9915877" y="1433694"/>
                </a:cubicBezTo>
                <a:lnTo>
                  <a:pt x="9945061" y="1437342"/>
                </a:lnTo>
                <a:cubicBezTo>
                  <a:pt x="10117737" y="1437342"/>
                  <a:pt x="10233260" y="1450718"/>
                  <a:pt x="10291629" y="1477470"/>
                </a:cubicBezTo>
                <a:cubicBezTo>
                  <a:pt x="10296492" y="1472606"/>
                  <a:pt x="10303788" y="1470175"/>
                  <a:pt x="10313517" y="1470175"/>
                </a:cubicBezTo>
                <a:lnTo>
                  <a:pt x="10320814" y="1470175"/>
                </a:lnTo>
                <a:cubicBezTo>
                  <a:pt x="10432689" y="1513951"/>
                  <a:pt x="10500784" y="1571105"/>
                  <a:pt x="10525106" y="1641634"/>
                </a:cubicBezTo>
                <a:cubicBezTo>
                  <a:pt x="10537266" y="1663522"/>
                  <a:pt x="10549427" y="1674467"/>
                  <a:pt x="10561586" y="1674467"/>
                </a:cubicBezTo>
                <a:cubicBezTo>
                  <a:pt x="10602930" y="1713379"/>
                  <a:pt x="10623604" y="1760804"/>
                  <a:pt x="10623604" y="1816741"/>
                </a:cubicBezTo>
                <a:cubicBezTo>
                  <a:pt x="10630900" y="1816741"/>
                  <a:pt x="10634548" y="1832550"/>
                  <a:pt x="10634548" y="1864167"/>
                </a:cubicBezTo>
                <a:lnTo>
                  <a:pt x="10634548" y="1867815"/>
                </a:lnTo>
                <a:lnTo>
                  <a:pt x="10630900" y="1878759"/>
                </a:lnTo>
                <a:cubicBezTo>
                  <a:pt x="10638196" y="1878759"/>
                  <a:pt x="10641844" y="1883623"/>
                  <a:pt x="10641844" y="1893351"/>
                </a:cubicBezTo>
                <a:lnTo>
                  <a:pt x="10641844" y="1926184"/>
                </a:lnTo>
                <a:lnTo>
                  <a:pt x="10634548" y="1955368"/>
                </a:lnTo>
                <a:cubicBezTo>
                  <a:pt x="10644277" y="1955368"/>
                  <a:pt x="10649140" y="1959017"/>
                  <a:pt x="10649140" y="1966313"/>
                </a:cubicBezTo>
                <a:cubicBezTo>
                  <a:pt x="10649140" y="1971177"/>
                  <a:pt x="10646708" y="1973609"/>
                  <a:pt x="10641844" y="1973609"/>
                </a:cubicBezTo>
                <a:lnTo>
                  <a:pt x="10649140" y="1984553"/>
                </a:lnTo>
                <a:lnTo>
                  <a:pt x="10649140" y="2010090"/>
                </a:lnTo>
                <a:cubicBezTo>
                  <a:pt x="10649140" y="2014954"/>
                  <a:pt x="10646708" y="2017386"/>
                  <a:pt x="10641844" y="2017386"/>
                </a:cubicBezTo>
                <a:cubicBezTo>
                  <a:pt x="10649140" y="2034410"/>
                  <a:pt x="10652788" y="2051434"/>
                  <a:pt x="10652788" y="2068459"/>
                </a:cubicBezTo>
                <a:cubicBezTo>
                  <a:pt x="10652788" y="2070891"/>
                  <a:pt x="10651573" y="2072107"/>
                  <a:pt x="10649140" y="2072107"/>
                </a:cubicBezTo>
                <a:lnTo>
                  <a:pt x="10652788" y="2119532"/>
                </a:lnTo>
                <a:lnTo>
                  <a:pt x="10652788" y="2207085"/>
                </a:lnTo>
                <a:cubicBezTo>
                  <a:pt x="10652788" y="2209518"/>
                  <a:pt x="10651573" y="2210734"/>
                  <a:pt x="10649140" y="2210734"/>
                </a:cubicBezTo>
                <a:cubicBezTo>
                  <a:pt x="10651573" y="2213166"/>
                  <a:pt x="10655220" y="2241134"/>
                  <a:pt x="10660084" y="2294639"/>
                </a:cubicBezTo>
                <a:lnTo>
                  <a:pt x="10652788" y="2323824"/>
                </a:lnTo>
                <a:lnTo>
                  <a:pt x="10660084" y="2334768"/>
                </a:lnTo>
                <a:cubicBezTo>
                  <a:pt x="10660084" y="2346928"/>
                  <a:pt x="10654004" y="2362737"/>
                  <a:pt x="10641844" y="2382193"/>
                </a:cubicBezTo>
                <a:lnTo>
                  <a:pt x="10649140" y="2422322"/>
                </a:lnTo>
                <a:cubicBezTo>
                  <a:pt x="10639412" y="2422322"/>
                  <a:pt x="10634548" y="2428402"/>
                  <a:pt x="10634548" y="2440562"/>
                </a:cubicBezTo>
                <a:cubicBezTo>
                  <a:pt x="10644277" y="2462451"/>
                  <a:pt x="10649140" y="2475827"/>
                  <a:pt x="10649140" y="2480691"/>
                </a:cubicBezTo>
                <a:lnTo>
                  <a:pt x="10641844" y="2498932"/>
                </a:lnTo>
                <a:cubicBezTo>
                  <a:pt x="10646708" y="2503796"/>
                  <a:pt x="10649140" y="2511092"/>
                  <a:pt x="10649140" y="2520820"/>
                </a:cubicBezTo>
                <a:lnTo>
                  <a:pt x="10641844" y="2520820"/>
                </a:lnTo>
                <a:cubicBezTo>
                  <a:pt x="10646708" y="2530548"/>
                  <a:pt x="10649140" y="2536628"/>
                  <a:pt x="10649140" y="2539060"/>
                </a:cubicBezTo>
                <a:cubicBezTo>
                  <a:pt x="10646708" y="2543924"/>
                  <a:pt x="10644277" y="2551220"/>
                  <a:pt x="10641844" y="2560949"/>
                </a:cubicBezTo>
                <a:cubicBezTo>
                  <a:pt x="10646708" y="2577973"/>
                  <a:pt x="10649140" y="2587701"/>
                  <a:pt x="10649140" y="2590134"/>
                </a:cubicBezTo>
                <a:lnTo>
                  <a:pt x="10641844" y="2590134"/>
                </a:lnTo>
                <a:lnTo>
                  <a:pt x="10649140" y="2601078"/>
                </a:lnTo>
                <a:cubicBezTo>
                  <a:pt x="10644277" y="2613238"/>
                  <a:pt x="10640628" y="2624182"/>
                  <a:pt x="10638196" y="2633910"/>
                </a:cubicBezTo>
                <a:cubicBezTo>
                  <a:pt x="10635763" y="2641207"/>
                  <a:pt x="10634548" y="2646071"/>
                  <a:pt x="10634548" y="2648503"/>
                </a:cubicBezTo>
                <a:lnTo>
                  <a:pt x="10634548" y="2681335"/>
                </a:lnTo>
                <a:cubicBezTo>
                  <a:pt x="10634548" y="2691063"/>
                  <a:pt x="10639412" y="2695928"/>
                  <a:pt x="10649140" y="2695928"/>
                </a:cubicBezTo>
                <a:cubicBezTo>
                  <a:pt x="10649140" y="2698359"/>
                  <a:pt x="10647924" y="2706872"/>
                  <a:pt x="10645492" y="2721464"/>
                </a:cubicBezTo>
                <a:lnTo>
                  <a:pt x="10638196" y="2747001"/>
                </a:lnTo>
                <a:lnTo>
                  <a:pt x="10630900" y="2783481"/>
                </a:lnTo>
                <a:lnTo>
                  <a:pt x="10634548" y="2794426"/>
                </a:lnTo>
                <a:cubicBezTo>
                  <a:pt x="10634548" y="2809018"/>
                  <a:pt x="10626036" y="2828474"/>
                  <a:pt x="10609011" y="2852795"/>
                </a:cubicBezTo>
                <a:lnTo>
                  <a:pt x="10619955" y="2885627"/>
                </a:lnTo>
                <a:cubicBezTo>
                  <a:pt x="10612659" y="2888060"/>
                  <a:pt x="10593203" y="2930620"/>
                  <a:pt x="10561586" y="3013310"/>
                </a:cubicBezTo>
                <a:cubicBezTo>
                  <a:pt x="10542131" y="3013310"/>
                  <a:pt x="10516594" y="3037631"/>
                  <a:pt x="10484977" y="3086272"/>
                </a:cubicBezTo>
                <a:cubicBezTo>
                  <a:pt x="10467953" y="3100864"/>
                  <a:pt x="10455792" y="3127616"/>
                  <a:pt x="10448496" y="3166529"/>
                </a:cubicBezTo>
                <a:cubicBezTo>
                  <a:pt x="10433904" y="3166529"/>
                  <a:pt x="10397423" y="3194498"/>
                  <a:pt x="10339054" y="3250435"/>
                </a:cubicBezTo>
                <a:cubicBezTo>
                  <a:pt x="10224748" y="3282052"/>
                  <a:pt x="10148138" y="3297860"/>
                  <a:pt x="10109225" y="3297860"/>
                </a:cubicBezTo>
                <a:lnTo>
                  <a:pt x="10054503" y="3297860"/>
                </a:lnTo>
                <a:cubicBezTo>
                  <a:pt x="10054503" y="3305156"/>
                  <a:pt x="10037479" y="3316100"/>
                  <a:pt x="10003431" y="3330693"/>
                </a:cubicBezTo>
                <a:cubicBezTo>
                  <a:pt x="10003431" y="3357445"/>
                  <a:pt x="9956006" y="3375686"/>
                  <a:pt x="9861156" y="3385414"/>
                </a:cubicBezTo>
                <a:lnTo>
                  <a:pt x="9791843" y="3385414"/>
                </a:lnTo>
                <a:cubicBezTo>
                  <a:pt x="9772387" y="3385414"/>
                  <a:pt x="9762658" y="3380550"/>
                  <a:pt x="9762658" y="3370821"/>
                </a:cubicBezTo>
                <a:cubicBezTo>
                  <a:pt x="9755361" y="3373253"/>
                  <a:pt x="9749281" y="3374470"/>
                  <a:pt x="9744418" y="3374470"/>
                </a:cubicBezTo>
                <a:cubicBezTo>
                  <a:pt x="9700640" y="3374470"/>
                  <a:pt x="9653215" y="3372038"/>
                  <a:pt x="9602143" y="3367173"/>
                </a:cubicBezTo>
                <a:lnTo>
                  <a:pt x="9572958" y="3370821"/>
                </a:lnTo>
                <a:lnTo>
                  <a:pt x="9499997" y="3370821"/>
                </a:lnTo>
                <a:cubicBezTo>
                  <a:pt x="9419739" y="3370821"/>
                  <a:pt x="9292056" y="3384198"/>
                  <a:pt x="9116948" y="3410950"/>
                </a:cubicBezTo>
                <a:lnTo>
                  <a:pt x="8992914" y="3410950"/>
                </a:lnTo>
                <a:lnTo>
                  <a:pt x="8945489" y="3414598"/>
                </a:lnTo>
                <a:lnTo>
                  <a:pt x="8945489" y="3410950"/>
                </a:lnTo>
                <a:cubicBezTo>
                  <a:pt x="8940624" y="3410950"/>
                  <a:pt x="8938193" y="3412166"/>
                  <a:pt x="8938193" y="3414598"/>
                </a:cubicBezTo>
                <a:lnTo>
                  <a:pt x="8821454" y="3400006"/>
                </a:lnTo>
                <a:cubicBezTo>
                  <a:pt x="8819022" y="3407302"/>
                  <a:pt x="8817806" y="3413382"/>
                  <a:pt x="8817806" y="3418246"/>
                </a:cubicBezTo>
                <a:lnTo>
                  <a:pt x="8799566" y="3418246"/>
                </a:lnTo>
                <a:cubicBezTo>
                  <a:pt x="8797134" y="3415815"/>
                  <a:pt x="8784974" y="3409734"/>
                  <a:pt x="8763085" y="3400006"/>
                </a:cubicBezTo>
                <a:cubicBezTo>
                  <a:pt x="8736332" y="3387846"/>
                  <a:pt x="8704716" y="3374470"/>
                  <a:pt x="8668235" y="3359877"/>
                </a:cubicBezTo>
                <a:cubicBezTo>
                  <a:pt x="8602570" y="3299076"/>
                  <a:pt x="8549065" y="3265027"/>
                  <a:pt x="8507720" y="3257731"/>
                </a:cubicBezTo>
                <a:cubicBezTo>
                  <a:pt x="8507720" y="3255299"/>
                  <a:pt x="8505288" y="3254083"/>
                  <a:pt x="8500424" y="3254083"/>
                </a:cubicBezTo>
                <a:lnTo>
                  <a:pt x="8507720" y="3239491"/>
                </a:lnTo>
                <a:lnTo>
                  <a:pt x="8500424" y="3195714"/>
                </a:lnTo>
                <a:lnTo>
                  <a:pt x="8507720" y="3181122"/>
                </a:lnTo>
                <a:lnTo>
                  <a:pt x="8478536" y="3195714"/>
                </a:lnTo>
                <a:lnTo>
                  <a:pt x="8474888" y="3195714"/>
                </a:lnTo>
                <a:lnTo>
                  <a:pt x="8445703" y="3166529"/>
                </a:lnTo>
                <a:lnTo>
                  <a:pt x="8445703" y="3155585"/>
                </a:lnTo>
                <a:lnTo>
                  <a:pt x="8496776" y="3122752"/>
                </a:lnTo>
                <a:cubicBezTo>
                  <a:pt x="8472455" y="3122752"/>
                  <a:pt x="8457863" y="3102080"/>
                  <a:pt x="8452999" y="3060735"/>
                </a:cubicBezTo>
                <a:cubicBezTo>
                  <a:pt x="8457863" y="3051007"/>
                  <a:pt x="8462727" y="3046143"/>
                  <a:pt x="8467591" y="3046143"/>
                </a:cubicBezTo>
                <a:lnTo>
                  <a:pt x="8478536" y="3053439"/>
                </a:lnTo>
                <a:lnTo>
                  <a:pt x="8478536" y="3042495"/>
                </a:lnTo>
                <a:cubicBezTo>
                  <a:pt x="8466375" y="3042495"/>
                  <a:pt x="8460295" y="3037631"/>
                  <a:pt x="8460295" y="3027902"/>
                </a:cubicBezTo>
                <a:cubicBezTo>
                  <a:pt x="8470023" y="3027902"/>
                  <a:pt x="8474888" y="3024254"/>
                  <a:pt x="8474888" y="3016958"/>
                </a:cubicBezTo>
                <a:lnTo>
                  <a:pt x="8452999" y="2991422"/>
                </a:lnTo>
                <a:cubicBezTo>
                  <a:pt x="8504072" y="2911164"/>
                  <a:pt x="8538120" y="2863739"/>
                  <a:pt x="8555145" y="2849147"/>
                </a:cubicBezTo>
                <a:cubicBezTo>
                  <a:pt x="8567305" y="2849147"/>
                  <a:pt x="8609866" y="2830906"/>
                  <a:pt x="8682828" y="2794426"/>
                </a:cubicBezTo>
                <a:lnTo>
                  <a:pt x="8704716" y="2794426"/>
                </a:lnTo>
                <a:cubicBezTo>
                  <a:pt x="8724172" y="2799290"/>
                  <a:pt x="8742413" y="2802938"/>
                  <a:pt x="8759437" y="2805370"/>
                </a:cubicBezTo>
                <a:cubicBezTo>
                  <a:pt x="8774030" y="2807802"/>
                  <a:pt x="8784974" y="2809018"/>
                  <a:pt x="8792270" y="2809018"/>
                </a:cubicBezTo>
                <a:lnTo>
                  <a:pt x="9499997" y="2809018"/>
                </a:lnTo>
                <a:cubicBezTo>
                  <a:pt x="9665376" y="2809018"/>
                  <a:pt x="9830755" y="2794426"/>
                  <a:pt x="9996135" y="2765241"/>
                </a:cubicBezTo>
                <a:cubicBezTo>
                  <a:pt x="9993703" y="2745784"/>
                  <a:pt x="9983975" y="2726328"/>
                  <a:pt x="9966951" y="2706872"/>
                </a:cubicBezTo>
                <a:cubicBezTo>
                  <a:pt x="10061800" y="2699576"/>
                  <a:pt x="10109225" y="2682551"/>
                  <a:pt x="10109225" y="2655799"/>
                </a:cubicBezTo>
                <a:lnTo>
                  <a:pt x="10109225" y="2334768"/>
                </a:lnTo>
                <a:cubicBezTo>
                  <a:pt x="10097065" y="2337200"/>
                  <a:pt x="10088553" y="2338416"/>
                  <a:pt x="10083689" y="2338416"/>
                </a:cubicBezTo>
                <a:lnTo>
                  <a:pt x="10072744" y="2334768"/>
                </a:lnTo>
                <a:cubicBezTo>
                  <a:pt x="10045992" y="2339632"/>
                  <a:pt x="10032615" y="2345712"/>
                  <a:pt x="10032615" y="2353008"/>
                </a:cubicBezTo>
                <a:lnTo>
                  <a:pt x="10039911" y="2353008"/>
                </a:lnTo>
                <a:cubicBezTo>
                  <a:pt x="10052071" y="2353008"/>
                  <a:pt x="10059368" y="2351793"/>
                  <a:pt x="10061800" y="2349360"/>
                </a:cubicBezTo>
                <a:cubicBezTo>
                  <a:pt x="10069097" y="2351793"/>
                  <a:pt x="10075177" y="2354225"/>
                  <a:pt x="10080040" y="2356656"/>
                </a:cubicBezTo>
                <a:cubicBezTo>
                  <a:pt x="10084904" y="2359089"/>
                  <a:pt x="10087336" y="2361521"/>
                  <a:pt x="10087336" y="2363953"/>
                </a:cubicBezTo>
                <a:lnTo>
                  <a:pt x="10087336" y="2367601"/>
                </a:lnTo>
                <a:cubicBezTo>
                  <a:pt x="10070312" y="2406514"/>
                  <a:pt x="10054503" y="2425970"/>
                  <a:pt x="10039911" y="2425970"/>
                </a:cubicBezTo>
                <a:lnTo>
                  <a:pt x="10039911" y="2451507"/>
                </a:lnTo>
                <a:cubicBezTo>
                  <a:pt x="10039911" y="2500147"/>
                  <a:pt x="10008295" y="2552437"/>
                  <a:pt x="9945061" y="2608374"/>
                </a:cubicBezTo>
                <a:cubicBezTo>
                  <a:pt x="9872101" y="2647286"/>
                  <a:pt x="9754146" y="2666743"/>
                  <a:pt x="9591199" y="2666743"/>
                </a:cubicBezTo>
                <a:cubicBezTo>
                  <a:pt x="9437979" y="2705656"/>
                  <a:pt x="9337049" y="2725112"/>
                  <a:pt x="9288408" y="2725112"/>
                </a:cubicBezTo>
                <a:lnTo>
                  <a:pt x="9215447" y="2725112"/>
                </a:lnTo>
                <a:cubicBezTo>
                  <a:pt x="9203287" y="2727544"/>
                  <a:pt x="9191126" y="2729976"/>
                  <a:pt x="9178966" y="2732408"/>
                </a:cubicBezTo>
                <a:cubicBezTo>
                  <a:pt x="9171670" y="2734840"/>
                  <a:pt x="9163158" y="2737273"/>
                  <a:pt x="9153429" y="2739704"/>
                </a:cubicBezTo>
                <a:lnTo>
                  <a:pt x="9127893" y="2743353"/>
                </a:lnTo>
                <a:lnTo>
                  <a:pt x="8992914" y="2743353"/>
                </a:lnTo>
                <a:cubicBezTo>
                  <a:pt x="8893199" y="2716600"/>
                  <a:pt x="8826319" y="2684983"/>
                  <a:pt x="8792270" y="2648503"/>
                </a:cubicBezTo>
                <a:lnTo>
                  <a:pt x="8792270" y="2633910"/>
                </a:lnTo>
                <a:cubicBezTo>
                  <a:pt x="8772813" y="2633910"/>
                  <a:pt x="8761869" y="2609590"/>
                  <a:pt x="8759437" y="2560949"/>
                </a:cubicBezTo>
                <a:cubicBezTo>
                  <a:pt x="8739980" y="2548789"/>
                  <a:pt x="8730253" y="2541492"/>
                  <a:pt x="8730253" y="2539060"/>
                </a:cubicBezTo>
                <a:lnTo>
                  <a:pt x="8730253" y="2520820"/>
                </a:lnTo>
                <a:lnTo>
                  <a:pt x="8733901" y="2509876"/>
                </a:lnTo>
                <a:cubicBezTo>
                  <a:pt x="8716876" y="2509876"/>
                  <a:pt x="8707148" y="2481907"/>
                  <a:pt x="8704716" y="2425970"/>
                </a:cubicBezTo>
                <a:lnTo>
                  <a:pt x="8686476" y="2382193"/>
                </a:lnTo>
                <a:cubicBezTo>
                  <a:pt x="8698636" y="2374897"/>
                  <a:pt x="8732684" y="2368817"/>
                  <a:pt x="8788622" y="2363953"/>
                </a:cubicBezTo>
                <a:lnTo>
                  <a:pt x="8788622" y="2356656"/>
                </a:lnTo>
                <a:cubicBezTo>
                  <a:pt x="8737549" y="2312880"/>
                  <a:pt x="8712012" y="2287343"/>
                  <a:pt x="8712012" y="2280047"/>
                </a:cubicBezTo>
                <a:cubicBezTo>
                  <a:pt x="8712012" y="2277615"/>
                  <a:pt x="8713228" y="2276399"/>
                  <a:pt x="8715660" y="2276399"/>
                </a:cubicBezTo>
                <a:lnTo>
                  <a:pt x="8712012" y="2265455"/>
                </a:lnTo>
                <a:lnTo>
                  <a:pt x="8712012" y="2239918"/>
                </a:lnTo>
                <a:cubicBezTo>
                  <a:pt x="8712012" y="2210734"/>
                  <a:pt x="8729036" y="2193709"/>
                  <a:pt x="8763085" y="2188845"/>
                </a:cubicBezTo>
                <a:cubicBezTo>
                  <a:pt x="8787405" y="2193709"/>
                  <a:pt x="8808078" y="2197357"/>
                  <a:pt x="8825103" y="2199789"/>
                </a:cubicBezTo>
                <a:cubicBezTo>
                  <a:pt x="8837263" y="2204654"/>
                  <a:pt x="8845774" y="2207085"/>
                  <a:pt x="8850639" y="2207085"/>
                </a:cubicBezTo>
                <a:cubicBezTo>
                  <a:pt x="8872527" y="2192493"/>
                  <a:pt x="8936976" y="2181549"/>
                  <a:pt x="9043987" y="2174253"/>
                </a:cubicBezTo>
                <a:lnTo>
                  <a:pt x="9043987" y="2177901"/>
                </a:lnTo>
                <a:cubicBezTo>
                  <a:pt x="9070740" y="2175469"/>
                  <a:pt x="9084116" y="2170605"/>
                  <a:pt x="9084116" y="2163309"/>
                </a:cubicBezTo>
                <a:lnTo>
                  <a:pt x="9142485" y="2174253"/>
                </a:lnTo>
                <a:lnTo>
                  <a:pt x="9215447" y="2174253"/>
                </a:lnTo>
                <a:lnTo>
                  <a:pt x="9251927" y="2177901"/>
                </a:lnTo>
                <a:lnTo>
                  <a:pt x="9470812" y="2134124"/>
                </a:lnTo>
                <a:lnTo>
                  <a:pt x="9485404" y="2141420"/>
                </a:lnTo>
                <a:cubicBezTo>
                  <a:pt x="9485404" y="2131692"/>
                  <a:pt x="9599710" y="2125612"/>
                  <a:pt x="9828323" y="2123180"/>
                </a:cubicBezTo>
                <a:lnTo>
                  <a:pt x="9853860" y="2130476"/>
                </a:lnTo>
                <a:cubicBezTo>
                  <a:pt x="9863588" y="2125612"/>
                  <a:pt x="9872101" y="2123180"/>
                  <a:pt x="9879397" y="2123180"/>
                </a:cubicBezTo>
                <a:cubicBezTo>
                  <a:pt x="9915877" y="2123180"/>
                  <a:pt x="9957222" y="2134124"/>
                  <a:pt x="10003431" y="2156012"/>
                </a:cubicBezTo>
                <a:lnTo>
                  <a:pt x="10014376" y="2152364"/>
                </a:lnTo>
                <a:lnTo>
                  <a:pt x="10021672" y="2148716"/>
                </a:lnTo>
                <a:lnTo>
                  <a:pt x="10039911" y="2174253"/>
                </a:lnTo>
                <a:lnTo>
                  <a:pt x="10028968" y="2188845"/>
                </a:lnTo>
                <a:lnTo>
                  <a:pt x="10028968" y="2207085"/>
                </a:lnTo>
                <a:cubicBezTo>
                  <a:pt x="10038696" y="2194925"/>
                  <a:pt x="10049640" y="2188845"/>
                  <a:pt x="10061800" y="2188845"/>
                </a:cubicBezTo>
                <a:lnTo>
                  <a:pt x="10083689" y="2188845"/>
                </a:lnTo>
                <a:lnTo>
                  <a:pt x="10109225" y="2210734"/>
                </a:lnTo>
                <a:lnTo>
                  <a:pt x="10120169" y="2207085"/>
                </a:lnTo>
                <a:cubicBezTo>
                  <a:pt x="10117737" y="2199789"/>
                  <a:pt x="10115306" y="2185197"/>
                  <a:pt x="10112873" y="2163309"/>
                </a:cubicBezTo>
                <a:cubicBezTo>
                  <a:pt x="10110441" y="2134124"/>
                  <a:pt x="10108010" y="2097643"/>
                  <a:pt x="10105577" y="2053866"/>
                </a:cubicBezTo>
                <a:cubicBezTo>
                  <a:pt x="10052071" y="1997929"/>
                  <a:pt x="9976679" y="1954152"/>
                  <a:pt x="9879397" y="1922536"/>
                </a:cubicBezTo>
                <a:lnTo>
                  <a:pt x="9821027" y="1907943"/>
                </a:lnTo>
                <a:lnTo>
                  <a:pt x="9762658" y="1907943"/>
                </a:lnTo>
                <a:cubicBezTo>
                  <a:pt x="9329753" y="1949288"/>
                  <a:pt x="9079252" y="2000361"/>
                  <a:pt x="9011154" y="2061163"/>
                </a:cubicBezTo>
                <a:cubicBezTo>
                  <a:pt x="8986834" y="2061163"/>
                  <a:pt x="8955218" y="2066027"/>
                  <a:pt x="8916304" y="2075755"/>
                </a:cubicBezTo>
                <a:cubicBezTo>
                  <a:pt x="8801997" y="2053866"/>
                  <a:pt x="8744845" y="2007657"/>
                  <a:pt x="8744845" y="1937128"/>
                </a:cubicBezTo>
                <a:lnTo>
                  <a:pt x="8730253" y="1926184"/>
                </a:lnTo>
                <a:lnTo>
                  <a:pt x="8719308" y="1915240"/>
                </a:lnTo>
                <a:lnTo>
                  <a:pt x="8701068" y="1904295"/>
                </a:lnTo>
                <a:lnTo>
                  <a:pt x="8690124" y="1904295"/>
                </a:lnTo>
                <a:cubicBezTo>
                  <a:pt x="8704716" y="2001577"/>
                  <a:pt x="8716876" y="2053866"/>
                  <a:pt x="8726605" y="2061163"/>
                </a:cubicBezTo>
                <a:lnTo>
                  <a:pt x="8726605" y="2072107"/>
                </a:lnTo>
                <a:cubicBezTo>
                  <a:pt x="8714444" y="2084267"/>
                  <a:pt x="8701068" y="2130476"/>
                  <a:pt x="8686476" y="2210734"/>
                </a:cubicBezTo>
                <a:cubicBezTo>
                  <a:pt x="8659723" y="2218030"/>
                  <a:pt x="8636618" y="2236270"/>
                  <a:pt x="8617162" y="2265455"/>
                </a:cubicBezTo>
                <a:cubicBezTo>
                  <a:pt x="8617162" y="2294639"/>
                  <a:pt x="8581897" y="2328688"/>
                  <a:pt x="8511368" y="2367601"/>
                </a:cubicBezTo>
                <a:cubicBezTo>
                  <a:pt x="8511368" y="2379761"/>
                  <a:pt x="8490695" y="2387057"/>
                  <a:pt x="8449351" y="2389489"/>
                </a:cubicBezTo>
                <a:cubicBezTo>
                  <a:pt x="8420167" y="2382193"/>
                  <a:pt x="8386117" y="2355441"/>
                  <a:pt x="8347205" y="2309231"/>
                </a:cubicBezTo>
                <a:cubicBezTo>
                  <a:pt x="8347205" y="2318960"/>
                  <a:pt x="8345988" y="2323824"/>
                  <a:pt x="8343557" y="2323824"/>
                </a:cubicBezTo>
                <a:lnTo>
                  <a:pt x="8358149" y="2400433"/>
                </a:lnTo>
                <a:cubicBezTo>
                  <a:pt x="8350853" y="2526900"/>
                  <a:pt x="8343557" y="2590134"/>
                  <a:pt x="8336261" y="2590134"/>
                </a:cubicBezTo>
                <a:lnTo>
                  <a:pt x="8343557" y="2648503"/>
                </a:lnTo>
                <a:lnTo>
                  <a:pt x="8343557" y="2703224"/>
                </a:lnTo>
                <a:cubicBezTo>
                  <a:pt x="8343557" y="2712952"/>
                  <a:pt x="8344772" y="2720248"/>
                  <a:pt x="8347205" y="2725112"/>
                </a:cubicBezTo>
                <a:cubicBezTo>
                  <a:pt x="8344772" y="2732408"/>
                  <a:pt x="8341124" y="2751865"/>
                  <a:pt x="8336261" y="2783481"/>
                </a:cubicBezTo>
                <a:lnTo>
                  <a:pt x="8358149" y="2903868"/>
                </a:lnTo>
                <a:cubicBezTo>
                  <a:pt x="8350853" y="2971965"/>
                  <a:pt x="8344772" y="3027902"/>
                  <a:pt x="8339909" y="3071679"/>
                </a:cubicBezTo>
                <a:cubicBezTo>
                  <a:pt x="8335044" y="3105728"/>
                  <a:pt x="8331396" y="3122752"/>
                  <a:pt x="8328965" y="3122752"/>
                </a:cubicBezTo>
                <a:lnTo>
                  <a:pt x="8332613" y="3133697"/>
                </a:lnTo>
                <a:lnTo>
                  <a:pt x="8303428" y="3272324"/>
                </a:lnTo>
                <a:cubicBezTo>
                  <a:pt x="8305860" y="3277188"/>
                  <a:pt x="8307076" y="3284484"/>
                  <a:pt x="8307076" y="3294212"/>
                </a:cubicBezTo>
                <a:cubicBezTo>
                  <a:pt x="8304643" y="3294212"/>
                  <a:pt x="8292484" y="3324613"/>
                  <a:pt x="8270595" y="3385414"/>
                </a:cubicBezTo>
                <a:cubicBezTo>
                  <a:pt x="8256003" y="3392710"/>
                  <a:pt x="8238978" y="3421894"/>
                  <a:pt x="8219522" y="3472968"/>
                </a:cubicBezTo>
                <a:cubicBezTo>
                  <a:pt x="8195201" y="3480264"/>
                  <a:pt x="8183042" y="3487560"/>
                  <a:pt x="8183042" y="3494856"/>
                </a:cubicBezTo>
                <a:lnTo>
                  <a:pt x="8201282" y="3516745"/>
                </a:lnTo>
                <a:cubicBezTo>
                  <a:pt x="8196417" y="3528905"/>
                  <a:pt x="8192769" y="3538633"/>
                  <a:pt x="8190338" y="3545929"/>
                </a:cubicBezTo>
                <a:cubicBezTo>
                  <a:pt x="8187905" y="3550793"/>
                  <a:pt x="8185473" y="3553225"/>
                  <a:pt x="8183042" y="3553225"/>
                </a:cubicBezTo>
                <a:lnTo>
                  <a:pt x="8168449" y="3553225"/>
                </a:lnTo>
                <a:lnTo>
                  <a:pt x="8157505" y="3545929"/>
                </a:lnTo>
                <a:lnTo>
                  <a:pt x="8113729" y="3593354"/>
                </a:lnTo>
                <a:lnTo>
                  <a:pt x="8091840" y="3575114"/>
                </a:lnTo>
                <a:cubicBezTo>
                  <a:pt x="8077248" y="3579978"/>
                  <a:pt x="8068735" y="3582410"/>
                  <a:pt x="8066304" y="3582410"/>
                </a:cubicBezTo>
                <a:lnTo>
                  <a:pt x="8048063" y="3553225"/>
                </a:lnTo>
                <a:cubicBezTo>
                  <a:pt x="8045630" y="3553225"/>
                  <a:pt x="8029823" y="3566602"/>
                  <a:pt x="8000638" y="3593354"/>
                </a:cubicBezTo>
                <a:lnTo>
                  <a:pt x="7978750" y="3575114"/>
                </a:lnTo>
                <a:cubicBezTo>
                  <a:pt x="7969021" y="3579978"/>
                  <a:pt x="7960509" y="3582410"/>
                  <a:pt x="7953213" y="3582410"/>
                </a:cubicBezTo>
                <a:cubicBezTo>
                  <a:pt x="7950780" y="3565385"/>
                  <a:pt x="7941053" y="3553225"/>
                  <a:pt x="7924029" y="3545929"/>
                </a:cubicBezTo>
                <a:lnTo>
                  <a:pt x="7902140" y="3560522"/>
                </a:lnTo>
                <a:lnTo>
                  <a:pt x="7887548" y="3560522"/>
                </a:lnTo>
                <a:cubicBezTo>
                  <a:pt x="7865659" y="3560522"/>
                  <a:pt x="7840123" y="3515529"/>
                  <a:pt x="7810938" y="3425543"/>
                </a:cubicBezTo>
                <a:lnTo>
                  <a:pt x="7814586" y="3414598"/>
                </a:lnTo>
                <a:cubicBezTo>
                  <a:pt x="7814586" y="3404870"/>
                  <a:pt x="7808506" y="3390278"/>
                  <a:pt x="7796346" y="3370821"/>
                </a:cubicBezTo>
                <a:lnTo>
                  <a:pt x="7796346" y="3345285"/>
                </a:lnTo>
                <a:cubicBezTo>
                  <a:pt x="7796346" y="3296644"/>
                  <a:pt x="7801209" y="3272324"/>
                  <a:pt x="7810938" y="3272324"/>
                </a:cubicBezTo>
                <a:cubicBezTo>
                  <a:pt x="7810938" y="3213954"/>
                  <a:pt x="7786617" y="3145857"/>
                  <a:pt x="7737977" y="3068031"/>
                </a:cubicBezTo>
                <a:cubicBezTo>
                  <a:pt x="7750136" y="3036414"/>
                  <a:pt x="7764729" y="3020606"/>
                  <a:pt x="7781753" y="3020606"/>
                </a:cubicBezTo>
                <a:lnTo>
                  <a:pt x="7781753" y="3016958"/>
                </a:lnTo>
                <a:cubicBezTo>
                  <a:pt x="7781753" y="3012094"/>
                  <a:pt x="7774457" y="3006014"/>
                  <a:pt x="7759865" y="2998718"/>
                </a:cubicBezTo>
                <a:cubicBezTo>
                  <a:pt x="7759865" y="2976829"/>
                  <a:pt x="7776890" y="2947645"/>
                  <a:pt x="7810938" y="2911164"/>
                </a:cubicBezTo>
                <a:cubicBezTo>
                  <a:pt x="7803642" y="2894140"/>
                  <a:pt x="7796346" y="2885627"/>
                  <a:pt x="7789050" y="2885627"/>
                </a:cubicBezTo>
                <a:cubicBezTo>
                  <a:pt x="7793913" y="2856443"/>
                  <a:pt x="7797561" y="2841851"/>
                  <a:pt x="7799994" y="2841851"/>
                </a:cubicBezTo>
                <a:lnTo>
                  <a:pt x="7789050" y="2798074"/>
                </a:lnTo>
                <a:lnTo>
                  <a:pt x="7796346" y="2787129"/>
                </a:lnTo>
                <a:cubicBezTo>
                  <a:pt x="7791482" y="2782265"/>
                  <a:pt x="7789050" y="2774969"/>
                  <a:pt x="7789050" y="2765241"/>
                </a:cubicBezTo>
                <a:lnTo>
                  <a:pt x="7799994" y="2761593"/>
                </a:lnTo>
                <a:lnTo>
                  <a:pt x="7796346" y="2750649"/>
                </a:lnTo>
                <a:lnTo>
                  <a:pt x="7799994" y="2695928"/>
                </a:lnTo>
                <a:cubicBezTo>
                  <a:pt x="7797561" y="2678903"/>
                  <a:pt x="7796346" y="2664311"/>
                  <a:pt x="7796346" y="2652151"/>
                </a:cubicBezTo>
                <a:lnTo>
                  <a:pt x="7796346" y="2626614"/>
                </a:lnTo>
                <a:lnTo>
                  <a:pt x="7799994" y="2615670"/>
                </a:lnTo>
                <a:lnTo>
                  <a:pt x="7796346" y="2601078"/>
                </a:lnTo>
                <a:lnTo>
                  <a:pt x="7799994" y="2568245"/>
                </a:lnTo>
                <a:cubicBezTo>
                  <a:pt x="7787834" y="2478259"/>
                  <a:pt x="7778105" y="2429618"/>
                  <a:pt x="7770809" y="2422322"/>
                </a:cubicBezTo>
                <a:lnTo>
                  <a:pt x="7789050" y="2378545"/>
                </a:lnTo>
                <a:cubicBezTo>
                  <a:pt x="7786617" y="2371249"/>
                  <a:pt x="7785402" y="2361521"/>
                  <a:pt x="7785402" y="2349360"/>
                </a:cubicBezTo>
                <a:lnTo>
                  <a:pt x="7781753" y="2349360"/>
                </a:lnTo>
                <a:cubicBezTo>
                  <a:pt x="7735544" y="2373681"/>
                  <a:pt x="7702712" y="2418674"/>
                  <a:pt x="7683255" y="2484339"/>
                </a:cubicBezTo>
                <a:cubicBezTo>
                  <a:pt x="7680823" y="2484339"/>
                  <a:pt x="7669879" y="2502580"/>
                  <a:pt x="7650423" y="2539060"/>
                </a:cubicBezTo>
                <a:cubicBezTo>
                  <a:pt x="7555573" y="2646071"/>
                  <a:pt x="7469235" y="2711736"/>
                  <a:pt x="7391409" y="2736056"/>
                </a:cubicBezTo>
                <a:cubicBezTo>
                  <a:pt x="7291695" y="2774969"/>
                  <a:pt x="7227246" y="2794426"/>
                  <a:pt x="7198062" y="2794426"/>
                </a:cubicBezTo>
                <a:lnTo>
                  <a:pt x="7198062" y="2787129"/>
                </a:lnTo>
                <a:lnTo>
                  <a:pt x="7190765" y="2794426"/>
                </a:lnTo>
                <a:cubicBezTo>
                  <a:pt x="7183469" y="2794426"/>
                  <a:pt x="7174957" y="2773753"/>
                  <a:pt x="7165229" y="2732408"/>
                </a:cubicBezTo>
                <a:lnTo>
                  <a:pt x="7157933" y="2732408"/>
                </a:lnTo>
                <a:lnTo>
                  <a:pt x="7165229" y="2703224"/>
                </a:lnTo>
                <a:lnTo>
                  <a:pt x="7165229" y="2644855"/>
                </a:lnTo>
                <a:cubicBezTo>
                  <a:pt x="7145772" y="2644855"/>
                  <a:pt x="7134828" y="2616886"/>
                  <a:pt x="7132397" y="2560949"/>
                </a:cubicBezTo>
                <a:cubicBezTo>
                  <a:pt x="7125100" y="2560949"/>
                  <a:pt x="7121452" y="2557301"/>
                  <a:pt x="7121452" y="2550005"/>
                </a:cubicBezTo>
                <a:lnTo>
                  <a:pt x="7121452" y="2542709"/>
                </a:lnTo>
                <a:lnTo>
                  <a:pt x="7125100" y="2513524"/>
                </a:lnTo>
                <a:cubicBezTo>
                  <a:pt x="7105644" y="2513524"/>
                  <a:pt x="7095915" y="2500147"/>
                  <a:pt x="7095915" y="2473395"/>
                </a:cubicBezTo>
                <a:cubicBezTo>
                  <a:pt x="7100780" y="2468531"/>
                  <a:pt x="7103212" y="2461235"/>
                  <a:pt x="7103212" y="2451507"/>
                </a:cubicBezTo>
                <a:cubicBezTo>
                  <a:pt x="7100780" y="2451507"/>
                  <a:pt x="7093483" y="2445426"/>
                  <a:pt x="7081323" y="2433266"/>
                </a:cubicBezTo>
                <a:lnTo>
                  <a:pt x="7081323" y="2425970"/>
                </a:lnTo>
                <a:cubicBezTo>
                  <a:pt x="7081323" y="2418674"/>
                  <a:pt x="7088619" y="2415026"/>
                  <a:pt x="7103212" y="2415026"/>
                </a:cubicBezTo>
                <a:lnTo>
                  <a:pt x="7103212" y="2411378"/>
                </a:lnTo>
                <a:cubicBezTo>
                  <a:pt x="7086187" y="2411378"/>
                  <a:pt x="7077675" y="2404082"/>
                  <a:pt x="7077675" y="2389489"/>
                </a:cubicBezTo>
                <a:cubicBezTo>
                  <a:pt x="7080107" y="2384625"/>
                  <a:pt x="7081323" y="2377329"/>
                  <a:pt x="7081323" y="2367601"/>
                </a:cubicBezTo>
                <a:cubicBezTo>
                  <a:pt x="7078891" y="2367601"/>
                  <a:pt x="7077675" y="2366385"/>
                  <a:pt x="7077675" y="2363953"/>
                </a:cubicBezTo>
                <a:cubicBezTo>
                  <a:pt x="7109292" y="2325040"/>
                  <a:pt x="7138476" y="2305583"/>
                  <a:pt x="7165229" y="2305583"/>
                </a:cubicBezTo>
                <a:cubicBezTo>
                  <a:pt x="7177389" y="2259375"/>
                  <a:pt x="7193197" y="2236270"/>
                  <a:pt x="7212654" y="2236270"/>
                </a:cubicBezTo>
                <a:cubicBezTo>
                  <a:pt x="7229678" y="2236270"/>
                  <a:pt x="7252783" y="2221678"/>
                  <a:pt x="7281967" y="2192493"/>
                </a:cubicBezTo>
                <a:cubicBezTo>
                  <a:pt x="7311152" y="2187629"/>
                  <a:pt x="7325744" y="2181549"/>
                  <a:pt x="7325744" y="2174253"/>
                </a:cubicBezTo>
                <a:cubicBezTo>
                  <a:pt x="7320880" y="2174253"/>
                  <a:pt x="7318448" y="2170605"/>
                  <a:pt x="7318448" y="2163309"/>
                </a:cubicBezTo>
                <a:cubicBezTo>
                  <a:pt x="7345200" y="2146284"/>
                  <a:pt x="7364657" y="2136556"/>
                  <a:pt x="7376817" y="2134124"/>
                </a:cubicBezTo>
                <a:cubicBezTo>
                  <a:pt x="7376817" y="2131692"/>
                  <a:pt x="7374385" y="2130476"/>
                  <a:pt x="7369521" y="2130476"/>
                </a:cubicBezTo>
                <a:lnTo>
                  <a:pt x="7384113" y="2068459"/>
                </a:lnTo>
                <a:lnTo>
                  <a:pt x="7376817" y="2046570"/>
                </a:lnTo>
                <a:cubicBezTo>
                  <a:pt x="7444915" y="1980905"/>
                  <a:pt x="7516660" y="1900647"/>
                  <a:pt x="7592053" y="1805797"/>
                </a:cubicBezTo>
                <a:cubicBezTo>
                  <a:pt x="7592053" y="1793637"/>
                  <a:pt x="7598134" y="1779045"/>
                  <a:pt x="7610294" y="1762020"/>
                </a:cubicBezTo>
                <a:lnTo>
                  <a:pt x="7595701" y="1758372"/>
                </a:lnTo>
                <a:cubicBezTo>
                  <a:pt x="7607862" y="1692707"/>
                  <a:pt x="7622454" y="1645282"/>
                  <a:pt x="7639478" y="1616097"/>
                </a:cubicBezTo>
                <a:cubicBezTo>
                  <a:pt x="7629750" y="1596641"/>
                  <a:pt x="7622454" y="1586913"/>
                  <a:pt x="7617590" y="1586913"/>
                </a:cubicBezTo>
                <a:lnTo>
                  <a:pt x="7577461" y="1586913"/>
                </a:lnTo>
                <a:cubicBezTo>
                  <a:pt x="7528821" y="1611233"/>
                  <a:pt x="7503284" y="1623394"/>
                  <a:pt x="7500851" y="1623394"/>
                </a:cubicBezTo>
                <a:lnTo>
                  <a:pt x="7457075" y="1616097"/>
                </a:lnTo>
                <a:cubicBezTo>
                  <a:pt x="7447347" y="1620962"/>
                  <a:pt x="7440050" y="1623394"/>
                  <a:pt x="7435186" y="1623394"/>
                </a:cubicBezTo>
                <a:cubicBezTo>
                  <a:pt x="7393842" y="1591777"/>
                  <a:pt x="7340336" y="1560160"/>
                  <a:pt x="7274671" y="1528544"/>
                </a:cubicBezTo>
                <a:cubicBezTo>
                  <a:pt x="7269807" y="1509087"/>
                  <a:pt x="7247919" y="1485983"/>
                  <a:pt x="7209006" y="1459230"/>
                </a:cubicBezTo>
                <a:lnTo>
                  <a:pt x="7168877" y="1393565"/>
                </a:lnTo>
                <a:lnTo>
                  <a:pt x="7183469" y="1378973"/>
                </a:lnTo>
                <a:cubicBezTo>
                  <a:pt x="7181037" y="1371676"/>
                  <a:pt x="7179821" y="1365596"/>
                  <a:pt x="7179821" y="1360732"/>
                </a:cubicBezTo>
                <a:cubicBezTo>
                  <a:pt x="7182253" y="1360732"/>
                  <a:pt x="7185901" y="1358300"/>
                  <a:pt x="7190765" y="1353436"/>
                </a:cubicBezTo>
                <a:cubicBezTo>
                  <a:pt x="7195630" y="1343708"/>
                  <a:pt x="7201710" y="1332764"/>
                  <a:pt x="7209006" y="1320603"/>
                </a:cubicBezTo>
                <a:lnTo>
                  <a:pt x="7136045" y="1214809"/>
                </a:lnTo>
                <a:cubicBezTo>
                  <a:pt x="7136045" y="1207513"/>
                  <a:pt x="7146989" y="1203865"/>
                  <a:pt x="7168877" y="1203865"/>
                </a:cubicBezTo>
                <a:lnTo>
                  <a:pt x="7168877" y="1189273"/>
                </a:lnTo>
                <a:cubicBezTo>
                  <a:pt x="7154285" y="1167384"/>
                  <a:pt x="7146989" y="1143064"/>
                  <a:pt x="7146989" y="1116311"/>
                </a:cubicBezTo>
                <a:cubicBezTo>
                  <a:pt x="7178605" y="1099287"/>
                  <a:pt x="7200494" y="1084695"/>
                  <a:pt x="7212654" y="1072535"/>
                </a:cubicBezTo>
                <a:lnTo>
                  <a:pt x="7223599" y="1072535"/>
                </a:lnTo>
                <a:cubicBezTo>
                  <a:pt x="7250350" y="1072535"/>
                  <a:pt x="7294127" y="1067670"/>
                  <a:pt x="7354929" y="1057942"/>
                </a:cubicBezTo>
                <a:cubicBezTo>
                  <a:pt x="7371954" y="1084695"/>
                  <a:pt x="7396274" y="1098071"/>
                  <a:pt x="7427890" y="1098071"/>
                </a:cubicBezTo>
                <a:cubicBezTo>
                  <a:pt x="7444915" y="1090775"/>
                  <a:pt x="7459507" y="1087127"/>
                  <a:pt x="7471667" y="1087127"/>
                </a:cubicBezTo>
                <a:lnTo>
                  <a:pt x="7475315" y="1087127"/>
                </a:lnTo>
                <a:cubicBezTo>
                  <a:pt x="7477748" y="1087127"/>
                  <a:pt x="7478963" y="1089559"/>
                  <a:pt x="7478963" y="1094423"/>
                </a:cubicBezTo>
                <a:cubicBezTo>
                  <a:pt x="7495988" y="1084695"/>
                  <a:pt x="7542196" y="1072535"/>
                  <a:pt x="7617590" y="1057942"/>
                </a:cubicBezTo>
                <a:cubicBezTo>
                  <a:pt x="7617590" y="1055510"/>
                  <a:pt x="7618806" y="1054294"/>
                  <a:pt x="7621238" y="1054294"/>
                </a:cubicBezTo>
                <a:cubicBezTo>
                  <a:pt x="7633398" y="1054294"/>
                  <a:pt x="7647990" y="1059158"/>
                  <a:pt x="7665015" y="1068886"/>
                </a:cubicBezTo>
                <a:lnTo>
                  <a:pt x="7708792" y="1046998"/>
                </a:lnTo>
                <a:lnTo>
                  <a:pt x="7708792" y="1028757"/>
                </a:lnTo>
                <a:cubicBezTo>
                  <a:pt x="7708792" y="1014165"/>
                  <a:pt x="7707576" y="1004437"/>
                  <a:pt x="7705144" y="999573"/>
                </a:cubicBezTo>
                <a:lnTo>
                  <a:pt x="7708792" y="959444"/>
                </a:lnTo>
                <a:lnTo>
                  <a:pt x="7708792" y="922963"/>
                </a:lnTo>
                <a:lnTo>
                  <a:pt x="7705144" y="860946"/>
                </a:lnTo>
                <a:cubicBezTo>
                  <a:pt x="7707576" y="860946"/>
                  <a:pt x="7708792" y="859730"/>
                  <a:pt x="7708792" y="857298"/>
                </a:cubicBezTo>
                <a:cubicBezTo>
                  <a:pt x="7699063" y="850002"/>
                  <a:pt x="7694200" y="836625"/>
                  <a:pt x="7694200" y="817169"/>
                </a:cubicBezTo>
                <a:lnTo>
                  <a:pt x="7694200" y="806225"/>
                </a:lnTo>
                <a:lnTo>
                  <a:pt x="7697848" y="769744"/>
                </a:lnTo>
                <a:cubicBezTo>
                  <a:pt x="7695415" y="762448"/>
                  <a:pt x="7694200" y="753936"/>
                  <a:pt x="7694200" y="744208"/>
                </a:cubicBezTo>
                <a:cubicBezTo>
                  <a:pt x="7694200" y="741775"/>
                  <a:pt x="7695415" y="740559"/>
                  <a:pt x="7697848" y="740559"/>
                </a:cubicBezTo>
                <a:lnTo>
                  <a:pt x="7694200" y="696783"/>
                </a:lnTo>
                <a:lnTo>
                  <a:pt x="7694200" y="609229"/>
                </a:lnTo>
                <a:lnTo>
                  <a:pt x="7683255" y="569100"/>
                </a:lnTo>
                <a:lnTo>
                  <a:pt x="7694200" y="554508"/>
                </a:lnTo>
                <a:cubicBezTo>
                  <a:pt x="7686903" y="549644"/>
                  <a:pt x="7683255" y="542348"/>
                  <a:pt x="7683255" y="532619"/>
                </a:cubicBezTo>
                <a:lnTo>
                  <a:pt x="7697848" y="507083"/>
                </a:lnTo>
                <a:cubicBezTo>
                  <a:pt x="7688119" y="507083"/>
                  <a:pt x="7683255" y="502219"/>
                  <a:pt x="7683255" y="492490"/>
                </a:cubicBezTo>
                <a:lnTo>
                  <a:pt x="7683255" y="481546"/>
                </a:lnTo>
                <a:lnTo>
                  <a:pt x="7694200" y="466954"/>
                </a:lnTo>
                <a:cubicBezTo>
                  <a:pt x="7686903" y="466954"/>
                  <a:pt x="7677175" y="457226"/>
                  <a:pt x="7665015" y="437769"/>
                </a:cubicBezTo>
                <a:lnTo>
                  <a:pt x="7672311" y="419529"/>
                </a:lnTo>
                <a:lnTo>
                  <a:pt x="7650423" y="372104"/>
                </a:lnTo>
                <a:lnTo>
                  <a:pt x="7650423" y="346567"/>
                </a:lnTo>
                <a:cubicBezTo>
                  <a:pt x="7650423" y="336839"/>
                  <a:pt x="7655287" y="331975"/>
                  <a:pt x="7665015" y="331975"/>
                </a:cubicBezTo>
                <a:lnTo>
                  <a:pt x="7654071" y="321031"/>
                </a:lnTo>
                <a:lnTo>
                  <a:pt x="7665015" y="313735"/>
                </a:lnTo>
                <a:lnTo>
                  <a:pt x="7617590" y="229829"/>
                </a:lnTo>
                <a:lnTo>
                  <a:pt x="7617590" y="215237"/>
                </a:lnTo>
                <a:cubicBezTo>
                  <a:pt x="7629750" y="195780"/>
                  <a:pt x="7651639" y="179972"/>
                  <a:pt x="7683255" y="167812"/>
                </a:cubicBezTo>
                <a:cubicBezTo>
                  <a:pt x="7685688" y="170244"/>
                  <a:pt x="7701496" y="171460"/>
                  <a:pt x="7730680" y="171460"/>
                </a:cubicBezTo>
                <a:cubicBezTo>
                  <a:pt x="7730680" y="161731"/>
                  <a:pt x="7740409" y="150787"/>
                  <a:pt x="7759865" y="138627"/>
                </a:cubicBezTo>
                <a:close/>
                <a:moveTo>
                  <a:pt x="5193240" y="127683"/>
                </a:moveTo>
                <a:cubicBezTo>
                  <a:pt x="5300250" y="173892"/>
                  <a:pt x="5408476" y="216453"/>
                  <a:pt x="5517919" y="255365"/>
                </a:cubicBezTo>
                <a:cubicBezTo>
                  <a:pt x="5583584" y="308871"/>
                  <a:pt x="5616416" y="347783"/>
                  <a:pt x="5616416" y="372104"/>
                </a:cubicBezTo>
                <a:lnTo>
                  <a:pt x="5616416" y="412233"/>
                </a:lnTo>
                <a:cubicBezTo>
                  <a:pt x="5616416" y="426825"/>
                  <a:pt x="5611552" y="438985"/>
                  <a:pt x="5601824" y="448714"/>
                </a:cubicBezTo>
                <a:lnTo>
                  <a:pt x="5634657" y="470602"/>
                </a:lnTo>
                <a:cubicBezTo>
                  <a:pt x="5678434" y="463306"/>
                  <a:pt x="5723426" y="459658"/>
                  <a:pt x="5769635" y="459658"/>
                </a:cubicBezTo>
                <a:cubicBezTo>
                  <a:pt x="5832869" y="466954"/>
                  <a:pt x="5866917" y="470602"/>
                  <a:pt x="5871782" y="470602"/>
                </a:cubicBezTo>
                <a:cubicBezTo>
                  <a:pt x="5871782" y="460874"/>
                  <a:pt x="5897318" y="456010"/>
                  <a:pt x="5948391" y="456010"/>
                </a:cubicBezTo>
                <a:lnTo>
                  <a:pt x="6039593" y="456010"/>
                </a:lnTo>
                <a:cubicBezTo>
                  <a:pt x="6085802" y="456010"/>
                  <a:pt x="6123498" y="451146"/>
                  <a:pt x="6152684" y="441417"/>
                </a:cubicBezTo>
                <a:lnTo>
                  <a:pt x="6152684" y="430473"/>
                </a:lnTo>
                <a:cubicBezTo>
                  <a:pt x="6138091" y="430473"/>
                  <a:pt x="6130795" y="425609"/>
                  <a:pt x="6130795" y="415881"/>
                </a:cubicBezTo>
                <a:lnTo>
                  <a:pt x="6130795" y="408585"/>
                </a:lnTo>
                <a:lnTo>
                  <a:pt x="6141739" y="408585"/>
                </a:lnTo>
                <a:cubicBezTo>
                  <a:pt x="6141739" y="423177"/>
                  <a:pt x="6195245" y="434121"/>
                  <a:pt x="6302255" y="441417"/>
                </a:cubicBezTo>
                <a:cubicBezTo>
                  <a:pt x="6316846" y="448714"/>
                  <a:pt x="6352111" y="458442"/>
                  <a:pt x="6408048" y="470602"/>
                </a:cubicBezTo>
                <a:lnTo>
                  <a:pt x="6418992" y="466954"/>
                </a:lnTo>
                <a:lnTo>
                  <a:pt x="6429937" y="470602"/>
                </a:lnTo>
                <a:cubicBezTo>
                  <a:pt x="6442097" y="465738"/>
                  <a:pt x="6454257" y="462090"/>
                  <a:pt x="6466417" y="459658"/>
                </a:cubicBezTo>
                <a:lnTo>
                  <a:pt x="6477363" y="456010"/>
                </a:lnTo>
                <a:lnTo>
                  <a:pt x="6481010" y="456010"/>
                </a:lnTo>
                <a:cubicBezTo>
                  <a:pt x="6495603" y="480330"/>
                  <a:pt x="6539380" y="502219"/>
                  <a:pt x="6612341" y="521675"/>
                </a:cubicBezTo>
                <a:cubicBezTo>
                  <a:pt x="6651253" y="570316"/>
                  <a:pt x="6670710" y="633550"/>
                  <a:pt x="6670710" y="711375"/>
                </a:cubicBezTo>
                <a:cubicBezTo>
                  <a:pt x="6648821" y="755152"/>
                  <a:pt x="6619637" y="777040"/>
                  <a:pt x="6583156" y="777040"/>
                </a:cubicBezTo>
                <a:cubicBezTo>
                  <a:pt x="6583156" y="789200"/>
                  <a:pt x="6564916" y="798929"/>
                  <a:pt x="6528435" y="806225"/>
                </a:cubicBezTo>
                <a:cubicBezTo>
                  <a:pt x="6523571" y="806225"/>
                  <a:pt x="6521139" y="803793"/>
                  <a:pt x="6521139" y="798929"/>
                </a:cubicBezTo>
                <a:cubicBezTo>
                  <a:pt x="6508978" y="808657"/>
                  <a:pt x="6496818" y="813521"/>
                  <a:pt x="6484658" y="813521"/>
                </a:cubicBezTo>
                <a:cubicBezTo>
                  <a:pt x="6474930" y="808657"/>
                  <a:pt x="6468850" y="806225"/>
                  <a:pt x="6466417" y="806225"/>
                </a:cubicBezTo>
                <a:cubicBezTo>
                  <a:pt x="6461554" y="808657"/>
                  <a:pt x="6448178" y="818385"/>
                  <a:pt x="6426289" y="835410"/>
                </a:cubicBezTo>
                <a:lnTo>
                  <a:pt x="6411696" y="835410"/>
                </a:lnTo>
                <a:cubicBezTo>
                  <a:pt x="6409265" y="835410"/>
                  <a:pt x="6394672" y="831761"/>
                  <a:pt x="6367920" y="824465"/>
                </a:cubicBezTo>
                <a:lnTo>
                  <a:pt x="6346031" y="824465"/>
                </a:lnTo>
                <a:cubicBezTo>
                  <a:pt x="6299822" y="831761"/>
                  <a:pt x="6265773" y="841490"/>
                  <a:pt x="6243886" y="853650"/>
                </a:cubicBezTo>
                <a:lnTo>
                  <a:pt x="6232942" y="850002"/>
                </a:lnTo>
                <a:cubicBezTo>
                  <a:pt x="6230509" y="850002"/>
                  <a:pt x="6229293" y="851218"/>
                  <a:pt x="6229293" y="853650"/>
                </a:cubicBezTo>
                <a:lnTo>
                  <a:pt x="6200108" y="850002"/>
                </a:lnTo>
                <a:lnTo>
                  <a:pt x="6170923" y="853650"/>
                </a:lnTo>
                <a:lnTo>
                  <a:pt x="6156332" y="850002"/>
                </a:lnTo>
                <a:cubicBezTo>
                  <a:pt x="6153899" y="850002"/>
                  <a:pt x="6152684" y="851218"/>
                  <a:pt x="6152684" y="853650"/>
                </a:cubicBezTo>
                <a:lnTo>
                  <a:pt x="6108906" y="850002"/>
                </a:lnTo>
                <a:lnTo>
                  <a:pt x="6072426" y="850002"/>
                </a:lnTo>
                <a:cubicBezTo>
                  <a:pt x="6069993" y="850002"/>
                  <a:pt x="6068778" y="847570"/>
                  <a:pt x="6068778" y="842706"/>
                </a:cubicBezTo>
                <a:cubicBezTo>
                  <a:pt x="6054185" y="845138"/>
                  <a:pt x="6046890" y="848786"/>
                  <a:pt x="6046890" y="853650"/>
                </a:cubicBezTo>
                <a:lnTo>
                  <a:pt x="5977575" y="842706"/>
                </a:lnTo>
                <a:cubicBezTo>
                  <a:pt x="5967847" y="847570"/>
                  <a:pt x="5960551" y="850002"/>
                  <a:pt x="5955688" y="850002"/>
                </a:cubicBezTo>
                <a:lnTo>
                  <a:pt x="5955688" y="842706"/>
                </a:lnTo>
                <a:lnTo>
                  <a:pt x="5941095" y="850002"/>
                </a:lnTo>
                <a:lnTo>
                  <a:pt x="5926503" y="850002"/>
                </a:lnTo>
                <a:cubicBezTo>
                  <a:pt x="5919206" y="850002"/>
                  <a:pt x="5915558" y="847570"/>
                  <a:pt x="5915558" y="842706"/>
                </a:cubicBezTo>
                <a:cubicBezTo>
                  <a:pt x="5913126" y="842706"/>
                  <a:pt x="5911910" y="845138"/>
                  <a:pt x="5911910" y="850002"/>
                </a:cubicBezTo>
                <a:cubicBezTo>
                  <a:pt x="5838949" y="837842"/>
                  <a:pt x="5802468" y="830545"/>
                  <a:pt x="5802468" y="828113"/>
                </a:cubicBezTo>
                <a:cubicBezTo>
                  <a:pt x="5792739" y="837842"/>
                  <a:pt x="5783012" y="842706"/>
                  <a:pt x="5773283" y="842706"/>
                </a:cubicBezTo>
                <a:lnTo>
                  <a:pt x="5762339" y="835410"/>
                </a:lnTo>
                <a:lnTo>
                  <a:pt x="5747747" y="842706"/>
                </a:lnTo>
                <a:cubicBezTo>
                  <a:pt x="5745315" y="842706"/>
                  <a:pt x="5744099" y="840273"/>
                  <a:pt x="5744099" y="835410"/>
                </a:cubicBezTo>
                <a:lnTo>
                  <a:pt x="5714914" y="842706"/>
                </a:lnTo>
                <a:lnTo>
                  <a:pt x="5663841" y="842706"/>
                </a:lnTo>
                <a:cubicBezTo>
                  <a:pt x="5654112" y="842706"/>
                  <a:pt x="5643168" y="837842"/>
                  <a:pt x="5631009" y="828113"/>
                </a:cubicBezTo>
                <a:cubicBezTo>
                  <a:pt x="5611552" y="828113"/>
                  <a:pt x="5598176" y="839057"/>
                  <a:pt x="5590880" y="860946"/>
                </a:cubicBezTo>
                <a:lnTo>
                  <a:pt x="5590880" y="882834"/>
                </a:lnTo>
                <a:cubicBezTo>
                  <a:pt x="5590880" y="892563"/>
                  <a:pt x="5594528" y="897427"/>
                  <a:pt x="5601824" y="897427"/>
                </a:cubicBezTo>
                <a:cubicBezTo>
                  <a:pt x="5604256" y="897427"/>
                  <a:pt x="5605472" y="894995"/>
                  <a:pt x="5605472" y="890131"/>
                </a:cubicBezTo>
                <a:lnTo>
                  <a:pt x="5649249" y="897427"/>
                </a:lnTo>
                <a:lnTo>
                  <a:pt x="5718563" y="897427"/>
                </a:lnTo>
                <a:cubicBezTo>
                  <a:pt x="5725859" y="897427"/>
                  <a:pt x="5729507" y="899859"/>
                  <a:pt x="5729507" y="904723"/>
                </a:cubicBezTo>
                <a:cubicBezTo>
                  <a:pt x="5731939" y="904723"/>
                  <a:pt x="5733155" y="902291"/>
                  <a:pt x="5733155" y="897427"/>
                </a:cubicBezTo>
                <a:lnTo>
                  <a:pt x="5762339" y="904723"/>
                </a:lnTo>
                <a:lnTo>
                  <a:pt x="5798821" y="904723"/>
                </a:lnTo>
                <a:cubicBezTo>
                  <a:pt x="5808548" y="904723"/>
                  <a:pt x="5815844" y="902291"/>
                  <a:pt x="5820708" y="897427"/>
                </a:cubicBezTo>
                <a:cubicBezTo>
                  <a:pt x="5830437" y="902291"/>
                  <a:pt x="5838949" y="904723"/>
                  <a:pt x="5846245" y="904723"/>
                </a:cubicBezTo>
                <a:lnTo>
                  <a:pt x="5860838" y="901075"/>
                </a:lnTo>
                <a:lnTo>
                  <a:pt x="5871782" y="901075"/>
                </a:lnTo>
                <a:lnTo>
                  <a:pt x="5882726" y="897427"/>
                </a:lnTo>
                <a:cubicBezTo>
                  <a:pt x="5885158" y="897427"/>
                  <a:pt x="5886374" y="899859"/>
                  <a:pt x="5886374" y="904723"/>
                </a:cubicBezTo>
                <a:lnTo>
                  <a:pt x="5915558" y="897427"/>
                </a:lnTo>
                <a:lnTo>
                  <a:pt x="6057833" y="897427"/>
                </a:lnTo>
                <a:cubicBezTo>
                  <a:pt x="6060265" y="897427"/>
                  <a:pt x="6061482" y="899859"/>
                  <a:pt x="6061482" y="904723"/>
                </a:cubicBezTo>
                <a:lnTo>
                  <a:pt x="6072426" y="897427"/>
                </a:lnTo>
                <a:cubicBezTo>
                  <a:pt x="6101611" y="902291"/>
                  <a:pt x="6117418" y="904723"/>
                  <a:pt x="6119850" y="904723"/>
                </a:cubicBezTo>
                <a:lnTo>
                  <a:pt x="6130795" y="897427"/>
                </a:lnTo>
                <a:cubicBezTo>
                  <a:pt x="6145387" y="902291"/>
                  <a:pt x="6153899" y="904723"/>
                  <a:pt x="6156332" y="904723"/>
                </a:cubicBezTo>
                <a:lnTo>
                  <a:pt x="6159980" y="904723"/>
                </a:lnTo>
                <a:lnTo>
                  <a:pt x="6229293" y="860946"/>
                </a:lnTo>
                <a:cubicBezTo>
                  <a:pt x="6234157" y="875538"/>
                  <a:pt x="6248749" y="890131"/>
                  <a:pt x="6273069" y="904723"/>
                </a:cubicBezTo>
                <a:cubicBezTo>
                  <a:pt x="6273069" y="899859"/>
                  <a:pt x="6276718" y="897427"/>
                  <a:pt x="6284014" y="897427"/>
                </a:cubicBezTo>
                <a:cubicBezTo>
                  <a:pt x="6284014" y="899859"/>
                  <a:pt x="6286446" y="902291"/>
                  <a:pt x="6291310" y="904723"/>
                </a:cubicBezTo>
                <a:cubicBezTo>
                  <a:pt x="6298607" y="907155"/>
                  <a:pt x="6307118" y="909587"/>
                  <a:pt x="6316846" y="912019"/>
                </a:cubicBezTo>
                <a:lnTo>
                  <a:pt x="6316846" y="919315"/>
                </a:lnTo>
                <a:lnTo>
                  <a:pt x="6324144" y="919315"/>
                </a:lnTo>
                <a:lnTo>
                  <a:pt x="6338735" y="912019"/>
                </a:lnTo>
                <a:cubicBezTo>
                  <a:pt x="6338735" y="919315"/>
                  <a:pt x="6363055" y="929043"/>
                  <a:pt x="6411696" y="941204"/>
                </a:cubicBezTo>
                <a:cubicBezTo>
                  <a:pt x="6426289" y="982548"/>
                  <a:pt x="6449393" y="1008085"/>
                  <a:pt x="6481010" y="1017813"/>
                </a:cubicBezTo>
                <a:lnTo>
                  <a:pt x="6499250" y="1039702"/>
                </a:lnTo>
                <a:lnTo>
                  <a:pt x="6491954" y="1050646"/>
                </a:lnTo>
                <a:cubicBezTo>
                  <a:pt x="6511410" y="1050646"/>
                  <a:pt x="6521139" y="1056726"/>
                  <a:pt x="6521139" y="1068886"/>
                </a:cubicBezTo>
                <a:lnTo>
                  <a:pt x="6521139" y="1076182"/>
                </a:lnTo>
                <a:lnTo>
                  <a:pt x="6513843" y="1090775"/>
                </a:lnTo>
                <a:cubicBezTo>
                  <a:pt x="6516274" y="1090775"/>
                  <a:pt x="6518706" y="1091991"/>
                  <a:pt x="6521139" y="1094423"/>
                </a:cubicBezTo>
                <a:cubicBezTo>
                  <a:pt x="6526002" y="1096855"/>
                  <a:pt x="6529651" y="1100503"/>
                  <a:pt x="6532083" y="1105367"/>
                </a:cubicBezTo>
                <a:lnTo>
                  <a:pt x="6532083" y="1109015"/>
                </a:lnTo>
                <a:lnTo>
                  <a:pt x="6528435" y="1123607"/>
                </a:lnTo>
                <a:cubicBezTo>
                  <a:pt x="6538163" y="1126039"/>
                  <a:pt x="6543028" y="1138200"/>
                  <a:pt x="6543028" y="1160088"/>
                </a:cubicBezTo>
                <a:lnTo>
                  <a:pt x="6543028" y="1163736"/>
                </a:lnTo>
                <a:lnTo>
                  <a:pt x="6459121" y="1218457"/>
                </a:lnTo>
                <a:cubicBezTo>
                  <a:pt x="6410481" y="1218457"/>
                  <a:pt x="6365487" y="1236698"/>
                  <a:pt x="6324144" y="1273178"/>
                </a:cubicBezTo>
                <a:lnTo>
                  <a:pt x="6269421" y="1254938"/>
                </a:lnTo>
                <a:cubicBezTo>
                  <a:pt x="6257262" y="1257370"/>
                  <a:pt x="6243886" y="1263450"/>
                  <a:pt x="6229293" y="1273178"/>
                </a:cubicBezTo>
                <a:lnTo>
                  <a:pt x="6189164" y="1254938"/>
                </a:lnTo>
                <a:lnTo>
                  <a:pt x="6185517" y="1265882"/>
                </a:lnTo>
                <a:cubicBezTo>
                  <a:pt x="6173356" y="1265882"/>
                  <a:pt x="6151467" y="1256154"/>
                  <a:pt x="6119850" y="1236698"/>
                </a:cubicBezTo>
                <a:cubicBezTo>
                  <a:pt x="6110122" y="1239130"/>
                  <a:pt x="6102826" y="1241562"/>
                  <a:pt x="6097963" y="1243994"/>
                </a:cubicBezTo>
                <a:cubicBezTo>
                  <a:pt x="6078506" y="1231834"/>
                  <a:pt x="6022568" y="1220889"/>
                  <a:pt x="5930151" y="1211161"/>
                </a:cubicBezTo>
                <a:cubicBezTo>
                  <a:pt x="5930151" y="1208729"/>
                  <a:pt x="5928935" y="1207513"/>
                  <a:pt x="5926503" y="1207513"/>
                </a:cubicBezTo>
                <a:cubicBezTo>
                  <a:pt x="5926503" y="1214809"/>
                  <a:pt x="5921638" y="1218457"/>
                  <a:pt x="5911910" y="1218457"/>
                </a:cubicBezTo>
                <a:lnTo>
                  <a:pt x="5846245" y="1218457"/>
                </a:lnTo>
                <a:cubicBezTo>
                  <a:pt x="5838949" y="1218457"/>
                  <a:pt x="5830437" y="1216025"/>
                  <a:pt x="5820708" y="1211161"/>
                </a:cubicBezTo>
                <a:cubicBezTo>
                  <a:pt x="5815844" y="1216025"/>
                  <a:pt x="5808548" y="1218457"/>
                  <a:pt x="5798821" y="1218457"/>
                </a:cubicBezTo>
                <a:lnTo>
                  <a:pt x="5787876" y="1218457"/>
                </a:lnTo>
                <a:cubicBezTo>
                  <a:pt x="5778147" y="1218457"/>
                  <a:pt x="5765988" y="1217241"/>
                  <a:pt x="5751395" y="1214809"/>
                </a:cubicBezTo>
                <a:lnTo>
                  <a:pt x="5703970" y="1211161"/>
                </a:lnTo>
                <a:lnTo>
                  <a:pt x="5689378" y="1218457"/>
                </a:lnTo>
                <a:lnTo>
                  <a:pt x="5674786" y="1211161"/>
                </a:lnTo>
                <a:lnTo>
                  <a:pt x="5660193" y="1214809"/>
                </a:lnTo>
                <a:lnTo>
                  <a:pt x="5641953" y="1214809"/>
                </a:lnTo>
                <a:lnTo>
                  <a:pt x="5623713" y="1218457"/>
                </a:lnTo>
                <a:lnTo>
                  <a:pt x="5576288" y="1218457"/>
                </a:lnTo>
                <a:cubicBezTo>
                  <a:pt x="5576288" y="1220889"/>
                  <a:pt x="5575071" y="1222105"/>
                  <a:pt x="5572640" y="1222105"/>
                </a:cubicBezTo>
                <a:lnTo>
                  <a:pt x="5583584" y="1262234"/>
                </a:lnTo>
                <a:lnTo>
                  <a:pt x="5561695" y="1276827"/>
                </a:lnTo>
                <a:cubicBezTo>
                  <a:pt x="5554399" y="1274394"/>
                  <a:pt x="5548319" y="1273178"/>
                  <a:pt x="5543455" y="1273178"/>
                </a:cubicBezTo>
                <a:lnTo>
                  <a:pt x="5543455" y="1284123"/>
                </a:lnTo>
                <a:cubicBezTo>
                  <a:pt x="5558047" y="1286555"/>
                  <a:pt x="5565343" y="1292635"/>
                  <a:pt x="5565343" y="1302363"/>
                </a:cubicBezTo>
                <a:cubicBezTo>
                  <a:pt x="5555614" y="1312091"/>
                  <a:pt x="5550751" y="1321819"/>
                  <a:pt x="5550751" y="1331548"/>
                </a:cubicBezTo>
                <a:lnTo>
                  <a:pt x="5583584" y="1331548"/>
                </a:lnTo>
                <a:cubicBezTo>
                  <a:pt x="5593312" y="1331548"/>
                  <a:pt x="5605472" y="1332764"/>
                  <a:pt x="5620064" y="1335196"/>
                </a:cubicBezTo>
                <a:lnTo>
                  <a:pt x="5641953" y="1335196"/>
                </a:lnTo>
                <a:lnTo>
                  <a:pt x="5663841" y="1338844"/>
                </a:lnTo>
                <a:lnTo>
                  <a:pt x="5678434" y="1331548"/>
                </a:lnTo>
                <a:cubicBezTo>
                  <a:pt x="5683298" y="1331548"/>
                  <a:pt x="5685730" y="1333980"/>
                  <a:pt x="5685730" y="1338844"/>
                </a:cubicBezTo>
                <a:cubicBezTo>
                  <a:pt x="5736804" y="1329116"/>
                  <a:pt x="5791524" y="1324252"/>
                  <a:pt x="5849893" y="1324252"/>
                </a:cubicBezTo>
                <a:cubicBezTo>
                  <a:pt x="5915558" y="1326684"/>
                  <a:pt x="5948391" y="1337628"/>
                  <a:pt x="5948391" y="1357084"/>
                </a:cubicBezTo>
                <a:lnTo>
                  <a:pt x="5984872" y="1357084"/>
                </a:lnTo>
                <a:lnTo>
                  <a:pt x="5984872" y="1346140"/>
                </a:lnTo>
                <a:cubicBezTo>
                  <a:pt x="5967847" y="1346140"/>
                  <a:pt x="5959335" y="1341276"/>
                  <a:pt x="5959335" y="1331548"/>
                </a:cubicBezTo>
                <a:lnTo>
                  <a:pt x="5970279" y="1324252"/>
                </a:lnTo>
                <a:lnTo>
                  <a:pt x="5988520" y="1324252"/>
                </a:lnTo>
                <a:cubicBezTo>
                  <a:pt x="5995816" y="1324252"/>
                  <a:pt x="6004328" y="1326684"/>
                  <a:pt x="6014057" y="1331548"/>
                </a:cubicBezTo>
                <a:cubicBezTo>
                  <a:pt x="6023785" y="1326684"/>
                  <a:pt x="6029864" y="1324252"/>
                  <a:pt x="6032298" y="1324252"/>
                </a:cubicBezTo>
                <a:cubicBezTo>
                  <a:pt x="6071209" y="1324252"/>
                  <a:pt x="6099178" y="1332764"/>
                  <a:pt x="6116202" y="1349788"/>
                </a:cubicBezTo>
                <a:lnTo>
                  <a:pt x="6116202" y="1338844"/>
                </a:lnTo>
                <a:lnTo>
                  <a:pt x="6119850" y="1338844"/>
                </a:lnTo>
                <a:cubicBezTo>
                  <a:pt x="6139307" y="1338844"/>
                  <a:pt x="6157547" y="1346140"/>
                  <a:pt x="6174571" y="1360732"/>
                </a:cubicBezTo>
                <a:cubicBezTo>
                  <a:pt x="6206188" y="1358300"/>
                  <a:pt x="6228077" y="1348572"/>
                  <a:pt x="6240238" y="1331548"/>
                </a:cubicBezTo>
                <a:lnTo>
                  <a:pt x="6258477" y="1331548"/>
                </a:lnTo>
                <a:cubicBezTo>
                  <a:pt x="6265773" y="1341276"/>
                  <a:pt x="6288878" y="1349788"/>
                  <a:pt x="6327790" y="1357084"/>
                </a:cubicBezTo>
                <a:cubicBezTo>
                  <a:pt x="6327790" y="1349788"/>
                  <a:pt x="6336303" y="1341276"/>
                  <a:pt x="6353327" y="1331548"/>
                </a:cubicBezTo>
                <a:lnTo>
                  <a:pt x="6378864" y="1331548"/>
                </a:lnTo>
                <a:lnTo>
                  <a:pt x="6400752" y="1349788"/>
                </a:lnTo>
                <a:lnTo>
                  <a:pt x="6408048" y="1349788"/>
                </a:lnTo>
                <a:cubicBezTo>
                  <a:pt x="6422641" y="1349788"/>
                  <a:pt x="6437233" y="1341276"/>
                  <a:pt x="6451826" y="1324252"/>
                </a:cubicBezTo>
                <a:cubicBezTo>
                  <a:pt x="6456689" y="1324252"/>
                  <a:pt x="6459121" y="1332764"/>
                  <a:pt x="6459121" y="1349788"/>
                </a:cubicBezTo>
                <a:lnTo>
                  <a:pt x="6510195" y="1338844"/>
                </a:lnTo>
                <a:cubicBezTo>
                  <a:pt x="6512626" y="1343708"/>
                  <a:pt x="6513843" y="1351004"/>
                  <a:pt x="6513843" y="1360732"/>
                </a:cubicBezTo>
                <a:lnTo>
                  <a:pt x="6543028" y="1357084"/>
                </a:lnTo>
                <a:cubicBezTo>
                  <a:pt x="6591669" y="1371676"/>
                  <a:pt x="6625716" y="1378973"/>
                  <a:pt x="6645173" y="1378973"/>
                </a:cubicBezTo>
                <a:lnTo>
                  <a:pt x="6729079" y="1430046"/>
                </a:lnTo>
                <a:lnTo>
                  <a:pt x="6758265" y="1459230"/>
                </a:lnTo>
                <a:lnTo>
                  <a:pt x="6750968" y="1477470"/>
                </a:lnTo>
                <a:cubicBezTo>
                  <a:pt x="6780152" y="1477470"/>
                  <a:pt x="6795961" y="1485983"/>
                  <a:pt x="6798393" y="1503007"/>
                </a:cubicBezTo>
                <a:lnTo>
                  <a:pt x="6794745" y="1510303"/>
                </a:lnTo>
                <a:lnTo>
                  <a:pt x="6791097" y="1517599"/>
                </a:lnTo>
                <a:cubicBezTo>
                  <a:pt x="6788665" y="1527328"/>
                  <a:pt x="6786232" y="1537056"/>
                  <a:pt x="6783800" y="1546784"/>
                </a:cubicBezTo>
                <a:lnTo>
                  <a:pt x="6794745" y="1546784"/>
                </a:lnTo>
                <a:lnTo>
                  <a:pt x="6794745" y="1565024"/>
                </a:lnTo>
                <a:cubicBezTo>
                  <a:pt x="6770424" y="1567456"/>
                  <a:pt x="6758265" y="1574752"/>
                  <a:pt x="6758265" y="1586913"/>
                </a:cubicBezTo>
                <a:lnTo>
                  <a:pt x="6765560" y="1601505"/>
                </a:lnTo>
                <a:cubicBezTo>
                  <a:pt x="6765560" y="1628258"/>
                  <a:pt x="6753400" y="1652578"/>
                  <a:pt x="6729079" y="1674467"/>
                </a:cubicBezTo>
                <a:lnTo>
                  <a:pt x="6736375" y="1685411"/>
                </a:lnTo>
                <a:cubicBezTo>
                  <a:pt x="6736375" y="1702435"/>
                  <a:pt x="6680438" y="1718243"/>
                  <a:pt x="6568564" y="1732836"/>
                </a:cubicBezTo>
                <a:cubicBezTo>
                  <a:pt x="6568564" y="1744996"/>
                  <a:pt x="6564916" y="1751076"/>
                  <a:pt x="6557621" y="1751076"/>
                </a:cubicBezTo>
                <a:lnTo>
                  <a:pt x="6543028" y="1751076"/>
                </a:lnTo>
                <a:lnTo>
                  <a:pt x="6528435" y="1736484"/>
                </a:lnTo>
                <a:lnTo>
                  <a:pt x="6510195" y="1751076"/>
                </a:lnTo>
                <a:lnTo>
                  <a:pt x="6481010" y="1729188"/>
                </a:lnTo>
                <a:lnTo>
                  <a:pt x="6473714" y="1729188"/>
                </a:lnTo>
                <a:lnTo>
                  <a:pt x="6466417" y="1743780"/>
                </a:lnTo>
                <a:cubicBezTo>
                  <a:pt x="6471282" y="1743780"/>
                  <a:pt x="6473714" y="1746212"/>
                  <a:pt x="6473714" y="1751076"/>
                </a:cubicBezTo>
                <a:lnTo>
                  <a:pt x="6455474" y="1762020"/>
                </a:lnTo>
                <a:lnTo>
                  <a:pt x="6371568" y="1762020"/>
                </a:lnTo>
                <a:cubicBezTo>
                  <a:pt x="6361839" y="1762020"/>
                  <a:pt x="6356975" y="1758372"/>
                  <a:pt x="6356975" y="1751076"/>
                </a:cubicBezTo>
                <a:lnTo>
                  <a:pt x="6316846" y="1758372"/>
                </a:lnTo>
                <a:cubicBezTo>
                  <a:pt x="6304686" y="1758372"/>
                  <a:pt x="6287662" y="1753508"/>
                  <a:pt x="6265773" y="1743780"/>
                </a:cubicBezTo>
                <a:lnTo>
                  <a:pt x="6258477" y="1758372"/>
                </a:lnTo>
                <a:cubicBezTo>
                  <a:pt x="6202540" y="1753508"/>
                  <a:pt x="6174571" y="1746212"/>
                  <a:pt x="6174571" y="1736484"/>
                </a:cubicBezTo>
                <a:cubicBezTo>
                  <a:pt x="6172139" y="1736484"/>
                  <a:pt x="6170923" y="1738916"/>
                  <a:pt x="6170923" y="1743780"/>
                </a:cubicBezTo>
                <a:cubicBezTo>
                  <a:pt x="5993384" y="1734052"/>
                  <a:pt x="5904614" y="1724324"/>
                  <a:pt x="5904614" y="1714595"/>
                </a:cubicBezTo>
                <a:lnTo>
                  <a:pt x="5893670" y="1718243"/>
                </a:lnTo>
                <a:cubicBezTo>
                  <a:pt x="5866917" y="1715811"/>
                  <a:pt x="5841381" y="1714595"/>
                  <a:pt x="5817060" y="1714595"/>
                </a:cubicBezTo>
                <a:lnTo>
                  <a:pt x="5776932" y="1714595"/>
                </a:lnTo>
                <a:lnTo>
                  <a:pt x="5769635" y="1718243"/>
                </a:lnTo>
                <a:cubicBezTo>
                  <a:pt x="5764771" y="1715811"/>
                  <a:pt x="5756259" y="1714595"/>
                  <a:pt x="5744099" y="1714595"/>
                </a:cubicBezTo>
                <a:lnTo>
                  <a:pt x="5718563" y="1714595"/>
                </a:lnTo>
                <a:lnTo>
                  <a:pt x="5689378" y="1718243"/>
                </a:lnTo>
                <a:cubicBezTo>
                  <a:pt x="5684514" y="1715811"/>
                  <a:pt x="5679650" y="1714595"/>
                  <a:pt x="5674786" y="1714595"/>
                </a:cubicBezTo>
                <a:lnTo>
                  <a:pt x="5649249" y="1718243"/>
                </a:lnTo>
                <a:lnTo>
                  <a:pt x="5631009" y="1718243"/>
                </a:lnTo>
                <a:cubicBezTo>
                  <a:pt x="5631009" y="1710947"/>
                  <a:pt x="5627361" y="1707299"/>
                  <a:pt x="5620064" y="1707299"/>
                </a:cubicBezTo>
                <a:cubicBezTo>
                  <a:pt x="5605472" y="1721891"/>
                  <a:pt x="5587232" y="1729188"/>
                  <a:pt x="5565343" y="1729188"/>
                </a:cubicBezTo>
                <a:lnTo>
                  <a:pt x="5543455" y="1707299"/>
                </a:lnTo>
                <a:lnTo>
                  <a:pt x="5521566" y="1718243"/>
                </a:lnTo>
                <a:lnTo>
                  <a:pt x="5510622" y="1714595"/>
                </a:lnTo>
                <a:cubicBezTo>
                  <a:pt x="5508189" y="1714595"/>
                  <a:pt x="5506974" y="1715811"/>
                  <a:pt x="5506974" y="1718243"/>
                </a:cubicBezTo>
                <a:cubicBezTo>
                  <a:pt x="5453469" y="1715811"/>
                  <a:pt x="5423069" y="1712163"/>
                  <a:pt x="5415772" y="1707299"/>
                </a:cubicBezTo>
                <a:cubicBezTo>
                  <a:pt x="5393884" y="1721891"/>
                  <a:pt x="5378076" y="1729188"/>
                  <a:pt x="5368347" y="1729188"/>
                </a:cubicBezTo>
                <a:lnTo>
                  <a:pt x="5361051" y="1714595"/>
                </a:lnTo>
                <a:cubicBezTo>
                  <a:pt x="5295385" y="1724324"/>
                  <a:pt x="5216344" y="1729188"/>
                  <a:pt x="5123926" y="1729188"/>
                </a:cubicBezTo>
                <a:lnTo>
                  <a:pt x="5105685" y="1714595"/>
                </a:lnTo>
                <a:lnTo>
                  <a:pt x="5094741" y="1714595"/>
                </a:lnTo>
                <a:lnTo>
                  <a:pt x="5069206" y="1732836"/>
                </a:lnTo>
                <a:lnTo>
                  <a:pt x="5054613" y="1732836"/>
                </a:lnTo>
                <a:cubicBezTo>
                  <a:pt x="5044885" y="1732836"/>
                  <a:pt x="5033941" y="1731620"/>
                  <a:pt x="5021780" y="1729188"/>
                </a:cubicBezTo>
                <a:cubicBezTo>
                  <a:pt x="4924498" y="1736484"/>
                  <a:pt x="4861264" y="1743780"/>
                  <a:pt x="4832080" y="1751076"/>
                </a:cubicBezTo>
                <a:lnTo>
                  <a:pt x="4821136" y="1732836"/>
                </a:lnTo>
                <a:cubicBezTo>
                  <a:pt x="4789519" y="1740132"/>
                  <a:pt x="4767632" y="1743780"/>
                  <a:pt x="4755470" y="1743780"/>
                </a:cubicBezTo>
                <a:lnTo>
                  <a:pt x="4726287" y="1736484"/>
                </a:lnTo>
                <a:cubicBezTo>
                  <a:pt x="4726287" y="1746212"/>
                  <a:pt x="4723854" y="1751076"/>
                  <a:pt x="4718990" y="1751076"/>
                </a:cubicBezTo>
                <a:lnTo>
                  <a:pt x="4656973" y="1743780"/>
                </a:lnTo>
                <a:cubicBezTo>
                  <a:pt x="4656973" y="1748644"/>
                  <a:pt x="4655757" y="1751076"/>
                  <a:pt x="4653325" y="1751076"/>
                </a:cubicBezTo>
                <a:lnTo>
                  <a:pt x="4642381" y="1736484"/>
                </a:lnTo>
                <a:cubicBezTo>
                  <a:pt x="4637516" y="1736484"/>
                  <a:pt x="4630220" y="1738916"/>
                  <a:pt x="4620492" y="1743780"/>
                </a:cubicBezTo>
                <a:cubicBezTo>
                  <a:pt x="4608332" y="1748644"/>
                  <a:pt x="4594956" y="1754724"/>
                  <a:pt x="4580363" y="1762020"/>
                </a:cubicBezTo>
                <a:cubicBezTo>
                  <a:pt x="4551179" y="1762020"/>
                  <a:pt x="4536586" y="1764453"/>
                  <a:pt x="4536586" y="1769316"/>
                </a:cubicBezTo>
                <a:lnTo>
                  <a:pt x="4507402" y="1762020"/>
                </a:lnTo>
                <a:lnTo>
                  <a:pt x="4485513" y="1762020"/>
                </a:lnTo>
                <a:cubicBezTo>
                  <a:pt x="4286085" y="1771749"/>
                  <a:pt x="4186371" y="1789989"/>
                  <a:pt x="4186371" y="1816741"/>
                </a:cubicBezTo>
                <a:cubicBezTo>
                  <a:pt x="4169347" y="1816741"/>
                  <a:pt x="4141378" y="1832550"/>
                  <a:pt x="4102466" y="1864167"/>
                </a:cubicBezTo>
                <a:cubicBezTo>
                  <a:pt x="4078144" y="1864167"/>
                  <a:pt x="4056256" y="1854438"/>
                  <a:pt x="4036800" y="1834982"/>
                </a:cubicBezTo>
                <a:lnTo>
                  <a:pt x="4036800" y="1820390"/>
                </a:lnTo>
                <a:lnTo>
                  <a:pt x="4044096" y="1809445"/>
                </a:lnTo>
                <a:cubicBezTo>
                  <a:pt x="4014912" y="1804581"/>
                  <a:pt x="4000319" y="1798501"/>
                  <a:pt x="4000319" y="1791205"/>
                </a:cubicBezTo>
                <a:lnTo>
                  <a:pt x="4000319" y="1787557"/>
                </a:lnTo>
                <a:cubicBezTo>
                  <a:pt x="4000319" y="1782693"/>
                  <a:pt x="4001535" y="1780261"/>
                  <a:pt x="4003968" y="1780261"/>
                </a:cubicBezTo>
                <a:cubicBezTo>
                  <a:pt x="4003968" y="1731620"/>
                  <a:pt x="3983295" y="1707299"/>
                  <a:pt x="3941950" y="1707299"/>
                </a:cubicBezTo>
                <a:cubicBezTo>
                  <a:pt x="3847100" y="1656226"/>
                  <a:pt x="3796027" y="1627042"/>
                  <a:pt x="3788731" y="1619746"/>
                </a:cubicBezTo>
                <a:cubicBezTo>
                  <a:pt x="3791163" y="1614881"/>
                  <a:pt x="3793596" y="1611233"/>
                  <a:pt x="3796027" y="1608801"/>
                </a:cubicBezTo>
                <a:lnTo>
                  <a:pt x="3803323" y="1605153"/>
                </a:lnTo>
                <a:lnTo>
                  <a:pt x="3828860" y="1605153"/>
                </a:lnTo>
                <a:lnTo>
                  <a:pt x="3854397" y="1623394"/>
                </a:lnTo>
                <a:lnTo>
                  <a:pt x="3858045" y="1623394"/>
                </a:lnTo>
                <a:lnTo>
                  <a:pt x="3887229" y="1619746"/>
                </a:lnTo>
                <a:cubicBezTo>
                  <a:pt x="3884797" y="1588129"/>
                  <a:pt x="3860477" y="1562592"/>
                  <a:pt x="3814267" y="1543136"/>
                </a:cubicBezTo>
                <a:lnTo>
                  <a:pt x="3814267" y="1535840"/>
                </a:lnTo>
                <a:cubicBezTo>
                  <a:pt x="3814267" y="1523679"/>
                  <a:pt x="3828860" y="1517599"/>
                  <a:pt x="3858045" y="1517599"/>
                </a:cubicBezTo>
                <a:lnTo>
                  <a:pt x="3854397" y="1506655"/>
                </a:lnTo>
                <a:lnTo>
                  <a:pt x="3854397" y="1503007"/>
                </a:lnTo>
                <a:cubicBezTo>
                  <a:pt x="3873853" y="1473822"/>
                  <a:pt x="3888445" y="1459230"/>
                  <a:pt x="3898173" y="1459230"/>
                </a:cubicBezTo>
                <a:lnTo>
                  <a:pt x="3887229" y="1437342"/>
                </a:lnTo>
                <a:cubicBezTo>
                  <a:pt x="3894525" y="1417885"/>
                  <a:pt x="3944382" y="1397213"/>
                  <a:pt x="4036800" y="1375324"/>
                </a:cubicBezTo>
                <a:cubicBezTo>
                  <a:pt x="4075713" y="1382621"/>
                  <a:pt x="4102466" y="1393565"/>
                  <a:pt x="4117058" y="1408157"/>
                </a:cubicBezTo>
                <a:cubicBezTo>
                  <a:pt x="4275141" y="1395997"/>
                  <a:pt x="4391879" y="1385053"/>
                  <a:pt x="4467273" y="1375324"/>
                </a:cubicBezTo>
                <a:cubicBezTo>
                  <a:pt x="4469705" y="1375324"/>
                  <a:pt x="4470921" y="1376540"/>
                  <a:pt x="4470921" y="1378973"/>
                </a:cubicBezTo>
                <a:lnTo>
                  <a:pt x="4682510" y="1357084"/>
                </a:lnTo>
                <a:lnTo>
                  <a:pt x="4693454" y="1360732"/>
                </a:lnTo>
                <a:cubicBezTo>
                  <a:pt x="4708046" y="1358300"/>
                  <a:pt x="4723854" y="1357084"/>
                  <a:pt x="4740878" y="1357084"/>
                </a:cubicBezTo>
                <a:lnTo>
                  <a:pt x="4806543" y="1357084"/>
                </a:lnTo>
                <a:cubicBezTo>
                  <a:pt x="4818704" y="1357084"/>
                  <a:pt x="4827216" y="1358300"/>
                  <a:pt x="4832080" y="1360732"/>
                </a:cubicBezTo>
                <a:cubicBezTo>
                  <a:pt x="4834512" y="1358300"/>
                  <a:pt x="4840593" y="1357084"/>
                  <a:pt x="4850321" y="1357084"/>
                </a:cubicBezTo>
                <a:lnTo>
                  <a:pt x="4850321" y="1360732"/>
                </a:lnTo>
                <a:lnTo>
                  <a:pt x="4890449" y="1349788"/>
                </a:lnTo>
                <a:cubicBezTo>
                  <a:pt x="4892882" y="1349788"/>
                  <a:pt x="4894097" y="1352220"/>
                  <a:pt x="4894097" y="1357084"/>
                </a:cubicBezTo>
                <a:lnTo>
                  <a:pt x="4926931" y="1349788"/>
                </a:lnTo>
                <a:lnTo>
                  <a:pt x="4967059" y="1349788"/>
                </a:lnTo>
                <a:cubicBezTo>
                  <a:pt x="4967059" y="1347356"/>
                  <a:pt x="4969491" y="1338844"/>
                  <a:pt x="4974355" y="1324252"/>
                </a:cubicBezTo>
                <a:cubicBezTo>
                  <a:pt x="4967059" y="1324252"/>
                  <a:pt x="4960979" y="1313307"/>
                  <a:pt x="4956114" y="1291419"/>
                </a:cubicBezTo>
                <a:lnTo>
                  <a:pt x="4963410" y="1254938"/>
                </a:lnTo>
                <a:lnTo>
                  <a:pt x="4919634" y="1254938"/>
                </a:lnTo>
                <a:cubicBezTo>
                  <a:pt x="4909906" y="1254938"/>
                  <a:pt x="4891666" y="1251290"/>
                  <a:pt x="4864913" y="1243994"/>
                </a:cubicBezTo>
                <a:cubicBezTo>
                  <a:pt x="4864913" y="1253722"/>
                  <a:pt x="4835728" y="1261018"/>
                  <a:pt x="4777360" y="1265882"/>
                </a:cubicBezTo>
                <a:cubicBezTo>
                  <a:pt x="4772495" y="1265882"/>
                  <a:pt x="4770063" y="1264666"/>
                  <a:pt x="4770063" y="1262234"/>
                </a:cubicBezTo>
                <a:lnTo>
                  <a:pt x="4678861" y="1276827"/>
                </a:lnTo>
                <a:lnTo>
                  <a:pt x="4678861" y="1273178"/>
                </a:lnTo>
                <a:cubicBezTo>
                  <a:pt x="4676429" y="1273178"/>
                  <a:pt x="4664269" y="1275610"/>
                  <a:pt x="4642381" y="1280475"/>
                </a:cubicBezTo>
                <a:lnTo>
                  <a:pt x="4616844" y="1284123"/>
                </a:lnTo>
                <a:lnTo>
                  <a:pt x="4584011" y="1291419"/>
                </a:lnTo>
                <a:lnTo>
                  <a:pt x="4573067" y="1284123"/>
                </a:lnTo>
                <a:cubicBezTo>
                  <a:pt x="4556043" y="1284123"/>
                  <a:pt x="4496458" y="1297499"/>
                  <a:pt x="4394311" y="1324252"/>
                </a:cubicBezTo>
                <a:cubicBezTo>
                  <a:pt x="4377287" y="1278043"/>
                  <a:pt x="4360263" y="1254938"/>
                  <a:pt x="4343238" y="1254938"/>
                </a:cubicBezTo>
                <a:cubicBezTo>
                  <a:pt x="4314054" y="1235482"/>
                  <a:pt x="4294597" y="1209945"/>
                  <a:pt x="4284869" y="1178328"/>
                </a:cubicBezTo>
                <a:cubicBezTo>
                  <a:pt x="4199747" y="1136984"/>
                  <a:pt x="4157187" y="1102935"/>
                  <a:pt x="4157187" y="1076182"/>
                </a:cubicBezTo>
                <a:cubicBezTo>
                  <a:pt x="4164483" y="1076182"/>
                  <a:pt x="4168131" y="1072535"/>
                  <a:pt x="4168131" y="1065238"/>
                </a:cubicBezTo>
                <a:cubicBezTo>
                  <a:pt x="4160834" y="1065238"/>
                  <a:pt x="4157187" y="1060374"/>
                  <a:pt x="4157187" y="1050646"/>
                </a:cubicBezTo>
                <a:lnTo>
                  <a:pt x="4157187" y="1021461"/>
                </a:lnTo>
                <a:cubicBezTo>
                  <a:pt x="4157187" y="1019029"/>
                  <a:pt x="4159618" y="1016597"/>
                  <a:pt x="4164483" y="1014165"/>
                </a:cubicBezTo>
                <a:cubicBezTo>
                  <a:pt x="4171779" y="1011733"/>
                  <a:pt x="4181507" y="1009301"/>
                  <a:pt x="4193667" y="1006869"/>
                </a:cubicBezTo>
                <a:cubicBezTo>
                  <a:pt x="4186371" y="992277"/>
                  <a:pt x="4182723" y="981332"/>
                  <a:pt x="4182723" y="974036"/>
                </a:cubicBezTo>
                <a:lnTo>
                  <a:pt x="4193667" y="966740"/>
                </a:lnTo>
                <a:lnTo>
                  <a:pt x="4211908" y="966740"/>
                </a:lnTo>
                <a:lnTo>
                  <a:pt x="4241092" y="974036"/>
                </a:lnTo>
                <a:cubicBezTo>
                  <a:pt x="4241092" y="966740"/>
                  <a:pt x="4252037" y="963092"/>
                  <a:pt x="4273925" y="963092"/>
                </a:cubicBezTo>
                <a:lnTo>
                  <a:pt x="4270277" y="952148"/>
                </a:lnTo>
                <a:lnTo>
                  <a:pt x="4295814" y="933908"/>
                </a:lnTo>
                <a:lnTo>
                  <a:pt x="4314054" y="933908"/>
                </a:lnTo>
                <a:cubicBezTo>
                  <a:pt x="4362695" y="933908"/>
                  <a:pt x="4399175" y="943636"/>
                  <a:pt x="4423496" y="963092"/>
                </a:cubicBezTo>
                <a:lnTo>
                  <a:pt x="4438088" y="963092"/>
                </a:lnTo>
                <a:cubicBezTo>
                  <a:pt x="4447817" y="946068"/>
                  <a:pt x="4491593" y="937556"/>
                  <a:pt x="4569419" y="937556"/>
                </a:cubicBezTo>
                <a:lnTo>
                  <a:pt x="4569419" y="941204"/>
                </a:lnTo>
                <a:cubicBezTo>
                  <a:pt x="4584011" y="936340"/>
                  <a:pt x="4596172" y="933908"/>
                  <a:pt x="4605900" y="933908"/>
                </a:cubicBezTo>
                <a:cubicBezTo>
                  <a:pt x="4605900" y="938771"/>
                  <a:pt x="4608332" y="941204"/>
                  <a:pt x="4613196" y="941204"/>
                </a:cubicBezTo>
                <a:cubicBezTo>
                  <a:pt x="4618060" y="936340"/>
                  <a:pt x="4622924" y="933908"/>
                  <a:pt x="4627788" y="933908"/>
                </a:cubicBezTo>
                <a:lnTo>
                  <a:pt x="4682510" y="933908"/>
                </a:lnTo>
                <a:lnTo>
                  <a:pt x="4718990" y="926611"/>
                </a:lnTo>
                <a:cubicBezTo>
                  <a:pt x="4723854" y="931476"/>
                  <a:pt x="4733583" y="933908"/>
                  <a:pt x="4748174" y="933908"/>
                </a:cubicBezTo>
                <a:lnTo>
                  <a:pt x="4755470" y="926611"/>
                </a:lnTo>
                <a:cubicBezTo>
                  <a:pt x="4762767" y="926611"/>
                  <a:pt x="4766415" y="929043"/>
                  <a:pt x="4766415" y="933908"/>
                </a:cubicBezTo>
                <a:cubicBezTo>
                  <a:pt x="4866129" y="916883"/>
                  <a:pt x="4945171" y="908371"/>
                  <a:pt x="5003539" y="908371"/>
                </a:cubicBezTo>
                <a:lnTo>
                  <a:pt x="5003539" y="897427"/>
                </a:lnTo>
                <a:cubicBezTo>
                  <a:pt x="5003539" y="890131"/>
                  <a:pt x="4997459" y="865810"/>
                  <a:pt x="4985300" y="824465"/>
                </a:cubicBezTo>
                <a:cubicBezTo>
                  <a:pt x="4970707" y="824465"/>
                  <a:pt x="4960979" y="825681"/>
                  <a:pt x="4956114" y="828113"/>
                </a:cubicBezTo>
                <a:cubicBezTo>
                  <a:pt x="4931794" y="825681"/>
                  <a:pt x="4919634" y="823249"/>
                  <a:pt x="4919634" y="820817"/>
                </a:cubicBezTo>
                <a:lnTo>
                  <a:pt x="4777360" y="842706"/>
                </a:lnTo>
                <a:lnTo>
                  <a:pt x="4777360" y="835410"/>
                </a:lnTo>
                <a:cubicBezTo>
                  <a:pt x="4770063" y="840273"/>
                  <a:pt x="4761551" y="843922"/>
                  <a:pt x="4751822" y="846354"/>
                </a:cubicBezTo>
                <a:cubicBezTo>
                  <a:pt x="4746958" y="848786"/>
                  <a:pt x="4742094" y="850002"/>
                  <a:pt x="4737231" y="850002"/>
                </a:cubicBezTo>
                <a:cubicBezTo>
                  <a:pt x="4700750" y="845138"/>
                  <a:pt x="4682510" y="840273"/>
                  <a:pt x="4682510" y="835410"/>
                </a:cubicBezTo>
                <a:cubicBezTo>
                  <a:pt x="4672781" y="837842"/>
                  <a:pt x="4658189" y="840273"/>
                  <a:pt x="4638733" y="842706"/>
                </a:cubicBezTo>
                <a:cubicBezTo>
                  <a:pt x="4614412" y="847570"/>
                  <a:pt x="4586443" y="851218"/>
                  <a:pt x="4554827" y="853650"/>
                </a:cubicBezTo>
                <a:cubicBezTo>
                  <a:pt x="4547531" y="853650"/>
                  <a:pt x="4543883" y="850002"/>
                  <a:pt x="4543883" y="842706"/>
                </a:cubicBezTo>
                <a:cubicBezTo>
                  <a:pt x="4483082" y="845138"/>
                  <a:pt x="4447817" y="851218"/>
                  <a:pt x="4438088" y="860946"/>
                </a:cubicBezTo>
                <a:cubicBezTo>
                  <a:pt x="4433224" y="860946"/>
                  <a:pt x="4430792" y="858514"/>
                  <a:pt x="4430792" y="853650"/>
                </a:cubicBezTo>
                <a:cubicBezTo>
                  <a:pt x="4428360" y="853650"/>
                  <a:pt x="4422280" y="856082"/>
                  <a:pt x="4412552" y="860946"/>
                </a:cubicBezTo>
                <a:lnTo>
                  <a:pt x="4357831" y="853650"/>
                </a:lnTo>
                <a:lnTo>
                  <a:pt x="4343238" y="860946"/>
                </a:lnTo>
                <a:lnTo>
                  <a:pt x="4335942" y="853650"/>
                </a:lnTo>
                <a:cubicBezTo>
                  <a:pt x="4282437" y="856082"/>
                  <a:pt x="4250820" y="862162"/>
                  <a:pt x="4241092" y="871890"/>
                </a:cubicBezTo>
                <a:cubicBezTo>
                  <a:pt x="4168131" y="845138"/>
                  <a:pt x="4086657" y="786769"/>
                  <a:pt x="3996671" y="696783"/>
                </a:cubicBezTo>
                <a:lnTo>
                  <a:pt x="3996671" y="693135"/>
                </a:lnTo>
                <a:cubicBezTo>
                  <a:pt x="4011264" y="671246"/>
                  <a:pt x="4018560" y="653006"/>
                  <a:pt x="4018560" y="638413"/>
                </a:cubicBezTo>
                <a:lnTo>
                  <a:pt x="4011264" y="601933"/>
                </a:lnTo>
                <a:cubicBezTo>
                  <a:pt x="4020992" y="601933"/>
                  <a:pt x="4029504" y="586124"/>
                  <a:pt x="4036800" y="554508"/>
                </a:cubicBezTo>
                <a:cubicBezTo>
                  <a:pt x="4078144" y="496139"/>
                  <a:pt x="4131650" y="460874"/>
                  <a:pt x="4197316" y="448714"/>
                </a:cubicBezTo>
                <a:lnTo>
                  <a:pt x="4230148" y="456010"/>
                </a:lnTo>
                <a:lnTo>
                  <a:pt x="4241092" y="456010"/>
                </a:lnTo>
                <a:lnTo>
                  <a:pt x="4281221" y="448714"/>
                </a:lnTo>
                <a:lnTo>
                  <a:pt x="4281221" y="456010"/>
                </a:lnTo>
                <a:lnTo>
                  <a:pt x="4295814" y="448714"/>
                </a:lnTo>
                <a:lnTo>
                  <a:pt x="4299462" y="448714"/>
                </a:lnTo>
                <a:cubicBezTo>
                  <a:pt x="4309189" y="448714"/>
                  <a:pt x="4314054" y="451146"/>
                  <a:pt x="4314054" y="456010"/>
                </a:cubicBezTo>
                <a:lnTo>
                  <a:pt x="4343238" y="448714"/>
                </a:lnTo>
                <a:lnTo>
                  <a:pt x="4357831" y="448714"/>
                </a:lnTo>
                <a:cubicBezTo>
                  <a:pt x="4425928" y="448714"/>
                  <a:pt x="4481865" y="454794"/>
                  <a:pt x="4525642" y="466954"/>
                </a:cubicBezTo>
                <a:cubicBezTo>
                  <a:pt x="4528074" y="466954"/>
                  <a:pt x="4529290" y="464522"/>
                  <a:pt x="4529290" y="459658"/>
                </a:cubicBezTo>
                <a:cubicBezTo>
                  <a:pt x="4558475" y="464522"/>
                  <a:pt x="4575499" y="466954"/>
                  <a:pt x="4580363" y="466954"/>
                </a:cubicBezTo>
                <a:lnTo>
                  <a:pt x="4653325" y="459658"/>
                </a:lnTo>
                <a:lnTo>
                  <a:pt x="4664269" y="466954"/>
                </a:lnTo>
                <a:lnTo>
                  <a:pt x="4678861" y="459658"/>
                </a:lnTo>
                <a:lnTo>
                  <a:pt x="4697102" y="463306"/>
                </a:lnTo>
                <a:lnTo>
                  <a:pt x="4708046" y="463306"/>
                </a:lnTo>
                <a:lnTo>
                  <a:pt x="4722638" y="466954"/>
                </a:lnTo>
                <a:lnTo>
                  <a:pt x="4748174" y="459658"/>
                </a:lnTo>
                <a:lnTo>
                  <a:pt x="4755470" y="466954"/>
                </a:lnTo>
                <a:cubicBezTo>
                  <a:pt x="4762767" y="466954"/>
                  <a:pt x="4766415" y="464522"/>
                  <a:pt x="4766415" y="459658"/>
                </a:cubicBezTo>
                <a:lnTo>
                  <a:pt x="4835728" y="466954"/>
                </a:lnTo>
                <a:lnTo>
                  <a:pt x="4872209" y="466954"/>
                </a:lnTo>
                <a:cubicBezTo>
                  <a:pt x="4877074" y="466954"/>
                  <a:pt x="4879505" y="468170"/>
                  <a:pt x="4879505" y="470602"/>
                </a:cubicBezTo>
                <a:lnTo>
                  <a:pt x="4890449" y="466954"/>
                </a:lnTo>
                <a:lnTo>
                  <a:pt x="4905042" y="466954"/>
                </a:lnTo>
                <a:cubicBezTo>
                  <a:pt x="4907474" y="466954"/>
                  <a:pt x="4908690" y="468170"/>
                  <a:pt x="4908690" y="470602"/>
                </a:cubicBezTo>
                <a:cubicBezTo>
                  <a:pt x="4911122" y="470602"/>
                  <a:pt x="4912338" y="469386"/>
                  <a:pt x="4912338" y="466954"/>
                </a:cubicBezTo>
                <a:cubicBezTo>
                  <a:pt x="4958546" y="471818"/>
                  <a:pt x="4986516" y="475466"/>
                  <a:pt x="4996244" y="477898"/>
                </a:cubicBezTo>
                <a:cubicBezTo>
                  <a:pt x="5020564" y="475466"/>
                  <a:pt x="5032724" y="471818"/>
                  <a:pt x="5032724" y="466954"/>
                </a:cubicBezTo>
                <a:cubicBezTo>
                  <a:pt x="5030293" y="393992"/>
                  <a:pt x="5020564" y="357512"/>
                  <a:pt x="5003539" y="357512"/>
                </a:cubicBezTo>
                <a:lnTo>
                  <a:pt x="5010835" y="346567"/>
                </a:lnTo>
                <a:lnTo>
                  <a:pt x="4996244" y="328327"/>
                </a:lnTo>
                <a:lnTo>
                  <a:pt x="5003539" y="299142"/>
                </a:lnTo>
                <a:cubicBezTo>
                  <a:pt x="4996244" y="299142"/>
                  <a:pt x="4992596" y="294278"/>
                  <a:pt x="4992596" y="284550"/>
                </a:cubicBezTo>
                <a:cubicBezTo>
                  <a:pt x="4999892" y="277254"/>
                  <a:pt x="5008404" y="273606"/>
                  <a:pt x="5018133" y="273606"/>
                </a:cubicBezTo>
                <a:lnTo>
                  <a:pt x="5018133" y="269958"/>
                </a:lnTo>
                <a:cubicBezTo>
                  <a:pt x="5018133" y="267526"/>
                  <a:pt x="5004756" y="252933"/>
                  <a:pt x="4978004" y="226181"/>
                </a:cubicBezTo>
                <a:lnTo>
                  <a:pt x="4992596" y="222533"/>
                </a:lnTo>
                <a:lnTo>
                  <a:pt x="5003539" y="222533"/>
                </a:lnTo>
                <a:cubicBezTo>
                  <a:pt x="5008404" y="222533"/>
                  <a:pt x="5010835" y="223749"/>
                  <a:pt x="5010835" y="226181"/>
                </a:cubicBezTo>
                <a:lnTo>
                  <a:pt x="5021780" y="222533"/>
                </a:lnTo>
                <a:lnTo>
                  <a:pt x="5025429" y="222533"/>
                </a:lnTo>
                <a:cubicBezTo>
                  <a:pt x="5035157" y="222533"/>
                  <a:pt x="5043668" y="229829"/>
                  <a:pt x="5050965" y="244421"/>
                </a:cubicBezTo>
                <a:lnTo>
                  <a:pt x="5065556" y="240773"/>
                </a:lnTo>
                <a:lnTo>
                  <a:pt x="5069206" y="240773"/>
                </a:lnTo>
                <a:cubicBezTo>
                  <a:pt x="5074069" y="240773"/>
                  <a:pt x="5076502" y="241989"/>
                  <a:pt x="5076502" y="244421"/>
                </a:cubicBezTo>
                <a:cubicBezTo>
                  <a:pt x="5117846" y="207940"/>
                  <a:pt x="5143383" y="189700"/>
                  <a:pt x="5153110" y="189700"/>
                </a:cubicBezTo>
                <a:lnTo>
                  <a:pt x="5153110" y="160515"/>
                </a:lnTo>
                <a:cubicBezTo>
                  <a:pt x="5153110" y="158083"/>
                  <a:pt x="5166487" y="147139"/>
                  <a:pt x="5193240" y="127683"/>
                </a:cubicBezTo>
                <a:close/>
                <a:moveTo>
                  <a:pt x="12300099" y="0"/>
                </a:moveTo>
                <a:cubicBezTo>
                  <a:pt x="12360900" y="17025"/>
                  <a:pt x="12391300" y="35265"/>
                  <a:pt x="12391300" y="54721"/>
                </a:cubicBezTo>
                <a:cubicBezTo>
                  <a:pt x="12403461" y="44993"/>
                  <a:pt x="12411972" y="40129"/>
                  <a:pt x="12416837" y="40129"/>
                </a:cubicBezTo>
                <a:lnTo>
                  <a:pt x="12431429" y="40129"/>
                </a:lnTo>
                <a:cubicBezTo>
                  <a:pt x="12431429" y="18241"/>
                  <a:pt x="12436293" y="7296"/>
                  <a:pt x="12446021" y="7296"/>
                </a:cubicBezTo>
                <a:cubicBezTo>
                  <a:pt x="12446021" y="14593"/>
                  <a:pt x="12497095" y="30401"/>
                  <a:pt x="12599241" y="54721"/>
                </a:cubicBezTo>
                <a:lnTo>
                  <a:pt x="12599241" y="62017"/>
                </a:lnTo>
                <a:lnTo>
                  <a:pt x="12628425" y="54721"/>
                </a:lnTo>
                <a:lnTo>
                  <a:pt x="12653962" y="54721"/>
                </a:lnTo>
                <a:lnTo>
                  <a:pt x="12741516" y="83906"/>
                </a:lnTo>
                <a:lnTo>
                  <a:pt x="12792589" y="153219"/>
                </a:lnTo>
                <a:lnTo>
                  <a:pt x="12788941" y="186052"/>
                </a:lnTo>
                <a:cubicBezTo>
                  <a:pt x="12827854" y="227397"/>
                  <a:pt x="12847310" y="254150"/>
                  <a:pt x="12847310" y="266310"/>
                </a:cubicBezTo>
                <a:cubicBezTo>
                  <a:pt x="12844877" y="280902"/>
                  <a:pt x="12840014" y="288198"/>
                  <a:pt x="12832718" y="288198"/>
                </a:cubicBezTo>
                <a:lnTo>
                  <a:pt x="12858254" y="353864"/>
                </a:lnTo>
                <a:cubicBezTo>
                  <a:pt x="13018770" y="331975"/>
                  <a:pt x="13210901" y="314950"/>
                  <a:pt x="13434651" y="302790"/>
                </a:cubicBezTo>
                <a:cubicBezTo>
                  <a:pt x="13444379" y="307654"/>
                  <a:pt x="13451675" y="310087"/>
                  <a:pt x="13456539" y="310087"/>
                </a:cubicBezTo>
                <a:cubicBezTo>
                  <a:pt x="13480859" y="310087"/>
                  <a:pt x="13501531" y="301575"/>
                  <a:pt x="13518556" y="284550"/>
                </a:cubicBezTo>
                <a:lnTo>
                  <a:pt x="13522205" y="284550"/>
                </a:lnTo>
                <a:cubicBezTo>
                  <a:pt x="13544093" y="284550"/>
                  <a:pt x="13561117" y="289414"/>
                  <a:pt x="13573277" y="299142"/>
                </a:cubicBezTo>
                <a:lnTo>
                  <a:pt x="13617053" y="288198"/>
                </a:lnTo>
                <a:cubicBezTo>
                  <a:pt x="13658399" y="288198"/>
                  <a:pt x="13760545" y="331975"/>
                  <a:pt x="13923493" y="419529"/>
                </a:cubicBezTo>
                <a:cubicBezTo>
                  <a:pt x="14032935" y="521675"/>
                  <a:pt x="14093736" y="583692"/>
                  <a:pt x="14105896" y="605581"/>
                </a:cubicBezTo>
                <a:lnTo>
                  <a:pt x="14105896" y="656654"/>
                </a:lnTo>
                <a:cubicBezTo>
                  <a:pt x="14113192" y="688270"/>
                  <a:pt x="14120488" y="711375"/>
                  <a:pt x="14127785" y="725967"/>
                </a:cubicBezTo>
                <a:lnTo>
                  <a:pt x="14127785" y="769744"/>
                </a:lnTo>
                <a:cubicBezTo>
                  <a:pt x="14127785" y="772176"/>
                  <a:pt x="14125353" y="773392"/>
                  <a:pt x="14120488" y="773392"/>
                </a:cubicBezTo>
                <a:lnTo>
                  <a:pt x="14135081" y="798929"/>
                </a:lnTo>
                <a:cubicBezTo>
                  <a:pt x="14130216" y="811089"/>
                  <a:pt x="14127785" y="818385"/>
                  <a:pt x="14127785" y="820817"/>
                </a:cubicBezTo>
                <a:cubicBezTo>
                  <a:pt x="14142377" y="820817"/>
                  <a:pt x="14150888" y="848786"/>
                  <a:pt x="14153321" y="904723"/>
                </a:cubicBezTo>
                <a:lnTo>
                  <a:pt x="14127785" y="919315"/>
                </a:lnTo>
                <a:lnTo>
                  <a:pt x="14142377" y="974036"/>
                </a:lnTo>
                <a:cubicBezTo>
                  <a:pt x="14135081" y="976468"/>
                  <a:pt x="14125353" y="977684"/>
                  <a:pt x="14113192" y="977684"/>
                </a:cubicBezTo>
                <a:lnTo>
                  <a:pt x="14113192" y="992277"/>
                </a:lnTo>
                <a:lnTo>
                  <a:pt x="14120488" y="1010517"/>
                </a:lnTo>
                <a:lnTo>
                  <a:pt x="14120488" y="1025109"/>
                </a:lnTo>
                <a:cubicBezTo>
                  <a:pt x="14071848" y="1039702"/>
                  <a:pt x="14047527" y="1057942"/>
                  <a:pt x="14047527" y="1079830"/>
                </a:cubicBezTo>
                <a:lnTo>
                  <a:pt x="14054823" y="1079830"/>
                </a:lnTo>
                <a:cubicBezTo>
                  <a:pt x="14088871" y="1091991"/>
                  <a:pt x="14105896" y="1102935"/>
                  <a:pt x="14105896" y="1112663"/>
                </a:cubicBezTo>
                <a:cubicBezTo>
                  <a:pt x="14105896" y="1115095"/>
                  <a:pt x="14103463" y="1117527"/>
                  <a:pt x="14098600" y="1119959"/>
                </a:cubicBezTo>
                <a:cubicBezTo>
                  <a:pt x="14088871" y="1122391"/>
                  <a:pt x="14080360" y="1124823"/>
                  <a:pt x="14073063" y="1127256"/>
                </a:cubicBezTo>
                <a:lnTo>
                  <a:pt x="14076711" y="1181977"/>
                </a:lnTo>
                <a:cubicBezTo>
                  <a:pt x="14040231" y="1220889"/>
                  <a:pt x="14013478" y="1240346"/>
                  <a:pt x="13996454" y="1240346"/>
                </a:cubicBezTo>
                <a:lnTo>
                  <a:pt x="13981861" y="1240346"/>
                </a:lnTo>
                <a:lnTo>
                  <a:pt x="13992806" y="1254938"/>
                </a:lnTo>
                <a:lnTo>
                  <a:pt x="13992806" y="1258586"/>
                </a:lnTo>
                <a:cubicBezTo>
                  <a:pt x="13983078" y="1258586"/>
                  <a:pt x="13975782" y="1259802"/>
                  <a:pt x="13970917" y="1262234"/>
                </a:cubicBezTo>
                <a:cubicBezTo>
                  <a:pt x="13968485" y="1259802"/>
                  <a:pt x="13961188" y="1258586"/>
                  <a:pt x="13949029" y="1258586"/>
                </a:cubicBezTo>
                <a:cubicBezTo>
                  <a:pt x="13949029" y="1265882"/>
                  <a:pt x="13927140" y="1271962"/>
                  <a:pt x="13883364" y="1276827"/>
                </a:cubicBezTo>
                <a:lnTo>
                  <a:pt x="13890660" y="1291419"/>
                </a:lnTo>
                <a:cubicBezTo>
                  <a:pt x="13890660" y="1301147"/>
                  <a:pt x="13887011" y="1306011"/>
                  <a:pt x="13879715" y="1306011"/>
                </a:cubicBezTo>
                <a:lnTo>
                  <a:pt x="13832290" y="1306011"/>
                </a:lnTo>
                <a:cubicBezTo>
                  <a:pt x="13815266" y="1306011"/>
                  <a:pt x="13806754" y="1307227"/>
                  <a:pt x="13806754" y="1309659"/>
                </a:cubicBezTo>
                <a:lnTo>
                  <a:pt x="13777569" y="1306011"/>
                </a:lnTo>
                <a:cubicBezTo>
                  <a:pt x="13704607" y="1306011"/>
                  <a:pt x="13646239" y="1301147"/>
                  <a:pt x="13602461" y="1291419"/>
                </a:cubicBezTo>
                <a:cubicBezTo>
                  <a:pt x="13575709" y="1301147"/>
                  <a:pt x="13541660" y="1306011"/>
                  <a:pt x="13500315" y="1306011"/>
                </a:cubicBezTo>
                <a:lnTo>
                  <a:pt x="13493019" y="1291419"/>
                </a:lnTo>
                <a:lnTo>
                  <a:pt x="13482076" y="1295067"/>
                </a:lnTo>
                <a:cubicBezTo>
                  <a:pt x="13474780" y="1292635"/>
                  <a:pt x="13468699" y="1291419"/>
                  <a:pt x="13463835" y="1291419"/>
                </a:cubicBezTo>
                <a:lnTo>
                  <a:pt x="13456539" y="1306011"/>
                </a:lnTo>
                <a:lnTo>
                  <a:pt x="13423706" y="1295067"/>
                </a:lnTo>
                <a:cubicBezTo>
                  <a:pt x="13413977" y="1295067"/>
                  <a:pt x="13388441" y="1306011"/>
                  <a:pt x="13347097" y="1327900"/>
                </a:cubicBezTo>
                <a:cubicBezTo>
                  <a:pt x="13310615" y="1325467"/>
                  <a:pt x="13278999" y="1318171"/>
                  <a:pt x="13252247" y="1306011"/>
                </a:cubicBezTo>
                <a:cubicBezTo>
                  <a:pt x="13232791" y="1306011"/>
                  <a:pt x="13196309" y="1338844"/>
                  <a:pt x="13142804" y="1404509"/>
                </a:cubicBezTo>
                <a:cubicBezTo>
                  <a:pt x="13118484" y="1428830"/>
                  <a:pt x="13092947" y="1448286"/>
                  <a:pt x="13066195" y="1462878"/>
                </a:cubicBezTo>
                <a:cubicBezTo>
                  <a:pt x="13066195" y="1477470"/>
                  <a:pt x="13062547" y="1484767"/>
                  <a:pt x="13055251" y="1484767"/>
                </a:cubicBezTo>
                <a:lnTo>
                  <a:pt x="13055251" y="1495711"/>
                </a:lnTo>
                <a:cubicBezTo>
                  <a:pt x="13055251" y="1505439"/>
                  <a:pt x="13118484" y="1520031"/>
                  <a:pt x="13244951" y="1539488"/>
                </a:cubicBezTo>
                <a:lnTo>
                  <a:pt x="13274135" y="1528544"/>
                </a:lnTo>
                <a:lnTo>
                  <a:pt x="13339801" y="1528544"/>
                </a:lnTo>
                <a:lnTo>
                  <a:pt x="13339801" y="1510303"/>
                </a:lnTo>
                <a:cubicBezTo>
                  <a:pt x="13332505" y="1510303"/>
                  <a:pt x="13328856" y="1505439"/>
                  <a:pt x="13328856" y="1495711"/>
                </a:cubicBezTo>
                <a:cubicBezTo>
                  <a:pt x="13328856" y="1493279"/>
                  <a:pt x="13339801" y="1488415"/>
                  <a:pt x="13361689" y="1481119"/>
                </a:cubicBezTo>
                <a:cubicBezTo>
                  <a:pt x="13383577" y="1471390"/>
                  <a:pt x="13412761" y="1462878"/>
                  <a:pt x="13449243" y="1455582"/>
                </a:cubicBezTo>
                <a:cubicBezTo>
                  <a:pt x="13546525" y="1455582"/>
                  <a:pt x="13619486" y="1532192"/>
                  <a:pt x="13668127" y="1685411"/>
                </a:cubicBezTo>
                <a:cubicBezTo>
                  <a:pt x="13668127" y="1738916"/>
                  <a:pt x="13670559" y="1770533"/>
                  <a:pt x="13675423" y="1780261"/>
                </a:cubicBezTo>
                <a:cubicBezTo>
                  <a:pt x="13675423" y="1785125"/>
                  <a:pt x="13672991" y="1787557"/>
                  <a:pt x="13668127" y="1787557"/>
                </a:cubicBezTo>
                <a:lnTo>
                  <a:pt x="13675423" y="1849574"/>
                </a:lnTo>
                <a:lnTo>
                  <a:pt x="13675423" y="1893351"/>
                </a:lnTo>
                <a:cubicBezTo>
                  <a:pt x="13675423" y="1917672"/>
                  <a:pt x="13666911" y="1944424"/>
                  <a:pt x="13649886" y="1973609"/>
                </a:cubicBezTo>
                <a:lnTo>
                  <a:pt x="13617053" y="1969961"/>
                </a:lnTo>
                <a:lnTo>
                  <a:pt x="13595165" y="1969961"/>
                </a:lnTo>
                <a:cubicBezTo>
                  <a:pt x="13573277" y="1969961"/>
                  <a:pt x="13558685" y="1979689"/>
                  <a:pt x="13551389" y="1999145"/>
                </a:cubicBezTo>
                <a:lnTo>
                  <a:pt x="13627998" y="2035626"/>
                </a:lnTo>
                <a:cubicBezTo>
                  <a:pt x="13659615" y="2025898"/>
                  <a:pt x="13680287" y="2013738"/>
                  <a:pt x="13690015" y="1999145"/>
                </a:cubicBezTo>
                <a:lnTo>
                  <a:pt x="13733793" y="1995497"/>
                </a:lnTo>
                <a:cubicBezTo>
                  <a:pt x="13745953" y="2002793"/>
                  <a:pt x="13760545" y="2010090"/>
                  <a:pt x="13777569" y="2017386"/>
                </a:cubicBezTo>
                <a:cubicBezTo>
                  <a:pt x="13804321" y="2027114"/>
                  <a:pt x="13833507" y="2036842"/>
                  <a:pt x="13865123" y="2046570"/>
                </a:cubicBezTo>
                <a:cubicBezTo>
                  <a:pt x="13896740" y="2083051"/>
                  <a:pt x="13917412" y="2101291"/>
                  <a:pt x="13927140" y="2101291"/>
                </a:cubicBezTo>
                <a:lnTo>
                  <a:pt x="13949029" y="2134124"/>
                </a:lnTo>
                <a:lnTo>
                  <a:pt x="13941732" y="2159661"/>
                </a:lnTo>
                <a:cubicBezTo>
                  <a:pt x="13941732" y="2171821"/>
                  <a:pt x="13969702" y="2192493"/>
                  <a:pt x="14025639" y="2221678"/>
                </a:cubicBezTo>
                <a:lnTo>
                  <a:pt x="14029286" y="2236270"/>
                </a:lnTo>
                <a:lnTo>
                  <a:pt x="14029286" y="2239918"/>
                </a:lnTo>
                <a:lnTo>
                  <a:pt x="14025639" y="2280047"/>
                </a:lnTo>
                <a:cubicBezTo>
                  <a:pt x="14045095" y="2314096"/>
                  <a:pt x="14054823" y="2337200"/>
                  <a:pt x="14054823" y="2349360"/>
                </a:cubicBezTo>
                <a:cubicBezTo>
                  <a:pt x="14030503" y="2371249"/>
                  <a:pt x="14015911" y="2382193"/>
                  <a:pt x="14011046" y="2382193"/>
                </a:cubicBezTo>
                <a:lnTo>
                  <a:pt x="13970917" y="2382193"/>
                </a:lnTo>
                <a:cubicBezTo>
                  <a:pt x="13970917" y="2401650"/>
                  <a:pt x="13953892" y="2411378"/>
                  <a:pt x="13919844" y="2411378"/>
                </a:cubicBezTo>
                <a:lnTo>
                  <a:pt x="13908900" y="2411378"/>
                </a:lnTo>
                <a:lnTo>
                  <a:pt x="13865123" y="2407730"/>
                </a:lnTo>
                <a:cubicBezTo>
                  <a:pt x="13860260" y="2410162"/>
                  <a:pt x="13855395" y="2411378"/>
                  <a:pt x="13850531" y="2411378"/>
                </a:cubicBezTo>
                <a:cubicBezTo>
                  <a:pt x="13843235" y="2408946"/>
                  <a:pt x="13837154" y="2407730"/>
                  <a:pt x="13832290" y="2407730"/>
                </a:cubicBezTo>
                <a:lnTo>
                  <a:pt x="13832290" y="2411378"/>
                </a:lnTo>
                <a:lnTo>
                  <a:pt x="13835939" y="2429618"/>
                </a:lnTo>
                <a:lnTo>
                  <a:pt x="13824994" y="2433266"/>
                </a:lnTo>
                <a:lnTo>
                  <a:pt x="13565981" y="2433266"/>
                </a:lnTo>
                <a:cubicBezTo>
                  <a:pt x="13544093" y="2433266"/>
                  <a:pt x="13522205" y="2432050"/>
                  <a:pt x="13500315" y="2429618"/>
                </a:cubicBezTo>
                <a:cubicBezTo>
                  <a:pt x="13497883" y="2432050"/>
                  <a:pt x="13483291" y="2433266"/>
                  <a:pt x="13456539" y="2433266"/>
                </a:cubicBezTo>
                <a:cubicBezTo>
                  <a:pt x="13454106" y="2430834"/>
                  <a:pt x="13452890" y="2423538"/>
                  <a:pt x="13452890" y="2411378"/>
                </a:cubicBezTo>
                <a:lnTo>
                  <a:pt x="13434651" y="2411378"/>
                </a:lnTo>
                <a:cubicBezTo>
                  <a:pt x="13415194" y="2416242"/>
                  <a:pt x="13398169" y="2421106"/>
                  <a:pt x="13383577" y="2425970"/>
                </a:cubicBezTo>
                <a:lnTo>
                  <a:pt x="13372633" y="2429618"/>
                </a:lnTo>
                <a:lnTo>
                  <a:pt x="13339801" y="2429618"/>
                </a:lnTo>
                <a:lnTo>
                  <a:pt x="13317912" y="2411378"/>
                </a:lnTo>
                <a:lnTo>
                  <a:pt x="13314264" y="2411378"/>
                </a:lnTo>
                <a:cubicBezTo>
                  <a:pt x="13302104" y="2411378"/>
                  <a:pt x="13289943" y="2417458"/>
                  <a:pt x="13277783" y="2429618"/>
                </a:cubicBezTo>
                <a:cubicBezTo>
                  <a:pt x="13277783" y="2417458"/>
                  <a:pt x="13272920" y="2411378"/>
                  <a:pt x="13263190" y="2411378"/>
                </a:cubicBezTo>
                <a:cubicBezTo>
                  <a:pt x="13260759" y="2411378"/>
                  <a:pt x="13255894" y="2412594"/>
                  <a:pt x="13248598" y="2415026"/>
                </a:cubicBezTo>
                <a:cubicBezTo>
                  <a:pt x="13238870" y="2417458"/>
                  <a:pt x="13227926" y="2422322"/>
                  <a:pt x="13215766" y="2429618"/>
                </a:cubicBezTo>
                <a:cubicBezTo>
                  <a:pt x="13203605" y="2417458"/>
                  <a:pt x="13190230" y="2411378"/>
                  <a:pt x="13175637" y="2411378"/>
                </a:cubicBezTo>
                <a:cubicBezTo>
                  <a:pt x="13173205" y="2411378"/>
                  <a:pt x="13171989" y="2416242"/>
                  <a:pt x="13171989" y="2425970"/>
                </a:cubicBezTo>
                <a:cubicBezTo>
                  <a:pt x="13135508" y="2416242"/>
                  <a:pt x="13114835" y="2410162"/>
                  <a:pt x="13109972" y="2407730"/>
                </a:cubicBezTo>
                <a:cubicBezTo>
                  <a:pt x="13105108" y="2410162"/>
                  <a:pt x="13096595" y="2411378"/>
                  <a:pt x="13084435" y="2411378"/>
                </a:cubicBezTo>
                <a:lnTo>
                  <a:pt x="13047954" y="2400433"/>
                </a:lnTo>
                <a:cubicBezTo>
                  <a:pt x="13047954" y="2407730"/>
                  <a:pt x="13039442" y="2411378"/>
                  <a:pt x="13022418" y="2411378"/>
                </a:cubicBezTo>
                <a:lnTo>
                  <a:pt x="13022418" y="2433266"/>
                </a:lnTo>
                <a:lnTo>
                  <a:pt x="13142804" y="2444210"/>
                </a:lnTo>
                <a:lnTo>
                  <a:pt x="13142804" y="2455155"/>
                </a:lnTo>
                <a:lnTo>
                  <a:pt x="13128212" y="2473395"/>
                </a:lnTo>
                <a:lnTo>
                  <a:pt x="13128212" y="2484339"/>
                </a:lnTo>
                <a:lnTo>
                  <a:pt x="13263190" y="2557301"/>
                </a:lnTo>
                <a:cubicBezTo>
                  <a:pt x="13336152" y="2591349"/>
                  <a:pt x="13383577" y="2618102"/>
                  <a:pt x="13405465" y="2637558"/>
                </a:cubicBezTo>
                <a:cubicBezTo>
                  <a:pt x="13580573" y="2712952"/>
                  <a:pt x="13743521" y="2765241"/>
                  <a:pt x="13894307" y="2794426"/>
                </a:cubicBezTo>
                <a:lnTo>
                  <a:pt x="14003750" y="2838202"/>
                </a:lnTo>
                <a:lnTo>
                  <a:pt x="14160617" y="2958589"/>
                </a:lnTo>
                <a:cubicBezTo>
                  <a:pt x="14160617" y="2968317"/>
                  <a:pt x="14180074" y="2996286"/>
                  <a:pt x="14218986" y="3042495"/>
                </a:cubicBezTo>
                <a:cubicBezTo>
                  <a:pt x="14218986" y="3064383"/>
                  <a:pt x="14222634" y="3075327"/>
                  <a:pt x="14229931" y="3075327"/>
                </a:cubicBezTo>
                <a:lnTo>
                  <a:pt x="14222634" y="3140993"/>
                </a:lnTo>
                <a:lnTo>
                  <a:pt x="14222634" y="3177474"/>
                </a:lnTo>
                <a:cubicBezTo>
                  <a:pt x="14222634" y="3192066"/>
                  <a:pt x="14214123" y="3199362"/>
                  <a:pt x="14197098" y="3199362"/>
                </a:cubicBezTo>
                <a:cubicBezTo>
                  <a:pt x="14211690" y="3213954"/>
                  <a:pt x="14218986" y="3226114"/>
                  <a:pt x="14218986" y="3235843"/>
                </a:cubicBezTo>
                <a:cubicBezTo>
                  <a:pt x="14180074" y="3238275"/>
                  <a:pt x="14149673" y="3249219"/>
                  <a:pt x="14127785" y="3268675"/>
                </a:cubicBezTo>
                <a:lnTo>
                  <a:pt x="14135081" y="3294212"/>
                </a:lnTo>
                <a:cubicBezTo>
                  <a:pt x="14127785" y="3299076"/>
                  <a:pt x="14119273" y="3302724"/>
                  <a:pt x="14109544" y="3305156"/>
                </a:cubicBezTo>
                <a:cubicBezTo>
                  <a:pt x="14102248" y="3307588"/>
                  <a:pt x="14093736" y="3308804"/>
                  <a:pt x="14084008" y="3308804"/>
                </a:cubicBezTo>
                <a:cubicBezTo>
                  <a:pt x="14088871" y="3330693"/>
                  <a:pt x="14096167" y="3341637"/>
                  <a:pt x="14105896" y="3341637"/>
                </a:cubicBezTo>
                <a:lnTo>
                  <a:pt x="14105896" y="3345285"/>
                </a:lnTo>
                <a:cubicBezTo>
                  <a:pt x="14105896" y="3350149"/>
                  <a:pt x="14098600" y="3356229"/>
                  <a:pt x="14084008" y="3363525"/>
                </a:cubicBezTo>
                <a:cubicBezTo>
                  <a:pt x="14084008" y="3358661"/>
                  <a:pt x="14081575" y="3356229"/>
                  <a:pt x="14076711" y="3356229"/>
                </a:cubicBezTo>
                <a:lnTo>
                  <a:pt x="14084008" y="3345285"/>
                </a:lnTo>
                <a:lnTo>
                  <a:pt x="14084008" y="3341637"/>
                </a:lnTo>
                <a:lnTo>
                  <a:pt x="14065767" y="3341637"/>
                </a:lnTo>
                <a:cubicBezTo>
                  <a:pt x="14053607" y="3341637"/>
                  <a:pt x="14025639" y="3353797"/>
                  <a:pt x="13981861" y="3378118"/>
                </a:cubicBezTo>
                <a:cubicBezTo>
                  <a:pt x="13938085" y="3378118"/>
                  <a:pt x="13895524" y="3359877"/>
                  <a:pt x="13854179" y="3323396"/>
                </a:cubicBezTo>
                <a:lnTo>
                  <a:pt x="13839586" y="3323396"/>
                </a:lnTo>
                <a:cubicBezTo>
                  <a:pt x="13839586" y="3345285"/>
                  <a:pt x="13834723" y="3356229"/>
                  <a:pt x="13824994" y="3356229"/>
                </a:cubicBezTo>
                <a:lnTo>
                  <a:pt x="13821347" y="3356229"/>
                </a:lnTo>
                <a:lnTo>
                  <a:pt x="13773922" y="3330693"/>
                </a:lnTo>
                <a:lnTo>
                  <a:pt x="13766625" y="3330693"/>
                </a:lnTo>
                <a:lnTo>
                  <a:pt x="13748385" y="3345285"/>
                </a:lnTo>
                <a:lnTo>
                  <a:pt x="13744736" y="3345285"/>
                </a:lnTo>
                <a:lnTo>
                  <a:pt x="13722848" y="3330693"/>
                </a:lnTo>
                <a:lnTo>
                  <a:pt x="13719200" y="3330693"/>
                </a:lnTo>
                <a:lnTo>
                  <a:pt x="13700960" y="3345285"/>
                </a:lnTo>
                <a:cubicBezTo>
                  <a:pt x="13598814" y="3286916"/>
                  <a:pt x="13538012" y="3257731"/>
                  <a:pt x="13518556" y="3257731"/>
                </a:cubicBezTo>
                <a:cubicBezTo>
                  <a:pt x="13511260" y="3255299"/>
                  <a:pt x="13505179" y="3251651"/>
                  <a:pt x="13500315" y="3246787"/>
                </a:cubicBezTo>
                <a:cubicBezTo>
                  <a:pt x="13495452" y="3244355"/>
                  <a:pt x="13493019" y="3241923"/>
                  <a:pt x="13493019" y="3239491"/>
                </a:cubicBezTo>
                <a:lnTo>
                  <a:pt x="13540444" y="3239491"/>
                </a:lnTo>
                <a:cubicBezTo>
                  <a:pt x="13503964" y="3212738"/>
                  <a:pt x="13449243" y="3187202"/>
                  <a:pt x="13376281" y="3162881"/>
                </a:cubicBezTo>
                <a:cubicBezTo>
                  <a:pt x="13376281" y="3177474"/>
                  <a:pt x="13372633" y="3184770"/>
                  <a:pt x="13365337" y="3184770"/>
                </a:cubicBezTo>
                <a:cubicBezTo>
                  <a:pt x="13348312" y="3184770"/>
                  <a:pt x="13319127" y="3170177"/>
                  <a:pt x="13277783" y="3140993"/>
                </a:cubicBezTo>
                <a:cubicBezTo>
                  <a:pt x="13226710" y="3136129"/>
                  <a:pt x="13136723" y="3071679"/>
                  <a:pt x="13007826" y="2947645"/>
                </a:cubicBezTo>
                <a:cubicBezTo>
                  <a:pt x="13007826" y="2945213"/>
                  <a:pt x="12995666" y="2933052"/>
                  <a:pt x="12971345" y="2911164"/>
                </a:cubicBezTo>
                <a:cubicBezTo>
                  <a:pt x="12937296" y="2884411"/>
                  <a:pt x="12895951" y="2854011"/>
                  <a:pt x="12847310" y="2819962"/>
                </a:cubicBezTo>
                <a:lnTo>
                  <a:pt x="12832718" y="2819962"/>
                </a:lnTo>
                <a:lnTo>
                  <a:pt x="12843662" y="2830906"/>
                </a:lnTo>
                <a:lnTo>
                  <a:pt x="12843662" y="2841851"/>
                </a:lnTo>
                <a:cubicBezTo>
                  <a:pt x="12831503" y="2900220"/>
                  <a:pt x="12824206" y="2929404"/>
                  <a:pt x="12821774" y="2929404"/>
                </a:cubicBezTo>
                <a:cubicBezTo>
                  <a:pt x="12829070" y="2946429"/>
                  <a:pt x="12836366" y="2995070"/>
                  <a:pt x="12843662" y="3075327"/>
                </a:cubicBezTo>
                <a:lnTo>
                  <a:pt x="12829070" y="3228547"/>
                </a:lnTo>
                <a:cubicBezTo>
                  <a:pt x="12831503" y="3233411"/>
                  <a:pt x="12832718" y="3241923"/>
                  <a:pt x="12832718" y="3254083"/>
                </a:cubicBezTo>
                <a:lnTo>
                  <a:pt x="12829070" y="3254083"/>
                </a:lnTo>
                <a:lnTo>
                  <a:pt x="12832718" y="3265027"/>
                </a:lnTo>
                <a:cubicBezTo>
                  <a:pt x="12832718" y="3277188"/>
                  <a:pt x="12822989" y="3310020"/>
                  <a:pt x="12803533" y="3363525"/>
                </a:cubicBezTo>
                <a:lnTo>
                  <a:pt x="12814478" y="3378118"/>
                </a:lnTo>
                <a:lnTo>
                  <a:pt x="12814478" y="3385414"/>
                </a:lnTo>
                <a:cubicBezTo>
                  <a:pt x="12814478" y="3395142"/>
                  <a:pt x="12810829" y="3403654"/>
                  <a:pt x="12803533" y="3410950"/>
                </a:cubicBezTo>
                <a:cubicBezTo>
                  <a:pt x="12810829" y="3413382"/>
                  <a:pt x="12814478" y="3419463"/>
                  <a:pt x="12814478" y="3429191"/>
                </a:cubicBezTo>
                <a:cubicBezTo>
                  <a:pt x="12814478" y="3451079"/>
                  <a:pt x="12776781" y="3496072"/>
                  <a:pt x="12701387" y="3564170"/>
                </a:cubicBezTo>
                <a:cubicBezTo>
                  <a:pt x="12701387" y="3590922"/>
                  <a:pt x="12684363" y="3605514"/>
                  <a:pt x="12650314" y="3607947"/>
                </a:cubicBezTo>
                <a:cubicBezTo>
                  <a:pt x="12650314" y="3603082"/>
                  <a:pt x="12635721" y="3589706"/>
                  <a:pt x="12606537" y="3567818"/>
                </a:cubicBezTo>
                <a:lnTo>
                  <a:pt x="12621129" y="3549577"/>
                </a:lnTo>
                <a:cubicBezTo>
                  <a:pt x="12572489" y="3537417"/>
                  <a:pt x="12543304" y="3527689"/>
                  <a:pt x="12533575" y="3520393"/>
                </a:cubicBezTo>
                <a:cubicBezTo>
                  <a:pt x="12533575" y="3539849"/>
                  <a:pt x="12528711" y="3549577"/>
                  <a:pt x="12518983" y="3549577"/>
                </a:cubicBezTo>
                <a:cubicBezTo>
                  <a:pt x="12509255" y="3549577"/>
                  <a:pt x="12499526" y="3533769"/>
                  <a:pt x="12489799" y="3502152"/>
                </a:cubicBezTo>
                <a:cubicBezTo>
                  <a:pt x="12494663" y="3492424"/>
                  <a:pt x="12497095" y="3483912"/>
                  <a:pt x="12497095" y="3476616"/>
                </a:cubicBezTo>
                <a:cubicBezTo>
                  <a:pt x="12463046" y="3440135"/>
                  <a:pt x="12436293" y="3415815"/>
                  <a:pt x="12416837" y="3403654"/>
                </a:cubicBezTo>
                <a:cubicBezTo>
                  <a:pt x="12399813" y="3379334"/>
                  <a:pt x="12385221" y="3342853"/>
                  <a:pt x="12373061" y="3294212"/>
                </a:cubicBezTo>
                <a:cubicBezTo>
                  <a:pt x="12373061" y="3262595"/>
                  <a:pt x="12380357" y="3223682"/>
                  <a:pt x="12394949" y="3177474"/>
                </a:cubicBezTo>
                <a:cubicBezTo>
                  <a:pt x="12394949" y="3175041"/>
                  <a:pt x="12393733" y="3173826"/>
                  <a:pt x="12391300" y="3173826"/>
                </a:cubicBezTo>
                <a:cubicBezTo>
                  <a:pt x="12403461" y="3037631"/>
                  <a:pt x="12415621" y="2946429"/>
                  <a:pt x="12427782" y="2900220"/>
                </a:cubicBezTo>
                <a:lnTo>
                  <a:pt x="12420486" y="2881979"/>
                </a:lnTo>
                <a:lnTo>
                  <a:pt x="12424133" y="2871035"/>
                </a:lnTo>
                <a:lnTo>
                  <a:pt x="12427782" y="2863739"/>
                </a:lnTo>
                <a:lnTo>
                  <a:pt x="12416837" y="2856443"/>
                </a:lnTo>
                <a:cubicBezTo>
                  <a:pt x="12414405" y="2863739"/>
                  <a:pt x="12408325" y="2872251"/>
                  <a:pt x="12398596" y="2881979"/>
                </a:cubicBezTo>
                <a:cubicBezTo>
                  <a:pt x="12381572" y="2899004"/>
                  <a:pt x="12362116" y="2914812"/>
                  <a:pt x="12340228" y="2929404"/>
                </a:cubicBezTo>
                <a:cubicBezTo>
                  <a:pt x="12340228" y="2941565"/>
                  <a:pt x="12302530" y="2967101"/>
                  <a:pt x="12227137" y="3006014"/>
                </a:cubicBezTo>
                <a:cubicBezTo>
                  <a:pt x="12227137" y="3015742"/>
                  <a:pt x="12176065" y="3048575"/>
                  <a:pt x="12073919" y="3104512"/>
                </a:cubicBezTo>
                <a:cubicBezTo>
                  <a:pt x="12054462" y="3131264"/>
                  <a:pt x="12000957" y="3162881"/>
                  <a:pt x="11913403" y="3199362"/>
                </a:cubicBezTo>
                <a:cubicBezTo>
                  <a:pt x="11901242" y="3194498"/>
                  <a:pt x="11892731" y="3192066"/>
                  <a:pt x="11887866" y="3192066"/>
                </a:cubicBezTo>
                <a:lnTo>
                  <a:pt x="11898811" y="3206658"/>
                </a:lnTo>
                <a:cubicBezTo>
                  <a:pt x="11889082" y="3213954"/>
                  <a:pt x="11884219" y="3223682"/>
                  <a:pt x="11884219" y="3235843"/>
                </a:cubicBezTo>
                <a:lnTo>
                  <a:pt x="11869626" y="3235843"/>
                </a:lnTo>
                <a:cubicBezTo>
                  <a:pt x="11862330" y="3235843"/>
                  <a:pt x="11858682" y="3233411"/>
                  <a:pt x="11858682" y="3228547"/>
                </a:cubicBezTo>
                <a:lnTo>
                  <a:pt x="11588724" y="3356229"/>
                </a:lnTo>
                <a:cubicBezTo>
                  <a:pt x="11557107" y="3387846"/>
                  <a:pt x="11510898" y="3403654"/>
                  <a:pt x="11450097" y="3403654"/>
                </a:cubicBezTo>
                <a:cubicBezTo>
                  <a:pt x="11450097" y="3393926"/>
                  <a:pt x="11447665" y="3389062"/>
                  <a:pt x="11442801" y="3389062"/>
                </a:cubicBezTo>
                <a:lnTo>
                  <a:pt x="11399025" y="3389062"/>
                </a:lnTo>
                <a:cubicBezTo>
                  <a:pt x="11382000" y="3403654"/>
                  <a:pt x="11358896" y="3410950"/>
                  <a:pt x="11329711" y="3410950"/>
                </a:cubicBezTo>
                <a:cubicBezTo>
                  <a:pt x="11327278" y="3406086"/>
                  <a:pt x="11326063" y="3398790"/>
                  <a:pt x="11326063" y="3389062"/>
                </a:cubicBezTo>
                <a:lnTo>
                  <a:pt x="11307822" y="3389062"/>
                </a:lnTo>
                <a:lnTo>
                  <a:pt x="11293230" y="3403654"/>
                </a:lnTo>
                <a:lnTo>
                  <a:pt x="11282285" y="3403654"/>
                </a:lnTo>
                <a:cubicBezTo>
                  <a:pt x="11209325" y="3374470"/>
                  <a:pt x="11172843" y="3340421"/>
                  <a:pt x="11172843" y="3301508"/>
                </a:cubicBezTo>
                <a:lnTo>
                  <a:pt x="11165547" y="3206658"/>
                </a:lnTo>
                <a:cubicBezTo>
                  <a:pt x="11167979" y="3182337"/>
                  <a:pt x="11195948" y="3149505"/>
                  <a:pt x="11249454" y="3108160"/>
                </a:cubicBezTo>
                <a:cubicBezTo>
                  <a:pt x="11254317" y="3096000"/>
                  <a:pt x="11260397" y="3089920"/>
                  <a:pt x="11267693" y="3089920"/>
                </a:cubicBezTo>
                <a:cubicBezTo>
                  <a:pt x="11257965" y="3075327"/>
                  <a:pt x="11253101" y="3060735"/>
                  <a:pt x="11253101" y="3046143"/>
                </a:cubicBezTo>
                <a:cubicBezTo>
                  <a:pt x="11253101" y="3004798"/>
                  <a:pt x="11272557" y="2984125"/>
                  <a:pt x="11311471" y="2984125"/>
                </a:cubicBezTo>
                <a:cubicBezTo>
                  <a:pt x="11311471" y="2986558"/>
                  <a:pt x="11315118" y="2987773"/>
                  <a:pt x="11322414" y="2987773"/>
                </a:cubicBezTo>
                <a:cubicBezTo>
                  <a:pt x="11322414" y="2980477"/>
                  <a:pt x="11324847" y="2976829"/>
                  <a:pt x="11329711" y="2976829"/>
                </a:cubicBezTo>
                <a:cubicBezTo>
                  <a:pt x="11346735" y="2984125"/>
                  <a:pt x="11358896" y="2987773"/>
                  <a:pt x="11366192" y="2987773"/>
                </a:cubicBezTo>
                <a:cubicBezTo>
                  <a:pt x="11371056" y="2987773"/>
                  <a:pt x="11399025" y="2971965"/>
                  <a:pt x="11450097" y="2940348"/>
                </a:cubicBezTo>
                <a:lnTo>
                  <a:pt x="11493875" y="2943997"/>
                </a:lnTo>
                <a:cubicBezTo>
                  <a:pt x="11501171" y="2929404"/>
                  <a:pt x="11536435" y="2908732"/>
                  <a:pt x="11599668" y="2881979"/>
                </a:cubicBezTo>
                <a:lnTo>
                  <a:pt x="11610613" y="2885627"/>
                </a:lnTo>
                <a:lnTo>
                  <a:pt x="11617909" y="2885627"/>
                </a:lnTo>
                <a:cubicBezTo>
                  <a:pt x="11620340" y="2878331"/>
                  <a:pt x="11696950" y="2841851"/>
                  <a:pt x="11847738" y="2776185"/>
                </a:cubicBezTo>
                <a:cubicBezTo>
                  <a:pt x="11847738" y="2766457"/>
                  <a:pt x="11910970" y="2717816"/>
                  <a:pt x="12037437" y="2630262"/>
                </a:cubicBezTo>
                <a:cubicBezTo>
                  <a:pt x="12042302" y="2613238"/>
                  <a:pt x="12061758" y="2601078"/>
                  <a:pt x="12095807" y="2593782"/>
                </a:cubicBezTo>
                <a:cubicBezTo>
                  <a:pt x="12134720" y="2550005"/>
                  <a:pt x="12154176" y="2522036"/>
                  <a:pt x="12154176" y="2509876"/>
                </a:cubicBezTo>
                <a:lnTo>
                  <a:pt x="12146879" y="2509876"/>
                </a:lnTo>
                <a:cubicBezTo>
                  <a:pt x="12137151" y="2534196"/>
                  <a:pt x="12120126" y="2546357"/>
                  <a:pt x="12095807" y="2546357"/>
                </a:cubicBezTo>
                <a:cubicBezTo>
                  <a:pt x="12095807" y="2536628"/>
                  <a:pt x="12090942" y="2531764"/>
                  <a:pt x="12081215" y="2531764"/>
                </a:cubicBezTo>
                <a:lnTo>
                  <a:pt x="12066623" y="2531764"/>
                </a:lnTo>
                <a:cubicBezTo>
                  <a:pt x="12044733" y="2546357"/>
                  <a:pt x="12000957" y="2559733"/>
                  <a:pt x="11935291" y="2571893"/>
                </a:cubicBezTo>
                <a:cubicBezTo>
                  <a:pt x="11935291" y="2564597"/>
                  <a:pt x="11934075" y="2560949"/>
                  <a:pt x="11931644" y="2560949"/>
                </a:cubicBezTo>
                <a:cubicBezTo>
                  <a:pt x="11931644" y="2570677"/>
                  <a:pt x="11926779" y="2575541"/>
                  <a:pt x="11917051" y="2575541"/>
                </a:cubicBezTo>
                <a:lnTo>
                  <a:pt x="11913403" y="2575541"/>
                </a:lnTo>
                <a:lnTo>
                  <a:pt x="11913403" y="2571893"/>
                </a:lnTo>
                <a:lnTo>
                  <a:pt x="11917051" y="2557301"/>
                </a:lnTo>
                <a:lnTo>
                  <a:pt x="11913403" y="2557301"/>
                </a:lnTo>
                <a:cubicBezTo>
                  <a:pt x="11886650" y="2557301"/>
                  <a:pt x="11858682" y="2571893"/>
                  <a:pt x="11829497" y="2601078"/>
                </a:cubicBezTo>
                <a:cubicBezTo>
                  <a:pt x="11807609" y="2601078"/>
                  <a:pt x="11795448" y="2602294"/>
                  <a:pt x="11793016" y="2604726"/>
                </a:cubicBezTo>
                <a:cubicBezTo>
                  <a:pt x="11788152" y="2594997"/>
                  <a:pt x="11785720" y="2588917"/>
                  <a:pt x="11785720" y="2586485"/>
                </a:cubicBezTo>
                <a:lnTo>
                  <a:pt x="11782072" y="2586485"/>
                </a:lnTo>
                <a:cubicBezTo>
                  <a:pt x="11706678" y="2605942"/>
                  <a:pt x="11659253" y="2621750"/>
                  <a:pt x="11639797" y="2633910"/>
                </a:cubicBezTo>
                <a:cubicBezTo>
                  <a:pt x="11634933" y="2636342"/>
                  <a:pt x="11625205" y="2637558"/>
                  <a:pt x="11610613" y="2637558"/>
                </a:cubicBezTo>
                <a:lnTo>
                  <a:pt x="11596021" y="2633910"/>
                </a:lnTo>
                <a:lnTo>
                  <a:pt x="11577780" y="2630262"/>
                </a:lnTo>
                <a:lnTo>
                  <a:pt x="11559540" y="2630262"/>
                </a:lnTo>
                <a:cubicBezTo>
                  <a:pt x="11559540" y="2637558"/>
                  <a:pt x="11580211" y="2643638"/>
                  <a:pt x="11621557" y="2648503"/>
                </a:cubicBezTo>
                <a:lnTo>
                  <a:pt x="11621557" y="2659447"/>
                </a:lnTo>
                <a:cubicBezTo>
                  <a:pt x="11621557" y="2678903"/>
                  <a:pt x="11616692" y="2689847"/>
                  <a:pt x="11606965" y="2692280"/>
                </a:cubicBezTo>
                <a:cubicBezTo>
                  <a:pt x="11565619" y="2692280"/>
                  <a:pt x="11515763" y="2681335"/>
                  <a:pt x="11457393" y="2659447"/>
                </a:cubicBezTo>
                <a:cubicBezTo>
                  <a:pt x="11457393" y="2664311"/>
                  <a:pt x="11452529" y="2666743"/>
                  <a:pt x="11442801" y="2666743"/>
                </a:cubicBezTo>
                <a:cubicBezTo>
                  <a:pt x="11430640" y="2666743"/>
                  <a:pt x="11411185" y="2659447"/>
                  <a:pt x="11384432" y="2644855"/>
                </a:cubicBezTo>
                <a:lnTo>
                  <a:pt x="11358896" y="2648503"/>
                </a:lnTo>
                <a:cubicBezTo>
                  <a:pt x="11344304" y="2648503"/>
                  <a:pt x="11298094" y="2624182"/>
                  <a:pt x="11220268" y="2575541"/>
                </a:cubicBezTo>
                <a:cubicBezTo>
                  <a:pt x="11178923" y="2534196"/>
                  <a:pt x="11133931" y="2474611"/>
                  <a:pt x="11085291" y="2396785"/>
                </a:cubicBezTo>
                <a:cubicBezTo>
                  <a:pt x="11082858" y="2396785"/>
                  <a:pt x="11059754" y="2367601"/>
                  <a:pt x="11015976" y="2309231"/>
                </a:cubicBezTo>
                <a:cubicBezTo>
                  <a:pt x="11015976" y="2270319"/>
                  <a:pt x="11028137" y="2226542"/>
                  <a:pt x="11052458" y="2177901"/>
                </a:cubicBezTo>
                <a:cubicBezTo>
                  <a:pt x="11052458" y="2170605"/>
                  <a:pt x="11084073" y="2149932"/>
                  <a:pt x="11147308" y="2115884"/>
                </a:cubicBezTo>
                <a:cubicBezTo>
                  <a:pt x="11147308" y="2108588"/>
                  <a:pt x="11169196" y="2098859"/>
                  <a:pt x="11212972" y="2086699"/>
                </a:cubicBezTo>
                <a:cubicBezTo>
                  <a:pt x="11217836" y="2074539"/>
                  <a:pt x="11236077" y="2068459"/>
                  <a:pt x="11267693" y="2068459"/>
                </a:cubicBezTo>
                <a:lnTo>
                  <a:pt x="11307822" y="2068459"/>
                </a:lnTo>
                <a:cubicBezTo>
                  <a:pt x="11317550" y="2068459"/>
                  <a:pt x="11322414" y="2072107"/>
                  <a:pt x="11322414" y="2079403"/>
                </a:cubicBezTo>
                <a:lnTo>
                  <a:pt x="11311471" y="2090347"/>
                </a:lnTo>
                <a:lnTo>
                  <a:pt x="11358896" y="2097643"/>
                </a:lnTo>
                <a:lnTo>
                  <a:pt x="11366192" y="2097643"/>
                </a:lnTo>
                <a:cubicBezTo>
                  <a:pt x="11375919" y="2095211"/>
                  <a:pt x="11385648" y="2081835"/>
                  <a:pt x="11395376" y="2057515"/>
                </a:cubicBezTo>
                <a:lnTo>
                  <a:pt x="11391729" y="2046570"/>
                </a:lnTo>
                <a:lnTo>
                  <a:pt x="11388080" y="2035626"/>
                </a:lnTo>
                <a:lnTo>
                  <a:pt x="11395376" y="2035626"/>
                </a:lnTo>
                <a:cubicBezTo>
                  <a:pt x="11380784" y="2013738"/>
                  <a:pt x="11371056" y="1980905"/>
                  <a:pt x="11366192" y="1937128"/>
                </a:cubicBezTo>
                <a:cubicBezTo>
                  <a:pt x="11366192" y="1837414"/>
                  <a:pt x="11402672" y="1772965"/>
                  <a:pt x="11475634" y="1743780"/>
                </a:cubicBezTo>
                <a:cubicBezTo>
                  <a:pt x="11495090" y="1743780"/>
                  <a:pt x="11542515" y="1726756"/>
                  <a:pt x="11617909" y="1692707"/>
                </a:cubicBezTo>
                <a:lnTo>
                  <a:pt x="11650742" y="1700003"/>
                </a:lnTo>
                <a:lnTo>
                  <a:pt x="11796665" y="1678115"/>
                </a:lnTo>
                <a:cubicBezTo>
                  <a:pt x="11823416" y="1682979"/>
                  <a:pt x="11839225" y="1685411"/>
                  <a:pt x="11844090" y="1685411"/>
                </a:cubicBezTo>
                <a:cubicBezTo>
                  <a:pt x="11844090" y="1675683"/>
                  <a:pt x="11852602" y="1665954"/>
                  <a:pt x="11869626" y="1656226"/>
                </a:cubicBezTo>
                <a:lnTo>
                  <a:pt x="11898811" y="1670819"/>
                </a:lnTo>
                <a:lnTo>
                  <a:pt x="11917051" y="1641634"/>
                </a:lnTo>
                <a:cubicBezTo>
                  <a:pt x="11887866" y="1641634"/>
                  <a:pt x="11829497" y="1589345"/>
                  <a:pt x="11741943" y="1484767"/>
                </a:cubicBezTo>
                <a:lnTo>
                  <a:pt x="11738295" y="1455582"/>
                </a:lnTo>
                <a:lnTo>
                  <a:pt x="11738295" y="1437342"/>
                </a:lnTo>
                <a:lnTo>
                  <a:pt x="11741943" y="1397213"/>
                </a:lnTo>
                <a:cubicBezTo>
                  <a:pt x="11637365" y="1411805"/>
                  <a:pt x="11551027" y="1426397"/>
                  <a:pt x="11482930" y="1440990"/>
                </a:cubicBezTo>
                <a:cubicBezTo>
                  <a:pt x="11422128" y="1450718"/>
                  <a:pt x="11383215" y="1459230"/>
                  <a:pt x="11366192" y="1466526"/>
                </a:cubicBezTo>
                <a:cubicBezTo>
                  <a:pt x="11366192" y="1473822"/>
                  <a:pt x="11347951" y="1483551"/>
                  <a:pt x="11311471" y="1495711"/>
                </a:cubicBezTo>
                <a:cubicBezTo>
                  <a:pt x="11292014" y="1466526"/>
                  <a:pt x="11276206" y="1444638"/>
                  <a:pt x="11264046" y="1430046"/>
                </a:cubicBezTo>
                <a:cubicBezTo>
                  <a:pt x="11249454" y="1415453"/>
                  <a:pt x="11240940" y="1408157"/>
                  <a:pt x="11238509" y="1408157"/>
                </a:cubicBezTo>
                <a:cubicBezTo>
                  <a:pt x="11228781" y="1408157"/>
                  <a:pt x="11194733" y="1370460"/>
                  <a:pt x="11136363" y="1295067"/>
                </a:cubicBezTo>
                <a:cubicBezTo>
                  <a:pt x="11063401" y="1265882"/>
                  <a:pt x="11026921" y="1213593"/>
                  <a:pt x="11026921" y="1138200"/>
                </a:cubicBezTo>
                <a:cubicBezTo>
                  <a:pt x="11019625" y="1138200"/>
                  <a:pt x="11015976" y="1133336"/>
                  <a:pt x="11015976" y="1123607"/>
                </a:cubicBezTo>
                <a:cubicBezTo>
                  <a:pt x="11015976" y="1121175"/>
                  <a:pt x="11018409" y="1117527"/>
                  <a:pt x="11023272" y="1112663"/>
                </a:cubicBezTo>
                <a:cubicBezTo>
                  <a:pt x="11028137" y="1107799"/>
                  <a:pt x="11034217" y="1101719"/>
                  <a:pt x="11041513" y="1094423"/>
                </a:cubicBezTo>
                <a:cubicBezTo>
                  <a:pt x="11036648" y="1082263"/>
                  <a:pt x="11034217" y="1073750"/>
                  <a:pt x="11034217" y="1068886"/>
                </a:cubicBezTo>
                <a:cubicBezTo>
                  <a:pt x="11046377" y="1042134"/>
                  <a:pt x="11074346" y="1028757"/>
                  <a:pt x="11118122" y="1028757"/>
                </a:cubicBezTo>
                <a:cubicBezTo>
                  <a:pt x="11166763" y="1019029"/>
                  <a:pt x="11191084" y="1006869"/>
                  <a:pt x="11191084" y="992277"/>
                </a:cubicBezTo>
                <a:cubicBezTo>
                  <a:pt x="11178923" y="992277"/>
                  <a:pt x="11166763" y="964308"/>
                  <a:pt x="11154604" y="908371"/>
                </a:cubicBezTo>
                <a:lnTo>
                  <a:pt x="11158251" y="893779"/>
                </a:lnTo>
                <a:lnTo>
                  <a:pt x="11161900" y="886482"/>
                </a:lnTo>
                <a:cubicBezTo>
                  <a:pt x="11157035" y="886482"/>
                  <a:pt x="11148523" y="877970"/>
                  <a:pt x="11136363" y="860946"/>
                </a:cubicBezTo>
                <a:cubicBezTo>
                  <a:pt x="11136363" y="858514"/>
                  <a:pt x="11140012" y="857298"/>
                  <a:pt x="11147308" y="857298"/>
                </a:cubicBezTo>
                <a:lnTo>
                  <a:pt x="11136363" y="824465"/>
                </a:lnTo>
                <a:lnTo>
                  <a:pt x="11136363" y="798929"/>
                </a:lnTo>
                <a:lnTo>
                  <a:pt x="11180139" y="587340"/>
                </a:lnTo>
                <a:cubicBezTo>
                  <a:pt x="11180139" y="582476"/>
                  <a:pt x="11177707" y="580044"/>
                  <a:pt x="11172843" y="580044"/>
                </a:cubicBezTo>
                <a:lnTo>
                  <a:pt x="11180139" y="550860"/>
                </a:lnTo>
                <a:lnTo>
                  <a:pt x="11172843" y="536267"/>
                </a:lnTo>
                <a:cubicBezTo>
                  <a:pt x="11180139" y="536267"/>
                  <a:pt x="11183788" y="530187"/>
                  <a:pt x="11183788" y="518027"/>
                </a:cubicBezTo>
                <a:lnTo>
                  <a:pt x="11180139" y="507083"/>
                </a:lnTo>
                <a:cubicBezTo>
                  <a:pt x="11185004" y="477898"/>
                  <a:pt x="11195948" y="463306"/>
                  <a:pt x="11212972" y="463306"/>
                </a:cubicBezTo>
                <a:cubicBezTo>
                  <a:pt x="11212972" y="465738"/>
                  <a:pt x="11215404" y="466954"/>
                  <a:pt x="11220268" y="466954"/>
                </a:cubicBezTo>
                <a:cubicBezTo>
                  <a:pt x="11220268" y="464522"/>
                  <a:pt x="11221485" y="463306"/>
                  <a:pt x="11223917" y="463306"/>
                </a:cubicBezTo>
                <a:cubicBezTo>
                  <a:pt x="11221485" y="458442"/>
                  <a:pt x="11220268" y="453578"/>
                  <a:pt x="11220268" y="448714"/>
                </a:cubicBezTo>
                <a:lnTo>
                  <a:pt x="11223917" y="434121"/>
                </a:lnTo>
                <a:cubicBezTo>
                  <a:pt x="11221485" y="426825"/>
                  <a:pt x="11220268" y="420745"/>
                  <a:pt x="11220268" y="415881"/>
                </a:cubicBezTo>
                <a:cubicBezTo>
                  <a:pt x="11222701" y="398856"/>
                  <a:pt x="11228781" y="390344"/>
                  <a:pt x="11238509" y="390344"/>
                </a:cubicBezTo>
                <a:cubicBezTo>
                  <a:pt x="11274989" y="390344"/>
                  <a:pt x="11318767" y="404937"/>
                  <a:pt x="11369839" y="434121"/>
                </a:cubicBezTo>
                <a:lnTo>
                  <a:pt x="11399025" y="430473"/>
                </a:lnTo>
                <a:cubicBezTo>
                  <a:pt x="11399025" y="435337"/>
                  <a:pt x="11403889" y="437769"/>
                  <a:pt x="11413617" y="437769"/>
                </a:cubicBezTo>
                <a:cubicBezTo>
                  <a:pt x="11416048" y="435337"/>
                  <a:pt x="11425777" y="434121"/>
                  <a:pt x="11442801" y="434121"/>
                </a:cubicBezTo>
                <a:cubicBezTo>
                  <a:pt x="11442801" y="443849"/>
                  <a:pt x="11447665" y="449929"/>
                  <a:pt x="11457393" y="452362"/>
                </a:cubicBezTo>
                <a:lnTo>
                  <a:pt x="11475634" y="452362"/>
                </a:lnTo>
                <a:lnTo>
                  <a:pt x="11519411" y="437769"/>
                </a:lnTo>
                <a:cubicBezTo>
                  <a:pt x="11534003" y="447498"/>
                  <a:pt x="11549811" y="465738"/>
                  <a:pt x="11566836" y="492490"/>
                </a:cubicBezTo>
                <a:lnTo>
                  <a:pt x="11599668" y="492490"/>
                </a:lnTo>
                <a:cubicBezTo>
                  <a:pt x="11611828" y="492490"/>
                  <a:pt x="11617909" y="481546"/>
                  <a:pt x="11617909" y="459658"/>
                </a:cubicBezTo>
                <a:cubicBezTo>
                  <a:pt x="11656821" y="459658"/>
                  <a:pt x="11676278" y="462090"/>
                  <a:pt x="11676278" y="466954"/>
                </a:cubicBezTo>
                <a:cubicBezTo>
                  <a:pt x="11698167" y="462090"/>
                  <a:pt x="11813688" y="449929"/>
                  <a:pt x="12022845" y="430473"/>
                </a:cubicBezTo>
                <a:lnTo>
                  <a:pt x="12052030" y="434121"/>
                </a:lnTo>
                <a:cubicBezTo>
                  <a:pt x="12061758" y="424393"/>
                  <a:pt x="12110399" y="414665"/>
                  <a:pt x="12197953" y="404937"/>
                </a:cubicBezTo>
                <a:cubicBezTo>
                  <a:pt x="12197953" y="397641"/>
                  <a:pt x="12195520" y="393992"/>
                  <a:pt x="12190657" y="393992"/>
                </a:cubicBezTo>
                <a:cubicBezTo>
                  <a:pt x="12190657" y="386696"/>
                  <a:pt x="12194304" y="363592"/>
                  <a:pt x="12201601" y="324679"/>
                </a:cubicBezTo>
                <a:cubicBezTo>
                  <a:pt x="12206465" y="280902"/>
                  <a:pt x="12216194" y="226181"/>
                  <a:pt x="12230786" y="160515"/>
                </a:cubicBezTo>
                <a:lnTo>
                  <a:pt x="12230786" y="127683"/>
                </a:lnTo>
                <a:cubicBezTo>
                  <a:pt x="12221057" y="110658"/>
                  <a:pt x="12216194" y="96066"/>
                  <a:pt x="12216194" y="83906"/>
                </a:cubicBezTo>
                <a:cubicBezTo>
                  <a:pt x="12242945" y="76610"/>
                  <a:pt x="12256323" y="59585"/>
                  <a:pt x="12256323" y="32833"/>
                </a:cubicBezTo>
                <a:cubicBezTo>
                  <a:pt x="12256323" y="23105"/>
                  <a:pt x="12270915" y="12160"/>
                  <a:pt x="12300099" y="0"/>
                </a:cubicBezTo>
                <a:close/>
              </a:path>
            </a:pathLst>
          </a:custGeom>
          <a:noFill/>
          <a:ln w="28575">
            <a:solidFill>
              <a:schemeClr val="accent3">
                <a:lumMod val="90000"/>
                <a:alpha val="75000"/>
              </a:schemeClr>
            </a:solid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zh-CN" altLang="en-US" sz="28700" spc="-300" dirty="0">
              <a:latin typeface="字魂43号-国潮手书" panose="00000500000000000000" pitchFamily="2" charset="-122"/>
              <a:ea typeface="字魂43号-国潮手书" panose="00000500000000000000" pitchFamily="2" charset="-122"/>
            </a:endParaRPr>
          </a:p>
        </p:txBody>
      </p:sp>
      <p:sp>
        <p:nvSpPr>
          <p:cNvPr id="68" name="矩形 67">
            <a:extLst>
              <a:ext uri="{FF2B5EF4-FFF2-40B4-BE49-F238E27FC236}">
                <a16:creationId xmlns:a16="http://schemas.microsoft.com/office/drawing/2014/main" xmlns="" id="{CB3FE98D-6EDC-46E8-B121-75EB6FFEC328}"/>
              </a:ext>
            </a:extLst>
          </p:cNvPr>
          <p:cNvSpPr/>
          <p:nvPr/>
        </p:nvSpPr>
        <p:spPr>
          <a:xfrm>
            <a:off x="668336" y="806919"/>
            <a:ext cx="10850563" cy="389753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9" name="矩形 68">
            <a:extLst>
              <a:ext uri="{FF2B5EF4-FFF2-40B4-BE49-F238E27FC236}">
                <a16:creationId xmlns:a16="http://schemas.microsoft.com/office/drawing/2014/main" xmlns="" id="{B8484A58-B68B-42FB-8ADF-7F65EAB912F9}"/>
              </a:ext>
            </a:extLst>
          </p:cNvPr>
          <p:cNvSpPr/>
          <p:nvPr/>
        </p:nvSpPr>
        <p:spPr>
          <a:xfrm>
            <a:off x="767379" y="913783"/>
            <a:ext cx="10657242" cy="3658217"/>
          </a:xfrm>
          <a:prstGeom prst="rect">
            <a:avLst/>
          </a:prstGeom>
          <a:blipFill dpi="0" rotWithShape="1">
            <a:blip r:embed="rId5">
              <a:duotone>
                <a:prstClr val="black"/>
                <a:schemeClr val="accent5">
                  <a:tint val="45000"/>
                  <a:satMod val="400000"/>
                </a:schemeClr>
              </a:duotone>
              <a:alphaModFix amt="23000"/>
              <a:extLst>
                <a:ext uri="{BEBA8EAE-BF5A-486C-A8C5-ECC9F3942E4B}">
                  <a14:imgProps xmlns:a14="http://schemas.microsoft.com/office/drawing/2010/main">
                    <a14:imgLayer>
                      <a14:imgEffect>
                        <a14:artisticTexturizer trans="27000"/>
                      </a14:imgEffect>
                    </a14:imgLayer>
                  </a14:imgProps>
                </a:ex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7" name="组合 6">
            <a:extLst>
              <a:ext uri="{FF2B5EF4-FFF2-40B4-BE49-F238E27FC236}">
                <a16:creationId xmlns:a16="http://schemas.microsoft.com/office/drawing/2014/main" xmlns="" id="{771E291E-B84D-448A-A879-C3F014AB3543}"/>
              </a:ext>
            </a:extLst>
          </p:cNvPr>
          <p:cNvGrpSpPr/>
          <p:nvPr/>
        </p:nvGrpSpPr>
        <p:grpSpPr>
          <a:xfrm>
            <a:off x="684898" y="5074674"/>
            <a:ext cx="10801796" cy="1461547"/>
            <a:chOff x="684898" y="4552435"/>
            <a:chExt cx="10298852" cy="1393496"/>
          </a:xfrm>
        </p:grpSpPr>
        <p:sp>
          <p:nvSpPr>
            <p:cNvPr id="112" name="矩形 111">
              <a:extLst>
                <a:ext uri="{FF2B5EF4-FFF2-40B4-BE49-F238E27FC236}">
                  <a16:creationId xmlns:a16="http://schemas.microsoft.com/office/drawing/2014/main" xmlns="" id="{D81369EA-B142-474A-A40D-BE24D5FE2F6A}"/>
                </a:ext>
              </a:extLst>
            </p:cNvPr>
            <p:cNvSpPr/>
            <p:nvPr/>
          </p:nvSpPr>
          <p:spPr>
            <a:xfrm>
              <a:off x="684898" y="4552435"/>
              <a:ext cx="1393496" cy="1393496"/>
            </a:xfrm>
            <a:prstGeom prst="rect">
              <a:avLst/>
            </a:prstGeom>
            <a:pattFill prst="wdDnDiag">
              <a:fgClr>
                <a:schemeClr val="accent2">
                  <a:lumMod val="20000"/>
                  <a:lumOff val="80000"/>
                </a:schemeClr>
              </a:fgClr>
              <a:bgClr>
                <a:schemeClr val="bg1"/>
              </a:bgClr>
            </a:pattFill>
            <a:ln w="762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80000"/>
                </a:lnSpc>
              </a:pPr>
              <a:r>
                <a:rPr lang="zh-CN" altLang="en-US" sz="4400" smtClean="0">
                  <a:solidFill>
                    <a:schemeClr val="accent2"/>
                  </a:solidFill>
                  <a:latin typeface="字魂43号-国潮手书" panose="00000500000000000000" pitchFamily="2" charset="-122"/>
                  <a:ea typeface="字魂43号-国潮手书" panose="00000500000000000000" pitchFamily="2" charset="-122"/>
                </a:rPr>
                <a:t>感</a:t>
              </a:r>
              <a:r>
                <a:rPr lang="zh-CN" altLang="en-US" sz="100" smtClean="0">
                  <a:solidFill>
                    <a:schemeClr val="accent2"/>
                  </a:solidFill>
                  <a:latin typeface="字魂43号-国潮手书" panose="00000500000000000000" pitchFamily="2" charset="-122"/>
                  <a:ea typeface="字魂43号-国潮手书" panose="00000500000000000000" pitchFamily="2" charset="-122"/>
                </a:rPr>
                <a:t> </a:t>
              </a:r>
              <a:r>
                <a:rPr lang="zh-CN" altLang="en-US" sz="4400" smtClean="0">
                  <a:solidFill>
                    <a:schemeClr val="accent2"/>
                  </a:solidFill>
                  <a:latin typeface="字魂43号-国潮手书" panose="00000500000000000000" pitchFamily="2" charset="-122"/>
                  <a:ea typeface="字魂43号-国潮手书" panose="00000500000000000000" pitchFamily="2" charset="-122"/>
                </a:rPr>
                <a:t>染</a:t>
              </a:r>
              <a:endParaRPr lang="en-US" altLang="zh-CN" sz="4400">
                <a:solidFill>
                  <a:schemeClr val="accent2"/>
                </a:solidFill>
                <a:latin typeface="字魂43号-国潮手书" panose="00000500000000000000" pitchFamily="2" charset="-122"/>
                <a:ea typeface="字魂43号-国潮手书" panose="00000500000000000000" pitchFamily="2" charset="-122"/>
              </a:endParaRPr>
            </a:p>
            <a:p>
              <a:pPr algn="ctr">
                <a:lnSpc>
                  <a:spcPct val="80000"/>
                </a:lnSpc>
              </a:pPr>
              <a:r>
                <a:rPr lang="zh-CN" altLang="en-US" sz="4400">
                  <a:solidFill>
                    <a:schemeClr val="accent2"/>
                  </a:solidFill>
                  <a:latin typeface="字魂43号-国潮手书" panose="00000500000000000000" pitchFamily="2" charset="-122"/>
                  <a:ea typeface="字魂43号-国潮手书" panose="00000500000000000000" pitchFamily="2" charset="-122"/>
                </a:rPr>
                <a:t>症状</a:t>
              </a:r>
              <a:endParaRPr lang="zh-CN" altLang="en-US" sz="4400" dirty="0">
                <a:solidFill>
                  <a:schemeClr val="accent2"/>
                </a:solidFill>
                <a:latin typeface="字魂43号-国潮手书" panose="00000500000000000000" pitchFamily="2" charset="-122"/>
                <a:ea typeface="字魂43号-国潮手书" panose="00000500000000000000" pitchFamily="2" charset="-122"/>
              </a:endParaRPr>
            </a:p>
          </p:txBody>
        </p:sp>
        <p:sp>
          <p:nvSpPr>
            <p:cNvPr id="114" name="等腰三角形 113">
              <a:extLst>
                <a:ext uri="{FF2B5EF4-FFF2-40B4-BE49-F238E27FC236}">
                  <a16:creationId xmlns:a16="http://schemas.microsoft.com/office/drawing/2014/main" xmlns="" id="{7117F924-7DB8-4CC3-9CF9-3A5DC737418F}"/>
                </a:ext>
              </a:extLst>
            </p:cNvPr>
            <p:cNvSpPr/>
            <p:nvPr/>
          </p:nvSpPr>
          <p:spPr>
            <a:xfrm rot="5400000">
              <a:off x="2195455" y="5114725"/>
              <a:ext cx="202596" cy="165564"/>
            </a:xfrm>
            <a:prstGeom prs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7" name="矩形 116">
              <a:extLst>
                <a:ext uri="{FF2B5EF4-FFF2-40B4-BE49-F238E27FC236}">
                  <a16:creationId xmlns:a16="http://schemas.microsoft.com/office/drawing/2014/main" xmlns="" id="{D4D12AC1-C4D3-42A6-831D-F5A13777A69C}"/>
                </a:ext>
              </a:extLst>
            </p:cNvPr>
            <p:cNvSpPr/>
            <p:nvPr/>
          </p:nvSpPr>
          <p:spPr>
            <a:xfrm>
              <a:off x="2634355" y="4552435"/>
              <a:ext cx="1393496" cy="1393496"/>
            </a:xfrm>
            <a:prstGeom prst="rect">
              <a:avLst/>
            </a:prstGeom>
            <a:pattFill prst="pct10">
              <a:fgClr>
                <a:schemeClr val="tx2">
                  <a:lumMod val="10000"/>
                  <a:lumOff val="90000"/>
                </a:schemeClr>
              </a:fgClr>
              <a:bgClr>
                <a:schemeClr val="bg1"/>
              </a:bgClr>
            </a:pattFill>
            <a:ln w="762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4400" smtClean="0">
                  <a:solidFill>
                    <a:schemeClr val="accent1"/>
                  </a:solidFill>
                  <a:latin typeface="字魂43号-国潮手书" panose="00000500000000000000" pitchFamily="2" charset="-122"/>
                  <a:ea typeface="字魂43号-国潮手书" panose="00000500000000000000" pitchFamily="2" charset="-122"/>
                </a:rPr>
                <a:t>高</a:t>
              </a:r>
              <a:r>
                <a:rPr lang="zh-CN" altLang="en-US" sz="100" smtClean="0">
                  <a:solidFill>
                    <a:schemeClr val="accent1"/>
                  </a:solidFill>
                  <a:latin typeface="字魂43号-国潮手书" panose="00000500000000000000" pitchFamily="2" charset="-122"/>
                  <a:ea typeface="字魂43号-国潮手书" panose="00000500000000000000" pitchFamily="2" charset="-122"/>
                </a:rPr>
                <a:t> </a:t>
              </a:r>
              <a:r>
                <a:rPr lang="zh-CN" altLang="en-US" sz="4400" smtClean="0">
                  <a:solidFill>
                    <a:schemeClr val="accent1"/>
                  </a:solidFill>
                  <a:latin typeface="字魂43号-国潮手书" panose="00000500000000000000" pitchFamily="2" charset="-122"/>
                  <a:ea typeface="字魂43号-国潮手书" panose="00000500000000000000" pitchFamily="2" charset="-122"/>
                </a:rPr>
                <a:t>烧</a:t>
              </a:r>
              <a:endParaRPr lang="en-US" altLang="zh-CN" sz="4400" dirty="0">
                <a:solidFill>
                  <a:schemeClr val="accent1"/>
                </a:solidFill>
                <a:latin typeface="字魂43号-国潮手书" panose="00000500000000000000" pitchFamily="2" charset="-122"/>
                <a:ea typeface="字魂43号-国潮手书" panose="00000500000000000000" pitchFamily="2" charset="-122"/>
              </a:endParaRPr>
            </a:p>
          </p:txBody>
        </p:sp>
        <p:sp>
          <p:nvSpPr>
            <p:cNvPr id="118" name="矩形 117">
              <a:extLst>
                <a:ext uri="{FF2B5EF4-FFF2-40B4-BE49-F238E27FC236}">
                  <a16:creationId xmlns:a16="http://schemas.microsoft.com/office/drawing/2014/main" xmlns="" id="{E7B7994B-45BA-400D-A0F6-B25D4B08C0F7}"/>
                </a:ext>
              </a:extLst>
            </p:cNvPr>
            <p:cNvSpPr/>
            <p:nvPr/>
          </p:nvSpPr>
          <p:spPr>
            <a:xfrm>
              <a:off x="4361810" y="4552435"/>
              <a:ext cx="1393496" cy="1393496"/>
            </a:xfrm>
            <a:prstGeom prst="rect">
              <a:avLst/>
            </a:prstGeom>
            <a:pattFill prst="pct10">
              <a:fgClr>
                <a:schemeClr val="tx2">
                  <a:lumMod val="10000"/>
                  <a:lumOff val="90000"/>
                </a:schemeClr>
              </a:fgClr>
              <a:bgClr>
                <a:schemeClr val="bg1"/>
              </a:bgClr>
            </a:pattFill>
            <a:ln w="762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4400" smtClean="0">
                  <a:solidFill>
                    <a:schemeClr val="accent1"/>
                  </a:solidFill>
                  <a:latin typeface="字魂43号-国潮手书" panose="00000500000000000000" pitchFamily="2" charset="-122"/>
                  <a:ea typeface="字魂43号-国潮手书" panose="00000500000000000000" pitchFamily="2" charset="-122"/>
                </a:rPr>
                <a:t>疲</a:t>
              </a:r>
              <a:r>
                <a:rPr lang="zh-CN" altLang="en-US" sz="100" smtClean="0">
                  <a:solidFill>
                    <a:schemeClr val="accent1"/>
                  </a:solidFill>
                  <a:latin typeface="字魂43号-国潮手书" panose="00000500000000000000" pitchFamily="2" charset="-122"/>
                  <a:ea typeface="字魂43号-国潮手书" panose="00000500000000000000" pitchFamily="2" charset="-122"/>
                </a:rPr>
                <a:t> </a:t>
              </a:r>
              <a:r>
                <a:rPr lang="zh-CN" altLang="en-US" sz="4400" smtClean="0">
                  <a:solidFill>
                    <a:schemeClr val="accent1"/>
                  </a:solidFill>
                  <a:latin typeface="字魂43号-国潮手书" panose="00000500000000000000" pitchFamily="2" charset="-122"/>
                  <a:ea typeface="字魂43号-国潮手书" panose="00000500000000000000" pitchFamily="2" charset="-122"/>
                </a:rPr>
                <a:t>累</a:t>
              </a:r>
              <a:endParaRPr lang="zh-CN" altLang="en-US" sz="4400" dirty="0">
                <a:solidFill>
                  <a:schemeClr val="accent1"/>
                </a:solidFill>
                <a:latin typeface="字魂43号-国潮手书" panose="00000500000000000000" pitchFamily="2" charset="-122"/>
                <a:ea typeface="字魂43号-国潮手书" panose="00000500000000000000" pitchFamily="2" charset="-122"/>
              </a:endParaRPr>
            </a:p>
          </p:txBody>
        </p:sp>
        <p:sp>
          <p:nvSpPr>
            <p:cNvPr id="119" name="矩形 118">
              <a:extLst>
                <a:ext uri="{FF2B5EF4-FFF2-40B4-BE49-F238E27FC236}">
                  <a16:creationId xmlns:a16="http://schemas.microsoft.com/office/drawing/2014/main" xmlns="" id="{37D0BC8F-C1DF-4CF3-9A26-47A8FD653A78}"/>
                </a:ext>
              </a:extLst>
            </p:cNvPr>
            <p:cNvSpPr/>
            <p:nvPr/>
          </p:nvSpPr>
          <p:spPr>
            <a:xfrm>
              <a:off x="6089265" y="4552435"/>
              <a:ext cx="1393496" cy="1393496"/>
            </a:xfrm>
            <a:prstGeom prst="rect">
              <a:avLst/>
            </a:prstGeom>
            <a:pattFill prst="pct10">
              <a:fgClr>
                <a:schemeClr val="tx2">
                  <a:lumMod val="10000"/>
                  <a:lumOff val="90000"/>
                </a:schemeClr>
              </a:fgClr>
              <a:bgClr>
                <a:schemeClr val="bg1"/>
              </a:bgClr>
            </a:pattFill>
            <a:ln w="762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4400" smtClean="0">
                  <a:solidFill>
                    <a:schemeClr val="accent1"/>
                  </a:solidFill>
                  <a:latin typeface="字魂43号-国潮手书" panose="00000500000000000000" pitchFamily="2" charset="-122"/>
                  <a:ea typeface="字魂43号-国潮手书" panose="00000500000000000000" pitchFamily="2" charset="-122"/>
                </a:rPr>
                <a:t>头</a:t>
              </a:r>
              <a:r>
                <a:rPr lang="zh-CN" altLang="en-US" sz="100" smtClean="0">
                  <a:solidFill>
                    <a:schemeClr val="accent1"/>
                  </a:solidFill>
                  <a:latin typeface="字魂43号-国潮手书" panose="00000500000000000000" pitchFamily="2" charset="-122"/>
                  <a:ea typeface="字魂43号-国潮手书" panose="00000500000000000000" pitchFamily="2" charset="-122"/>
                </a:rPr>
                <a:t> </a:t>
              </a:r>
              <a:r>
                <a:rPr lang="zh-CN" altLang="en-US" sz="4400" smtClean="0">
                  <a:solidFill>
                    <a:schemeClr val="accent1"/>
                  </a:solidFill>
                  <a:latin typeface="字魂43号-国潮手书" panose="00000500000000000000" pitchFamily="2" charset="-122"/>
                  <a:ea typeface="字魂43号-国潮手书" panose="00000500000000000000" pitchFamily="2" charset="-122"/>
                </a:rPr>
                <a:t>疼</a:t>
              </a:r>
              <a:endParaRPr lang="zh-CN" altLang="en-US" sz="4400" dirty="0">
                <a:solidFill>
                  <a:schemeClr val="accent1"/>
                </a:solidFill>
                <a:latin typeface="字魂43号-国潮手书" panose="00000500000000000000" pitchFamily="2" charset="-122"/>
                <a:ea typeface="字魂43号-国潮手书" panose="00000500000000000000" pitchFamily="2" charset="-122"/>
              </a:endParaRPr>
            </a:p>
          </p:txBody>
        </p:sp>
        <p:sp>
          <p:nvSpPr>
            <p:cNvPr id="120" name="矩形 119">
              <a:extLst>
                <a:ext uri="{FF2B5EF4-FFF2-40B4-BE49-F238E27FC236}">
                  <a16:creationId xmlns:a16="http://schemas.microsoft.com/office/drawing/2014/main" xmlns="" id="{3A956886-009B-4E3D-B849-4E76B91A2F00}"/>
                </a:ext>
              </a:extLst>
            </p:cNvPr>
            <p:cNvSpPr/>
            <p:nvPr/>
          </p:nvSpPr>
          <p:spPr>
            <a:xfrm>
              <a:off x="7816720" y="4552435"/>
              <a:ext cx="1393496" cy="1393496"/>
            </a:xfrm>
            <a:prstGeom prst="rect">
              <a:avLst/>
            </a:prstGeom>
            <a:pattFill prst="pct10">
              <a:fgClr>
                <a:schemeClr val="tx2">
                  <a:lumMod val="10000"/>
                  <a:lumOff val="90000"/>
                </a:schemeClr>
              </a:fgClr>
              <a:bgClr>
                <a:schemeClr val="bg1"/>
              </a:bgClr>
            </a:pattFill>
            <a:ln w="762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80000"/>
                </a:lnSpc>
              </a:pPr>
              <a:r>
                <a:rPr lang="zh-CN" altLang="en-US" sz="4000" smtClean="0">
                  <a:solidFill>
                    <a:schemeClr val="accent1"/>
                  </a:solidFill>
                  <a:latin typeface="字魂43号-国潮手书" panose="00000500000000000000" pitchFamily="2" charset="-122"/>
                  <a:ea typeface="字魂43号-国潮手书" panose="00000500000000000000" pitchFamily="2" charset="-122"/>
                </a:rPr>
                <a:t>天</a:t>
              </a:r>
              <a:r>
                <a:rPr lang="zh-CN" altLang="en-US" sz="100" smtClean="0">
                  <a:solidFill>
                    <a:schemeClr val="accent1"/>
                  </a:solidFill>
                  <a:latin typeface="字魂43号-国潮手书" panose="00000500000000000000" pitchFamily="2" charset="-122"/>
                  <a:ea typeface="字魂43号-国潮手书" panose="00000500000000000000" pitchFamily="2" charset="-122"/>
                </a:rPr>
                <a:t> </a:t>
              </a:r>
              <a:r>
                <a:rPr lang="zh-CN" altLang="en-US" sz="4000" smtClean="0">
                  <a:solidFill>
                    <a:schemeClr val="accent1"/>
                  </a:solidFill>
                  <a:latin typeface="字魂43号-国潮手书" panose="00000500000000000000" pitchFamily="2" charset="-122"/>
                  <a:ea typeface="字魂43号-国潮手书" panose="00000500000000000000" pitchFamily="2" charset="-122"/>
                </a:rPr>
                <a:t>花</a:t>
              </a:r>
              <a:endParaRPr lang="en-US" altLang="zh-CN" sz="4000" dirty="0">
                <a:solidFill>
                  <a:schemeClr val="accent1"/>
                </a:solidFill>
                <a:latin typeface="字魂43号-国潮手书" panose="00000500000000000000" pitchFamily="2" charset="-122"/>
                <a:ea typeface="字魂43号-国潮手书" panose="00000500000000000000" pitchFamily="2" charset="-122"/>
              </a:endParaRPr>
            </a:p>
            <a:p>
              <a:pPr algn="ctr">
                <a:lnSpc>
                  <a:spcPct val="80000"/>
                </a:lnSpc>
              </a:pPr>
              <a:r>
                <a:rPr lang="zh-CN" altLang="en-US" sz="4000" dirty="0">
                  <a:solidFill>
                    <a:schemeClr val="accent1"/>
                  </a:solidFill>
                  <a:latin typeface="字魂43号-国潮手书" panose="00000500000000000000" pitchFamily="2" charset="-122"/>
                  <a:ea typeface="字魂43号-国潮手书" panose="00000500000000000000" pitchFamily="2" charset="-122"/>
                </a:rPr>
                <a:t>红疹</a:t>
              </a:r>
            </a:p>
          </p:txBody>
        </p:sp>
        <p:sp>
          <p:nvSpPr>
            <p:cNvPr id="45" name="矩形 44">
              <a:extLst>
                <a:ext uri="{FF2B5EF4-FFF2-40B4-BE49-F238E27FC236}">
                  <a16:creationId xmlns:a16="http://schemas.microsoft.com/office/drawing/2014/main" xmlns="" id="{4535321B-285C-40A3-959D-62933D15E8CF}"/>
                </a:ext>
              </a:extLst>
            </p:cNvPr>
            <p:cNvSpPr/>
            <p:nvPr/>
          </p:nvSpPr>
          <p:spPr>
            <a:xfrm>
              <a:off x="9590254" y="4552435"/>
              <a:ext cx="1393496" cy="1393496"/>
            </a:xfrm>
            <a:prstGeom prst="rect">
              <a:avLst/>
            </a:prstGeom>
            <a:pattFill prst="pct10">
              <a:fgClr>
                <a:schemeClr val="tx2">
                  <a:lumMod val="10000"/>
                  <a:lumOff val="90000"/>
                </a:schemeClr>
              </a:fgClr>
              <a:bgClr>
                <a:schemeClr val="bg1"/>
              </a:bgClr>
            </a:pattFill>
            <a:ln w="762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4400" smtClean="0">
                  <a:solidFill>
                    <a:schemeClr val="accent1"/>
                  </a:solidFill>
                  <a:latin typeface="字魂43号-国潮手书" panose="00000500000000000000" pitchFamily="2" charset="-122"/>
                  <a:ea typeface="字魂43号-国潮手书" panose="00000500000000000000" pitchFamily="2" charset="-122"/>
                </a:rPr>
                <a:t>化</a:t>
              </a:r>
              <a:r>
                <a:rPr lang="zh-CN" altLang="en-US" sz="100" smtClean="0">
                  <a:solidFill>
                    <a:schemeClr val="accent1"/>
                  </a:solidFill>
                  <a:latin typeface="字魂43号-国潮手书" panose="00000500000000000000" pitchFamily="2" charset="-122"/>
                  <a:ea typeface="字魂43号-国潮手书" panose="00000500000000000000" pitchFamily="2" charset="-122"/>
                </a:rPr>
                <a:t> </a:t>
              </a:r>
              <a:r>
                <a:rPr lang="zh-CN" altLang="en-US" sz="4400" smtClean="0">
                  <a:solidFill>
                    <a:schemeClr val="accent1"/>
                  </a:solidFill>
                  <a:latin typeface="字魂43号-国潮手书" panose="00000500000000000000" pitchFamily="2" charset="-122"/>
                  <a:ea typeface="字魂43号-国潮手书" panose="00000500000000000000" pitchFamily="2" charset="-122"/>
                </a:rPr>
                <a:t>脓</a:t>
              </a:r>
              <a:endParaRPr lang="zh-CN" altLang="en-US" sz="4400" dirty="0">
                <a:solidFill>
                  <a:schemeClr val="accent1"/>
                </a:solidFill>
                <a:latin typeface="字魂43号-国潮手书" panose="00000500000000000000" pitchFamily="2" charset="-122"/>
                <a:ea typeface="字魂43号-国潮手书" panose="00000500000000000000" pitchFamily="2" charset="-122"/>
              </a:endParaRPr>
            </a:p>
          </p:txBody>
        </p:sp>
      </p:grpSp>
      <p:grpSp>
        <p:nvGrpSpPr>
          <p:cNvPr id="76" name="组合 75">
            <a:extLst>
              <a:ext uri="{FF2B5EF4-FFF2-40B4-BE49-F238E27FC236}">
                <a16:creationId xmlns:a16="http://schemas.microsoft.com/office/drawing/2014/main" xmlns="" id="{60B27314-34C7-4842-A8EC-FABE6FE002B8}"/>
              </a:ext>
            </a:extLst>
          </p:cNvPr>
          <p:cNvGrpSpPr/>
          <p:nvPr/>
        </p:nvGrpSpPr>
        <p:grpSpPr>
          <a:xfrm>
            <a:off x="1081276" y="473673"/>
            <a:ext cx="7145254" cy="939932"/>
            <a:chOff x="1232214" y="669603"/>
            <a:chExt cx="7145254" cy="939932"/>
          </a:xfrm>
        </p:grpSpPr>
        <p:grpSp>
          <p:nvGrpSpPr>
            <p:cNvPr id="77" name="组合 76">
              <a:extLst>
                <a:ext uri="{FF2B5EF4-FFF2-40B4-BE49-F238E27FC236}">
                  <a16:creationId xmlns:a16="http://schemas.microsoft.com/office/drawing/2014/main" xmlns="" id="{E872939B-5778-4E9D-AFDB-EC19A377C68A}"/>
                </a:ext>
              </a:extLst>
            </p:cNvPr>
            <p:cNvGrpSpPr/>
            <p:nvPr/>
          </p:nvGrpSpPr>
          <p:grpSpPr>
            <a:xfrm>
              <a:off x="1232214" y="683756"/>
              <a:ext cx="6887124" cy="925779"/>
              <a:chOff x="1232214" y="683756"/>
              <a:chExt cx="6887124" cy="925779"/>
            </a:xfrm>
          </p:grpSpPr>
          <p:sp>
            <p:nvSpPr>
              <p:cNvPr id="82" name="椭圆 81">
                <a:extLst>
                  <a:ext uri="{FF2B5EF4-FFF2-40B4-BE49-F238E27FC236}">
                    <a16:creationId xmlns:a16="http://schemas.microsoft.com/office/drawing/2014/main" xmlns="" id="{59216BE4-F6C6-469D-A84A-994FCFCD5750}"/>
                  </a:ext>
                </a:extLst>
              </p:cNvPr>
              <p:cNvSpPr/>
              <p:nvPr/>
            </p:nvSpPr>
            <p:spPr>
              <a:xfrm>
                <a:off x="1232214" y="683756"/>
                <a:ext cx="925779" cy="925779"/>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3" name="椭圆 82">
                <a:extLst>
                  <a:ext uri="{FF2B5EF4-FFF2-40B4-BE49-F238E27FC236}">
                    <a16:creationId xmlns:a16="http://schemas.microsoft.com/office/drawing/2014/main" xmlns="" id="{E00B47C3-BFC8-4781-9A65-B663B0E8BCE1}"/>
                  </a:ext>
                </a:extLst>
              </p:cNvPr>
              <p:cNvSpPr/>
              <p:nvPr/>
            </p:nvSpPr>
            <p:spPr>
              <a:xfrm>
                <a:off x="1977382" y="683756"/>
                <a:ext cx="925779" cy="925779"/>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4" name="椭圆 83">
                <a:extLst>
                  <a:ext uri="{FF2B5EF4-FFF2-40B4-BE49-F238E27FC236}">
                    <a16:creationId xmlns:a16="http://schemas.microsoft.com/office/drawing/2014/main" xmlns="" id="{54A23421-F548-44E9-B265-F475E9670D66}"/>
                  </a:ext>
                </a:extLst>
              </p:cNvPr>
              <p:cNvSpPr/>
              <p:nvPr/>
            </p:nvSpPr>
            <p:spPr>
              <a:xfrm>
                <a:off x="2722550" y="683756"/>
                <a:ext cx="925779" cy="925779"/>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6" name="椭圆 85">
                <a:extLst>
                  <a:ext uri="{FF2B5EF4-FFF2-40B4-BE49-F238E27FC236}">
                    <a16:creationId xmlns:a16="http://schemas.microsoft.com/office/drawing/2014/main" xmlns="" id="{E8FAC89B-C73D-46B7-A3E4-0C58226C5650}"/>
                  </a:ext>
                </a:extLst>
              </p:cNvPr>
              <p:cNvSpPr/>
              <p:nvPr/>
            </p:nvSpPr>
            <p:spPr>
              <a:xfrm>
                <a:off x="3467718" y="683756"/>
                <a:ext cx="925779" cy="925779"/>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7" name="椭圆 86">
                <a:extLst>
                  <a:ext uri="{FF2B5EF4-FFF2-40B4-BE49-F238E27FC236}">
                    <a16:creationId xmlns:a16="http://schemas.microsoft.com/office/drawing/2014/main" xmlns="" id="{D2F25E5C-3FE1-481E-BCEB-0C0FE67C60A7}"/>
                  </a:ext>
                </a:extLst>
              </p:cNvPr>
              <p:cNvSpPr/>
              <p:nvPr/>
            </p:nvSpPr>
            <p:spPr>
              <a:xfrm>
                <a:off x="4212886" y="683756"/>
                <a:ext cx="925779" cy="925779"/>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8" name="椭圆 87">
                <a:extLst>
                  <a:ext uri="{FF2B5EF4-FFF2-40B4-BE49-F238E27FC236}">
                    <a16:creationId xmlns:a16="http://schemas.microsoft.com/office/drawing/2014/main" xmlns="" id="{3506BB88-2DEE-4611-8A3D-905F8CFC82F9}"/>
                  </a:ext>
                </a:extLst>
              </p:cNvPr>
              <p:cNvSpPr/>
              <p:nvPr/>
            </p:nvSpPr>
            <p:spPr>
              <a:xfrm>
                <a:off x="4958054" y="683756"/>
                <a:ext cx="925779" cy="925779"/>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9" name="椭圆 88">
                <a:extLst>
                  <a:ext uri="{FF2B5EF4-FFF2-40B4-BE49-F238E27FC236}">
                    <a16:creationId xmlns:a16="http://schemas.microsoft.com/office/drawing/2014/main" xmlns="" id="{134B5C22-C1DE-48CA-962F-F93A688F672E}"/>
                  </a:ext>
                </a:extLst>
              </p:cNvPr>
              <p:cNvSpPr/>
              <p:nvPr/>
            </p:nvSpPr>
            <p:spPr>
              <a:xfrm>
                <a:off x="5703222" y="683756"/>
                <a:ext cx="925779" cy="925779"/>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1" name="椭圆 90">
                <a:extLst>
                  <a:ext uri="{FF2B5EF4-FFF2-40B4-BE49-F238E27FC236}">
                    <a16:creationId xmlns:a16="http://schemas.microsoft.com/office/drawing/2014/main" xmlns="" id="{1984F847-D3D1-46C8-9C68-7248CA570027}"/>
                  </a:ext>
                </a:extLst>
              </p:cNvPr>
              <p:cNvSpPr/>
              <p:nvPr/>
            </p:nvSpPr>
            <p:spPr>
              <a:xfrm>
                <a:off x="6448390" y="683756"/>
                <a:ext cx="925779" cy="925779"/>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2" name="椭圆 91">
                <a:extLst>
                  <a:ext uri="{FF2B5EF4-FFF2-40B4-BE49-F238E27FC236}">
                    <a16:creationId xmlns:a16="http://schemas.microsoft.com/office/drawing/2014/main" xmlns="" id="{8E8AC047-A007-42BB-87B0-FD132DB294DB}"/>
                  </a:ext>
                </a:extLst>
              </p:cNvPr>
              <p:cNvSpPr/>
              <p:nvPr/>
            </p:nvSpPr>
            <p:spPr>
              <a:xfrm>
                <a:off x="7193559" y="683756"/>
                <a:ext cx="925779" cy="925779"/>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78" name="任意多边形: 形状 77">
              <a:extLst>
                <a:ext uri="{FF2B5EF4-FFF2-40B4-BE49-F238E27FC236}">
                  <a16:creationId xmlns:a16="http://schemas.microsoft.com/office/drawing/2014/main" xmlns="" id="{77CCFBE6-75AA-46D6-A52F-54B906F648C6}"/>
                </a:ext>
              </a:extLst>
            </p:cNvPr>
            <p:cNvSpPr/>
            <p:nvPr/>
          </p:nvSpPr>
          <p:spPr>
            <a:xfrm>
              <a:off x="1281883" y="733426"/>
              <a:ext cx="6787787" cy="826440"/>
            </a:xfrm>
            <a:custGeom>
              <a:avLst/>
              <a:gdLst>
                <a:gd name="connsiteX0" fmla="*/ 413222 w 6787787"/>
                <a:gd name="connsiteY0" fmla="*/ 0 h 826440"/>
                <a:gd name="connsiteX1" fmla="*/ 755871 w 6787787"/>
                <a:gd name="connsiteY1" fmla="*/ 182185 h 826440"/>
                <a:gd name="connsiteX2" fmla="*/ 785806 w 6787787"/>
                <a:gd name="connsiteY2" fmla="*/ 237335 h 826440"/>
                <a:gd name="connsiteX3" fmla="*/ 815740 w 6787787"/>
                <a:gd name="connsiteY3" fmla="*/ 182185 h 826440"/>
                <a:gd name="connsiteX4" fmla="*/ 1158389 w 6787787"/>
                <a:gd name="connsiteY4" fmla="*/ 0 h 826440"/>
                <a:gd name="connsiteX5" fmla="*/ 1501039 w 6787787"/>
                <a:gd name="connsiteY5" fmla="*/ 182185 h 826440"/>
                <a:gd name="connsiteX6" fmla="*/ 1530973 w 6787787"/>
                <a:gd name="connsiteY6" fmla="*/ 237335 h 826440"/>
                <a:gd name="connsiteX7" fmla="*/ 1560908 w 6787787"/>
                <a:gd name="connsiteY7" fmla="*/ 182185 h 826440"/>
                <a:gd name="connsiteX8" fmla="*/ 1903557 w 6787787"/>
                <a:gd name="connsiteY8" fmla="*/ 0 h 826440"/>
                <a:gd name="connsiteX9" fmla="*/ 2246207 w 6787787"/>
                <a:gd name="connsiteY9" fmla="*/ 182185 h 826440"/>
                <a:gd name="connsiteX10" fmla="*/ 2276141 w 6787787"/>
                <a:gd name="connsiteY10" fmla="*/ 237335 h 826440"/>
                <a:gd name="connsiteX11" fmla="*/ 2306076 w 6787787"/>
                <a:gd name="connsiteY11" fmla="*/ 182185 h 826440"/>
                <a:gd name="connsiteX12" fmla="*/ 2648725 w 6787787"/>
                <a:gd name="connsiteY12" fmla="*/ 0 h 826440"/>
                <a:gd name="connsiteX13" fmla="*/ 2991375 w 6787787"/>
                <a:gd name="connsiteY13" fmla="*/ 182185 h 826440"/>
                <a:gd name="connsiteX14" fmla="*/ 3021309 w 6787787"/>
                <a:gd name="connsiteY14" fmla="*/ 237335 h 826440"/>
                <a:gd name="connsiteX15" fmla="*/ 3051244 w 6787787"/>
                <a:gd name="connsiteY15" fmla="*/ 182185 h 826440"/>
                <a:gd name="connsiteX16" fmla="*/ 3393893 w 6787787"/>
                <a:gd name="connsiteY16" fmla="*/ 0 h 826440"/>
                <a:gd name="connsiteX17" fmla="*/ 3736543 w 6787787"/>
                <a:gd name="connsiteY17" fmla="*/ 182185 h 826440"/>
                <a:gd name="connsiteX18" fmla="*/ 3766477 w 6787787"/>
                <a:gd name="connsiteY18" fmla="*/ 237335 h 826440"/>
                <a:gd name="connsiteX19" fmla="*/ 3796412 w 6787787"/>
                <a:gd name="connsiteY19" fmla="*/ 182185 h 826440"/>
                <a:gd name="connsiteX20" fmla="*/ 4139061 w 6787787"/>
                <a:gd name="connsiteY20" fmla="*/ 0 h 826440"/>
                <a:gd name="connsiteX21" fmla="*/ 4481711 w 6787787"/>
                <a:gd name="connsiteY21" fmla="*/ 182185 h 826440"/>
                <a:gd name="connsiteX22" fmla="*/ 4511645 w 6787787"/>
                <a:gd name="connsiteY22" fmla="*/ 237335 h 826440"/>
                <a:gd name="connsiteX23" fmla="*/ 4541580 w 6787787"/>
                <a:gd name="connsiteY23" fmla="*/ 182185 h 826440"/>
                <a:gd name="connsiteX24" fmla="*/ 4884229 w 6787787"/>
                <a:gd name="connsiteY24" fmla="*/ 0 h 826440"/>
                <a:gd name="connsiteX25" fmla="*/ 5226879 w 6787787"/>
                <a:gd name="connsiteY25" fmla="*/ 182185 h 826440"/>
                <a:gd name="connsiteX26" fmla="*/ 5256813 w 6787787"/>
                <a:gd name="connsiteY26" fmla="*/ 237335 h 826440"/>
                <a:gd name="connsiteX27" fmla="*/ 5286748 w 6787787"/>
                <a:gd name="connsiteY27" fmla="*/ 182185 h 826440"/>
                <a:gd name="connsiteX28" fmla="*/ 5629397 w 6787787"/>
                <a:gd name="connsiteY28" fmla="*/ 0 h 826440"/>
                <a:gd name="connsiteX29" fmla="*/ 5972047 w 6787787"/>
                <a:gd name="connsiteY29" fmla="*/ 182185 h 826440"/>
                <a:gd name="connsiteX30" fmla="*/ 6001982 w 6787787"/>
                <a:gd name="connsiteY30" fmla="*/ 237336 h 826440"/>
                <a:gd name="connsiteX31" fmla="*/ 6031917 w 6787787"/>
                <a:gd name="connsiteY31" fmla="*/ 182185 h 826440"/>
                <a:gd name="connsiteX32" fmla="*/ 6374566 w 6787787"/>
                <a:gd name="connsiteY32" fmla="*/ 0 h 826440"/>
                <a:gd name="connsiteX33" fmla="*/ 6787787 w 6787787"/>
                <a:gd name="connsiteY33" fmla="*/ 413220 h 826440"/>
                <a:gd name="connsiteX34" fmla="*/ 6374566 w 6787787"/>
                <a:gd name="connsiteY34" fmla="*/ 826440 h 826440"/>
                <a:gd name="connsiteX35" fmla="*/ 6031917 w 6787787"/>
                <a:gd name="connsiteY35" fmla="*/ 644255 h 826440"/>
                <a:gd name="connsiteX36" fmla="*/ 6001982 w 6787787"/>
                <a:gd name="connsiteY36" fmla="*/ 589104 h 826440"/>
                <a:gd name="connsiteX37" fmla="*/ 5972047 w 6787787"/>
                <a:gd name="connsiteY37" fmla="*/ 644255 h 826440"/>
                <a:gd name="connsiteX38" fmla="*/ 5629397 w 6787787"/>
                <a:gd name="connsiteY38" fmla="*/ 826440 h 826440"/>
                <a:gd name="connsiteX39" fmla="*/ 5286748 w 6787787"/>
                <a:gd name="connsiteY39" fmla="*/ 644255 h 826440"/>
                <a:gd name="connsiteX40" fmla="*/ 5256813 w 6787787"/>
                <a:gd name="connsiteY40" fmla="*/ 589105 h 826440"/>
                <a:gd name="connsiteX41" fmla="*/ 5226879 w 6787787"/>
                <a:gd name="connsiteY41" fmla="*/ 644255 h 826440"/>
                <a:gd name="connsiteX42" fmla="*/ 4884229 w 6787787"/>
                <a:gd name="connsiteY42" fmla="*/ 826440 h 826440"/>
                <a:gd name="connsiteX43" fmla="*/ 4541580 w 6787787"/>
                <a:gd name="connsiteY43" fmla="*/ 644255 h 826440"/>
                <a:gd name="connsiteX44" fmla="*/ 4511645 w 6787787"/>
                <a:gd name="connsiteY44" fmla="*/ 589105 h 826440"/>
                <a:gd name="connsiteX45" fmla="*/ 4481711 w 6787787"/>
                <a:gd name="connsiteY45" fmla="*/ 644255 h 826440"/>
                <a:gd name="connsiteX46" fmla="*/ 4139061 w 6787787"/>
                <a:gd name="connsiteY46" fmla="*/ 826440 h 826440"/>
                <a:gd name="connsiteX47" fmla="*/ 3796412 w 6787787"/>
                <a:gd name="connsiteY47" fmla="*/ 644255 h 826440"/>
                <a:gd name="connsiteX48" fmla="*/ 3766477 w 6787787"/>
                <a:gd name="connsiteY48" fmla="*/ 589105 h 826440"/>
                <a:gd name="connsiteX49" fmla="*/ 3736543 w 6787787"/>
                <a:gd name="connsiteY49" fmla="*/ 644255 h 826440"/>
                <a:gd name="connsiteX50" fmla="*/ 3393893 w 6787787"/>
                <a:gd name="connsiteY50" fmla="*/ 826440 h 826440"/>
                <a:gd name="connsiteX51" fmla="*/ 3051244 w 6787787"/>
                <a:gd name="connsiteY51" fmla="*/ 644255 h 826440"/>
                <a:gd name="connsiteX52" fmla="*/ 3021309 w 6787787"/>
                <a:gd name="connsiteY52" fmla="*/ 589105 h 826440"/>
                <a:gd name="connsiteX53" fmla="*/ 2991375 w 6787787"/>
                <a:gd name="connsiteY53" fmla="*/ 644255 h 826440"/>
                <a:gd name="connsiteX54" fmla="*/ 2648725 w 6787787"/>
                <a:gd name="connsiteY54" fmla="*/ 826440 h 826440"/>
                <a:gd name="connsiteX55" fmla="*/ 2306076 w 6787787"/>
                <a:gd name="connsiteY55" fmla="*/ 644255 h 826440"/>
                <a:gd name="connsiteX56" fmla="*/ 2276141 w 6787787"/>
                <a:gd name="connsiteY56" fmla="*/ 589105 h 826440"/>
                <a:gd name="connsiteX57" fmla="*/ 2246207 w 6787787"/>
                <a:gd name="connsiteY57" fmla="*/ 644255 h 826440"/>
                <a:gd name="connsiteX58" fmla="*/ 1903557 w 6787787"/>
                <a:gd name="connsiteY58" fmla="*/ 826440 h 826440"/>
                <a:gd name="connsiteX59" fmla="*/ 1560908 w 6787787"/>
                <a:gd name="connsiteY59" fmla="*/ 644255 h 826440"/>
                <a:gd name="connsiteX60" fmla="*/ 1530973 w 6787787"/>
                <a:gd name="connsiteY60" fmla="*/ 589105 h 826440"/>
                <a:gd name="connsiteX61" fmla="*/ 1501039 w 6787787"/>
                <a:gd name="connsiteY61" fmla="*/ 644255 h 826440"/>
                <a:gd name="connsiteX62" fmla="*/ 1158389 w 6787787"/>
                <a:gd name="connsiteY62" fmla="*/ 826440 h 826440"/>
                <a:gd name="connsiteX63" fmla="*/ 815740 w 6787787"/>
                <a:gd name="connsiteY63" fmla="*/ 644255 h 826440"/>
                <a:gd name="connsiteX64" fmla="*/ 785806 w 6787787"/>
                <a:gd name="connsiteY64" fmla="*/ 589105 h 826440"/>
                <a:gd name="connsiteX65" fmla="*/ 755871 w 6787787"/>
                <a:gd name="connsiteY65" fmla="*/ 644255 h 826440"/>
                <a:gd name="connsiteX66" fmla="*/ 413222 w 6787787"/>
                <a:gd name="connsiteY66" fmla="*/ 826440 h 826440"/>
                <a:gd name="connsiteX67" fmla="*/ 0 w 6787787"/>
                <a:gd name="connsiteY67" fmla="*/ 413220 h 826440"/>
                <a:gd name="connsiteX68" fmla="*/ 413222 w 6787787"/>
                <a:gd name="connsiteY68" fmla="*/ 0 h 826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Lst>
              <a:rect l="l" t="t" r="r" b="b"/>
              <a:pathLst>
                <a:path w="6787787" h="826440">
                  <a:moveTo>
                    <a:pt x="413222" y="0"/>
                  </a:moveTo>
                  <a:cubicBezTo>
                    <a:pt x="555856" y="0"/>
                    <a:pt x="681613" y="72268"/>
                    <a:pt x="755871" y="182185"/>
                  </a:cubicBezTo>
                  <a:lnTo>
                    <a:pt x="785806" y="237335"/>
                  </a:lnTo>
                  <a:lnTo>
                    <a:pt x="815740" y="182185"/>
                  </a:lnTo>
                  <a:cubicBezTo>
                    <a:pt x="889998" y="72268"/>
                    <a:pt x="1015754" y="0"/>
                    <a:pt x="1158389" y="0"/>
                  </a:cubicBezTo>
                  <a:cubicBezTo>
                    <a:pt x="1301024" y="0"/>
                    <a:pt x="1426780" y="72268"/>
                    <a:pt x="1501039" y="182185"/>
                  </a:cubicBezTo>
                  <a:lnTo>
                    <a:pt x="1530973" y="237335"/>
                  </a:lnTo>
                  <a:lnTo>
                    <a:pt x="1560908" y="182185"/>
                  </a:lnTo>
                  <a:cubicBezTo>
                    <a:pt x="1635166" y="72268"/>
                    <a:pt x="1760922" y="0"/>
                    <a:pt x="1903557" y="0"/>
                  </a:cubicBezTo>
                  <a:cubicBezTo>
                    <a:pt x="2046192" y="0"/>
                    <a:pt x="2171948" y="72268"/>
                    <a:pt x="2246207" y="182185"/>
                  </a:cubicBezTo>
                  <a:lnTo>
                    <a:pt x="2276141" y="237335"/>
                  </a:lnTo>
                  <a:lnTo>
                    <a:pt x="2306076" y="182185"/>
                  </a:lnTo>
                  <a:cubicBezTo>
                    <a:pt x="2380334" y="72268"/>
                    <a:pt x="2506090" y="0"/>
                    <a:pt x="2648725" y="0"/>
                  </a:cubicBezTo>
                  <a:cubicBezTo>
                    <a:pt x="2791360" y="0"/>
                    <a:pt x="2917116" y="72268"/>
                    <a:pt x="2991375" y="182185"/>
                  </a:cubicBezTo>
                  <a:lnTo>
                    <a:pt x="3021309" y="237335"/>
                  </a:lnTo>
                  <a:lnTo>
                    <a:pt x="3051244" y="182185"/>
                  </a:lnTo>
                  <a:cubicBezTo>
                    <a:pt x="3125503" y="72268"/>
                    <a:pt x="3251258" y="0"/>
                    <a:pt x="3393893" y="0"/>
                  </a:cubicBezTo>
                  <a:cubicBezTo>
                    <a:pt x="3536528" y="0"/>
                    <a:pt x="3662284" y="72268"/>
                    <a:pt x="3736543" y="182185"/>
                  </a:cubicBezTo>
                  <a:lnTo>
                    <a:pt x="3766477" y="237335"/>
                  </a:lnTo>
                  <a:lnTo>
                    <a:pt x="3796412" y="182185"/>
                  </a:lnTo>
                  <a:cubicBezTo>
                    <a:pt x="3870671" y="72268"/>
                    <a:pt x="3996426" y="0"/>
                    <a:pt x="4139061" y="0"/>
                  </a:cubicBezTo>
                  <a:cubicBezTo>
                    <a:pt x="4281696" y="0"/>
                    <a:pt x="4407452" y="72268"/>
                    <a:pt x="4481711" y="182185"/>
                  </a:cubicBezTo>
                  <a:lnTo>
                    <a:pt x="4511645" y="237335"/>
                  </a:lnTo>
                  <a:lnTo>
                    <a:pt x="4541580" y="182185"/>
                  </a:lnTo>
                  <a:cubicBezTo>
                    <a:pt x="4615839" y="72268"/>
                    <a:pt x="4741594" y="0"/>
                    <a:pt x="4884229" y="0"/>
                  </a:cubicBezTo>
                  <a:cubicBezTo>
                    <a:pt x="5026864" y="0"/>
                    <a:pt x="5152620" y="72268"/>
                    <a:pt x="5226879" y="182185"/>
                  </a:cubicBezTo>
                  <a:lnTo>
                    <a:pt x="5256813" y="237335"/>
                  </a:lnTo>
                  <a:lnTo>
                    <a:pt x="5286748" y="182185"/>
                  </a:lnTo>
                  <a:cubicBezTo>
                    <a:pt x="5361007" y="72268"/>
                    <a:pt x="5486762" y="0"/>
                    <a:pt x="5629397" y="0"/>
                  </a:cubicBezTo>
                  <a:cubicBezTo>
                    <a:pt x="5772032" y="0"/>
                    <a:pt x="5897788" y="72268"/>
                    <a:pt x="5972047" y="182185"/>
                  </a:cubicBezTo>
                  <a:lnTo>
                    <a:pt x="6001982" y="237336"/>
                  </a:lnTo>
                  <a:lnTo>
                    <a:pt x="6031917" y="182185"/>
                  </a:lnTo>
                  <a:cubicBezTo>
                    <a:pt x="6106176" y="72268"/>
                    <a:pt x="6231931" y="0"/>
                    <a:pt x="6374566" y="0"/>
                  </a:cubicBezTo>
                  <a:cubicBezTo>
                    <a:pt x="6602782" y="0"/>
                    <a:pt x="6787787" y="185005"/>
                    <a:pt x="6787787" y="413220"/>
                  </a:cubicBezTo>
                  <a:cubicBezTo>
                    <a:pt x="6787787" y="641435"/>
                    <a:pt x="6602782" y="826440"/>
                    <a:pt x="6374566" y="826440"/>
                  </a:cubicBezTo>
                  <a:cubicBezTo>
                    <a:pt x="6231931" y="826440"/>
                    <a:pt x="6106176" y="754172"/>
                    <a:pt x="6031917" y="644255"/>
                  </a:cubicBezTo>
                  <a:lnTo>
                    <a:pt x="6001982" y="589104"/>
                  </a:lnTo>
                  <a:lnTo>
                    <a:pt x="5972047" y="644255"/>
                  </a:lnTo>
                  <a:cubicBezTo>
                    <a:pt x="5897788" y="754172"/>
                    <a:pt x="5772032" y="826440"/>
                    <a:pt x="5629397" y="826440"/>
                  </a:cubicBezTo>
                  <a:cubicBezTo>
                    <a:pt x="5486762" y="826440"/>
                    <a:pt x="5361007" y="754172"/>
                    <a:pt x="5286748" y="644255"/>
                  </a:cubicBezTo>
                  <a:lnTo>
                    <a:pt x="5256813" y="589105"/>
                  </a:lnTo>
                  <a:lnTo>
                    <a:pt x="5226879" y="644255"/>
                  </a:lnTo>
                  <a:cubicBezTo>
                    <a:pt x="5152620" y="754172"/>
                    <a:pt x="5026864" y="826440"/>
                    <a:pt x="4884229" y="826440"/>
                  </a:cubicBezTo>
                  <a:cubicBezTo>
                    <a:pt x="4741594" y="826440"/>
                    <a:pt x="4615839" y="754172"/>
                    <a:pt x="4541580" y="644255"/>
                  </a:cubicBezTo>
                  <a:lnTo>
                    <a:pt x="4511645" y="589105"/>
                  </a:lnTo>
                  <a:lnTo>
                    <a:pt x="4481711" y="644255"/>
                  </a:lnTo>
                  <a:cubicBezTo>
                    <a:pt x="4407452" y="754172"/>
                    <a:pt x="4281696" y="826440"/>
                    <a:pt x="4139061" y="826440"/>
                  </a:cubicBezTo>
                  <a:cubicBezTo>
                    <a:pt x="3996426" y="826440"/>
                    <a:pt x="3870671" y="754172"/>
                    <a:pt x="3796412" y="644255"/>
                  </a:cubicBezTo>
                  <a:lnTo>
                    <a:pt x="3766477" y="589105"/>
                  </a:lnTo>
                  <a:lnTo>
                    <a:pt x="3736543" y="644255"/>
                  </a:lnTo>
                  <a:cubicBezTo>
                    <a:pt x="3662284" y="754172"/>
                    <a:pt x="3536528" y="826440"/>
                    <a:pt x="3393893" y="826440"/>
                  </a:cubicBezTo>
                  <a:cubicBezTo>
                    <a:pt x="3251258" y="826440"/>
                    <a:pt x="3125503" y="754172"/>
                    <a:pt x="3051244" y="644255"/>
                  </a:cubicBezTo>
                  <a:lnTo>
                    <a:pt x="3021309" y="589105"/>
                  </a:lnTo>
                  <a:lnTo>
                    <a:pt x="2991375" y="644255"/>
                  </a:lnTo>
                  <a:cubicBezTo>
                    <a:pt x="2917116" y="754172"/>
                    <a:pt x="2791360" y="826440"/>
                    <a:pt x="2648725" y="826440"/>
                  </a:cubicBezTo>
                  <a:cubicBezTo>
                    <a:pt x="2506090" y="826440"/>
                    <a:pt x="2380334" y="754172"/>
                    <a:pt x="2306076" y="644255"/>
                  </a:cubicBezTo>
                  <a:lnTo>
                    <a:pt x="2276141" y="589105"/>
                  </a:lnTo>
                  <a:lnTo>
                    <a:pt x="2246207" y="644255"/>
                  </a:lnTo>
                  <a:cubicBezTo>
                    <a:pt x="2171948" y="754172"/>
                    <a:pt x="2046192" y="826440"/>
                    <a:pt x="1903557" y="826440"/>
                  </a:cubicBezTo>
                  <a:cubicBezTo>
                    <a:pt x="1760922" y="826440"/>
                    <a:pt x="1635166" y="754172"/>
                    <a:pt x="1560908" y="644255"/>
                  </a:cubicBezTo>
                  <a:lnTo>
                    <a:pt x="1530973" y="589105"/>
                  </a:lnTo>
                  <a:lnTo>
                    <a:pt x="1501039" y="644255"/>
                  </a:lnTo>
                  <a:cubicBezTo>
                    <a:pt x="1426780" y="754172"/>
                    <a:pt x="1301024" y="826440"/>
                    <a:pt x="1158389" y="826440"/>
                  </a:cubicBezTo>
                  <a:cubicBezTo>
                    <a:pt x="1015754" y="826440"/>
                    <a:pt x="889998" y="754172"/>
                    <a:pt x="815740" y="644255"/>
                  </a:cubicBezTo>
                  <a:lnTo>
                    <a:pt x="785806" y="589105"/>
                  </a:lnTo>
                  <a:lnTo>
                    <a:pt x="755871" y="644255"/>
                  </a:lnTo>
                  <a:cubicBezTo>
                    <a:pt x="681613" y="754172"/>
                    <a:pt x="555856" y="826440"/>
                    <a:pt x="413222" y="826440"/>
                  </a:cubicBezTo>
                  <a:cubicBezTo>
                    <a:pt x="185005" y="826440"/>
                    <a:pt x="0" y="641435"/>
                    <a:pt x="0" y="413220"/>
                  </a:cubicBezTo>
                  <a:cubicBezTo>
                    <a:pt x="0" y="185005"/>
                    <a:pt x="185005" y="0"/>
                    <a:pt x="413222" y="0"/>
                  </a:cubicBezTo>
                  <a:close/>
                </a:path>
              </a:pathLst>
            </a:custGeom>
            <a:solidFill>
              <a:schemeClr val="accent1"/>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9" name="矩形 78">
              <a:extLst>
                <a:ext uri="{FF2B5EF4-FFF2-40B4-BE49-F238E27FC236}">
                  <a16:creationId xmlns:a16="http://schemas.microsoft.com/office/drawing/2014/main" xmlns="" id="{13B00554-3DD1-4023-B70C-6C2B630DEA43}"/>
                </a:ext>
              </a:extLst>
            </p:cNvPr>
            <p:cNvSpPr/>
            <p:nvPr/>
          </p:nvSpPr>
          <p:spPr>
            <a:xfrm>
              <a:off x="1298286" y="669603"/>
              <a:ext cx="7079182" cy="830997"/>
            </a:xfrm>
            <a:prstGeom prst="rect">
              <a:avLst/>
            </a:prstGeom>
          </p:spPr>
          <p:txBody>
            <a:bodyPr wrap="none">
              <a:spAutoFit/>
            </a:bodyPr>
            <a:lstStyle/>
            <a:p>
              <a:r>
                <a:rPr lang="zh-CN" altLang="en-US" sz="4800" spc="1050" dirty="0">
                  <a:solidFill>
                    <a:schemeClr val="accent3"/>
                  </a:solidFill>
                  <a:latin typeface="字魂43号-国潮手书" panose="00000500000000000000" pitchFamily="2" charset="-122"/>
                  <a:ea typeface="字魂43号-国潮手书" panose="00000500000000000000" pitchFamily="2" charset="-122"/>
                </a:rPr>
                <a:t>出现时</a:t>
              </a:r>
              <a:r>
                <a:rPr lang="zh-CN" altLang="en-US" sz="4800" spc="1050" dirty="0" smtClean="0">
                  <a:solidFill>
                    <a:schemeClr val="accent3"/>
                  </a:solidFill>
                  <a:latin typeface="字魂43号-国潮手书" panose="00000500000000000000" pitchFamily="2" charset="-122"/>
                  <a:ea typeface="字魂43号-国潮手书" panose="00000500000000000000" pitchFamily="2" charset="-122"/>
                </a:rPr>
                <a:t>间</a:t>
              </a:r>
              <a:r>
                <a:rPr lang="zh-CN" altLang="en-US" sz="100" spc="1050" dirty="0" smtClean="0">
                  <a:solidFill>
                    <a:schemeClr val="accent3"/>
                  </a:solidFill>
                  <a:latin typeface="字魂43号-国潮手书" panose="00000500000000000000" pitchFamily="2" charset="-122"/>
                  <a:ea typeface="字魂43号-国潮手书" panose="00000500000000000000" pitchFamily="2" charset="-122"/>
                </a:rPr>
                <a:t> </a:t>
              </a:r>
              <a:r>
                <a:rPr lang="zh-CN" altLang="en-US" sz="4800" spc="1050" dirty="0" smtClean="0">
                  <a:solidFill>
                    <a:schemeClr val="accent3"/>
                  </a:solidFill>
                  <a:latin typeface="字魂43号-国潮手书" panose="00000500000000000000" pitchFamily="2" charset="-122"/>
                  <a:ea typeface="字魂43号-国潮手书" panose="00000500000000000000" pitchFamily="2" charset="-122"/>
                </a:rPr>
                <a:t>和</a:t>
              </a:r>
              <a:r>
                <a:rPr lang="zh-CN" altLang="en-US" sz="4800" spc="1050" dirty="0">
                  <a:solidFill>
                    <a:schemeClr val="accent3"/>
                  </a:solidFill>
                  <a:latin typeface="字魂43号-国潮手书" panose="00000500000000000000" pitchFamily="2" charset="-122"/>
                  <a:ea typeface="字魂43号-国潮手书" panose="00000500000000000000" pitchFamily="2" charset="-122"/>
                </a:rPr>
                <a:t>涉及区域</a:t>
              </a:r>
            </a:p>
          </p:txBody>
        </p:sp>
      </p:grpSp>
      <p:sp>
        <p:nvSpPr>
          <p:cNvPr id="93" name="矩形 92">
            <a:extLst>
              <a:ext uri="{FF2B5EF4-FFF2-40B4-BE49-F238E27FC236}">
                <a16:creationId xmlns:a16="http://schemas.microsoft.com/office/drawing/2014/main" xmlns="" id="{CA13AD23-CF89-411E-B145-ECA8600B8160}"/>
              </a:ext>
            </a:extLst>
          </p:cNvPr>
          <p:cNvSpPr/>
          <p:nvPr/>
        </p:nvSpPr>
        <p:spPr>
          <a:xfrm>
            <a:off x="1206908" y="1909073"/>
            <a:ext cx="1600620" cy="369332"/>
          </a:xfrm>
          <a:prstGeom prst="rect">
            <a:avLst/>
          </a:prstGeom>
          <a:solidFill>
            <a:schemeClr val="accent3"/>
          </a:solidFill>
        </p:spPr>
        <p:txBody>
          <a:bodyPr wrap="square" lIns="144000">
            <a:spAutoFit/>
          </a:bodyPr>
          <a:lstStyle/>
          <a:p>
            <a:r>
              <a:rPr lang="zh-CN" altLang="en-US">
                <a:ln w="22225">
                  <a:noFill/>
                </a:ln>
                <a:solidFill>
                  <a:schemeClr val="accent1"/>
                </a:solidFill>
                <a:latin typeface="字魂43号-国潮手书" panose="00000500000000000000" pitchFamily="2" charset="-122"/>
                <a:ea typeface="字魂43号-国潮手书" panose="00000500000000000000" pitchFamily="2" charset="-122"/>
              </a:rPr>
              <a:t>首</a:t>
            </a:r>
            <a:r>
              <a:rPr lang="en-US" altLang="zh-CN">
                <a:ln w="22225">
                  <a:noFill/>
                </a:ln>
                <a:solidFill>
                  <a:schemeClr val="accent1"/>
                </a:solidFill>
                <a:latin typeface="字魂43号-国潮手书" panose="00000500000000000000" pitchFamily="2" charset="-122"/>
                <a:ea typeface="字魂43号-国潮手书" panose="00000500000000000000" pitchFamily="2" charset="-122"/>
              </a:rPr>
              <a:t>/</a:t>
            </a:r>
            <a:r>
              <a:rPr lang="zh-CN" altLang="en-US" smtClean="0">
                <a:ln w="22225">
                  <a:noFill/>
                </a:ln>
                <a:solidFill>
                  <a:schemeClr val="accent1"/>
                </a:solidFill>
                <a:latin typeface="字魂43号-国潮手书" panose="00000500000000000000" pitchFamily="2" charset="-122"/>
                <a:ea typeface="字魂43号-国潮手书" panose="00000500000000000000" pitchFamily="2" charset="-122"/>
              </a:rPr>
              <a:t>次</a:t>
            </a:r>
            <a:r>
              <a:rPr lang="zh-CN" altLang="en-US" sz="100" smtClean="0">
                <a:ln w="22225">
                  <a:noFill/>
                </a:ln>
                <a:solidFill>
                  <a:schemeClr val="accent1"/>
                </a:solidFill>
                <a:latin typeface="字魂43号-国潮手书" panose="00000500000000000000" pitchFamily="2" charset="-122"/>
                <a:ea typeface="字魂43号-国潮手书" panose="00000500000000000000" pitchFamily="2" charset="-122"/>
              </a:rPr>
              <a:t> </a:t>
            </a:r>
            <a:r>
              <a:rPr lang="en-US" altLang="zh-CN" smtClean="0">
                <a:ln w="22225">
                  <a:noFill/>
                </a:ln>
                <a:solidFill>
                  <a:schemeClr val="accent1"/>
                </a:solidFill>
                <a:latin typeface="字魂43号-国潮手书" panose="00000500000000000000" pitchFamily="2" charset="-122"/>
                <a:ea typeface="字魂43号-国潮手书" panose="00000500000000000000" pitchFamily="2" charset="-122"/>
              </a:rPr>
              <a:t>/</a:t>
            </a:r>
            <a:r>
              <a:rPr lang="zh-CN" altLang="en-US">
                <a:ln w="22225">
                  <a:noFill/>
                </a:ln>
                <a:solidFill>
                  <a:schemeClr val="accent1"/>
                </a:solidFill>
                <a:latin typeface="字魂43号-国潮手书" panose="00000500000000000000" pitchFamily="2" charset="-122"/>
                <a:ea typeface="字魂43号-国潮手书" panose="00000500000000000000" pitchFamily="2" charset="-122"/>
              </a:rPr>
              <a:t>出</a:t>
            </a:r>
            <a:r>
              <a:rPr lang="en-US" altLang="zh-CN" dirty="0">
                <a:ln w="22225">
                  <a:noFill/>
                </a:ln>
                <a:solidFill>
                  <a:schemeClr val="accent1"/>
                </a:solidFill>
                <a:latin typeface="字魂43号-国潮手书" panose="00000500000000000000" pitchFamily="2" charset="-122"/>
                <a:ea typeface="字魂43号-国潮手书" panose="00000500000000000000" pitchFamily="2" charset="-122"/>
              </a:rPr>
              <a:t>/</a:t>
            </a:r>
            <a:r>
              <a:rPr lang="zh-CN" altLang="en-US" dirty="0">
                <a:ln w="22225">
                  <a:noFill/>
                </a:ln>
                <a:solidFill>
                  <a:schemeClr val="accent1"/>
                </a:solidFill>
                <a:latin typeface="字魂43号-国潮手书" panose="00000500000000000000" pitchFamily="2" charset="-122"/>
                <a:ea typeface="字魂43号-国潮手书" panose="00000500000000000000" pitchFamily="2" charset="-122"/>
              </a:rPr>
              <a:t>现</a:t>
            </a:r>
          </a:p>
        </p:txBody>
      </p:sp>
      <p:sp>
        <p:nvSpPr>
          <p:cNvPr id="94" name="矩形 93">
            <a:extLst>
              <a:ext uri="{FF2B5EF4-FFF2-40B4-BE49-F238E27FC236}">
                <a16:creationId xmlns:a16="http://schemas.microsoft.com/office/drawing/2014/main" xmlns="" id="{D7EBD656-2643-43A2-B32B-BAFC661AA1BE}"/>
              </a:ext>
            </a:extLst>
          </p:cNvPr>
          <p:cNvSpPr/>
          <p:nvPr/>
        </p:nvSpPr>
        <p:spPr>
          <a:xfrm>
            <a:off x="1206908" y="3299203"/>
            <a:ext cx="2113756" cy="338554"/>
          </a:xfrm>
          <a:prstGeom prst="rect">
            <a:avLst/>
          </a:prstGeom>
          <a:solidFill>
            <a:schemeClr val="accent3"/>
          </a:solidFill>
        </p:spPr>
        <p:txBody>
          <a:bodyPr wrap="square" lIns="144000">
            <a:spAutoFit/>
          </a:bodyPr>
          <a:lstStyle/>
          <a:p>
            <a:r>
              <a:rPr lang="zh-CN" altLang="en-US" sz="1600" dirty="0">
                <a:ln w="22225">
                  <a:noFill/>
                </a:ln>
                <a:solidFill>
                  <a:schemeClr val="accent1"/>
                </a:solidFill>
                <a:latin typeface="字魂43号-国潮手书" panose="00000500000000000000" pitchFamily="2" charset="-122"/>
                <a:ea typeface="字魂43号-国潮手书" panose="00000500000000000000" pitchFamily="2" charset="-122"/>
              </a:rPr>
              <a:t>主</a:t>
            </a:r>
            <a:r>
              <a:rPr lang="en-US" altLang="zh-CN" sz="1600" dirty="0">
                <a:ln w="22225">
                  <a:noFill/>
                </a:ln>
                <a:solidFill>
                  <a:schemeClr val="accent1"/>
                </a:solidFill>
                <a:latin typeface="字魂43号-国潮手书" panose="00000500000000000000" pitchFamily="2" charset="-122"/>
                <a:ea typeface="字魂43号-国潮手书" panose="00000500000000000000" pitchFamily="2" charset="-122"/>
              </a:rPr>
              <a:t>/</a:t>
            </a:r>
            <a:r>
              <a:rPr lang="zh-CN" altLang="en-US" sz="1600" dirty="0">
                <a:ln w="22225">
                  <a:noFill/>
                </a:ln>
                <a:solidFill>
                  <a:schemeClr val="accent1"/>
                </a:solidFill>
                <a:latin typeface="字魂43号-国潮手书" panose="00000500000000000000" pitchFamily="2" charset="-122"/>
                <a:ea typeface="字魂43号-国潮手书" panose="00000500000000000000" pitchFamily="2" charset="-122"/>
              </a:rPr>
              <a:t>要</a:t>
            </a:r>
            <a:r>
              <a:rPr lang="en-US" altLang="zh-CN" sz="1600" dirty="0">
                <a:ln w="22225">
                  <a:noFill/>
                </a:ln>
                <a:solidFill>
                  <a:schemeClr val="accent1"/>
                </a:solidFill>
                <a:latin typeface="字魂43号-国潮手书" panose="00000500000000000000" pitchFamily="2" charset="-122"/>
                <a:ea typeface="字魂43号-国潮手书" panose="00000500000000000000" pitchFamily="2" charset="-122"/>
              </a:rPr>
              <a:t>/</a:t>
            </a:r>
            <a:r>
              <a:rPr lang="zh-CN" altLang="en-US" sz="1600" dirty="0" smtClean="0">
                <a:ln w="22225">
                  <a:noFill/>
                </a:ln>
                <a:solidFill>
                  <a:schemeClr val="accent1"/>
                </a:solidFill>
                <a:latin typeface="字魂43号-国潮手书" panose="00000500000000000000" pitchFamily="2" charset="-122"/>
                <a:ea typeface="字魂43号-国潮手书" panose="00000500000000000000" pitchFamily="2" charset="-122"/>
              </a:rPr>
              <a:t>涉</a:t>
            </a:r>
            <a:r>
              <a:rPr lang="zh-CN" altLang="en-US" sz="100" dirty="0" smtClean="0">
                <a:ln w="22225">
                  <a:noFill/>
                </a:ln>
                <a:solidFill>
                  <a:schemeClr val="accent1"/>
                </a:solidFill>
                <a:latin typeface="字魂43号-国潮手书" panose="00000500000000000000" pitchFamily="2" charset="-122"/>
                <a:ea typeface="字魂43号-国潮手书" panose="00000500000000000000" pitchFamily="2" charset="-122"/>
              </a:rPr>
              <a:t> </a:t>
            </a:r>
            <a:r>
              <a:rPr lang="en-US" altLang="zh-CN" sz="1600" dirty="0" smtClean="0">
                <a:ln w="22225">
                  <a:noFill/>
                </a:ln>
                <a:solidFill>
                  <a:schemeClr val="accent1"/>
                </a:solidFill>
                <a:latin typeface="字魂43号-国潮手书" panose="00000500000000000000" pitchFamily="2" charset="-122"/>
                <a:ea typeface="字魂43号-国潮手书" panose="00000500000000000000" pitchFamily="2" charset="-122"/>
              </a:rPr>
              <a:t>/</a:t>
            </a:r>
            <a:r>
              <a:rPr lang="zh-CN" altLang="en-US" sz="1600" dirty="0">
                <a:ln w="22225">
                  <a:noFill/>
                </a:ln>
                <a:solidFill>
                  <a:schemeClr val="accent1"/>
                </a:solidFill>
                <a:latin typeface="字魂43号-国潮手书" panose="00000500000000000000" pitchFamily="2" charset="-122"/>
                <a:ea typeface="字魂43号-国潮手书" panose="00000500000000000000" pitchFamily="2" charset="-122"/>
              </a:rPr>
              <a:t>及</a:t>
            </a:r>
            <a:r>
              <a:rPr lang="en-US" altLang="zh-CN" sz="1600" dirty="0">
                <a:ln w="22225">
                  <a:noFill/>
                </a:ln>
                <a:solidFill>
                  <a:schemeClr val="accent1"/>
                </a:solidFill>
                <a:latin typeface="字魂43号-国潮手书" panose="00000500000000000000" pitchFamily="2" charset="-122"/>
                <a:ea typeface="字魂43号-国潮手书" panose="00000500000000000000" pitchFamily="2" charset="-122"/>
              </a:rPr>
              <a:t>/</a:t>
            </a:r>
            <a:r>
              <a:rPr lang="zh-CN" altLang="en-US" sz="1600" dirty="0">
                <a:ln w="22225">
                  <a:noFill/>
                </a:ln>
                <a:solidFill>
                  <a:schemeClr val="accent1"/>
                </a:solidFill>
                <a:latin typeface="字魂43号-国潮手书" panose="00000500000000000000" pitchFamily="2" charset="-122"/>
                <a:ea typeface="字魂43号-国潮手书" panose="00000500000000000000" pitchFamily="2" charset="-122"/>
              </a:rPr>
              <a:t>区</a:t>
            </a:r>
            <a:r>
              <a:rPr lang="en-US" altLang="zh-CN" sz="1600" dirty="0">
                <a:ln w="22225">
                  <a:noFill/>
                </a:ln>
                <a:solidFill>
                  <a:schemeClr val="accent1"/>
                </a:solidFill>
                <a:latin typeface="字魂43号-国潮手书" panose="00000500000000000000" pitchFamily="2" charset="-122"/>
                <a:ea typeface="字魂43号-国潮手书" panose="00000500000000000000" pitchFamily="2" charset="-122"/>
              </a:rPr>
              <a:t>/</a:t>
            </a:r>
            <a:r>
              <a:rPr lang="zh-CN" altLang="en-US" sz="1600" dirty="0">
                <a:ln w="22225">
                  <a:noFill/>
                </a:ln>
                <a:solidFill>
                  <a:schemeClr val="accent1"/>
                </a:solidFill>
                <a:latin typeface="字魂43号-国潮手书" panose="00000500000000000000" pitchFamily="2" charset="-122"/>
                <a:ea typeface="字魂43号-国潮手书" panose="00000500000000000000" pitchFamily="2" charset="-122"/>
              </a:rPr>
              <a:t>域</a:t>
            </a:r>
          </a:p>
        </p:txBody>
      </p:sp>
      <p:sp>
        <p:nvSpPr>
          <p:cNvPr id="95" name="矩形 94">
            <a:extLst>
              <a:ext uri="{FF2B5EF4-FFF2-40B4-BE49-F238E27FC236}">
                <a16:creationId xmlns:a16="http://schemas.microsoft.com/office/drawing/2014/main" xmlns="" id="{0A4B2E44-EFB2-4195-AEB7-A2E1D803BA69}"/>
              </a:ext>
            </a:extLst>
          </p:cNvPr>
          <p:cNvSpPr/>
          <p:nvPr/>
        </p:nvSpPr>
        <p:spPr>
          <a:xfrm>
            <a:off x="1255938" y="2309672"/>
            <a:ext cx="5147563" cy="707886"/>
          </a:xfrm>
          <a:prstGeom prst="rect">
            <a:avLst/>
          </a:prstGeom>
          <a:noFill/>
        </p:spPr>
        <p:txBody>
          <a:bodyPr wrap="square">
            <a:spAutoFit/>
          </a:bodyPr>
          <a:lstStyle/>
          <a:p>
            <a:r>
              <a:rPr lang="zh-CN" altLang="en-US" sz="2000" dirty="0">
                <a:ln w="22225">
                  <a:noFill/>
                </a:ln>
                <a:solidFill>
                  <a:schemeClr val="bg1"/>
                </a:solidFill>
                <a:latin typeface="字魂43号-国潮手书" panose="00000500000000000000" pitchFamily="2" charset="-122"/>
                <a:ea typeface="字魂43号-国潮手书" panose="00000500000000000000" pitchFamily="2" charset="-122"/>
              </a:rPr>
              <a:t>在公元前1156年去世的埃及法老</a:t>
            </a:r>
            <a:r>
              <a:rPr lang="zh-CN" altLang="en-US" sz="2000">
                <a:ln w="22225">
                  <a:noFill/>
                </a:ln>
                <a:solidFill>
                  <a:schemeClr val="bg1"/>
                </a:solidFill>
                <a:latin typeface="字魂43号-国潮手书" panose="00000500000000000000" pitchFamily="2" charset="-122"/>
                <a:ea typeface="字魂43号-国潮手书" panose="00000500000000000000" pitchFamily="2" charset="-122"/>
              </a:rPr>
              <a:t>，</a:t>
            </a:r>
            <a:r>
              <a:rPr lang="zh-CN" altLang="en-US" sz="2000" smtClean="0">
                <a:ln w="22225">
                  <a:noFill/>
                </a:ln>
                <a:solidFill>
                  <a:schemeClr val="bg1"/>
                </a:solidFill>
                <a:latin typeface="字魂43号-国潮手书" panose="00000500000000000000" pitchFamily="2" charset="-122"/>
                <a:ea typeface="字魂43号-国潮手书" panose="00000500000000000000" pitchFamily="2" charset="-122"/>
              </a:rPr>
              <a:t>拉</a:t>
            </a:r>
            <a:r>
              <a:rPr lang="zh-CN" altLang="en-US" sz="100" smtClean="0">
                <a:ln w="22225">
                  <a:noFill/>
                </a:ln>
                <a:solidFill>
                  <a:schemeClr val="bg1"/>
                </a:solidFill>
                <a:latin typeface="字魂43号-国潮手书" panose="00000500000000000000" pitchFamily="2" charset="-122"/>
                <a:ea typeface="字魂43号-国潮手书" panose="00000500000000000000" pitchFamily="2" charset="-122"/>
              </a:rPr>
              <a:t> </a:t>
            </a:r>
            <a:r>
              <a:rPr lang="zh-CN" altLang="en-US" sz="2000" smtClean="0">
                <a:ln w="22225">
                  <a:noFill/>
                </a:ln>
                <a:solidFill>
                  <a:schemeClr val="bg1"/>
                </a:solidFill>
                <a:latin typeface="字魂43号-国潮手书" panose="00000500000000000000" pitchFamily="2" charset="-122"/>
                <a:ea typeface="字魂43号-国潮手书" panose="00000500000000000000" pitchFamily="2" charset="-122"/>
              </a:rPr>
              <a:t>美</a:t>
            </a:r>
            <a:r>
              <a:rPr lang="zh-CN" altLang="en-US" sz="2000" dirty="0">
                <a:ln w="22225">
                  <a:noFill/>
                </a:ln>
                <a:solidFill>
                  <a:schemeClr val="bg1"/>
                </a:solidFill>
                <a:latin typeface="字魂43号-国潮手书" panose="00000500000000000000" pitchFamily="2" charset="-122"/>
                <a:ea typeface="字魂43号-国潮手书" panose="00000500000000000000" pitchFamily="2" charset="-122"/>
              </a:rPr>
              <a:t>西斯五世的木乃伊上就有被疑为天花皮疹的迹象</a:t>
            </a:r>
          </a:p>
        </p:txBody>
      </p:sp>
      <p:sp>
        <p:nvSpPr>
          <p:cNvPr id="96" name="矩形 95">
            <a:extLst>
              <a:ext uri="{FF2B5EF4-FFF2-40B4-BE49-F238E27FC236}">
                <a16:creationId xmlns:a16="http://schemas.microsoft.com/office/drawing/2014/main" xmlns="" id="{BC691DD8-C2CC-4770-A85B-3163A8EF2687}"/>
              </a:ext>
            </a:extLst>
          </p:cNvPr>
          <p:cNvSpPr/>
          <p:nvPr/>
        </p:nvSpPr>
        <p:spPr>
          <a:xfrm>
            <a:off x="1241891" y="3723994"/>
            <a:ext cx="3942105" cy="369332"/>
          </a:xfrm>
          <a:prstGeom prst="rect">
            <a:avLst/>
          </a:prstGeom>
          <a:noFill/>
        </p:spPr>
        <p:txBody>
          <a:bodyPr wrap="square">
            <a:spAutoFit/>
          </a:bodyPr>
          <a:lstStyle/>
          <a:p>
            <a:r>
              <a:rPr lang="zh-CN" altLang="en-US" dirty="0">
                <a:ln w="22225">
                  <a:noFill/>
                </a:ln>
                <a:solidFill>
                  <a:schemeClr val="bg1"/>
                </a:solidFill>
                <a:latin typeface="字魂43号-国潮手书" panose="00000500000000000000" pitchFamily="2" charset="-122"/>
                <a:ea typeface="字魂43号-国潮手书" panose="00000500000000000000" pitchFamily="2" charset="-122"/>
              </a:rPr>
              <a:t>美洲</a:t>
            </a:r>
            <a:r>
              <a:rPr lang="zh-CN" altLang="en-US" dirty="0" smtClean="0">
                <a:ln w="22225">
                  <a:noFill/>
                </a:ln>
                <a:solidFill>
                  <a:schemeClr val="bg1"/>
                </a:solidFill>
                <a:latin typeface="字魂43号-国潮手书" panose="00000500000000000000" pitchFamily="2" charset="-122"/>
                <a:ea typeface="字魂43号-国潮手书" panose="00000500000000000000" pitchFamily="2" charset="-122"/>
              </a:rPr>
              <a:t>，</a:t>
            </a:r>
            <a:r>
              <a:rPr lang="zh-CN" altLang="en-US" sz="100" dirty="0" smtClean="0">
                <a:ln w="22225">
                  <a:noFill/>
                </a:ln>
                <a:solidFill>
                  <a:schemeClr val="bg1"/>
                </a:solidFill>
                <a:latin typeface="字魂43号-国潮手书" panose="00000500000000000000" pitchFamily="2" charset="-122"/>
                <a:ea typeface="字魂43号-国潮手书" panose="00000500000000000000" pitchFamily="2" charset="-122"/>
              </a:rPr>
              <a:t> </a:t>
            </a:r>
            <a:r>
              <a:rPr lang="zh-CN" altLang="en-US" dirty="0" smtClean="0">
                <a:ln w="22225">
                  <a:noFill/>
                </a:ln>
                <a:solidFill>
                  <a:schemeClr val="bg1"/>
                </a:solidFill>
                <a:latin typeface="字魂43号-国潮手书" panose="00000500000000000000" pitchFamily="2" charset="-122"/>
                <a:ea typeface="字魂43号-国潮手书" panose="00000500000000000000" pitchFamily="2" charset="-122"/>
              </a:rPr>
              <a:t>曾</a:t>
            </a:r>
            <a:r>
              <a:rPr lang="zh-CN" altLang="en-US" dirty="0">
                <a:ln w="22225">
                  <a:noFill/>
                </a:ln>
                <a:solidFill>
                  <a:schemeClr val="bg1"/>
                </a:solidFill>
                <a:latin typeface="字魂43号-国潮手书" panose="00000500000000000000" pitchFamily="2" charset="-122"/>
                <a:ea typeface="字魂43号-国潮手书" panose="00000500000000000000" pitchFamily="2" charset="-122"/>
              </a:rPr>
              <a:t>肆虐全球</a:t>
            </a:r>
          </a:p>
        </p:txBody>
      </p:sp>
      <p:sp>
        <p:nvSpPr>
          <p:cNvPr id="101" name="任意多边形: 形状 100">
            <a:extLst>
              <a:ext uri="{FF2B5EF4-FFF2-40B4-BE49-F238E27FC236}">
                <a16:creationId xmlns:a16="http://schemas.microsoft.com/office/drawing/2014/main" xmlns="" id="{8415DC22-44AA-4225-B502-DFF40C043B98}"/>
              </a:ext>
            </a:extLst>
          </p:cNvPr>
          <p:cNvSpPr/>
          <p:nvPr/>
        </p:nvSpPr>
        <p:spPr>
          <a:xfrm>
            <a:off x="4637091" y="2078857"/>
            <a:ext cx="6811025" cy="2473713"/>
          </a:xfrm>
          <a:custGeom>
            <a:avLst/>
            <a:gdLst>
              <a:gd name="connsiteX0" fmla="*/ 3900232 w 6979526"/>
              <a:gd name="connsiteY0" fmla="*/ 0 h 2587380"/>
              <a:gd name="connsiteX1" fmla="*/ 5005132 w 6979526"/>
              <a:gd name="connsiteY1" fmla="*/ 1066800 h 2587380"/>
              <a:gd name="connsiteX2" fmla="*/ 5360732 w 6979526"/>
              <a:gd name="connsiteY2" fmla="*/ 762000 h 2587380"/>
              <a:gd name="connsiteX3" fmla="*/ 6979526 w 6979526"/>
              <a:gd name="connsiteY3" fmla="*/ 2349664 h 2587380"/>
              <a:gd name="connsiteX4" fmla="*/ 6979526 w 6979526"/>
              <a:gd name="connsiteY4" fmla="*/ 2587380 h 2587380"/>
              <a:gd name="connsiteX5" fmla="*/ 0 w 6979526"/>
              <a:gd name="connsiteY5" fmla="*/ 2587380 h 2587380"/>
              <a:gd name="connsiteX6" fmla="*/ 2414332 w 6979526"/>
              <a:gd name="connsiteY6" fmla="*/ 342900 h 2587380"/>
              <a:gd name="connsiteX7" fmla="*/ 2935032 w 6979526"/>
              <a:gd name="connsiteY7" fmla="*/ 850900 h 25873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979526" h="2587380">
                <a:moveTo>
                  <a:pt x="3900232" y="0"/>
                </a:moveTo>
                <a:lnTo>
                  <a:pt x="5005132" y="1066800"/>
                </a:lnTo>
                <a:lnTo>
                  <a:pt x="5360732" y="762000"/>
                </a:lnTo>
                <a:lnTo>
                  <a:pt x="6979526" y="2349664"/>
                </a:lnTo>
                <a:lnTo>
                  <a:pt x="6979526" y="2587380"/>
                </a:lnTo>
                <a:lnTo>
                  <a:pt x="0" y="2587380"/>
                </a:lnTo>
                <a:lnTo>
                  <a:pt x="2414332" y="342900"/>
                </a:lnTo>
                <a:lnTo>
                  <a:pt x="2935032" y="850900"/>
                </a:ln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0" name="任意多边形: 形状 99">
            <a:extLst>
              <a:ext uri="{FF2B5EF4-FFF2-40B4-BE49-F238E27FC236}">
                <a16:creationId xmlns:a16="http://schemas.microsoft.com/office/drawing/2014/main" xmlns="" id="{F1A3F064-FC39-45BA-BB29-6A12077FB92D}"/>
              </a:ext>
            </a:extLst>
          </p:cNvPr>
          <p:cNvSpPr/>
          <p:nvPr/>
        </p:nvSpPr>
        <p:spPr>
          <a:xfrm>
            <a:off x="4507168" y="2115887"/>
            <a:ext cx="6909068" cy="2473713"/>
          </a:xfrm>
          <a:custGeom>
            <a:avLst/>
            <a:gdLst>
              <a:gd name="connsiteX0" fmla="*/ 3900232 w 6979526"/>
              <a:gd name="connsiteY0" fmla="*/ 0 h 2587380"/>
              <a:gd name="connsiteX1" fmla="*/ 5005132 w 6979526"/>
              <a:gd name="connsiteY1" fmla="*/ 1066800 h 2587380"/>
              <a:gd name="connsiteX2" fmla="*/ 5360732 w 6979526"/>
              <a:gd name="connsiteY2" fmla="*/ 762000 h 2587380"/>
              <a:gd name="connsiteX3" fmla="*/ 6979526 w 6979526"/>
              <a:gd name="connsiteY3" fmla="*/ 2349664 h 2587380"/>
              <a:gd name="connsiteX4" fmla="*/ 6979526 w 6979526"/>
              <a:gd name="connsiteY4" fmla="*/ 2587380 h 2587380"/>
              <a:gd name="connsiteX5" fmla="*/ 0 w 6979526"/>
              <a:gd name="connsiteY5" fmla="*/ 2587380 h 2587380"/>
              <a:gd name="connsiteX6" fmla="*/ 2414332 w 6979526"/>
              <a:gd name="connsiteY6" fmla="*/ 342900 h 2587380"/>
              <a:gd name="connsiteX7" fmla="*/ 2935032 w 6979526"/>
              <a:gd name="connsiteY7" fmla="*/ 850900 h 25873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979526" h="2587380">
                <a:moveTo>
                  <a:pt x="3900232" y="0"/>
                </a:moveTo>
                <a:lnTo>
                  <a:pt x="5005132" y="1066800"/>
                </a:lnTo>
                <a:lnTo>
                  <a:pt x="5360732" y="762000"/>
                </a:lnTo>
                <a:lnTo>
                  <a:pt x="6979526" y="2349664"/>
                </a:lnTo>
                <a:lnTo>
                  <a:pt x="6979526" y="2587380"/>
                </a:lnTo>
                <a:lnTo>
                  <a:pt x="0" y="2587380"/>
                </a:lnTo>
                <a:lnTo>
                  <a:pt x="2414332" y="342900"/>
                </a:lnTo>
                <a:lnTo>
                  <a:pt x="2935032" y="850900"/>
                </a:lnTo>
                <a:close/>
              </a:path>
            </a:pathLst>
          </a:custGeom>
          <a:solidFill>
            <a:schemeClr val="accent1">
              <a:lumMod val="10000"/>
              <a:lumOff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3" name="图片 2" descr="图片包含 游戏机&#10;&#10;描述已自动生成">
            <a:extLst>
              <a:ext uri="{FF2B5EF4-FFF2-40B4-BE49-F238E27FC236}">
                <a16:creationId xmlns:a16="http://schemas.microsoft.com/office/drawing/2014/main" xmlns="" id="{E6C940FF-B226-4FEB-B7EC-205005154F33}"/>
              </a:ext>
            </a:extLst>
          </p:cNvPr>
          <p:cNvPicPr>
            <a:picLocks/>
          </p:cNvPicPr>
          <p:nvPr/>
        </p:nvPicPr>
        <p:blipFill>
          <a:blip r:embed="rId6">
            <a:extLst>
              <a:ext uri="{28A0092B-C50C-407E-A947-70E740481C1C}">
                <a14:useLocalDpi xmlns:a14="http://schemas.microsoft.com/office/drawing/2010/main" val="0"/>
              </a:ext>
            </a:extLst>
          </a:blip>
          <a:stretch>
            <a:fillRect/>
          </a:stretch>
        </p:blipFill>
        <p:spPr>
          <a:xfrm>
            <a:off x="4451218" y="1894724"/>
            <a:ext cx="7611537" cy="2657846"/>
          </a:xfrm>
          <a:prstGeom prst="rect">
            <a:avLst/>
          </a:prstGeom>
        </p:spPr>
      </p:pic>
      <p:grpSp>
        <p:nvGrpSpPr>
          <p:cNvPr id="21" name="组合 20">
            <a:extLst>
              <a:ext uri="{FF2B5EF4-FFF2-40B4-BE49-F238E27FC236}">
                <a16:creationId xmlns:a16="http://schemas.microsoft.com/office/drawing/2014/main" xmlns="" id="{B716B7DE-38BF-4EF5-9FF5-5E6CFED38DEC}"/>
              </a:ext>
            </a:extLst>
          </p:cNvPr>
          <p:cNvGrpSpPr/>
          <p:nvPr/>
        </p:nvGrpSpPr>
        <p:grpSpPr>
          <a:xfrm flipH="1">
            <a:off x="9405791" y="1540592"/>
            <a:ext cx="1610014" cy="1113561"/>
            <a:chOff x="3437108" y="-3752823"/>
            <a:chExt cx="1817049" cy="1256756"/>
          </a:xfrm>
        </p:grpSpPr>
        <p:pic>
          <p:nvPicPr>
            <p:cNvPr id="122" name="图形 121">
              <a:extLst>
                <a:ext uri="{FF2B5EF4-FFF2-40B4-BE49-F238E27FC236}">
                  <a16:creationId xmlns:a16="http://schemas.microsoft.com/office/drawing/2014/main" xmlns="" id="{44D21631-517A-4156-B637-13EA094E6D2A}"/>
                </a:ext>
              </a:extLst>
            </p:cNvPr>
            <p:cNvPicPr>
              <a:picLocks noChangeAspect="1"/>
            </p:cNvPicPr>
            <p:nvPr/>
          </p:nvPicPr>
          <p:blipFill>
            <a:blip r:embed="rId7" cstate="print">
              <a:extLst>
                <a:ext uri="{28A0092B-C50C-407E-A947-70E740481C1C}">
                  <a14:useLocalDpi xmlns:a14="http://schemas.microsoft.com/office/drawing/2010/main" val="0"/>
                </a:ext>
                <a:ext uri="{96DAC541-7B7A-43D3-8B79-37D633B846F1}">
                  <asvg:svgBlip xmlns:asvg="http://schemas.microsoft.com/office/drawing/2016/SVG/main" xmlns="" r:embed="rId9"/>
                </a:ext>
              </a:extLst>
            </a:blip>
            <a:stretch>
              <a:fillRect/>
            </a:stretch>
          </p:blipFill>
          <p:spPr>
            <a:xfrm rot="18042378" flipH="1">
              <a:off x="4043050" y="-3643393"/>
              <a:ext cx="541384" cy="1753267"/>
            </a:xfrm>
            <a:prstGeom prst="rect">
              <a:avLst/>
            </a:prstGeom>
          </p:spPr>
        </p:pic>
        <p:pic>
          <p:nvPicPr>
            <p:cNvPr id="123" name="图形 122">
              <a:extLst>
                <a:ext uri="{FF2B5EF4-FFF2-40B4-BE49-F238E27FC236}">
                  <a16:creationId xmlns:a16="http://schemas.microsoft.com/office/drawing/2014/main" xmlns="" id="{87B96A25-3170-41C7-992B-F1D0AA8CCD37}"/>
                </a:ext>
              </a:extLst>
            </p:cNvPr>
            <p:cNvPicPr>
              <a:picLocks noChangeAspect="1"/>
            </p:cNvPicPr>
            <p:nvPr/>
          </p:nvPicPr>
          <p:blipFill>
            <a:blip r:embed="rId10" cstate="print">
              <a:extLst>
                <a:ext uri="{28A0092B-C50C-407E-A947-70E740481C1C}">
                  <a14:useLocalDpi xmlns:a14="http://schemas.microsoft.com/office/drawing/2010/main" val="0"/>
                </a:ext>
                <a:ext uri="{96DAC541-7B7A-43D3-8B79-37D633B846F1}">
                  <asvg:svgBlip xmlns:asvg="http://schemas.microsoft.com/office/drawing/2016/SVG/main" xmlns="" r:embed="rId11"/>
                </a:ext>
              </a:extLst>
            </a:blip>
            <a:stretch>
              <a:fillRect/>
            </a:stretch>
          </p:blipFill>
          <p:spPr>
            <a:xfrm rot="18042378" flipH="1">
              <a:off x="4106832" y="-3676183"/>
              <a:ext cx="541384" cy="1753267"/>
            </a:xfrm>
            <a:prstGeom prst="rect">
              <a:avLst/>
            </a:prstGeom>
          </p:spPr>
        </p:pic>
        <p:pic>
          <p:nvPicPr>
            <p:cNvPr id="125" name="图形 124">
              <a:extLst>
                <a:ext uri="{FF2B5EF4-FFF2-40B4-BE49-F238E27FC236}">
                  <a16:creationId xmlns:a16="http://schemas.microsoft.com/office/drawing/2014/main" xmlns="" id="{A4D52B84-7CB1-4867-9C0A-80D5394E4F20}"/>
                </a:ext>
              </a:extLst>
            </p:cNvPr>
            <p:cNvPicPr>
              <a:picLocks noChangeAspect="1"/>
            </p:cNvPicPr>
            <p:nvPr/>
          </p:nvPicPr>
          <p:blipFill>
            <a:blip r:embed="rId7" cstate="print">
              <a:extLst>
                <a:ext uri="{28A0092B-C50C-407E-A947-70E740481C1C}">
                  <a14:useLocalDpi xmlns:a14="http://schemas.microsoft.com/office/drawing/2010/main" val="0"/>
                </a:ext>
                <a:ext uri="{96DAC541-7B7A-43D3-8B79-37D633B846F1}">
                  <asvg:svgBlip xmlns:asvg="http://schemas.microsoft.com/office/drawing/2016/SVG/main" xmlns="" r:embed="rId9"/>
                </a:ext>
              </a:extLst>
            </a:blip>
            <a:stretch>
              <a:fillRect/>
            </a:stretch>
          </p:blipFill>
          <p:spPr>
            <a:xfrm rot="19260941" flipH="1">
              <a:off x="4587963" y="-3747561"/>
              <a:ext cx="330724" cy="1071050"/>
            </a:xfrm>
            <a:prstGeom prst="rect">
              <a:avLst/>
            </a:prstGeom>
          </p:spPr>
        </p:pic>
        <p:pic>
          <p:nvPicPr>
            <p:cNvPr id="126" name="图形 125">
              <a:extLst>
                <a:ext uri="{FF2B5EF4-FFF2-40B4-BE49-F238E27FC236}">
                  <a16:creationId xmlns:a16="http://schemas.microsoft.com/office/drawing/2014/main" xmlns="" id="{B840ACB5-73E8-4E2A-81C1-C9948CC6901D}"/>
                </a:ext>
              </a:extLst>
            </p:cNvPr>
            <p:cNvPicPr>
              <a:picLocks noChangeAspect="1"/>
            </p:cNvPicPr>
            <p:nvPr/>
          </p:nvPicPr>
          <p:blipFill>
            <a:blip r:embed="rId10" cstate="print">
              <a:extLst>
                <a:ext uri="{28A0092B-C50C-407E-A947-70E740481C1C}">
                  <a14:useLocalDpi xmlns:a14="http://schemas.microsoft.com/office/drawing/2010/main" val="0"/>
                </a:ext>
                <a:ext uri="{96DAC541-7B7A-43D3-8B79-37D633B846F1}">
                  <asvg:svgBlip xmlns:asvg="http://schemas.microsoft.com/office/drawing/2016/SVG/main" xmlns="" r:embed="rId11"/>
                </a:ext>
              </a:extLst>
            </a:blip>
            <a:stretch>
              <a:fillRect/>
            </a:stretch>
          </p:blipFill>
          <p:spPr>
            <a:xfrm rot="19260941" flipH="1">
              <a:off x="4631457" y="-3752823"/>
              <a:ext cx="330724" cy="1071050"/>
            </a:xfrm>
            <a:prstGeom prst="rect">
              <a:avLst/>
            </a:prstGeom>
          </p:spPr>
        </p:pic>
      </p:grpSp>
      <p:sp>
        <p:nvSpPr>
          <p:cNvPr id="38" name="任意多边形: 形状 37">
            <a:extLst>
              <a:ext uri="{FF2B5EF4-FFF2-40B4-BE49-F238E27FC236}">
                <a16:creationId xmlns:a16="http://schemas.microsoft.com/office/drawing/2014/main" xmlns="" id="{D6137C33-8F9B-41FF-9C9E-EFE58DEC6339}"/>
              </a:ext>
            </a:extLst>
          </p:cNvPr>
          <p:cNvSpPr/>
          <p:nvPr/>
        </p:nvSpPr>
        <p:spPr>
          <a:xfrm>
            <a:off x="8802923" y="48420"/>
            <a:ext cx="2685204" cy="666771"/>
          </a:xfrm>
          <a:custGeom>
            <a:avLst/>
            <a:gdLst>
              <a:gd name="connsiteX0" fmla="*/ 2558091 w 5001078"/>
              <a:gd name="connsiteY0" fmla="*/ 592868 h 1241833"/>
              <a:gd name="connsiteX1" fmla="*/ 2426091 w 5001078"/>
              <a:gd name="connsiteY1" fmla="*/ 659401 h 1241833"/>
              <a:gd name="connsiteX2" fmla="*/ 2378059 w 5001078"/>
              <a:gd name="connsiteY2" fmla="*/ 839788 h 1241833"/>
              <a:gd name="connsiteX3" fmla="*/ 2424313 w 5001078"/>
              <a:gd name="connsiteY3" fmla="*/ 1006654 h 1241833"/>
              <a:gd name="connsiteX4" fmla="*/ 2551686 w 5001078"/>
              <a:gd name="connsiteY4" fmla="*/ 1065360 h 1241833"/>
              <a:gd name="connsiteX5" fmla="*/ 2676925 w 5001078"/>
              <a:gd name="connsiteY5" fmla="*/ 1003452 h 1241833"/>
              <a:gd name="connsiteX6" fmla="*/ 2726024 w 5001078"/>
              <a:gd name="connsiteY6" fmla="*/ 842634 h 1241833"/>
              <a:gd name="connsiteX7" fmla="*/ 2726024 w 5001078"/>
              <a:gd name="connsiteY7" fmla="*/ 777168 h 1241833"/>
              <a:gd name="connsiteX8" fmla="*/ 2677993 w 5001078"/>
              <a:gd name="connsiteY8" fmla="*/ 645169 h 1241833"/>
              <a:gd name="connsiteX9" fmla="*/ 2558091 w 5001078"/>
              <a:gd name="connsiteY9" fmla="*/ 592868 h 1241833"/>
              <a:gd name="connsiteX10" fmla="*/ 3505446 w 5001078"/>
              <a:gd name="connsiteY10" fmla="*/ 573655 h 1241833"/>
              <a:gd name="connsiteX11" fmla="*/ 3400843 w 5001078"/>
              <a:gd name="connsiteY11" fmla="*/ 622043 h 1241833"/>
              <a:gd name="connsiteX12" fmla="*/ 3343917 w 5001078"/>
              <a:gd name="connsiteY12" fmla="*/ 750128 h 1241833"/>
              <a:gd name="connsiteX13" fmla="*/ 3648475 w 5001078"/>
              <a:gd name="connsiteY13" fmla="*/ 750128 h 1241833"/>
              <a:gd name="connsiteX14" fmla="*/ 3505446 w 5001078"/>
              <a:gd name="connsiteY14" fmla="*/ 573655 h 1241833"/>
              <a:gd name="connsiteX15" fmla="*/ 1760153 w 5001078"/>
              <a:gd name="connsiteY15" fmla="*/ 435608 h 1241833"/>
              <a:gd name="connsiteX16" fmla="*/ 1989283 w 5001078"/>
              <a:gd name="connsiteY16" fmla="*/ 435608 h 1241833"/>
              <a:gd name="connsiteX17" fmla="*/ 1989283 w 5001078"/>
              <a:gd name="connsiteY17" fmla="*/ 1222620 h 1241833"/>
              <a:gd name="connsiteX18" fmla="*/ 1760153 w 5001078"/>
              <a:gd name="connsiteY18" fmla="*/ 1222620 h 1241833"/>
              <a:gd name="connsiteX19" fmla="*/ 17078 w 5001078"/>
              <a:gd name="connsiteY19" fmla="*/ 435608 h 1241833"/>
              <a:gd name="connsiteX20" fmla="*/ 246208 w 5001078"/>
              <a:gd name="connsiteY20" fmla="*/ 435608 h 1241833"/>
              <a:gd name="connsiteX21" fmla="*/ 246208 w 5001078"/>
              <a:gd name="connsiteY21" fmla="*/ 1222620 h 1241833"/>
              <a:gd name="connsiteX22" fmla="*/ 17078 w 5001078"/>
              <a:gd name="connsiteY22" fmla="*/ 1222620 h 1241833"/>
              <a:gd name="connsiteX23" fmla="*/ 3506869 w 5001078"/>
              <a:gd name="connsiteY23" fmla="*/ 416395 h 1241833"/>
              <a:gd name="connsiteX24" fmla="*/ 3768377 w 5001078"/>
              <a:gd name="connsiteY24" fmla="*/ 517796 h 1241833"/>
              <a:gd name="connsiteX25" fmla="*/ 3862662 w 5001078"/>
              <a:gd name="connsiteY25" fmla="*/ 796381 h 1241833"/>
              <a:gd name="connsiteX26" fmla="*/ 3862662 w 5001078"/>
              <a:gd name="connsiteY26" fmla="*/ 893868 h 1241833"/>
              <a:gd name="connsiteX27" fmla="*/ 3344628 w 5001078"/>
              <a:gd name="connsiteY27" fmla="*/ 893868 h 1241833"/>
              <a:gd name="connsiteX28" fmla="*/ 3565219 w 5001078"/>
              <a:gd name="connsiteY28" fmla="*/ 1076745 h 1241833"/>
              <a:gd name="connsiteX29" fmla="*/ 3795061 w 5001078"/>
              <a:gd name="connsiteY29" fmla="*/ 1012703 h 1241833"/>
              <a:gd name="connsiteX30" fmla="*/ 3795061 w 5001078"/>
              <a:gd name="connsiteY30" fmla="*/ 1181348 h 1241833"/>
              <a:gd name="connsiteX31" fmla="*/ 3513274 w 5001078"/>
              <a:gd name="connsiteY31" fmla="*/ 1241833 h 1241833"/>
              <a:gd name="connsiteX32" fmla="*/ 3221169 w 5001078"/>
              <a:gd name="connsiteY32" fmla="*/ 1135807 h 1241833"/>
              <a:gd name="connsiteX33" fmla="*/ 3116921 w 5001078"/>
              <a:gd name="connsiteY33" fmla="*/ 840499 h 1241833"/>
              <a:gd name="connsiteX34" fmla="*/ 3227929 w 5001078"/>
              <a:gd name="connsiteY34" fmla="*/ 534162 h 1241833"/>
              <a:gd name="connsiteX35" fmla="*/ 3506869 w 5001078"/>
              <a:gd name="connsiteY35" fmla="*/ 416395 h 1241833"/>
              <a:gd name="connsiteX36" fmla="*/ 4744735 w 5001078"/>
              <a:gd name="connsiteY36" fmla="*/ 353465 h 1241833"/>
              <a:gd name="connsiteX37" fmla="*/ 4801132 w 5001078"/>
              <a:gd name="connsiteY37" fmla="*/ 353465 h 1241833"/>
              <a:gd name="connsiteX38" fmla="*/ 4801132 w 5001078"/>
              <a:gd name="connsiteY38" fmla="*/ 424660 h 1241833"/>
              <a:gd name="connsiteX39" fmla="*/ 4744735 w 5001078"/>
              <a:gd name="connsiteY39" fmla="*/ 424660 h 1241833"/>
              <a:gd name="connsiteX40" fmla="*/ 4548747 w 5001078"/>
              <a:gd name="connsiteY40" fmla="*/ 353465 h 1241833"/>
              <a:gd name="connsiteX41" fmla="*/ 4604744 w 5001078"/>
              <a:gd name="connsiteY41" fmla="*/ 353465 h 1241833"/>
              <a:gd name="connsiteX42" fmla="*/ 4604744 w 5001078"/>
              <a:gd name="connsiteY42" fmla="*/ 424660 h 1241833"/>
              <a:gd name="connsiteX43" fmla="*/ 4548747 w 5001078"/>
              <a:gd name="connsiteY43" fmla="*/ 424660 h 1241833"/>
              <a:gd name="connsiteX44" fmla="*/ 4689538 w 5001078"/>
              <a:gd name="connsiteY44" fmla="*/ 304667 h 1241833"/>
              <a:gd name="connsiteX45" fmla="*/ 4689538 w 5001078"/>
              <a:gd name="connsiteY45" fmla="*/ 492255 h 1241833"/>
              <a:gd name="connsiteX46" fmla="*/ 4744734 w 5001078"/>
              <a:gd name="connsiteY46" fmla="*/ 492255 h 1241833"/>
              <a:gd name="connsiteX47" fmla="*/ 4744734 w 5001078"/>
              <a:gd name="connsiteY47" fmla="*/ 473456 h 1241833"/>
              <a:gd name="connsiteX48" fmla="*/ 4801131 w 5001078"/>
              <a:gd name="connsiteY48" fmla="*/ 473456 h 1241833"/>
              <a:gd name="connsiteX49" fmla="*/ 4801131 w 5001078"/>
              <a:gd name="connsiteY49" fmla="*/ 492255 h 1241833"/>
              <a:gd name="connsiteX50" fmla="*/ 4856327 w 5001078"/>
              <a:gd name="connsiteY50" fmla="*/ 492255 h 1241833"/>
              <a:gd name="connsiteX51" fmla="*/ 4856327 w 5001078"/>
              <a:gd name="connsiteY51" fmla="*/ 304667 h 1241833"/>
              <a:gd name="connsiteX52" fmla="*/ 4493550 w 5001078"/>
              <a:gd name="connsiteY52" fmla="*/ 304667 h 1241833"/>
              <a:gd name="connsiteX53" fmla="*/ 4493550 w 5001078"/>
              <a:gd name="connsiteY53" fmla="*/ 492255 h 1241833"/>
              <a:gd name="connsiteX54" fmla="*/ 4548746 w 5001078"/>
              <a:gd name="connsiteY54" fmla="*/ 492255 h 1241833"/>
              <a:gd name="connsiteX55" fmla="*/ 4548746 w 5001078"/>
              <a:gd name="connsiteY55" fmla="*/ 473456 h 1241833"/>
              <a:gd name="connsiteX56" fmla="*/ 4604743 w 5001078"/>
              <a:gd name="connsiteY56" fmla="*/ 473456 h 1241833"/>
              <a:gd name="connsiteX57" fmla="*/ 4604743 w 5001078"/>
              <a:gd name="connsiteY57" fmla="*/ 492255 h 1241833"/>
              <a:gd name="connsiteX58" fmla="*/ 4659939 w 5001078"/>
              <a:gd name="connsiteY58" fmla="*/ 492255 h 1241833"/>
              <a:gd name="connsiteX59" fmla="*/ 4659939 w 5001078"/>
              <a:gd name="connsiteY59" fmla="*/ 304667 h 1241833"/>
              <a:gd name="connsiteX60" fmla="*/ 4590345 w 5001078"/>
              <a:gd name="connsiteY60" fmla="*/ 171076 h 1241833"/>
              <a:gd name="connsiteX61" fmla="*/ 4759934 w 5001078"/>
              <a:gd name="connsiteY61" fmla="*/ 171076 h 1241833"/>
              <a:gd name="connsiteX62" fmla="*/ 4759934 w 5001078"/>
              <a:gd name="connsiteY62" fmla="*/ 223073 h 1241833"/>
              <a:gd name="connsiteX63" fmla="*/ 4590345 w 5001078"/>
              <a:gd name="connsiteY63" fmla="*/ 223073 h 1241833"/>
              <a:gd name="connsiteX64" fmla="*/ 4531147 w 5001078"/>
              <a:gd name="connsiteY64" fmla="*/ 120678 h 1241833"/>
              <a:gd name="connsiteX65" fmla="*/ 4531147 w 5001078"/>
              <a:gd name="connsiteY65" fmla="*/ 273469 h 1241833"/>
              <a:gd name="connsiteX66" fmla="*/ 4819130 w 5001078"/>
              <a:gd name="connsiteY66" fmla="*/ 273469 h 1241833"/>
              <a:gd name="connsiteX67" fmla="*/ 4819130 w 5001078"/>
              <a:gd name="connsiteY67" fmla="*/ 120678 h 1241833"/>
              <a:gd name="connsiteX68" fmla="*/ 4215316 w 5001078"/>
              <a:gd name="connsiteY68" fmla="*/ 106679 h 1241833"/>
              <a:gd name="connsiteX69" fmla="*/ 4215316 w 5001078"/>
              <a:gd name="connsiteY69" fmla="*/ 241871 h 1241833"/>
              <a:gd name="connsiteX70" fmla="*/ 4138520 w 5001078"/>
              <a:gd name="connsiteY70" fmla="*/ 241871 h 1241833"/>
              <a:gd name="connsiteX71" fmla="*/ 4138520 w 5001078"/>
              <a:gd name="connsiteY71" fmla="*/ 141477 h 1241833"/>
              <a:gd name="connsiteX72" fmla="*/ 4082524 w 5001078"/>
              <a:gd name="connsiteY72" fmla="*/ 141477 h 1241833"/>
              <a:gd name="connsiteX73" fmla="*/ 4082524 w 5001078"/>
              <a:gd name="connsiteY73" fmla="*/ 294667 h 1241833"/>
              <a:gd name="connsiteX74" fmla="*/ 4215316 w 5001078"/>
              <a:gd name="connsiteY74" fmla="*/ 294667 h 1241833"/>
              <a:gd name="connsiteX75" fmla="*/ 4215316 w 5001078"/>
              <a:gd name="connsiteY75" fmla="*/ 427459 h 1241833"/>
              <a:gd name="connsiteX76" fmla="*/ 4124121 w 5001078"/>
              <a:gd name="connsiteY76" fmla="*/ 427459 h 1241833"/>
              <a:gd name="connsiteX77" fmla="*/ 4124121 w 5001078"/>
              <a:gd name="connsiteY77" fmla="*/ 329465 h 1241833"/>
              <a:gd name="connsiteX78" fmla="*/ 4068125 w 5001078"/>
              <a:gd name="connsiteY78" fmla="*/ 329465 h 1241833"/>
              <a:gd name="connsiteX79" fmla="*/ 4068125 w 5001078"/>
              <a:gd name="connsiteY79" fmla="*/ 480256 h 1241833"/>
              <a:gd name="connsiteX80" fmla="*/ 4366906 w 5001078"/>
              <a:gd name="connsiteY80" fmla="*/ 480256 h 1241833"/>
              <a:gd name="connsiteX81" fmla="*/ 4366906 w 5001078"/>
              <a:gd name="connsiteY81" fmla="*/ 499055 h 1241833"/>
              <a:gd name="connsiteX82" fmla="*/ 4422903 w 5001078"/>
              <a:gd name="connsiteY82" fmla="*/ 499055 h 1241833"/>
              <a:gd name="connsiteX83" fmla="*/ 4422903 w 5001078"/>
              <a:gd name="connsiteY83" fmla="*/ 329465 h 1241833"/>
              <a:gd name="connsiteX84" fmla="*/ 4366906 w 5001078"/>
              <a:gd name="connsiteY84" fmla="*/ 329465 h 1241833"/>
              <a:gd name="connsiteX85" fmla="*/ 4366906 w 5001078"/>
              <a:gd name="connsiteY85" fmla="*/ 427459 h 1241833"/>
              <a:gd name="connsiteX86" fmla="*/ 4275312 w 5001078"/>
              <a:gd name="connsiteY86" fmla="*/ 427459 h 1241833"/>
              <a:gd name="connsiteX87" fmla="*/ 4275312 w 5001078"/>
              <a:gd name="connsiteY87" fmla="*/ 294667 h 1241833"/>
              <a:gd name="connsiteX88" fmla="*/ 4408504 w 5001078"/>
              <a:gd name="connsiteY88" fmla="*/ 294667 h 1241833"/>
              <a:gd name="connsiteX89" fmla="*/ 4408504 w 5001078"/>
              <a:gd name="connsiteY89" fmla="*/ 141477 h 1241833"/>
              <a:gd name="connsiteX90" fmla="*/ 4352507 w 5001078"/>
              <a:gd name="connsiteY90" fmla="*/ 141477 h 1241833"/>
              <a:gd name="connsiteX91" fmla="*/ 4352507 w 5001078"/>
              <a:gd name="connsiteY91" fmla="*/ 241871 h 1241833"/>
              <a:gd name="connsiteX92" fmla="*/ 4275312 w 5001078"/>
              <a:gd name="connsiteY92" fmla="*/ 241871 h 1241833"/>
              <a:gd name="connsiteX93" fmla="*/ 4275312 w 5001078"/>
              <a:gd name="connsiteY93" fmla="*/ 106679 h 1241833"/>
              <a:gd name="connsiteX94" fmla="*/ 853716 w 5001078"/>
              <a:gd name="connsiteY94" fmla="*/ 101875 h 1241833"/>
              <a:gd name="connsiteX95" fmla="*/ 1124829 w 5001078"/>
              <a:gd name="connsiteY95" fmla="*/ 143858 h 1241833"/>
              <a:gd name="connsiteX96" fmla="*/ 1124829 w 5001078"/>
              <a:gd name="connsiteY96" fmla="*/ 364449 h 1241833"/>
              <a:gd name="connsiteX97" fmla="*/ 865101 w 5001078"/>
              <a:gd name="connsiteY97" fmla="*/ 289021 h 1241833"/>
              <a:gd name="connsiteX98" fmla="*/ 726342 w 5001078"/>
              <a:gd name="connsiteY98" fmla="*/ 320687 h 1241833"/>
              <a:gd name="connsiteX99" fmla="*/ 674396 w 5001078"/>
              <a:gd name="connsiteY99" fmla="*/ 405721 h 1241833"/>
              <a:gd name="connsiteX100" fmla="*/ 709976 w 5001078"/>
              <a:gd name="connsiteY100" fmla="*/ 484351 h 1241833"/>
              <a:gd name="connsiteX101" fmla="*/ 885737 w 5001078"/>
              <a:gd name="connsiteY101" fmla="*/ 581483 h 1241833"/>
              <a:gd name="connsiteX102" fmla="*/ 1111665 w 5001078"/>
              <a:gd name="connsiteY102" fmla="*/ 730204 h 1241833"/>
              <a:gd name="connsiteX103" fmla="*/ 1173217 w 5001078"/>
              <a:gd name="connsiteY103" fmla="*/ 916639 h 1241833"/>
              <a:gd name="connsiteX104" fmla="*/ 1060787 w 5001078"/>
              <a:gd name="connsiteY104" fmla="*/ 1158578 h 1241833"/>
              <a:gd name="connsiteX105" fmla="*/ 741285 w 5001078"/>
              <a:gd name="connsiteY105" fmla="*/ 1241833 h 1241833"/>
              <a:gd name="connsiteX106" fmla="*/ 431034 w 5001078"/>
              <a:gd name="connsiteY106" fmla="*/ 1180637 h 1241833"/>
              <a:gd name="connsiteX107" fmla="*/ 431034 w 5001078"/>
              <a:gd name="connsiteY107" fmla="*/ 945102 h 1241833"/>
              <a:gd name="connsiteX108" fmla="*/ 733458 w 5001078"/>
              <a:gd name="connsiteY108" fmla="*/ 1055398 h 1241833"/>
              <a:gd name="connsiteX109" fmla="*/ 877909 w 5001078"/>
              <a:gd name="connsiteY109" fmla="*/ 1022309 h 1241833"/>
              <a:gd name="connsiteX110" fmla="*/ 926297 w 5001078"/>
              <a:gd name="connsiteY110" fmla="*/ 937275 h 1241833"/>
              <a:gd name="connsiteX111" fmla="*/ 887872 w 5001078"/>
              <a:gd name="connsiteY111" fmla="*/ 852596 h 1241833"/>
              <a:gd name="connsiteX112" fmla="*/ 685070 w 5001078"/>
              <a:gd name="connsiteY112" fmla="*/ 744435 h 1241833"/>
              <a:gd name="connsiteX113" fmla="*/ 426765 w 5001078"/>
              <a:gd name="connsiteY113" fmla="*/ 425646 h 1241833"/>
              <a:gd name="connsiteX114" fmla="*/ 543821 w 5001078"/>
              <a:gd name="connsiteY114" fmla="*/ 186909 h 1241833"/>
              <a:gd name="connsiteX115" fmla="*/ 853716 w 5001078"/>
              <a:gd name="connsiteY115" fmla="*/ 101875 h 1241833"/>
              <a:gd name="connsiteX116" fmla="*/ 1876142 w 5001078"/>
              <a:gd name="connsiteY116" fmla="*/ 62738 h 1241833"/>
              <a:gd name="connsiteX117" fmla="*/ 1972917 w 5001078"/>
              <a:gd name="connsiteY117" fmla="*/ 96538 h 1241833"/>
              <a:gd name="connsiteX118" fmla="*/ 2009919 w 5001078"/>
              <a:gd name="connsiteY118" fmla="*/ 181572 h 1241833"/>
              <a:gd name="connsiteX119" fmla="*/ 1972205 w 5001078"/>
              <a:gd name="connsiteY119" fmla="*/ 268030 h 1241833"/>
              <a:gd name="connsiteX120" fmla="*/ 1876142 w 5001078"/>
              <a:gd name="connsiteY120" fmla="*/ 302541 h 1241833"/>
              <a:gd name="connsiteX121" fmla="*/ 1780789 w 5001078"/>
              <a:gd name="connsiteY121" fmla="*/ 267674 h 1241833"/>
              <a:gd name="connsiteX122" fmla="*/ 1743075 w 5001078"/>
              <a:gd name="connsiteY122" fmla="*/ 181572 h 1241833"/>
              <a:gd name="connsiteX123" fmla="*/ 1780434 w 5001078"/>
              <a:gd name="connsiteY123" fmla="*/ 95826 h 1241833"/>
              <a:gd name="connsiteX124" fmla="*/ 1876142 w 5001078"/>
              <a:gd name="connsiteY124" fmla="*/ 62738 h 1241833"/>
              <a:gd name="connsiteX125" fmla="*/ 133066 w 5001078"/>
              <a:gd name="connsiteY125" fmla="*/ 62738 h 1241833"/>
              <a:gd name="connsiteX126" fmla="*/ 229842 w 5001078"/>
              <a:gd name="connsiteY126" fmla="*/ 96538 h 1241833"/>
              <a:gd name="connsiteX127" fmla="*/ 266844 w 5001078"/>
              <a:gd name="connsiteY127" fmla="*/ 181572 h 1241833"/>
              <a:gd name="connsiteX128" fmla="*/ 229130 w 5001078"/>
              <a:gd name="connsiteY128" fmla="*/ 268030 h 1241833"/>
              <a:gd name="connsiteX129" fmla="*/ 133066 w 5001078"/>
              <a:gd name="connsiteY129" fmla="*/ 302541 h 1241833"/>
              <a:gd name="connsiteX130" fmla="*/ 37714 w 5001078"/>
              <a:gd name="connsiteY130" fmla="*/ 267674 h 1241833"/>
              <a:gd name="connsiteX131" fmla="*/ 0 w 5001078"/>
              <a:gd name="connsiteY131" fmla="*/ 181572 h 1241833"/>
              <a:gd name="connsiteX132" fmla="*/ 37358 w 5001078"/>
              <a:gd name="connsiteY132" fmla="*/ 95826 h 1241833"/>
              <a:gd name="connsiteX133" fmla="*/ 133066 w 5001078"/>
              <a:gd name="connsiteY133" fmla="*/ 62738 h 1241833"/>
              <a:gd name="connsiteX134" fmla="*/ 2722467 w 5001078"/>
              <a:gd name="connsiteY134" fmla="*/ 57756 h 1241833"/>
              <a:gd name="connsiteX135" fmla="*/ 2951597 w 5001078"/>
              <a:gd name="connsiteY135" fmla="*/ 57756 h 1241833"/>
              <a:gd name="connsiteX136" fmla="*/ 2951597 w 5001078"/>
              <a:gd name="connsiteY136" fmla="*/ 1222620 h 1241833"/>
              <a:gd name="connsiteX137" fmla="*/ 2722467 w 5001078"/>
              <a:gd name="connsiteY137" fmla="*/ 1222620 h 1241833"/>
              <a:gd name="connsiteX138" fmla="*/ 2722467 w 5001078"/>
              <a:gd name="connsiteY138" fmla="*/ 1111613 h 1241833"/>
              <a:gd name="connsiteX139" fmla="*/ 2718909 w 5001078"/>
              <a:gd name="connsiteY139" fmla="*/ 1111613 h 1241833"/>
              <a:gd name="connsiteX140" fmla="*/ 2472700 w 5001078"/>
              <a:gd name="connsiteY140" fmla="*/ 1241833 h 1241833"/>
              <a:gd name="connsiteX141" fmla="*/ 2233964 w 5001078"/>
              <a:gd name="connsiteY141" fmla="*/ 1135807 h 1241833"/>
              <a:gd name="connsiteX142" fmla="*/ 2145371 w 5001078"/>
              <a:gd name="connsiteY142" fmla="*/ 846904 h 1241833"/>
              <a:gd name="connsiteX143" fmla="*/ 2244637 w 5001078"/>
              <a:gd name="connsiteY143" fmla="*/ 534874 h 1241833"/>
              <a:gd name="connsiteX144" fmla="*/ 2504010 w 5001078"/>
              <a:gd name="connsiteY144" fmla="*/ 416395 h 1241833"/>
              <a:gd name="connsiteX145" fmla="*/ 2718909 w 5001078"/>
              <a:gd name="connsiteY145" fmla="*/ 527402 h 1241833"/>
              <a:gd name="connsiteX146" fmla="*/ 2722467 w 5001078"/>
              <a:gd name="connsiteY146" fmla="*/ 527402 h 1241833"/>
              <a:gd name="connsiteX147" fmla="*/ 1331528 w 5001078"/>
              <a:gd name="connsiteY147" fmla="*/ 57756 h 1241833"/>
              <a:gd name="connsiteX148" fmla="*/ 1560658 w 5001078"/>
              <a:gd name="connsiteY148" fmla="*/ 57756 h 1241833"/>
              <a:gd name="connsiteX149" fmla="*/ 1560658 w 5001078"/>
              <a:gd name="connsiteY149" fmla="*/ 1222620 h 1241833"/>
              <a:gd name="connsiteX150" fmla="*/ 1331528 w 5001078"/>
              <a:gd name="connsiteY150" fmla="*/ 1222620 h 1241833"/>
              <a:gd name="connsiteX151" fmla="*/ 3977005 w 5001078"/>
              <a:gd name="connsiteY151" fmla="*/ 0 h 1241833"/>
              <a:gd name="connsiteX152" fmla="*/ 4064410 w 5001078"/>
              <a:gd name="connsiteY152" fmla="*/ 0 h 1241833"/>
              <a:gd name="connsiteX153" fmla="*/ 4345410 w 5001078"/>
              <a:gd name="connsiteY153" fmla="*/ 0 h 1241833"/>
              <a:gd name="connsiteX154" fmla="*/ 4901149 w 5001078"/>
              <a:gd name="connsiteY154" fmla="*/ 0 h 1241833"/>
              <a:gd name="connsiteX155" fmla="*/ 5001078 w 5001078"/>
              <a:gd name="connsiteY155" fmla="*/ 99929 h 1241833"/>
              <a:gd name="connsiteX156" fmla="*/ 5001078 w 5001078"/>
              <a:gd name="connsiteY156" fmla="*/ 349746 h 1241833"/>
              <a:gd name="connsiteX157" fmla="*/ 5001078 w 5001078"/>
              <a:gd name="connsiteY157" fmla="*/ 499636 h 1241833"/>
              <a:gd name="connsiteX158" fmla="*/ 4901149 w 5001078"/>
              <a:gd name="connsiteY158" fmla="*/ 599565 h 1241833"/>
              <a:gd name="connsiteX159" fmla="*/ 4345410 w 5001078"/>
              <a:gd name="connsiteY159" fmla="*/ 599565 h 1241833"/>
              <a:gd name="connsiteX160" fmla="*/ 4045260 w 5001078"/>
              <a:gd name="connsiteY160" fmla="*/ 718051 h 1241833"/>
              <a:gd name="connsiteX161" fmla="*/ 4064410 w 5001078"/>
              <a:gd name="connsiteY161" fmla="*/ 599565 h 1241833"/>
              <a:gd name="connsiteX162" fmla="*/ 3977005 w 5001078"/>
              <a:gd name="connsiteY162" fmla="*/ 599565 h 1241833"/>
              <a:gd name="connsiteX163" fmla="*/ 3877076 w 5001078"/>
              <a:gd name="connsiteY163" fmla="*/ 499636 h 1241833"/>
              <a:gd name="connsiteX164" fmla="*/ 3877076 w 5001078"/>
              <a:gd name="connsiteY164" fmla="*/ 349746 h 1241833"/>
              <a:gd name="connsiteX165" fmla="*/ 3877076 w 5001078"/>
              <a:gd name="connsiteY165" fmla="*/ 99929 h 1241833"/>
              <a:gd name="connsiteX166" fmla="*/ 3977005 w 5001078"/>
              <a:gd name="connsiteY166" fmla="*/ 0 h 12418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Lst>
            <a:rect l="l" t="t" r="r" b="b"/>
            <a:pathLst>
              <a:path w="5001078" h="1241833">
                <a:moveTo>
                  <a:pt x="2558091" y="592868"/>
                </a:moveTo>
                <a:cubicBezTo>
                  <a:pt x="2502113" y="592868"/>
                  <a:pt x="2458113" y="615046"/>
                  <a:pt x="2426091" y="659401"/>
                </a:cubicBezTo>
                <a:cubicBezTo>
                  <a:pt x="2394070" y="703757"/>
                  <a:pt x="2378059" y="763885"/>
                  <a:pt x="2378059" y="839788"/>
                </a:cubicBezTo>
                <a:cubicBezTo>
                  <a:pt x="2378059" y="911895"/>
                  <a:pt x="2393477" y="967517"/>
                  <a:pt x="2424313" y="1006654"/>
                </a:cubicBezTo>
                <a:cubicBezTo>
                  <a:pt x="2455148" y="1045791"/>
                  <a:pt x="2497606" y="1065360"/>
                  <a:pt x="2551686" y="1065360"/>
                </a:cubicBezTo>
                <a:cubicBezTo>
                  <a:pt x="2602446" y="1065360"/>
                  <a:pt x="2644192" y="1044724"/>
                  <a:pt x="2676925" y="1003452"/>
                </a:cubicBezTo>
                <a:cubicBezTo>
                  <a:pt x="2709658" y="962180"/>
                  <a:pt x="2726024" y="908574"/>
                  <a:pt x="2726024" y="842634"/>
                </a:cubicBezTo>
                <a:lnTo>
                  <a:pt x="2726024" y="777168"/>
                </a:lnTo>
                <a:cubicBezTo>
                  <a:pt x="2726024" y="724037"/>
                  <a:pt x="2710014" y="680037"/>
                  <a:pt x="2677993" y="645169"/>
                </a:cubicBezTo>
                <a:cubicBezTo>
                  <a:pt x="2645971" y="610302"/>
                  <a:pt x="2606004" y="592868"/>
                  <a:pt x="2558091" y="592868"/>
                </a:cubicBezTo>
                <a:close/>
                <a:moveTo>
                  <a:pt x="3505446" y="573655"/>
                </a:moveTo>
                <a:cubicBezTo>
                  <a:pt x="3466072" y="573655"/>
                  <a:pt x="3431205" y="589784"/>
                  <a:pt x="3400843" y="622043"/>
                </a:cubicBezTo>
                <a:cubicBezTo>
                  <a:pt x="3370483" y="654301"/>
                  <a:pt x="3351507" y="696997"/>
                  <a:pt x="3343917" y="750128"/>
                </a:cubicBezTo>
                <a:lnTo>
                  <a:pt x="3648475" y="750128"/>
                </a:lnTo>
                <a:cubicBezTo>
                  <a:pt x="3648475" y="632480"/>
                  <a:pt x="3600799" y="573655"/>
                  <a:pt x="3505446" y="573655"/>
                </a:cubicBezTo>
                <a:close/>
                <a:moveTo>
                  <a:pt x="1760153" y="435608"/>
                </a:moveTo>
                <a:lnTo>
                  <a:pt x="1989283" y="435608"/>
                </a:lnTo>
                <a:lnTo>
                  <a:pt x="1989283" y="1222620"/>
                </a:lnTo>
                <a:lnTo>
                  <a:pt x="1760153" y="1222620"/>
                </a:lnTo>
                <a:close/>
                <a:moveTo>
                  <a:pt x="17078" y="435608"/>
                </a:moveTo>
                <a:lnTo>
                  <a:pt x="246208" y="435608"/>
                </a:lnTo>
                <a:lnTo>
                  <a:pt x="246208" y="1222620"/>
                </a:lnTo>
                <a:lnTo>
                  <a:pt x="17078" y="1222620"/>
                </a:lnTo>
                <a:close/>
                <a:moveTo>
                  <a:pt x="3506869" y="416395"/>
                </a:moveTo>
                <a:cubicBezTo>
                  <a:pt x="3618351" y="416395"/>
                  <a:pt x="3705520" y="450195"/>
                  <a:pt x="3768377" y="517796"/>
                </a:cubicBezTo>
                <a:cubicBezTo>
                  <a:pt x="3831233" y="585396"/>
                  <a:pt x="3862662" y="678258"/>
                  <a:pt x="3862662" y="796381"/>
                </a:cubicBezTo>
                <a:lnTo>
                  <a:pt x="3862662" y="893868"/>
                </a:lnTo>
                <a:lnTo>
                  <a:pt x="3344628" y="893868"/>
                </a:lnTo>
                <a:cubicBezTo>
                  <a:pt x="3352693" y="1015786"/>
                  <a:pt x="3426223" y="1076745"/>
                  <a:pt x="3565219" y="1076745"/>
                </a:cubicBezTo>
                <a:cubicBezTo>
                  <a:pt x="3652033" y="1076745"/>
                  <a:pt x="3728647" y="1055398"/>
                  <a:pt x="3795061" y="1012703"/>
                </a:cubicBezTo>
                <a:lnTo>
                  <a:pt x="3795061" y="1181348"/>
                </a:lnTo>
                <a:cubicBezTo>
                  <a:pt x="3723429" y="1221671"/>
                  <a:pt x="3629499" y="1241833"/>
                  <a:pt x="3513274" y="1241833"/>
                </a:cubicBezTo>
                <a:cubicBezTo>
                  <a:pt x="3388035" y="1241833"/>
                  <a:pt x="3290667" y="1206491"/>
                  <a:pt x="3221169" y="1135807"/>
                </a:cubicBezTo>
                <a:cubicBezTo>
                  <a:pt x="3151671" y="1065123"/>
                  <a:pt x="3116921" y="966687"/>
                  <a:pt x="3116921" y="840499"/>
                </a:cubicBezTo>
                <a:cubicBezTo>
                  <a:pt x="3116921" y="714786"/>
                  <a:pt x="3153924" y="612674"/>
                  <a:pt x="3227929" y="534162"/>
                </a:cubicBezTo>
                <a:cubicBezTo>
                  <a:pt x="3301933" y="455651"/>
                  <a:pt x="3394914" y="416395"/>
                  <a:pt x="3506869" y="416395"/>
                </a:cubicBezTo>
                <a:close/>
                <a:moveTo>
                  <a:pt x="4744735" y="353465"/>
                </a:moveTo>
                <a:lnTo>
                  <a:pt x="4801132" y="353465"/>
                </a:lnTo>
                <a:lnTo>
                  <a:pt x="4801132" y="424660"/>
                </a:lnTo>
                <a:lnTo>
                  <a:pt x="4744735" y="424660"/>
                </a:lnTo>
                <a:close/>
                <a:moveTo>
                  <a:pt x="4548747" y="353465"/>
                </a:moveTo>
                <a:lnTo>
                  <a:pt x="4604744" y="353465"/>
                </a:lnTo>
                <a:lnTo>
                  <a:pt x="4604744" y="424660"/>
                </a:lnTo>
                <a:lnTo>
                  <a:pt x="4548747" y="424660"/>
                </a:lnTo>
                <a:close/>
                <a:moveTo>
                  <a:pt x="4689538" y="304667"/>
                </a:moveTo>
                <a:lnTo>
                  <a:pt x="4689538" y="492255"/>
                </a:lnTo>
                <a:lnTo>
                  <a:pt x="4744734" y="492255"/>
                </a:lnTo>
                <a:lnTo>
                  <a:pt x="4744734" y="473456"/>
                </a:lnTo>
                <a:lnTo>
                  <a:pt x="4801131" y="473456"/>
                </a:lnTo>
                <a:lnTo>
                  <a:pt x="4801131" y="492255"/>
                </a:lnTo>
                <a:lnTo>
                  <a:pt x="4856327" y="492255"/>
                </a:lnTo>
                <a:lnTo>
                  <a:pt x="4856327" y="304667"/>
                </a:lnTo>
                <a:close/>
                <a:moveTo>
                  <a:pt x="4493550" y="304667"/>
                </a:moveTo>
                <a:lnTo>
                  <a:pt x="4493550" y="492255"/>
                </a:lnTo>
                <a:lnTo>
                  <a:pt x="4548746" y="492255"/>
                </a:lnTo>
                <a:lnTo>
                  <a:pt x="4548746" y="473456"/>
                </a:lnTo>
                <a:lnTo>
                  <a:pt x="4604743" y="473456"/>
                </a:lnTo>
                <a:lnTo>
                  <a:pt x="4604743" y="492255"/>
                </a:lnTo>
                <a:lnTo>
                  <a:pt x="4659939" y="492255"/>
                </a:lnTo>
                <a:lnTo>
                  <a:pt x="4659939" y="304667"/>
                </a:lnTo>
                <a:close/>
                <a:moveTo>
                  <a:pt x="4590345" y="171076"/>
                </a:moveTo>
                <a:lnTo>
                  <a:pt x="4759934" y="171076"/>
                </a:lnTo>
                <a:lnTo>
                  <a:pt x="4759934" y="223073"/>
                </a:lnTo>
                <a:lnTo>
                  <a:pt x="4590345" y="223073"/>
                </a:lnTo>
                <a:close/>
                <a:moveTo>
                  <a:pt x="4531147" y="120678"/>
                </a:moveTo>
                <a:lnTo>
                  <a:pt x="4531147" y="273469"/>
                </a:lnTo>
                <a:lnTo>
                  <a:pt x="4819130" y="273469"/>
                </a:lnTo>
                <a:lnTo>
                  <a:pt x="4819130" y="120678"/>
                </a:lnTo>
                <a:close/>
                <a:moveTo>
                  <a:pt x="4215316" y="106679"/>
                </a:moveTo>
                <a:lnTo>
                  <a:pt x="4215316" y="241871"/>
                </a:lnTo>
                <a:lnTo>
                  <a:pt x="4138520" y="241871"/>
                </a:lnTo>
                <a:lnTo>
                  <a:pt x="4138520" y="141477"/>
                </a:lnTo>
                <a:lnTo>
                  <a:pt x="4082524" y="141477"/>
                </a:lnTo>
                <a:lnTo>
                  <a:pt x="4082524" y="294667"/>
                </a:lnTo>
                <a:lnTo>
                  <a:pt x="4215316" y="294667"/>
                </a:lnTo>
                <a:lnTo>
                  <a:pt x="4215316" y="427459"/>
                </a:lnTo>
                <a:lnTo>
                  <a:pt x="4124121" y="427459"/>
                </a:lnTo>
                <a:lnTo>
                  <a:pt x="4124121" y="329465"/>
                </a:lnTo>
                <a:lnTo>
                  <a:pt x="4068125" y="329465"/>
                </a:lnTo>
                <a:lnTo>
                  <a:pt x="4068125" y="480256"/>
                </a:lnTo>
                <a:lnTo>
                  <a:pt x="4366906" y="480256"/>
                </a:lnTo>
                <a:lnTo>
                  <a:pt x="4366906" y="499055"/>
                </a:lnTo>
                <a:lnTo>
                  <a:pt x="4422903" y="499055"/>
                </a:lnTo>
                <a:lnTo>
                  <a:pt x="4422903" y="329465"/>
                </a:lnTo>
                <a:lnTo>
                  <a:pt x="4366906" y="329465"/>
                </a:lnTo>
                <a:lnTo>
                  <a:pt x="4366906" y="427459"/>
                </a:lnTo>
                <a:lnTo>
                  <a:pt x="4275312" y="427459"/>
                </a:lnTo>
                <a:lnTo>
                  <a:pt x="4275312" y="294667"/>
                </a:lnTo>
                <a:lnTo>
                  <a:pt x="4408504" y="294667"/>
                </a:lnTo>
                <a:lnTo>
                  <a:pt x="4408504" y="141477"/>
                </a:lnTo>
                <a:lnTo>
                  <a:pt x="4352507" y="141477"/>
                </a:lnTo>
                <a:lnTo>
                  <a:pt x="4352507" y="241871"/>
                </a:lnTo>
                <a:lnTo>
                  <a:pt x="4275312" y="241871"/>
                </a:lnTo>
                <a:lnTo>
                  <a:pt x="4275312" y="106679"/>
                </a:lnTo>
                <a:close/>
                <a:moveTo>
                  <a:pt x="853716" y="101875"/>
                </a:moveTo>
                <a:cubicBezTo>
                  <a:pt x="961402" y="101875"/>
                  <a:pt x="1051773" y="115869"/>
                  <a:pt x="1124829" y="143858"/>
                </a:cubicBezTo>
                <a:lnTo>
                  <a:pt x="1124829" y="364449"/>
                </a:lnTo>
                <a:cubicBezTo>
                  <a:pt x="1050824" y="314164"/>
                  <a:pt x="964248" y="289021"/>
                  <a:pt x="865101" y="289021"/>
                </a:cubicBezTo>
                <a:cubicBezTo>
                  <a:pt x="807225" y="289021"/>
                  <a:pt x="760972" y="299577"/>
                  <a:pt x="726342" y="320687"/>
                </a:cubicBezTo>
                <a:cubicBezTo>
                  <a:pt x="691712" y="341797"/>
                  <a:pt x="674396" y="370142"/>
                  <a:pt x="674396" y="405721"/>
                </a:cubicBezTo>
                <a:cubicBezTo>
                  <a:pt x="674396" y="434185"/>
                  <a:pt x="686256" y="460395"/>
                  <a:pt x="709976" y="484351"/>
                </a:cubicBezTo>
                <a:cubicBezTo>
                  <a:pt x="733695" y="508308"/>
                  <a:pt x="792282" y="540685"/>
                  <a:pt x="885737" y="581483"/>
                </a:cubicBezTo>
                <a:cubicBezTo>
                  <a:pt x="995321" y="628447"/>
                  <a:pt x="1070630" y="678021"/>
                  <a:pt x="1111665" y="730204"/>
                </a:cubicBezTo>
                <a:cubicBezTo>
                  <a:pt x="1152700" y="782387"/>
                  <a:pt x="1173217" y="844532"/>
                  <a:pt x="1173217" y="916639"/>
                </a:cubicBezTo>
                <a:cubicBezTo>
                  <a:pt x="1173217" y="1022428"/>
                  <a:pt x="1135740" y="1103074"/>
                  <a:pt x="1060787" y="1158578"/>
                </a:cubicBezTo>
                <a:cubicBezTo>
                  <a:pt x="985833" y="1214081"/>
                  <a:pt x="879333" y="1241833"/>
                  <a:pt x="741285" y="1241833"/>
                </a:cubicBezTo>
                <a:cubicBezTo>
                  <a:pt x="615098" y="1241833"/>
                  <a:pt x="511681" y="1221434"/>
                  <a:pt x="431034" y="1180637"/>
                </a:cubicBezTo>
                <a:lnTo>
                  <a:pt x="431034" y="945102"/>
                </a:lnTo>
                <a:cubicBezTo>
                  <a:pt x="519745" y="1018633"/>
                  <a:pt x="620553" y="1055398"/>
                  <a:pt x="733458" y="1055398"/>
                </a:cubicBezTo>
                <a:cubicBezTo>
                  <a:pt x="797500" y="1055398"/>
                  <a:pt x="845651" y="1044368"/>
                  <a:pt x="877909" y="1022309"/>
                </a:cubicBezTo>
                <a:cubicBezTo>
                  <a:pt x="910168" y="1000250"/>
                  <a:pt x="926297" y="971905"/>
                  <a:pt x="926297" y="937275"/>
                </a:cubicBezTo>
                <a:cubicBezTo>
                  <a:pt x="926297" y="907388"/>
                  <a:pt x="913489" y="879162"/>
                  <a:pt x="887872" y="852596"/>
                </a:cubicBezTo>
                <a:cubicBezTo>
                  <a:pt x="862255" y="826030"/>
                  <a:pt x="794654" y="789977"/>
                  <a:pt x="685070" y="744435"/>
                </a:cubicBezTo>
                <a:cubicBezTo>
                  <a:pt x="512867" y="671379"/>
                  <a:pt x="426765" y="565116"/>
                  <a:pt x="426765" y="425646"/>
                </a:cubicBezTo>
                <a:cubicBezTo>
                  <a:pt x="426765" y="323177"/>
                  <a:pt x="465783" y="243599"/>
                  <a:pt x="543821" y="186909"/>
                </a:cubicBezTo>
                <a:cubicBezTo>
                  <a:pt x="621858" y="130219"/>
                  <a:pt x="725156" y="101875"/>
                  <a:pt x="853716" y="101875"/>
                </a:cubicBezTo>
                <a:close/>
                <a:moveTo>
                  <a:pt x="1876142" y="62738"/>
                </a:moveTo>
                <a:cubicBezTo>
                  <a:pt x="1915990" y="62738"/>
                  <a:pt x="1948249" y="74004"/>
                  <a:pt x="1972917" y="96538"/>
                </a:cubicBezTo>
                <a:cubicBezTo>
                  <a:pt x="1997585" y="119071"/>
                  <a:pt x="2009919" y="147416"/>
                  <a:pt x="2009919" y="181572"/>
                </a:cubicBezTo>
                <a:cubicBezTo>
                  <a:pt x="2009919" y="216203"/>
                  <a:pt x="1997348" y="245022"/>
                  <a:pt x="1972205" y="268030"/>
                </a:cubicBezTo>
                <a:cubicBezTo>
                  <a:pt x="1947063" y="291038"/>
                  <a:pt x="1915041" y="302541"/>
                  <a:pt x="1876142" y="302541"/>
                </a:cubicBezTo>
                <a:cubicBezTo>
                  <a:pt x="1837716" y="302541"/>
                  <a:pt x="1805932" y="290919"/>
                  <a:pt x="1780789" y="267674"/>
                </a:cubicBezTo>
                <a:cubicBezTo>
                  <a:pt x="1755647" y="244429"/>
                  <a:pt x="1743075" y="215728"/>
                  <a:pt x="1743075" y="181572"/>
                </a:cubicBezTo>
                <a:cubicBezTo>
                  <a:pt x="1743075" y="146467"/>
                  <a:pt x="1755528" y="117885"/>
                  <a:pt x="1780434" y="95826"/>
                </a:cubicBezTo>
                <a:cubicBezTo>
                  <a:pt x="1805339" y="73767"/>
                  <a:pt x="1837242" y="62738"/>
                  <a:pt x="1876142" y="62738"/>
                </a:cubicBezTo>
                <a:close/>
                <a:moveTo>
                  <a:pt x="133066" y="62738"/>
                </a:moveTo>
                <a:cubicBezTo>
                  <a:pt x="172915" y="62738"/>
                  <a:pt x="205174" y="74004"/>
                  <a:pt x="229842" y="96538"/>
                </a:cubicBezTo>
                <a:cubicBezTo>
                  <a:pt x="254510" y="119071"/>
                  <a:pt x="266844" y="147416"/>
                  <a:pt x="266844" y="181572"/>
                </a:cubicBezTo>
                <a:cubicBezTo>
                  <a:pt x="266844" y="216203"/>
                  <a:pt x="254273" y="245022"/>
                  <a:pt x="229130" y="268030"/>
                </a:cubicBezTo>
                <a:cubicBezTo>
                  <a:pt x="203988" y="291038"/>
                  <a:pt x="171966" y="302541"/>
                  <a:pt x="133066" y="302541"/>
                </a:cubicBezTo>
                <a:cubicBezTo>
                  <a:pt x="94641" y="302541"/>
                  <a:pt x="62857" y="290919"/>
                  <a:pt x="37714" y="267674"/>
                </a:cubicBezTo>
                <a:cubicBezTo>
                  <a:pt x="12572" y="244429"/>
                  <a:pt x="0" y="215728"/>
                  <a:pt x="0" y="181572"/>
                </a:cubicBezTo>
                <a:cubicBezTo>
                  <a:pt x="0" y="146467"/>
                  <a:pt x="12453" y="117885"/>
                  <a:pt x="37358" y="95826"/>
                </a:cubicBezTo>
                <a:cubicBezTo>
                  <a:pt x="62264" y="73767"/>
                  <a:pt x="94167" y="62738"/>
                  <a:pt x="133066" y="62738"/>
                </a:cubicBezTo>
                <a:close/>
                <a:moveTo>
                  <a:pt x="2722467" y="57756"/>
                </a:moveTo>
                <a:lnTo>
                  <a:pt x="2951597" y="57756"/>
                </a:lnTo>
                <a:lnTo>
                  <a:pt x="2951597" y="1222620"/>
                </a:lnTo>
                <a:lnTo>
                  <a:pt x="2722467" y="1222620"/>
                </a:lnTo>
                <a:lnTo>
                  <a:pt x="2722467" y="1111613"/>
                </a:lnTo>
                <a:lnTo>
                  <a:pt x="2718909" y="1111613"/>
                </a:lnTo>
                <a:cubicBezTo>
                  <a:pt x="2663405" y="1198426"/>
                  <a:pt x="2581335" y="1241833"/>
                  <a:pt x="2472700" y="1241833"/>
                </a:cubicBezTo>
                <a:cubicBezTo>
                  <a:pt x="2372604" y="1241833"/>
                  <a:pt x="2293025" y="1206491"/>
                  <a:pt x="2233964" y="1135807"/>
                </a:cubicBezTo>
                <a:cubicBezTo>
                  <a:pt x="2174902" y="1065123"/>
                  <a:pt x="2145371" y="968822"/>
                  <a:pt x="2145371" y="846904"/>
                </a:cubicBezTo>
                <a:cubicBezTo>
                  <a:pt x="2145371" y="717870"/>
                  <a:pt x="2178460" y="613860"/>
                  <a:pt x="2244637" y="534874"/>
                </a:cubicBezTo>
                <a:cubicBezTo>
                  <a:pt x="2310815" y="455888"/>
                  <a:pt x="2397272" y="416395"/>
                  <a:pt x="2504010" y="416395"/>
                </a:cubicBezTo>
                <a:cubicBezTo>
                  <a:pt x="2606478" y="416395"/>
                  <a:pt x="2678111" y="453397"/>
                  <a:pt x="2718909" y="527402"/>
                </a:cubicBezTo>
                <a:lnTo>
                  <a:pt x="2722467" y="527402"/>
                </a:lnTo>
                <a:close/>
                <a:moveTo>
                  <a:pt x="1331528" y="57756"/>
                </a:moveTo>
                <a:lnTo>
                  <a:pt x="1560658" y="57756"/>
                </a:lnTo>
                <a:lnTo>
                  <a:pt x="1560658" y="1222620"/>
                </a:lnTo>
                <a:lnTo>
                  <a:pt x="1331528" y="1222620"/>
                </a:lnTo>
                <a:close/>
                <a:moveTo>
                  <a:pt x="3977005" y="0"/>
                </a:moveTo>
                <a:lnTo>
                  <a:pt x="4064410" y="0"/>
                </a:lnTo>
                <a:lnTo>
                  <a:pt x="4345410" y="0"/>
                </a:lnTo>
                <a:lnTo>
                  <a:pt x="4901149" y="0"/>
                </a:lnTo>
                <a:cubicBezTo>
                  <a:pt x="4956338" y="0"/>
                  <a:pt x="5001078" y="44740"/>
                  <a:pt x="5001078" y="99929"/>
                </a:cubicBezTo>
                <a:lnTo>
                  <a:pt x="5001078" y="349746"/>
                </a:lnTo>
                <a:lnTo>
                  <a:pt x="5001078" y="499636"/>
                </a:lnTo>
                <a:cubicBezTo>
                  <a:pt x="5001078" y="554825"/>
                  <a:pt x="4956338" y="599565"/>
                  <a:pt x="4901149" y="599565"/>
                </a:cubicBezTo>
                <a:lnTo>
                  <a:pt x="4345410" y="599565"/>
                </a:lnTo>
                <a:lnTo>
                  <a:pt x="4045260" y="718051"/>
                </a:lnTo>
                <a:lnTo>
                  <a:pt x="4064410" y="599565"/>
                </a:lnTo>
                <a:lnTo>
                  <a:pt x="3977005" y="599565"/>
                </a:lnTo>
                <a:cubicBezTo>
                  <a:pt x="3921816" y="599565"/>
                  <a:pt x="3877076" y="554825"/>
                  <a:pt x="3877076" y="499636"/>
                </a:cubicBezTo>
                <a:lnTo>
                  <a:pt x="3877076" y="349746"/>
                </a:lnTo>
                <a:lnTo>
                  <a:pt x="3877076" y="99929"/>
                </a:lnTo>
                <a:cubicBezTo>
                  <a:pt x="3877076" y="44740"/>
                  <a:pt x="3921816" y="0"/>
                  <a:pt x="3977005" y="0"/>
                </a:cubicBezTo>
                <a:close/>
              </a:path>
            </a:pathLst>
          </a:custGeom>
          <a:blipFill>
            <a:blip r:embed="rId12" cstate="print">
              <a:alphaModFix amt="66000"/>
              <a:extLst>
                <a:ext uri="{28A0092B-C50C-407E-A947-70E740481C1C}">
                  <a14:useLocalDpi xmlns:a14="http://schemas.microsoft.com/office/drawing/2010/main" val="0"/>
                </a:ext>
              </a:extLst>
            </a:blip>
            <a:tile tx="0" ty="0" sx="100000" sy="100000" flip="none" algn="tl"/>
          </a:blip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a:endParaRPr lang="zh-CN" altLang="en-US" sz="2800" dirty="0">
              <a:solidFill>
                <a:schemeClr val="accent3"/>
              </a:solidFill>
            </a:endParaRPr>
          </a:p>
        </p:txBody>
      </p:sp>
    </p:spTree>
    <p:custDataLst>
      <p:tags r:id="rId2"/>
    </p:custData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 name="任意多边形: 形状 41">
            <a:extLst>
              <a:ext uri="{FF2B5EF4-FFF2-40B4-BE49-F238E27FC236}">
                <a16:creationId xmlns:a16="http://schemas.microsoft.com/office/drawing/2014/main" xmlns="" id="{F3266B31-F20C-4881-B630-8DC0591240E4}"/>
              </a:ext>
            </a:extLst>
          </p:cNvPr>
          <p:cNvSpPr/>
          <p:nvPr/>
        </p:nvSpPr>
        <p:spPr>
          <a:xfrm>
            <a:off x="184615" y="3797296"/>
            <a:ext cx="11899988" cy="3026350"/>
          </a:xfrm>
          <a:custGeom>
            <a:avLst/>
            <a:gdLst/>
            <a:ahLst/>
            <a:cxnLst/>
            <a:rect l="l" t="t" r="r" b="b"/>
            <a:pathLst>
              <a:path w="14229931" h="3618891">
                <a:moveTo>
                  <a:pt x="5714914" y="3524041"/>
                </a:moveTo>
                <a:lnTo>
                  <a:pt x="5707618" y="3549577"/>
                </a:lnTo>
                <a:lnTo>
                  <a:pt x="5714914" y="3549577"/>
                </a:lnTo>
                <a:cubicBezTo>
                  <a:pt x="5739235" y="3537417"/>
                  <a:pt x="5753827" y="3531337"/>
                  <a:pt x="5758691" y="3531337"/>
                </a:cubicBezTo>
                <a:lnTo>
                  <a:pt x="5758691" y="3524041"/>
                </a:lnTo>
                <a:close/>
                <a:moveTo>
                  <a:pt x="9445276" y="3308804"/>
                </a:moveTo>
                <a:cubicBezTo>
                  <a:pt x="9428251" y="3313668"/>
                  <a:pt x="9413658" y="3317316"/>
                  <a:pt x="9401499" y="3319748"/>
                </a:cubicBezTo>
                <a:cubicBezTo>
                  <a:pt x="9391770" y="3322180"/>
                  <a:pt x="9384474" y="3323396"/>
                  <a:pt x="9379610" y="3323396"/>
                </a:cubicBezTo>
                <a:lnTo>
                  <a:pt x="9379610" y="3327045"/>
                </a:lnTo>
                <a:lnTo>
                  <a:pt x="9405147" y="3327045"/>
                </a:lnTo>
                <a:cubicBezTo>
                  <a:pt x="9417306" y="3327045"/>
                  <a:pt x="9424603" y="3325828"/>
                  <a:pt x="9427035" y="3323396"/>
                </a:cubicBezTo>
                <a:lnTo>
                  <a:pt x="9445276" y="3327045"/>
                </a:lnTo>
                <a:lnTo>
                  <a:pt x="9452572" y="3327045"/>
                </a:lnTo>
                <a:cubicBezTo>
                  <a:pt x="9455004" y="3327045"/>
                  <a:pt x="9456220" y="3325828"/>
                  <a:pt x="9456220" y="3323396"/>
                </a:cubicBezTo>
                <a:lnTo>
                  <a:pt x="9485404" y="3327045"/>
                </a:lnTo>
                <a:lnTo>
                  <a:pt x="9602143" y="3327045"/>
                </a:lnTo>
                <a:lnTo>
                  <a:pt x="9645919" y="3330693"/>
                </a:lnTo>
                <a:cubicBezTo>
                  <a:pt x="9648352" y="3330693"/>
                  <a:pt x="9649568" y="3329476"/>
                  <a:pt x="9649568" y="3327045"/>
                </a:cubicBezTo>
                <a:cubicBezTo>
                  <a:pt x="9744418" y="3331909"/>
                  <a:pt x="9791843" y="3341637"/>
                  <a:pt x="9791843" y="3356229"/>
                </a:cubicBezTo>
                <a:lnTo>
                  <a:pt x="9802786" y="3345285"/>
                </a:lnTo>
                <a:lnTo>
                  <a:pt x="9890340" y="3356229"/>
                </a:lnTo>
                <a:cubicBezTo>
                  <a:pt x="9914661" y="3341637"/>
                  <a:pt x="9941414" y="3331909"/>
                  <a:pt x="9970598" y="3327045"/>
                </a:cubicBezTo>
                <a:lnTo>
                  <a:pt x="9970598" y="3323396"/>
                </a:lnTo>
                <a:lnTo>
                  <a:pt x="9937765" y="3323396"/>
                </a:lnTo>
                <a:cubicBezTo>
                  <a:pt x="9928037" y="3323396"/>
                  <a:pt x="9923173" y="3325828"/>
                  <a:pt x="9923173" y="3330693"/>
                </a:cubicBezTo>
                <a:cubicBezTo>
                  <a:pt x="9825891" y="3325828"/>
                  <a:pt x="9757794" y="3323396"/>
                  <a:pt x="9718881" y="3323396"/>
                </a:cubicBezTo>
                <a:lnTo>
                  <a:pt x="9704289" y="3312452"/>
                </a:lnTo>
                <a:cubicBezTo>
                  <a:pt x="9701856" y="3312452"/>
                  <a:pt x="9700640" y="3316100"/>
                  <a:pt x="9700640" y="3323396"/>
                </a:cubicBezTo>
                <a:cubicBezTo>
                  <a:pt x="9642272" y="3316100"/>
                  <a:pt x="9609439" y="3311236"/>
                  <a:pt x="9602143" y="3308804"/>
                </a:cubicBezTo>
                <a:lnTo>
                  <a:pt x="9569310" y="3312452"/>
                </a:lnTo>
                <a:lnTo>
                  <a:pt x="9562014" y="3312452"/>
                </a:lnTo>
                <a:cubicBezTo>
                  <a:pt x="9549854" y="3312452"/>
                  <a:pt x="9542558" y="3311236"/>
                  <a:pt x="9540126" y="3308804"/>
                </a:cubicBezTo>
                <a:lnTo>
                  <a:pt x="9521885" y="3312452"/>
                </a:lnTo>
                <a:lnTo>
                  <a:pt x="9514589" y="3312452"/>
                </a:lnTo>
                <a:cubicBezTo>
                  <a:pt x="9497564" y="3310020"/>
                  <a:pt x="9481756" y="3308804"/>
                  <a:pt x="9467164" y="3308804"/>
                </a:cubicBezTo>
                <a:close/>
                <a:moveTo>
                  <a:pt x="3235843" y="3257731"/>
                </a:moveTo>
                <a:cubicBezTo>
                  <a:pt x="3245571" y="3257731"/>
                  <a:pt x="3250435" y="3262595"/>
                  <a:pt x="3250435" y="3272324"/>
                </a:cubicBezTo>
                <a:lnTo>
                  <a:pt x="3250435" y="3305156"/>
                </a:lnTo>
                <a:cubicBezTo>
                  <a:pt x="3250435" y="3312452"/>
                  <a:pt x="3245571" y="3316100"/>
                  <a:pt x="3235843" y="3316100"/>
                </a:cubicBezTo>
                <a:lnTo>
                  <a:pt x="3217603" y="3316100"/>
                </a:lnTo>
                <a:cubicBezTo>
                  <a:pt x="3210306" y="3316100"/>
                  <a:pt x="3206658" y="3312452"/>
                  <a:pt x="3206658" y="3305156"/>
                </a:cubicBezTo>
                <a:cubicBezTo>
                  <a:pt x="3213955" y="3290564"/>
                  <a:pt x="3220034" y="3278404"/>
                  <a:pt x="3224899" y="3268675"/>
                </a:cubicBezTo>
                <a:cubicBezTo>
                  <a:pt x="3229763" y="3261379"/>
                  <a:pt x="3233411" y="3257731"/>
                  <a:pt x="3235843" y="3257731"/>
                </a:cubicBezTo>
                <a:close/>
                <a:moveTo>
                  <a:pt x="4821136" y="2750649"/>
                </a:moveTo>
                <a:lnTo>
                  <a:pt x="4799247" y="2757945"/>
                </a:lnTo>
                <a:lnTo>
                  <a:pt x="4664269" y="2757945"/>
                </a:lnTo>
                <a:lnTo>
                  <a:pt x="4635084" y="2765241"/>
                </a:lnTo>
                <a:cubicBezTo>
                  <a:pt x="4637516" y="2777401"/>
                  <a:pt x="4638733" y="2788346"/>
                  <a:pt x="4638733" y="2798074"/>
                </a:cubicBezTo>
                <a:lnTo>
                  <a:pt x="4638733" y="2812666"/>
                </a:lnTo>
                <a:cubicBezTo>
                  <a:pt x="4631436" y="2875899"/>
                  <a:pt x="4622924" y="2912380"/>
                  <a:pt x="4613196" y="2922108"/>
                </a:cubicBezTo>
                <a:lnTo>
                  <a:pt x="4624140" y="2933052"/>
                </a:lnTo>
                <a:lnTo>
                  <a:pt x="4613196" y="2943997"/>
                </a:lnTo>
                <a:cubicBezTo>
                  <a:pt x="4613196" y="2973181"/>
                  <a:pt x="4626572" y="2991422"/>
                  <a:pt x="4653325" y="2998718"/>
                </a:cubicBezTo>
                <a:cubicBezTo>
                  <a:pt x="4697102" y="2988990"/>
                  <a:pt x="4759119" y="2982910"/>
                  <a:pt x="4839376" y="2980477"/>
                </a:cubicBezTo>
                <a:cubicBezTo>
                  <a:pt x="4846673" y="2980477"/>
                  <a:pt x="4866129" y="2982910"/>
                  <a:pt x="4897745" y="2987773"/>
                </a:cubicBezTo>
                <a:cubicBezTo>
                  <a:pt x="4914770" y="2987773"/>
                  <a:pt x="4930579" y="2988990"/>
                  <a:pt x="4945171" y="2991422"/>
                </a:cubicBezTo>
                <a:cubicBezTo>
                  <a:pt x="4964627" y="2993854"/>
                  <a:pt x="4984083" y="2996286"/>
                  <a:pt x="5003539" y="2998718"/>
                </a:cubicBezTo>
                <a:lnTo>
                  <a:pt x="5010835" y="2984125"/>
                </a:lnTo>
                <a:lnTo>
                  <a:pt x="5010835" y="2980477"/>
                </a:lnTo>
                <a:cubicBezTo>
                  <a:pt x="4993811" y="2963453"/>
                  <a:pt x="4981651" y="2929404"/>
                  <a:pt x="4974355" y="2878331"/>
                </a:cubicBezTo>
                <a:cubicBezTo>
                  <a:pt x="4920851" y="2861307"/>
                  <a:pt x="4894097" y="2847931"/>
                  <a:pt x="4894097" y="2838202"/>
                </a:cubicBezTo>
                <a:lnTo>
                  <a:pt x="4894097" y="2830906"/>
                </a:lnTo>
                <a:cubicBezTo>
                  <a:pt x="4928146" y="2787129"/>
                  <a:pt x="4964627" y="2765241"/>
                  <a:pt x="5003539" y="2765241"/>
                </a:cubicBezTo>
                <a:lnTo>
                  <a:pt x="5003539" y="2754297"/>
                </a:lnTo>
                <a:lnTo>
                  <a:pt x="4974355" y="2750649"/>
                </a:lnTo>
                <a:lnTo>
                  <a:pt x="4948818" y="2754297"/>
                </a:lnTo>
                <a:cubicBezTo>
                  <a:pt x="4943955" y="2751865"/>
                  <a:pt x="4939090" y="2750649"/>
                  <a:pt x="4934227" y="2750649"/>
                </a:cubicBezTo>
                <a:lnTo>
                  <a:pt x="4905042" y="2754297"/>
                </a:lnTo>
                <a:lnTo>
                  <a:pt x="4890449" y="2750649"/>
                </a:lnTo>
                <a:lnTo>
                  <a:pt x="4883153" y="2750649"/>
                </a:lnTo>
                <a:lnTo>
                  <a:pt x="4872209" y="2754297"/>
                </a:lnTo>
                <a:lnTo>
                  <a:pt x="4835728" y="2750649"/>
                </a:lnTo>
                <a:close/>
                <a:moveTo>
                  <a:pt x="5430365" y="2728760"/>
                </a:moveTo>
                <a:lnTo>
                  <a:pt x="5430365" y="2736056"/>
                </a:lnTo>
                <a:cubicBezTo>
                  <a:pt x="5471710" y="2765241"/>
                  <a:pt x="5500893" y="2805370"/>
                  <a:pt x="5517919" y="2856443"/>
                </a:cubicBezTo>
                <a:lnTo>
                  <a:pt x="5517919" y="2903868"/>
                </a:lnTo>
                <a:lnTo>
                  <a:pt x="5510622" y="2914812"/>
                </a:lnTo>
                <a:lnTo>
                  <a:pt x="5517919" y="2914812"/>
                </a:lnTo>
                <a:lnTo>
                  <a:pt x="5543455" y="2896572"/>
                </a:lnTo>
                <a:lnTo>
                  <a:pt x="5550751" y="2896572"/>
                </a:lnTo>
                <a:lnTo>
                  <a:pt x="5550751" y="2914812"/>
                </a:lnTo>
                <a:cubicBezTo>
                  <a:pt x="5550751" y="2922108"/>
                  <a:pt x="5548319" y="2925756"/>
                  <a:pt x="5543455" y="2925756"/>
                </a:cubicBezTo>
                <a:lnTo>
                  <a:pt x="5521566" y="2925756"/>
                </a:lnTo>
                <a:lnTo>
                  <a:pt x="5510622" y="2943997"/>
                </a:lnTo>
                <a:lnTo>
                  <a:pt x="5510622" y="2980477"/>
                </a:lnTo>
                <a:cubicBezTo>
                  <a:pt x="5515486" y="2980477"/>
                  <a:pt x="5526430" y="2986558"/>
                  <a:pt x="5543455" y="2998718"/>
                </a:cubicBezTo>
                <a:lnTo>
                  <a:pt x="5547103" y="2998718"/>
                </a:lnTo>
                <a:cubicBezTo>
                  <a:pt x="5547103" y="2979262"/>
                  <a:pt x="5551967" y="2969533"/>
                  <a:pt x="5561695" y="2969533"/>
                </a:cubicBezTo>
                <a:lnTo>
                  <a:pt x="5605472" y="2976829"/>
                </a:lnTo>
                <a:cubicBezTo>
                  <a:pt x="5646817" y="2962237"/>
                  <a:pt x="5678434" y="2954941"/>
                  <a:pt x="5700322" y="2954941"/>
                </a:cubicBezTo>
                <a:lnTo>
                  <a:pt x="5733155" y="2965885"/>
                </a:lnTo>
                <a:lnTo>
                  <a:pt x="5733155" y="2954941"/>
                </a:lnTo>
                <a:cubicBezTo>
                  <a:pt x="5723426" y="2945213"/>
                  <a:pt x="5718563" y="2934268"/>
                  <a:pt x="5718563" y="2922108"/>
                </a:cubicBezTo>
                <a:lnTo>
                  <a:pt x="5718563" y="2914812"/>
                </a:lnTo>
                <a:cubicBezTo>
                  <a:pt x="5718563" y="2902652"/>
                  <a:pt x="5735587" y="2896572"/>
                  <a:pt x="5769635" y="2896572"/>
                </a:cubicBezTo>
                <a:lnTo>
                  <a:pt x="5769635" y="2892924"/>
                </a:lnTo>
                <a:cubicBezTo>
                  <a:pt x="5759907" y="2892924"/>
                  <a:pt x="5748963" y="2883195"/>
                  <a:pt x="5736804" y="2863739"/>
                </a:cubicBezTo>
                <a:cubicBezTo>
                  <a:pt x="5758691" y="2812666"/>
                  <a:pt x="5769635" y="2779833"/>
                  <a:pt x="5769635" y="2765241"/>
                </a:cubicBezTo>
                <a:lnTo>
                  <a:pt x="5758691" y="2757945"/>
                </a:lnTo>
                <a:lnTo>
                  <a:pt x="5729507" y="2757945"/>
                </a:lnTo>
                <a:lnTo>
                  <a:pt x="5689378" y="2765241"/>
                </a:lnTo>
                <a:lnTo>
                  <a:pt x="5674786" y="2757945"/>
                </a:lnTo>
                <a:lnTo>
                  <a:pt x="5663841" y="2761593"/>
                </a:lnTo>
                <a:lnTo>
                  <a:pt x="5656545" y="2765241"/>
                </a:lnTo>
                <a:cubicBezTo>
                  <a:pt x="5656545" y="2757945"/>
                  <a:pt x="5649249" y="2754297"/>
                  <a:pt x="5634657" y="2754297"/>
                </a:cubicBezTo>
                <a:lnTo>
                  <a:pt x="5605472" y="2757945"/>
                </a:lnTo>
                <a:cubicBezTo>
                  <a:pt x="5605472" y="2753081"/>
                  <a:pt x="5594528" y="2747001"/>
                  <a:pt x="5572640" y="2739704"/>
                </a:cubicBezTo>
                <a:cubicBezTo>
                  <a:pt x="5567775" y="2739704"/>
                  <a:pt x="5565343" y="2743353"/>
                  <a:pt x="5565343" y="2750649"/>
                </a:cubicBezTo>
                <a:lnTo>
                  <a:pt x="5521566" y="2739704"/>
                </a:lnTo>
                <a:lnTo>
                  <a:pt x="5488734" y="2739704"/>
                </a:lnTo>
                <a:lnTo>
                  <a:pt x="5470493" y="2728760"/>
                </a:lnTo>
                <a:close/>
                <a:moveTo>
                  <a:pt x="4693454" y="2400433"/>
                </a:moveTo>
                <a:lnTo>
                  <a:pt x="4693454" y="2407730"/>
                </a:lnTo>
                <a:lnTo>
                  <a:pt x="4711694" y="2407730"/>
                </a:lnTo>
                <a:lnTo>
                  <a:pt x="4711694" y="2400433"/>
                </a:lnTo>
                <a:close/>
                <a:moveTo>
                  <a:pt x="1816742" y="2254510"/>
                </a:moveTo>
                <a:lnTo>
                  <a:pt x="1791205" y="2269103"/>
                </a:lnTo>
                <a:lnTo>
                  <a:pt x="1787557" y="2269103"/>
                </a:lnTo>
                <a:lnTo>
                  <a:pt x="1769317" y="2261807"/>
                </a:lnTo>
                <a:lnTo>
                  <a:pt x="1754724" y="2261807"/>
                </a:lnTo>
                <a:cubicBezTo>
                  <a:pt x="1727972" y="2261807"/>
                  <a:pt x="1712164" y="2267887"/>
                  <a:pt x="1707299" y="2280047"/>
                </a:cubicBezTo>
                <a:lnTo>
                  <a:pt x="1678115" y="2269103"/>
                </a:lnTo>
                <a:lnTo>
                  <a:pt x="1670819" y="2269103"/>
                </a:lnTo>
                <a:cubicBezTo>
                  <a:pt x="1631906" y="2278831"/>
                  <a:pt x="1612449" y="2301935"/>
                  <a:pt x="1612449" y="2338416"/>
                </a:cubicBezTo>
                <a:cubicBezTo>
                  <a:pt x="1612449" y="2365169"/>
                  <a:pt x="1608801" y="2378545"/>
                  <a:pt x="1601505" y="2378545"/>
                </a:cubicBezTo>
                <a:cubicBezTo>
                  <a:pt x="1608801" y="2393137"/>
                  <a:pt x="1612449" y="2406514"/>
                  <a:pt x="1612449" y="2418674"/>
                </a:cubicBezTo>
                <a:lnTo>
                  <a:pt x="1612449" y="2440562"/>
                </a:lnTo>
                <a:cubicBezTo>
                  <a:pt x="1610017" y="2452722"/>
                  <a:pt x="1607585" y="2463667"/>
                  <a:pt x="1605153" y="2473395"/>
                </a:cubicBezTo>
                <a:cubicBezTo>
                  <a:pt x="1602721" y="2480691"/>
                  <a:pt x="1601505" y="2485555"/>
                  <a:pt x="1601505" y="2487987"/>
                </a:cubicBezTo>
                <a:cubicBezTo>
                  <a:pt x="1603937" y="2500147"/>
                  <a:pt x="1605153" y="2511092"/>
                  <a:pt x="1605153" y="2520820"/>
                </a:cubicBezTo>
                <a:lnTo>
                  <a:pt x="1605153" y="2535412"/>
                </a:lnTo>
                <a:lnTo>
                  <a:pt x="1612449" y="2535412"/>
                </a:lnTo>
                <a:cubicBezTo>
                  <a:pt x="1736484" y="2464883"/>
                  <a:pt x="1798502" y="2398001"/>
                  <a:pt x="1798502" y="2334768"/>
                </a:cubicBezTo>
                <a:cubicBezTo>
                  <a:pt x="1800934" y="2334768"/>
                  <a:pt x="1810661" y="2312880"/>
                  <a:pt x="1827686" y="2269103"/>
                </a:cubicBezTo>
                <a:lnTo>
                  <a:pt x="1827686" y="2254510"/>
                </a:lnTo>
                <a:close/>
                <a:moveTo>
                  <a:pt x="10098281" y="2236270"/>
                </a:moveTo>
                <a:cubicBezTo>
                  <a:pt x="10086121" y="2236270"/>
                  <a:pt x="10071528" y="2260591"/>
                  <a:pt x="10054503" y="2309231"/>
                </a:cubicBezTo>
                <a:lnTo>
                  <a:pt x="10061800" y="2312880"/>
                </a:lnTo>
                <a:lnTo>
                  <a:pt x="10087336" y="2294639"/>
                </a:lnTo>
                <a:lnTo>
                  <a:pt x="10109225" y="2294639"/>
                </a:lnTo>
                <a:cubicBezTo>
                  <a:pt x="10116522" y="2275183"/>
                  <a:pt x="10120169" y="2255727"/>
                  <a:pt x="10120169" y="2236270"/>
                </a:cubicBezTo>
                <a:close/>
                <a:moveTo>
                  <a:pt x="4810191" y="2225326"/>
                </a:moveTo>
                <a:cubicBezTo>
                  <a:pt x="4810191" y="2235054"/>
                  <a:pt x="4795599" y="2239918"/>
                  <a:pt x="4766415" y="2239918"/>
                </a:cubicBezTo>
                <a:lnTo>
                  <a:pt x="4781007" y="2261807"/>
                </a:lnTo>
                <a:lnTo>
                  <a:pt x="4751822" y="2316528"/>
                </a:lnTo>
                <a:cubicBezTo>
                  <a:pt x="4768847" y="2316528"/>
                  <a:pt x="4777360" y="2331120"/>
                  <a:pt x="4777360" y="2360305"/>
                </a:cubicBezTo>
                <a:lnTo>
                  <a:pt x="4770063" y="2396785"/>
                </a:lnTo>
                <a:lnTo>
                  <a:pt x="4791952" y="2407730"/>
                </a:lnTo>
                <a:lnTo>
                  <a:pt x="4824784" y="2400433"/>
                </a:lnTo>
                <a:cubicBezTo>
                  <a:pt x="4829649" y="2400433"/>
                  <a:pt x="4832080" y="2402866"/>
                  <a:pt x="4832080" y="2407730"/>
                </a:cubicBezTo>
                <a:lnTo>
                  <a:pt x="4890449" y="2400433"/>
                </a:lnTo>
                <a:lnTo>
                  <a:pt x="4967059" y="2400433"/>
                </a:lnTo>
                <a:lnTo>
                  <a:pt x="4978004" y="2407730"/>
                </a:lnTo>
                <a:lnTo>
                  <a:pt x="4978004" y="2400433"/>
                </a:lnTo>
                <a:cubicBezTo>
                  <a:pt x="4968275" y="2368817"/>
                  <a:pt x="4960979" y="2320176"/>
                  <a:pt x="4956114" y="2254510"/>
                </a:cubicBezTo>
                <a:lnTo>
                  <a:pt x="4963410" y="2232622"/>
                </a:lnTo>
                <a:lnTo>
                  <a:pt x="4945171" y="2225326"/>
                </a:lnTo>
                <a:lnTo>
                  <a:pt x="4890449" y="2225326"/>
                </a:lnTo>
                <a:cubicBezTo>
                  <a:pt x="4880721" y="2235054"/>
                  <a:pt x="4870993" y="2239918"/>
                  <a:pt x="4861264" y="2239918"/>
                </a:cubicBezTo>
                <a:cubicBezTo>
                  <a:pt x="4853969" y="2237486"/>
                  <a:pt x="4847888" y="2235054"/>
                  <a:pt x="4843025" y="2232622"/>
                </a:cubicBezTo>
                <a:cubicBezTo>
                  <a:pt x="4838160" y="2230190"/>
                  <a:pt x="4835728" y="2227758"/>
                  <a:pt x="4835728" y="2225326"/>
                </a:cubicBezTo>
                <a:lnTo>
                  <a:pt x="4824784" y="2228974"/>
                </a:lnTo>
                <a:close/>
                <a:moveTo>
                  <a:pt x="5817060" y="2181549"/>
                </a:moveTo>
                <a:cubicBezTo>
                  <a:pt x="5773283" y="2186413"/>
                  <a:pt x="5748963" y="2192493"/>
                  <a:pt x="5744099" y="2199789"/>
                </a:cubicBezTo>
                <a:lnTo>
                  <a:pt x="5736804" y="2199789"/>
                </a:lnTo>
                <a:cubicBezTo>
                  <a:pt x="5734370" y="2199789"/>
                  <a:pt x="5733155" y="2197357"/>
                  <a:pt x="5733155" y="2192493"/>
                </a:cubicBezTo>
                <a:lnTo>
                  <a:pt x="5718563" y="2199789"/>
                </a:lnTo>
                <a:lnTo>
                  <a:pt x="5660193" y="2192493"/>
                </a:lnTo>
                <a:cubicBezTo>
                  <a:pt x="5660193" y="2197357"/>
                  <a:pt x="5658977" y="2199789"/>
                  <a:pt x="5656545" y="2199789"/>
                </a:cubicBezTo>
                <a:cubicBezTo>
                  <a:pt x="5656545" y="2190061"/>
                  <a:pt x="5652897" y="2185197"/>
                  <a:pt x="5645601" y="2185197"/>
                </a:cubicBezTo>
                <a:cubicBezTo>
                  <a:pt x="5645601" y="2197357"/>
                  <a:pt x="5640736" y="2203437"/>
                  <a:pt x="5631009" y="2203437"/>
                </a:cubicBezTo>
                <a:lnTo>
                  <a:pt x="5583584" y="2203437"/>
                </a:lnTo>
                <a:lnTo>
                  <a:pt x="5565343" y="2192493"/>
                </a:lnTo>
                <a:cubicBezTo>
                  <a:pt x="5565343" y="2197357"/>
                  <a:pt x="5558047" y="2203437"/>
                  <a:pt x="5543455" y="2210734"/>
                </a:cubicBezTo>
                <a:lnTo>
                  <a:pt x="5510622" y="2203437"/>
                </a:lnTo>
                <a:lnTo>
                  <a:pt x="5470493" y="2203437"/>
                </a:lnTo>
                <a:lnTo>
                  <a:pt x="5463197" y="2225326"/>
                </a:lnTo>
                <a:cubicBezTo>
                  <a:pt x="5480221" y="2225326"/>
                  <a:pt x="5499678" y="2254510"/>
                  <a:pt x="5521566" y="2312880"/>
                </a:cubicBezTo>
                <a:lnTo>
                  <a:pt x="5525214" y="2331120"/>
                </a:lnTo>
                <a:lnTo>
                  <a:pt x="5525214" y="2345712"/>
                </a:lnTo>
                <a:cubicBezTo>
                  <a:pt x="5527647" y="2353008"/>
                  <a:pt x="5528863" y="2357873"/>
                  <a:pt x="5528863" y="2360305"/>
                </a:cubicBezTo>
                <a:cubicBezTo>
                  <a:pt x="5521566" y="2370033"/>
                  <a:pt x="5517919" y="2382193"/>
                  <a:pt x="5517919" y="2396785"/>
                </a:cubicBezTo>
                <a:lnTo>
                  <a:pt x="5616416" y="2396785"/>
                </a:lnTo>
                <a:cubicBezTo>
                  <a:pt x="5618848" y="2396785"/>
                  <a:pt x="5620064" y="2398001"/>
                  <a:pt x="5620064" y="2400433"/>
                </a:cubicBezTo>
                <a:lnTo>
                  <a:pt x="5663841" y="2389489"/>
                </a:lnTo>
                <a:cubicBezTo>
                  <a:pt x="5702754" y="2394353"/>
                  <a:pt x="5725859" y="2396785"/>
                  <a:pt x="5733155" y="2396785"/>
                </a:cubicBezTo>
                <a:lnTo>
                  <a:pt x="5736804" y="2396785"/>
                </a:lnTo>
                <a:cubicBezTo>
                  <a:pt x="5758691" y="2396785"/>
                  <a:pt x="5784228" y="2393137"/>
                  <a:pt x="5813413" y="2385841"/>
                </a:cubicBezTo>
                <a:lnTo>
                  <a:pt x="5802468" y="2353008"/>
                </a:lnTo>
                <a:cubicBezTo>
                  <a:pt x="5802468" y="2345712"/>
                  <a:pt x="5808548" y="2342064"/>
                  <a:pt x="5820708" y="2342064"/>
                </a:cubicBezTo>
                <a:lnTo>
                  <a:pt x="5817060" y="2331120"/>
                </a:lnTo>
                <a:lnTo>
                  <a:pt x="5820708" y="2294639"/>
                </a:lnTo>
                <a:cubicBezTo>
                  <a:pt x="5808548" y="2275183"/>
                  <a:pt x="5802468" y="2263023"/>
                  <a:pt x="5802468" y="2258158"/>
                </a:cubicBezTo>
                <a:lnTo>
                  <a:pt x="5809764" y="2239918"/>
                </a:lnTo>
                <a:lnTo>
                  <a:pt x="5817060" y="2225326"/>
                </a:lnTo>
                <a:cubicBezTo>
                  <a:pt x="5819492" y="2218030"/>
                  <a:pt x="5820708" y="2213166"/>
                  <a:pt x="5820708" y="2210734"/>
                </a:cubicBezTo>
                <a:cubicBezTo>
                  <a:pt x="5818277" y="2205869"/>
                  <a:pt x="5817060" y="2196141"/>
                  <a:pt x="5817060" y="2181549"/>
                </a:cubicBezTo>
                <a:close/>
                <a:moveTo>
                  <a:pt x="2495284" y="2181549"/>
                </a:moveTo>
                <a:cubicBezTo>
                  <a:pt x="2419890" y="2191277"/>
                  <a:pt x="2382193" y="2209518"/>
                  <a:pt x="2382193" y="2236270"/>
                </a:cubicBezTo>
                <a:cubicBezTo>
                  <a:pt x="2382193" y="2255727"/>
                  <a:pt x="2368817" y="2289775"/>
                  <a:pt x="2342065" y="2338416"/>
                </a:cubicBezTo>
                <a:lnTo>
                  <a:pt x="2345713" y="2349360"/>
                </a:lnTo>
                <a:lnTo>
                  <a:pt x="2345713" y="2400433"/>
                </a:lnTo>
                <a:cubicBezTo>
                  <a:pt x="2345713" y="2417458"/>
                  <a:pt x="2344497" y="2434482"/>
                  <a:pt x="2342065" y="2451507"/>
                </a:cubicBezTo>
                <a:cubicBezTo>
                  <a:pt x="2380977" y="2480691"/>
                  <a:pt x="2461235" y="2508660"/>
                  <a:pt x="2582838" y="2535412"/>
                </a:cubicBezTo>
                <a:cubicBezTo>
                  <a:pt x="2633910" y="2586485"/>
                  <a:pt x="2684983" y="2658231"/>
                  <a:pt x="2736057" y="2750649"/>
                </a:cubicBezTo>
                <a:cubicBezTo>
                  <a:pt x="2738489" y="2755513"/>
                  <a:pt x="2742137" y="2759161"/>
                  <a:pt x="2747001" y="2761593"/>
                </a:cubicBezTo>
                <a:cubicBezTo>
                  <a:pt x="2749433" y="2764025"/>
                  <a:pt x="2751865" y="2765241"/>
                  <a:pt x="2754297" y="2765241"/>
                </a:cubicBezTo>
                <a:cubicBezTo>
                  <a:pt x="2761593" y="2765241"/>
                  <a:pt x="2765241" y="2762809"/>
                  <a:pt x="2765241" y="2757945"/>
                </a:cubicBezTo>
                <a:lnTo>
                  <a:pt x="2765241" y="2747001"/>
                </a:lnTo>
                <a:cubicBezTo>
                  <a:pt x="2765241" y="2734840"/>
                  <a:pt x="2762809" y="2726328"/>
                  <a:pt x="2757945" y="2721464"/>
                </a:cubicBezTo>
                <a:cubicBezTo>
                  <a:pt x="2762809" y="2706872"/>
                  <a:pt x="2765241" y="2698359"/>
                  <a:pt x="2765241" y="2695928"/>
                </a:cubicBezTo>
                <a:lnTo>
                  <a:pt x="2765241" y="2681335"/>
                </a:lnTo>
                <a:cubicBezTo>
                  <a:pt x="2765241" y="2676471"/>
                  <a:pt x="2761593" y="2674039"/>
                  <a:pt x="2754297" y="2674039"/>
                </a:cubicBezTo>
                <a:lnTo>
                  <a:pt x="2754297" y="2666743"/>
                </a:lnTo>
                <a:lnTo>
                  <a:pt x="2757945" y="2652151"/>
                </a:lnTo>
                <a:lnTo>
                  <a:pt x="2754297" y="2626614"/>
                </a:lnTo>
                <a:lnTo>
                  <a:pt x="2754297" y="2604726"/>
                </a:lnTo>
                <a:cubicBezTo>
                  <a:pt x="2754297" y="2570677"/>
                  <a:pt x="2757945" y="2553653"/>
                  <a:pt x="2765241" y="2553653"/>
                </a:cubicBezTo>
                <a:lnTo>
                  <a:pt x="2757945" y="2539060"/>
                </a:lnTo>
                <a:lnTo>
                  <a:pt x="2757945" y="2524468"/>
                </a:lnTo>
                <a:cubicBezTo>
                  <a:pt x="2757945" y="2519604"/>
                  <a:pt x="2760377" y="2517172"/>
                  <a:pt x="2765241" y="2517172"/>
                </a:cubicBezTo>
                <a:lnTo>
                  <a:pt x="2757945" y="2506228"/>
                </a:lnTo>
                <a:lnTo>
                  <a:pt x="2757945" y="2498932"/>
                </a:lnTo>
                <a:cubicBezTo>
                  <a:pt x="2757945" y="2496499"/>
                  <a:pt x="2760377" y="2495284"/>
                  <a:pt x="2765241" y="2495284"/>
                </a:cubicBezTo>
                <a:lnTo>
                  <a:pt x="2757945" y="2480691"/>
                </a:lnTo>
                <a:lnTo>
                  <a:pt x="2757945" y="2418674"/>
                </a:lnTo>
                <a:cubicBezTo>
                  <a:pt x="2748217" y="2406514"/>
                  <a:pt x="2742137" y="2385841"/>
                  <a:pt x="2739705" y="2356656"/>
                </a:cubicBezTo>
                <a:lnTo>
                  <a:pt x="2743353" y="2345712"/>
                </a:lnTo>
                <a:lnTo>
                  <a:pt x="2747001" y="2338416"/>
                </a:lnTo>
                <a:cubicBezTo>
                  <a:pt x="2739705" y="2338416"/>
                  <a:pt x="2736057" y="2333552"/>
                  <a:pt x="2736057" y="2323824"/>
                </a:cubicBezTo>
                <a:cubicBezTo>
                  <a:pt x="2736057" y="2321392"/>
                  <a:pt x="2737273" y="2320176"/>
                  <a:pt x="2739705" y="2320176"/>
                </a:cubicBezTo>
                <a:cubicBezTo>
                  <a:pt x="2734841" y="2295855"/>
                  <a:pt x="2725113" y="2277615"/>
                  <a:pt x="2710520" y="2265455"/>
                </a:cubicBezTo>
                <a:cubicBezTo>
                  <a:pt x="2695928" y="2226542"/>
                  <a:pt x="2674039" y="2207085"/>
                  <a:pt x="2644855" y="2207085"/>
                </a:cubicBezTo>
                <a:lnTo>
                  <a:pt x="2601078" y="2207085"/>
                </a:lnTo>
                <a:cubicBezTo>
                  <a:pt x="2598646" y="2202221"/>
                  <a:pt x="2569461" y="2193709"/>
                  <a:pt x="2513524" y="2181549"/>
                </a:cubicBezTo>
                <a:close/>
                <a:moveTo>
                  <a:pt x="415881" y="2166957"/>
                </a:moveTo>
                <a:lnTo>
                  <a:pt x="415881" y="2177901"/>
                </a:lnTo>
                <a:lnTo>
                  <a:pt x="426825" y="2177901"/>
                </a:lnTo>
                <a:lnTo>
                  <a:pt x="426825" y="2166957"/>
                </a:lnTo>
                <a:close/>
                <a:moveTo>
                  <a:pt x="11873274" y="2090347"/>
                </a:moveTo>
                <a:cubicBezTo>
                  <a:pt x="11844090" y="2092779"/>
                  <a:pt x="11829497" y="2100075"/>
                  <a:pt x="11829497" y="2112236"/>
                </a:cubicBezTo>
                <a:cubicBezTo>
                  <a:pt x="11841657" y="2114668"/>
                  <a:pt x="11852602" y="2115884"/>
                  <a:pt x="11862330" y="2115884"/>
                </a:cubicBezTo>
                <a:lnTo>
                  <a:pt x="11876922" y="2115884"/>
                </a:lnTo>
                <a:lnTo>
                  <a:pt x="11876922" y="2101291"/>
                </a:lnTo>
                <a:close/>
                <a:moveTo>
                  <a:pt x="12347524" y="1973609"/>
                </a:moveTo>
                <a:cubicBezTo>
                  <a:pt x="12264834" y="1990633"/>
                  <a:pt x="12223490" y="2011305"/>
                  <a:pt x="12223490" y="2035626"/>
                </a:cubicBezTo>
                <a:cubicBezTo>
                  <a:pt x="12223490" y="2042922"/>
                  <a:pt x="12216194" y="2050218"/>
                  <a:pt x="12201601" y="2057515"/>
                </a:cubicBezTo>
                <a:cubicBezTo>
                  <a:pt x="12182143" y="2050218"/>
                  <a:pt x="12166336" y="2046570"/>
                  <a:pt x="12154176" y="2046570"/>
                </a:cubicBezTo>
                <a:lnTo>
                  <a:pt x="12124991" y="2057515"/>
                </a:lnTo>
                <a:lnTo>
                  <a:pt x="12124991" y="2046570"/>
                </a:lnTo>
                <a:cubicBezTo>
                  <a:pt x="12103103" y="2056298"/>
                  <a:pt x="12086078" y="2061163"/>
                  <a:pt x="12073919" y="2061163"/>
                </a:cubicBezTo>
                <a:lnTo>
                  <a:pt x="12041086" y="2057515"/>
                </a:lnTo>
                <a:cubicBezTo>
                  <a:pt x="12041086" y="2079403"/>
                  <a:pt x="12020413" y="2090347"/>
                  <a:pt x="11979069" y="2090347"/>
                </a:cubicBezTo>
                <a:cubicBezTo>
                  <a:pt x="11957180" y="2090347"/>
                  <a:pt x="11942587" y="2093995"/>
                  <a:pt x="11935291" y="2101291"/>
                </a:cubicBezTo>
                <a:cubicBezTo>
                  <a:pt x="11935291" y="2093995"/>
                  <a:pt x="11931644" y="2090347"/>
                  <a:pt x="11924347" y="2090347"/>
                </a:cubicBezTo>
                <a:lnTo>
                  <a:pt x="11917051" y="2101291"/>
                </a:lnTo>
                <a:lnTo>
                  <a:pt x="11917051" y="2115884"/>
                </a:lnTo>
                <a:lnTo>
                  <a:pt x="11924347" y="2115884"/>
                </a:lnTo>
                <a:cubicBezTo>
                  <a:pt x="12004605" y="2115884"/>
                  <a:pt x="12049598" y="2107371"/>
                  <a:pt x="12059326" y="2090347"/>
                </a:cubicBezTo>
                <a:lnTo>
                  <a:pt x="12066623" y="2090347"/>
                </a:lnTo>
                <a:lnTo>
                  <a:pt x="12088511" y="2112236"/>
                </a:lnTo>
                <a:lnTo>
                  <a:pt x="12095807" y="2112236"/>
                </a:lnTo>
                <a:cubicBezTo>
                  <a:pt x="12115263" y="2112236"/>
                  <a:pt x="12132287" y="2108588"/>
                  <a:pt x="12146879" y="2101291"/>
                </a:cubicBezTo>
                <a:lnTo>
                  <a:pt x="12183361" y="2112236"/>
                </a:lnTo>
                <a:cubicBezTo>
                  <a:pt x="12200384" y="2112236"/>
                  <a:pt x="12223490" y="2107371"/>
                  <a:pt x="12252674" y="2097643"/>
                </a:cubicBezTo>
                <a:lnTo>
                  <a:pt x="12281858" y="2101291"/>
                </a:lnTo>
                <a:cubicBezTo>
                  <a:pt x="12303748" y="2093995"/>
                  <a:pt x="12345092" y="2086699"/>
                  <a:pt x="12405894" y="2079403"/>
                </a:cubicBezTo>
                <a:lnTo>
                  <a:pt x="12405894" y="2046570"/>
                </a:lnTo>
                <a:cubicBezTo>
                  <a:pt x="12401029" y="2031978"/>
                  <a:pt x="12381572" y="2007657"/>
                  <a:pt x="12347524" y="1973609"/>
                </a:cubicBezTo>
                <a:close/>
                <a:moveTo>
                  <a:pt x="13099027" y="1907943"/>
                </a:moveTo>
                <a:cubicBezTo>
                  <a:pt x="13094163" y="1907943"/>
                  <a:pt x="13085651" y="1914023"/>
                  <a:pt x="13073491" y="1926184"/>
                </a:cubicBezTo>
                <a:lnTo>
                  <a:pt x="13091731" y="1940776"/>
                </a:lnTo>
                <a:lnTo>
                  <a:pt x="13102676" y="1937128"/>
                </a:lnTo>
                <a:lnTo>
                  <a:pt x="13109972" y="1937128"/>
                </a:lnTo>
                <a:lnTo>
                  <a:pt x="13109972" y="1918888"/>
                </a:lnTo>
                <a:cubicBezTo>
                  <a:pt x="13109972" y="1911592"/>
                  <a:pt x="13106323" y="1907943"/>
                  <a:pt x="13099027" y="1907943"/>
                </a:cubicBezTo>
                <a:close/>
                <a:moveTo>
                  <a:pt x="12653962" y="1907943"/>
                </a:moveTo>
                <a:lnTo>
                  <a:pt x="12668554" y="1922536"/>
                </a:lnTo>
                <a:lnTo>
                  <a:pt x="12683147" y="1918888"/>
                </a:lnTo>
                <a:lnTo>
                  <a:pt x="12756108" y="1940776"/>
                </a:lnTo>
                <a:lnTo>
                  <a:pt x="12788941" y="1980905"/>
                </a:lnTo>
                <a:lnTo>
                  <a:pt x="12788941" y="2010090"/>
                </a:lnTo>
                <a:lnTo>
                  <a:pt x="12785293" y="2024682"/>
                </a:lnTo>
                <a:cubicBezTo>
                  <a:pt x="12790156" y="2024682"/>
                  <a:pt x="12792589" y="2028330"/>
                  <a:pt x="12792589" y="2035626"/>
                </a:cubicBezTo>
                <a:cubicBezTo>
                  <a:pt x="12790156" y="2035626"/>
                  <a:pt x="12788941" y="2036842"/>
                  <a:pt x="12788941" y="2039274"/>
                </a:cubicBezTo>
                <a:lnTo>
                  <a:pt x="12814478" y="2061163"/>
                </a:lnTo>
                <a:lnTo>
                  <a:pt x="12887439" y="2061163"/>
                </a:lnTo>
                <a:lnTo>
                  <a:pt x="12945808" y="2057515"/>
                </a:lnTo>
                <a:lnTo>
                  <a:pt x="12945808" y="2061163"/>
                </a:lnTo>
                <a:cubicBezTo>
                  <a:pt x="12955537" y="2058730"/>
                  <a:pt x="12962833" y="2057515"/>
                  <a:pt x="12967697" y="2057515"/>
                </a:cubicBezTo>
                <a:cubicBezTo>
                  <a:pt x="13047954" y="2057515"/>
                  <a:pt x="13159829" y="2051434"/>
                  <a:pt x="13303319" y="2039274"/>
                </a:cubicBezTo>
                <a:lnTo>
                  <a:pt x="13328856" y="2046570"/>
                </a:lnTo>
                <a:cubicBezTo>
                  <a:pt x="13331288" y="2046570"/>
                  <a:pt x="13332505" y="2044138"/>
                  <a:pt x="13332505" y="2039274"/>
                </a:cubicBezTo>
                <a:lnTo>
                  <a:pt x="13365337" y="2046570"/>
                </a:lnTo>
                <a:lnTo>
                  <a:pt x="13376281" y="2046570"/>
                </a:lnTo>
                <a:cubicBezTo>
                  <a:pt x="13398169" y="2046570"/>
                  <a:pt x="13410330" y="2040490"/>
                  <a:pt x="13412761" y="2028330"/>
                </a:cubicBezTo>
                <a:lnTo>
                  <a:pt x="13412761" y="2024682"/>
                </a:lnTo>
                <a:lnTo>
                  <a:pt x="13339801" y="1980905"/>
                </a:lnTo>
                <a:lnTo>
                  <a:pt x="13328856" y="1984553"/>
                </a:lnTo>
                <a:lnTo>
                  <a:pt x="13317912" y="1973609"/>
                </a:lnTo>
                <a:lnTo>
                  <a:pt x="13306968" y="1980905"/>
                </a:lnTo>
                <a:lnTo>
                  <a:pt x="13303319" y="1980905"/>
                </a:lnTo>
                <a:cubicBezTo>
                  <a:pt x="13296023" y="1980905"/>
                  <a:pt x="13287512" y="1978473"/>
                  <a:pt x="13277783" y="1973609"/>
                </a:cubicBezTo>
                <a:cubicBezTo>
                  <a:pt x="13268055" y="1978473"/>
                  <a:pt x="13259543" y="1980905"/>
                  <a:pt x="13252247" y="1980905"/>
                </a:cubicBezTo>
                <a:lnTo>
                  <a:pt x="13252247" y="1973609"/>
                </a:lnTo>
                <a:cubicBezTo>
                  <a:pt x="13240087" y="1980905"/>
                  <a:pt x="13229142" y="1984553"/>
                  <a:pt x="13219414" y="1984553"/>
                </a:cubicBezTo>
                <a:cubicBezTo>
                  <a:pt x="13212118" y="1982121"/>
                  <a:pt x="13207254" y="1979689"/>
                  <a:pt x="13204822" y="1977257"/>
                </a:cubicBezTo>
                <a:cubicBezTo>
                  <a:pt x="13199958" y="1974825"/>
                  <a:pt x="13197526" y="1972393"/>
                  <a:pt x="13197526" y="1969961"/>
                </a:cubicBezTo>
                <a:cubicBezTo>
                  <a:pt x="13161044" y="1977257"/>
                  <a:pt x="13142804" y="1985769"/>
                  <a:pt x="13142804" y="1995497"/>
                </a:cubicBezTo>
                <a:lnTo>
                  <a:pt x="13142804" y="1999145"/>
                </a:lnTo>
                <a:lnTo>
                  <a:pt x="13175637" y="1995497"/>
                </a:lnTo>
                <a:lnTo>
                  <a:pt x="13186581" y="1995497"/>
                </a:lnTo>
                <a:lnTo>
                  <a:pt x="13186581" y="1999145"/>
                </a:lnTo>
                <a:cubicBezTo>
                  <a:pt x="13186581" y="2006442"/>
                  <a:pt x="13178070" y="2010090"/>
                  <a:pt x="13161044" y="2010090"/>
                </a:cubicBezTo>
                <a:lnTo>
                  <a:pt x="13171989" y="2028330"/>
                </a:lnTo>
                <a:lnTo>
                  <a:pt x="13171989" y="2035626"/>
                </a:lnTo>
                <a:cubicBezTo>
                  <a:pt x="13157397" y="2035626"/>
                  <a:pt x="13097812" y="2010090"/>
                  <a:pt x="12993233" y="1959017"/>
                </a:cubicBezTo>
                <a:cubicBezTo>
                  <a:pt x="12910543" y="1932264"/>
                  <a:pt x="12850958" y="1918888"/>
                  <a:pt x="12814478" y="1918888"/>
                </a:cubicBezTo>
                <a:cubicBezTo>
                  <a:pt x="12802317" y="1918888"/>
                  <a:pt x="12774349" y="1915240"/>
                  <a:pt x="12730572" y="1907943"/>
                </a:cubicBezTo>
                <a:lnTo>
                  <a:pt x="12705035" y="1911592"/>
                </a:lnTo>
                <a:cubicBezTo>
                  <a:pt x="12695306" y="1909159"/>
                  <a:pt x="12678283" y="1907943"/>
                  <a:pt x="12653962" y="1907943"/>
                </a:cubicBezTo>
                <a:close/>
                <a:moveTo>
                  <a:pt x="4521994" y="1791205"/>
                </a:moveTo>
                <a:cubicBezTo>
                  <a:pt x="4531722" y="1808229"/>
                  <a:pt x="4536586" y="1825254"/>
                  <a:pt x="4536586" y="1842278"/>
                </a:cubicBezTo>
                <a:cubicBezTo>
                  <a:pt x="4531722" y="1847142"/>
                  <a:pt x="4529290" y="1852006"/>
                  <a:pt x="4529290" y="1856870"/>
                </a:cubicBezTo>
                <a:lnTo>
                  <a:pt x="4536586" y="1860518"/>
                </a:lnTo>
                <a:lnTo>
                  <a:pt x="4551179" y="1864167"/>
                </a:lnTo>
                <a:lnTo>
                  <a:pt x="4609548" y="1856870"/>
                </a:lnTo>
                <a:cubicBezTo>
                  <a:pt x="4701965" y="1893351"/>
                  <a:pt x="4755470" y="1911592"/>
                  <a:pt x="4770063" y="1911592"/>
                </a:cubicBezTo>
                <a:cubicBezTo>
                  <a:pt x="4981651" y="1884839"/>
                  <a:pt x="5224856" y="1864167"/>
                  <a:pt x="5499678" y="1849574"/>
                </a:cubicBezTo>
                <a:lnTo>
                  <a:pt x="5499678" y="1856870"/>
                </a:lnTo>
                <a:lnTo>
                  <a:pt x="5510622" y="1849574"/>
                </a:lnTo>
                <a:lnTo>
                  <a:pt x="5536160" y="1849574"/>
                </a:lnTo>
                <a:lnTo>
                  <a:pt x="5572640" y="1856870"/>
                </a:lnTo>
                <a:lnTo>
                  <a:pt x="5605472" y="1845926"/>
                </a:lnTo>
                <a:cubicBezTo>
                  <a:pt x="5612768" y="1845926"/>
                  <a:pt x="5616416" y="1847142"/>
                  <a:pt x="5616416" y="1849574"/>
                </a:cubicBezTo>
                <a:lnTo>
                  <a:pt x="5645601" y="1845926"/>
                </a:lnTo>
                <a:lnTo>
                  <a:pt x="5776932" y="1845926"/>
                </a:lnTo>
                <a:cubicBezTo>
                  <a:pt x="5784228" y="1845926"/>
                  <a:pt x="5787876" y="1847142"/>
                  <a:pt x="5787876" y="1849574"/>
                </a:cubicBezTo>
                <a:cubicBezTo>
                  <a:pt x="5800036" y="1844710"/>
                  <a:pt x="5841381" y="1837414"/>
                  <a:pt x="5911910" y="1827686"/>
                </a:cubicBezTo>
                <a:lnTo>
                  <a:pt x="5911910" y="1820390"/>
                </a:lnTo>
                <a:lnTo>
                  <a:pt x="5933799" y="1827686"/>
                </a:lnTo>
                <a:cubicBezTo>
                  <a:pt x="5980009" y="1827686"/>
                  <a:pt x="6010409" y="1819174"/>
                  <a:pt x="6025000" y="1802149"/>
                </a:cubicBezTo>
                <a:cubicBezTo>
                  <a:pt x="6051753" y="1821606"/>
                  <a:pt x="6104042" y="1837414"/>
                  <a:pt x="6181869" y="1849574"/>
                </a:cubicBezTo>
                <a:cubicBezTo>
                  <a:pt x="6181869" y="1859302"/>
                  <a:pt x="6184300" y="1864167"/>
                  <a:pt x="6189164" y="1864167"/>
                </a:cubicBezTo>
                <a:cubicBezTo>
                  <a:pt x="6191596" y="1859302"/>
                  <a:pt x="6194028" y="1855654"/>
                  <a:pt x="6196460" y="1853222"/>
                </a:cubicBezTo>
                <a:lnTo>
                  <a:pt x="6203756" y="1849574"/>
                </a:lnTo>
                <a:cubicBezTo>
                  <a:pt x="6279150" y="1881191"/>
                  <a:pt x="6316846" y="1907943"/>
                  <a:pt x="6316846" y="1929832"/>
                </a:cubicBezTo>
                <a:lnTo>
                  <a:pt x="6327790" y="1922536"/>
                </a:lnTo>
                <a:lnTo>
                  <a:pt x="6342384" y="1922536"/>
                </a:lnTo>
                <a:cubicBezTo>
                  <a:pt x="6366703" y="1937128"/>
                  <a:pt x="6378864" y="1948072"/>
                  <a:pt x="6378864" y="1955368"/>
                </a:cubicBezTo>
                <a:lnTo>
                  <a:pt x="6367920" y="1973609"/>
                </a:lnTo>
                <a:lnTo>
                  <a:pt x="6367920" y="1977257"/>
                </a:lnTo>
                <a:cubicBezTo>
                  <a:pt x="6387376" y="1977257"/>
                  <a:pt x="6398320" y="1985769"/>
                  <a:pt x="6400752" y="2002793"/>
                </a:cubicBezTo>
                <a:cubicBezTo>
                  <a:pt x="6393457" y="2012521"/>
                  <a:pt x="6389809" y="2023466"/>
                  <a:pt x="6389809" y="2035626"/>
                </a:cubicBezTo>
                <a:lnTo>
                  <a:pt x="6408048" y="2035626"/>
                </a:lnTo>
                <a:cubicBezTo>
                  <a:pt x="6408048" y="2023466"/>
                  <a:pt x="6411696" y="2017386"/>
                  <a:pt x="6418992" y="2017386"/>
                </a:cubicBezTo>
                <a:lnTo>
                  <a:pt x="6455474" y="2046570"/>
                </a:lnTo>
                <a:cubicBezTo>
                  <a:pt x="6455474" y="2056298"/>
                  <a:pt x="6451826" y="2061163"/>
                  <a:pt x="6444530" y="2061163"/>
                </a:cubicBezTo>
                <a:cubicBezTo>
                  <a:pt x="6439665" y="2058730"/>
                  <a:pt x="6436017" y="2057515"/>
                  <a:pt x="6433585" y="2057515"/>
                </a:cubicBezTo>
                <a:lnTo>
                  <a:pt x="6426289" y="2057515"/>
                </a:lnTo>
                <a:lnTo>
                  <a:pt x="6418992" y="2068459"/>
                </a:lnTo>
                <a:lnTo>
                  <a:pt x="6418992" y="2075755"/>
                </a:lnTo>
                <a:lnTo>
                  <a:pt x="6429937" y="2097643"/>
                </a:lnTo>
                <a:lnTo>
                  <a:pt x="6418992" y="2141420"/>
                </a:lnTo>
                <a:cubicBezTo>
                  <a:pt x="6426289" y="2141420"/>
                  <a:pt x="6429937" y="2143852"/>
                  <a:pt x="6429937" y="2148716"/>
                </a:cubicBezTo>
                <a:lnTo>
                  <a:pt x="6418992" y="2170605"/>
                </a:lnTo>
                <a:lnTo>
                  <a:pt x="6418992" y="2174253"/>
                </a:lnTo>
                <a:cubicBezTo>
                  <a:pt x="6426289" y="2213166"/>
                  <a:pt x="6429937" y="2235054"/>
                  <a:pt x="6429937" y="2239918"/>
                </a:cubicBezTo>
                <a:lnTo>
                  <a:pt x="6429937" y="2254510"/>
                </a:lnTo>
                <a:lnTo>
                  <a:pt x="6426289" y="2287343"/>
                </a:lnTo>
                <a:cubicBezTo>
                  <a:pt x="6428720" y="2292207"/>
                  <a:pt x="6429937" y="2300720"/>
                  <a:pt x="6429937" y="2312880"/>
                </a:cubicBezTo>
                <a:cubicBezTo>
                  <a:pt x="6422641" y="2327472"/>
                  <a:pt x="6418992" y="2343280"/>
                  <a:pt x="6418992" y="2360305"/>
                </a:cubicBezTo>
                <a:cubicBezTo>
                  <a:pt x="6428720" y="2355441"/>
                  <a:pt x="6434801" y="2353008"/>
                  <a:pt x="6437233" y="2353008"/>
                </a:cubicBezTo>
                <a:cubicBezTo>
                  <a:pt x="6437233" y="2365169"/>
                  <a:pt x="6444530" y="2371249"/>
                  <a:pt x="6459121" y="2371249"/>
                </a:cubicBezTo>
                <a:cubicBezTo>
                  <a:pt x="6459121" y="2354225"/>
                  <a:pt x="6541812" y="2338416"/>
                  <a:pt x="6707191" y="2323824"/>
                </a:cubicBezTo>
                <a:lnTo>
                  <a:pt x="6791097" y="2323824"/>
                </a:lnTo>
                <a:cubicBezTo>
                  <a:pt x="6793528" y="2323824"/>
                  <a:pt x="6794745" y="2326256"/>
                  <a:pt x="6794745" y="2331120"/>
                </a:cubicBezTo>
                <a:lnTo>
                  <a:pt x="6809337" y="2323824"/>
                </a:lnTo>
                <a:lnTo>
                  <a:pt x="6838521" y="2323824"/>
                </a:lnTo>
                <a:cubicBezTo>
                  <a:pt x="6845818" y="2323824"/>
                  <a:pt x="6849466" y="2328688"/>
                  <a:pt x="6849466" y="2338416"/>
                </a:cubicBezTo>
                <a:lnTo>
                  <a:pt x="6856762" y="2334768"/>
                </a:lnTo>
                <a:lnTo>
                  <a:pt x="6867706" y="2331120"/>
                </a:lnTo>
                <a:cubicBezTo>
                  <a:pt x="6926075" y="2331120"/>
                  <a:pt x="6963771" y="2354225"/>
                  <a:pt x="6980796" y="2400433"/>
                </a:cubicBezTo>
                <a:cubicBezTo>
                  <a:pt x="6988093" y="2400433"/>
                  <a:pt x="6991741" y="2415026"/>
                  <a:pt x="6991741" y="2444210"/>
                </a:cubicBezTo>
                <a:lnTo>
                  <a:pt x="6984444" y="2458803"/>
                </a:lnTo>
                <a:lnTo>
                  <a:pt x="7006333" y="2473395"/>
                </a:lnTo>
                <a:cubicBezTo>
                  <a:pt x="7003901" y="2478259"/>
                  <a:pt x="7001470" y="2481907"/>
                  <a:pt x="6999037" y="2484339"/>
                </a:cubicBezTo>
                <a:lnTo>
                  <a:pt x="6991741" y="2487987"/>
                </a:lnTo>
                <a:lnTo>
                  <a:pt x="6999037" y="2531764"/>
                </a:lnTo>
                <a:lnTo>
                  <a:pt x="6999037" y="2542709"/>
                </a:lnTo>
                <a:cubicBezTo>
                  <a:pt x="6999037" y="2586485"/>
                  <a:pt x="6992957" y="2614454"/>
                  <a:pt x="6980796" y="2626614"/>
                </a:cubicBezTo>
                <a:lnTo>
                  <a:pt x="6980796" y="2637558"/>
                </a:lnTo>
                <a:cubicBezTo>
                  <a:pt x="6992957" y="2637558"/>
                  <a:pt x="6999037" y="2639990"/>
                  <a:pt x="6999037" y="2644855"/>
                </a:cubicBezTo>
                <a:lnTo>
                  <a:pt x="6999037" y="2652151"/>
                </a:lnTo>
                <a:cubicBezTo>
                  <a:pt x="6999037" y="2661879"/>
                  <a:pt x="6986876" y="2671607"/>
                  <a:pt x="6962556" y="2681335"/>
                </a:cubicBezTo>
                <a:cubicBezTo>
                  <a:pt x="6962556" y="2695928"/>
                  <a:pt x="6940668" y="2723896"/>
                  <a:pt x="6896891" y="2765241"/>
                </a:cubicBezTo>
                <a:cubicBezTo>
                  <a:pt x="6896891" y="2784698"/>
                  <a:pt x="6887163" y="2800506"/>
                  <a:pt x="6867706" y="2812666"/>
                </a:cubicBezTo>
                <a:lnTo>
                  <a:pt x="6853114" y="2812666"/>
                </a:lnTo>
                <a:cubicBezTo>
                  <a:pt x="6787448" y="2812666"/>
                  <a:pt x="6754616" y="2809018"/>
                  <a:pt x="6754616" y="2801722"/>
                </a:cubicBezTo>
                <a:lnTo>
                  <a:pt x="6743672" y="2805370"/>
                </a:lnTo>
                <a:lnTo>
                  <a:pt x="6736375" y="2809018"/>
                </a:lnTo>
                <a:cubicBezTo>
                  <a:pt x="6733944" y="2809018"/>
                  <a:pt x="6730295" y="2806586"/>
                  <a:pt x="6725431" y="2801722"/>
                </a:cubicBezTo>
                <a:cubicBezTo>
                  <a:pt x="6715702" y="2796858"/>
                  <a:pt x="6707191" y="2790778"/>
                  <a:pt x="6699895" y="2783481"/>
                </a:cubicBezTo>
                <a:lnTo>
                  <a:pt x="6692598" y="2787129"/>
                </a:lnTo>
                <a:lnTo>
                  <a:pt x="6681654" y="2790778"/>
                </a:lnTo>
                <a:lnTo>
                  <a:pt x="6652470" y="2783481"/>
                </a:lnTo>
                <a:lnTo>
                  <a:pt x="6641525" y="2787129"/>
                </a:lnTo>
                <a:lnTo>
                  <a:pt x="6626933" y="2790778"/>
                </a:lnTo>
                <a:lnTo>
                  <a:pt x="6437233" y="2779833"/>
                </a:lnTo>
                <a:lnTo>
                  <a:pt x="6400752" y="2783481"/>
                </a:lnTo>
                <a:lnTo>
                  <a:pt x="6400752" y="2827258"/>
                </a:lnTo>
                <a:cubicBezTo>
                  <a:pt x="6391024" y="2844283"/>
                  <a:pt x="6381296" y="2862523"/>
                  <a:pt x="6371568" y="2881979"/>
                </a:cubicBezTo>
                <a:cubicBezTo>
                  <a:pt x="6366703" y="2894140"/>
                  <a:pt x="6360624" y="2908732"/>
                  <a:pt x="6353327" y="2925756"/>
                </a:cubicBezTo>
                <a:cubicBezTo>
                  <a:pt x="6382512" y="2935485"/>
                  <a:pt x="6400752" y="2950077"/>
                  <a:pt x="6408048" y="2969533"/>
                </a:cubicBezTo>
                <a:cubicBezTo>
                  <a:pt x="6427505" y="2969533"/>
                  <a:pt x="6437233" y="2978045"/>
                  <a:pt x="6437233" y="2995070"/>
                </a:cubicBezTo>
                <a:lnTo>
                  <a:pt x="6473714" y="2995070"/>
                </a:lnTo>
                <a:cubicBezTo>
                  <a:pt x="6481010" y="2995070"/>
                  <a:pt x="6484658" y="2998718"/>
                  <a:pt x="6484658" y="3006014"/>
                </a:cubicBezTo>
                <a:cubicBezTo>
                  <a:pt x="6457906" y="3020606"/>
                  <a:pt x="6444530" y="3030335"/>
                  <a:pt x="6444530" y="3035199"/>
                </a:cubicBezTo>
                <a:cubicBezTo>
                  <a:pt x="6451826" y="3035199"/>
                  <a:pt x="6455474" y="3042495"/>
                  <a:pt x="6455474" y="3057087"/>
                </a:cubicBezTo>
                <a:cubicBezTo>
                  <a:pt x="6462769" y="3049791"/>
                  <a:pt x="6471282" y="3043711"/>
                  <a:pt x="6481010" y="3038847"/>
                </a:cubicBezTo>
                <a:cubicBezTo>
                  <a:pt x="6485874" y="3036414"/>
                  <a:pt x="6489522" y="3035199"/>
                  <a:pt x="6491954" y="3035199"/>
                </a:cubicBezTo>
                <a:lnTo>
                  <a:pt x="6495603" y="3046143"/>
                </a:lnTo>
                <a:lnTo>
                  <a:pt x="6499250" y="3053439"/>
                </a:lnTo>
                <a:lnTo>
                  <a:pt x="6491954" y="3064383"/>
                </a:lnTo>
                <a:cubicBezTo>
                  <a:pt x="6496818" y="3074111"/>
                  <a:pt x="6499250" y="3082624"/>
                  <a:pt x="6499250" y="3089920"/>
                </a:cubicBezTo>
                <a:cubicBezTo>
                  <a:pt x="6474930" y="3114240"/>
                  <a:pt x="6451826" y="3126401"/>
                  <a:pt x="6429937" y="3126401"/>
                </a:cubicBezTo>
                <a:cubicBezTo>
                  <a:pt x="6432369" y="3136129"/>
                  <a:pt x="6437233" y="3140993"/>
                  <a:pt x="6444530" y="3140993"/>
                </a:cubicBezTo>
                <a:cubicBezTo>
                  <a:pt x="6449393" y="3138561"/>
                  <a:pt x="6454257" y="3137345"/>
                  <a:pt x="6459121" y="3137345"/>
                </a:cubicBezTo>
                <a:lnTo>
                  <a:pt x="6466417" y="3148289"/>
                </a:lnTo>
                <a:lnTo>
                  <a:pt x="6459121" y="3177474"/>
                </a:lnTo>
                <a:cubicBezTo>
                  <a:pt x="6488306" y="3187202"/>
                  <a:pt x="6502898" y="3195714"/>
                  <a:pt x="6502898" y="3203010"/>
                </a:cubicBezTo>
                <a:lnTo>
                  <a:pt x="6502898" y="3213954"/>
                </a:lnTo>
                <a:cubicBezTo>
                  <a:pt x="6502898" y="3221250"/>
                  <a:pt x="6495603" y="3228547"/>
                  <a:pt x="6481010" y="3235843"/>
                </a:cubicBezTo>
                <a:cubicBezTo>
                  <a:pt x="6481010" y="3228547"/>
                  <a:pt x="6476145" y="3224899"/>
                  <a:pt x="6466417" y="3224899"/>
                </a:cubicBezTo>
                <a:cubicBezTo>
                  <a:pt x="6466417" y="3234627"/>
                  <a:pt x="6454257" y="3244355"/>
                  <a:pt x="6429937" y="3254083"/>
                </a:cubicBezTo>
                <a:cubicBezTo>
                  <a:pt x="6429937" y="3263811"/>
                  <a:pt x="6418992" y="3278404"/>
                  <a:pt x="6397104" y="3297860"/>
                </a:cubicBezTo>
                <a:cubicBezTo>
                  <a:pt x="6382512" y="3292996"/>
                  <a:pt x="6374000" y="3290564"/>
                  <a:pt x="6371568" y="3290564"/>
                </a:cubicBezTo>
                <a:cubicBezTo>
                  <a:pt x="6371568" y="3317316"/>
                  <a:pt x="6360624" y="3333125"/>
                  <a:pt x="6338735" y="3337989"/>
                </a:cubicBezTo>
                <a:cubicBezTo>
                  <a:pt x="6316846" y="3335557"/>
                  <a:pt x="6297390" y="3334341"/>
                  <a:pt x="6280366" y="3334341"/>
                </a:cubicBezTo>
                <a:lnTo>
                  <a:pt x="6258477" y="3334341"/>
                </a:lnTo>
                <a:cubicBezTo>
                  <a:pt x="6229293" y="3344069"/>
                  <a:pt x="6203756" y="3357445"/>
                  <a:pt x="6181869" y="3374470"/>
                </a:cubicBezTo>
                <a:cubicBezTo>
                  <a:pt x="6167275" y="3374470"/>
                  <a:pt x="6142956" y="3406086"/>
                  <a:pt x="6108906" y="3469320"/>
                </a:cubicBezTo>
                <a:cubicBezTo>
                  <a:pt x="6057833" y="3542281"/>
                  <a:pt x="6027433" y="3578762"/>
                  <a:pt x="6017705" y="3578762"/>
                </a:cubicBezTo>
                <a:lnTo>
                  <a:pt x="5988520" y="3575114"/>
                </a:lnTo>
                <a:cubicBezTo>
                  <a:pt x="5988520" y="3601866"/>
                  <a:pt x="5972711" y="3615243"/>
                  <a:pt x="5941095" y="3615243"/>
                </a:cubicBezTo>
                <a:lnTo>
                  <a:pt x="5893670" y="3615243"/>
                </a:lnTo>
                <a:cubicBezTo>
                  <a:pt x="5869349" y="3615243"/>
                  <a:pt x="5842597" y="3616459"/>
                  <a:pt x="5813413" y="3618891"/>
                </a:cubicBezTo>
                <a:lnTo>
                  <a:pt x="5813413" y="3615243"/>
                </a:lnTo>
                <a:cubicBezTo>
                  <a:pt x="5813413" y="3607947"/>
                  <a:pt x="5819492" y="3604298"/>
                  <a:pt x="5831654" y="3604298"/>
                </a:cubicBezTo>
                <a:lnTo>
                  <a:pt x="5831654" y="3593354"/>
                </a:lnTo>
                <a:lnTo>
                  <a:pt x="5736804" y="3593354"/>
                </a:lnTo>
                <a:lnTo>
                  <a:pt x="5707618" y="3575114"/>
                </a:lnTo>
                <a:lnTo>
                  <a:pt x="5714914" y="3575114"/>
                </a:lnTo>
                <a:lnTo>
                  <a:pt x="5707618" y="3553225"/>
                </a:lnTo>
                <a:cubicBezTo>
                  <a:pt x="5702754" y="3553225"/>
                  <a:pt x="5691810" y="3565385"/>
                  <a:pt x="5674786" y="3589706"/>
                </a:cubicBezTo>
                <a:cubicBezTo>
                  <a:pt x="5660193" y="3560522"/>
                  <a:pt x="5646817" y="3545929"/>
                  <a:pt x="5634657" y="3545929"/>
                </a:cubicBezTo>
                <a:cubicBezTo>
                  <a:pt x="5634657" y="3548361"/>
                  <a:pt x="5633440" y="3549577"/>
                  <a:pt x="5631009" y="3549577"/>
                </a:cubicBezTo>
                <a:lnTo>
                  <a:pt x="5623713" y="3534985"/>
                </a:lnTo>
                <a:lnTo>
                  <a:pt x="5623713" y="3491208"/>
                </a:lnTo>
                <a:cubicBezTo>
                  <a:pt x="5623713" y="3483912"/>
                  <a:pt x="5626144" y="3475400"/>
                  <a:pt x="5631009" y="3465671"/>
                </a:cubicBezTo>
                <a:cubicBezTo>
                  <a:pt x="5626144" y="3455943"/>
                  <a:pt x="5623713" y="3447431"/>
                  <a:pt x="5623713" y="3440135"/>
                </a:cubicBezTo>
                <a:cubicBezTo>
                  <a:pt x="5640736" y="3427975"/>
                  <a:pt x="5654112" y="3406086"/>
                  <a:pt x="5663841" y="3374470"/>
                </a:cubicBezTo>
                <a:lnTo>
                  <a:pt x="5663841" y="3367173"/>
                </a:lnTo>
                <a:lnTo>
                  <a:pt x="5660193" y="3367173"/>
                </a:lnTo>
                <a:cubicBezTo>
                  <a:pt x="5650464" y="3367173"/>
                  <a:pt x="5645601" y="3369605"/>
                  <a:pt x="5645601" y="3374470"/>
                </a:cubicBezTo>
                <a:lnTo>
                  <a:pt x="5616416" y="3367173"/>
                </a:lnTo>
                <a:lnTo>
                  <a:pt x="5434013" y="3367173"/>
                </a:lnTo>
                <a:cubicBezTo>
                  <a:pt x="5392667" y="3367173"/>
                  <a:pt x="5354970" y="3363525"/>
                  <a:pt x="5320923" y="3356229"/>
                </a:cubicBezTo>
                <a:cubicBezTo>
                  <a:pt x="5316059" y="3368390"/>
                  <a:pt x="5305114" y="3374470"/>
                  <a:pt x="5288090" y="3374470"/>
                </a:cubicBezTo>
                <a:lnTo>
                  <a:pt x="5251609" y="3367173"/>
                </a:lnTo>
                <a:cubicBezTo>
                  <a:pt x="5246744" y="3372038"/>
                  <a:pt x="5241881" y="3374470"/>
                  <a:pt x="5237016" y="3374470"/>
                </a:cubicBezTo>
                <a:lnTo>
                  <a:pt x="5222425" y="3367173"/>
                </a:lnTo>
                <a:cubicBezTo>
                  <a:pt x="5212696" y="3376901"/>
                  <a:pt x="5202968" y="3381766"/>
                  <a:pt x="5193240" y="3381766"/>
                </a:cubicBezTo>
                <a:lnTo>
                  <a:pt x="5174999" y="3367173"/>
                </a:lnTo>
                <a:cubicBezTo>
                  <a:pt x="5174999" y="3376901"/>
                  <a:pt x="5170135" y="3381766"/>
                  <a:pt x="5160407" y="3381766"/>
                </a:cubicBezTo>
                <a:lnTo>
                  <a:pt x="5138519" y="3374470"/>
                </a:lnTo>
                <a:lnTo>
                  <a:pt x="5109333" y="3381766"/>
                </a:lnTo>
                <a:lnTo>
                  <a:pt x="5094741" y="3374470"/>
                </a:lnTo>
                <a:lnTo>
                  <a:pt x="4967059" y="3389062"/>
                </a:lnTo>
                <a:cubicBezTo>
                  <a:pt x="4967059" y="3379334"/>
                  <a:pt x="4963410" y="3374470"/>
                  <a:pt x="4956114" y="3374470"/>
                </a:cubicBezTo>
                <a:cubicBezTo>
                  <a:pt x="4953683" y="3374470"/>
                  <a:pt x="4947603" y="3376901"/>
                  <a:pt x="4937875" y="3381766"/>
                </a:cubicBezTo>
                <a:lnTo>
                  <a:pt x="4912338" y="3374470"/>
                </a:lnTo>
                <a:cubicBezTo>
                  <a:pt x="4890449" y="3379334"/>
                  <a:pt x="4870993" y="3382982"/>
                  <a:pt x="4853969" y="3385414"/>
                </a:cubicBezTo>
                <a:cubicBezTo>
                  <a:pt x="4841808" y="3387846"/>
                  <a:pt x="4832080" y="3389062"/>
                  <a:pt x="4824784" y="3389062"/>
                </a:cubicBezTo>
                <a:cubicBezTo>
                  <a:pt x="4824784" y="3379334"/>
                  <a:pt x="4819920" y="3374470"/>
                  <a:pt x="4810191" y="3374470"/>
                </a:cubicBezTo>
                <a:lnTo>
                  <a:pt x="4806543" y="3374470"/>
                </a:lnTo>
                <a:lnTo>
                  <a:pt x="4781007" y="3392710"/>
                </a:lnTo>
                <a:cubicBezTo>
                  <a:pt x="4773711" y="3392710"/>
                  <a:pt x="4768847" y="3384198"/>
                  <a:pt x="4766415" y="3367173"/>
                </a:cubicBezTo>
                <a:cubicBezTo>
                  <a:pt x="4739662" y="3386630"/>
                  <a:pt x="4721422" y="3396358"/>
                  <a:pt x="4711694" y="3396358"/>
                </a:cubicBezTo>
                <a:lnTo>
                  <a:pt x="4711694" y="3392710"/>
                </a:lnTo>
                <a:lnTo>
                  <a:pt x="4686158" y="3407302"/>
                </a:lnTo>
                <a:cubicBezTo>
                  <a:pt x="4647245" y="3400006"/>
                  <a:pt x="4615628" y="3396358"/>
                  <a:pt x="4591308" y="3396358"/>
                </a:cubicBezTo>
                <a:lnTo>
                  <a:pt x="4551179" y="3396358"/>
                </a:lnTo>
                <a:cubicBezTo>
                  <a:pt x="4546315" y="3396358"/>
                  <a:pt x="4543883" y="3395142"/>
                  <a:pt x="4543883" y="3392710"/>
                </a:cubicBezTo>
                <a:cubicBezTo>
                  <a:pt x="4531722" y="3397574"/>
                  <a:pt x="4525642" y="3402438"/>
                  <a:pt x="4525642" y="3407302"/>
                </a:cubicBezTo>
                <a:cubicBezTo>
                  <a:pt x="4477001" y="3407302"/>
                  <a:pt x="4405256" y="3386630"/>
                  <a:pt x="4310406" y="3345285"/>
                </a:cubicBezTo>
                <a:cubicBezTo>
                  <a:pt x="4235012" y="3345285"/>
                  <a:pt x="4170563" y="3329476"/>
                  <a:pt x="4117058" y="3297860"/>
                </a:cubicBezTo>
                <a:lnTo>
                  <a:pt x="4128002" y="3283268"/>
                </a:lnTo>
                <a:cubicBezTo>
                  <a:pt x="4120706" y="3268675"/>
                  <a:pt x="4114626" y="3261379"/>
                  <a:pt x="4109762" y="3261379"/>
                </a:cubicBezTo>
                <a:lnTo>
                  <a:pt x="4087873" y="3268675"/>
                </a:lnTo>
                <a:cubicBezTo>
                  <a:pt x="4065985" y="3239491"/>
                  <a:pt x="4048960" y="3215170"/>
                  <a:pt x="4036800" y="3195714"/>
                </a:cubicBezTo>
                <a:cubicBezTo>
                  <a:pt x="4024640" y="3178689"/>
                  <a:pt x="4018560" y="3167745"/>
                  <a:pt x="4018560" y="3162881"/>
                </a:cubicBezTo>
                <a:lnTo>
                  <a:pt x="4025856" y="3162881"/>
                </a:lnTo>
                <a:lnTo>
                  <a:pt x="4000319" y="3111808"/>
                </a:lnTo>
                <a:cubicBezTo>
                  <a:pt x="4007615" y="3092352"/>
                  <a:pt x="4013696" y="3082624"/>
                  <a:pt x="4018560" y="3082624"/>
                </a:cubicBezTo>
                <a:lnTo>
                  <a:pt x="4011264" y="3068031"/>
                </a:lnTo>
                <a:lnTo>
                  <a:pt x="4011264" y="3064383"/>
                </a:lnTo>
                <a:cubicBezTo>
                  <a:pt x="4011264" y="3047359"/>
                  <a:pt x="4016128" y="3030335"/>
                  <a:pt x="4025856" y="3013310"/>
                </a:cubicBezTo>
                <a:lnTo>
                  <a:pt x="4018560" y="3006014"/>
                </a:lnTo>
                <a:cubicBezTo>
                  <a:pt x="4023424" y="2996286"/>
                  <a:pt x="4025856" y="2987773"/>
                  <a:pt x="4025856" y="2980477"/>
                </a:cubicBezTo>
                <a:cubicBezTo>
                  <a:pt x="4020992" y="2980477"/>
                  <a:pt x="4018560" y="2979262"/>
                  <a:pt x="4018560" y="2976829"/>
                </a:cubicBezTo>
                <a:cubicBezTo>
                  <a:pt x="4025856" y="2976829"/>
                  <a:pt x="4029504" y="2973181"/>
                  <a:pt x="4029504" y="2965885"/>
                </a:cubicBezTo>
                <a:lnTo>
                  <a:pt x="4018560" y="2943997"/>
                </a:lnTo>
                <a:lnTo>
                  <a:pt x="4018560" y="2940348"/>
                </a:lnTo>
                <a:cubicBezTo>
                  <a:pt x="4018560" y="2937917"/>
                  <a:pt x="4020992" y="2934268"/>
                  <a:pt x="4025856" y="2929404"/>
                </a:cubicBezTo>
                <a:cubicBezTo>
                  <a:pt x="4030720" y="2924540"/>
                  <a:pt x="4036800" y="2918460"/>
                  <a:pt x="4044096" y="2911164"/>
                </a:cubicBezTo>
                <a:lnTo>
                  <a:pt x="4044096" y="2867387"/>
                </a:lnTo>
                <a:cubicBezTo>
                  <a:pt x="3980863" y="2874683"/>
                  <a:pt x="3927358" y="2880763"/>
                  <a:pt x="3883581" y="2885627"/>
                </a:cubicBezTo>
                <a:cubicBezTo>
                  <a:pt x="3847100" y="2890492"/>
                  <a:pt x="3823996" y="2894140"/>
                  <a:pt x="3814267" y="2896572"/>
                </a:cubicBezTo>
                <a:cubicBezTo>
                  <a:pt x="3777787" y="2891708"/>
                  <a:pt x="3744954" y="2881979"/>
                  <a:pt x="3715770" y="2867387"/>
                </a:cubicBezTo>
                <a:lnTo>
                  <a:pt x="3715770" y="2849147"/>
                </a:lnTo>
                <a:cubicBezTo>
                  <a:pt x="3693881" y="2849147"/>
                  <a:pt x="3665913" y="2817530"/>
                  <a:pt x="3631864" y="2754297"/>
                </a:cubicBezTo>
                <a:lnTo>
                  <a:pt x="3631864" y="2750649"/>
                </a:lnTo>
                <a:cubicBezTo>
                  <a:pt x="3631864" y="2721464"/>
                  <a:pt x="3635512" y="2698359"/>
                  <a:pt x="3642808" y="2681335"/>
                </a:cubicBezTo>
                <a:lnTo>
                  <a:pt x="3635512" y="2644855"/>
                </a:lnTo>
                <a:lnTo>
                  <a:pt x="3639160" y="2626614"/>
                </a:lnTo>
                <a:lnTo>
                  <a:pt x="3639160" y="2612022"/>
                </a:lnTo>
                <a:lnTo>
                  <a:pt x="3642808" y="2586485"/>
                </a:lnTo>
                <a:cubicBezTo>
                  <a:pt x="3620920" y="2586485"/>
                  <a:pt x="3608759" y="2585269"/>
                  <a:pt x="3606327" y="2582837"/>
                </a:cubicBezTo>
                <a:lnTo>
                  <a:pt x="3613623" y="2568245"/>
                </a:lnTo>
                <a:lnTo>
                  <a:pt x="3613623" y="2564597"/>
                </a:lnTo>
                <a:lnTo>
                  <a:pt x="3602679" y="2568245"/>
                </a:lnTo>
                <a:cubicBezTo>
                  <a:pt x="3592951" y="2568245"/>
                  <a:pt x="3588087" y="2564597"/>
                  <a:pt x="3588087" y="2557301"/>
                </a:cubicBezTo>
                <a:lnTo>
                  <a:pt x="3588087" y="2528116"/>
                </a:lnTo>
                <a:cubicBezTo>
                  <a:pt x="3588087" y="2515956"/>
                  <a:pt x="3596599" y="2509876"/>
                  <a:pt x="3613623" y="2509876"/>
                </a:cubicBezTo>
                <a:lnTo>
                  <a:pt x="3602679" y="2487987"/>
                </a:lnTo>
                <a:cubicBezTo>
                  <a:pt x="3629432" y="2453939"/>
                  <a:pt x="3657400" y="2436914"/>
                  <a:pt x="3686585" y="2436914"/>
                </a:cubicBezTo>
                <a:lnTo>
                  <a:pt x="3686585" y="2429618"/>
                </a:lnTo>
                <a:cubicBezTo>
                  <a:pt x="3671993" y="2429618"/>
                  <a:pt x="3664697" y="2425970"/>
                  <a:pt x="3664697" y="2418674"/>
                </a:cubicBezTo>
                <a:cubicBezTo>
                  <a:pt x="3679289" y="2384625"/>
                  <a:pt x="3706042" y="2367601"/>
                  <a:pt x="3744954" y="2367601"/>
                </a:cubicBezTo>
                <a:cubicBezTo>
                  <a:pt x="3744954" y="2382193"/>
                  <a:pt x="3815484" y="2389489"/>
                  <a:pt x="3956543" y="2389489"/>
                </a:cubicBezTo>
                <a:lnTo>
                  <a:pt x="4025856" y="2389489"/>
                </a:lnTo>
                <a:cubicBezTo>
                  <a:pt x="4067201" y="2389489"/>
                  <a:pt x="4110977" y="2388273"/>
                  <a:pt x="4157187" y="2385841"/>
                </a:cubicBezTo>
                <a:cubicBezTo>
                  <a:pt x="4159618" y="2356656"/>
                  <a:pt x="4168131" y="2329904"/>
                  <a:pt x="4182723" y="2305583"/>
                </a:cubicBezTo>
                <a:lnTo>
                  <a:pt x="4171779" y="2294639"/>
                </a:lnTo>
                <a:lnTo>
                  <a:pt x="4193667" y="2269103"/>
                </a:lnTo>
                <a:lnTo>
                  <a:pt x="4171779" y="2210734"/>
                </a:lnTo>
                <a:lnTo>
                  <a:pt x="4244741" y="1984553"/>
                </a:lnTo>
                <a:lnTo>
                  <a:pt x="4241092" y="1973609"/>
                </a:lnTo>
                <a:cubicBezTo>
                  <a:pt x="4248389" y="1927400"/>
                  <a:pt x="4276357" y="1893351"/>
                  <a:pt x="4324998" y="1871463"/>
                </a:cubicBezTo>
                <a:cubicBezTo>
                  <a:pt x="4324998" y="1852006"/>
                  <a:pt x="4328646" y="1842278"/>
                  <a:pt x="4335942" y="1842278"/>
                </a:cubicBezTo>
                <a:lnTo>
                  <a:pt x="4387015" y="1882407"/>
                </a:lnTo>
                <a:lnTo>
                  <a:pt x="4394311" y="1882407"/>
                </a:lnTo>
                <a:cubicBezTo>
                  <a:pt x="4404039" y="1882407"/>
                  <a:pt x="4418632" y="1858086"/>
                  <a:pt x="4438088" y="1809445"/>
                </a:cubicBezTo>
                <a:cubicBezTo>
                  <a:pt x="4459977" y="1807013"/>
                  <a:pt x="4487945" y="1800933"/>
                  <a:pt x="4521994" y="1791205"/>
                </a:cubicBezTo>
                <a:close/>
                <a:moveTo>
                  <a:pt x="12599241" y="1287771"/>
                </a:moveTo>
                <a:cubicBezTo>
                  <a:pt x="12540871" y="1299931"/>
                  <a:pt x="12471558" y="1306011"/>
                  <a:pt x="12391300" y="1306011"/>
                </a:cubicBezTo>
                <a:lnTo>
                  <a:pt x="12369412" y="1306011"/>
                </a:lnTo>
                <a:cubicBezTo>
                  <a:pt x="12364547" y="1306011"/>
                  <a:pt x="12356036" y="1302363"/>
                  <a:pt x="12343875" y="1295067"/>
                </a:cubicBezTo>
                <a:lnTo>
                  <a:pt x="12318340" y="1309659"/>
                </a:lnTo>
                <a:cubicBezTo>
                  <a:pt x="12276993" y="1299931"/>
                  <a:pt x="12245378" y="1295067"/>
                  <a:pt x="12223490" y="1295067"/>
                </a:cubicBezTo>
                <a:lnTo>
                  <a:pt x="12216194" y="1295067"/>
                </a:lnTo>
                <a:lnTo>
                  <a:pt x="12216194" y="1306011"/>
                </a:lnTo>
                <a:cubicBezTo>
                  <a:pt x="12240513" y="1306011"/>
                  <a:pt x="12284289" y="1330332"/>
                  <a:pt x="12347524" y="1378973"/>
                </a:cubicBezTo>
                <a:lnTo>
                  <a:pt x="12387653" y="1371676"/>
                </a:lnTo>
                <a:lnTo>
                  <a:pt x="12391300" y="1371676"/>
                </a:lnTo>
                <a:cubicBezTo>
                  <a:pt x="12405894" y="1388701"/>
                  <a:pt x="12425349" y="1397213"/>
                  <a:pt x="12449670" y="1397213"/>
                </a:cubicBezTo>
                <a:lnTo>
                  <a:pt x="12595593" y="1316955"/>
                </a:lnTo>
                <a:cubicBezTo>
                  <a:pt x="12615049" y="1302363"/>
                  <a:pt x="12624778" y="1293851"/>
                  <a:pt x="12624778" y="1291419"/>
                </a:cubicBezTo>
                <a:lnTo>
                  <a:pt x="12624778" y="1287771"/>
                </a:lnTo>
                <a:close/>
                <a:moveTo>
                  <a:pt x="2622966" y="1145496"/>
                </a:moveTo>
                <a:lnTo>
                  <a:pt x="2633910" y="1145496"/>
                </a:lnTo>
                <a:cubicBezTo>
                  <a:pt x="2648503" y="1152792"/>
                  <a:pt x="2655799" y="1162520"/>
                  <a:pt x="2655799" y="1174680"/>
                </a:cubicBezTo>
                <a:lnTo>
                  <a:pt x="2670391" y="1171032"/>
                </a:lnTo>
                <a:lnTo>
                  <a:pt x="2681335" y="1171032"/>
                </a:lnTo>
                <a:cubicBezTo>
                  <a:pt x="2683767" y="1171032"/>
                  <a:pt x="2686200" y="1172248"/>
                  <a:pt x="2688632" y="1174680"/>
                </a:cubicBezTo>
                <a:cubicBezTo>
                  <a:pt x="2693496" y="1177112"/>
                  <a:pt x="2697144" y="1180760"/>
                  <a:pt x="2699576" y="1185625"/>
                </a:cubicBezTo>
                <a:cubicBezTo>
                  <a:pt x="2704440" y="1180760"/>
                  <a:pt x="2747001" y="1172248"/>
                  <a:pt x="2827259" y="1160088"/>
                </a:cubicBezTo>
                <a:cubicBezTo>
                  <a:pt x="2982910" y="1160088"/>
                  <a:pt x="3087488" y="1189273"/>
                  <a:pt x="3140993" y="1247642"/>
                </a:cubicBezTo>
                <a:cubicBezTo>
                  <a:pt x="3153153" y="1250074"/>
                  <a:pt x="3176258" y="1268314"/>
                  <a:pt x="3210306" y="1302363"/>
                </a:cubicBezTo>
                <a:lnTo>
                  <a:pt x="3210306" y="1327900"/>
                </a:lnTo>
                <a:lnTo>
                  <a:pt x="3181122" y="1371676"/>
                </a:lnTo>
                <a:cubicBezTo>
                  <a:pt x="3181122" y="1374108"/>
                  <a:pt x="3190850" y="1385053"/>
                  <a:pt x="3210306" y="1404509"/>
                </a:cubicBezTo>
                <a:cubicBezTo>
                  <a:pt x="3210306" y="1455582"/>
                  <a:pt x="3175041" y="1506655"/>
                  <a:pt x="3104512" y="1557728"/>
                </a:cubicBezTo>
                <a:cubicBezTo>
                  <a:pt x="3087488" y="1557728"/>
                  <a:pt x="3065599" y="1568672"/>
                  <a:pt x="3038846" y="1590561"/>
                </a:cubicBezTo>
                <a:cubicBezTo>
                  <a:pt x="3007230" y="1588129"/>
                  <a:pt x="2991422" y="1584481"/>
                  <a:pt x="2991422" y="1579617"/>
                </a:cubicBezTo>
                <a:lnTo>
                  <a:pt x="2962237" y="1586913"/>
                </a:lnTo>
                <a:lnTo>
                  <a:pt x="2951293" y="1586913"/>
                </a:lnTo>
                <a:cubicBezTo>
                  <a:pt x="2939133" y="1586913"/>
                  <a:pt x="2912380" y="1578401"/>
                  <a:pt x="2871036" y="1561376"/>
                </a:cubicBezTo>
                <a:cubicBezTo>
                  <a:pt x="2812666" y="1605153"/>
                  <a:pt x="2771322" y="1627042"/>
                  <a:pt x="2747001" y="1627042"/>
                </a:cubicBezTo>
                <a:lnTo>
                  <a:pt x="2732409" y="1627042"/>
                </a:lnTo>
                <a:cubicBezTo>
                  <a:pt x="2722680" y="1627042"/>
                  <a:pt x="2711736" y="1628258"/>
                  <a:pt x="2699576" y="1630690"/>
                </a:cubicBezTo>
                <a:cubicBezTo>
                  <a:pt x="2699576" y="1628258"/>
                  <a:pt x="2698360" y="1625826"/>
                  <a:pt x="2695928" y="1623394"/>
                </a:cubicBezTo>
                <a:lnTo>
                  <a:pt x="2681335" y="1616097"/>
                </a:lnTo>
                <a:lnTo>
                  <a:pt x="2663095" y="1616097"/>
                </a:lnTo>
                <a:cubicBezTo>
                  <a:pt x="2646071" y="1623394"/>
                  <a:pt x="2637559" y="1628258"/>
                  <a:pt x="2637559" y="1630690"/>
                </a:cubicBezTo>
                <a:cubicBezTo>
                  <a:pt x="2562165" y="1625826"/>
                  <a:pt x="2505012" y="1616097"/>
                  <a:pt x="2466099" y="1601505"/>
                </a:cubicBezTo>
                <a:lnTo>
                  <a:pt x="2440563" y="1601505"/>
                </a:lnTo>
                <a:cubicBezTo>
                  <a:pt x="2433266" y="1603937"/>
                  <a:pt x="2429618" y="1608801"/>
                  <a:pt x="2429618" y="1616097"/>
                </a:cubicBezTo>
                <a:lnTo>
                  <a:pt x="2429618" y="1645282"/>
                </a:lnTo>
                <a:cubicBezTo>
                  <a:pt x="2436915" y="1655010"/>
                  <a:pt x="2440563" y="1663522"/>
                  <a:pt x="2440563" y="1670819"/>
                </a:cubicBezTo>
                <a:cubicBezTo>
                  <a:pt x="2440563" y="1714595"/>
                  <a:pt x="2422322" y="1771749"/>
                  <a:pt x="2385841" y="1842278"/>
                </a:cubicBezTo>
                <a:cubicBezTo>
                  <a:pt x="2393138" y="1866599"/>
                  <a:pt x="2400434" y="1878759"/>
                  <a:pt x="2407730" y="1878759"/>
                </a:cubicBezTo>
                <a:lnTo>
                  <a:pt x="2429618" y="1878759"/>
                </a:lnTo>
                <a:cubicBezTo>
                  <a:pt x="2432051" y="1878759"/>
                  <a:pt x="2440563" y="1876327"/>
                  <a:pt x="2455155" y="1871463"/>
                </a:cubicBezTo>
                <a:cubicBezTo>
                  <a:pt x="2457587" y="1873895"/>
                  <a:pt x="2481907" y="1877543"/>
                  <a:pt x="2528116" y="1882407"/>
                </a:cubicBezTo>
                <a:cubicBezTo>
                  <a:pt x="2528116" y="1875111"/>
                  <a:pt x="2550005" y="1870247"/>
                  <a:pt x="2593782" y="1867815"/>
                </a:cubicBezTo>
                <a:cubicBezTo>
                  <a:pt x="2698360" y="1867815"/>
                  <a:pt x="2766457" y="1878759"/>
                  <a:pt x="2798074" y="1900647"/>
                </a:cubicBezTo>
                <a:lnTo>
                  <a:pt x="2812666" y="1896999"/>
                </a:lnTo>
                <a:lnTo>
                  <a:pt x="2819963" y="1896999"/>
                </a:lnTo>
                <a:cubicBezTo>
                  <a:pt x="2819963" y="1906727"/>
                  <a:pt x="2863739" y="1917672"/>
                  <a:pt x="2951293" y="1929832"/>
                </a:cubicBezTo>
                <a:cubicBezTo>
                  <a:pt x="2961021" y="1941992"/>
                  <a:pt x="3009662" y="1962665"/>
                  <a:pt x="3097216" y="1991849"/>
                </a:cubicBezTo>
                <a:cubicBezTo>
                  <a:pt x="3097216" y="1996713"/>
                  <a:pt x="3166530" y="2030762"/>
                  <a:pt x="3305157" y="2093995"/>
                </a:cubicBezTo>
                <a:lnTo>
                  <a:pt x="3305157" y="2108588"/>
                </a:lnTo>
                <a:cubicBezTo>
                  <a:pt x="3295428" y="2111019"/>
                  <a:pt x="3290564" y="2121964"/>
                  <a:pt x="3290564" y="2141420"/>
                </a:cubicBezTo>
                <a:cubicBezTo>
                  <a:pt x="3302724" y="2141420"/>
                  <a:pt x="3311237" y="2151148"/>
                  <a:pt x="3316101" y="2170605"/>
                </a:cubicBezTo>
                <a:cubicBezTo>
                  <a:pt x="3330693" y="2170605"/>
                  <a:pt x="3337989" y="2187629"/>
                  <a:pt x="3337989" y="2221678"/>
                </a:cubicBezTo>
                <a:lnTo>
                  <a:pt x="3337989" y="2225326"/>
                </a:lnTo>
                <a:lnTo>
                  <a:pt x="3323397" y="2239918"/>
                </a:lnTo>
                <a:cubicBezTo>
                  <a:pt x="3328261" y="2242350"/>
                  <a:pt x="3331909" y="2244782"/>
                  <a:pt x="3334341" y="2247214"/>
                </a:cubicBezTo>
                <a:lnTo>
                  <a:pt x="3337989" y="2254510"/>
                </a:lnTo>
                <a:lnTo>
                  <a:pt x="3337989" y="2265455"/>
                </a:lnTo>
                <a:cubicBezTo>
                  <a:pt x="3337989" y="2277615"/>
                  <a:pt x="3330693" y="2283695"/>
                  <a:pt x="3316101" y="2283695"/>
                </a:cubicBezTo>
                <a:lnTo>
                  <a:pt x="3316101" y="2309231"/>
                </a:lnTo>
                <a:cubicBezTo>
                  <a:pt x="3328261" y="2321392"/>
                  <a:pt x="3334341" y="2334768"/>
                  <a:pt x="3334341" y="2349360"/>
                </a:cubicBezTo>
                <a:lnTo>
                  <a:pt x="3337989" y="2349360"/>
                </a:lnTo>
                <a:lnTo>
                  <a:pt x="3367174" y="2342064"/>
                </a:lnTo>
                <a:lnTo>
                  <a:pt x="3374470" y="2363953"/>
                </a:lnTo>
                <a:cubicBezTo>
                  <a:pt x="3374470" y="2371249"/>
                  <a:pt x="3367174" y="2384625"/>
                  <a:pt x="3352581" y="2404082"/>
                </a:cubicBezTo>
                <a:cubicBezTo>
                  <a:pt x="3369606" y="2404082"/>
                  <a:pt x="3378118" y="2408946"/>
                  <a:pt x="3378118" y="2418674"/>
                </a:cubicBezTo>
                <a:lnTo>
                  <a:pt x="3352581" y="2440562"/>
                </a:lnTo>
                <a:lnTo>
                  <a:pt x="3367174" y="2455155"/>
                </a:lnTo>
                <a:lnTo>
                  <a:pt x="3367174" y="2480691"/>
                </a:lnTo>
                <a:cubicBezTo>
                  <a:pt x="3367174" y="2490419"/>
                  <a:pt x="3362310" y="2495284"/>
                  <a:pt x="3352581" y="2495284"/>
                </a:cubicBezTo>
                <a:cubicBezTo>
                  <a:pt x="3352581" y="2490419"/>
                  <a:pt x="3351366" y="2487987"/>
                  <a:pt x="3348933" y="2487987"/>
                </a:cubicBezTo>
                <a:lnTo>
                  <a:pt x="3319749" y="2553653"/>
                </a:lnTo>
                <a:cubicBezTo>
                  <a:pt x="3341637" y="2556085"/>
                  <a:pt x="3357445" y="2564597"/>
                  <a:pt x="3367174" y="2579189"/>
                </a:cubicBezTo>
                <a:lnTo>
                  <a:pt x="3337989" y="2612022"/>
                </a:lnTo>
                <a:lnTo>
                  <a:pt x="3337989" y="2663095"/>
                </a:lnTo>
                <a:cubicBezTo>
                  <a:pt x="3357445" y="2675255"/>
                  <a:pt x="3367174" y="2684983"/>
                  <a:pt x="3367174" y="2692280"/>
                </a:cubicBezTo>
                <a:lnTo>
                  <a:pt x="3367174" y="2695928"/>
                </a:lnTo>
                <a:cubicBezTo>
                  <a:pt x="3367174" y="2700792"/>
                  <a:pt x="3365957" y="2703224"/>
                  <a:pt x="3363526" y="2703224"/>
                </a:cubicBezTo>
                <a:cubicBezTo>
                  <a:pt x="3363526" y="2705656"/>
                  <a:pt x="3364742" y="2706872"/>
                  <a:pt x="3367174" y="2706872"/>
                </a:cubicBezTo>
                <a:cubicBezTo>
                  <a:pt x="3367174" y="2721464"/>
                  <a:pt x="3361094" y="2738488"/>
                  <a:pt x="3348933" y="2757945"/>
                </a:cubicBezTo>
                <a:lnTo>
                  <a:pt x="3348933" y="2776185"/>
                </a:lnTo>
                <a:cubicBezTo>
                  <a:pt x="3363526" y="2798074"/>
                  <a:pt x="3373254" y="2809018"/>
                  <a:pt x="3378118" y="2809018"/>
                </a:cubicBezTo>
                <a:cubicBezTo>
                  <a:pt x="3368389" y="2877115"/>
                  <a:pt x="3357445" y="2911164"/>
                  <a:pt x="3345285" y="2911164"/>
                </a:cubicBezTo>
                <a:lnTo>
                  <a:pt x="3348933" y="2943997"/>
                </a:lnTo>
                <a:lnTo>
                  <a:pt x="3348933" y="2965885"/>
                </a:lnTo>
                <a:cubicBezTo>
                  <a:pt x="3331909" y="2987773"/>
                  <a:pt x="3313668" y="3019390"/>
                  <a:pt x="3294212" y="3060735"/>
                </a:cubicBezTo>
                <a:cubicBezTo>
                  <a:pt x="3274756" y="3060735"/>
                  <a:pt x="3265028" y="3066815"/>
                  <a:pt x="3265028" y="3078975"/>
                </a:cubicBezTo>
                <a:cubicBezTo>
                  <a:pt x="3277188" y="3078975"/>
                  <a:pt x="3283268" y="3082624"/>
                  <a:pt x="3283268" y="3089920"/>
                </a:cubicBezTo>
                <a:cubicBezTo>
                  <a:pt x="3273540" y="3106944"/>
                  <a:pt x="3258947" y="3115456"/>
                  <a:pt x="3239491" y="3115456"/>
                </a:cubicBezTo>
                <a:lnTo>
                  <a:pt x="3239491" y="3119104"/>
                </a:lnTo>
                <a:lnTo>
                  <a:pt x="3279620" y="3159233"/>
                </a:lnTo>
                <a:cubicBezTo>
                  <a:pt x="3279620" y="3185986"/>
                  <a:pt x="3251651" y="3209090"/>
                  <a:pt x="3195714" y="3228547"/>
                </a:cubicBezTo>
                <a:lnTo>
                  <a:pt x="3188418" y="3243139"/>
                </a:lnTo>
                <a:cubicBezTo>
                  <a:pt x="3198146" y="3243139"/>
                  <a:pt x="3204226" y="3248003"/>
                  <a:pt x="3206658" y="3257731"/>
                </a:cubicBezTo>
                <a:cubicBezTo>
                  <a:pt x="3184770" y="3279620"/>
                  <a:pt x="3166530" y="3303940"/>
                  <a:pt x="3151937" y="3330693"/>
                </a:cubicBezTo>
                <a:cubicBezTo>
                  <a:pt x="3159233" y="3345285"/>
                  <a:pt x="3162881" y="3361093"/>
                  <a:pt x="3162881" y="3378118"/>
                </a:cubicBezTo>
                <a:cubicBezTo>
                  <a:pt x="3136129" y="3400006"/>
                  <a:pt x="3106944" y="3415815"/>
                  <a:pt x="3075328" y="3425543"/>
                </a:cubicBezTo>
                <a:cubicBezTo>
                  <a:pt x="3046143" y="3459591"/>
                  <a:pt x="3014526" y="3483912"/>
                  <a:pt x="2980478" y="3498504"/>
                </a:cubicBezTo>
                <a:cubicBezTo>
                  <a:pt x="2980478" y="3503368"/>
                  <a:pt x="2974397" y="3509448"/>
                  <a:pt x="2962237" y="3516745"/>
                </a:cubicBezTo>
                <a:cubicBezTo>
                  <a:pt x="2957373" y="3509448"/>
                  <a:pt x="2935485" y="3503368"/>
                  <a:pt x="2896572" y="3498504"/>
                </a:cubicBezTo>
                <a:cubicBezTo>
                  <a:pt x="2879547" y="3505800"/>
                  <a:pt x="2868604" y="3509448"/>
                  <a:pt x="2863739" y="3509448"/>
                </a:cubicBezTo>
                <a:cubicBezTo>
                  <a:pt x="2863739" y="3502152"/>
                  <a:pt x="2858875" y="3498504"/>
                  <a:pt x="2849147" y="3498504"/>
                </a:cubicBezTo>
                <a:cubicBezTo>
                  <a:pt x="2844283" y="3500936"/>
                  <a:pt x="2836987" y="3502152"/>
                  <a:pt x="2827259" y="3502152"/>
                </a:cubicBezTo>
                <a:cubicBezTo>
                  <a:pt x="2824827" y="3497288"/>
                  <a:pt x="2823610" y="3492424"/>
                  <a:pt x="2823610" y="3487560"/>
                </a:cubicBezTo>
                <a:cubicBezTo>
                  <a:pt x="2799290" y="3494856"/>
                  <a:pt x="2783482" y="3498504"/>
                  <a:pt x="2776185" y="3498504"/>
                </a:cubicBezTo>
                <a:cubicBezTo>
                  <a:pt x="2776185" y="3481480"/>
                  <a:pt x="2764025" y="3469320"/>
                  <a:pt x="2739705" y="3462023"/>
                </a:cubicBezTo>
                <a:lnTo>
                  <a:pt x="2728760" y="3469320"/>
                </a:lnTo>
                <a:cubicBezTo>
                  <a:pt x="2648503" y="3457159"/>
                  <a:pt x="2608374" y="3448647"/>
                  <a:pt x="2608374" y="3443783"/>
                </a:cubicBezTo>
                <a:cubicBezTo>
                  <a:pt x="2610806" y="3431623"/>
                  <a:pt x="2613238" y="3421894"/>
                  <a:pt x="2615670" y="3414598"/>
                </a:cubicBezTo>
                <a:cubicBezTo>
                  <a:pt x="2618103" y="3409734"/>
                  <a:pt x="2620534" y="3407302"/>
                  <a:pt x="2622966" y="3407302"/>
                </a:cubicBezTo>
                <a:cubicBezTo>
                  <a:pt x="2622966" y="3397574"/>
                  <a:pt x="2614454" y="3382982"/>
                  <a:pt x="2597429" y="3363525"/>
                </a:cubicBezTo>
                <a:cubicBezTo>
                  <a:pt x="2602294" y="3363525"/>
                  <a:pt x="2608374" y="3357445"/>
                  <a:pt x="2615670" y="3345285"/>
                </a:cubicBezTo>
                <a:lnTo>
                  <a:pt x="2601078" y="3345285"/>
                </a:lnTo>
                <a:lnTo>
                  <a:pt x="2601078" y="3341637"/>
                </a:lnTo>
                <a:cubicBezTo>
                  <a:pt x="2613238" y="3290564"/>
                  <a:pt x="2646071" y="3245571"/>
                  <a:pt x="2699576" y="3206658"/>
                </a:cubicBezTo>
                <a:cubicBezTo>
                  <a:pt x="2711736" y="3199362"/>
                  <a:pt x="2721465" y="3184770"/>
                  <a:pt x="2728760" y="3162881"/>
                </a:cubicBezTo>
                <a:lnTo>
                  <a:pt x="2721465" y="3148289"/>
                </a:lnTo>
                <a:cubicBezTo>
                  <a:pt x="2723897" y="3133697"/>
                  <a:pt x="2736057" y="3115456"/>
                  <a:pt x="2757945" y="3093568"/>
                </a:cubicBezTo>
                <a:cubicBezTo>
                  <a:pt x="2738489" y="3088704"/>
                  <a:pt x="2728760" y="3083839"/>
                  <a:pt x="2728760" y="3078975"/>
                </a:cubicBezTo>
                <a:cubicBezTo>
                  <a:pt x="2736057" y="3066815"/>
                  <a:pt x="2742137" y="3055871"/>
                  <a:pt x="2747001" y="3046143"/>
                </a:cubicBezTo>
                <a:cubicBezTo>
                  <a:pt x="2751865" y="3038847"/>
                  <a:pt x="2754297" y="3033983"/>
                  <a:pt x="2754297" y="3031550"/>
                </a:cubicBezTo>
                <a:cubicBezTo>
                  <a:pt x="2754297" y="3029118"/>
                  <a:pt x="2751865" y="3023038"/>
                  <a:pt x="2747001" y="3013310"/>
                </a:cubicBezTo>
                <a:lnTo>
                  <a:pt x="2757945" y="2929404"/>
                </a:lnTo>
                <a:lnTo>
                  <a:pt x="2754297" y="2918460"/>
                </a:lnTo>
                <a:lnTo>
                  <a:pt x="2754297" y="2911164"/>
                </a:lnTo>
                <a:cubicBezTo>
                  <a:pt x="2759161" y="2899004"/>
                  <a:pt x="2762809" y="2892924"/>
                  <a:pt x="2765241" y="2892924"/>
                </a:cubicBezTo>
                <a:cubicBezTo>
                  <a:pt x="2757945" y="2866171"/>
                  <a:pt x="2754297" y="2850363"/>
                  <a:pt x="2754297" y="2845499"/>
                </a:cubicBezTo>
                <a:lnTo>
                  <a:pt x="2736057" y="2845499"/>
                </a:lnTo>
                <a:cubicBezTo>
                  <a:pt x="2719032" y="2857659"/>
                  <a:pt x="2709304" y="2863739"/>
                  <a:pt x="2706872" y="2863739"/>
                </a:cubicBezTo>
                <a:lnTo>
                  <a:pt x="2706872" y="2881979"/>
                </a:lnTo>
                <a:lnTo>
                  <a:pt x="2736057" y="2918460"/>
                </a:lnTo>
                <a:cubicBezTo>
                  <a:pt x="2728760" y="2935485"/>
                  <a:pt x="2721465" y="2948861"/>
                  <a:pt x="2714168" y="2958589"/>
                </a:cubicBezTo>
                <a:cubicBezTo>
                  <a:pt x="2706872" y="2968317"/>
                  <a:pt x="2702008" y="2973181"/>
                  <a:pt x="2699576" y="2973181"/>
                </a:cubicBezTo>
                <a:lnTo>
                  <a:pt x="2684983" y="2965885"/>
                </a:lnTo>
                <a:cubicBezTo>
                  <a:pt x="2684983" y="2973181"/>
                  <a:pt x="2682551" y="2976829"/>
                  <a:pt x="2677687" y="2976829"/>
                </a:cubicBezTo>
                <a:lnTo>
                  <a:pt x="2663095" y="2976829"/>
                </a:lnTo>
                <a:cubicBezTo>
                  <a:pt x="2650935" y="2976829"/>
                  <a:pt x="2638775" y="2975613"/>
                  <a:pt x="2626614" y="2973181"/>
                </a:cubicBezTo>
                <a:lnTo>
                  <a:pt x="2579189" y="2995070"/>
                </a:lnTo>
                <a:cubicBezTo>
                  <a:pt x="2574325" y="2992638"/>
                  <a:pt x="2565813" y="2991422"/>
                  <a:pt x="2553653" y="2991422"/>
                </a:cubicBezTo>
                <a:cubicBezTo>
                  <a:pt x="2534197" y="3001150"/>
                  <a:pt x="2519604" y="3006014"/>
                  <a:pt x="2509876" y="3006014"/>
                </a:cubicBezTo>
                <a:lnTo>
                  <a:pt x="2455155" y="2976829"/>
                </a:lnTo>
                <a:cubicBezTo>
                  <a:pt x="2384625" y="2923324"/>
                  <a:pt x="2346928" y="2879547"/>
                  <a:pt x="2342065" y="2845499"/>
                </a:cubicBezTo>
                <a:lnTo>
                  <a:pt x="2316528" y="2830906"/>
                </a:lnTo>
                <a:lnTo>
                  <a:pt x="2287343" y="2834554"/>
                </a:lnTo>
                <a:cubicBezTo>
                  <a:pt x="2275183" y="2812666"/>
                  <a:pt x="2249647" y="2793210"/>
                  <a:pt x="2210734" y="2776185"/>
                </a:cubicBezTo>
                <a:cubicBezTo>
                  <a:pt x="2149932" y="2834554"/>
                  <a:pt x="2113452" y="2863739"/>
                  <a:pt x="2101291" y="2863739"/>
                </a:cubicBezTo>
                <a:lnTo>
                  <a:pt x="2090348" y="2867387"/>
                </a:lnTo>
                <a:lnTo>
                  <a:pt x="2079403" y="2867387"/>
                </a:lnTo>
                <a:lnTo>
                  <a:pt x="2068459" y="2871035"/>
                </a:lnTo>
                <a:lnTo>
                  <a:pt x="2024682" y="2852795"/>
                </a:lnTo>
                <a:cubicBezTo>
                  <a:pt x="2022250" y="2852795"/>
                  <a:pt x="2005226" y="2866171"/>
                  <a:pt x="1973609" y="2892924"/>
                </a:cubicBezTo>
                <a:lnTo>
                  <a:pt x="1962665" y="2892924"/>
                </a:lnTo>
                <a:cubicBezTo>
                  <a:pt x="1960233" y="2892924"/>
                  <a:pt x="1959016" y="2891708"/>
                  <a:pt x="1959016" y="2889275"/>
                </a:cubicBezTo>
                <a:lnTo>
                  <a:pt x="1856870" y="2929404"/>
                </a:lnTo>
                <a:lnTo>
                  <a:pt x="1849575" y="2918460"/>
                </a:lnTo>
                <a:cubicBezTo>
                  <a:pt x="1834982" y="2925756"/>
                  <a:pt x="1824038" y="2929404"/>
                  <a:pt x="1816742" y="2929404"/>
                </a:cubicBezTo>
                <a:lnTo>
                  <a:pt x="1776613" y="2903868"/>
                </a:lnTo>
                <a:cubicBezTo>
                  <a:pt x="1776613" y="2896572"/>
                  <a:pt x="1774181" y="2892924"/>
                  <a:pt x="1769317" y="2892924"/>
                </a:cubicBezTo>
                <a:lnTo>
                  <a:pt x="1762021" y="2892924"/>
                </a:lnTo>
                <a:cubicBezTo>
                  <a:pt x="1710948" y="2909948"/>
                  <a:pt x="1678115" y="2918460"/>
                  <a:pt x="1663523" y="2918460"/>
                </a:cubicBezTo>
                <a:cubicBezTo>
                  <a:pt x="1656226" y="2918460"/>
                  <a:pt x="1642850" y="2903868"/>
                  <a:pt x="1623394" y="2874683"/>
                </a:cubicBezTo>
                <a:lnTo>
                  <a:pt x="1623394" y="2863739"/>
                </a:lnTo>
                <a:lnTo>
                  <a:pt x="1656226" y="2834554"/>
                </a:lnTo>
                <a:cubicBezTo>
                  <a:pt x="1629474" y="2829690"/>
                  <a:pt x="1606369" y="2810234"/>
                  <a:pt x="1586913" y="2776185"/>
                </a:cubicBezTo>
                <a:lnTo>
                  <a:pt x="1583265" y="2776185"/>
                </a:lnTo>
                <a:lnTo>
                  <a:pt x="1590561" y="2816314"/>
                </a:lnTo>
                <a:lnTo>
                  <a:pt x="1575969" y="2845499"/>
                </a:lnTo>
                <a:lnTo>
                  <a:pt x="1575969" y="2852795"/>
                </a:lnTo>
                <a:cubicBezTo>
                  <a:pt x="1585697" y="2852795"/>
                  <a:pt x="1590561" y="2858875"/>
                  <a:pt x="1590561" y="2871035"/>
                </a:cubicBezTo>
                <a:lnTo>
                  <a:pt x="1586913" y="2881979"/>
                </a:lnTo>
                <a:lnTo>
                  <a:pt x="1583265" y="2892924"/>
                </a:lnTo>
                <a:lnTo>
                  <a:pt x="1575969" y="2922108"/>
                </a:lnTo>
                <a:lnTo>
                  <a:pt x="1590561" y="2936700"/>
                </a:lnTo>
                <a:lnTo>
                  <a:pt x="1586913" y="2965885"/>
                </a:lnTo>
                <a:cubicBezTo>
                  <a:pt x="1586913" y="2980477"/>
                  <a:pt x="1588129" y="2990206"/>
                  <a:pt x="1590561" y="2995070"/>
                </a:cubicBezTo>
                <a:lnTo>
                  <a:pt x="1586913" y="3031550"/>
                </a:lnTo>
                <a:cubicBezTo>
                  <a:pt x="1586913" y="3060735"/>
                  <a:pt x="1591777" y="3075327"/>
                  <a:pt x="1601505" y="3075327"/>
                </a:cubicBezTo>
                <a:lnTo>
                  <a:pt x="1590561" y="3133697"/>
                </a:lnTo>
                <a:lnTo>
                  <a:pt x="1590561" y="3173826"/>
                </a:lnTo>
                <a:cubicBezTo>
                  <a:pt x="1590561" y="3183554"/>
                  <a:pt x="1588129" y="3188418"/>
                  <a:pt x="1583265" y="3188418"/>
                </a:cubicBezTo>
                <a:lnTo>
                  <a:pt x="1586913" y="3199362"/>
                </a:lnTo>
                <a:lnTo>
                  <a:pt x="1586913" y="3203010"/>
                </a:lnTo>
                <a:cubicBezTo>
                  <a:pt x="1562592" y="3220034"/>
                  <a:pt x="1550432" y="3246787"/>
                  <a:pt x="1550432" y="3283268"/>
                </a:cubicBezTo>
                <a:lnTo>
                  <a:pt x="1488415" y="3312452"/>
                </a:lnTo>
                <a:lnTo>
                  <a:pt x="1477471" y="3308804"/>
                </a:lnTo>
                <a:lnTo>
                  <a:pt x="1470175" y="3305156"/>
                </a:lnTo>
                <a:cubicBezTo>
                  <a:pt x="1438558" y="3341637"/>
                  <a:pt x="1417886" y="3359877"/>
                  <a:pt x="1408157" y="3359877"/>
                </a:cubicBezTo>
                <a:cubicBezTo>
                  <a:pt x="1378973" y="3345285"/>
                  <a:pt x="1364380" y="3329476"/>
                  <a:pt x="1364380" y="3312452"/>
                </a:cubicBezTo>
                <a:lnTo>
                  <a:pt x="1357084" y="3316100"/>
                </a:lnTo>
                <a:cubicBezTo>
                  <a:pt x="1335196" y="3311236"/>
                  <a:pt x="1323035" y="3301508"/>
                  <a:pt x="1320603" y="3286916"/>
                </a:cubicBezTo>
                <a:cubicBezTo>
                  <a:pt x="1315739" y="3284484"/>
                  <a:pt x="1307227" y="3283268"/>
                  <a:pt x="1295067" y="3283268"/>
                </a:cubicBezTo>
                <a:lnTo>
                  <a:pt x="1291419" y="3283268"/>
                </a:lnTo>
                <a:cubicBezTo>
                  <a:pt x="1291419" y="3295428"/>
                  <a:pt x="1286555" y="3301508"/>
                  <a:pt x="1276826" y="3301508"/>
                </a:cubicBezTo>
                <a:lnTo>
                  <a:pt x="1273178" y="3301508"/>
                </a:lnTo>
                <a:cubicBezTo>
                  <a:pt x="1253722" y="3286916"/>
                  <a:pt x="1243994" y="3269891"/>
                  <a:pt x="1243994" y="3250435"/>
                </a:cubicBezTo>
                <a:lnTo>
                  <a:pt x="1229401" y="3257731"/>
                </a:lnTo>
                <a:lnTo>
                  <a:pt x="1218457" y="3257731"/>
                </a:lnTo>
                <a:cubicBezTo>
                  <a:pt x="1218457" y="3238275"/>
                  <a:pt x="1216025" y="3226114"/>
                  <a:pt x="1211161" y="3221250"/>
                </a:cubicBezTo>
                <a:lnTo>
                  <a:pt x="1181977" y="3228547"/>
                </a:lnTo>
                <a:lnTo>
                  <a:pt x="1174681" y="3228547"/>
                </a:lnTo>
                <a:cubicBezTo>
                  <a:pt x="1169816" y="3228547"/>
                  <a:pt x="1161304" y="3215170"/>
                  <a:pt x="1149144" y="3188418"/>
                </a:cubicBezTo>
                <a:cubicBezTo>
                  <a:pt x="1124823" y="3188418"/>
                  <a:pt x="1107799" y="3161665"/>
                  <a:pt x="1098071" y="3108160"/>
                </a:cubicBezTo>
                <a:lnTo>
                  <a:pt x="1105367" y="3057087"/>
                </a:lnTo>
                <a:cubicBezTo>
                  <a:pt x="1095639" y="3057087"/>
                  <a:pt x="1090775" y="3053439"/>
                  <a:pt x="1090775" y="3046143"/>
                </a:cubicBezTo>
                <a:cubicBezTo>
                  <a:pt x="1090775" y="3036414"/>
                  <a:pt x="1093207" y="3019390"/>
                  <a:pt x="1098071" y="2995070"/>
                </a:cubicBezTo>
                <a:cubicBezTo>
                  <a:pt x="1095639" y="2956157"/>
                  <a:pt x="1089559" y="2936700"/>
                  <a:pt x="1079830" y="2936700"/>
                </a:cubicBezTo>
                <a:lnTo>
                  <a:pt x="1087127" y="2903868"/>
                </a:lnTo>
                <a:lnTo>
                  <a:pt x="1087127" y="2838202"/>
                </a:lnTo>
                <a:cubicBezTo>
                  <a:pt x="1087127" y="2828474"/>
                  <a:pt x="1088343" y="2821178"/>
                  <a:pt x="1090775" y="2816314"/>
                </a:cubicBezTo>
                <a:cubicBezTo>
                  <a:pt x="1085911" y="2804154"/>
                  <a:pt x="1082262" y="2798074"/>
                  <a:pt x="1079830" y="2798074"/>
                </a:cubicBezTo>
                <a:lnTo>
                  <a:pt x="1090775" y="2732408"/>
                </a:lnTo>
                <a:cubicBezTo>
                  <a:pt x="1090775" y="2727544"/>
                  <a:pt x="1089559" y="2725112"/>
                  <a:pt x="1087127" y="2725112"/>
                </a:cubicBezTo>
                <a:cubicBezTo>
                  <a:pt x="1089559" y="2695928"/>
                  <a:pt x="1096855" y="2675255"/>
                  <a:pt x="1109015" y="2663095"/>
                </a:cubicBezTo>
                <a:lnTo>
                  <a:pt x="1109015" y="2652151"/>
                </a:lnTo>
                <a:lnTo>
                  <a:pt x="1098071" y="2637558"/>
                </a:lnTo>
                <a:lnTo>
                  <a:pt x="1116311" y="2608374"/>
                </a:lnTo>
                <a:lnTo>
                  <a:pt x="1116311" y="2604726"/>
                </a:lnTo>
                <a:lnTo>
                  <a:pt x="1105367" y="2582837"/>
                </a:lnTo>
                <a:lnTo>
                  <a:pt x="1105367" y="2553653"/>
                </a:lnTo>
                <a:cubicBezTo>
                  <a:pt x="1105367" y="2551220"/>
                  <a:pt x="1106583" y="2550005"/>
                  <a:pt x="1109015" y="2550005"/>
                </a:cubicBezTo>
                <a:lnTo>
                  <a:pt x="1105367" y="2535412"/>
                </a:lnTo>
                <a:cubicBezTo>
                  <a:pt x="1110231" y="2442995"/>
                  <a:pt x="1115095" y="2396785"/>
                  <a:pt x="1119959" y="2396785"/>
                </a:cubicBezTo>
                <a:lnTo>
                  <a:pt x="1116311" y="2385841"/>
                </a:lnTo>
                <a:cubicBezTo>
                  <a:pt x="1123607" y="2344496"/>
                  <a:pt x="1130904" y="2323824"/>
                  <a:pt x="1138200" y="2323824"/>
                </a:cubicBezTo>
                <a:lnTo>
                  <a:pt x="1134551" y="2294639"/>
                </a:lnTo>
                <a:cubicBezTo>
                  <a:pt x="1139416" y="2272751"/>
                  <a:pt x="1144280" y="2241134"/>
                  <a:pt x="1149144" y="2199789"/>
                </a:cubicBezTo>
                <a:lnTo>
                  <a:pt x="1156440" y="2145068"/>
                </a:lnTo>
                <a:lnTo>
                  <a:pt x="1163736" y="2083051"/>
                </a:lnTo>
                <a:lnTo>
                  <a:pt x="1163736" y="2061163"/>
                </a:lnTo>
                <a:cubicBezTo>
                  <a:pt x="1163736" y="2049002"/>
                  <a:pt x="1162520" y="2035626"/>
                  <a:pt x="1160088" y="2021034"/>
                </a:cubicBezTo>
                <a:lnTo>
                  <a:pt x="1163736" y="2010090"/>
                </a:lnTo>
                <a:lnTo>
                  <a:pt x="1163736" y="2002793"/>
                </a:lnTo>
                <a:lnTo>
                  <a:pt x="1181977" y="2002793"/>
                </a:lnTo>
                <a:lnTo>
                  <a:pt x="1200217" y="2013738"/>
                </a:lnTo>
                <a:cubicBezTo>
                  <a:pt x="1212377" y="2013738"/>
                  <a:pt x="1224537" y="2000361"/>
                  <a:pt x="1236698" y="1973609"/>
                </a:cubicBezTo>
                <a:lnTo>
                  <a:pt x="1265883" y="1980905"/>
                </a:lnTo>
                <a:lnTo>
                  <a:pt x="1276826" y="1973609"/>
                </a:lnTo>
                <a:cubicBezTo>
                  <a:pt x="1291419" y="1978473"/>
                  <a:pt x="1299931" y="1980905"/>
                  <a:pt x="1302363" y="1980905"/>
                </a:cubicBezTo>
                <a:cubicBezTo>
                  <a:pt x="1302363" y="1973609"/>
                  <a:pt x="1306011" y="1969961"/>
                  <a:pt x="1313307" y="1969961"/>
                </a:cubicBezTo>
                <a:lnTo>
                  <a:pt x="1331548" y="1980905"/>
                </a:lnTo>
                <a:lnTo>
                  <a:pt x="1375325" y="1980905"/>
                </a:lnTo>
                <a:lnTo>
                  <a:pt x="1499359" y="2010090"/>
                </a:lnTo>
                <a:lnTo>
                  <a:pt x="1546784" y="1995497"/>
                </a:lnTo>
                <a:lnTo>
                  <a:pt x="1590561" y="1980905"/>
                </a:lnTo>
                <a:lnTo>
                  <a:pt x="1590561" y="1984553"/>
                </a:lnTo>
                <a:cubicBezTo>
                  <a:pt x="1680547" y="1962665"/>
                  <a:pt x="1751076" y="1939560"/>
                  <a:pt x="1802149" y="1915240"/>
                </a:cubicBezTo>
                <a:cubicBezTo>
                  <a:pt x="1797285" y="1886055"/>
                  <a:pt x="1792421" y="1837414"/>
                  <a:pt x="1787557" y="1769316"/>
                </a:cubicBezTo>
                <a:cubicBezTo>
                  <a:pt x="1807013" y="1706083"/>
                  <a:pt x="1824038" y="1667171"/>
                  <a:pt x="1838630" y="1652578"/>
                </a:cubicBezTo>
                <a:lnTo>
                  <a:pt x="1816742" y="1645282"/>
                </a:lnTo>
                <a:cubicBezTo>
                  <a:pt x="1816742" y="1647714"/>
                  <a:pt x="1808230" y="1651362"/>
                  <a:pt x="1791205" y="1656226"/>
                </a:cubicBezTo>
                <a:cubicBezTo>
                  <a:pt x="1769317" y="1665954"/>
                  <a:pt x="1741348" y="1674467"/>
                  <a:pt x="1707299" y="1681763"/>
                </a:cubicBezTo>
                <a:lnTo>
                  <a:pt x="1641634" y="1725539"/>
                </a:lnTo>
                <a:cubicBezTo>
                  <a:pt x="1634338" y="1718243"/>
                  <a:pt x="1625826" y="1714595"/>
                  <a:pt x="1616098" y="1714595"/>
                </a:cubicBezTo>
                <a:cubicBezTo>
                  <a:pt x="1608801" y="1714595"/>
                  <a:pt x="1594209" y="1734052"/>
                  <a:pt x="1572321" y="1772965"/>
                </a:cubicBezTo>
                <a:lnTo>
                  <a:pt x="1532192" y="1783909"/>
                </a:lnTo>
                <a:lnTo>
                  <a:pt x="1521247" y="1783909"/>
                </a:lnTo>
                <a:cubicBezTo>
                  <a:pt x="1518815" y="1783909"/>
                  <a:pt x="1517599" y="1780261"/>
                  <a:pt x="1517599" y="1772965"/>
                </a:cubicBezTo>
                <a:cubicBezTo>
                  <a:pt x="1498143" y="1780261"/>
                  <a:pt x="1488415" y="1787557"/>
                  <a:pt x="1488415" y="1794853"/>
                </a:cubicBezTo>
                <a:cubicBezTo>
                  <a:pt x="1383837" y="1785125"/>
                  <a:pt x="1331548" y="1765668"/>
                  <a:pt x="1331548" y="1736484"/>
                </a:cubicBezTo>
                <a:cubicBezTo>
                  <a:pt x="1295067" y="1700003"/>
                  <a:pt x="1257370" y="1681763"/>
                  <a:pt x="1218457" y="1681763"/>
                </a:cubicBezTo>
                <a:cubicBezTo>
                  <a:pt x="1186841" y="1664738"/>
                  <a:pt x="1152792" y="1627042"/>
                  <a:pt x="1116311" y="1568672"/>
                </a:cubicBezTo>
                <a:cubicBezTo>
                  <a:pt x="1096855" y="1534624"/>
                  <a:pt x="1087127" y="1510303"/>
                  <a:pt x="1087127" y="1495711"/>
                </a:cubicBezTo>
                <a:lnTo>
                  <a:pt x="1087127" y="1473822"/>
                </a:lnTo>
                <a:cubicBezTo>
                  <a:pt x="1099287" y="1459230"/>
                  <a:pt x="1106583" y="1436126"/>
                  <a:pt x="1109015" y="1404509"/>
                </a:cubicBezTo>
                <a:cubicBezTo>
                  <a:pt x="1111447" y="1404509"/>
                  <a:pt x="1123607" y="1392349"/>
                  <a:pt x="1145496" y="1368028"/>
                </a:cubicBezTo>
                <a:cubicBezTo>
                  <a:pt x="1172249" y="1338844"/>
                  <a:pt x="1205081" y="1302363"/>
                  <a:pt x="1243994" y="1258586"/>
                </a:cubicBezTo>
                <a:cubicBezTo>
                  <a:pt x="1251290" y="1258586"/>
                  <a:pt x="1281691" y="1240346"/>
                  <a:pt x="1335196" y="1203865"/>
                </a:cubicBezTo>
                <a:cubicBezTo>
                  <a:pt x="1357084" y="1203865"/>
                  <a:pt x="1376541" y="1216025"/>
                  <a:pt x="1393565" y="1240346"/>
                </a:cubicBezTo>
                <a:cubicBezTo>
                  <a:pt x="1398429" y="1240346"/>
                  <a:pt x="1405725" y="1237914"/>
                  <a:pt x="1415453" y="1233050"/>
                </a:cubicBezTo>
                <a:cubicBezTo>
                  <a:pt x="1464095" y="1237914"/>
                  <a:pt x="1506655" y="1241562"/>
                  <a:pt x="1543136" y="1243994"/>
                </a:cubicBezTo>
                <a:cubicBezTo>
                  <a:pt x="1574753" y="1246426"/>
                  <a:pt x="1597857" y="1247642"/>
                  <a:pt x="1612449" y="1247642"/>
                </a:cubicBezTo>
                <a:cubicBezTo>
                  <a:pt x="1753508" y="1199001"/>
                  <a:pt x="1932264" y="1174680"/>
                  <a:pt x="2148716" y="1174680"/>
                </a:cubicBezTo>
                <a:lnTo>
                  <a:pt x="2148716" y="1178328"/>
                </a:lnTo>
                <a:lnTo>
                  <a:pt x="2166957" y="1171032"/>
                </a:lnTo>
                <a:cubicBezTo>
                  <a:pt x="2215597" y="1175897"/>
                  <a:pt x="2241135" y="1178328"/>
                  <a:pt x="2243566" y="1178328"/>
                </a:cubicBezTo>
                <a:cubicBezTo>
                  <a:pt x="2248430" y="1178328"/>
                  <a:pt x="2250862" y="1177112"/>
                  <a:pt x="2250862" y="1174680"/>
                </a:cubicBezTo>
                <a:lnTo>
                  <a:pt x="2280047" y="1178328"/>
                </a:lnTo>
                <a:cubicBezTo>
                  <a:pt x="2360305" y="1178328"/>
                  <a:pt x="2418674" y="1172248"/>
                  <a:pt x="2455155" y="1160088"/>
                </a:cubicBezTo>
                <a:cubicBezTo>
                  <a:pt x="2457587" y="1160088"/>
                  <a:pt x="2458803" y="1163736"/>
                  <a:pt x="2458803" y="1171032"/>
                </a:cubicBezTo>
                <a:cubicBezTo>
                  <a:pt x="2478259" y="1166168"/>
                  <a:pt x="2494068" y="1162520"/>
                  <a:pt x="2506228" y="1160088"/>
                </a:cubicBezTo>
                <a:cubicBezTo>
                  <a:pt x="2515956" y="1157656"/>
                  <a:pt x="2523252" y="1156440"/>
                  <a:pt x="2528116" y="1156440"/>
                </a:cubicBezTo>
                <a:cubicBezTo>
                  <a:pt x="2537845" y="1156440"/>
                  <a:pt x="2545141" y="1157656"/>
                  <a:pt x="2550005" y="1160088"/>
                </a:cubicBezTo>
                <a:close/>
                <a:moveTo>
                  <a:pt x="11741943" y="718671"/>
                </a:moveTo>
                <a:cubicBezTo>
                  <a:pt x="11734647" y="733263"/>
                  <a:pt x="11726134" y="756368"/>
                  <a:pt x="11716407" y="787984"/>
                </a:cubicBezTo>
                <a:cubicBezTo>
                  <a:pt x="11704246" y="831761"/>
                  <a:pt x="11692086" y="880402"/>
                  <a:pt x="11679926" y="933908"/>
                </a:cubicBezTo>
                <a:cubicBezTo>
                  <a:pt x="11677494" y="933908"/>
                  <a:pt x="11676278" y="944852"/>
                  <a:pt x="11676278" y="966740"/>
                </a:cubicBezTo>
                <a:cubicBezTo>
                  <a:pt x="11681141" y="971604"/>
                  <a:pt x="11688439" y="974036"/>
                  <a:pt x="11698167" y="974036"/>
                </a:cubicBezTo>
                <a:lnTo>
                  <a:pt x="11756536" y="974036"/>
                </a:lnTo>
                <a:cubicBezTo>
                  <a:pt x="11836794" y="966740"/>
                  <a:pt x="11876922" y="944852"/>
                  <a:pt x="11876922" y="908371"/>
                </a:cubicBezTo>
                <a:cubicBezTo>
                  <a:pt x="11879354" y="901075"/>
                  <a:pt x="11892731" y="885267"/>
                  <a:pt x="11917051" y="860946"/>
                </a:cubicBezTo>
                <a:lnTo>
                  <a:pt x="11935291" y="842706"/>
                </a:lnTo>
                <a:lnTo>
                  <a:pt x="11957180" y="820817"/>
                </a:lnTo>
                <a:cubicBezTo>
                  <a:pt x="11974204" y="798929"/>
                  <a:pt x="11992444" y="779472"/>
                  <a:pt x="12011901" y="762448"/>
                </a:cubicBezTo>
                <a:lnTo>
                  <a:pt x="12011901" y="758800"/>
                </a:lnTo>
                <a:cubicBezTo>
                  <a:pt x="11938940" y="763664"/>
                  <a:pt x="11897594" y="770960"/>
                  <a:pt x="11887866" y="780688"/>
                </a:cubicBezTo>
                <a:lnTo>
                  <a:pt x="11884219" y="780688"/>
                </a:lnTo>
                <a:cubicBezTo>
                  <a:pt x="11879354" y="780688"/>
                  <a:pt x="11876922" y="778256"/>
                  <a:pt x="11876922" y="773392"/>
                </a:cubicBezTo>
                <a:lnTo>
                  <a:pt x="11869626" y="780688"/>
                </a:lnTo>
                <a:cubicBezTo>
                  <a:pt x="11842873" y="780688"/>
                  <a:pt x="11806392" y="762448"/>
                  <a:pt x="11760184" y="725967"/>
                </a:cubicBezTo>
                <a:lnTo>
                  <a:pt x="11752888" y="722319"/>
                </a:lnTo>
                <a:close/>
                <a:moveTo>
                  <a:pt x="13405465" y="623821"/>
                </a:moveTo>
                <a:cubicBezTo>
                  <a:pt x="13405465" y="628685"/>
                  <a:pt x="13401818" y="631117"/>
                  <a:pt x="13394522" y="631117"/>
                </a:cubicBezTo>
                <a:lnTo>
                  <a:pt x="13368985" y="627469"/>
                </a:lnTo>
                <a:cubicBezTo>
                  <a:pt x="13349529" y="639629"/>
                  <a:pt x="13313048" y="649358"/>
                  <a:pt x="13259543" y="656654"/>
                </a:cubicBezTo>
                <a:cubicBezTo>
                  <a:pt x="13259543" y="671246"/>
                  <a:pt x="13213334" y="680974"/>
                  <a:pt x="13120916" y="685838"/>
                </a:cubicBezTo>
                <a:lnTo>
                  <a:pt x="13099027" y="682190"/>
                </a:lnTo>
                <a:lnTo>
                  <a:pt x="13058898" y="682190"/>
                </a:lnTo>
                <a:cubicBezTo>
                  <a:pt x="13046738" y="682190"/>
                  <a:pt x="13035795" y="683406"/>
                  <a:pt x="13026066" y="685838"/>
                </a:cubicBezTo>
                <a:lnTo>
                  <a:pt x="12996881" y="682190"/>
                </a:lnTo>
                <a:lnTo>
                  <a:pt x="12989585" y="682190"/>
                </a:lnTo>
                <a:cubicBezTo>
                  <a:pt x="12987152" y="682190"/>
                  <a:pt x="12983505" y="683406"/>
                  <a:pt x="12978641" y="685838"/>
                </a:cubicBezTo>
                <a:cubicBezTo>
                  <a:pt x="12930000" y="678542"/>
                  <a:pt x="12857038" y="674894"/>
                  <a:pt x="12759757" y="674894"/>
                </a:cubicBezTo>
                <a:lnTo>
                  <a:pt x="12730572" y="674894"/>
                </a:lnTo>
                <a:cubicBezTo>
                  <a:pt x="12720843" y="674894"/>
                  <a:pt x="12702603" y="678542"/>
                  <a:pt x="12675850" y="685838"/>
                </a:cubicBezTo>
                <a:lnTo>
                  <a:pt x="12621129" y="682190"/>
                </a:lnTo>
                <a:lnTo>
                  <a:pt x="12595593" y="693135"/>
                </a:lnTo>
                <a:cubicBezTo>
                  <a:pt x="12585864" y="688270"/>
                  <a:pt x="12579785" y="685838"/>
                  <a:pt x="12577353" y="685838"/>
                </a:cubicBezTo>
                <a:lnTo>
                  <a:pt x="12562761" y="693135"/>
                </a:lnTo>
                <a:lnTo>
                  <a:pt x="12548168" y="685838"/>
                </a:lnTo>
                <a:cubicBezTo>
                  <a:pt x="12523847" y="695567"/>
                  <a:pt x="12511687" y="705295"/>
                  <a:pt x="12511687" y="715023"/>
                </a:cubicBezTo>
                <a:lnTo>
                  <a:pt x="12467911" y="704079"/>
                </a:lnTo>
                <a:lnTo>
                  <a:pt x="12449670" y="704079"/>
                </a:lnTo>
                <a:cubicBezTo>
                  <a:pt x="12442374" y="706511"/>
                  <a:pt x="12438725" y="711375"/>
                  <a:pt x="12438725" y="718671"/>
                </a:cubicBezTo>
                <a:cubicBezTo>
                  <a:pt x="12453319" y="747856"/>
                  <a:pt x="12477638" y="779472"/>
                  <a:pt x="12511687" y="813521"/>
                </a:cubicBezTo>
                <a:lnTo>
                  <a:pt x="12511687" y="824465"/>
                </a:lnTo>
                <a:cubicBezTo>
                  <a:pt x="12506822" y="863378"/>
                  <a:pt x="12494663" y="892563"/>
                  <a:pt x="12475207" y="912019"/>
                </a:cubicBezTo>
                <a:cubicBezTo>
                  <a:pt x="12484934" y="914451"/>
                  <a:pt x="12489799" y="918099"/>
                  <a:pt x="12489799" y="922963"/>
                </a:cubicBezTo>
                <a:cubicBezTo>
                  <a:pt x="12628425" y="910803"/>
                  <a:pt x="12718412" y="904723"/>
                  <a:pt x="12759757" y="904723"/>
                </a:cubicBezTo>
                <a:lnTo>
                  <a:pt x="12759757" y="890131"/>
                </a:lnTo>
                <a:lnTo>
                  <a:pt x="12745164" y="864594"/>
                </a:lnTo>
                <a:cubicBezTo>
                  <a:pt x="12752460" y="859730"/>
                  <a:pt x="12756108" y="853650"/>
                  <a:pt x="12756108" y="846354"/>
                </a:cubicBezTo>
                <a:cubicBezTo>
                  <a:pt x="12748812" y="846354"/>
                  <a:pt x="12745164" y="842706"/>
                  <a:pt x="12745164" y="835410"/>
                </a:cubicBezTo>
                <a:cubicBezTo>
                  <a:pt x="12771917" y="818385"/>
                  <a:pt x="12796237" y="806225"/>
                  <a:pt x="12818125" y="798929"/>
                </a:cubicBezTo>
                <a:cubicBezTo>
                  <a:pt x="12866767" y="796497"/>
                  <a:pt x="12891087" y="783120"/>
                  <a:pt x="12891087" y="758800"/>
                </a:cubicBezTo>
                <a:lnTo>
                  <a:pt x="12938512" y="758800"/>
                </a:lnTo>
                <a:cubicBezTo>
                  <a:pt x="12955537" y="758800"/>
                  <a:pt x="12965264" y="760016"/>
                  <a:pt x="12967697" y="762448"/>
                </a:cubicBezTo>
                <a:lnTo>
                  <a:pt x="12978641" y="758800"/>
                </a:lnTo>
                <a:cubicBezTo>
                  <a:pt x="13002962" y="758800"/>
                  <a:pt x="13037010" y="763664"/>
                  <a:pt x="13080787" y="773392"/>
                </a:cubicBezTo>
                <a:cubicBezTo>
                  <a:pt x="13080787" y="766096"/>
                  <a:pt x="13086867" y="762448"/>
                  <a:pt x="13099027" y="762448"/>
                </a:cubicBezTo>
                <a:cubicBezTo>
                  <a:pt x="13147668" y="796497"/>
                  <a:pt x="13196309" y="817169"/>
                  <a:pt x="13244951" y="824465"/>
                </a:cubicBezTo>
                <a:cubicBezTo>
                  <a:pt x="13271702" y="856082"/>
                  <a:pt x="13285080" y="874322"/>
                  <a:pt x="13285080" y="879186"/>
                </a:cubicBezTo>
                <a:cubicBezTo>
                  <a:pt x="13280216" y="910803"/>
                  <a:pt x="13277783" y="930259"/>
                  <a:pt x="13277783" y="937556"/>
                </a:cubicBezTo>
                <a:cubicBezTo>
                  <a:pt x="13304535" y="918099"/>
                  <a:pt x="13384793" y="891347"/>
                  <a:pt x="13518556" y="857298"/>
                </a:cubicBezTo>
                <a:cubicBezTo>
                  <a:pt x="13525852" y="852434"/>
                  <a:pt x="13541660" y="850002"/>
                  <a:pt x="13565981" y="850002"/>
                </a:cubicBezTo>
                <a:cubicBezTo>
                  <a:pt x="13561117" y="840273"/>
                  <a:pt x="13558685" y="831761"/>
                  <a:pt x="13558685" y="824465"/>
                </a:cubicBezTo>
                <a:cubicBezTo>
                  <a:pt x="13548956" y="824465"/>
                  <a:pt x="13544093" y="826897"/>
                  <a:pt x="13544093" y="831761"/>
                </a:cubicBezTo>
                <a:lnTo>
                  <a:pt x="13500315" y="824465"/>
                </a:lnTo>
                <a:lnTo>
                  <a:pt x="13482076" y="824465"/>
                </a:lnTo>
                <a:lnTo>
                  <a:pt x="13452890" y="831761"/>
                </a:lnTo>
                <a:lnTo>
                  <a:pt x="13452890" y="824465"/>
                </a:lnTo>
                <a:cubicBezTo>
                  <a:pt x="13467484" y="809873"/>
                  <a:pt x="13480859" y="784336"/>
                  <a:pt x="13493019" y="747856"/>
                </a:cubicBezTo>
                <a:cubicBezTo>
                  <a:pt x="13536797" y="718671"/>
                  <a:pt x="13568413" y="682190"/>
                  <a:pt x="13587869" y="638413"/>
                </a:cubicBezTo>
                <a:cubicBezTo>
                  <a:pt x="13558685" y="631117"/>
                  <a:pt x="13542877" y="627469"/>
                  <a:pt x="13540444" y="627469"/>
                </a:cubicBezTo>
                <a:lnTo>
                  <a:pt x="13533148" y="627469"/>
                </a:lnTo>
                <a:lnTo>
                  <a:pt x="13518556" y="631117"/>
                </a:lnTo>
                <a:cubicBezTo>
                  <a:pt x="13457754" y="626253"/>
                  <a:pt x="13420058" y="623821"/>
                  <a:pt x="13405465" y="623821"/>
                </a:cubicBezTo>
                <a:close/>
                <a:moveTo>
                  <a:pt x="8598922" y="601933"/>
                </a:moveTo>
                <a:lnTo>
                  <a:pt x="8595274" y="612877"/>
                </a:lnTo>
                <a:cubicBezTo>
                  <a:pt x="8595274" y="622605"/>
                  <a:pt x="8598922" y="627469"/>
                  <a:pt x="8606218" y="627469"/>
                </a:cubicBezTo>
                <a:lnTo>
                  <a:pt x="8613514" y="627469"/>
                </a:lnTo>
                <a:lnTo>
                  <a:pt x="8613514" y="612877"/>
                </a:lnTo>
                <a:cubicBezTo>
                  <a:pt x="8613514" y="605581"/>
                  <a:pt x="8608650" y="601933"/>
                  <a:pt x="8598922" y="601933"/>
                </a:cubicBezTo>
                <a:close/>
                <a:moveTo>
                  <a:pt x="1488415" y="156867"/>
                </a:moveTo>
                <a:lnTo>
                  <a:pt x="1488415" y="164163"/>
                </a:lnTo>
                <a:lnTo>
                  <a:pt x="1499359" y="156867"/>
                </a:lnTo>
                <a:cubicBezTo>
                  <a:pt x="1518815" y="164163"/>
                  <a:pt x="1528544" y="171460"/>
                  <a:pt x="1528544" y="178756"/>
                </a:cubicBezTo>
                <a:lnTo>
                  <a:pt x="1557729" y="167812"/>
                </a:lnTo>
                <a:cubicBezTo>
                  <a:pt x="1567457" y="167812"/>
                  <a:pt x="1575969" y="171460"/>
                  <a:pt x="1583265" y="178756"/>
                </a:cubicBezTo>
                <a:lnTo>
                  <a:pt x="1590561" y="167812"/>
                </a:lnTo>
                <a:cubicBezTo>
                  <a:pt x="1605153" y="175108"/>
                  <a:pt x="1612449" y="179972"/>
                  <a:pt x="1612449" y="182404"/>
                </a:cubicBezTo>
                <a:lnTo>
                  <a:pt x="1623394" y="178756"/>
                </a:lnTo>
                <a:cubicBezTo>
                  <a:pt x="1633122" y="178756"/>
                  <a:pt x="1648930" y="198212"/>
                  <a:pt x="1670819" y="237125"/>
                </a:cubicBezTo>
                <a:cubicBezTo>
                  <a:pt x="1736484" y="246853"/>
                  <a:pt x="1770533" y="256581"/>
                  <a:pt x="1772965" y="266310"/>
                </a:cubicBezTo>
                <a:cubicBezTo>
                  <a:pt x="1775397" y="266310"/>
                  <a:pt x="1776613" y="265094"/>
                  <a:pt x="1776613" y="262662"/>
                </a:cubicBezTo>
                <a:cubicBezTo>
                  <a:pt x="1805797" y="262662"/>
                  <a:pt x="1843494" y="283334"/>
                  <a:pt x="1889703" y="324679"/>
                </a:cubicBezTo>
                <a:cubicBezTo>
                  <a:pt x="1935912" y="331975"/>
                  <a:pt x="1982121" y="366024"/>
                  <a:pt x="2028330" y="426825"/>
                </a:cubicBezTo>
                <a:cubicBezTo>
                  <a:pt x="2030762" y="426825"/>
                  <a:pt x="2044138" y="445065"/>
                  <a:pt x="2068459" y="481546"/>
                </a:cubicBezTo>
                <a:lnTo>
                  <a:pt x="2068459" y="510731"/>
                </a:lnTo>
                <a:lnTo>
                  <a:pt x="2053867" y="528971"/>
                </a:lnTo>
                <a:lnTo>
                  <a:pt x="2053867" y="547211"/>
                </a:lnTo>
                <a:cubicBezTo>
                  <a:pt x="2066027" y="547211"/>
                  <a:pt x="2073323" y="548427"/>
                  <a:pt x="2075755" y="550860"/>
                </a:cubicBezTo>
                <a:cubicBezTo>
                  <a:pt x="2092780" y="548427"/>
                  <a:pt x="2111020" y="547211"/>
                  <a:pt x="2130476" y="547211"/>
                </a:cubicBezTo>
                <a:lnTo>
                  <a:pt x="2181549" y="547211"/>
                </a:lnTo>
                <a:cubicBezTo>
                  <a:pt x="2188845" y="547211"/>
                  <a:pt x="2196142" y="548427"/>
                  <a:pt x="2203438" y="550860"/>
                </a:cubicBezTo>
                <a:cubicBezTo>
                  <a:pt x="2208301" y="548427"/>
                  <a:pt x="2216814" y="547211"/>
                  <a:pt x="2228974" y="547211"/>
                </a:cubicBezTo>
                <a:lnTo>
                  <a:pt x="2228974" y="550860"/>
                </a:lnTo>
                <a:lnTo>
                  <a:pt x="2239918" y="547211"/>
                </a:lnTo>
                <a:lnTo>
                  <a:pt x="2261807" y="550860"/>
                </a:lnTo>
                <a:lnTo>
                  <a:pt x="2272751" y="547211"/>
                </a:lnTo>
                <a:lnTo>
                  <a:pt x="2280047" y="547211"/>
                </a:lnTo>
                <a:cubicBezTo>
                  <a:pt x="2284911" y="547211"/>
                  <a:pt x="2287343" y="548427"/>
                  <a:pt x="2287343" y="550860"/>
                </a:cubicBezTo>
                <a:cubicBezTo>
                  <a:pt x="2314096" y="548427"/>
                  <a:pt x="2333552" y="544779"/>
                  <a:pt x="2345713" y="539915"/>
                </a:cubicBezTo>
                <a:cubicBezTo>
                  <a:pt x="2355441" y="544779"/>
                  <a:pt x="2362737" y="547211"/>
                  <a:pt x="2367601" y="547211"/>
                </a:cubicBezTo>
                <a:cubicBezTo>
                  <a:pt x="2372465" y="542348"/>
                  <a:pt x="2377329" y="539915"/>
                  <a:pt x="2382193" y="539915"/>
                </a:cubicBezTo>
                <a:cubicBezTo>
                  <a:pt x="2382193" y="547211"/>
                  <a:pt x="2387058" y="550860"/>
                  <a:pt x="2396786" y="550860"/>
                </a:cubicBezTo>
                <a:cubicBezTo>
                  <a:pt x="2408946" y="543563"/>
                  <a:pt x="2419890" y="539915"/>
                  <a:pt x="2429618" y="539915"/>
                </a:cubicBezTo>
                <a:lnTo>
                  <a:pt x="2429618" y="547211"/>
                </a:lnTo>
                <a:lnTo>
                  <a:pt x="2440563" y="539915"/>
                </a:lnTo>
                <a:lnTo>
                  <a:pt x="2484339" y="539915"/>
                </a:lnTo>
                <a:lnTo>
                  <a:pt x="2520820" y="547211"/>
                </a:lnTo>
                <a:cubicBezTo>
                  <a:pt x="2540277" y="539915"/>
                  <a:pt x="2550005" y="533835"/>
                  <a:pt x="2550005" y="528971"/>
                </a:cubicBezTo>
                <a:lnTo>
                  <a:pt x="2579189" y="536267"/>
                </a:lnTo>
                <a:lnTo>
                  <a:pt x="2601078" y="536267"/>
                </a:lnTo>
                <a:cubicBezTo>
                  <a:pt x="2625398" y="536267"/>
                  <a:pt x="2642422" y="527755"/>
                  <a:pt x="2652151" y="510731"/>
                </a:cubicBezTo>
                <a:lnTo>
                  <a:pt x="2692280" y="518027"/>
                </a:lnTo>
                <a:lnTo>
                  <a:pt x="2706872" y="518027"/>
                </a:lnTo>
                <a:cubicBezTo>
                  <a:pt x="2723897" y="501003"/>
                  <a:pt x="2740921" y="492490"/>
                  <a:pt x="2757945" y="492490"/>
                </a:cubicBezTo>
                <a:cubicBezTo>
                  <a:pt x="2762809" y="504651"/>
                  <a:pt x="2771322" y="514379"/>
                  <a:pt x="2783482" y="521675"/>
                </a:cubicBezTo>
                <a:cubicBezTo>
                  <a:pt x="2788346" y="519243"/>
                  <a:pt x="2793210" y="518027"/>
                  <a:pt x="2798074" y="518027"/>
                </a:cubicBezTo>
                <a:lnTo>
                  <a:pt x="2812666" y="521675"/>
                </a:lnTo>
                <a:cubicBezTo>
                  <a:pt x="2824827" y="514379"/>
                  <a:pt x="2836987" y="510731"/>
                  <a:pt x="2849147" y="510731"/>
                </a:cubicBezTo>
                <a:cubicBezTo>
                  <a:pt x="2851579" y="513163"/>
                  <a:pt x="2852795" y="528971"/>
                  <a:pt x="2852795" y="558156"/>
                </a:cubicBezTo>
                <a:lnTo>
                  <a:pt x="2903868" y="528971"/>
                </a:lnTo>
                <a:cubicBezTo>
                  <a:pt x="2903868" y="536267"/>
                  <a:pt x="2913596" y="542348"/>
                  <a:pt x="2933053" y="547211"/>
                </a:cubicBezTo>
                <a:lnTo>
                  <a:pt x="2933053" y="580044"/>
                </a:lnTo>
                <a:cubicBezTo>
                  <a:pt x="3037631" y="604365"/>
                  <a:pt x="3089920" y="628685"/>
                  <a:pt x="3089920" y="653006"/>
                </a:cubicBezTo>
                <a:cubicBezTo>
                  <a:pt x="3170177" y="694351"/>
                  <a:pt x="3212739" y="721103"/>
                  <a:pt x="3217603" y="733263"/>
                </a:cubicBezTo>
                <a:cubicBezTo>
                  <a:pt x="3239491" y="733263"/>
                  <a:pt x="3250435" y="741775"/>
                  <a:pt x="3250435" y="758800"/>
                </a:cubicBezTo>
                <a:lnTo>
                  <a:pt x="3265028" y="744208"/>
                </a:lnTo>
                <a:lnTo>
                  <a:pt x="3272324" y="758800"/>
                </a:lnTo>
                <a:lnTo>
                  <a:pt x="3272324" y="762448"/>
                </a:lnTo>
                <a:cubicBezTo>
                  <a:pt x="3250435" y="772176"/>
                  <a:pt x="3234627" y="814737"/>
                  <a:pt x="3224899" y="890131"/>
                </a:cubicBezTo>
                <a:cubicBezTo>
                  <a:pt x="3190850" y="916883"/>
                  <a:pt x="3166530" y="930259"/>
                  <a:pt x="3151937" y="930259"/>
                </a:cubicBezTo>
                <a:lnTo>
                  <a:pt x="3140993" y="922963"/>
                </a:lnTo>
                <a:cubicBezTo>
                  <a:pt x="3131265" y="937556"/>
                  <a:pt x="3089920" y="953364"/>
                  <a:pt x="3016958" y="970388"/>
                </a:cubicBezTo>
                <a:cubicBezTo>
                  <a:pt x="3016958" y="975252"/>
                  <a:pt x="3006014" y="984981"/>
                  <a:pt x="2984126" y="999573"/>
                </a:cubicBezTo>
                <a:cubicBezTo>
                  <a:pt x="2964669" y="977684"/>
                  <a:pt x="2939133" y="964308"/>
                  <a:pt x="2907516" y="959444"/>
                </a:cubicBezTo>
                <a:lnTo>
                  <a:pt x="2903868" y="970388"/>
                </a:lnTo>
                <a:lnTo>
                  <a:pt x="2871036" y="963092"/>
                </a:lnTo>
                <a:cubicBezTo>
                  <a:pt x="2866171" y="967956"/>
                  <a:pt x="2860091" y="970388"/>
                  <a:pt x="2852795" y="970388"/>
                </a:cubicBezTo>
                <a:cubicBezTo>
                  <a:pt x="2852795" y="958228"/>
                  <a:pt x="2834555" y="948500"/>
                  <a:pt x="2798074" y="941204"/>
                </a:cubicBezTo>
                <a:cubicBezTo>
                  <a:pt x="2798074" y="953364"/>
                  <a:pt x="2795642" y="959444"/>
                  <a:pt x="2790777" y="959444"/>
                </a:cubicBezTo>
                <a:lnTo>
                  <a:pt x="2776185" y="959444"/>
                </a:lnTo>
                <a:lnTo>
                  <a:pt x="2776185" y="944852"/>
                </a:lnTo>
                <a:lnTo>
                  <a:pt x="2714168" y="944852"/>
                </a:lnTo>
                <a:lnTo>
                  <a:pt x="2699576" y="959444"/>
                </a:lnTo>
                <a:cubicBezTo>
                  <a:pt x="2689848" y="959444"/>
                  <a:pt x="2684983" y="954580"/>
                  <a:pt x="2684983" y="944852"/>
                </a:cubicBezTo>
                <a:lnTo>
                  <a:pt x="2663095" y="959444"/>
                </a:lnTo>
                <a:lnTo>
                  <a:pt x="2626614" y="952148"/>
                </a:lnTo>
                <a:lnTo>
                  <a:pt x="2597429" y="959444"/>
                </a:lnTo>
                <a:cubicBezTo>
                  <a:pt x="2597429" y="957012"/>
                  <a:pt x="2593782" y="953364"/>
                  <a:pt x="2586486" y="948500"/>
                </a:cubicBezTo>
                <a:cubicBezTo>
                  <a:pt x="2579189" y="943636"/>
                  <a:pt x="2568245" y="938771"/>
                  <a:pt x="2553653" y="933908"/>
                </a:cubicBezTo>
                <a:lnTo>
                  <a:pt x="2539061" y="933908"/>
                </a:lnTo>
                <a:cubicBezTo>
                  <a:pt x="2531764" y="936340"/>
                  <a:pt x="2525684" y="939988"/>
                  <a:pt x="2520820" y="944852"/>
                </a:cubicBezTo>
                <a:cubicBezTo>
                  <a:pt x="2515956" y="947284"/>
                  <a:pt x="2513524" y="949716"/>
                  <a:pt x="2513524" y="952148"/>
                </a:cubicBezTo>
                <a:cubicBezTo>
                  <a:pt x="2477043" y="947284"/>
                  <a:pt x="2458803" y="941204"/>
                  <a:pt x="2458803" y="933908"/>
                </a:cubicBezTo>
                <a:cubicBezTo>
                  <a:pt x="2453939" y="938771"/>
                  <a:pt x="2447859" y="941204"/>
                  <a:pt x="2440563" y="941204"/>
                </a:cubicBezTo>
                <a:cubicBezTo>
                  <a:pt x="2423538" y="938771"/>
                  <a:pt x="2415026" y="930259"/>
                  <a:pt x="2415026" y="915667"/>
                </a:cubicBezTo>
                <a:cubicBezTo>
                  <a:pt x="2407730" y="918099"/>
                  <a:pt x="2394353" y="924179"/>
                  <a:pt x="2374897" y="933908"/>
                </a:cubicBezTo>
                <a:cubicBezTo>
                  <a:pt x="2372465" y="933908"/>
                  <a:pt x="2371249" y="932691"/>
                  <a:pt x="2371249" y="930259"/>
                </a:cubicBezTo>
                <a:cubicBezTo>
                  <a:pt x="2339633" y="944852"/>
                  <a:pt x="2315312" y="952148"/>
                  <a:pt x="2298287" y="952148"/>
                </a:cubicBezTo>
                <a:cubicBezTo>
                  <a:pt x="2298287" y="944852"/>
                  <a:pt x="2292207" y="938771"/>
                  <a:pt x="2280047" y="933908"/>
                </a:cubicBezTo>
                <a:lnTo>
                  <a:pt x="2258159" y="952148"/>
                </a:lnTo>
                <a:cubicBezTo>
                  <a:pt x="2226542" y="937556"/>
                  <a:pt x="2208301" y="930259"/>
                  <a:pt x="2203438" y="930259"/>
                </a:cubicBezTo>
                <a:cubicBezTo>
                  <a:pt x="2203438" y="937556"/>
                  <a:pt x="2197358" y="941204"/>
                  <a:pt x="2185197" y="941204"/>
                </a:cubicBezTo>
                <a:lnTo>
                  <a:pt x="2166957" y="937556"/>
                </a:lnTo>
                <a:lnTo>
                  <a:pt x="2152365" y="937556"/>
                </a:lnTo>
                <a:lnTo>
                  <a:pt x="2137772" y="933908"/>
                </a:lnTo>
                <a:cubicBezTo>
                  <a:pt x="2137772" y="941204"/>
                  <a:pt x="2134124" y="944852"/>
                  <a:pt x="2126828" y="944852"/>
                </a:cubicBezTo>
                <a:lnTo>
                  <a:pt x="2112236" y="944852"/>
                </a:lnTo>
                <a:lnTo>
                  <a:pt x="2112236" y="941204"/>
                </a:lnTo>
                <a:lnTo>
                  <a:pt x="2119532" y="930259"/>
                </a:lnTo>
                <a:lnTo>
                  <a:pt x="2112236" y="930259"/>
                </a:lnTo>
                <a:lnTo>
                  <a:pt x="2083051" y="933908"/>
                </a:lnTo>
                <a:cubicBezTo>
                  <a:pt x="2078187" y="931476"/>
                  <a:pt x="2073323" y="930259"/>
                  <a:pt x="2068459" y="930259"/>
                </a:cubicBezTo>
                <a:cubicBezTo>
                  <a:pt x="2068459" y="937556"/>
                  <a:pt x="2056298" y="942419"/>
                  <a:pt x="2031978" y="944852"/>
                </a:cubicBezTo>
                <a:lnTo>
                  <a:pt x="2031978" y="941204"/>
                </a:lnTo>
                <a:lnTo>
                  <a:pt x="2024682" y="944852"/>
                </a:lnTo>
                <a:cubicBezTo>
                  <a:pt x="2007657" y="935123"/>
                  <a:pt x="1994281" y="930259"/>
                  <a:pt x="1984553" y="930259"/>
                </a:cubicBezTo>
                <a:lnTo>
                  <a:pt x="1940776" y="933908"/>
                </a:lnTo>
                <a:cubicBezTo>
                  <a:pt x="1940776" y="931476"/>
                  <a:pt x="1938344" y="930259"/>
                  <a:pt x="1933480" y="930259"/>
                </a:cubicBezTo>
                <a:cubicBezTo>
                  <a:pt x="1933480" y="935123"/>
                  <a:pt x="1922536" y="944852"/>
                  <a:pt x="1900647" y="959444"/>
                </a:cubicBezTo>
                <a:lnTo>
                  <a:pt x="1882407" y="959444"/>
                </a:lnTo>
                <a:lnTo>
                  <a:pt x="1845926" y="941204"/>
                </a:lnTo>
                <a:cubicBezTo>
                  <a:pt x="1845926" y="948500"/>
                  <a:pt x="1836198" y="954580"/>
                  <a:pt x="1816742" y="959444"/>
                </a:cubicBezTo>
                <a:cubicBezTo>
                  <a:pt x="1816742" y="949716"/>
                  <a:pt x="1811878" y="944852"/>
                  <a:pt x="1802149" y="944852"/>
                </a:cubicBezTo>
                <a:cubicBezTo>
                  <a:pt x="1802149" y="954580"/>
                  <a:pt x="1797285" y="960660"/>
                  <a:pt x="1787557" y="963092"/>
                </a:cubicBezTo>
                <a:lnTo>
                  <a:pt x="1772965" y="963092"/>
                </a:lnTo>
                <a:cubicBezTo>
                  <a:pt x="1765669" y="963092"/>
                  <a:pt x="1762021" y="957012"/>
                  <a:pt x="1762021" y="944852"/>
                </a:cubicBezTo>
                <a:lnTo>
                  <a:pt x="1743780" y="944852"/>
                </a:lnTo>
                <a:cubicBezTo>
                  <a:pt x="1743780" y="947284"/>
                  <a:pt x="1741348" y="953364"/>
                  <a:pt x="1736484" y="963092"/>
                </a:cubicBezTo>
                <a:lnTo>
                  <a:pt x="1678115" y="944852"/>
                </a:lnTo>
                <a:cubicBezTo>
                  <a:pt x="1673251" y="957012"/>
                  <a:pt x="1661091" y="963092"/>
                  <a:pt x="1641634" y="963092"/>
                </a:cubicBezTo>
                <a:cubicBezTo>
                  <a:pt x="1617314" y="960660"/>
                  <a:pt x="1605153" y="954580"/>
                  <a:pt x="1605153" y="944852"/>
                </a:cubicBezTo>
                <a:lnTo>
                  <a:pt x="1590561" y="952148"/>
                </a:lnTo>
                <a:lnTo>
                  <a:pt x="1583265" y="952148"/>
                </a:lnTo>
                <a:cubicBezTo>
                  <a:pt x="1578401" y="952148"/>
                  <a:pt x="1575969" y="949716"/>
                  <a:pt x="1575969" y="944852"/>
                </a:cubicBezTo>
                <a:cubicBezTo>
                  <a:pt x="1563808" y="959444"/>
                  <a:pt x="1526112" y="970388"/>
                  <a:pt x="1462878" y="977684"/>
                </a:cubicBezTo>
                <a:lnTo>
                  <a:pt x="1430046" y="970388"/>
                </a:lnTo>
                <a:lnTo>
                  <a:pt x="1415453" y="977684"/>
                </a:lnTo>
                <a:cubicBezTo>
                  <a:pt x="1405725" y="972820"/>
                  <a:pt x="1397213" y="970388"/>
                  <a:pt x="1389917" y="970388"/>
                </a:cubicBezTo>
                <a:lnTo>
                  <a:pt x="1375325" y="984981"/>
                </a:lnTo>
                <a:lnTo>
                  <a:pt x="1335196" y="977684"/>
                </a:lnTo>
                <a:lnTo>
                  <a:pt x="1320603" y="984981"/>
                </a:lnTo>
                <a:lnTo>
                  <a:pt x="1320603" y="977684"/>
                </a:lnTo>
                <a:lnTo>
                  <a:pt x="1306011" y="984981"/>
                </a:lnTo>
                <a:lnTo>
                  <a:pt x="1291419" y="977684"/>
                </a:lnTo>
                <a:cubicBezTo>
                  <a:pt x="1291419" y="982548"/>
                  <a:pt x="1275610" y="989844"/>
                  <a:pt x="1243994" y="999573"/>
                </a:cubicBezTo>
                <a:lnTo>
                  <a:pt x="1203865" y="992277"/>
                </a:lnTo>
                <a:lnTo>
                  <a:pt x="1163736" y="999573"/>
                </a:lnTo>
                <a:lnTo>
                  <a:pt x="1163736" y="992277"/>
                </a:lnTo>
                <a:cubicBezTo>
                  <a:pt x="1156440" y="997141"/>
                  <a:pt x="1150360" y="1000789"/>
                  <a:pt x="1145496" y="1003221"/>
                </a:cubicBezTo>
                <a:cubicBezTo>
                  <a:pt x="1140632" y="1005653"/>
                  <a:pt x="1136984" y="1006869"/>
                  <a:pt x="1134551" y="1006869"/>
                </a:cubicBezTo>
                <a:lnTo>
                  <a:pt x="1119959" y="1003221"/>
                </a:lnTo>
                <a:lnTo>
                  <a:pt x="1105367" y="1003221"/>
                </a:lnTo>
                <a:lnTo>
                  <a:pt x="1087127" y="999573"/>
                </a:lnTo>
                <a:cubicBezTo>
                  <a:pt x="1074966" y="1009301"/>
                  <a:pt x="1064022" y="1014165"/>
                  <a:pt x="1054294" y="1014165"/>
                </a:cubicBezTo>
                <a:cubicBezTo>
                  <a:pt x="1049430" y="1009301"/>
                  <a:pt x="1043350" y="1006869"/>
                  <a:pt x="1036054" y="1006869"/>
                </a:cubicBezTo>
                <a:lnTo>
                  <a:pt x="1032405" y="1014165"/>
                </a:lnTo>
                <a:cubicBezTo>
                  <a:pt x="1029973" y="1016597"/>
                  <a:pt x="1026325" y="1019029"/>
                  <a:pt x="1021461" y="1021461"/>
                </a:cubicBezTo>
                <a:lnTo>
                  <a:pt x="992277" y="1017813"/>
                </a:lnTo>
                <a:cubicBezTo>
                  <a:pt x="992277" y="1027541"/>
                  <a:pt x="983765" y="1032406"/>
                  <a:pt x="966740" y="1032406"/>
                </a:cubicBezTo>
                <a:lnTo>
                  <a:pt x="966740" y="1036054"/>
                </a:lnTo>
                <a:cubicBezTo>
                  <a:pt x="966740" y="1050646"/>
                  <a:pt x="975252" y="1067670"/>
                  <a:pt x="992277" y="1087127"/>
                </a:cubicBezTo>
                <a:lnTo>
                  <a:pt x="992277" y="1090775"/>
                </a:lnTo>
                <a:cubicBezTo>
                  <a:pt x="992277" y="1095639"/>
                  <a:pt x="988628" y="1104151"/>
                  <a:pt x="981332" y="1116311"/>
                </a:cubicBezTo>
                <a:cubicBezTo>
                  <a:pt x="988628" y="1118743"/>
                  <a:pt x="992277" y="1124823"/>
                  <a:pt x="992277" y="1134552"/>
                </a:cubicBezTo>
                <a:cubicBezTo>
                  <a:pt x="984981" y="1134552"/>
                  <a:pt x="981332" y="1138200"/>
                  <a:pt x="981332" y="1145496"/>
                </a:cubicBezTo>
                <a:cubicBezTo>
                  <a:pt x="995925" y="1145496"/>
                  <a:pt x="1004437" y="1146712"/>
                  <a:pt x="1006869" y="1149144"/>
                </a:cubicBezTo>
                <a:lnTo>
                  <a:pt x="1003221" y="1160088"/>
                </a:lnTo>
                <a:lnTo>
                  <a:pt x="1003221" y="1229402"/>
                </a:lnTo>
                <a:lnTo>
                  <a:pt x="992277" y="1243994"/>
                </a:lnTo>
                <a:lnTo>
                  <a:pt x="992277" y="1247642"/>
                </a:lnTo>
                <a:lnTo>
                  <a:pt x="1006869" y="1273178"/>
                </a:lnTo>
                <a:lnTo>
                  <a:pt x="1006869" y="1287771"/>
                </a:lnTo>
                <a:lnTo>
                  <a:pt x="1003221" y="1316955"/>
                </a:lnTo>
                <a:cubicBezTo>
                  <a:pt x="1015381" y="1316955"/>
                  <a:pt x="1021461" y="1320603"/>
                  <a:pt x="1021461" y="1327900"/>
                </a:cubicBezTo>
                <a:lnTo>
                  <a:pt x="1021461" y="1382621"/>
                </a:lnTo>
                <a:cubicBezTo>
                  <a:pt x="1021461" y="1389917"/>
                  <a:pt x="1006869" y="1399645"/>
                  <a:pt x="977684" y="1411805"/>
                </a:cubicBezTo>
                <a:cubicBezTo>
                  <a:pt x="977684" y="1428830"/>
                  <a:pt x="987413" y="1443422"/>
                  <a:pt x="1006869" y="1455582"/>
                </a:cubicBezTo>
                <a:lnTo>
                  <a:pt x="1006869" y="1477470"/>
                </a:lnTo>
                <a:lnTo>
                  <a:pt x="966740" y="1517599"/>
                </a:lnTo>
                <a:cubicBezTo>
                  <a:pt x="971604" y="1532192"/>
                  <a:pt x="974036" y="1540704"/>
                  <a:pt x="974036" y="1543136"/>
                </a:cubicBezTo>
                <a:cubicBezTo>
                  <a:pt x="966740" y="1543136"/>
                  <a:pt x="963092" y="1548000"/>
                  <a:pt x="963092" y="1557728"/>
                </a:cubicBezTo>
                <a:lnTo>
                  <a:pt x="963092" y="1561376"/>
                </a:lnTo>
                <a:cubicBezTo>
                  <a:pt x="972820" y="1561376"/>
                  <a:pt x="977684" y="1565024"/>
                  <a:pt x="977684" y="1572321"/>
                </a:cubicBezTo>
                <a:lnTo>
                  <a:pt x="977684" y="1579617"/>
                </a:lnTo>
                <a:lnTo>
                  <a:pt x="966740" y="1597857"/>
                </a:lnTo>
                <a:lnTo>
                  <a:pt x="966740" y="1623394"/>
                </a:lnTo>
                <a:lnTo>
                  <a:pt x="981332" y="1623394"/>
                </a:lnTo>
                <a:cubicBezTo>
                  <a:pt x="981332" y="1618529"/>
                  <a:pt x="984981" y="1611233"/>
                  <a:pt x="992277" y="1601505"/>
                </a:cubicBezTo>
                <a:cubicBezTo>
                  <a:pt x="1009301" y="1608801"/>
                  <a:pt x="1017813" y="1616097"/>
                  <a:pt x="1017813" y="1623394"/>
                </a:cubicBezTo>
                <a:lnTo>
                  <a:pt x="1017813" y="1652578"/>
                </a:lnTo>
                <a:cubicBezTo>
                  <a:pt x="1017813" y="1662306"/>
                  <a:pt x="1012949" y="1667171"/>
                  <a:pt x="1003221" y="1667171"/>
                </a:cubicBezTo>
                <a:lnTo>
                  <a:pt x="1006869" y="1674467"/>
                </a:lnTo>
                <a:lnTo>
                  <a:pt x="1003221" y="1685411"/>
                </a:lnTo>
                <a:lnTo>
                  <a:pt x="1006869" y="1700003"/>
                </a:lnTo>
                <a:lnTo>
                  <a:pt x="1003221" y="1736484"/>
                </a:lnTo>
                <a:lnTo>
                  <a:pt x="1003221" y="1740132"/>
                </a:lnTo>
                <a:cubicBezTo>
                  <a:pt x="1017813" y="1740132"/>
                  <a:pt x="1025109" y="1749860"/>
                  <a:pt x="1025109" y="1769316"/>
                </a:cubicBezTo>
                <a:cubicBezTo>
                  <a:pt x="1015381" y="1779045"/>
                  <a:pt x="1008085" y="1783909"/>
                  <a:pt x="1003221" y="1783909"/>
                </a:cubicBezTo>
                <a:lnTo>
                  <a:pt x="1003221" y="1794853"/>
                </a:lnTo>
                <a:cubicBezTo>
                  <a:pt x="1022677" y="1794853"/>
                  <a:pt x="1032405" y="1800933"/>
                  <a:pt x="1032405" y="1813093"/>
                </a:cubicBezTo>
                <a:cubicBezTo>
                  <a:pt x="1015381" y="1837414"/>
                  <a:pt x="997141" y="1849574"/>
                  <a:pt x="977684" y="1849574"/>
                </a:cubicBezTo>
                <a:lnTo>
                  <a:pt x="977684" y="1853222"/>
                </a:lnTo>
                <a:lnTo>
                  <a:pt x="981332" y="1867815"/>
                </a:lnTo>
                <a:lnTo>
                  <a:pt x="974036" y="1871463"/>
                </a:lnTo>
                <a:lnTo>
                  <a:pt x="966740" y="1871463"/>
                </a:lnTo>
                <a:lnTo>
                  <a:pt x="966740" y="1882407"/>
                </a:lnTo>
                <a:cubicBezTo>
                  <a:pt x="986197" y="1901863"/>
                  <a:pt x="995925" y="1912807"/>
                  <a:pt x="995925" y="1915240"/>
                </a:cubicBezTo>
                <a:lnTo>
                  <a:pt x="995925" y="1926184"/>
                </a:lnTo>
                <a:lnTo>
                  <a:pt x="981332" y="1944424"/>
                </a:lnTo>
                <a:lnTo>
                  <a:pt x="992277" y="1984553"/>
                </a:lnTo>
                <a:lnTo>
                  <a:pt x="981332" y="1988201"/>
                </a:lnTo>
                <a:lnTo>
                  <a:pt x="974036" y="1991849"/>
                </a:lnTo>
                <a:lnTo>
                  <a:pt x="974036" y="1999145"/>
                </a:lnTo>
                <a:cubicBezTo>
                  <a:pt x="988628" y="1999145"/>
                  <a:pt x="999573" y="2011305"/>
                  <a:pt x="1006869" y="2035626"/>
                </a:cubicBezTo>
                <a:lnTo>
                  <a:pt x="1006869" y="2039274"/>
                </a:lnTo>
                <a:lnTo>
                  <a:pt x="948500" y="2108588"/>
                </a:lnTo>
                <a:lnTo>
                  <a:pt x="948500" y="2112236"/>
                </a:lnTo>
                <a:lnTo>
                  <a:pt x="952148" y="2112236"/>
                </a:lnTo>
                <a:cubicBezTo>
                  <a:pt x="964308" y="2112236"/>
                  <a:pt x="978900" y="2103723"/>
                  <a:pt x="995925" y="2086699"/>
                </a:cubicBezTo>
                <a:lnTo>
                  <a:pt x="1003221" y="2086699"/>
                </a:lnTo>
                <a:cubicBezTo>
                  <a:pt x="1012949" y="2089131"/>
                  <a:pt x="1017813" y="2092779"/>
                  <a:pt x="1017813" y="2097643"/>
                </a:cubicBezTo>
                <a:lnTo>
                  <a:pt x="1003221" y="2115884"/>
                </a:lnTo>
                <a:lnTo>
                  <a:pt x="1003221" y="2123180"/>
                </a:lnTo>
                <a:cubicBezTo>
                  <a:pt x="1017813" y="2123180"/>
                  <a:pt x="1025109" y="2128044"/>
                  <a:pt x="1025109" y="2137772"/>
                </a:cubicBezTo>
                <a:cubicBezTo>
                  <a:pt x="1025109" y="2145068"/>
                  <a:pt x="1019029" y="2148716"/>
                  <a:pt x="1006869" y="2148716"/>
                </a:cubicBezTo>
                <a:lnTo>
                  <a:pt x="1017813" y="2156012"/>
                </a:lnTo>
                <a:lnTo>
                  <a:pt x="1006869" y="2192493"/>
                </a:lnTo>
                <a:cubicBezTo>
                  <a:pt x="1016597" y="2192493"/>
                  <a:pt x="1021461" y="2194925"/>
                  <a:pt x="1021461" y="2199789"/>
                </a:cubicBezTo>
                <a:lnTo>
                  <a:pt x="981332" y="2254510"/>
                </a:lnTo>
                <a:cubicBezTo>
                  <a:pt x="995925" y="2254510"/>
                  <a:pt x="1003221" y="2258158"/>
                  <a:pt x="1003221" y="2265455"/>
                </a:cubicBezTo>
                <a:lnTo>
                  <a:pt x="1003221" y="2269103"/>
                </a:lnTo>
                <a:cubicBezTo>
                  <a:pt x="1003221" y="2278831"/>
                  <a:pt x="999573" y="2283695"/>
                  <a:pt x="992277" y="2283695"/>
                </a:cubicBezTo>
                <a:lnTo>
                  <a:pt x="974036" y="2283695"/>
                </a:lnTo>
                <a:lnTo>
                  <a:pt x="966740" y="2305583"/>
                </a:lnTo>
                <a:cubicBezTo>
                  <a:pt x="1003221" y="2305583"/>
                  <a:pt x="1021461" y="2315312"/>
                  <a:pt x="1021461" y="2334768"/>
                </a:cubicBezTo>
                <a:cubicBezTo>
                  <a:pt x="1011733" y="2346928"/>
                  <a:pt x="1006869" y="2361521"/>
                  <a:pt x="1006869" y="2378545"/>
                </a:cubicBezTo>
                <a:lnTo>
                  <a:pt x="1006869" y="2396785"/>
                </a:lnTo>
                <a:lnTo>
                  <a:pt x="1017813" y="2440562"/>
                </a:lnTo>
                <a:cubicBezTo>
                  <a:pt x="1005653" y="2440562"/>
                  <a:pt x="998357" y="2445426"/>
                  <a:pt x="995925" y="2455155"/>
                </a:cubicBezTo>
                <a:lnTo>
                  <a:pt x="995925" y="2524468"/>
                </a:lnTo>
                <a:cubicBezTo>
                  <a:pt x="995925" y="2541492"/>
                  <a:pt x="999573" y="2556085"/>
                  <a:pt x="1006869" y="2568245"/>
                </a:cubicBezTo>
                <a:cubicBezTo>
                  <a:pt x="1006869" y="2577973"/>
                  <a:pt x="998357" y="2592565"/>
                  <a:pt x="981332" y="2612022"/>
                </a:cubicBezTo>
                <a:lnTo>
                  <a:pt x="981332" y="2619318"/>
                </a:lnTo>
                <a:cubicBezTo>
                  <a:pt x="1008085" y="2619318"/>
                  <a:pt x="1021461" y="2624182"/>
                  <a:pt x="1021461" y="2633910"/>
                </a:cubicBezTo>
                <a:lnTo>
                  <a:pt x="1021461" y="2644855"/>
                </a:lnTo>
                <a:cubicBezTo>
                  <a:pt x="1021461" y="2664311"/>
                  <a:pt x="1003221" y="2698359"/>
                  <a:pt x="966740" y="2747001"/>
                </a:cubicBezTo>
                <a:lnTo>
                  <a:pt x="977684" y="2750649"/>
                </a:lnTo>
                <a:lnTo>
                  <a:pt x="974036" y="2787129"/>
                </a:lnTo>
                <a:lnTo>
                  <a:pt x="922963" y="2787129"/>
                </a:lnTo>
                <a:cubicBezTo>
                  <a:pt x="910803" y="2794426"/>
                  <a:pt x="901075" y="2805370"/>
                  <a:pt x="893779" y="2819962"/>
                </a:cubicBezTo>
                <a:cubicBezTo>
                  <a:pt x="905939" y="2844283"/>
                  <a:pt x="912019" y="2858875"/>
                  <a:pt x="912019" y="2863739"/>
                </a:cubicBezTo>
                <a:cubicBezTo>
                  <a:pt x="882834" y="2866171"/>
                  <a:pt x="868242" y="2872251"/>
                  <a:pt x="868242" y="2881979"/>
                </a:cubicBezTo>
                <a:lnTo>
                  <a:pt x="868242" y="2889275"/>
                </a:lnTo>
                <a:lnTo>
                  <a:pt x="879186" y="2889275"/>
                </a:lnTo>
                <a:lnTo>
                  <a:pt x="919315" y="2881979"/>
                </a:lnTo>
                <a:lnTo>
                  <a:pt x="937555" y="2911164"/>
                </a:lnTo>
                <a:cubicBezTo>
                  <a:pt x="927828" y="2923324"/>
                  <a:pt x="919315" y="2934268"/>
                  <a:pt x="912019" y="2943997"/>
                </a:cubicBezTo>
                <a:cubicBezTo>
                  <a:pt x="907155" y="2951293"/>
                  <a:pt x="904723" y="2956157"/>
                  <a:pt x="904723" y="2958589"/>
                </a:cubicBezTo>
                <a:cubicBezTo>
                  <a:pt x="907155" y="2958589"/>
                  <a:pt x="909587" y="2959805"/>
                  <a:pt x="912019" y="2962237"/>
                </a:cubicBezTo>
                <a:cubicBezTo>
                  <a:pt x="916883" y="2964669"/>
                  <a:pt x="920531" y="2968317"/>
                  <a:pt x="922963" y="2973181"/>
                </a:cubicBezTo>
                <a:cubicBezTo>
                  <a:pt x="922963" y="3014526"/>
                  <a:pt x="913235" y="3035199"/>
                  <a:pt x="893779" y="3035199"/>
                </a:cubicBezTo>
                <a:cubicBezTo>
                  <a:pt x="874322" y="3040063"/>
                  <a:pt x="864594" y="3047359"/>
                  <a:pt x="864594" y="3057087"/>
                </a:cubicBezTo>
                <a:cubicBezTo>
                  <a:pt x="874322" y="3057087"/>
                  <a:pt x="879186" y="3059519"/>
                  <a:pt x="879186" y="3064383"/>
                </a:cubicBezTo>
                <a:lnTo>
                  <a:pt x="879186" y="3075327"/>
                </a:lnTo>
                <a:lnTo>
                  <a:pt x="868242" y="3086272"/>
                </a:lnTo>
                <a:cubicBezTo>
                  <a:pt x="877970" y="3086272"/>
                  <a:pt x="885266" y="3096000"/>
                  <a:pt x="890131" y="3115456"/>
                </a:cubicBezTo>
                <a:cubicBezTo>
                  <a:pt x="890131" y="3130049"/>
                  <a:pt x="865810" y="3158017"/>
                  <a:pt x="817169" y="3199362"/>
                </a:cubicBezTo>
                <a:cubicBezTo>
                  <a:pt x="817169" y="3201794"/>
                  <a:pt x="811089" y="3211522"/>
                  <a:pt x="798929" y="3228547"/>
                </a:cubicBezTo>
                <a:lnTo>
                  <a:pt x="809873" y="3246787"/>
                </a:lnTo>
                <a:lnTo>
                  <a:pt x="809873" y="3250435"/>
                </a:lnTo>
                <a:lnTo>
                  <a:pt x="769744" y="3275972"/>
                </a:lnTo>
                <a:lnTo>
                  <a:pt x="769744" y="3283268"/>
                </a:lnTo>
                <a:cubicBezTo>
                  <a:pt x="786768" y="3283268"/>
                  <a:pt x="795281" y="3286916"/>
                  <a:pt x="795281" y="3294212"/>
                </a:cubicBezTo>
                <a:lnTo>
                  <a:pt x="780688" y="3301508"/>
                </a:lnTo>
                <a:lnTo>
                  <a:pt x="762448" y="3301508"/>
                </a:lnTo>
                <a:lnTo>
                  <a:pt x="762448" y="3283268"/>
                </a:lnTo>
                <a:lnTo>
                  <a:pt x="747856" y="3283268"/>
                </a:lnTo>
                <a:lnTo>
                  <a:pt x="751504" y="3323396"/>
                </a:lnTo>
                <a:cubicBezTo>
                  <a:pt x="741775" y="3328261"/>
                  <a:pt x="735695" y="3330693"/>
                  <a:pt x="733263" y="3330693"/>
                </a:cubicBezTo>
                <a:lnTo>
                  <a:pt x="733263" y="3341637"/>
                </a:lnTo>
                <a:lnTo>
                  <a:pt x="747856" y="3341637"/>
                </a:lnTo>
                <a:lnTo>
                  <a:pt x="747856" y="3345285"/>
                </a:lnTo>
                <a:cubicBezTo>
                  <a:pt x="747856" y="3352581"/>
                  <a:pt x="739343" y="3361093"/>
                  <a:pt x="722319" y="3370821"/>
                </a:cubicBezTo>
                <a:lnTo>
                  <a:pt x="711375" y="3367173"/>
                </a:lnTo>
                <a:lnTo>
                  <a:pt x="704079" y="3363525"/>
                </a:lnTo>
                <a:cubicBezTo>
                  <a:pt x="691919" y="3397574"/>
                  <a:pt x="679758" y="3414598"/>
                  <a:pt x="667598" y="3414598"/>
                </a:cubicBezTo>
                <a:lnTo>
                  <a:pt x="667598" y="3443783"/>
                </a:lnTo>
                <a:cubicBezTo>
                  <a:pt x="638413" y="3480264"/>
                  <a:pt x="612877" y="3504584"/>
                  <a:pt x="590988" y="3516745"/>
                </a:cubicBezTo>
                <a:cubicBezTo>
                  <a:pt x="586124" y="3516745"/>
                  <a:pt x="583692" y="3514312"/>
                  <a:pt x="583692" y="3509448"/>
                </a:cubicBezTo>
                <a:cubicBezTo>
                  <a:pt x="564236" y="3516745"/>
                  <a:pt x="521675" y="3542281"/>
                  <a:pt x="456010" y="3586058"/>
                </a:cubicBezTo>
                <a:cubicBezTo>
                  <a:pt x="453577" y="3586058"/>
                  <a:pt x="452362" y="3584842"/>
                  <a:pt x="452362" y="3582410"/>
                </a:cubicBezTo>
                <a:lnTo>
                  <a:pt x="393992" y="3586058"/>
                </a:lnTo>
                <a:lnTo>
                  <a:pt x="383048" y="3586058"/>
                </a:lnTo>
                <a:cubicBezTo>
                  <a:pt x="339271" y="3586058"/>
                  <a:pt x="278470" y="3554441"/>
                  <a:pt x="200644" y="3491208"/>
                </a:cubicBezTo>
                <a:cubicBezTo>
                  <a:pt x="186052" y="3406086"/>
                  <a:pt x="176324" y="3363525"/>
                  <a:pt x="171460" y="3363525"/>
                </a:cubicBezTo>
                <a:cubicBezTo>
                  <a:pt x="166596" y="3363525"/>
                  <a:pt x="160516" y="3356229"/>
                  <a:pt x="153219" y="3341637"/>
                </a:cubicBezTo>
                <a:lnTo>
                  <a:pt x="142275" y="3345285"/>
                </a:lnTo>
                <a:cubicBezTo>
                  <a:pt x="134979" y="3342853"/>
                  <a:pt x="127683" y="3340421"/>
                  <a:pt x="120387" y="3337989"/>
                </a:cubicBezTo>
                <a:cubicBezTo>
                  <a:pt x="115523" y="3335557"/>
                  <a:pt x="113091" y="3333125"/>
                  <a:pt x="113091" y="3330693"/>
                </a:cubicBezTo>
                <a:cubicBezTo>
                  <a:pt x="130115" y="3313668"/>
                  <a:pt x="145923" y="3305156"/>
                  <a:pt x="160516" y="3305156"/>
                </a:cubicBezTo>
                <a:cubicBezTo>
                  <a:pt x="160516" y="3317316"/>
                  <a:pt x="181188" y="3323396"/>
                  <a:pt x="222533" y="3323396"/>
                </a:cubicBezTo>
                <a:cubicBezTo>
                  <a:pt x="222533" y="3318532"/>
                  <a:pt x="198212" y="3306372"/>
                  <a:pt x="149571" y="3286916"/>
                </a:cubicBezTo>
                <a:cubicBezTo>
                  <a:pt x="149571" y="3274755"/>
                  <a:pt x="166596" y="3265027"/>
                  <a:pt x="200644" y="3257731"/>
                </a:cubicBezTo>
                <a:cubicBezTo>
                  <a:pt x="200644" y="3252867"/>
                  <a:pt x="203076" y="3250435"/>
                  <a:pt x="207940" y="3250435"/>
                </a:cubicBezTo>
                <a:lnTo>
                  <a:pt x="251717" y="3250435"/>
                </a:lnTo>
                <a:cubicBezTo>
                  <a:pt x="251717" y="3228547"/>
                  <a:pt x="267526" y="3190850"/>
                  <a:pt x="299142" y="3137345"/>
                </a:cubicBezTo>
                <a:cubicBezTo>
                  <a:pt x="359944" y="3020606"/>
                  <a:pt x="412233" y="2891708"/>
                  <a:pt x="456010" y="2750649"/>
                </a:cubicBezTo>
                <a:cubicBezTo>
                  <a:pt x="456010" y="2745784"/>
                  <a:pt x="463306" y="2736056"/>
                  <a:pt x="477898" y="2721464"/>
                </a:cubicBezTo>
                <a:lnTo>
                  <a:pt x="466954" y="2703224"/>
                </a:lnTo>
                <a:lnTo>
                  <a:pt x="466954" y="2695928"/>
                </a:lnTo>
                <a:cubicBezTo>
                  <a:pt x="483978" y="2659447"/>
                  <a:pt x="492490" y="2607158"/>
                  <a:pt x="492490" y="2539060"/>
                </a:cubicBezTo>
                <a:lnTo>
                  <a:pt x="499786" y="2535412"/>
                </a:lnTo>
                <a:cubicBezTo>
                  <a:pt x="502218" y="2532980"/>
                  <a:pt x="504651" y="2529332"/>
                  <a:pt x="507083" y="2524468"/>
                </a:cubicBezTo>
                <a:cubicBezTo>
                  <a:pt x="504651" y="2487987"/>
                  <a:pt x="499786" y="2469747"/>
                  <a:pt x="492490" y="2469747"/>
                </a:cubicBezTo>
                <a:cubicBezTo>
                  <a:pt x="475466" y="2479475"/>
                  <a:pt x="463306" y="2507444"/>
                  <a:pt x="456010" y="2553653"/>
                </a:cubicBezTo>
                <a:lnTo>
                  <a:pt x="426825" y="2648503"/>
                </a:lnTo>
                <a:lnTo>
                  <a:pt x="437769" y="2663095"/>
                </a:lnTo>
                <a:lnTo>
                  <a:pt x="437769" y="2666743"/>
                </a:lnTo>
                <a:cubicBezTo>
                  <a:pt x="423177" y="2666743"/>
                  <a:pt x="406153" y="2680119"/>
                  <a:pt x="386696" y="2706872"/>
                </a:cubicBezTo>
                <a:lnTo>
                  <a:pt x="368456" y="2706872"/>
                </a:lnTo>
                <a:cubicBezTo>
                  <a:pt x="341703" y="2770105"/>
                  <a:pt x="293062" y="2812666"/>
                  <a:pt x="222533" y="2834554"/>
                </a:cubicBezTo>
                <a:lnTo>
                  <a:pt x="178756" y="2874683"/>
                </a:lnTo>
                <a:cubicBezTo>
                  <a:pt x="117955" y="2874683"/>
                  <a:pt x="87554" y="2862523"/>
                  <a:pt x="87554" y="2838202"/>
                </a:cubicBezTo>
                <a:cubicBezTo>
                  <a:pt x="87554" y="2826042"/>
                  <a:pt x="82690" y="2819962"/>
                  <a:pt x="72962" y="2819962"/>
                </a:cubicBezTo>
                <a:lnTo>
                  <a:pt x="65666" y="2830906"/>
                </a:lnTo>
                <a:cubicBezTo>
                  <a:pt x="24321" y="2782265"/>
                  <a:pt x="3648" y="2736056"/>
                  <a:pt x="3648" y="2692280"/>
                </a:cubicBezTo>
                <a:lnTo>
                  <a:pt x="3648" y="2633910"/>
                </a:lnTo>
                <a:cubicBezTo>
                  <a:pt x="3648" y="2619318"/>
                  <a:pt x="2432" y="2610806"/>
                  <a:pt x="0" y="2608374"/>
                </a:cubicBezTo>
                <a:lnTo>
                  <a:pt x="10944" y="2560949"/>
                </a:lnTo>
                <a:cubicBezTo>
                  <a:pt x="6080" y="2551220"/>
                  <a:pt x="3648" y="2543924"/>
                  <a:pt x="3648" y="2539060"/>
                </a:cubicBezTo>
                <a:cubicBezTo>
                  <a:pt x="8512" y="2522036"/>
                  <a:pt x="13377" y="2505012"/>
                  <a:pt x="18241" y="2487987"/>
                </a:cubicBezTo>
                <a:lnTo>
                  <a:pt x="25537" y="2473395"/>
                </a:lnTo>
                <a:lnTo>
                  <a:pt x="29185" y="2462451"/>
                </a:lnTo>
                <a:lnTo>
                  <a:pt x="29185" y="2451507"/>
                </a:lnTo>
                <a:lnTo>
                  <a:pt x="14593" y="2433266"/>
                </a:lnTo>
                <a:cubicBezTo>
                  <a:pt x="29185" y="2372465"/>
                  <a:pt x="46209" y="2342064"/>
                  <a:pt x="65666" y="2342064"/>
                </a:cubicBezTo>
                <a:cubicBezTo>
                  <a:pt x="70530" y="2346928"/>
                  <a:pt x="77826" y="2349360"/>
                  <a:pt x="87554" y="2349360"/>
                </a:cubicBezTo>
                <a:cubicBezTo>
                  <a:pt x="87554" y="2329904"/>
                  <a:pt x="124035" y="2315312"/>
                  <a:pt x="196996" y="2305583"/>
                </a:cubicBezTo>
                <a:cubicBezTo>
                  <a:pt x="235909" y="2252078"/>
                  <a:pt x="284550" y="2209518"/>
                  <a:pt x="342919" y="2177901"/>
                </a:cubicBezTo>
                <a:cubicBezTo>
                  <a:pt x="364808" y="2177901"/>
                  <a:pt x="397640" y="2159661"/>
                  <a:pt x="441417" y="2123180"/>
                </a:cubicBezTo>
                <a:cubicBezTo>
                  <a:pt x="477898" y="2096427"/>
                  <a:pt x="496138" y="2074539"/>
                  <a:pt x="496138" y="2057515"/>
                </a:cubicBezTo>
                <a:cubicBezTo>
                  <a:pt x="503435" y="2042922"/>
                  <a:pt x="507083" y="2030762"/>
                  <a:pt x="507083" y="2021034"/>
                </a:cubicBezTo>
                <a:cubicBezTo>
                  <a:pt x="507083" y="2018602"/>
                  <a:pt x="504651" y="2012521"/>
                  <a:pt x="499786" y="2002793"/>
                </a:cubicBezTo>
                <a:cubicBezTo>
                  <a:pt x="502218" y="1968745"/>
                  <a:pt x="509515" y="1934696"/>
                  <a:pt x="521675" y="1900647"/>
                </a:cubicBezTo>
                <a:lnTo>
                  <a:pt x="521675" y="1871463"/>
                </a:lnTo>
                <a:lnTo>
                  <a:pt x="507083" y="1853222"/>
                </a:lnTo>
                <a:cubicBezTo>
                  <a:pt x="509515" y="1853222"/>
                  <a:pt x="510731" y="1852006"/>
                  <a:pt x="510731" y="1849574"/>
                </a:cubicBezTo>
                <a:cubicBezTo>
                  <a:pt x="505867" y="1849574"/>
                  <a:pt x="494922" y="1837414"/>
                  <a:pt x="477898" y="1813093"/>
                </a:cubicBezTo>
                <a:lnTo>
                  <a:pt x="466954" y="1831334"/>
                </a:lnTo>
                <a:lnTo>
                  <a:pt x="456010" y="1842278"/>
                </a:lnTo>
                <a:cubicBezTo>
                  <a:pt x="451146" y="1847142"/>
                  <a:pt x="448713" y="1850790"/>
                  <a:pt x="448713" y="1853222"/>
                </a:cubicBezTo>
                <a:cubicBezTo>
                  <a:pt x="451146" y="1860518"/>
                  <a:pt x="452362" y="1866599"/>
                  <a:pt x="452362" y="1871463"/>
                </a:cubicBezTo>
                <a:cubicBezTo>
                  <a:pt x="452362" y="1878759"/>
                  <a:pt x="442633" y="1895783"/>
                  <a:pt x="423177" y="1922536"/>
                </a:cubicBezTo>
                <a:lnTo>
                  <a:pt x="393992" y="1915240"/>
                </a:lnTo>
                <a:lnTo>
                  <a:pt x="386696" y="1915240"/>
                </a:lnTo>
                <a:lnTo>
                  <a:pt x="342919" y="1955368"/>
                </a:lnTo>
                <a:cubicBezTo>
                  <a:pt x="328327" y="1948072"/>
                  <a:pt x="321031" y="1938344"/>
                  <a:pt x="321031" y="1926184"/>
                </a:cubicBezTo>
                <a:lnTo>
                  <a:pt x="310087" y="1926184"/>
                </a:lnTo>
                <a:lnTo>
                  <a:pt x="291846" y="1937128"/>
                </a:lnTo>
                <a:lnTo>
                  <a:pt x="273606" y="1926184"/>
                </a:lnTo>
                <a:lnTo>
                  <a:pt x="262661" y="1926184"/>
                </a:lnTo>
                <a:cubicBezTo>
                  <a:pt x="243205" y="1945640"/>
                  <a:pt x="232261" y="1955368"/>
                  <a:pt x="229829" y="1955368"/>
                </a:cubicBezTo>
                <a:cubicBezTo>
                  <a:pt x="229829" y="1950504"/>
                  <a:pt x="212805" y="1924968"/>
                  <a:pt x="178756" y="1878759"/>
                </a:cubicBezTo>
                <a:cubicBezTo>
                  <a:pt x="117955" y="1788773"/>
                  <a:pt x="87554" y="1706083"/>
                  <a:pt x="87554" y="1630690"/>
                </a:cubicBezTo>
                <a:cubicBezTo>
                  <a:pt x="85122" y="1630690"/>
                  <a:pt x="83906" y="1629474"/>
                  <a:pt x="83906" y="1627042"/>
                </a:cubicBezTo>
                <a:lnTo>
                  <a:pt x="83906" y="1601505"/>
                </a:lnTo>
                <a:cubicBezTo>
                  <a:pt x="83906" y="1582049"/>
                  <a:pt x="80258" y="1552864"/>
                  <a:pt x="72962" y="1513951"/>
                </a:cubicBezTo>
                <a:lnTo>
                  <a:pt x="83906" y="1513951"/>
                </a:lnTo>
                <a:cubicBezTo>
                  <a:pt x="76610" y="1504223"/>
                  <a:pt x="70530" y="1476254"/>
                  <a:pt x="65666" y="1430046"/>
                </a:cubicBezTo>
                <a:cubicBezTo>
                  <a:pt x="68097" y="1427613"/>
                  <a:pt x="77826" y="1426397"/>
                  <a:pt x="94850" y="1426397"/>
                </a:cubicBezTo>
                <a:lnTo>
                  <a:pt x="94850" y="1400861"/>
                </a:lnTo>
                <a:cubicBezTo>
                  <a:pt x="87554" y="1400861"/>
                  <a:pt x="77826" y="1386269"/>
                  <a:pt x="65666" y="1357084"/>
                </a:cubicBezTo>
                <a:cubicBezTo>
                  <a:pt x="77826" y="1291419"/>
                  <a:pt x="127683" y="1258586"/>
                  <a:pt x="215237" y="1258586"/>
                </a:cubicBezTo>
                <a:cubicBezTo>
                  <a:pt x="217669" y="1248858"/>
                  <a:pt x="221317" y="1243994"/>
                  <a:pt x="226181" y="1243994"/>
                </a:cubicBezTo>
                <a:cubicBezTo>
                  <a:pt x="228613" y="1243994"/>
                  <a:pt x="229829" y="1245210"/>
                  <a:pt x="229829" y="1247642"/>
                </a:cubicBezTo>
                <a:lnTo>
                  <a:pt x="244421" y="1243994"/>
                </a:lnTo>
                <a:lnTo>
                  <a:pt x="321031" y="1243994"/>
                </a:lnTo>
                <a:cubicBezTo>
                  <a:pt x="364808" y="1268314"/>
                  <a:pt x="408585" y="1297499"/>
                  <a:pt x="452362" y="1331548"/>
                </a:cubicBezTo>
                <a:cubicBezTo>
                  <a:pt x="452362" y="1338844"/>
                  <a:pt x="451146" y="1342492"/>
                  <a:pt x="448713" y="1342492"/>
                </a:cubicBezTo>
                <a:cubicBezTo>
                  <a:pt x="463306" y="1364380"/>
                  <a:pt x="470602" y="1383837"/>
                  <a:pt x="470602" y="1400861"/>
                </a:cubicBezTo>
                <a:cubicBezTo>
                  <a:pt x="477898" y="1400861"/>
                  <a:pt x="481546" y="1395997"/>
                  <a:pt x="481546" y="1386269"/>
                </a:cubicBezTo>
                <a:lnTo>
                  <a:pt x="477898" y="1357084"/>
                </a:lnTo>
                <a:lnTo>
                  <a:pt x="492490" y="1353436"/>
                </a:lnTo>
                <a:lnTo>
                  <a:pt x="496138" y="1353436"/>
                </a:lnTo>
                <a:cubicBezTo>
                  <a:pt x="503435" y="1353436"/>
                  <a:pt x="508299" y="1364380"/>
                  <a:pt x="510731" y="1386269"/>
                </a:cubicBezTo>
                <a:cubicBezTo>
                  <a:pt x="508299" y="1391133"/>
                  <a:pt x="504651" y="1394781"/>
                  <a:pt x="499786" y="1397213"/>
                </a:cubicBezTo>
                <a:cubicBezTo>
                  <a:pt x="497354" y="1399645"/>
                  <a:pt x="494922" y="1400861"/>
                  <a:pt x="492490" y="1400861"/>
                </a:cubicBezTo>
                <a:lnTo>
                  <a:pt x="492490" y="1419101"/>
                </a:lnTo>
                <a:cubicBezTo>
                  <a:pt x="504651" y="1416669"/>
                  <a:pt x="514379" y="1413021"/>
                  <a:pt x="521675" y="1408157"/>
                </a:cubicBezTo>
                <a:cubicBezTo>
                  <a:pt x="526539" y="1405725"/>
                  <a:pt x="528971" y="1403293"/>
                  <a:pt x="528971" y="1400861"/>
                </a:cubicBezTo>
                <a:cubicBezTo>
                  <a:pt x="528971" y="1323035"/>
                  <a:pt x="532619" y="1239130"/>
                  <a:pt x="539916" y="1149144"/>
                </a:cubicBezTo>
                <a:lnTo>
                  <a:pt x="536267" y="1134552"/>
                </a:lnTo>
                <a:lnTo>
                  <a:pt x="539916" y="1105367"/>
                </a:lnTo>
                <a:cubicBezTo>
                  <a:pt x="532619" y="1056726"/>
                  <a:pt x="527755" y="1028757"/>
                  <a:pt x="525323" y="1021461"/>
                </a:cubicBezTo>
                <a:lnTo>
                  <a:pt x="528971" y="1014165"/>
                </a:lnTo>
                <a:lnTo>
                  <a:pt x="528971" y="1006869"/>
                </a:lnTo>
                <a:cubicBezTo>
                  <a:pt x="494922" y="977684"/>
                  <a:pt x="477898" y="961876"/>
                  <a:pt x="477898" y="959444"/>
                </a:cubicBezTo>
                <a:lnTo>
                  <a:pt x="477898" y="944852"/>
                </a:lnTo>
                <a:lnTo>
                  <a:pt x="481546" y="933908"/>
                </a:lnTo>
                <a:cubicBezTo>
                  <a:pt x="479114" y="933908"/>
                  <a:pt x="476682" y="932691"/>
                  <a:pt x="474250" y="930259"/>
                </a:cubicBezTo>
                <a:lnTo>
                  <a:pt x="466954" y="915667"/>
                </a:lnTo>
                <a:cubicBezTo>
                  <a:pt x="466954" y="903507"/>
                  <a:pt x="471818" y="884050"/>
                  <a:pt x="481546" y="857298"/>
                </a:cubicBezTo>
                <a:cubicBezTo>
                  <a:pt x="476682" y="835410"/>
                  <a:pt x="454793" y="812305"/>
                  <a:pt x="415881" y="787984"/>
                </a:cubicBezTo>
                <a:cubicBezTo>
                  <a:pt x="423177" y="768528"/>
                  <a:pt x="434121" y="751504"/>
                  <a:pt x="448713" y="736911"/>
                </a:cubicBezTo>
                <a:lnTo>
                  <a:pt x="441417" y="722319"/>
                </a:lnTo>
                <a:lnTo>
                  <a:pt x="441417" y="718671"/>
                </a:lnTo>
                <a:cubicBezTo>
                  <a:pt x="460874" y="655438"/>
                  <a:pt x="490058" y="623821"/>
                  <a:pt x="528971" y="623821"/>
                </a:cubicBezTo>
                <a:cubicBezTo>
                  <a:pt x="548427" y="609229"/>
                  <a:pt x="569100" y="601933"/>
                  <a:pt x="590988" y="601933"/>
                </a:cubicBezTo>
                <a:cubicBezTo>
                  <a:pt x="637197" y="635981"/>
                  <a:pt x="662734" y="653006"/>
                  <a:pt x="667598" y="653006"/>
                </a:cubicBezTo>
                <a:lnTo>
                  <a:pt x="678542" y="649358"/>
                </a:lnTo>
                <a:lnTo>
                  <a:pt x="685838" y="649358"/>
                </a:lnTo>
                <a:lnTo>
                  <a:pt x="685838" y="653006"/>
                </a:lnTo>
                <a:cubicBezTo>
                  <a:pt x="768528" y="635981"/>
                  <a:pt x="851218" y="625037"/>
                  <a:pt x="933907" y="620173"/>
                </a:cubicBezTo>
                <a:lnTo>
                  <a:pt x="941204" y="623821"/>
                </a:lnTo>
                <a:lnTo>
                  <a:pt x="948500" y="623821"/>
                </a:lnTo>
                <a:lnTo>
                  <a:pt x="1032405" y="609229"/>
                </a:lnTo>
                <a:lnTo>
                  <a:pt x="1032405" y="620173"/>
                </a:lnTo>
                <a:cubicBezTo>
                  <a:pt x="1034837" y="615309"/>
                  <a:pt x="1067670" y="610445"/>
                  <a:pt x="1130904" y="605581"/>
                </a:cubicBezTo>
                <a:cubicBezTo>
                  <a:pt x="1140632" y="605581"/>
                  <a:pt x="1146712" y="606797"/>
                  <a:pt x="1149144" y="609229"/>
                </a:cubicBezTo>
                <a:cubicBezTo>
                  <a:pt x="1161304" y="606797"/>
                  <a:pt x="1174681" y="605581"/>
                  <a:pt x="1189273" y="605581"/>
                </a:cubicBezTo>
                <a:lnTo>
                  <a:pt x="1273178" y="605581"/>
                </a:lnTo>
                <a:cubicBezTo>
                  <a:pt x="1282907" y="605581"/>
                  <a:pt x="1290203" y="604365"/>
                  <a:pt x="1295067" y="601933"/>
                </a:cubicBezTo>
                <a:cubicBezTo>
                  <a:pt x="1299931" y="604365"/>
                  <a:pt x="1308443" y="605581"/>
                  <a:pt x="1320603" y="605581"/>
                </a:cubicBezTo>
                <a:lnTo>
                  <a:pt x="1331548" y="605581"/>
                </a:lnTo>
                <a:cubicBezTo>
                  <a:pt x="1336412" y="518027"/>
                  <a:pt x="1347356" y="474250"/>
                  <a:pt x="1364380" y="474250"/>
                </a:cubicBezTo>
                <a:cubicBezTo>
                  <a:pt x="1364380" y="449929"/>
                  <a:pt x="1347356" y="413449"/>
                  <a:pt x="1313307" y="364808"/>
                </a:cubicBezTo>
                <a:cubicBezTo>
                  <a:pt x="1313307" y="340487"/>
                  <a:pt x="1301147" y="317383"/>
                  <a:pt x="1276826" y="295494"/>
                </a:cubicBezTo>
                <a:cubicBezTo>
                  <a:pt x="1325467" y="239557"/>
                  <a:pt x="1352220" y="211588"/>
                  <a:pt x="1357084" y="211588"/>
                </a:cubicBezTo>
                <a:lnTo>
                  <a:pt x="1357084" y="218885"/>
                </a:lnTo>
                <a:lnTo>
                  <a:pt x="1444638" y="164163"/>
                </a:lnTo>
                <a:close/>
                <a:moveTo>
                  <a:pt x="7759865" y="138627"/>
                </a:moveTo>
                <a:cubicBezTo>
                  <a:pt x="7789050" y="141059"/>
                  <a:pt x="7809722" y="147139"/>
                  <a:pt x="7821882" y="156867"/>
                </a:cubicBezTo>
                <a:lnTo>
                  <a:pt x="7865659" y="156867"/>
                </a:lnTo>
                <a:cubicBezTo>
                  <a:pt x="7870523" y="156867"/>
                  <a:pt x="7879036" y="159300"/>
                  <a:pt x="7891196" y="164163"/>
                </a:cubicBezTo>
                <a:cubicBezTo>
                  <a:pt x="7910652" y="169028"/>
                  <a:pt x="7931325" y="175108"/>
                  <a:pt x="7953213" y="182404"/>
                </a:cubicBezTo>
                <a:lnTo>
                  <a:pt x="7989694" y="167812"/>
                </a:lnTo>
                <a:cubicBezTo>
                  <a:pt x="7994557" y="167812"/>
                  <a:pt x="8028606" y="171460"/>
                  <a:pt x="8091840" y="178756"/>
                </a:cubicBezTo>
                <a:cubicBezTo>
                  <a:pt x="8091840" y="171460"/>
                  <a:pt x="8094271" y="167812"/>
                  <a:pt x="8099136" y="167812"/>
                </a:cubicBezTo>
                <a:cubicBezTo>
                  <a:pt x="8159937" y="167812"/>
                  <a:pt x="8231682" y="193348"/>
                  <a:pt x="8314372" y="244421"/>
                </a:cubicBezTo>
                <a:cubicBezTo>
                  <a:pt x="8358149" y="254150"/>
                  <a:pt x="8380038" y="263877"/>
                  <a:pt x="8380038" y="273606"/>
                </a:cubicBezTo>
                <a:lnTo>
                  <a:pt x="8380038" y="288198"/>
                </a:lnTo>
                <a:cubicBezTo>
                  <a:pt x="8370309" y="297927"/>
                  <a:pt x="8358149" y="319815"/>
                  <a:pt x="8343557" y="353864"/>
                </a:cubicBezTo>
                <a:cubicBezTo>
                  <a:pt x="8345988" y="356296"/>
                  <a:pt x="8347205" y="362376"/>
                  <a:pt x="8347205" y="372104"/>
                </a:cubicBezTo>
                <a:cubicBezTo>
                  <a:pt x="8337476" y="372104"/>
                  <a:pt x="8326532" y="402504"/>
                  <a:pt x="8314372" y="463306"/>
                </a:cubicBezTo>
                <a:cubicBezTo>
                  <a:pt x="8309508" y="463306"/>
                  <a:pt x="8303428" y="469386"/>
                  <a:pt x="8296132" y="481546"/>
                </a:cubicBezTo>
                <a:lnTo>
                  <a:pt x="8296132" y="561804"/>
                </a:lnTo>
                <a:cubicBezTo>
                  <a:pt x="8286403" y="593421"/>
                  <a:pt x="8281540" y="610445"/>
                  <a:pt x="8281540" y="612877"/>
                </a:cubicBezTo>
                <a:lnTo>
                  <a:pt x="8281540" y="700431"/>
                </a:lnTo>
                <a:lnTo>
                  <a:pt x="8274244" y="740559"/>
                </a:lnTo>
                <a:cubicBezTo>
                  <a:pt x="8279107" y="745424"/>
                  <a:pt x="8281540" y="750288"/>
                  <a:pt x="8281540" y="755152"/>
                </a:cubicBezTo>
                <a:cubicBezTo>
                  <a:pt x="8279107" y="774608"/>
                  <a:pt x="8275459" y="784336"/>
                  <a:pt x="8270595" y="784336"/>
                </a:cubicBezTo>
                <a:cubicBezTo>
                  <a:pt x="8270595" y="794065"/>
                  <a:pt x="8271811" y="807441"/>
                  <a:pt x="8274244" y="824465"/>
                </a:cubicBezTo>
                <a:cubicBezTo>
                  <a:pt x="8276675" y="848786"/>
                  <a:pt x="8280323" y="876754"/>
                  <a:pt x="8285188" y="908371"/>
                </a:cubicBezTo>
                <a:lnTo>
                  <a:pt x="8285188" y="919315"/>
                </a:lnTo>
                <a:cubicBezTo>
                  <a:pt x="8285188" y="929043"/>
                  <a:pt x="8283971" y="936340"/>
                  <a:pt x="8281540" y="941204"/>
                </a:cubicBezTo>
                <a:cubicBezTo>
                  <a:pt x="8296132" y="984981"/>
                  <a:pt x="8303428" y="1010517"/>
                  <a:pt x="8303428" y="1017813"/>
                </a:cubicBezTo>
                <a:lnTo>
                  <a:pt x="8332613" y="1017813"/>
                </a:lnTo>
                <a:cubicBezTo>
                  <a:pt x="8335044" y="1017813"/>
                  <a:pt x="8336261" y="1019029"/>
                  <a:pt x="8336261" y="1021461"/>
                </a:cubicBezTo>
                <a:cubicBezTo>
                  <a:pt x="8350853" y="1016597"/>
                  <a:pt x="8358149" y="1012949"/>
                  <a:pt x="8358149" y="1010517"/>
                </a:cubicBezTo>
                <a:lnTo>
                  <a:pt x="8372742" y="1017813"/>
                </a:lnTo>
                <a:lnTo>
                  <a:pt x="8460295" y="1010517"/>
                </a:lnTo>
                <a:cubicBezTo>
                  <a:pt x="8581897" y="1051862"/>
                  <a:pt x="8642699" y="1099287"/>
                  <a:pt x="8642699" y="1152792"/>
                </a:cubicBezTo>
                <a:cubicBezTo>
                  <a:pt x="8649995" y="1172248"/>
                  <a:pt x="8653643" y="1184408"/>
                  <a:pt x="8653643" y="1189273"/>
                </a:cubicBezTo>
                <a:lnTo>
                  <a:pt x="8646347" y="1189273"/>
                </a:lnTo>
                <a:cubicBezTo>
                  <a:pt x="8646347" y="1196569"/>
                  <a:pt x="8658507" y="1211161"/>
                  <a:pt x="8682828" y="1233050"/>
                </a:cubicBezTo>
                <a:lnTo>
                  <a:pt x="8682828" y="1243994"/>
                </a:lnTo>
                <a:lnTo>
                  <a:pt x="8653643" y="1276827"/>
                </a:lnTo>
                <a:cubicBezTo>
                  <a:pt x="8663371" y="1279259"/>
                  <a:pt x="8668235" y="1284123"/>
                  <a:pt x="8668235" y="1291419"/>
                </a:cubicBezTo>
                <a:lnTo>
                  <a:pt x="8668235" y="1295067"/>
                </a:lnTo>
                <a:cubicBezTo>
                  <a:pt x="8668235" y="1312091"/>
                  <a:pt x="8659723" y="1329116"/>
                  <a:pt x="8642699" y="1346140"/>
                </a:cubicBezTo>
                <a:lnTo>
                  <a:pt x="8642699" y="1364380"/>
                </a:lnTo>
                <a:cubicBezTo>
                  <a:pt x="8613514" y="1388701"/>
                  <a:pt x="8598922" y="1402077"/>
                  <a:pt x="8598922" y="1404509"/>
                </a:cubicBezTo>
                <a:lnTo>
                  <a:pt x="8598922" y="1433694"/>
                </a:lnTo>
                <a:cubicBezTo>
                  <a:pt x="8581897" y="1433694"/>
                  <a:pt x="8566089" y="1455582"/>
                  <a:pt x="8551497" y="1499359"/>
                </a:cubicBezTo>
                <a:cubicBezTo>
                  <a:pt x="8524744" y="1518815"/>
                  <a:pt x="8504072" y="1528544"/>
                  <a:pt x="8489480" y="1528544"/>
                </a:cubicBezTo>
                <a:lnTo>
                  <a:pt x="8474888" y="1524895"/>
                </a:lnTo>
                <a:cubicBezTo>
                  <a:pt x="8457863" y="1532192"/>
                  <a:pt x="8443270" y="1535840"/>
                  <a:pt x="8431111" y="1535840"/>
                </a:cubicBezTo>
                <a:cubicBezTo>
                  <a:pt x="8421382" y="1530976"/>
                  <a:pt x="8415302" y="1528544"/>
                  <a:pt x="8412870" y="1528544"/>
                </a:cubicBezTo>
                <a:cubicBezTo>
                  <a:pt x="8408006" y="1528544"/>
                  <a:pt x="8405574" y="1530976"/>
                  <a:pt x="8405574" y="1535840"/>
                </a:cubicBezTo>
                <a:cubicBezTo>
                  <a:pt x="8376390" y="1533408"/>
                  <a:pt x="8355716" y="1529760"/>
                  <a:pt x="8343557" y="1524895"/>
                </a:cubicBezTo>
                <a:lnTo>
                  <a:pt x="8328965" y="1554080"/>
                </a:lnTo>
                <a:lnTo>
                  <a:pt x="8328965" y="1557728"/>
                </a:lnTo>
                <a:cubicBezTo>
                  <a:pt x="8328965" y="1567456"/>
                  <a:pt x="8330180" y="1575969"/>
                  <a:pt x="8332613" y="1583265"/>
                </a:cubicBezTo>
                <a:lnTo>
                  <a:pt x="8328965" y="1594209"/>
                </a:lnTo>
                <a:lnTo>
                  <a:pt x="8332613" y="1608801"/>
                </a:lnTo>
                <a:lnTo>
                  <a:pt x="8328965" y="1616097"/>
                </a:lnTo>
                <a:lnTo>
                  <a:pt x="8332613" y="1648930"/>
                </a:lnTo>
                <a:lnTo>
                  <a:pt x="8332613" y="1681763"/>
                </a:lnTo>
                <a:lnTo>
                  <a:pt x="8328965" y="1692707"/>
                </a:lnTo>
                <a:cubicBezTo>
                  <a:pt x="8348420" y="1721891"/>
                  <a:pt x="8404358" y="1743780"/>
                  <a:pt x="8496776" y="1758372"/>
                </a:cubicBezTo>
                <a:cubicBezTo>
                  <a:pt x="8557577" y="1772965"/>
                  <a:pt x="8611082" y="1803365"/>
                  <a:pt x="8657291" y="1849574"/>
                </a:cubicBezTo>
                <a:cubicBezTo>
                  <a:pt x="8657291" y="1859302"/>
                  <a:pt x="8663371" y="1869031"/>
                  <a:pt x="8675532" y="1878759"/>
                </a:cubicBezTo>
                <a:cubicBezTo>
                  <a:pt x="8690124" y="1871463"/>
                  <a:pt x="8699851" y="1867815"/>
                  <a:pt x="8704716" y="1867815"/>
                </a:cubicBezTo>
                <a:lnTo>
                  <a:pt x="8690124" y="1849574"/>
                </a:lnTo>
                <a:lnTo>
                  <a:pt x="8690124" y="1842278"/>
                </a:lnTo>
                <a:lnTo>
                  <a:pt x="8701068" y="1834982"/>
                </a:lnTo>
                <a:cubicBezTo>
                  <a:pt x="8691340" y="1834982"/>
                  <a:pt x="8686476" y="1828902"/>
                  <a:pt x="8686476" y="1816741"/>
                </a:cubicBezTo>
                <a:lnTo>
                  <a:pt x="8686476" y="1802149"/>
                </a:lnTo>
                <a:lnTo>
                  <a:pt x="8704716" y="1802149"/>
                </a:lnTo>
                <a:lnTo>
                  <a:pt x="8704716" y="1791205"/>
                </a:lnTo>
                <a:lnTo>
                  <a:pt x="8682828" y="1762020"/>
                </a:lnTo>
                <a:lnTo>
                  <a:pt x="8686476" y="1732836"/>
                </a:lnTo>
                <a:lnTo>
                  <a:pt x="8642699" y="1674467"/>
                </a:lnTo>
                <a:lnTo>
                  <a:pt x="8646347" y="1645282"/>
                </a:lnTo>
                <a:cubicBezTo>
                  <a:pt x="8641482" y="1645282"/>
                  <a:pt x="8635403" y="1637986"/>
                  <a:pt x="8628107" y="1623394"/>
                </a:cubicBezTo>
                <a:lnTo>
                  <a:pt x="8628107" y="1616097"/>
                </a:lnTo>
                <a:cubicBezTo>
                  <a:pt x="8640267" y="1616097"/>
                  <a:pt x="8646347" y="1613665"/>
                  <a:pt x="8646347" y="1608801"/>
                </a:cubicBezTo>
                <a:lnTo>
                  <a:pt x="8646347" y="1601505"/>
                </a:lnTo>
                <a:lnTo>
                  <a:pt x="8628107" y="1568672"/>
                </a:lnTo>
                <a:cubicBezTo>
                  <a:pt x="8640267" y="1517599"/>
                  <a:pt x="8649995" y="1492063"/>
                  <a:pt x="8657291" y="1492063"/>
                </a:cubicBezTo>
                <a:cubicBezTo>
                  <a:pt x="8674315" y="1494495"/>
                  <a:pt x="8682828" y="1496927"/>
                  <a:pt x="8682828" y="1499359"/>
                </a:cubicBezTo>
                <a:lnTo>
                  <a:pt x="8690124" y="1495711"/>
                </a:lnTo>
                <a:lnTo>
                  <a:pt x="8744845" y="1499359"/>
                </a:lnTo>
                <a:cubicBezTo>
                  <a:pt x="8771597" y="1499359"/>
                  <a:pt x="8795918" y="1483551"/>
                  <a:pt x="8817806" y="1451934"/>
                </a:cubicBezTo>
                <a:cubicBezTo>
                  <a:pt x="8820238" y="1451934"/>
                  <a:pt x="8821454" y="1454366"/>
                  <a:pt x="8821454" y="1459230"/>
                </a:cubicBezTo>
                <a:lnTo>
                  <a:pt x="8832399" y="1451934"/>
                </a:lnTo>
                <a:lnTo>
                  <a:pt x="8865231" y="1451934"/>
                </a:lnTo>
                <a:lnTo>
                  <a:pt x="8952785" y="1521247"/>
                </a:lnTo>
                <a:lnTo>
                  <a:pt x="9259224" y="1499359"/>
                </a:lnTo>
                <a:lnTo>
                  <a:pt x="9259224" y="1506655"/>
                </a:lnTo>
                <a:cubicBezTo>
                  <a:pt x="9264087" y="1501791"/>
                  <a:pt x="9273816" y="1499359"/>
                  <a:pt x="9288408" y="1499359"/>
                </a:cubicBezTo>
                <a:lnTo>
                  <a:pt x="9288408" y="1495711"/>
                </a:lnTo>
                <a:cubicBezTo>
                  <a:pt x="9288408" y="1493279"/>
                  <a:pt x="9287193" y="1485983"/>
                  <a:pt x="9284760" y="1473822"/>
                </a:cubicBezTo>
                <a:cubicBezTo>
                  <a:pt x="9282328" y="1461662"/>
                  <a:pt x="9279896" y="1444638"/>
                  <a:pt x="9277464" y="1422749"/>
                </a:cubicBezTo>
                <a:lnTo>
                  <a:pt x="9277464" y="1353436"/>
                </a:lnTo>
                <a:lnTo>
                  <a:pt x="9273816" y="1353436"/>
                </a:lnTo>
                <a:cubicBezTo>
                  <a:pt x="9273816" y="1387485"/>
                  <a:pt x="9239768" y="1414237"/>
                  <a:pt x="9171670" y="1433694"/>
                </a:cubicBezTo>
                <a:cubicBezTo>
                  <a:pt x="9125461" y="1426397"/>
                  <a:pt x="9082900" y="1422749"/>
                  <a:pt x="9043987" y="1422749"/>
                </a:cubicBezTo>
                <a:cubicBezTo>
                  <a:pt x="9024531" y="1415453"/>
                  <a:pt x="9007506" y="1400861"/>
                  <a:pt x="8992914" y="1378973"/>
                </a:cubicBezTo>
                <a:lnTo>
                  <a:pt x="8985618" y="1378973"/>
                </a:lnTo>
                <a:cubicBezTo>
                  <a:pt x="8973458" y="1378973"/>
                  <a:pt x="8966162" y="1380189"/>
                  <a:pt x="8963729" y="1382621"/>
                </a:cubicBezTo>
                <a:lnTo>
                  <a:pt x="8945489" y="1378973"/>
                </a:lnTo>
                <a:cubicBezTo>
                  <a:pt x="8906576" y="1378973"/>
                  <a:pt x="8873744" y="1387485"/>
                  <a:pt x="8846991" y="1404509"/>
                </a:cubicBezTo>
                <a:cubicBezTo>
                  <a:pt x="8837263" y="1404509"/>
                  <a:pt x="8806862" y="1371676"/>
                  <a:pt x="8755789" y="1306011"/>
                </a:cubicBezTo>
                <a:cubicBezTo>
                  <a:pt x="8746061" y="1306011"/>
                  <a:pt x="8731469" y="1280475"/>
                  <a:pt x="8712012" y="1229402"/>
                </a:cubicBezTo>
                <a:cubicBezTo>
                  <a:pt x="8707148" y="1229402"/>
                  <a:pt x="8694988" y="1203865"/>
                  <a:pt x="8675532" y="1152792"/>
                </a:cubicBezTo>
                <a:cubicBezTo>
                  <a:pt x="8653643" y="1152792"/>
                  <a:pt x="8641482" y="1133336"/>
                  <a:pt x="8639051" y="1094423"/>
                </a:cubicBezTo>
                <a:lnTo>
                  <a:pt x="8642699" y="1079830"/>
                </a:lnTo>
                <a:lnTo>
                  <a:pt x="8642699" y="1072535"/>
                </a:lnTo>
                <a:cubicBezTo>
                  <a:pt x="8635403" y="1072535"/>
                  <a:pt x="8629322" y="1060374"/>
                  <a:pt x="8624459" y="1036054"/>
                </a:cubicBezTo>
                <a:lnTo>
                  <a:pt x="8628107" y="1036054"/>
                </a:lnTo>
                <a:cubicBezTo>
                  <a:pt x="8611082" y="999573"/>
                  <a:pt x="8591626" y="971604"/>
                  <a:pt x="8569738" y="952148"/>
                </a:cubicBezTo>
                <a:lnTo>
                  <a:pt x="8569738" y="948500"/>
                </a:lnTo>
                <a:cubicBezTo>
                  <a:pt x="8569738" y="943636"/>
                  <a:pt x="8574601" y="941204"/>
                  <a:pt x="8584330" y="941204"/>
                </a:cubicBezTo>
                <a:lnTo>
                  <a:pt x="8555145" y="901075"/>
                </a:lnTo>
                <a:lnTo>
                  <a:pt x="8562441" y="857298"/>
                </a:lnTo>
                <a:lnTo>
                  <a:pt x="8540553" y="842706"/>
                </a:lnTo>
                <a:lnTo>
                  <a:pt x="8551497" y="813521"/>
                </a:lnTo>
                <a:cubicBezTo>
                  <a:pt x="8529609" y="740559"/>
                  <a:pt x="8518665" y="693135"/>
                  <a:pt x="8518665" y="671246"/>
                </a:cubicBezTo>
                <a:cubicBezTo>
                  <a:pt x="8550280" y="654222"/>
                  <a:pt x="8566089" y="623821"/>
                  <a:pt x="8566089" y="580044"/>
                </a:cubicBezTo>
                <a:lnTo>
                  <a:pt x="8569738" y="580044"/>
                </a:lnTo>
                <a:cubicBezTo>
                  <a:pt x="8601353" y="580044"/>
                  <a:pt x="8634186" y="593421"/>
                  <a:pt x="8668235" y="620173"/>
                </a:cubicBezTo>
                <a:cubicBezTo>
                  <a:pt x="8682828" y="620173"/>
                  <a:pt x="8690124" y="622605"/>
                  <a:pt x="8690124" y="627469"/>
                </a:cubicBezTo>
                <a:cubicBezTo>
                  <a:pt x="8743628" y="590988"/>
                  <a:pt x="8815374" y="564236"/>
                  <a:pt x="8905360" y="547211"/>
                </a:cubicBezTo>
                <a:lnTo>
                  <a:pt x="8919952" y="547211"/>
                </a:lnTo>
                <a:cubicBezTo>
                  <a:pt x="8966162" y="547211"/>
                  <a:pt x="9017235" y="588556"/>
                  <a:pt x="9073172" y="671246"/>
                </a:cubicBezTo>
                <a:cubicBezTo>
                  <a:pt x="9099924" y="693135"/>
                  <a:pt x="9138837" y="772176"/>
                  <a:pt x="9189910" y="908371"/>
                </a:cubicBezTo>
                <a:lnTo>
                  <a:pt x="9273816" y="1262234"/>
                </a:lnTo>
                <a:lnTo>
                  <a:pt x="9273816" y="1265882"/>
                </a:lnTo>
                <a:lnTo>
                  <a:pt x="9277464" y="1265882"/>
                </a:lnTo>
                <a:lnTo>
                  <a:pt x="9277464" y="1072535"/>
                </a:lnTo>
                <a:cubicBezTo>
                  <a:pt x="9277464" y="1031190"/>
                  <a:pt x="9258008" y="989844"/>
                  <a:pt x="9219095" y="948500"/>
                </a:cubicBezTo>
                <a:cubicBezTo>
                  <a:pt x="9219095" y="943636"/>
                  <a:pt x="9221527" y="941204"/>
                  <a:pt x="9226391" y="941204"/>
                </a:cubicBezTo>
                <a:lnTo>
                  <a:pt x="9219095" y="908371"/>
                </a:lnTo>
                <a:lnTo>
                  <a:pt x="9219095" y="904723"/>
                </a:lnTo>
                <a:lnTo>
                  <a:pt x="9222743" y="897427"/>
                </a:lnTo>
                <a:cubicBezTo>
                  <a:pt x="9225175" y="894995"/>
                  <a:pt x="9228823" y="892563"/>
                  <a:pt x="9233687" y="890131"/>
                </a:cubicBezTo>
                <a:cubicBezTo>
                  <a:pt x="9233687" y="863378"/>
                  <a:pt x="9219095" y="835410"/>
                  <a:pt x="9189910" y="806225"/>
                </a:cubicBezTo>
                <a:cubicBezTo>
                  <a:pt x="9189910" y="784336"/>
                  <a:pt x="9199639" y="767312"/>
                  <a:pt x="9219095" y="755152"/>
                </a:cubicBezTo>
                <a:cubicBezTo>
                  <a:pt x="9226391" y="755152"/>
                  <a:pt x="9239768" y="760016"/>
                  <a:pt x="9259224" y="769744"/>
                </a:cubicBezTo>
                <a:lnTo>
                  <a:pt x="9259224" y="667598"/>
                </a:lnTo>
                <a:lnTo>
                  <a:pt x="9226391" y="448714"/>
                </a:lnTo>
                <a:lnTo>
                  <a:pt x="9226391" y="357512"/>
                </a:lnTo>
                <a:cubicBezTo>
                  <a:pt x="9180182" y="308871"/>
                  <a:pt x="9157077" y="276038"/>
                  <a:pt x="9157077" y="259013"/>
                </a:cubicBezTo>
                <a:lnTo>
                  <a:pt x="9157077" y="244421"/>
                </a:lnTo>
                <a:cubicBezTo>
                  <a:pt x="9169237" y="244421"/>
                  <a:pt x="9181398" y="234693"/>
                  <a:pt x="9193558" y="215237"/>
                </a:cubicBezTo>
                <a:lnTo>
                  <a:pt x="9219095" y="182404"/>
                </a:lnTo>
                <a:lnTo>
                  <a:pt x="9270168" y="196996"/>
                </a:lnTo>
                <a:lnTo>
                  <a:pt x="9310297" y="215237"/>
                </a:lnTo>
                <a:cubicBezTo>
                  <a:pt x="9315160" y="215237"/>
                  <a:pt x="9317593" y="212804"/>
                  <a:pt x="9317593" y="207940"/>
                </a:cubicBezTo>
                <a:cubicBezTo>
                  <a:pt x="9322457" y="207940"/>
                  <a:pt x="9416091" y="233477"/>
                  <a:pt x="9598495" y="284550"/>
                </a:cubicBezTo>
                <a:lnTo>
                  <a:pt x="9631327" y="273606"/>
                </a:lnTo>
                <a:cubicBezTo>
                  <a:pt x="9643487" y="280902"/>
                  <a:pt x="9649568" y="285766"/>
                  <a:pt x="9649568" y="288198"/>
                </a:cubicBezTo>
                <a:lnTo>
                  <a:pt x="9660512" y="284550"/>
                </a:lnTo>
                <a:lnTo>
                  <a:pt x="9664160" y="284550"/>
                </a:lnTo>
                <a:cubicBezTo>
                  <a:pt x="9802786" y="304006"/>
                  <a:pt x="9872101" y="334407"/>
                  <a:pt x="9872101" y="375752"/>
                </a:cubicBezTo>
                <a:cubicBezTo>
                  <a:pt x="9879397" y="375752"/>
                  <a:pt x="9883044" y="386696"/>
                  <a:pt x="9883044" y="408585"/>
                </a:cubicBezTo>
                <a:cubicBezTo>
                  <a:pt x="9883044" y="464522"/>
                  <a:pt x="9873316" y="492490"/>
                  <a:pt x="9853860" y="492490"/>
                </a:cubicBezTo>
                <a:lnTo>
                  <a:pt x="9864805" y="580044"/>
                </a:lnTo>
                <a:lnTo>
                  <a:pt x="9861156" y="612877"/>
                </a:lnTo>
                <a:lnTo>
                  <a:pt x="9864805" y="642062"/>
                </a:lnTo>
                <a:lnTo>
                  <a:pt x="9824676" y="813521"/>
                </a:lnTo>
                <a:cubicBezTo>
                  <a:pt x="9831972" y="813521"/>
                  <a:pt x="9835619" y="815953"/>
                  <a:pt x="9835619" y="820817"/>
                </a:cubicBezTo>
                <a:lnTo>
                  <a:pt x="9828323" y="864594"/>
                </a:lnTo>
                <a:cubicBezTo>
                  <a:pt x="9833187" y="891347"/>
                  <a:pt x="9835619" y="905939"/>
                  <a:pt x="9835619" y="908371"/>
                </a:cubicBezTo>
                <a:lnTo>
                  <a:pt x="9824676" y="919315"/>
                </a:lnTo>
                <a:lnTo>
                  <a:pt x="9828323" y="948500"/>
                </a:lnTo>
                <a:lnTo>
                  <a:pt x="9828323" y="999573"/>
                </a:lnTo>
                <a:lnTo>
                  <a:pt x="9824676" y="1017813"/>
                </a:lnTo>
                <a:lnTo>
                  <a:pt x="9824676" y="1032406"/>
                </a:lnTo>
                <a:cubicBezTo>
                  <a:pt x="9822243" y="1039702"/>
                  <a:pt x="9821027" y="1044566"/>
                  <a:pt x="9821027" y="1046998"/>
                </a:cubicBezTo>
                <a:lnTo>
                  <a:pt x="9821027" y="1057942"/>
                </a:lnTo>
                <a:cubicBezTo>
                  <a:pt x="9867236" y="972820"/>
                  <a:pt x="9911013" y="930259"/>
                  <a:pt x="9952357" y="930259"/>
                </a:cubicBezTo>
                <a:cubicBezTo>
                  <a:pt x="9969382" y="874322"/>
                  <a:pt x="9981543" y="846354"/>
                  <a:pt x="9988839" y="846354"/>
                </a:cubicBezTo>
                <a:cubicBezTo>
                  <a:pt x="9998567" y="853650"/>
                  <a:pt x="10008295" y="857298"/>
                  <a:pt x="10018023" y="857298"/>
                </a:cubicBezTo>
                <a:cubicBezTo>
                  <a:pt x="10047207" y="791632"/>
                  <a:pt x="10084904" y="695567"/>
                  <a:pt x="10131114" y="569100"/>
                </a:cubicBezTo>
                <a:cubicBezTo>
                  <a:pt x="10177323" y="510731"/>
                  <a:pt x="10218668" y="481546"/>
                  <a:pt x="10255148" y="481546"/>
                </a:cubicBezTo>
                <a:lnTo>
                  <a:pt x="10266092" y="481546"/>
                </a:lnTo>
                <a:cubicBezTo>
                  <a:pt x="10297710" y="481546"/>
                  <a:pt x="10332974" y="498571"/>
                  <a:pt x="10371886" y="532619"/>
                </a:cubicBezTo>
                <a:lnTo>
                  <a:pt x="10390127" y="525323"/>
                </a:lnTo>
                <a:cubicBezTo>
                  <a:pt x="10504433" y="549644"/>
                  <a:pt x="10561586" y="567884"/>
                  <a:pt x="10561586" y="580044"/>
                </a:cubicBezTo>
                <a:cubicBezTo>
                  <a:pt x="10607795" y="601933"/>
                  <a:pt x="10651573" y="640845"/>
                  <a:pt x="10692917" y="696783"/>
                </a:cubicBezTo>
                <a:cubicBezTo>
                  <a:pt x="10724533" y="742992"/>
                  <a:pt x="10740342" y="781904"/>
                  <a:pt x="10740342" y="813521"/>
                </a:cubicBezTo>
                <a:lnTo>
                  <a:pt x="10740342" y="831761"/>
                </a:lnTo>
                <a:cubicBezTo>
                  <a:pt x="10737909" y="836625"/>
                  <a:pt x="10735478" y="842706"/>
                  <a:pt x="10733046" y="850002"/>
                </a:cubicBezTo>
                <a:cubicBezTo>
                  <a:pt x="10728182" y="862162"/>
                  <a:pt x="10724533" y="875538"/>
                  <a:pt x="10722101" y="890131"/>
                </a:cubicBezTo>
                <a:lnTo>
                  <a:pt x="10725750" y="901075"/>
                </a:lnTo>
                <a:cubicBezTo>
                  <a:pt x="10677108" y="925396"/>
                  <a:pt x="10652788" y="944852"/>
                  <a:pt x="10652788" y="959444"/>
                </a:cubicBezTo>
                <a:cubicBezTo>
                  <a:pt x="10652788" y="978900"/>
                  <a:pt x="10596852" y="1028757"/>
                  <a:pt x="10484977" y="1109015"/>
                </a:cubicBezTo>
                <a:cubicBezTo>
                  <a:pt x="10463088" y="1109015"/>
                  <a:pt x="10443632" y="1124823"/>
                  <a:pt x="10426607" y="1156440"/>
                </a:cubicBezTo>
                <a:cubicBezTo>
                  <a:pt x="10382831" y="1156440"/>
                  <a:pt x="10348782" y="1177112"/>
                  <a:pt x="10324461" y="1218457"/>
                </a:cubicBezTo>
                <a:cubicBezTo>
                  <a:pt x="10305006" y="1237914"/>
                  <a:pt x="10264877" y="1256154"/>
                  <a:pt x="10204075" y="1273178"/>
                </a:cubicBezTo>
                <a:cubicBezTo>
                  <a:pt x="10204075" y="1290203"/>
                  <a:pt x="10165162" y="1308443"/>
                  <a:pt x="10087336" y="1327900"/>
                </a:cubicBezTo>
                <a:lnTo>
                  <a:pt x="10065448" y="1324252"/>
                </a:lnTo>
                <a:lnTo>
                  <a:pt x="10043560" y="1324252"/>
                </a:lnTo>
                <a:lnTo>
                  <a:pt x="10010727" y="1320603"/>
                </a:lnTo>
                <a:cubicBezTo>
                  <a:pt x="9981543" y="1337628"/>
                  <a:pt x="9957222" y="1346140"/>
                  <a:pt x="9937765" y="1346140"/>
                </a:cubicBezTo>
                <a:cubicBezTo>
                  <a:pt x="9898852" y="1346140"/>
                  <a:pt x="9850211" y="1318171"/>
                  <a:pt x="9791843" y="1262234"/>
                </a:cubicBezTo>
                <a:lnTo>
                  <a:pt x="9791843" y="1258586"/>
                </a:lnTo>
                <a:cubicBezTo>
                  <a:pt x="9786979" y="1258586"/>
                  <a:pt x="9778466" y="1264666"/>
                  <a:pt x="9766306" y="1276827"/>
                </a:cubicBezTo>
                <a:lnTo>
                  <a:pt x="9773602" y="1291419"/>
                </a:lnTo>
                <a:lnTo>
                  <a:pt x="9762658" y="1295067"/>
                </a:lnTo>
                <a:lnTo>
                  <a:pt x="9780898" y="1419101"/>
                </a:lnTo>
                <a:lnTo>
                  <a:pt x="9780898" y="1437342"/>
                </a:lnTo>
                <a:cubicBezTo>
                  <a:pt x="9790627" y="1437342"/>
                  <a:pt x="9795490" y="1440990"/>
                  <a:pt x="9795490" y="1448286"/>
                </a:cubicBezTo>
                <a:lnTo>
                  <a:pt x="9806435" y="1437342"/>
                </a:lnTo>
                <a:lnTo>
                  <a:pt x="9853860" y="1437342"/>
                </a:lnTo>
                <a:cubicBezTo>
                  <a:pt x="9863588" y="1437342"/>
                  <a:pt x="9872101" y="1436126"/>
                  <a:pt x="9879397" y="1433694"/>
                </a:cubicBezTo>
                <a:cubicBezTo>
                  <a:pt x="9881829" y="1436126"/>
                  <a:pt x="9889125" y="1437342"/>
                  <a:pt x="9901285" y="1437342"/>
                </a:cubicBezTo>
                <a:cubicBezTo>
                  <a:pt x="9911013" y="1437342"/>
                  <a:pt x="9915877" y="1436126"/>
                  <a:pt x="9915877" y="1433694"/>
                </a:cubicBezTo>
                <a:lnTo>
                  <a:pt x="9945061" y="1437342"/>
                </a:lnTo>
                <a:cubicBezTo>
                  <a:pt x="10117737" y="1437342"/>
                  <a:pt x="10233260" y="1450718"/>
                  <a:pt x="10291629" y="1477470"/>
                </a:cubicBezTo>
                <a:cubicBezTo>
                  <a:pt x="10296492" y="1472606"/>
                  <a:pt x="10303788" y="1470175"/>
                  <a:pt x="10313517" y="1470175"/>
                </a:cubicBezTo>
                <a:lnTo>
                  <a:pt x="10320814" y="1470175"/>
                </a:lnTo>
                <a:cubicBezTo>
                  <a:pt x="10432689" y="1513951"/>
                  <a:pt x="10500784" y="1571105"/>
                  <a:pt x="10525106" y="1641634"/>
                </a:cubicBezTo>
                <a:cubicBezTo>
                  <a:pt x="10537266" y="1663522"/>
                  <a:pt x="10549427" y="1674467"/>
                  <a:pt x="10561586" y="1674467"/>
                </a:cubicBezTo>
                <a:cubicBezTo>
                  <a:pt x="10602930" y="1713379"/>
                  <a:pt x="10623604" y="1760804"/>
                  <a:pt x="10623604" y="1816741"/>
                </a:cubicBezTo>
                <a:cubicBezTo>
                  <a:pt x="10630900" y="1816741"/>
                  <a:pt x="10634548" y="1832550"/>
                  <a:pt x="10634548" y="1864167"/>
                </a:cubicBezTo>
                <a:lnTo>
                  <a:pt x="10634548" y="1867815"/>
                </a:lnTo>
                <a:lnTo>
                  <a:pt x="10630900" y="1878759"/>
                </a:lnTo>
                <a:cubicBezTo>
                  <a:pt x="10638196" y="1878759"/>
                  <a:pt x="10641844" y="1883623"/>
                  <a:pt x="10641844" y="1893351"/>
                </a:cubicBezTo>
                <a:lnTo>
                  <a:pt x="10641844" y="1926184"/>
                </a:lnTo>
                <a:lnTo>
                  <a:pt x="10634548" y="1955368"/>
                </a:lnTo>
                <a:cubicBezTo>
                  <a:pt x="10644277" y="1955368"/>
                  <a:pt x="10649140" y="1959017"/>
                  <a:pt x="10649140" y="1966313"/>
                </a:cubicBezTo>
                <a:cubicBezTo>
                  <a:pt x="10649140" y="1971177"/>
                  <a:pt x="10646708" y="1973609"/>
                  <a:pt x="10641844" y="1973609"/>
                </a:cubicBezTo>
                <a:lnTo>
                  <a:pt x="10649140" y="1984553"/>
                </a:lnTo>
                <a:lnTo>
                  <a:pt x="10649140" y="2010090"/>
                </a:lnTo>
                <a:cubicBezTo>
                  <a:pt x="10649140" y="2014954"/>
                  <a:pt x="10646708" y="2017386"/>
                  <a:pt x="10641844" y="2017386"/>
                </a:cubicBezTo>
                <a:cubicBezTo>
                  <a:pt x="10649140" y="2034410"/>
                  <a:pt x="10652788" y="2051434"/>
                  <a:pt x="10652788" y="2068459"/>
                </a:cubicBezTo>
                <a:cubicBezTo>
                  <a:pt x="10652788" y="2070891"/>
                  <a:pt x="10651573" y="2072107"/>
                  <a:pt x="10649140" y="2072107"/>
                </a:cubicBezTo>
                <a:lnTo>
                  <a:pt x="10652788" y="2119532"/>
                </a:lnTo>
                <a:lnTo>
                  <a:pt x="10652788" y="2207085"/>
                </a:lnTo>
                <a:cubicBezTo>
                  <a:pt x="10652788" y="2209518"/>
                  <a:pt x="10651573" y="2210734"/>
                  <a:pt x="10649140" y="2210734"/>
                </a:cubicBezTo>
                <a:cubicBezTo>
                  <a:pt x="10651573" y="2213166"/>
                  <a:pt x="10655220" y="2241134"/>
                  <a:pt x="10660084" y="2294639"/>
                </a:cubicBezTo>
                <a:lnTo>
                  <a:pt x="10652788" y="2323824"/>
                </a:lnTo>
                <a:lnTo>
                  <a:pt x="10660084" y="2334768"/>
                </a:lnTo>
                <a:cubicBezTo>
                  <a:pt x="10660084" y="2346928"/>
                  <a:pt x="10654004" y="2362737"/>
                  <a:pt x="10641844" y="2382193"/>
                </a:cubicBezTo>
                <a:lnTo>
                  <a:pt x="10649140" y="2422322"/>
                </a:lnTo>
                <a:cubicBezTo>
                  <a:pt x="10639412" y="2422322"/>
                  <a:pt x="10634548" y="2428402"/>
                  <a:pt x="10634548" y="2440562"/>
                </a:cubicBezTo>
                <a:cubicBezTo>
                  <a:pt x="10644277" y="2462451"/>
                  <a:pt x="10649140" y="2475827"/>
                  <a:pt x="10649140" y="2480691"/>
                </a:cubicBezTo>
                <a:lnTo>
                  <a:pt x="10641844" y="2498932"/>
                </a:lnTo>
                <a:cubicBezTo>
                  <a:pt x="10646708" y="2503796"/>
                  <a:pt x="10649140" y="2511092"/>
                  <a:pt x="10649140" y="2520820"/>
                </a:cubicBezTo>
                <a:lnTo>
                  <a:pt x="10641844" y="2520820"/>
                </a:lnTo>
                <a:cubicBezTo>
                  <a:pt x="10646708" y="2530548"/>
                  <a:pt x="10649140" y="2536628"/>
                  <a:pt x="10649140" y="2539060"/>
                </a:cubicBezTo>
                <a:cubicBezTo>
                  <a:pt x="10646708" y="2543924"/>
                  <a:pt x="10644277" y="2551220"/>
                  <a:pt x="10641844" y="2560949"/>
                </a:cubicBezTo>
                <a:cubicBezTo>
                  <a:pt x="10646708" y="2577973"/>
                  <a:pt x="10649140" y="2587701"/>
                  <a:pt x="10649140" y="2590134"/>
                </a:cubicBezTo>
                <a:lnTo>
                  <a:pt x="10641844" y="2590134"/>
                </a:lnTo>
                <a:lnTo>
                  <a:pt x="10649140" y="2601078"/>
                </a:lnTo>
                <a:cubicBezTo>
                  <a:pt x="10644277" y="2613238"/>
                  <a:pt x="10640628" y="2624182"/>
                  <a:pt x="10638196" y="2633910"/>
                </a:cubicBezTo>
                <a:cubicBezTo>
                  <a:pt x="10635763" y="2641207"/>
                  <a:pt x="10634548" y="2646071"/>
                  <a:pt x="10634548" y="2648503"/>
                </a:cubicBezTo>
                <a:lnTo>
                  <a:pt x="10634548" y="2681335"/>
                </a:lnTo>
                <a:cubicBezTo>
                  <a:pt x="10634548" y="2691063"/>
                  <a:pt x="10639412" y="2695928"/>
                  <a:pt x="10649140" y="2695928"/>
                </a:cubicBezTo>
                <a:cubicBezTo>
                  <a:pt x="10649140" y="2698359"/>
                  <a:pt x="10647924" y="2706872"/>
                  <a:pt x="10645492" y="2721464"/>
                </a:cubicBezTo>
                <a:lnTo>
                  <a:pt x="10638196" y="2747001"/>
                </a:lnTo>
                <a:lnTo>
                  <a:pt x="10630900" y="2783481"/>
                </a:lnTo>
                <a:lnTo>
                  <a:pt x="10634548" y="2794426"/>
                </a:lnTo>
                <a:cubicBezTo>
                  <a:pt x="10634548" y="2809018"/>
                  <a:pt x="10626036" y="2828474"/>
                  <a:pt x="10609011" y="2852795"/>
                </a:cubicBezTo>
                <a:lnTo>
                  <a:pt x="10619955" y="2885627"/>
                </a:lnTo>
                <a:cubicBezTo>
                  <a:pt x="10612659" y="2888060"/>
                  <a:pt x="10593203" y="2930620"/>
                  <a:pt x="10561586" y="3013310"/>
                </a:cubicBezTo>
                <a:cubicBezTo>
                  <a:pt x="10542131" y="3013310"/>
                  <a:pt x="10516594" y="3037631"/>
                  <a:pt x="10484977" y="3086272"/>
                </a:cubicBezTo>
                <a:cubicBezTo>
                  <a:pt x="10467953" y="3100864"/>
                  <a:pt x="10455792" y="3127616"/>
                  <a:pt x="10448496" y="3166529"/>
                </a:cubicBezTo>
                <a:cubicBezTo>
                  <a:pt x="10433904" y="3166529"/>
                  <a:pt x="10397423" y="3194498"/>
                  <a:pt x="10339054" y="3250435"/>
                </a:cubicBezTo>
                <a:cubicBezTo>
                  <a:pt x="10224748" y="3282052"/>
                  <a:pt x="10148138" y="3297860"/>
                  <a:pt x="10109225" y="3297860"/>
                </a:cubicBezTo>
                <a:lnTo>
                  <a:pt x="10054503" y="3297860"/>
                </a:lnTo>
                <a:cubicBezTo>
                  <a:pt x="10054503" y="3305156"/>
                  <a:pt x="10037479" y="3316100"/>
                  <a:pt x="10003431" y="3330693"/>
                </a:cubicBezTo>
                <a:cubicBezTo>
                  <a:pt x="10003431" y="3357445"/>
                  <a:pt x="9956006" y="3375686"/>
                  <a:pt x="9861156" y="3385414"/>
                </a:cubicBezTo>
                <a:lnTo>
                  <a:pt x="9791843" y="3385414"/>
                </a:lnTo>
                <a:cubicBezTo>
                  <a:pt x="9772387" y="3385414"/>
                  <a:pt x="9762658" y="3380550"/>
                  <a:pt x="9762658" y="3370821"/>
                </a:cubicBezTo>
                <a:cubicBezTo>
                  <a:pt x="9755361" y="3373253"/>
                  <a:pt x="9749281" y="3374470"/>
                  <a:pt x="9744418" y="3374470"/>
                </a:cubicBezTo>
                <a:cubicBezTo>
                  <a:pt x="9700640" y="3374470"/>
                  <a:pt x="9653215" y="3372038"/>
                  <a:pt x="9602143" y="3367173"/>
                </a:cubicBezTo>
                <a:lnTo>
                  <a:pt x="9572958" y="3370821"/>
                </a:lnTo>
                <a:lnTo>
                  <a:pt x="9499997" y="3370821"/>
                </a:lnTo>
                <a:cubicBezTo>
                  <a:pt x="9419739" y="3370821"/>
                  <a:pt x="9292056" y="3384198"/>
                  <a:pt x="9116948" y="3410950"/>
                </a:cubicBezTo>
                <a:lnTo>
                  <a:pt x="8992914" y="3410950"/>
                </a:lnTo>
                <a:lnTo>
                  <a:pt x="8945489" y="3414598"/>
                </a:lnTo>
                <a:lnTo>
                  <a:pt x="8945489" y="3410950"/>
                </a:lnTo>
                <a:cubicBezTo>
                  <a:pt x="8940624" y="3410950"/>
                  <a:pt x="8938193" y="3412166"/>
                  <a:pt x="8938193" y="3414598"/>
                </a:cubicBezTo>
                <a:lnTo>
                  <a:pt x="8821454" y="3400006"/>
                </a:lnTo>
                <a:cubicBezTo>
                  <a:pt x="8819022" y="3407302"/>
                  <a:pt x="8817806" y="3413382"/>
                  <a:pt x="8817806" y="3418246"/>
                </a:cubicBezTo>
                <a:lnTo>
                  <a:pt x="8799566" y="3418246"/>
                </a:lnTo>
                <a:cubicBezTo>
                  <a:pt x="8797134" y="3415815"/>
                  <a:pt x="8784974" y="3409734"/>
                  <a:pt x="8763085" y="3400006"/>
                </a:cubicBezTo>
                <a:cubicBezTo>
                  <a:pt x="8736332" y="3387846"/>
                  <a:pt x="8704716" y="3374470"/>
                  <a:pt x="8668235" y="3359877"/>
                </a:cubicBezTo>
                <a:cubicBezTo>
                  <a:pt x="8602570" y="3299076"/>
                  <a:pt x="8549065" y="3265027"/>
                  <a:pt x="8507720" y="3257731"/>
                </a:cubicBezTo>
                <a:cubicBezTo>
                  <a:pt x="8507720" y="3255299"/>
                  <a:pt x="8505288" y="3254083"/>
                  <a:pt x="8500424" y="3254083"/>
                </a:cubicBezTo>
                <a:lnTo>
                  <a:pt x="8507720" y="3239491"/>
                </a:lnTo>
                <a:lnTo>
                  <a:pt x="8500424" y="3195714"/>
                </a:lnTo>
                <a:lnTo>
                  <a:pt x="8507720" y="3181122"/>
                </a:lnTo>
                <a:lnTo>
                  <a:pt x="8478536" y="3195714"/>
                </a:lnTo>
                <a:lnTo>
                  <a:pt x="8474888" y="3195714"/>
                </a:lnTo>
                <a:lnTo>
                  <a:pt x="8445703" y="3166529"/>
                </a:lnTo>
                <a:lnTo>
                  <a:pt x="8445703" y="3155585"/>
                </a:lnTo>
                <a:lnTo>
                  <a:pt x="8496776" y="3122752"/>
                </a:lnTo>
                <a:cubicBezTo>
                  <a:pt x="8472455" y="3122752"/>
                  <a:pt x="8457863" y="3102080"/>
                  <a:pt x="8452999" y="3060735"/>
                </a:cubicBezTo>
                <a:cubicBezTo>
                  <a:pt x="8457863" y="3051007"/>
                  <a:pt x="8462727" y="3046143"/>
                  <a:pt x="8467591" y="3046143"/>
                </a:cubicBezTo>
                <a:lnTo>
                  <a:pt x="8478536" y="3053439"/>
                </a:lnTo>
                <a:lnTo>
                  <a:pt x="8478536" y="3042495"/>
                </a:lnTo>
                <a:cubicBezTo>
                  <a:pt x="8466375" y="3042495"/>
                  <a:pt x="8460295" y="3037631"/>
                  <a:pt x="8460295" y="3027902"/>
                </a:cubicBezTo>
                <a:cubicBezTo>
                  <a:pt x="8470023" y="3027902"/>
                  <a:pt x="8474888" y="3024254"/>
                  <a:pt x="8474888" y="3016958"/>
                </a:cubicBezTo>
                <a:lnTo>
                  <a:pt x="8452999" y="2991422"/>
                </a:lnTo>
                <a:cubicBezTo>
                  <a:pt x="8504072" y="2911164"/>
                  <a:pt x="8538120" y="2863739"/>
                  <a:pt x="8555145" y="2849147"/>
                </a:cubicBezTo>
                <a:cubicBezTo>
                  <a:pt x="8567305" y="2849147"/>
                  <a:pt x="8609866" y="2830906"/>
                  <a:pt x="8682828" y="2794426"/>
                </a:cubicBezTo>
                <a:lnTo>
                  <a:pt x="8704716" y="2794426"/>
                </a:lnTo>
                <a:cubicBezTo>
                  <a:pt x="8724172" y="2799290"/>
                  <a:pt x="8742413" y="2802938"/>
                  <a:pt x="8759437" y="2805370"/>
                </a:cubicBezTo>
                <a:cubicBezTo>
                  <a:pt x="8774030" y="2807802"/>
                  <a:pt x="8784974" y="2809018"/>
                  <a:pt x="8792270" y="2809018"/>
                </a:cubicBezTo>
                <a:lnTo>
                  <a:pt x="9499997" y="2809018"/>
                </a:lnTo>
                <a:cubicBezTo>
                  <a:pt x="9665376" y="2809018"/>
                  <a:pt x="9830755" y="2794426"/>
                  <a:pt x="9996135" y="2765241"/>
                </a:cubicBezTo>
                <a:cubicBezTo>
                  <a:pt x="9993703" y="2745784"/>
                  <a:pt x="9983975" y="2726328"/>
                  <a:pt x="9966951" y="2706872"/>
                </a:cubicBezTo>
                <a:cubicBezTo>
                  <a:pt x="10061800" y="2699576"/>
                  <a:pt x="10109225" y="2682551"/>
                  <a:pt x="10109225" y="2655799"/>
                </a:cubicBezTo>
                <a:lnTo>
                  <a:pt x="10109225" y="2334768"/>
                </a:lnTo>
                <a:cubicBezTo>
                  <a:pt x="10097065" y="2337200"/>
                  <a:pt x="10088553" y="2338416"/>
                  <a:pt x="10083689" y="2338416"/>
                </a:cubicBezTo>
                <a:lnTo>
                  <a:pt x="10072744" y="2334768"/>
                </a:lnTo>
                <a:cubicBezTo>
                  <a:pt x="10045992" y="2339632"/>
                  <a:pt x="10032615" y="2345712"/>
                  <a:pt x="10032615" y="2353008"/>
                </a:cubicBezTo>
                <a:lnTo>
                  <a:pt x="10039911" y="2353008"/>
                </a:lnTo>
                <a:cubicBezTo>
                  <a:pt x="10052071" y="2353008"/>
                  <a:pt x="10059368" y="2351793"/>
                  <a:pt x="10061800" y="2349360"/>
                </a:cubicBezTo>
                <a:cubicBezTo>
                  <a:pt x="10069097" y="2351793"/>
                  <a:pt x="10075177" y="2354225"/>
                  <a:pt x="10080040" y="2356656"/>
                </a:cubicBezTo>
                <a:cubicBezTo>
                  <a:pt x="10084904" y="2359089"/>
                  <a:pt x="10087336" y="2361521"/>
                  <a:pt x="10087336" y="2363953"/>
                </a:cubicBezTo>
                <a:lnTo>
                  <a:pt x="10087336" y="2367601"/>
                </a:lnTo>
                <a:cubicBezTo>
                  <a:pt x="10070312" y="2406514"/>
                  <a:pt x="10054503" y="2425970"/>
                  <a:pt x="10039911" y="2425970"/>
                </a:cubicBezTo>
                <a:lnTo>
                  <a:pt x="10039911" y="2451507"/>
                </a:lnTo>
                <a:cubicBezTo>
                  <a:pt x="10039911" y="2500147"/>
                  <a:pt x="10008295" y="2552437"/>
                  <a:pt x="9945061" y="2608374"/>
                </a:cubicBezTo>
                <a:cubicBezTo>
                  <a:pt x="9872101" y="2647286"/>
                  <a:pt x="9754146" y="2666743"/>
                  <a:pt x="9591199" y="2666743"/>
                </a:cubicBezTo>
                <a:cubicBezTo>
                  <a:pt x="9437979" y="2705656"/>
                  <a:pt x="9337049" y="2725112"/>
                  <a:pt x="9288408" y="2725112"/>
                </a:cubicBezTo>
                <a:lnTo>
                  <a:pt x="9215447" y="2725112"/>
                </a:lnTo>
                <a:cubicBezTo>
                  <a:pt x="9203287" y="2727544"/>
                  <a:pt x="9191126" y="2729976"/>
                  <a:pt x="9178966" y="2732408"/>
                </a:cubicBezTo>
                <a:cubicBezTo>
                  <a:pt x="9171670" y="2734840"/>
                  <a:pt x="9163158" y="2737273"/>
                  <a:pt x="9153429" y="2739704"/>
                </a:cubicBezTo>
                <a:lnTo>
                  <a:pt x="9127893" y="2743353"/>
                </a:lnTo>
                <a:lnTo>
                  <a:pt x="8992914" y="2743353"/>
                </a:lnTo>
                <a:cubicBezTo>
                  <a:pt x="8893199" y="2716600"/>
                  <a:pt x="8826319" y="2684983"/>
                  <a:pt x="8792270" y="2648503"/>
                </a:cubicBezTo>
                <a:lnTo>
                  <a:pt x="8792270" y="2633910"/>
                </a:lnTo>
                <a:cubicBezTo>
                  <a:pt x="8772813" y="2633910"/>
                  <a:pt x="8761869" y="2609590"/>
                  <a:pt x="8759437" y="2560949"/>
                </a:cubicBezTo>
                <a:cubicBezTo>
                  <a:pt x="8739980" y="2548789"/>
                  <a:pt x="8730253" y="2541492"/>
                  <a:pt x="8730253" y="2539060"/>
                </a:cubicBezTo>
                <a:lnTo>
                  <a:pt x="8730253" y="2520820"/>
                </a:lnTo>
                <a:lnTo>
                  <a:pt x="8733901" y="2509876"/>
                </a:lnTo>
                <a:cubicBezTo>
                  <a:pt x="8716876" y="2509876"/>
                  <a:pt x="8707148" y="2481907"/>
                  <a:pt x="8704716" y="2425970"/>
                </a:cubicBezTo>
                <a:lnTo>
                  <a:pt x="8686476" y="2382193"/>
                </a:lnTo>
                <a:cubicBezTo>
                  <a:pt x="8698636" y="2374897"/>
                  <a:pt x="8732684" y="2368817"/>
                  <a:pt x="8788622" y="2363953"/>
                </a:cubicBezTo>
                <a:lnTo>
                  <a:pt x="8788622" y="2356656"/>
                </a:lnTo>
                <a:cubicBezTo>
                  <a:pt x="8737549" y="2312880"/>
                  <a:pt x="8712012" y="2287343"/>
                  <a:pt x="8712012" y="2280047"/>
                </a:cubicBezTo>
                <a:cubicBezTo>
                  <a:pt x="8712012" y="2277615"/>
                  <a:pt x="8713228" y="2276399"/>
                  <a:pt x="8715660" y="2276399"/>
                </a:cubicBezTo>
                <a:lnTo>
                  <a:pt x="8712012" y="2265455"/>
                </a:lnTo>
                <a:lnTo>
                  <a:pt x="8712012" y="2239918"/>
                </a:lnTo>
                <a:cubicBezTo>
                  <a:pt x="8712012" y="2210734"/>
                  <a:pt x="8729036" y="2193709"/>
                  <a:pt x="8763085" y="2188845"/>
                </a:cubicBezTo>
                <a:cubicBezTo>
                  <a:pt x="8787405" y="2193709"/>
                  <a:pt x="8808078" y="2197357"/>
                  <a:pt x="8825103" y="2199789"/>
                </a:cubicBezTo>
                <a:cubicBezTo>
                  <a:pt x="8837263" y="2204654"/>
                  <a:pt x="8845774" y="2207085"/>
                  <a:pt x="8850639" y="2207085"/>
                </a:cubicBezTo>
                <a:cubicBezTo>
                  <a:pt x="8872527" y="2192493"/>
                  <a:pt x="8936976" y="2181549"/>
                  <a:pt x="9043987" y="2174253"/>
                </a:cubicBezTo>
                <a:lnTo>
                  <a:pt x="9043987" y="2177901"/>
                </a:lnTo>
                <a:cubicBezTo>
                  <a:pt x="9070740" y="2175469"/>
                  <a:pt x="9084116" y="2170605"/>
                  <a:pt x="9084116" y="2163309"/>
                </a:cubicBezTo>
                <a:lnTo>
                  <a:pt x="9142485" y="2174253"/>
                </a:lnTo>
                <a:lnTo>
                  <a:pt x="9215447" y="2174253"/>
                </a:lnTo>
                <a:lnTo>
                  <a:pt x="9251927" y="2177901"/>
                </a:lnTo>
                <a:lnTo>
                  <a:pt x="9470812" y="2134124"/>
                </a:lnTo>
                <a:lnTo>
                  <a:pt x="9485404" y="2141420"/>
                </a:lnTo>
                <a:cubicBezTo>
                  <a:pt x="9485404" y="2131692"/>
                  <a:pt x="9599710" y="2125612"/>
                  <a:pt x="9828323" y="2123180"/>
                </a:cubicBezTo>
                <a:lnTo>
                  <a:pt x="9853860" y="2130476"/>
                </a:lnTo>
                <a:cubicBezTo>
                  <a:pt x="9863588" y="2125612"/>
                  <a:pt x="9872101" y="2123180"/>
                  <a:pt x="9879397" y="2123180"/>
                </a:cubicBezTo>
                <a:cubicBezTo>
                  <a:pt x="9915877" y="2123180"/>
                  <a:pt x="9957222" y="2134124"/>
                  <a:pt x="10003431" y="2156012"/>
                </a:cubicBezTo>
                <a:lnTo>
                  <a:pt x="10014376" y="2152364"/>
                </a:lnTo>
                <a:lnTo>
                  <a:pt x="10021672" y="2148716"/>
                </a:lnTo>
                <a:lnTo>
                  <a:pt x="10039911" y="2174253"/>
                </a:lnTo>
                <a:lnTo>
                  <a:pt x="10028968" y="2188845"/>
                </a:lnTo>
                <a:lnTo>
                  <a:pt x="10028968" y="2207085"/>
                </a:lnTo>
                <a:cubicBezTo>
                  <a:pt x="10038696" y="2194925"/>
                  <a:pt x="10049640" y="2188845"/>
                  <a:pt x="10061800" y="2188845"/>
                </a:cubicBezTo>
                <a:lnTo>
                  <a:pt x="10083689" y="2188845"/>
                </a:lnTo>
                <a:lnTo>
                  <a:pt x="10109225" y="2210734"/>
                </a:lnTo>
                <a:lnTo>
                  <a:pt x="10120169" y="2207085"/>
                </a:lnTo>
                <a:cubicBezTo>
                  <a:pt x="10117737" y="2199789"/>
                  <a:pt x="10115306" y="2185197"/>
                  <a:pt x="10112873" y="2163309"/>
                </a:cubicBezTo>
                <a:cubicBezTo>
                  <a:pt x="10110441" y="2134124"/>
                  <a:pt x="10108010" y="2097643"/>
                  <a:pt x="10105577" y="2053866"/>
                </a:cubicBezTo>
                <a:cubicBezTo>
                  <a:pt x="10052071" y="1997929"/>
                  <a:pt x="9976679" y="1954152"/>
                  <a:pt x="9879397" y="1922536"/>
                </a:cubicBezTo>
                <a:lnTo>
                  <a:pt x="9821027" y="1907943"/>
                </a:lnTo>
                <a:lnTo>
                  <a:pt x="9762658" y="1907943"/>
                </a:lnTo>
                <a:cubicBezTo>
                  <a:pt x="9329753" y="1949288"/>
                  <a:pt x="9079252" y="2000361"/>
                  <a:pt x="9011154" y="2061163"/>
                </a:cubicBezTo>
                <a:cubicBezTo>
                  <a:pt x="8986834" y="2061163"/>
                  <a:pt x="8955218" y="2066027"/>
                  <a:pt x="8916304" y="2075755"/>
                </a:cubicBezTo>
                <a:cubicBezTo>
                  <a:pt x="8801997" y="2053866"/>
                  <a:pt x="8744845" y="2007657"/>
                  <a:pt x="8744845" y="1937128"/>
                </a:cubicBezTo>
                <a:lnTo>
                  <a:pt x="8730253" y="1926184"/>
                </a:lnTo>
                <a:lnTo>
                  <a:pt x="8719308" y="1915240"/>
                </a:lnTo>
                <a:lnTo>
                  <a:pt x="8701068" y="1904295"/>
                </a:lnTo>
                <a:lnTo>
                  <a:pt x="8690124" y="1904295"/>
                </a:lnTo>
                <a:cubicBezTo>
                  <a:pt x="8704716" y="2001577"/>
                  <a:pt x="8716876" y="2053866"/>
                  <a:pt x="8726605" y="2061163"/>
                </a:cubicBezTo>
                <a:lnTo>
                  <a:pt x="8726605" y="2072107"/>
                </a:lnTo>
                <a:cubicBezTo>
                  <a:pt x="8714444" y="2084267"/>
                  <a:pt x="8701068" y="2130476"/>
                  <a:pt x="8686476" y="2210734"/>
                </a:cubicBezTo>
                <a:cubicBezTo>
                  <a:pt x="8659723" y="2218030"/>
                  <a:pt x="8636618" y="2236270"/>
                  <a:pt x="8617162" y="2265455"/>
                </a:cubicBezTo>
                <a:cubicBezTo>
                  <a:pt x="8617162" y="2294639"/>
                  <a:pt x="8581897" y="2328688"/>
                  <a:pt x="8511368" y="2367601"/>
                </a:cubicBezTo>
                <a:cubicBezTo>
                  <a:pt x="8511368" y="2379761"/>
                  <a:pt x="8490695" y="2387057"/>
                  <a:pt x="8449351" y="2389489"/>
                </a:cubicBezTo>
                <a:cubicBezTo>
                  <a:pt x="8420167" y="2382193"/>
                  <a:pt x="8386117" y="2355441"/>
                  <a:pt x="8347205" y="2309231"/>
                </a:cubicBezTo>
                <a:cubicBezTo>
                  <a:pt x="8347205" y="2318960"/>
                  <a:pt x="8345988" y="2323824"/>
                  <a:pt x="8343557" y="2323824"/>
                </a:cubicBezTo>
                <a:lnTo>
                  <a:pt x="8358149" y="2400433"/>
                </a:lnTo>
                <a:cubicBezTo>
                  <a:pt x="8350853" y="2526900"/>
                  <a:pt x="8343557" y="2590134"/>
                  <a:pt x="8336261" y="2590134"/>
                </a:cubicBezTo>
                <a:lnTo>
                  <a:pt x="8343557" y="2648503"/>
                </a:lnTo>
                <a:lnTo>
                  <a:pt x="8343557" y="2703224"/>
                </a:lnTo>
                <a:cubicBezTo>
                  <a:pt x="8343557" y="2712952"/>
                  <a:pt x="8344772" y="2720248"/>
                  <a:pt x="8347205" y="2725112"/>
                </a:cubicBezTo>
                <a:cubicBezTo>
                  <a:pt x="8344772" y="2732408"/>
                  <a:pt x="8341124" y="2751865"/>
                  <a:pt x="8336261" y="2783481"/>
                </a:cubicBezTo>
                <a:lnTo>
                  <a:pt x="8358149" y="2903868"/>
                </a:lnTo>
                <a:cubicBezTo>
                  <a:pt x="8350853" y="2971965"/>
                  <a:pt x="8344772" y="3027902"/>
                  <a:pt x="8339909" y="3071679"/>
                </a:cubicBezTo>
                <a:cubicBezTo>
                  <a:pt x="8335044" y="3105728"/>
                  <a:pt x="8331396" y="3122752"/>
                  <a:pt x="8328965" y="3122752"/>
                </a:cubicBezTo>
                <a:lnTo>
                  <a:pt x="8332613" y="3133697"/>
                </a:lnTo>
                <a:lnTo>
                  <a:pt x="8303428" y="3272324"/>
                </a:lnTo>
                <a:cubicBezTo>
                  <a:pt x="8305860" y="3277188"/>
                  <a:pt x="8307076" y="3284484"/>
                  <a:pt x="8307076" y="3294212"/>
                </a:cubicBezTo>
                <a:cubicBezTo>
                  <a:pt x="8304643" y="3294212"/>
                  <a:pt x="8292484" y="3324613"/>
                  <a:pt x="8270595" y="3385414"/>
                </a:cubicBezTo>
                <a:cubicBezTo>
                  <a:pt x="8256003" y="3392710"/>
                  <a:pt x="8238978" y="3421894"/>
                  <a:pt x="8219522" y="3472968"/>
                </a:cubicBezTo>
                <a:cubicBezTo>
                  <a:pt x="8195201" y="3480264"/>
                  <a:pt x="8183042" y="3487560"/>
                  <a:pt x="8183042" y="3494856"/>
                </a:cubicBezTo>
                <a:lnTo>
                  <a:pt x="8201282" y="3516745"/>
                </a:lnTo>
                <a:cubicBezTo>
                  <a:pt x="8196417" y="3528905"/>
                  <a:pt x="8192769" y="3538633"/>
                  <a:pt x="8190338" y="3545929"/>
                </a:cubicBezTo>
                <a:cubicBezTo>
                  <a:pt x="8187905" y="3550793"/>
                  <a:pt x="8185473" y="3553225"/>
                  <a:pt x="8183042" y="3553225"/>
                </a:cubicBezTo>
                <a:lnTo>
                  <a:pt x="8168449" y="3553225"/>
                </a:lnTo>
                <a:lnTo>
                  <a:pt x="8157505" y="3545929"/>
                </a:lnTo>
                <a:lnTo>
                  <a:pt x="8113729" y="3593354"/>
                </a:lnTo>
                <a:lnTo>
                  <a:pt x="8091840" y="3575114"/>
                </a:lnTo>
                <a:cubicBezTo>
                  <a:pt x="8077248" y="3579978"/>
                  <a:pt x="8068735" y="3582410"/>
                  <a:pt x="8066304" y="3582410"/>
                </a:cubicBezTo>
                <a:lnTo>
                  <a:pt x="8048063" y="3553225"/>
                </a:lnTo>
                <a:cubicBezTo>
                  <a:pt x="8045630" y="3553225"/>
                  <a:pt x="8029823" y="3566602"/>
                  <a:pt x="8000638" y="3593354"/>
                </a:cubicBezTo>
                <a:lnTo>
                  <a:pt x="7978750" y="3575114"/>
                </a:lnTo>
                <a:cubicBezTo>
                  <a:pt x="7969021" y="3579978"/>
                  <a:pt x="7960509" y="3582410"/>
                  <a:pt x="7953213" y="3582410"/>
                </a:cubicBezTo>
                <a:cubicBezTo>
                  <a:pt x="7950780" y="3565385"/>
                  <a:pt x="7941053" y="3553225"/>
                  <a:pt x="7924029" y="3545929"/>
                </a:cubicBezTo>
                <a:lnTo>
                  <a:pt x="7902140" y="3560522"/>
                </a:lnTo>
                <a:lnTo>
                  <a:pt x="7887548" y="3560522"/>
                </a:lnTo>
                <a:cubicBezTo>
                  <a:pt x="7865659" y="3560522"/>
                  <a:pt x="7840123" y="3515529"/>
                  <a:pt x="7810938" y="3425543"/>
                </a:cubicBezTo>
                <a:lnTo>
                  <a:pt x="7814586" y="3414598"/>
                </a:lnTo>
                <a:cubicBezTo>
                  <a:pt x="7814586" y="3404870"/>
                  <a:pt x="7808506" y="3390278"/>
                  <a:pt x="7796346" y="3370821"/>
                </a:cubicBezTo>
                <a:lnTo>
                  <a:pt x="7796346" y="3345285"/>
                </a:lnTo>
                <a:cubicBezTo>
                  <a:pt x="7796346" y="3296644"/>
                  <a:pt x="7801209" y="3272324"/>
                  <a:pt x="7810938" y="3272324"/>
                </a:cubicBezTo>
                <a:cubicBezTo>
                  <a:pt x="7810938" y="3213954"/>
                  <a:pt x="7786617" y="3145857"/>
                  <a:pt x="7737977" y="3068031"/>
                </a:cubicBezTo>
                <a:cubicBezTo>
                  <a:pt x="7750136" y="3036414"/>
                  <a:pt x="7764729" y="3020606"/>
                  <a:pt x="7781753" y="3020606"/>
                </a:cubicBezTo>
                <a:lnTo>
                  <a:pt x="7781753" y="3016958"/>
                </a:lnTo>
                <a:cubicBezTo>
                  <a:pt x="7781753" y="3012094"/>
                  <a:pt x="7774457" y="3006014"/>
                  <a:pt x="7759865" y="2998718"/>
                </a:cubicBezTo>
                <a:cubicBezTo>
                  <a:pt x="7759865" y="2976829"/>
                  <a:pt x="7776890" y="2947645"/>
                  <a:pt x="7810938" y="2911164"/>
                </a:cubicBezTo>
                <a:cubicBezTo>
                  <a:pt x="7803642" y="2894140"/>
                  <a:pt x="7796346" y="2885627"/>
                  <a:pt x="7789050" y="2885627"/>
                </a:cubicBezTo>
                <a:cubicBezTo>
                  <a:pt x="7793913" y="2856443"/>
                  <a:pt x="7797561" y="2841851"/>
                  <a:pt x="7799994" y="2841851"/>
                </a:cubicBezTo>
                <a:lnTo>
                  <a:pt x="7789050" y="2798074"/>
                </a:lnTo>
                <a:lnTo>
                  <a:pt x="7796346" y="2787129"/>
                </a:lnTo>
                <a:cubicBezTo>
                  <a:pt x="7791482" y="2782265"/>
                  <a:pt x="7789050" y="2774969"/>
                  <a:pt x="7789050" y="2765241"/>
                </a:cubicBezTo>
                <a:lnTo>
                  <a:pt x="7799994" y="2761593"/>
                </a:lnTo>
                <a:lnTo>
                  <a:pt x="7796346" y="2750649"/>
                </a:lnTo>
                <a:lnTo>
                  <a:pt x="7799994" y="2695928"/>
                </a:lnTo>
                <a:cubicBezTo>
                  <a:pt x="7797561" y="2678903"/>
                  <a:pt x="7796346" y="2664311"/>
                  <a:pt x="7796346" y="2652151"/>
                </a:cubicBezTo>
                <a:lnTo>
                  <a:pt x="7796346" y="2626614"/>
                </a:lnTo>
                <a:lnTo>
                  <a:pt x="7799994" y="2615670"/>
                </a:lnTo>
                <a:lnTo>
                  <a:pt x="7796346" y="2601078"/>
                </a:lnTo>
                <a:lnTo>
                  <a:pt x="7799994" y="2568245"/>
                </a:lnTo>
                <a:cubicBezTo>
                  <a:pt x="7787834" y="2478259"/>
                  <a:pt x="7778105" y="2429618"/>
                  <a:pt x="7770809" y="2422322"/>
                </a:cubicBezTo>
                <a:lnTo>
                  <a:pt x="7789050" y="2378545"/>
                </a:lnTo>
                <a:cubicBezTo>
                  <a:pt x="7786617" y="2371249"/>
                  <a:pt x="7785402" y="2361521"/>
                  <a:pt x="7785402" y="2349360"/>
                </a:cubicBezTo>
                <a:lnTo>
                  <a:pt x="7781753" y="2349360"/>
                </a:lnTo>
                <a:cubicBezTo>
                  <a:pt x="7735544" y="2373681"/>
                  <a:pt x="7702712" y="2418674"/>
                  <a:pt x="7683255" y="2484339"/>
                </a:cubicBezTo>
                <a:cubicBezTo>
                  <a:pt x="7680823" y="2484339"/>
                  <a:pt x="7669879" y="2502580"/>
                  <a:pt x="7650423" y="2539060"/>
                </a:cubicBezTo>
                <a:cubicBezTo>
                  <a:pt x="7555573" y="2646071"/>
                  <a:pt x="7469235" y="2711736"/>
                  <a:pt x="7391409" y="2736056"/>
                </a:cubicBezTo>
                <a:cubicBezTo>
                  <a:pt x="7291695" y="2774969"/>
                  <a:pt x="7227246" y="2794426"/>
                  <a:pt x="7198062" y="2794426"/>
                </a:cubicBezTo>
                <a:lnTo>
                  <a:pt x="7198062" y="2787129"/>
                </a:lnTo>
                <a:lnTo>
                  <a:pt x="7190765" y="2794426"/>
                </a:lnTo>
                <a:cubicBezTo>
                  <a:pt x="7183469" y="2794426"/>
                  <a:pt x="7174957" y="2773753"/>
                  <a:pt x="7165229" y="2732408"/>
                </a:cubicBezTo>
                <a:lnTo>
                  <a:pt x="7157933" y="2732408"/>
                </a:lnTo>
                <a:lnTo>
                  <a:pt x="7165229" y="2703224"/>
                </a:lnTo>
                <a:lnTo>
                  <a:pt x="7165229" y="2644855"/>
                </a:lnTo>
                <a:cubicBezTo>
                  <a:pt x="7145772" y="2644855"/>
                  <a:pt x="7134828" y="2616886"/>
                  <a:pt x="7132397" y="2560949"/>
                </a:cubicBezTo>
                <a:cubicBezTo>
                  <a:pt x="7125100" y="2560949"/>
                  <a:pt x="7121452" y="2557301"/>
                  <a:pt x="7121452" y="2550005"/>
                </a:cubicBezTo>
                <a:lnTo>
                  <a:pt x="7121452" y="2542709"/>
                </a:lnTo>
                <a:lnTo>
                  <a:pt x="7125100" y="2513524"/>
                </a:lnTo>
                <a:cubicBezTo>
                  <a:pt x="7105644" y="2513524"/>
                  <a:pt x="7095915" y="2500147"/>
                  <a:pt x="7095915" y="2473395"/>
                </a:cubicBezTo>
                <a:cubicBezTo>
                  <a:pt x="7100780" y="2468531"/>
                  <a:pt x="7103212" y="2461235"/>
                  <a:pt x="7103212" y="2451507"/>
                </a:cubicBezTo>
                <a:cubicBezTo>
                  <a:pt x="7100780" y="2451507"/>
                  <a:pt x="7093483" y="2445426"/>
                  <a:pt x="7081323" y="2433266"/>
                </a:cubicBezTo>
                <a:lnTo>
                  <a:pt x="7081323" y="2425970"/>
                </a:lnTo>
                <a:cubicBezTo>
                  <a:pt x="7081323" y="2418674"/>
                  <a:pt x="7088619" y="2415026"/>
                  <a:pt x="7103212" y="2415026"/>
                </a:cubicBezTo>
                <a:lnTo>
                  <a:pt x="7103212" y="2411378"/>
                </a:lnTo>
                <a:cubicBezTo>
                  <a:pt x="7086187" y="2411378"/>
                  <a:pt x="7077675" y="2404082"/>
                  <a:pt x="7077675" y="2389489"/>
                </a:cubicBezTo>
                <a:cubicBezTo>
                  <a:pt x="7080107" y="2384625"/>
                  <a:pt x="7081323" y="2377329"/>
                  <a:pt x="7081323" y="2367601"/>
                </a:cubicBezTo>
                <a:cubicBezTo>
                  <a:pt x="7078891" y="2367601"/>
                  <a:pt x="7077675" y="2366385"/>
                  <a:pt x="7077675" y="2363953"/>
                </a:cubicBezTo>
                <a:cubicBezTo>
                  <a:pt x="7109292" y="2325040"/>
                  <a:pt x="7138476" y="2305583"/>
                  <a:pt x="7165229" y="2305583"/>
                </a:cubicBezTo>
                <a:cubicBezTo>
                  <a:pt x="7177389" y="2259375"/>
                  <a:pt x="7193197" y="2236270"/>
                  <a:pt x="7212654" y="2236270"/>
                </a:cubicBezTo>
                <a:cubicBezTo>
                  <a:pt x="7229678" y="2236270"/>
                  <a:pt x="7252783" y="2221678"/>
                  <a:pt x="7281967" y="2192493"/>
                </a:cubicBezTo>
                <a:cubicBezTo>
                  <a:pt x="7311152" y="2187629"/>
                  <a:pt x="7325744" y="2181549"/>
                  <a:pt x="7325744" y="2174253"/>
                </a:cubicBezTo>
                <a:cubicBezTo>
                  <a:pt x="7320880" y="2174253"/>
                  <a:pt x="7318448" y="2170605"/>
                  <a:pt x="7318448" y="2163309"/>
                </a:cubicBezTo>
                <a:cubicBezTo>
                  <a:pt x="7345200" y="2146284"/>
                  <a:pt x="7364657" y="2136556"/>
                  <a:pt x="7376817" y="2134124"/>
                </a:cubicBezTo>
                <a:cubicBezTo>
                  <a:pt x="7376817" y="2131692"/>
                  <a:pt x="7374385" y="2130476"/>
                  <a:pt x="7369521" y="2130476"/>
                </a:cubicBezTo>
                <a:lnTo>
                  <a:pt x="7384113" y="2068459"/>
                </a:lnTo>
                <a:lnTo>
                  <a:pt x="7376817" y="2046570"/>
                </a:lnTo>
                <a:cubicBezTo>
                  <a:pt x="7444915" y="1980905"/>
                  <a:pt x="7516660" y="1900647"/>
                  <a:pt x="7592053" y="1805797"/>
                </a:cubicBezTo>
                <a:cubicBezTo>
                  <a:pt x="7592053" y="1793637"/>
                  <a:pt x="7598134" y="1779045"/>
                  <a:pt x="7610294" y="1762020"/>
                </a:cubicBezTo>
                <a:lnTo>
                  <a:pt x="7595701" y="1758372"/>
                </a:lnTo>
                <a:cubicBezTo>
                  <a:pt x="7607862" y="1692707"/>
                  <a:pt x="7622454" y="1645282"/>
                  <a:pt x="7639478" y="1616097"/>
                </a:cubicBezTo>
                <a:cubicBezTo>
                  <a:pt x="7629750" y="1596641"/>
                  <a:pt x="7622454" y="1586913"/>
                  <a:pt x="7617590" y="1586913"/>
                </a:cubicBezTo>
                <a:lnTo>
                  <a:pt x="7577461" y="1586913"/>
                </a:lnTo>
                <a:cubicBezTo>
                  <a:pt x="7528821" y="1611233"/>
                  <a:pt x="7503284" y="1623394"/>
                  <a:pt x="7500851" y="1623394"/>
                </a:cubicBezTo>
                <a:lnTo>
                  <a:pt x="7457075" y="1616097"/>
                </a:lnTo>
                <a:cubicBezTo>
                  <a:pt x="7447347" y="1620962"/>
                  <a:pt x="7440050" y="1623394"/>
                  <a:pt x="7435186" y="1623394"/>
                </a:cubicBezTo>
                <a:cubicBezTo>
                  <a:pt x="7393842" y="1591777"/>
                  <a:pt x="7340336" y="1560160"/>
                  <a:pt x="7274671" y="1528544"/>
                </a:cubicBezTo>
                <a:cubicBezTo>
                  <a:pt x="7269807" y="1509087"/>
                  <a:pt x="7247919" y="1485983"/>
                  <a:pt x="7209006" y="1459230"/>
                </a:cubicBezTo>
                <a:lnTo>
                  <a:pt x="7168877" y="1393565"/>
                </a:lnTo>
                <a:lnTo>
                  <a:pt x="7183469" y="1378973"/>
                </a:lnTo>
                <a:cubicBezTo>
                  <a:pt x="7181037" y="1371676"/>
                  <a:pt x="7179821" y="1365596"/>
                  <a:pt x="7179821" y="1360732"/>
                </a:cubicBezTo>
                <a:cubicBezTo>
                  <a:pt x="7182253" y="1360732"/>
                  <a:pt x="7185901" y="1358300"/>
                  <a:pt x="7190765" y="1353436"/>
                </a:cubicBezTo>
                <a:cubicBezTo>
                  <a:pt x="7195630" y="1343708"/>
                  <a:pt x="7201710" y="1332764"/>
                  <a:pt x="7209006" y="1320603"/>
                </a:cubicBezTo>
                <a:lnTo>
                  <a:pt x="7136045" y="1214809"/>
                </a:lnTo>
                <a:cubicBezTo>
                  <a:pt x="7136045" y="1207513"/>
                  <a:pt x="7146989" y="1203865"/>
                  <a:pt x="7168877" y="1203865"/>
                </a:cubicBezTo>
                <a:lnTo>
                  <a:pt x="7168877" y="1189273"/>
                </a:lnTo>
                <a:cubicBezTo>
                  <a:pt x="7154285" y="1167384"/>
                  <a:pt x="7146989" y="1143064"/>
                  <a:pt x="7146989" y="1116311"/>
                </a:cubicBezTo>
                <a:cubicBezTo>
                  <a:pt x="7178605" y="1099287"/>
                  <a:pt x="7200494" y="1084695"/>
                  <a:pt x="7212654" y="1072535"/>
                </a:cubicBezTo>
                <a:lnTo>
                  <a:pt x="7223599" y="1072535"/>
                </a:lnTo>
                <a:cubicBezTo>
                  <a:pt x="7250350" y="1072535"/>
                  <a:pt x="7294127" y="1067670"/>
                  <a:pt x="7354929" y="1057942"/>
                </a:cubicBezTo>
                <a:cubicBezTo>
                  <a:pt x="7371954" y="1084695"/>
                  <a:pt x="7396274" y="1098071"/>
                  <a:pt x="7427890" y="1098071"/>
                </a:cubicBezTo>
                <a:cubicBezTo>
                  <a:pt x="7444915" y="1090775"/>
                  <a:pt x="7459507" y="1087127"/>
                  <a:pt x="7471667" y="1087127"/>
                </a:cubicBezTo>
                <a:lnTo>
                  <a:pt x="7475315" y="1087127"/>
                </a:lnTo>
                <a:cubicBezTo>
                  <a:pt x="7477748" y="1087127"/>
                  <a:pt x="7478963" y="1089559"/>
                  <a:pt x="7478963" y="1094423"/>
                </a:cubicBezTo>
                <a:cubicBezTo>
                  <a:pt x="7495988" y="1084695"/>
                  <a:pt x="7542196" y="1072535"/>
                  <a:pt x="7617590" y="1057942"/>
                </a:cubicBezTo>
                <a:cubicBezTo>
                  <a:pt x="7617590" y="1055510"/>
                  <a:pt x="7618806" y="1054294"/>
                  <a:pt x="7621238" y="1054294"/>
                </a:cubicBezTo>
                <a:cubicBezTo>
                  <a:pt x="7633398" y="1054294"/>
                  <a:pt x="7647990" y="1059158"/>
                  <a:pt x="7665015" y="1068886"/>
                </a:cubicBezTo>
                <a:lnTo>
                  <a:pt x="7708792" y="1046998"/>
                </a:lnTo>
                <a:lnTo>
                  <a:pt x="7708792" y="1028757"/>
                </a:lnTo>
                <a:cubicBezTo>
                  <a:pt x="7708792" y="1014165"/>
                  <a:pt x="7707576" y="1004437"/>
                  <a:pt x="7705144" y="999573"/>
                </a:cubicBezTo>
                <a:lnTo>
                  <a:pt x="7708792" y="959444"/>
                </a:lnTo>
                <a:lnTo>
                  <a:pt x="7708792" y="922963"/>
                </a:lnTo>
                <a:lnTo>
                  <a:pt x="7705144" y="860946"/>
                </a:lnTo>
                <a:cubicBezTo>
                  <a:pt x="7707576" y="860946"/>
                  <a:pt x="7708792" y="859730"/>
                  <a:pt x="7708792" y="857298"/>
                </a:cubicBezTo>
                <a:cubicBezTo>
                  <a:pt x="7699063" y="850002"/>
                  <a:pt x="7694200" y="836625"/>
                  <a:pt x="7694200" y="817169"/>
                </a:cubicBezTo>
                <a:lnTo>
                  <a:pt x="7694200" y="806225"/>
                </a:lnTo>
                <a:lnTo>
                  <a:pt x="7697848" y="769744"/>
                </a:lnTo>
                <a:cubicBezTo>
                  <a:pt x="7695415" y="762448"/>
                  <a:pt x="7694200" y="753936"/>
                  <a:pt x="7694200" y="744208"/>
                </a:cubicBezTo>
                <a:cubicBezTo>
                  <a:pt x="7694200" y="741775"/>
                  <a:pt x="7695415" y="740559"/>
                  <a:pt x="7697848" y="740559"/>
                </a:cubicBezTo>
                <a:lnTo>
                  <a:pt x="7694200" y="696783"/>
                </a:lnTo>
                <a:lnTo>
                  <a:pt x="7694200" y="609229"/>
                </a:lnTo>
                <a:lnTo>
                  <a:pt x="7683255" y="569100"/>
                </a:lnTo>
                <a:lnTo>
                  <a:pt x="7694200" y="554508"/>
                </a:lnTo>
                <a:cubicBezTo>
                  <a:pt x="7686903" y="549644"/>
                  <a:pt x="7683255" y="542348"/>
                  <a:pt x="7683255" y="532619"/>
                </a:cubicBezTo>
                <a:lnTo>
                  <a:pt x="7697848" y="507083"/>
                </a:lnTo>
                <a:cubicBezTo>
                  <a:pt x="7688119" y="507083"/>
                  <a:pt x="7683255" y="502219"/>
                  <a:pt x="7683255" y="492490"/>
                </a:cubicBezTo>
                <a:lnTo>
                  <a:pt x="7683255" y="481546"/>
                </a:lnTo>
                <a:lnTo>
                  <a:pt x="7694200" y="466954"/>
                </a:lnTo>
                <a:cubicBezTo>
                  <a:pt x="7686903" y="466954"/>
                  <a:pt x="7677175" y="457226"/>
                  <a:pt x="7665015" y="437769"/>
                </a:cubicBezTo>
                <a:lnTo>
                  <a:pt x="7672311" y="419529"/>
                </a:lnTo>
                <a:lnTo>
                  <a:pt x="7650423" y="372104"/>
                </a:lnTo>
                <a:lnTo>
                  <a:pt x="7650423" y="346567"/>
                </a:lnTo>
                <a:cubicBezTo>
                  <a:pt x="7650423" y="336839"/>
                  <a:pt x="7655287" y="331975"/>
                  <a:pt x="7665015" y="331975"/>
                </a:cubicBezTo>
                <a:lnTo>
                  <a:pt x="7654071" y="321031"/>
                </a:lnTo>
                <a:lnTo>
                  <a:pt x="7665015" y="313735"/>
                </a:lnTo>
                <a:lnTo>
                  <a:pt x="7617590" y="229829"/>
                </a:lnTo>
                <a:lnTo>
                  <a:pt x="7617590" y="215237"/>
                </a:lnTo>
                <a:cubicBezTo>
                  <a:pt x="7629750" y="195780"/>
                  <a:pt x="7651639" y="179972"/>
                  <a:pt x="7683255" y="167812"/>
                </a:cubicBezTo>
                <a:cubicBezTo>
                  <a:pt x="7685688" y="170244"/>
                  <a:pt x="7701496" y="171460"/>
                  <a:pt x="7730680" y="171460"/>
                </a:cubicBezTo>
                <a:cubicBezTo>
                  <a:pt x="7730680" y="161731"/>
                  <a:pt x="7740409" y="150787"/>
                  <a:pt x="7759865" y="138627"/>
                </a:cubicBezTo>
                <a:close/>
                <a:moveTo>
                  <a:pt x="5193240" y="127683"/>
                </a:moveTo>
                <a:cubicBezTo>
                  <a:pt x="5300250" y="173892"/>
                  <a:pt x="5408476" y="216453"/>
                  <a:pt x="5517919" y="255365"/>
                </a:cubicBezTo>
                <a:cubicBezTo>
                  <a:pt x="5583584" y="308871"/>
                  <a:pt x="5616416" y="347783"/>
                  <a:pt x="5616416" y="372104"/>
                </a:cubicBezTo>
                <a:lnTo>
                  <a:pt x="5616416" y="412233"/>
                </a:lnTo>
                <a:cubicBezTo>
                  <a:pt x="5616416" y="426825"/>
                  <a:pt x="5611552" y="438985"/>
                  <a:pt x="5601824" y="448714"/>
                </a:cubicBezTo>
                <a:lnTo>
                  <a:pt x="5634657" y="470602"/>
                </a:lnTo>
                <a:cubicBezTo>
                  <a:pt x="5678434" y="463306"/>
                  <a:pt x="5723426" y="459658"/>
                  <a:pt x="5769635" y="459658"/>
                </a:cubicBezTo>
                <a:cubicBezTo>
                  <a:pt x="5832869" y="466954"/>
                  <a:pt x="5866917" y="470602"/>
                  <a:pt x="5871782" y="470602"/>
                </a:cubicBezTo>
                <a:cubicBezTo>
                  <a:pt x="5871782" y="460874"/>
                  <a:pt x="5897318" y="456010"/>
                  <a:pt x="5948391" y="456010"/>
                </a:cubicBezTo>
                <a:lnTo>
                  <a:pt x="6039593" y="456010"/>
                </a:lnTo>
                <a:cubicBezTo>
                  <a:pt x="6085802" y="456010"/>
                  <a:pt x="6123498" y="451146"/>
                  <a:pt x="6152684" y="441417"/>
                </a:cubicBezTo>
                <a:lnTo>
                  <a:pt x="6152684" y="430473"/>
                </a:lnTo>
                <a:cubicBezTo>
                  <a:pt x="6138091" y="430473"/>
                  <a:pt x="6130795" y="425609"/>
                  <a:pt x="6130795" y="415881"/>
                </a:cubicBezTo>
                <a:lnTo>
                  <a:pt x="6130795" y="408585"/>
                </a:lnTo>
                <a:lnTo>
                  <a:pt x="6141739" y="408585"/>
                </a:lnTo>
                <a:cubicBezTo>
                  <a:pt x="6141739" y="423177"/>
                  <a:pt x="6195245" y="434121"/>
                  <a:pt x="6302255" y="441417"/>
                </a:cubicBezTo>
                <a:cubicBezTo>
                  <a:pt x="6316846" y="448714"/>
                  <a:pt x="6352111" y="458442"/>
                  <a:pt x="6408048" y="470602"/>
                </a:cubicBezTo>
                <a:lnTo>
                  <a:pt x="6418992" y="466954"/>
                </a:lnTo>
                <a:lnTo>
                  <a:pt x="6429937" y="470602"/>
                </a:lnTo>
                <a:cubicBezTo>
                  <a:pt x="6442097" y="465738"/>
                  <a:pt x="6454257" y="462090"/>
                  <a:pt x="6466417" y="459658"/>
                </a:cubicBezTo>
                <a:lnTo>
                  <a:pt x="6477363" y="456010"/>
                </a:lnTo>
                <a:lnTo>
                  <a:pt x="6481010" y="456010"/>
                </a:lnTo>
                <a:cubicBezTo>
                  <a:pt x="6495603" y="480330"/>
                  <a:pt x="6539380" y="502219"/>
                  <a:pt x="6612341" y="521675"/>
                </a:cubicBezTo>
                <a:cubicBezTo>
                  <a:pt x="6651253" y="570316"/>
                  <a:pt x="6670710" y="633550"/>
                  <a:pt x="6670710" y="711375"/>
                </a:cubicBezTo>
                <a:cubicBezTo>
                  <a:pt x="6648821" y="755152"/>
                  <a:pt x="6619637" y="777040"/>
                  <a:pt x="6583156" y="777040"/>
                </a:cubicBezTo>
                <a:cubicBezTo>
                  <a:pt x="6583156" y="789200"/>
                  <a:pt x="6564916" y="798929"/>
                  <a:pt x="6528435" y="806225"/>
                </a:cubicBezTo>
                <a:cubicBezTo>
                  <a:pt x="6523571" y="806225"/>
                  <a:pt x="6521139" y="803793"/>
                  <a:pt x="6521139" y="798929"/>
                </a:cubicBezTo>
                <a:cubicBezTo>
                  <a:pt x="6508978" y="808657"/>
                  <a:pt x="6496818" y="813521"/>
                  <a:pt x="6484658" y="813521"/>
                </a:cubicBezTo>
                <a:cubicBezTo>
                  <a:pt x="6474930" y="808657"/>
                  <a:pt x="6468850" y="806225"/>
                  <a:pt x="6466417" y="806225"/>
                </a:cubicBezTo>
                <a:cubicBezTo>
                  <a:pt x="6461554" y="808657"/>
                  <a:pt x="6448178" y="818385"/>
                  <a:pt x="6426289" y="835410"/>
                </a:cubicBezTo>
                <a:lnTo>
                  <a:pt x="6411696" y="835410"/>
                </a:lnTo>
                <a:cubicBezTo>
                  <a:pt x="6409265" y="835410"/>
                  <a:pt x="6394672" y="831761"/>
                  <a:pt x="6367920" y="824465"/>
                </a:cubicBezTo>
                <a:lnTo>
                  <a:pt x="6346031" y="824465"/>
                </a:lnTo>
                <a:cubicBezTo>
                  <a:pt x="6299822" y="831761"/>
                  <a:pt x="6265773" y="841490"/>
                  <a:pt x="6243886" y="853650"/>
                </a:cubicBezTo>
                <a:lnTo>
                  <a:pt x="6232942" y="850002"/>
                </a:lnTo>
                <a:cubicBezTo>
                  <a:pt x="6230509" y="850002"/>
                  <a:pt x="6229293" y="851218"/>
                  <a:pt x="6229293" y="853650"/>
                </a:cubicBezTo>
                <a:lnTo>
                  <a:pt x="6200108" y="850002"/>
                </a:lnTo>
                <a:lnTo>
                  <a:pt x="6170923" y="853650"/>
                </a:lnTo>
                <a:lnTo>
                  <a:pt x="6156332" y="850002"/>
                </a:lnTo>
                <a:cubicBezTo>
                  <a:pt x="6153899" y="850002"/>
                  <a:pt x="6152684" y="851218"/>
                  <a:pt x="6152684" y="853650"/>
                </a:cubicBezTo>
                <a:lnTo>
                  <a:pt x="6108906" y="850002"/>
                </a:lnTo>
                <a:lnTo>
                  <a:pt x="6072426" y="850002"/>
                </a:lnTo>
                <a:cubicBezTo>
                  <a:pt x="6069993" y="850002"/>
                  <a:pt x="6068778" y="847570"/>
                  <a:pt x="6068778" y="842706"/>
                </a:cubicBezTo>
                <a:cubicBezTo>
                  <a:pt x="6054185" y="845138"/>
                  <a:pt x="6046890" y="848786"/>
                  <a:pt x="6046890" y="853650"/>
                </a:cubicBezTo>
                <a:lnTo>
                  <a:pt x="5977575" y="842706"/>
                </a:lnTo>
                <a:cubicBezTo>
                  <a:pt x="5967847" y="847570"/>
                  <a:pt x="5960551" y="850002"/>
                  <a:pt x="5955688" y="850002"/>
                </a:cubicBezTo>
                <a:lnTo>
                  <a:pt x="5955688" y="842706"/>
                </a:lnTo>
                <a:lnTo>
                  <a:pt x="5941095" y="850002"/>
                </a:lnTo>
                <a:lnTo>
                  <a:pt x="5926503" y="850002"/>
                </a:lnTo>
                <a:cubicBezTo>
                  <a:pt x="5919206" y="850002"/>
                  <a:pt x="5915558" y="847570"/>
                  <a:pt x="5915558" y="842706"/>
                </a:cubicBezTo>
                <a:cubicBezTo>
                  <a:pt x="5913126" y="842706"/>
                  <a:pt x="5911910" y="845138"/>
                  <a:pt x="5911910" y="850002"/>
                </a:cubicBezTo>
                <a:cubicBezTo>
                  <a:pt x="5838949" y="837842"/>
                  <a:pt x="5802468" y="830545"/>
                  <a:pt x="5802468" y="828113"/>
                </a:cubicBezTo>
                <a:cubicBezTo>
                  <a:pt x="5792739" y="837842"/>
                  <a:pt x="5783012" y="842706"/>
                  <a:pt x="5773283" y="842706"/>
                </a:cubicBezTo>
                <a:lnTo>
                  <a:pt x="5762339" y="835410"/>
                </a:lnTo>
                <a:lnTo>
                  <a:pt x="5747747" y="842706"/>
                </a:lnTo>
                <a:cubicBezTo>
                  <a:pt x="5745315" y="842706"/>
                  <a:pt x="5744099" y="840273"/>
                  <a:pt x="5744099" y="835410"/>
                </a:cubicBezTo>
                <a:lnTo>
                  <a:pt x="5714914" y="842706"/>
                </a:lnTo>
                <a:lnTo>
                  <a:pt x="5663841" y="842706"/>
                </a:lnTo>
                <a:cubicBezTo>
                  <a:pt x="5654112" y="842706"/>
                  <a:pt x="5643168" y="837842"/>
                  <a:pt x="5631009" y="828113"/>
                </a:cubicBezTo>
                <a:cubicBezTo>
                  <a:pt x="5611552" y="828113"/>
                  <a:pt x="5598176" y="839057"/>
                  <a:pt x="5590880" y="860946"/>
                </a:cubicBezTo>
                <a:lnTo>
                  <a:pt x="5590880" y="882834"/>
                </a:lnTo>
                <a:cubicBezTo>
                  <a:pt x="5590880" y="892563"/>
                  <a:pt x="5594528" y="897427"/>
                  <a:pt x="5601824" y="897427"/>
                </a:cubicBezTo>
                <a:cubicBezTo>
                  <a:pt x="5604256" y="897427"/>
                  <a:pt x="5605472" y="894995"/>
                  <a:pt x="5605472" y="890131"/>
                </a:cubicBezTo>
                <a:lnTo>
                  <a:pt x="5649249" y="897427"/>
                </a:lnTo>
                <a:lnTo>
                  <a:pt x="5718563" y="897427"/>
                </a:lnTo>
                <a:cubicBezTo>
                  <a:pt x="5725859" y="897427"/>
                  <a:pt x="5729507" y="899859"/>
                  <a:pt x="5729507" y="904723"/>
                </a:cubicBezTo>
                <a:cubicBezTo>
                  <a:pt x="5731939" y="904723"/>
                  <a:pt x="5733155" y="902291"/>
                  <a:pt x="5733155" y="897427"/>
                </a:cubicBezTo>
                <a:lnTo>
                  <a:pt x="5762339" y="904723"/>
                </a:lnTo>
                <a:lnTo>
                  <a:pt x="5798821" y="904723"/>
                </a:lnTo>
                <a:cubicBezTo>
                  <a:pt x="5808548" y="904723"/>
                  <a:pt x="5815844" y="902291"/>
                  <a:pt x="5820708" y="897427"/>
                </a:cubicBezTo>
                <a:cubicBezTo>
                  <a:pt x="5830437" y="902291"/>
                  <a:pt x="5838949" y="904723"/>
                  <a:pt x="5846245" y="904723"/>
                </a:cubicBezTo>
                <a:lnTo>
                  <a:pt x="5860838" y="901075"/>
                </a:lnTo>
                <a:lnTo>
                  <a:pt x="5871782" y="901075"/>
                </a:lnTo>
                <a:lnTo>
                  <a:pt x="5882726" y="897427"/>
                </a:lnTo>
                <a:cubicBezTo>
                  <a:pt x="5885158" y="897427"/>
                  <a:pt x="5886374" y="899859"/>
                  <a:pt x="5886374" y="904723"/>
                </a:cubicBezTo>
                <a:lnTo>
                  <a:pt x="5915558" y="897427"/>
                </a:lnTo>
                <a:lnTo>
                  <a:pt x="6057833" y="897427"/>
                </a:lnTo>
                <a:cubicBezTo>
                  <a:pt x="6060265" y="897427"/>
                  <a:pt x="6061482" y="899859"/>
                  <a:pt x="6061482" y="904723"/>
                </a:cubicBezTo>
                <a:lnTo>
                  <a:pt x="6072426" y="897427"/>
                </a:lnTo>
                <a:cubicBezTo>
                  <a:pt x="6101611" y="902291"/>
                  <a:pt x="6117418" y="904723"/>
                  <a:pt x="6119850" y="904723"/>
                </a:cubicBezTo>
                <a:lnTo>
                  <a:pt x="6130795" y="897427"/>
                </a:lnTo>
                <a:cubicBezTo>
                  <a:pt x="6145387" y="902291"/>
                  <a:pt x="6153899" y="904723"/>
                  <a:pt x="6156332" y="904723"/>
                </a:cubicBezTo>
                <a:lnTo>
                  <a:pt x="6159980" y="904723"/>
                </a:lnTo>
                <a:lnTo>
                  <a:pt x="6229293" y="860946"/>
                </a:lnTo>
                <a:cubicBezTo>
                  <a:pt x="6234157" y="875538"/>
                  <a:pt x="6248749" y="890131"/>
                  <a:pt x="6273069" y="904723"/>
                </a:cubicBezTo>
                <a:cubicBezTo>
                  <a:pt x="6273069" y="899859"/>
                  <a:pt x="6276718" y="897427"/>
                  <a:pt x="6284014" y="897427"/>
                </a:cubicBezTo>
                <a:cubicBezTo>
                  <a:pt x="6284014" y="899859"/>
                  <a:pt x="6286446" y="902291"/>
                  <a:pt x="6291310" y="904723"/>
                </a:cubicBezTo>
                <a:cubicBezTo>
                  <a:pt x="6298607" y="907155"/>
                  <a:pt x="6307118" y="909587"/>
                  <a:pt x="6316846" y="912019"/>
                </a:cubicBezTo>
                <a:lnTo>
                  <a:pt x="6316846" y="919315"/>
                </a:lnTo>
                <a:lnTo>
                  <a:pt x="6324144" y="919315"/>
                </a:lnTo>
                <a:lnTo>
                  <a:pt x="6338735" y="912019"/>
                </a:lnTo>
                <a:cubicBezTo>
                  <a:pt x="6338735" y="919315"/>
                  <a:pt x="6363055" y="929043"/>
                  <a:pt x="6411696" y="941204"/>
                </a:cubicBezTo>
                <a:cubicBezTo>
                  <a:pt x="6426289" y="982548"/>
                  <a:pt x="6449393" y="1008085"/>
                  <a:pt x="6481010" y="1017813"/>
                </a:cubicBezTo>
                <a:lnTo>
                  <a:pt x="6499250" y="1039702"/>
                </a:lnTo>
                <a:lnTo>
                  <a:pt x="6491954" y="1050646"/>
                </a:lnTo>
                <a:cubicBezTo>
                  <a:pt x="6511410" y="1050646"/>
                  <a:pt x="6521139" y="1056726"/>
                  <a:pt x="6521139" y="1068886"/>
                </a:cubicBezTo>
                <a:lnTo>
                  <a:pt x="6521139" y="1076182"/>
                </a:lnTo>
                <a:lnTo>
                  <a:pt x="6513843" y="1090775"/>
                </a:lnTo>
                <a:cubicBezTo>
                  <a:pt x="6516274" y="1090775"/>
                  <a:pt x="6518706" y="1091991"/>
                  <a:pt x="6521139" y="1094423"/>
                </a:cubicBezTo>
                <a:cubicBezTo>
                  <a:pt x="6526002" y="1096855"/>
                  <a:pt x="6529651" y="1100503"/>
                  <a:pt x="6532083" y="1105367"/>
                </a:cubicBezTo>
                <a:lnTo>
                  <a:pt x="6532083" y="1109015"/>
                </a:lnTo>
                <a:lnTo>
                  <a:pt x="6528435" y="1123607"/>
                </a:lnTo>
                <a:cubicBezTo>
                  <a:pt x="6538163" y="1126039"/>
                  <a:pt x="6543028" y="1138200"/>
                  <a:pt x="6543028" y="1160088"/>
                </a:cubicBezTo>
                <a:lnTo>
                  <a:pt x="6543028" y="1163736"/>
                </a:lnTo>
                <a:lnTo>
                  <a:pt x="6459121" y="1218457"/>
                </a:lnTo>
                <a:cubicBezTo>
                  <a:pt x="6410481" y="1218457"/>
                  <a:pt x="6365487" y="1236698"/>
                  <a:pt x="6324144" y="1273178"/>
                </a:cubicBezTo>
                <a:lnTo>
                  <a:pt x="6269421" y="1254938"/>
                </a:lnTo>
                <a:cubicBezTo>
                  <a:pt x="6257262" y="1257370"/>
                  <a:pt x="6243886" y="1263450"/>
                  <a:pt x="6229293" y="1273178"/>
                </a:cubicBezTo>
                <a:lnTo>
                  <a:pt x="6189164" y="1254938"/>
                </a:lnTo>
                <a:lnTo>
                  <a:pt x="6185517" y="1265882"/>
                </a:lnTo>
                <a:cubicBezTo>
                  <a:pt x="6173356" y="1265882"/>
                  <a:pt x="6151467" y="1256154"/>
                  <a:pt x="6119850" y="1236698"/>
                </a:cubicBezTo>
                <a:cubicBezTo>
                  <a:pt x="6110122" y="1239130"/>
                  <a:pt x="6102826" y="1241562"/>
                  <a:pt x="6097963" y="1243994"/>
                </a:cubicBezTo>
                <a:cubicBezTo>
                  <a:pt x="6078506" y="1231834"/>
                  <a:pt x="6022568" y="1220889"/>
                  <a:pt x="5930151" y="1211161"/>
                </a:cubicBezTo>
                <a:cubicBezTo>
                  <a:pt x="5930151" y="1208729"/>
                  <a:pt x="5928935" y="1207513"/>
                  <a:pt x="5926503" y="1207513"/>
                </a:cubicBezTo>
                <a:cubicBezTo>
                  <a:pt x="5926503" y="1214809"/>
                  <a:pt x="5921638" y="1218457"/>
                  <a:pt x="5911910" y="1218457"/>
                </a:cubicBezTo>
                <a:lnTo>
                  <a:pt x="5846245" y="1218457"/>
                </a:lnTo>
                <a:cubicBezTo>
                  <a:pt x="5838949" y="1218457"/>
                  <a:pt x="5830437" y="1216025"/>
                  <a:pt x="5820708" y="1211161"/>
                </a:cubicBezTo>
                <a:cubicBezTo>
                  <a:pt x="5815844" y="1216025"/>
                  <a:pt x="5808548" y="1218457"/>
                  <a:pt x="5798821" y="1218457"/>
                </a:cubicBezTo>
                <a:lnTo>
                  <a:pt x="5787876" y="1218457"/>
                </a:lnTo>
                <a:cubicBezTo>
                  <a:pt x="5778147" y="1218457"/>
                  <a:pt x="5765988" y="1217241"/>
                  <a:pt x="5751395" y="1214809"/>
                </a:cubicBezTo>
                <a:lnTo>
                  <a:pt x="5703970" y="1211161"/>
                </a:lnTo>
                <a:lnTo>
                  <a:pt x="5689378" y="1218457"/>
                </a:lnTo>
                <a:lnTo>
                  <a:pt x="5674786" y="1211161"/>
                </a:lnTo>
                <a:lnTo>
                  <a:pt x="5660193" y="1214809"/>
                </a:lnTo>
                <a:lnTo>
                  <a:pt x="5641953" y="1214809"/>
                </a:lnTo>
                <a:lnTo>
                  <a:pt x="5623713" y="1218457"/>
                </a:lnTo>
                <a:lnTo>
                  <a:pt x="5576288" y="1218457"/>
                </a:lnTo>
                <a:cubicBezTo>
                  <a:pt x="5576288" y="1220889"/>
                  <a:pt x="5575071" y="1222105"/>
                  <a:pt x="5572640" y="1222105"/>
                </a:cubicBezTo>
                <a:lnTo>
                  <a:pt x="5583584" y="1262234"/>
                </a:lnTo>
                <a:lnTo>
                  <a:pt x="5561695" y="1276827"/>
                </a:lnTo>
                <a:cubicBezTo>
                  <a:pt x="5554399" y="1274394"/>
                  <a:pt x="5548319" y="1273178"/>
                  <a:pt x="5543455" y="1273178"/>
                </a:cubicBezTo>
                <a:lnTo>
                  <a:pt x="5543455" y="1284123"/>
                </a:lnTo>
                <a:cubicBezTo>
                  <a:pt x="5558047" y="1286555"/>
                  <a:pt x="5565343" y="1292635"/>
                  <a:pt x="5565343" y="1302363"/>
                </a:cubicBezTo>
                <a:cubicBezTo>
                  <a:pt x="5555614" y="1312091"/>
                  <a:pt x="5550751" y="1321819"/>
                  <a:pt x="5550751" y="1331548"/>
                </a:cubicBezTo>
                <a:lnTo>
                  <a:pt x="5583584" y="1331548"/>
                </a:lnTo>
                <a:cubicBezTo>
                  <a:pt x="5593312" y="1331548"/>
                  <a:pt x="5605472" y="1332764"/>
                  <a:pt x="5620064" y="1335196"/>
                </a:cubicBezTo>
                <a:lnTo>
                  <a:pt x="5641953" y="1335196"/>
                </a:lnTo>
                <a:lnTo>
                  <a:pt x="5663841" y="1338844"/>
                </a:lnTo>
                <a:lnTo>
                  <a:pt x="5678434" y="1331548"/>
                </a:lnTo>
                <a:cubicBezTo>
                  <a:pt x="5683298" y="1331548"/>
                  <a:pt x="5685730" y="1333980"/>
                  <a:pt x="5685730" y="1338844"/>
                </a:cubicBezTo>
                <a:cubicBezTo>
                  <a:pt x="5736804" y="1329116"/>
                  <a:pt x="5791524" y="1324252"/>
                  <a:pt x="5849893" y="1324252"/>
                </a:cubicBezTo>
                <a:cubicBezTo>
                  <a:pt x="5915558" y="1326684"/>
                  <a:pt x="5948391" y="1337628"/>
                  <a:pt x="5948391" y="1357084"/>
                </a:cubicBezTo>
                <a:lnTo>
                  <a:pt x="5984872" y="1357084"/>
                </a:lnTo>
                <a:lnTo>
                  <a:pt x="5984872" y="1346140"/>
                </a:lnTo>
                <a:cubicBezTo>
                  <a:pt x="5967847" y="1346140"/>
                  <a:pt x="5959335" y="1341276"/>
                  <a:pt x="5959335" y="1331548"/>
                </a:cubicBezTo>
                <a:lnTo>
                  <a:pt x="5970279" y="1324252"/>
                </a:lnTo>
                <a:lnTo>
                  <a:pt x="5988520" y="1324252"/>
                </a:lnTo>
                <a:cubicBezTo>
                  <a:pt x="5995816" y="1324252"/>
                  <a:pt x="6004328" y="1326684"/>
                  <a:pt x="6014057" y="1331548"/>
                </a:cubicBezTo>
                <a:cubicBezTo>
                  <a:pt x="6023785" y="1326684"/>
                  <a:pt x="6029864" y="1324252"/>
                  <a:pt x="6032298" y="1324252"/>
                </a:cubicBezTo>
                <a:cubicBezTo>
                  <a:pt x="6071209" y="1324252"/>
                  <a:pt x="6099178" y="1332764"/>
                  <a:pt x="6116202" y="1349788"/>
                </a:cubicBezTo>
                <a:lnTo>
                  <a:pt x="6116202" y="1338844"/>
                </a:lnTo>
                <a:lnTo>
                  <a:pt x="6119850" y="1338844"/>
                </a:lnTo>
                <a:cubicBezTo>
                  <a:pt x="6139307" y="1338844"/>
                  <a:pt x="6157547" y="1346140"/>
                  <a:pt x="6174571" y="1360732"/>
                </a:cubicBezTo>
                <a:cubicBezTo>
                  <a:pt x="6206188" y="1358300"/>
                  <a:pt x="6228077" y="1348572"/>
                  <a:pt x="6240238" y="1331548"/>
                </a:cubicBezTo>
                <a:lnTo>
                  <a:pt x="6258477" y="1331548"/>
                </a:lnTo>
                <a:cubicBezTo>
                  <a:pt x="6265773" y="1341276"/>
                  <a:pt x="6288878" y="1349788"/>
                  <a:pt x="6327790" y="1357084"/>
                </a:cubicBezTo>
                <a:cubicBezTo>
                  <a:pt x="6327790" y="1349788"/>
                  <a:pt x="6336303" y="1341276"/>
                  <a:pt x="6353327" y="1331548"/>
                </a:cubicBezTo>
                <a:lnTo>
                  <a:pt x="6378864" y="1331548"/>
                </a:lnTo>
                <a:lnTo>
                  <a:pt x="6400752" y="1349788"/>
                </a:lnTo>
                <a:lnTo>
                  <a:pt x="6408048" y="1349788"/>
                </a:lnTo>
                <a:cubicBezTo>
                  <a:pt x="6422641" y="1349788"/>
                  <a:pt x="6437233" y="1341276"/>
                  <a:pt x="6451826" y="1324252"/>
                </a:cubicBezTo>
                <a:cubicBezTo>
                  <a:pt x="6456689" y="1324252"/>
                  <a:pt x="6459121" y="1332764"/>
                  <a:pt x="6459121" y="1349788"/>
                </a:cubicBezTo>
                <a:lnTo>
                  <a:pt x="6510195" y="1338844"/>
                </a:lnTo>
                <a:cubicBezTo>
                  <a:pt x="6512626" y="1343708"/>
                  <a:pt x="6513843" y="1351004"/>
                  <a:pt x="6513843" y="1360732"/>
                </a:cubicBezTo>
                <a:lnTo>
                  <a:pt x="6543028" y="1357084"/>
                </a:lnTo>
                <a:cubicBezTo>
                  <a:pt x="6591669" y="1371676"/>
                  <a:pt x="6625716" y="1378973"/>
                  <a:pt x="6645173" y="1378973"/>
                </a:cubicBezTo>
                <a:lnTo>
                  <a:pt x="6729079" y="1430046"/>
                </a:lnTo>
                <a:lnTo>
                  <a:pt x="6758265" y="1459230"/>
                </a:lnTo>
                <a:lnTo>
                  <a:pt x="6750968" y="1477470"/>
                </a:lnTo>
                <a:cubicBezTo>
                  <a:pt x="6780152" y="1477470"/>
                  <a:pt x="6795961" y="1485983"/>
                  <a:pt x="6798393" y="1503007"/>
                </a:cubicBezTo>
                <a:lnTo>
                  <a:pt x="6794745" y="1510303"/>
                </a:lnTo>
                <a:lnTo>
                  <a:pt x="6791097" y="1517599"/>
                </a:lnTo>
                <a:cubicBezTo>
                  <a:pt x="6788665" y="1527328"/>
                  <a:pt x="6786232" y="1537056"/>
                  <a:pt x="6783800" y="1546784"/>
                </a:cubicBezTo>
                <a:lnTo>
                  <a:pt x="6794745" y="1546784"/>
                </a:lnTo>
                <a:lnTo>
                  <a:pt x="6794745" y="1565024"/>
                </a:lnTo>
                <a:cubicBezTo>
                  <a:pt x="6770424" y="1567456"/>
                  <a:pt x="6758265" y="1574752"/>
                  <a:pt x="6758265" y="1586913"/>
                </a:cubicBezTo>
                <a:lnTo>
                  <a:pt x="6765560" y="1601505"/>
                </a:lnTo>
                <a:cubicBezTo>
                  <a:pt x="6765560" y="1628258"/>
                  <a:pt x="6753400" y="1652578"/>
                  <a:pt x="6729079" y="1674467"/>
                </a:cubicBezTo>
                <a:lnTo>
                  <a:pt x="6736375" y="1685411"/>
                </a:lnTo>
                <a:cubicBezTo>
                  <a:pt x="6736375" y="1702435"/>
                  <a:pt x="6680438" y="1718243"/>
                  <a:pt x="6568564" y="1732836"/>
                </a:cubicBezTo>
                <a:cubicBezTo>
                  <a:pt x="6568564" y="1744996"/>
                  <a:pt x="6564916" y="1751076"/>
                  <a:pt x="6557621" y="1751076"/>
                </a:cubicBezTo>
                <a:lnTo>
                  <a:pt x="6543028" y="1751076"/>
                </a:lnTo>
                <a:lnTo>
                  <a:pt x="6528435" y="1736484"/>
                </a:lnTo>
                <a:lnTo>
                  <a:pt x="6510195" y="1751076"/>
                </a:lnTo>
                <a:lnTo>
                  <a:pt x="6481010" y="1729188"/>
                </a:lnTo>
                <a:lnTo>
                  <a:pt x="6473714" y="1729188"/>
                </a:lnTo>
                <a:lnTo>
                  <a:pt x="6466417" y="1743780"/>
                </a:lnTo>
                <a:cubicBezTo>
                  <a:pt x="6471282" y="1743780"/>
                  <a:pt x="6473714" y="1746212"/>
                  <a:pt x="6473714" y="1751076"/>
                </a:cubicBezTo>
                <a:lnTo>
                  <a:pt x="6455474" y="1762020"/>
                </a:lnTo>
                <a:lnTo>
                  <a:pt x="6371568" y="1762020"/>
                </a:lnTo>
                <a:cubicBezTo>
                  <a:pt x="6361839" y="1762020"/>
                  <a:pt x="6356975" y="1758372"/>
                  <a:pt x="6356975" y="1751076"/>
                </a:cubicBezTo>
                <a:lnTo>
                  <a:pt x="6316846" y="1758372"/>
                </a:lnTo>
                <a:cubicBezTo>
                  <a:pt x="6304686" y="1758372"/>
                  <a:pt x="6287662" y="1753508"/>
                  <a:pt x="6265773" y="1743780"/>
                </a:cubicBezTo>
                <a:lnTo>
                  <a:pt x="6258477" y="1758372"/>
                </a:lnTo>
                <a:cubicBezTo>
                  <a:pt x="6202540" y="1753508"/>
                  <a:pt x="6174571" y="1746212"/>
                  <a:pt x="6174571" y="1736484"/>
                </a:cubicBezTo>
                <a:cubicBezTo>
                  <a:pt x="6172139" y="1736484"/>
                  <a:pt x="6170923" y="1738916"/>
                  <a:pt x="6170923" y="1743780"/>
                </a:cubicBezTo>
                <a:cubicBezTo>
                  <a:pt x="5993384" y="1734052"/>
                  <a:pt x="5904614" y="1724324"/>
                  <a:pt x="5904614" y="1714595"/>
                </a:cubicBezTo>
                <a:lnTo>
                  <a:pt x="5893670" y="1718243"/>
                </a:lnTo>
                <a:cubicBezTo>
                  <a:pt x="5866917" y="1715811"/>
                  <a:pt x="5841381" y="1714595"/>
                  <a:pt x="5817060" y="1714595"/>
                </a:cubicBezTo>
                <a:lnTo>
                  <a:pt x="5776932" y="1714595"/>
                </a:lnTo>
                <a:lnTo>
                  <a:pt x="5769635" y="1718243"/>
                </a:lnTo>
                <a:cubicBezTo>
                  <a:pt x="5764771" y="1715811"/>
                  <a:pt x="5756259" y="1714595"/>
                  <a:pt x="5744099" y="1714595"/>
                </a:cubicBezTo>
                <a:lnTo>
                  <a:pt x="5718563" y="1714595"/>
                </a:lnTo>
                <a:lnTo>
                  <a:pt x="5689378" y="1718243"/>
                </a:lnTo>
                <a:cubicBezTo>
                  <a:pt x="5684514" y="1715811"/>
                  <a:pt x="5679650" y="1714595"/>
                  <a:pt x="5674786" y="1714595"/>
                </a:cubicBezTo>
                <a:lnTo>
                  <a:pt x="5649249" y="1718243"/>
                </a:lnTo>
                <a:lnTo>
                  <a:pt x="5631009" y="1718243"/>
                </a:lnTo>
                <a:cubicBezTo>
                  <a:pt x="5631009" y="1710947"/>
                  <a:pt x="5627361" y="1707299"/>
                  <a:pt x="5620064" y="1707299"/>
                </a:cubicBezTo>
                <a:cubicBezTo>
                  <a:pt x="5605472" y="1721891"/>
                  <a:pt x="5587232" y="1729188"/>
                  <a:pt x="5565343" y="1729188"/>
                </a:cubicBezTo>
                <a:lnTo>
                  <a:pt x="5543455" y="1707299"/>
                </a:lnTo>
                <a:lnTo>
                  <a:pt x="5521566" y="1718243"/>
                </a:lnTo>
                <a:lnTo>
                  <a:pt x="5510622" y="1714595"/>
                </a:lnTo>
                <a:cubicBezTo>
                  <a:pt x="5508189" y="1714595"/>
                  <a:pt x="5506974" y="1715811"/>
                  <a:pt x="5506974" y="1718243"/>
                </a:cubicBezTo>
                <a:cubicBezTo>
                  <a:pt x="5453469" y="1715811"/>
                  <a:pt x="5423069" y="1712163"/>
                  <a:pt x="5415772" y="1707299"/>
                </a:cubicBezTo>
                <a:cubicBezTo>
                  <a:pt x="5393884" y="1721891"/>
                  <a:pt x="5378076" y="1729188"/>
                  <a:pt x="5368347" y="1729188"/>
                </a:cubicBezTo>
                <a:lnTo>
                  <a:pt x="5361051" y="1714595"/>
                </a:lnTo>
                <a:cubicBezTo>
                  <a:pt x="5295385" y="1724324"/>
                  <a:pt x="5216344" y="1729188"/>
                  <a:pt x="5123926" y="1729188"/>
                </a:cubicBezTo>
                <a:lnTo>
                  <a:pt x="5105685" y="1714595"/>
                </a:lnTo>
                <a:lnTo>
                  <a:pt x="5094741" y="1714595"/>
                </a:lnTo>
                <a:lnTo>
                  <a:pt x="5069206" y="1732836"/>
                </a:lnTo>
                <a:lnTo>
                  <a:pt x="5054613" y="1732836"/>
                </a:lnTo>
                <a:cubicBezTo>
                  <a:pt x="5044885" y="1732836"/>
                  <a:pt x="5033941" y="1731620"/>
                  <a:pt x="5021780" y="1729188"/>
                </a:cubicBezTo>
                <a:cubicBezTo>
                  <a:pt x="4924498" y="1736484"/>
                  <a:pt x="4861264" y="1743780"/>
                  <a:pt x="4832080" y="1751076"/>
                </a:cubicBezTo>
                <a:lnTo>
                  <a:pt x="4821136" y="1732836"/>
                </a:lnTo>
                <a:cubicBezTo>
                  <a:pt x="4789519" y="1740132"/>
                  <a:pt x="4767632" y="1743780"/>
                  <a:pt x="4755470" y="1743780"/>
                </a:cubicBezTo>
                <a:lnTo>
                  <a:pt x="4726287" y="1736484"/>
                </a:lnTo>
                <a:cubicBezTo>
                  <a:pt x="4726287" y="1746212"/>
                  <a:pt x="4723854" y="1751076"/>
                  <a:pt x="4718990" y="1751076"/>
                </a:cubicBezTo>
                <a:lnTo>
                  <a:pt x="4656973" y="1743780"/>
                </a:lnTo>
                <a:cubicBezTo>
                  <a:pt x="4656973" y="1748644"/>
                  <a:pt x="4655757" y="1751076"/>
                  <a:pt x="4653325" y="1751076"/>
                </a:cubicBezTo>
                <a:lnTo>
                  <a:pt x="4642381" y="1736484"/>
                </a:lnTo>
                <a:cubicBezTo>
                  <a:pt x="4637516" y="1736484"/>
                  <a:pt x="4630220" y="1738916"/>
                  <a:pt x="4620492" y="1743780"/>
                </a:cubicBezTo>
                <a:cubicBezTo>
                  <a:pt x="4608332" y="1748644"/>
                  <a:pt x="4594956" y="1754724"/>
                  <a:pt x="4580363" y="1762020"/>
                </a:cubicBezTo>
                <a:cubicBezTo>
                  <a:pt x="4551179" y="1762020"/>
                  <a:pt x="4536586" y="1764453"/>
                  <a:pt x="4536586" y="1769316"/>
                </a:cubicBezTo>
                <a:lnTo>
                  <a:pt x="4507402" y="1762020"/>
                </a:lnTo>
                <a:lnTo>
                  <a:pt x="4485513" y="1762020"/>
                </a:lnTo>
                <a:cubicBezTo>
                  <a:pt x="4286085" y="1771749"/>
                  <a:pt x="4186371" y="1789989"/>
                  <a:pt x="4186371" y="1816741"/>
                </a:cubicBezTo>
                <a:cubicBezTo>
                  <a:pt x="4169347" y="1816741"/>
                  <a:pt x="4141378" y="1832550"/>
                  <a:pt x="4102466" y="1864167"/>
                </a:cubicBezTo>
                <a:cubicBezTo>
                  <a:pt x="4078144" y="1864167"/>
                  <a:pt x="4056256" y="1854438"/>
                  <a:pt x="4036800" y="1834982"/>
                </a:cubicBezTo>
                <a:lnTo>
                  <a:pt x="4036800" y="1820390"/>
                </a:lnTo>
                <a:lnTo>
                  <a:pt x="4044096" y="1809445"/>
                </a:lnTo>
                <a:cubicBezTo>
                  <a:pt x="4014912" y="1804581"/>
                  <a:pt x="4000319" y="1798501"/>
                  <a:pt x="4000319" y="1791205"/>
                </a:cubicBezTo>
                <a:lnTo>
                  <a:pt x="4000319" y="1787557"/>
                </a:lnTo>
                <a:cubicBezTo>
                  <a:pt x="4000319" y="1782693"/>
                  <a:pt x="4001535" y="1780261"/>
                  <a:pt x="4003968" y="1780261"/>
                </a:cubicBezTo>
                <a:cubicBezTo>
                  <a:pt x="4003968" y="1731620"/>
                  <a:pt x="3983295" y="1707299"/>
                  <a:pt x="3941950" y="1707299"/>
                </a:cubicBezTo>
                <a:cubicBezTo>
                  <a:pt x="3847100" y="1656226"/>
                  <a:pt x="3796027" y="1627042"/>
                  <a:pt x="3788731" y="1619746"/>
                </a:cubicBezTo>
                <a:cubicBezTo>
                  <a:pt x="3791163" y="1614881"/>
                  <a:pt x="3793596" y="1611233"/>
                  <a:pt x="3796027" y="1608801"/>
                </a:cubicBezTo>
                <a:lnTo>
                  <a:pt x="3803323" y="1605153"/>
                </a:lnTo>
                <a:lnTo>
                  <a:pt x="3828860" y="1605153"/>
                </a:lnTo>
                <a:lnTo>
                  <a:pt x="3854397" y="1623394"/>
                </a:lnTo>
                <a:lnTo>
                  <a:pt x="3858045" y="1623394"/>
                </a:lnTo>
                <a:lnTo>
                  <a:pt x="3887229" y="1619746"/>
                </a:lnTo>
                <a:cubicBezTo>
                  <a:pt x="3884797" y="1588129"/>
                  <a:pt x="3860477" y="1562592"/>
                  <a:pt x="3814267" y="1543136"/>
                </a:cubicBezTo>
                <a:lnTo>
                  <a:pt x="3814267" y="1535840"/>
                </a:lnTo>
                <a:cubicBezTo>
                  <a:pt x="3814267" y="1523679"/>
                  <a:pt x="3828860" y="1517599"/>
                  <a:pt x="3858045" y="1517599"/>
                </a:cubicBezTo>
                <a:lnTo>
                  <a:pt x="3854397" y="1506655"/>
                </a:lnTo>
                <a:lnTo>
                  <a:pt x="3854397" y="1503007"/>
                </a:lnTo>
                <a:cubicBezTo>
                  <a:pt x="3873853" y="1473822"/>
                  <a:pt x="3888445" y="1459230"/>
                  <a:pt x="3898173" y="1459230"/>
                </a:cubicBezTo>
                <a:lnTo>
                  <a:pt x="3887229" y="1437342"/>
                </a:lnTo>
                <a:cubicBezTo>
                  <a:pt x="3894525" y="1417885"/>
                  <a:pt x="3944382" y="1397213"/>
                  <a:pt x="4036800" y="1375324"/>
                </a:cubicBezTo>
                <a:cubicBezTo>
                  <a:pt x="4075713" y="1382621"/>
                  <a:pt x="4102466" y="1393565"/>
                  <a:pt x="4117058" y="1408157"/>
                </a:cubicBezTo>
                <a:cubicBezTo>
                  <a:pt x="4275141" y="1395997"/>
                  <a:pt x="4391879" y="1385053"/>
                  <a:pt x="4467273" y="1375324"/>
                </a:cubicBezTo>
                <a:cubicBezTo>
                  <a:pt x="4469705" y="1375324"/>
                  <a:pt x="4470921" y="1376540"/>
                  <a:pt x="4470921" y="1378973"/>
                </a:cubicBezTo>
                <a:lnTo>
                  <a:pt x="4682510" y="1357084"/>
                </a:lnTo>
                <a:lnTo>
                  <a:pt x="4693454" y="1360732"/>
                </a:lnTo>
                <a:cubicBezTo>
                  <a:pt x="4708046" y="1358300"/>
                  <a:pt x="4723854" y="1357084"/>
                  <a:pt x="4740878" y="1357084"/>
                </a:cubicBezTo>
                <a:lnTo>
                  <a:pt x="4806543" y="1357084"/>
                </a:lnTo>
                <a:cubicBezTo>
                  <a:pt x="4818704" y="1357084"/>
                  <a:pt x="4827216" y="1358300"/>
                  <a:pt x="4832080" y="1360732"/>
                </a:cubicBezTo>
                <a:cubicBezTo>
                  <a:pt x="4834512" y="1358300"/>
                  <a:pt x="4840593" y="1357084"/>
                  <a:pt x="4850321" y="1357084"/>
                </a:cubicBezTo>
                <a:lnTo>
                  <a:pt x="4850321" y="1360732"/>
                </a:lnTo>
                <a:lnTo>
                  <a:pt x="4890449" y="1349788"/>
                </a:lnTo>
                <a:cubicBezTo>
                  <a:pt x="4892882" y="1349788"/>
                  <a:pt x="4894097" y="1352220"/>
                  <a:pt x="4894097" y="1357084"/>
                </a:cubicBezTo>
                <a:lnTo>
                  <a:pt x="4926931" y="1349788"/>
                </a:lnTo>
                <a:lnTo>
                  <a:pt x="4967059" y="1349788"/>
                </a:lnTo>
                <a:cubicBezTo>
                  <a:pt x="4967059" y="1347356"/>
                  <a:pt x="4969491" y="1338844"/>
                  <a:pt x="4974355" y="1324252"/>
                </a:cubicBezTo>
                <a:cubicBezTo>
                  <a:pt x="4967059" y="1324252"/>
                  <a:pt x="4960979" y="1313307"/>
                  <a:pt x="4956114" y="1291419"/>
                </a:cubicBezTo>
                <a:lnTo>
                  <a:pt x="4963410" y="1254938"/>
                </a:lnTo>
                <a:lnTo>
                  <a:pt x="4919634" y="1254938"/>
                </a:lnTo>
                <a:cubicBezTo>
                  <a:pt x="4909906" y="1254938"/>
                  <a:pt x="4891666" y="1251290"/>
                  <a:pt x="4864913" y="1243994"/>
                </a:cubicBezTo>
                <a:cubicBezTo>
                  <a:pt x="4864913" y="1253722"/>
                  <a:pt x="4835728" y="1261018"/>
                  <a:pt x="4777360" y="1265882"/>
                </a:cubicBezTo>
                <a:cubicBezTo>
                  <a:pt x="4772495" y="1265882"/>
                  <a:pt x="4770063" y="1264666"/>
                  <a:pt x="4770063" y="1262234"/>
                </a:cubicBezTo>
                <a:lnTo>
                  <a:pt x="4678861" y="1276827"/>
                </a:lnTo>
                <a:lnTo>
                  <a:pt x="4678861" y="1273178"/>
                </a:lnTo>
                <a:cubicBezTo>
                  <a:pt x="4676429" y="1273178"/>
                  <a:pt x="4664269" y="1275610"/>
                  <a:pt x="4642381" y="1280475"/>
                </a:cubicBezTo>
                <a:lnTo>
                  <a:pt x="4616844" y="1284123"/>
                </a:lnTo>
                <a:lnTo>
                  <a:pt x="4584011" y="1291419"/>
                </a:lnTo>
                <a:lnTo>
                  <a:pt x="4573067" y="1284123"/>
                </a:lnTo>
                <a:cubicBezTo>
                  <a:pt x="4556043" y="1284123"/>
                  <a:pt x="4496458" y="1297499"/>
                  <a:pt x="4394311" y="1324252"/>
                </a:cubicBezTo>
                <a:cubicBezTo>
                  <a:pt x="4377287" y="1278043"/>
                  <a:pt x="4360263" y="1254938"/>
                  <a:pt x="4343238" y="1254938"/>
                </a:cubicBezTo>
                <a:cubicBezTo>
                  <a:pt x="4314054" y="1235482"/>
                  <a:pt x="4294597" y="1209945"/>
                  <a:pt x="4284869" y="1178328"/>
                </a:cubicBezTo>
                <a:cubicBezTo>
                  <a:pt x="4199747" y="1136984"/>
                  <a:pt x="4157187" y="1102935"/>
                  <a:pt x="4157187" y="1076182"/>
                </a:cubicBezTo>
                <a:cubicBezTo>
                  <a:pt x="4164483" y="1076182"/>
                  <a:pt x="4168131" y="1072535"/>
                  <a:pt x="4168131" y="1065238"/>
                </a:cubicBezTo>
                <a:cubicBezTo>
                  <a:pt x="4160834" y="1065238"/>
                  <a:pt x="4157187" y="1060374"/>
                  <a:pt x="4157187" y="1050646"/>
                </a:cubicBezTo>
                <a:lnTo>
                  <a:pt x="4157187" y="1021461"/>
                </a:lnTo>
                <a:cubicBezTo>
                  <a:pt x="4157187" y="1019029"/>
                  <a:pt x="4159618" y="1016597"/>
                  <a:pt x="4164483" y="1014165"/>
                </a:cubicBezTo>
                <a:cubicBezTo>
                  <a:pt x="4171779" y="1011733"/>
                  <a:pt x="4181507" y="1009301"/>
                  <a:pt x="4193667" y="1006869"/>
                </a:cubicBezTo>
                <a:cubicBezTo>
                  <a:pt x="4186371" y="992277"/>
                  <a:pt x="4182723" y="981332"/>
                  <a:pt x="4182723" y="974036"/>
                </a:cubicBezTo>
                <a:lnTo>
                  <a:pt x="4193667" y="966740"/>
                </a:lnTo>
                <a:lnTo>
                  <a:pt x="4211908" y="966740"/>
                </a:lnTo>
                <a:lnTo>
                  <a:pt x="4241092" y="974036"/>
                </a:lnTo>
                <a:cubicBezTo>
                  <a:pt x="4241092" y="966740"/>
                  <a:pt x="4252037" y="963092"/>
                  <a:pt x="4273925" y="963092"/>
                </a:cubicBezTo>
                <a:lnTo>
                  <a:pt x="4270277" y="952148"/>
                </a:lnTo>
                <a:lnTo>
                  <a:pt x="4295814" y="933908"/>
                </a:lnTo>
                <a:lnTo>
                  <a:pt x="4314054" y="933908"/>
                </a:lnTo>
                <a:cubicBezTo>
                  <a:pt x="4362695" y="933908"/>
                  <a:pt x="4399175" y="943636"/>
                  <a:pt x="4423496" y="963092"/>
                </a:cubicBezTo>
                <a:lnTo>
                  <a:pt x="4438088" y="963092"/>
                </a:lnTo>
                <a:cubicBezTo>
                  <a:pt x="4447817" y="946068"/>
                  <a:pt x="4491593" y="937556"/>
                  <a:pt x="4569419" y="937556"/>
                </a:cubicBezTo>
                <a:lnTo>
                  <a:pt x="4569419" y="941204"/>
                </a:lnTo>
                <a:cubicBezTo>
                  <a:pt x="4584011" y="936340"/>
                  <a:pt x="4596172" y="933908"/>
                  <a:pt x="4605900" y="933908"/>
                </a:cubicBezTo>
                <a:cubicBezTo>
                  <a:pt x="4605900" y="938771"/>
                  <a:pt x="4608332" y="941204"/>
                  <a:pt x="4613196" y="941204"/>
                </a:cubicBezTo>
                <a:cubicBezTo>
                  <a:pt x="4618060" y="936340"/>
                  <a:pt x="4622924" y="933908"/>
                  <a:pt x="4627788" y="933908"/>
                </a:cubicBezTo>
                <a:lnTo>
                  <a:pt x="4682510" y="933908"/>
                </a:lnTo>
                <a:lnTo>
                  <a:pt x="4718990" y="926611"/>
                </a:lnTo>
                <a:cubicBezTo>
                  <a:pt x="4723854" y="931476"/>
                  <a:pt x="4733583" y="933908"/>
                  <a:pt x="4748174" y="933908"/>
                </a:cubicBezTo>
                <a:lnTo>
                  <a:pt x="4755470" y="926611"/>
                </a:lnTo>
                <a:cubicBezTo>
                  <a:pt x="4762767" y="926611"/>
                  <a:pt x="4766415" y="929043"/>
                  <a:pt x="4766415" y="933908"/>
                </a:cubicBezTo>
                <a:cubicBezTo>
                  <a:pt x="4866129" y="916883"/>
                  <a:pt x="4945171" y="908371"/>
                  <a:pt x="5003539" y="908371"/>
                </a:cubicBezTo>
                <a:lnTo>
                  <a:pt x="5003539" y="897427"/>
                </a:lnTo>
                <a:cubicBezTo>
                  <a:pt x="5003539" y="890131"/>
                  <a:pt x="4997459" y="865810"/>
                  <a:pt x="4985300" y="824465"/>
                </a:cubicBezTo>
                <a:cubicBezTo>
                  <a:pt x="4970707" y="824465"/>
                  <a:pt x="4960979" y="825681"/>
                  <a:pt x="4956114" y="828113"/>
                </a:cubicBezTo>
                <a:cubicBezTo>
                  <a:pt x="4931794" y="825681"/>
                  <a:pt x="4919634" y="823249"/>
                  <a:pt x="4919634" y="820817"/>
                </a:cubicBezTo>
                <a:lnTo>
                  <a:pt x="4777360" y="842706"/>
                </a:lnTo>
                <a:lnTo>
                  <a:pt x="4777360" y="835410"/>
                </a:lnTo>
                <a:cubicBezTo>
                  <a:pt x="4770063" y="840273"/>
                  <a:pt x="4761551" y="843922"/>
                  <a:pt x="4751822" y="846354"/>
                </a:cubicBezTo>
                <a:cubicBezTo>
                  <a:pt x="4746958" y="848786"/>
                  <a:pt x="4742094" y="850002"/>
                  <a:pt x="4737231" y="850002"/>
                </a:cubicBezTo>
                <a:cubicBezTo>
                  <a:pt x="4700750" y="845138"/>
                  <a:pt x="4682510" y="840273"/>
                  <a:pt x="4682510" y="835410"/>
                </a:cubicBezTo>
                <a:cubicBezTo>
                  <a:pt x="4672781" y="837842"/>
                  <a:pt x="4658189" y="840273"/>
                  <a:pt x="4638733" y="842706"/>
                </a:cubicBezTo>
                <a:cubicBezTo>
                  <a:pt x="4614412" y="847570"/>
                  <a:pt x="4586443" y="851218"/>
                  <a:pt x="4554827" y="853650"/>
                </a:cubicBezTo>
                <a:cubicBezTo>
                  <a:pt x="4547531" y="853650"/>
                  <a:pt x="4543883" y="850002"/>
                  <a:pt x="4543883" y="842706"/>
                </a:cubicBezTo>
                <a:cubicBezTo>
                  <a:pt x="4483082" y="845138"/>
                  <a:pt x="4447817" y="851218"/>
                  <a:pt x="4438088" y="860946"/>
                </a:cubicBezTo>
                <a:cubicBezTo>
                  <a:pt x="4433224" y="860946"/>
                  <a:pt x="4430792" y="858514"/>
                  <a:pt x="4430792" y="853650"/>
                </a:cubicBezTo>
                <a:cubicBezTo>
                  <a:pt x="4428360" y="853650"/>
                  <a:pt x="4422280" y="856082"/>
                  <a:pt x="4412552" y="860946"/>
                </a:cubicBezTo>
                <a:lnTo>
                  <a:pt x="4357831" y="853650"/>
                </a:lnTo>
                <a:lnTo>
                  <a:pt x="4343238" y="860946"/>
                </a:lnTo>
                <a:lnTo>
                  <a:pt x="4335942" y="853650"/>
                </a:lnTo>
                <a:cubicBezTo>
                  <a:pt x="4282437" y="856082"/>
                  <a:pt x="4250820" y="862162"/>
                  <a:pt x="4241092" y="871890"/>
                </a:cubicBezTo>
                <a:cubicBezTo>
                  <a:pt x="4168131" y="845138"/>
                  <a:pt x="4086657" y="786769"/>
                  <a:pt x="3996671" y="696783"/>
                </a:cubicBezTo>
                <a:lnTo>
                  <a:pt x="3996671" y="693135"/>
                </a:lnTo>
                <a:cubicBezTo>
                  <a:pt x="4011264" y="671246"/>
                  <a:pt x="4018560" y="653006"/>
                  <a:pt x="4018560" y="638413"/>
                </a:cubicBezTo>
                <a:lnTo>
                  <a:pt x="4011264" y="601933"/>
                </a:lnTo>
                <a:cubicBezTo>
                  <a:pt x="4020992" y="601933"/>
                  <a:pt x="4029504" y="586124"/>
                  <a:pt x="4036800" y="554508"/>
                </a:cubicBezTo>
                <a:cubicBezTo>
                  <a:pt x="4078144" y="496139"/>
                  <a:pt x="4131650" y="460874"/>
                  <a:pt x="4197316" y="448714"/>
                </a:cubicBezTo>
                <a:lnTo>
                  <a:pt x="4230148" y="456010"/>
                </a:lnTo>
                <a:lnTo>
                  <a:pt x="4241092" y="456010"/>
                </a:lnTo>
                <a:lnTo>
                  <a:pt x="4281221" y="448714"/>
                </a:lnTo>
                <a:lnTo>
                  <a:pt x="4281221" y="456010"/>
                </a:lnTo>
                <a:lnTo>
                  <a:pt x="4295814" y="448714"/>
                </a:lnTo>
                <a:lnTo>
                  <a:pt x="4299462" y="448714"/>
                </a:lnTo>
                <a:cubicBezTo>
                  <a:pt x="4309189" y="448714"/>
                  <a:pt x="4314054" y="451146"/>
                  <a:pt x="4314054" y="456010"/>
                </a:cubicBezTo>
                <a:lnTo>
                  <a:pt x="4343238" y="448714"/>
                </a:lnTo>
                <a:lnTo>
                  <a:pt x="4357831" y="448714"/>
                </a:lnTo>
                <a:cubicBezTo>
                  <a:pt x="4425928" y="448714"/>
                  <a:pt x="4481865" y="454794"/>
                  <a:pt x="4525642" y="466954"/>
                </a:cubicBezTo>
                <a:cubicBezTo>
                  <a:pt x="4528074" y="466954"/>
                  <a:pt x="4529290" y="464522"/>
                  <a:pt x="4529290" y="459658"/>
                </a:cubicBezTo>
                <a:cubicBezTo>
                  <a:pt x="4558475" y="464522"/>
                  <a:pt x="4575499" y="466954"/>
                  <a:pt x="4580363" y="466954"/>
                </a:cubicBezTo>
                <a:lnTo>
                  <a:pt x="4653325" y="459658"/>
                </a:lnTo>
                <a:lnTo>
                  <a:pt x="4664269" y="466954"/>
                </a:lnTo>
                <a:lnTo>
                  <a:pt x="4678861" y="459658"/>
                </a:lnTo>
                <a:lnTo>
                  <a:pt x="4697102" y="463306"/>
                </a:lnTo>
                <a:lnTo>
                  <a:pt x="4708046" y="463306"/>
                </a:lnTo>
                <a:lnTo>
                  <a:pt x="4722638" y="466954"/>
                </a:lnTo>
                <a:lnTo>
                  <a:pt x="4748174" y="459658"/>
                </a:lnTo>
                <a:lnTo>
                  <a:pt x="4755470" y="466954"/>
                </a:lnTo>
                <a:cubicBezTo>
                  <a:pt x="4762767" y="466954"/>
                  <a:pt x="4766415" y="464522"/>
                  <a:pt x="4766415" y="459658"/>
                </a:cubicBezTo>
                <a:lnTo>
                  <a:pt x="4835728" y="466954"/>
                </a:lnTo>
                <a:lnTo>
                  <a:pt x="4872209" y="466954"/>
                </a:lnTo>
                <a:cubicBezTo>
                  <a:pt x="4877074" y="466954"/>
                  <a:pt x="4879505" y="468170"/>
                  <a:pt x="4879505" y="470602"/>
                </a:cubicBezTo>
                <a:lnTo>
                  <a:pt x="4890449" y="466954"/>
                </a:lnTo>
                <a:lnTo>
                  <a:pt x="4905042" y="466954"/>
                </a:lnTo>
                <a:cubicBezTo>
                  <a:pt x="4907474" y="466954"/>
                  <a:pt x="4908690" y="468170"/>
                  <a:pt x="4908690" y="470602"/>
                </a:cubicBezTo>
                <a:cubicBezTo>
                  <a:pt x="4911122" y="470602"/>
                  <a:pt x="4912338" y="469386"/>
                  <a:pt x="4912338" y="466954"/>
                </a:cubicBezTo>
                <a:cubicBezTo>
                  <a:pt x="4958546" y="471818"/>
                  <a:pt x="4986516" y="475466"/>
                  <a:pt x="4996244" y="477898"/>
                </a:cubicBezTo>
                <a:cubicBezTo>
                  <a:pt x="5020564" y="475466"/>
                  <a:pt x="5032724" y="471818"/>
                  <a:pt x="5032724" y="466954"/>
                </a:cubicBezTo>
                <a:cubicBezTo>
                  <a:pt x="5030293" y="393992"/>
                  <a:pt x="5020564" y="357512"/>
                  <a:pt x="5003539" y="357512"/>
                </a:cubicBezTo>
                <a:lnTo>
                  <a:pt x="5010835" y="346567"/>
                </a:lnTo>
                <a:lnTo>
                  <a:pt x="4996244" y="328327"/>
                </a:lnTo>
                <a:lnTo>
                  <a:pt x="5003539" y="299142"/>
                </a:lnTo>
                <a:cubicBezTo>
                  <a:pt x="4996244" y="299142"/>
                  <a:pt x="4992596" y="294278"/>
                  <a:pt x="4992596" y="284550"/>
                </a:cubicBezTo>
                <a:cubicBezTo>
                  <a:pt x="4999892" y="277254"/>
                  <a:pt x="5008404" y="273606"/>
                  <a:pt x="5018133" y="273606"/>
                </a:cubicBezTo>
                <a:lnTo>
                  <a:pt x="5018133" y="269958"/>
                </a:lnTo>
                <a:cubicBezTo>
                  <a:pt x="5018133" y="267526"/>
                  <a:pt x="5004756" y="252933"/>
                  <a:pt x="4978004" y="226181"/>
                </a:cubicBezTo>
                <a:lnTo>
                  <a:pt x="4992596" y="222533"/>
                </a:lnTo>
                <a:lnTo>
                  <a:pt x="5003539" y="222533"/>
                </a:lnTo>
                <a:cubicBezTo>
                  <a:pt x="5008404" y="222533"/>
                  <a:pt x="5010835" y="223749"/>
                  <a:pt x="5010835" y="226181"/>
                </a:cubicBezTo>
                <a:lnTo>
                  <a:pt x="5021780" y="222533"/>
                </a:lnTo>
                <a:lnTo>
                  <a:pt x="5025429" y="222533"/>
                </a:lnTo>
                <a:cubicBezTo>
                  <a:pt x="5035157" y="222533"/>
                  <a:pt x="5043668" y="229829"/>
                  <a:pt x="5050965" y="244421"/>
                </a:cubicBezTo>
                <a:lnTo>
                  <a:pt x="5065556" y="240773"/>
                </a:lnTo>
                <a:lnTo>
                  <a:pt x="5069206" y="240773"/>
                </a:lnTo>
                <a:cubicBezTo>
                  <a:pt x="5074069" y="240773"/>
                  <a:pt x="5076502" y="241989"/>
                  <a:pt x="5076502" y="244421"/>
                </a:cubicBezTo>
                <a:cubicBezTo>
                  <a:pt x="5117846" y="207940"/>
                  <a:pt x="5143383" y="189700"/>
                  <a:pt x="5153110" y="189700"/>
                </a:cubicBezTo>
                <a:lnTo>
                  <a:pt x="5153110" y="160515"/>
                </a:lnTo>
                <a:cubicBezTo>
                  <a:pt x="5153110" y="158083"/>
                  <a:pt x="5166487" y="147139"/>
                  <a:pt x="5193240" y="127683"/>
                </a:cubicBezTo>
                <a:close/>
                <a:moveTo>
                  <a:pt x="12300099" y="0"/>
                </a:moveTo>
                <a:cubicBezTo>
                  <a:pt x="12360900" y="17025"/>
                  <a:pt x="12391300" y="35265"/>
                  <a:pt x="12391300" y="54721"/>
                </a:cubicBezTo>
                <a:cubicBezTo>
                  <a:pt x="12403461" y="44993"/>
                  <a:pt x="12411972" y="40129"/>
                  <a:pt x="12416837" y="40129"/>
                </a:cubicBezTo>
                <a:lnTo>
                  <a:pt x="12431429" y="40129"/>
                </a:lnTo>
                <a:cubicBezTo>
                  <a:pt x="12431429" y="18241"/>
                  <a:pt x="12436293" y="7296"/>
                  <a:pt x="12446021" y="7296"/>
                </a:cubicBezTo>
                <a:cubicBezTo>
                  <a:pt x="12446021" y="14593"/>
                  <a:pt x="12497095" y="30401"/>
                  <a:pt x="12599241" y="54721"/>
                </a:cubicBezTo>
                <a:lnTo>
                  <a:pt x="12599241" y="62017"/>
                </a:lnTo>
                <a:lnTo>
                  <a:pt x="12628425" y="54721"/>
                </a:lnTo>
                <a:lnTo>
                  <a:pt x="12653962" y="54721"/>
                </a:lnTo>
                <a:lnTo>
                  <a:pt x="12741516" y="83906"/>
                </a:lnTo>
                <a:lnTo>
                  <a:pt x="12792589" y="153219"/>
                </a:lnTo>
                <a:lnTo>
                  <a:pt x="12788941" y="186052"/>
                </a:lnTo>
                <a:cubicBezTo>
                  <a:pt x="12827854" y="227397"/>
                  <a:pt x="12847310" y="254150"/>
                  <a:pt x="12847310" y="266310"/>
                </a:cubicBezTo>
                <a:cubicBezTo>
                  <a:pt x="12844877" y="280902"/>
                  <a:pt x="12840014" y="288198"/>
                  <a:pt x="12832718" y="288198"/>
                </a:cubicBezTo>
                <a:lnTo>
                  <a:pt x="12858254" y="353864"/>
                </a:lnTo>
                <a:cubicBezTo>
                  <a:pt x="13018770" y="331975"/>
                  <a:pt x="13210901" y="314950"/>
                  <a:pt x="13434651" y="302790"/>
                </a:cubicBezTo>
                <a:cubicBezTo>
                  <a:pt x="13444379" y="307654"/>
                  <a:pt x="13451675" y="310087"/>
                  <a:pt x="13456539" y="310087"/>
                </a:cubicBezTo>
                <a:cubicBezTo>
                  <a:pt x="13480859" y="310087"/>
                  <a:pt x="13501531" y="301575"/>
                  <a:pt x="13518556" y="284550"/>
                </a:cubicBezTo>
                <a:lnTo>
                  <a:pt x="13522205" y="284550"/>
                </a:lnTo>
                <a:cubicBezTo>
                  <a:pt x="13544093" y="284550"/>
                  <a:pt x="13561117" y="289414"/>
                  <a:pt x="13573277" y="299142"/>
                </a:cubicBezTo>
                <a:lnTo>
                  <a:pt x="13617053" y="288198"/>
                </a:lnTo>
                <a:cubicBezTo>
                  <a:pt x="13658399" y="288198"/>
                  <a:pt x="13760545" y="331975"/>
                  <a:pt x="13923493" y="419529"/>
                </a:cubicBezTo>
                <a:cubicBezTo>
                  <a:pt x="14032935" y="521675"/>
                  <a:pt x="14093736" y="583692"/>
                  <a:pt x="14105896" y="605581"/>
                </a:cubicBezTo>
                <a:lnTo>
                  <a:pt x="14105896" y="656654"/>
                </a:lnTo>
                <a:cubicBezTo>
                  <a:pt x="14113192" y="688270"/>
                  <a:pt x="14120488" y="711375"/>
                  <a:pt x="14127785" y="725967"/>
                </a:cubicBezTo>
                <a:lnTo>
                  <a:pt x="14127785" y="769744"/>
                </a:lnTo>
                <a:cubicBezTo>
                  <a:pt x="14127785" y="772176"/>
                  <a:pt x="14125353" y="773392"/>
                  <a:pt x="14120488" y="773392"/>
                </a:cubicBezTo>
                <a:lnTo>
                  <a:pt x="14135081" y="798929"/>
                </a:lnTo>
                <a:cubicBezTo>
                  <a:pt x="14130216" y="811089"/>
                  <a:pt x="14127785" y="818385"/>
                  <a:pt x="14127785" y="820817"/>
                </a:cubicBezTo>
                <a:cubicBezTo>
                  <a:pt x="14142377" y="820817"/>
                  <a:pt x="14150888" y="848786"/>
                  <a:pt x="14153321" y="904723"/>
                </a:cubicBezTo>
                <a:lnTo>
                  <a:pt x="14127785" y="919315"/>
                </a:lnTo>
                <a:lnTo>
                  <a:pt x="14142377" y="974036"/>
                </a:lnTo>
                <a:cubicBezTo>
                  <a:pt x="14135081" y="976468"/>
                  <a:pt x="14125353" y="977684"/>
                  <a:pt x="14113192" y="977684"/>
                </a:cubicBezTo>
                <a:lnTo>
                  <a:pt x="14113192" y="992277"/>
                </a:lnTo>
                <a:lnTo>
                  <a:pt x="14120488" y="1010517"/>
                </a:lnTo>
                <a:lnTo>
                  <a:pt x="14120488" y="1025109"/>
                </a:lnTo>
                <a:cubicBezTo>
                  <a:pt x="14071848" y="1039702"/>
                  <a:pt x="14047527" y="1057942"/>
                  <a:pt x="14047527" y="1079830"/>
                </a:cubicBezTo>
                <a:lnTo>
                  <a:pt x="14054823" y="1079830"/>
                </a:lnTo>
                <a:cubicBezTo>
                  <a:pt x="14088871" y="1091991"/>
                  <a:pt x="14105896" y="1102935"/>
                  <a:pt x="14105896" y="1112663"/>
                </a:cubicBezTo>
                <a:cubicBezTo>
                  <a:pt x="14105896" y="1115095"/>
                  <a:pt x="14103463" y="1117527"/>
                  <a:pt x="14098600" y="1119959"/>
                </a:cubicBezTo>
                <a:cubicBezTo>
                  <a:pt x="14088871" y="1122391"/>
                  <a:pt x="14080360" y="1124823"/>
                  <a:pt x="14073063" y="1127256"/>
                </a:cubicBezTo>
                <a:lnTo>
                  <a:pt x="14076711" y="1181977"/>
                </a:lnTo>
                <a:cubicBezTo>
                  <a:pt x="14040231" y="1220889"/>
                  <a:pt x="14013478" y="1240346"/>
                  <a:pt x="13996454" y="1240346"/>
                </a:cubicBezTo>
                <a:lnTo>
                  <a:pt x="13981861" y="1240346"/>
                </a:lnTo>
                <a:lnTo>
                  <a:pt x="13992806" y="1254938"/>
                </a:lnTo>
                <a:lnTo>
                  <a:pt x="13992806" y="1258586"/>
                </a:lnTo>
                <a:cubicBezTo>
                  <a:pt x="13983078" y="1258586"/>
                  <a:pt x="13975782" y="1259802"/>
                  <a:pt x="13970917" y="1262234"/>
                </a:cubicBezTo>
                <a:cubicBezTo>
                  <a:pt x="13968485" y="1259802"/>
                  <a:pt x="13961188" y="1258586"/>
                  <a:pt x="13949029" y="1258586"/>
                </a:cubicBezTo>
                <a:cubicBezTo>
                  <a:pt x="13949029" y="1265882"/>
                  <a:pt x="13927140" y="1271962"/>
                  <a:pt x="13883364" y="1276827"/>
                </a:cubicBezTo>
                <a:lnTo>
                  <a:pt x="13890660" y="1291419"/>
                </a:lnTo>
                <a:cubicBezTo>
                  <a:pt x="13890660" y="1301147"/>
                  <a:pt x="13887011" y="1306011"/>
                  <a:pt x="13879715" y="1306011"/>
                </a:cubicBezTo>
                <a:lnTo>
                  <a:pt x="13832290" y="1306011"/>
                </a:lnTo>
                <a:cubicBezTo>
                  <a:pt x="13815266" y="1306011"/>
                  <a:pt x="13806754" y="1307227"/>
                  <a:pt x="13806754" y="1309659"/>
                </a:cubicBezTo>
                <a:lnTo>
                  <a:pt x="13777569" y="1306011"/>
                </a:lnTo>
                <a:cubicBezTo>
                  <a:pt x="13704607" y="1306011"/>
                  <a:pt x="13646239" y="1301147"/>
                  <a:pt x="13602461" y="1291419"/>
                </a:cubicBezTo>
                <a:cubicBezTo>
                  <a:pt x="13575709" y="1301147"/>
                  <a:pt x="13541660" y="1306011"/>
                  <a:pt x="13500315" y="1306011"/>
                </a:cubicBezTo>
                <a:lnTo>
                  <a:pt x="13493019" y="1291419"/>
                </a:lnTo>
                <a:lnTo>
                  <a:pt x="13482076" y="1295067"/>
                </a:lnTo>
                <a:cubicBezTo>
                  <a:pt x="13474780" y="1292635"/>
                  <a:pt x="13468699" y="1291419"/>
                  <a:pt x="13463835" y="1291419"/>
                </a:cubicBezTo>
                <a:lnTo>
                  <a:pt x="13456539" y="1306011"/>
                </a:lnTo>
                <a:lnTo>
                  <a:pt x="13423706" y="1295067"/>
                </a:lnTo>
                <a:cubicBezTo>
                  <a:pt x="13413977" y="1295067"/>
                  <a:pt x="13388441" y="1306011"/>
                  <a:pt x="13347097" y="1327900"/>
                </a:cubicBezTo>
                <a:cubicBezTo>
                  <a:pt x="13310615" y="1325467"/>
                  <a:pt x="13278999" y="1318171"/>
                  <a:pt x="13252247" y="1306011"/>
                </a:cubicBezTo>
                <a:cubicBezTo>
                  <a:pt x="13232791" y="1306011"/>
                  <a:pt x="13196309" y="1338844"/>
                  <a:pt x="13142804" y="1404509"/>
                </a:cubicBezTo>
                <a:cubicBezTo>
                  <a:pt x="13118484" y="1428830"/>
                  <a:pt x="13092947" y="1448286"/>
                  <a:pt x="13066195" y="1462878"/>
                </a:cubicBezTo>
                <a:cubicBezTo>
                  <a:pt x="13066195" y="1477470"/>
                  <a:pt x="13062547" y="1484767"/>
                  <a:pt x="13055251" y="1484767"/>
                </a:cubicBezTo>
                <a:lnTo>
                  <a:pt x="13055251" y="1495711"/>
                </a:lnTo>
                <a:cubicBezTo>
                  <a:pt x="13055251" y="1505439"/>
                  <a:pt x="13118484" y="1520031"/>
                  <a:pt x="13244951" y="1539488"/>
                </a:cubicBezTo>
                <a:lnTo>
                  <a:pt x="13274135" y="1528544"/>
                </a:lnTo>
                <a:lnTo>
                  <a:pt x="13339801" y="1528544"/>
                </a:lnTo>
                <a:lnTo>
                  <a:pt x="13339801" y="1510303"/>
                </a:lnTo>
                <a:cubicBezTo>
                  <a:pt x="13332505" y="1510303"/>
                  <a:pt x="13328856" y="1505439"/>
                  <a:pt x="13328856" y="1495711"/>
                </a:cubicBezTo>
                <a:cubicBezTo>
                  <a:pt x="13328856" y="1493279"/>
                  <a:pt x="13339801" y="1488415"/>
                  <a:pt x="13361689" y="1481119"/>
                </a:cubicBezTo>
                <a:cubicBezTo>
                  <a:pt x="13383577" y="1471390"/>
                  <a:pt x="13412761" y="1462878"/>
                  <a:pt x="13449243" y="1455582"/>
                </a:cubicBezTo>
                <a:cubicBezTo>
                  <a:pt x="13546525" y="1455582"/>
                  <a:pt x="13619486" y="1532192"/>
                  <a:pt x="13668127" y="1685411"/>
                </a:cubicBezTo>
                <a:cubicBezTo>
                  <a:pt x="13668127" y="1738916"/>
                  <a:pt x="13670559" y="1770533"/>
                  <a:pt x="13675423" y="1780261"/>
                </a:cubicBezTo>
                <a:cubicBezTo>
                  <a:pt x="13675423" y="1785125"/>
                  <a:pt x="13672991" y="1787557"/>
                  <a:pt x="13668127" y="1787557"/>
                </a:cubicBezTo>
                <a:lnTo>
                  <a:pt x="13675423" y="1849574"/>
                </a:lnTo>
                <a:lnTo>
                  <a:pt x="13675423" y="1893351"/>
                </a:lnTo>
                <a:cubicBezTo>
                  <a:pt x="13675423" y="1917672"/>
                  <a:pt x="13666911" y="1944424"/>
                  <a:pt x="13649886" y="1973609"/>
                </a:cubicBezTo>
                <a:lnTo>
                  <a:pt x="13617053" y="1969961"/>
                </a:lnTo>
                <a:lnTo>
                  <a:pt x="13595165" y="1969961"/>
                </a:lnTo>
                <a:cubicBezTo>
                  <a:pt x="13573277" y="1969961"/>
                  <a:pt x="13558685" y="1979689"/>
                  <a:pt x="13551389" y="1999145"/>
                </a:cubicBezTo>
                <a:lnTo>
                  <a:pt x="13627998" y="2035626"/>
                </a:lnTo>
                <a:cubicBezTo>
                  <a:pt x="13659615" y="2025898"/>
                  <a:pt x="13680287" y="2013738"/>
                  <a:pt x="13690015" y="1999145"/>
                </a:cubicBezTo>
                <a:lnTo>
                  <a:pt x="13733793" y="1995497"/>
                </a:lnTo>
                <a:cubicBezTo>
                  <a:pt x="13745953" y="2002793"/>
                  <a:pt x="13760545" y="2010090"/>
                  <a:pt x="13777569" y="2017386"/>
                </a:cubicBezTo>
                <a:cubicBezTo>
                  <a:pt x="13804321" y="2027114"/>
                  <a:pt x="13833507" y="2036842"/>
                  <a:pt x="13865123" y="2046570"/>
                </a:cubicBezTo>
                <a:cubicBezTo>
                  <a:pt x="13896740" y="2083051"/>
                  <a:pt x="13917412" y="2101291"/>
                  <a:pt x="13927140" y="2101291"/>
                </a:cubicBezTo>
                <a:lnTo>
                  <a:pt x="13949029" y="2134124"/>
                </a:lnTo>
                <a:lnTo>
                  <a:pt x="13941732" y="2159661"/>
                </a:lnTo>
                <a:cubicBezTo>
                  <a:pt x="13941732" y="2171821"/>
                  <a:pt x="13969702" y="2192493"/>
                  <a:pt x="14025639" y="2221678"/>
                </a:cubicBezTo>
                <a:lnTo>
                  <a:pt x="14029286" y="2236270"/>
                </a:lnTo>
                <a:lnTo>
                  <a:pt x="14029286" y="2239918"/>
                </a:lnTo>
                <a:lnTo>
                  <a:pt x="14025639" y="2280047"/>
                </a:lnTo>
                <a:cubicBezTo>
                  <a:pt x="14045095" y="2314096"/>
                  <a:pt x="14054823" y="2337200"/>
                  <a:pt x="14054823" y="2349360"/>
                </a:cubicBezTo>
                <a:cubicBezTo>
                  <a:pt x="14030503" y="2371249"/>
                  <a:pt x="14015911" y="2382193"/>
                  <a:pt x="14011046" y="2382193"/>
                </a:cubicBezTo>
                <a:lnTo>
                  <a:pt x="13970917" y="2382193"/>
                </a:lnTo>
                <a:cubicBezTo>
                  <a:pt x="13970917" y="2401650"/>
                  <a:pt x="13953892" y="2411378"/>
                  <a:pt x="13919844" y="2411378"/>
                </a:cubicBezTo>
                <a:lnTo>
                  <a:pt x="13908900" y="2411378"/>
                </a:lnTo>
                <a:lnTo>
                  <a:pt x="13865123" y="2407730"/>
                </a:lnTo>
                <a:cubicBezTo>
                  <a:pt x="13860260" y="2410162"/>
                  <a:pt x="13855395" y="2411378"/>
                  <a:pt x="13850531" y="2411378"/>
                </a:cubicBezTo>
                <a:cubicBezTo>
                  <a:pt x="13843235" y="2408946"/>
                  <a:pt x="13837154" y="2407730"/>
                  <a:pt x="13832290" y="2407730"/>
                </a:cubicBezTo>
                <a:lnTo>
                  <a:pt x="13832290" y="2411378"/>
                </a:lnTo>
                <a:lnTo>
                  <a:pt x="13835939" y="2429618"/>
                </a:lnTo>
                <a:lnTo>
                  <a:pt x="13824994" y="2433266"/>
                </a:lnTo>
                <a:lnTo>
                  <a:pt x="13565981" y="2433266"/>
                </a:lnTo>
                <a:cubicBezTo>
                  <a:pt x="13544093" y="2433266"/>
                  <a:pt x="13522205" y="2432050"/>
                  <a:pt x="13500315" y="2429618"/>
                </a:cubicBezTo>
                <a:cubicBezTo>
                  <a:pt x="13497883" y="2432050"/>
                  <a:pt x="13483291" y="2433266"/>
                  <a:pt x="13456539" y="2433266"/>
                </a:cubicBezTo>
                <a:cubicBezTo>
                  <a:pt x="13454106" y="2430834"/>
                  <a:pt x="13452890" y="2423538"/>
                  <a:pt x="13452890" y="2411378"/>
                </a:cubicBezTo>
                <a:lnTo>
                  <a:pt x="13434651" y="2411378"/>
                </a:lnTo>
                <a:cubicBezTo>
                  <a:pt x="13415194" y="2416242"/>
                  <a:pt x="13398169" y="2421106"/>
                  <a:pt x="13383577" y="2425970"/>
                </a:cubicBezTo>
                <a:lnTo>
                  <a:pt x="13372633" y="2429618"/>
                </a:lnTo>
                <a:lnTo>
                  <a:pt x="13339801" y="2429618"/>
                </a:lnTo>
                <a:lnTo>
                  <a:pt x="13317912" y="2411378"/>
                </a:lnTo>
                <a:lnTo>
                  <a:pt x="13314264" y="2411378"/>
                </a:lnTo>
                <a:cubicBezTo>
                  <a:pt x="13302104" y="2411378"/>
                  <a:pt x="13289943" y="2417458"/>
                  <a:pt x="13277783" y="2429618"/>
                </a:cubicBezTo>
                <a:cubicBezTo>
                  <a:pt x="13277783" y="2417458"/>
                  <a:pt x="13272920" y="2411378"/>
                  <a:pt x="13263190" y="2411378"/>
                </a:cubicBezTo>
                <a:cubicBezTo>
                  <a:pt x="13260759" y="2411378"/>
                  <a:pt x="13255894" y="2412594"/>
                  <a:pt x="13248598" y="2415026"/>
                </a:cubicBezTo>
                <a:cubicBezTo>
                  <a:pt x="13238870" y="2417458"/>
                  <a:pt x="13227926" y="2422322"/>
                  <a:pt x="13215766" y="2429618"/>
                </a:cubicBezTo>
                <a:cubicBezTo>
                  <a:pt x="13203605" y="2417458"/>
                  <a:pt x="13190230" y="2411378"/>
                  <a:pt x="13175637" y="2411378"/>
                </a:cubicBezTo>
                <a:cubicBezTo>
                  <a:pt x="13173205" y="2411378"/>
                  <a:pt x="13171989" y="2416242"/>
                  <a:pt x="13171989" y="2425970"/>
                </a:cubicBezTo>
                <a:cubicBezTo>
                  <a:pt x="13135508" y="2416242"/>
                  <a:pt x="13114835" y="2410162"/>
                  <a:pt x="13109972" y="2407730"/>
                </a:cubicBezTo>
                <a:cubicBezTo>
                  <a:pt x="13105108" y="2410162"/>
                  <a:pt x="13096595" y="2411378"/>
                  <a:pt x="13084435" y="2411378"/>
                </a:cubicBezTo>
                <a:lnTo>
                  <a:pt x="13047954" y="2400433"/>
                </a:lnTo>
                <a:cubicBezTo>
                  <a:pt x="13047954" y="2407730"/>
                  <a:pt x="13039442" y="2411378"/>
                  <a:pt x="13022418" y="2411378"/>
                </a:cubicBezTo>
                <a:lnTo>
                  <a:pt x="13022418" y="2433266"/>
                </a:lnTo>
                <a:lnTo>
                  <a:pt x="13142804" y="2444210"/>
                </a:lnTo>
                <a:lnTo>
                  <a:pt x="13142804" y="2455155"/>
                </a:lnTo>
                <a:lnTo>
                  <a:pt x="13128212" y="2473395"/>
                </a:lnTo>
                <a:lnTo>
                  <a:pt x="13128212" y="2484339"/>
                </a:lnTo>
                <a:lnTo>
                  <a:pt x="13263190" y="2557301"/>
                </a:lnTo>
                <a:cubicBezTo>
                  <a:pt x="13336152" y="2591349"/>
                  <a:pt x="13383577" y="2618102"/>
                  <a:pt x="13405465" y="2637558"/>
                </a:cubicBezTo>
                <a:cubicBezTo>
                  <a:pt x="13580573" y="2712952"/>
                  <a:pt x="13743521" y="2765241"/>
                  <a:pt x="13894307" y="2794426"/>
                </a:cubicBezTo>
                <a:lnTo>
                  <a:pt x="14003750" y="2838202"/>
                </a:lnTo>
                <a:lnTo>
                  <a:pt x="14160617" y="2958589"/>
                </a:lnTo>
                <a:cubicBezTo>
                  <a:pt x="14160617" y="2968317"/>
                  <a:pt x="14180074" y="2996286"/>
                  <a:pt x="14218986" y="3042495"/>
                </a:cubicBezTo>
                <a:cubicBezTo>
                  <a:pt x="14218986" y="3064383"/>
                  <a:pt x="14222634" y="3075327"/>
                  <a:pt x="14229931" y="3075327"/>
                </a:cubicBezTo>
                <a:lnTo>
                  <a:pt x="14222634" y="3140993"/>
                </a:lnTo>
                <a:lnTo>
                  <a:pt x="14222634" y="3177474"/>
                </a:lnTo>
                <a:cubicBezTo>
                  <a:pt x="14222634" y="3192066"/>
                  <a:pt x="14214123" y="3199362"/>
                  <a:pt x="14197098" y="3199362"/>
                </a:cubicBezTo>
                <a:cubicBezTo>
                  <a:pt x="14211690" y="3213954"/>
                  <a:pt x="14218986" y="3226114"/>
                  <a:pt x="14218986" y="3235843"/>
                </a:cubicBezTo>
                <a:cubicBezTo>
                  <a:pt x="14180074" y="3238275"/>
                  <a:pt x="14149673" y="3249219"/>
                  <a:pt x="14127785" y="3268675"/>
                </a:cubicBezTo>
                <a:lnTo>
                  <a:pt x="14135081" y="3294212"/>
                </a:lnTo>
                <a:cubicBezTo>
                  <a:pt x="14127785" y="3299076"/>
                  <a:pt x="14119273" y="3302724"/>
                  <a:pt x="14109544" y="3305156"/>
                </a:cubicBezTo>
                <a:cubicBezTo>
                  <a:pt x="14102248" y="3307588"/>
                  <a:pt x="14093736" y="3308804"/>
                  <a:pt x="14084008" y="3308804"/>
                </a:cubicBezTo>
                <a:cubicBezTo>
                  <a:pt x="14088871" y="3330693"/>
                  <a:pt x="14096167" y="3341637"/>
                  <a:pt x="14105896" y="3341637"/>
                </a:cubicBezTo>
                <a:lnTo>
                  <a:pt x="14105896" y="3345285"/>
                </a:lnTo>
                <a:cubicBezTo>
                  <a:pt x="14105896" y="3350149"/>
                  <a:pt x="14098600" y="3356229"/>
                  <a:pt x="14084008" y="3363525"/>
                </a:cubicBezTo>
                <a:cubicBezTo>
                  <a:pt x="14084008" y="3358661"/>
                  <a:pt x="14081575" y="3356229"/>
                  <a:pt x="14076711" y="3356229"/>
                </a:cubicBezTo>
                <a:lnTo>
                  <a:pt x="14084008" y="3345285"/>
                </a:lnTo>
                <a:lnTo>
                  <a:pt x="14084008" y="3341637"/>
                </a:lnTo>
                <a:lnTo>
                  <a:pt x="14065767" y="3341637"/>
                </a:lnTo>
                <a:cubicBezTo>
                  <a:pt x="14053607" y="3341637"/>
                  <a:pt x="14025639" y="3353797"/>
                  <a:pt x="13981861" y="3378118"/>
                </a:cubicBezTo>
                <a:cubicBezTo>
                  <a:pt x="13938085" y="3378118"/>
                  <a:pt x="13895524" y="3359877"/>
                  <a:pt x="13854179" y="3323396"/>
                </a:cubicBezTo>
                <a:lnTo>
                  <a:pt x="13839586" y="3323396"/>
                </a:lnTo>
                <a:cubicBezTo>
                  <a:pt x="13839586" y="3345285"/>
                  <a:pt x="13834723" y="3356229"/>
                  <a:pt x="13824994" y="3356229"/>
                </a:cubicBezTo>
                <a:lnTo>
                  <a:pt x="13821347" y="3356229"/>
                </a:lnTo>
                <a:lnTo>
                  <a:pt x="13773922" y="3330693"/>
                </a:lnTo>
                <a:lnTo>
                  <a:pt x="13766625" y="3330693"/>
                </a:lnTo>
                <a:lnTo>
                  <a:pt x="13748385" y="3345285"/>
                </a:lnTo>
                <a:lnTo>
                  <a:pt x="13744736" y="3345285"/>
                </a:lnTo>
                <a:lnTo>
                  <a:pt x="13722848" y="3330693"/>
                </a:lnTo>
                <a:lnTo>
                  <a:pt x="13719200" y="3330693"/>
                </a:lnTo>
                <a:lnTo>
                  <a:pt x="13700960" y="3345285"/>
                </a:lnTo>
                <a:cubicBezTo>
                  <a:pt x="13598814" y="3286916"/>
                  <a:pt x="13538012" y="3257731"/>
                  <a:pt x="13518556" y="3257731"/>
                </a:cubicBezTo>
                <a:cubicBezTo>
                  <a:pt x="13511260" y="3255299"/>
                  <a:pt x="13505179" y="3251651"/>
                  <a:pt x="13500315" y="3246787"/>
                </a:cubicBezTo>
                <a:cubicBezTo>
                  <a:pt x="13495452" y="3244355"/>
                  <a:pt x="13493019" y="3241923"/>
                  <a:pt x="13493019" y="3239491"/>
                </a:cubicBezTo>
                <a:lnTo>
                  <a:pt x="13540444" y="3239491"/>
                </a:lnTo>
                <a:cubicBezTo>
                  <a:pt x="13503964" y="3212738"/>
                  <a:pt x="13449243" y="3187202"/>
                  <a:pt x="13376281" y="3162881"/>
                </a:cubicBezTo>
                <a:cubicBezTo>
                  <a:pt x="13376281" y="3177474"/>
                  <a:pt x="13372633" y="3184770"/>
                  <a:pt x="13365337" y="3184770"/>
                </a:cubicBezTo>
                <a:cubicBezTo>
                  <a:pt x="13348312" y="3184770"/>
                  <a:pt x="13319127" y="3170177"/>
                  <a:pt x="13277783" y="3140993"/>
                </a:cubicBezTo>
                <a:cubicBezTo>
                  <a:pt x="13226710" y="3136129"/>
                  <a:pt x="13136723" y="3071679"/>
                  <a:pt x="13007826" y="2947645"/>
                </a:cubicBezTo>
                <a:cubicBezTo>
                  <a:pt x="13007826" y="2945213"/>
                  <a:pt x="12995666" y="2933052"/>
                  <a:pt x="12971345" y="2911164"/>
                </a:cubicBezTo>
                <a:cubicBezTo>
                  <a:pt x="12937296" y="2884411"/>
                  <a:pt x="12895951" y="2854011"/>
                  <a:pt x="12847310" y="2819962"/>
                </a:cubicBezTo>
                <a:lnTo>
                  <a:pt x="12832718" y="2819962"/>
                </a:lnTo>
                <a:lnTo>
                  <a:pt x="12843662" y="2830906"/>
                </a:lnTo>
                <a:lnTo>
                  <a:pt x="12843662" y="2841851"/>
                </a:lnTo>
                <a:cubicBezTo>
                  <a:pt x="12831503" y="2900220"/>
                  <a:pt x="12824206" y="2929404"/>
                  <a:pt x="12821774" y="2929404"/>
                </a:cubicBezTo>
                <a:cubicBezTo>
                  <a:pt x="12829070" y="2946429"/>
                  <a:pt x="12836366" y="2995070"/>
                  <a:pt x="12843662" y="3075327"/>
                </a:cubicBezTo>
                <a:lnTo>
                  <a:pt x="12829070" y="3228547"/>
                </a:lnTo>
                <a:cubicBezTo>
                  <a:pt x="12831503" y="3233411"/>
                  <a:pt x="12832718" y="3241923"/>
                  <a:pt x="12832718" y="3254083"/>
                </a:cubicBezTo>
                <a:lnTo>
                  <a:pt x="12829070" y="3254083"/>
                </a:lnTo>
                <a:lnTo>
                  <a:pt x="12832718" y="3265027"/>
                </a:lnTo>
                <a:cubicBezTo>
                  <a:pt x="12832718" y="3277188"/>
                  <a:pt x="12822989" y="3310020"/>
                  <a:pt x="12803533" y="3363525"/>
                </a:cubicBezTo>
                <a:lnTo>
                  <a:pt x="12814478" y="3378118"/>
                </a:lnTo>
                <a:lnTo>
                  <a:pt x="12814478" y="3385414"/>
                </a:lnTo>
                <a:cubicBezTo>
                  <a:pt x="12814478" y="3395142"/>
                  <a:pt x="12810829" y="3403654"/>
                  <a:pt x="12803533" y="3410950"/>
                </a:cubicBezTo>
                <a:cubicBezTo>
                  <a:pt x="12810829" y="3413382"/>
                  <a:pt x="12814478" y="3419463"/>
                  <a:pt x="12814478" y="3429191"/>
                </a:cubicBezTo>
                <a:cubicBezTo>
                  <a:pt x="12814478" y="3451079"/>
                  <a:pt x="12776781" y="3496072"/>
                  <a:pt x="12701387" y="3564170"/>
                </a:cubicBezTo>
                <a:cubicBezTo>
                  <a:pt x="12701387" y="3590922"/>
                  <a:pt x="12684363" y="3605514"/>
                  <a:pt x="12650314" y="3607947"/>
                </a:cubicBezTo>
                <a:cubicBezTo>
                  <a:pt x="12650314" y="3603082"/>
                  <a:pt x="12635721" y="3589706"/>
                  <a:pt x="12606537" y="3567818"/>
                </a:cubicBezTo>
                <a:lnTo>
                  <a:pt x="12621129" y="3549577"/>
                </a:lnTo>
                <a:cubicBezTo>
                  <a:pt x="12572489" y="3537417"/>
                  <a:pt x="12543304" y="3527689"/>
                  <a:pt x="12533575" y="3520393"/>
                </a:cubicBezTo>
                <a:cubicBezTo>
                  <a:pt x="12533575" y="3539849"/>
                  <a:pt x="12528711" y="3549577"/>
                  <a:pt x="12518983" y="3549577"/>
                </a:cubicBezTo>
                <a:cubicBezTo>
                  <a:pt x="12509255" y="3549577"/>
                  <a:pt x="12499526" y="3533769"/>
                  <a:pt x="12489799" y="3502152"/>
                </a:cubicBezTo>
                <a:cubicBezTo>
                  <a:pt x="12494663" y="3492424"/>
                  <a:pt x="12497095" y="3483912"/>
                  <a:pt x="12497095" y="3476616"/>
                </a:cubicBezTo>
                <a:cubicBezTo>
                  <a:pt x="12463046" y="3440135"/>
                  <a:pt x="12436293" y="3415815"/>
                  <a:pt x="12416837" y="3403654"/>
                </a:cubicBezTo>
                <a:cubicBezTo>
                  <a:pt x="12399813" y="3379334"/>
                  <a:pt x="12385221" y="3342853"/>
                  <a:pt x="12373061" y="3294212"/>
                </a:cubicBezTo>
                <a:cubicBezTo>
                  <a:pt x="12373061" y="3262595"/>
                  <a:pt x="12380357" y="3223682"/>
                  <a:pt x="12394949" y="3177474"/>
                </a:cubicBezTo>
                <a:cubicBezTo>
                  <a:pt x="12394949" y="3175041"/>
                  <a:pt x="12393733" y="3173826"/>
                  <a:pt x="12391300" y="3173826"/>
                </a:cubicBezTo>
                <a:cubicBezTo>
                  <a:pt x="12403461" y="3037631"/>
                  <a:pt x="12415621" y="2946429"/>
                  <a:pt x="12427782" y="2900220"/>
                </a:cubicBezTo>
                <a:lnTo>
                  <a:pt x="12420486" y="2881979"/>
                </a:lnTo>
                <a:lnTo>
                  <a:pt x="12424133" y="2871035"/>
                </a:lnTo>
                <a:lnTo>
                  <a:pt x="12427782" y="2863739"/>
                </a:lnTo>
                <a:lnTo>
                  <a:pt x="12416837" y="2856443"/>
                </a:lnTo>
                <a:cubicBezTo>
                  <a:pt x="12414405" y="2863739"/>
                  <a:pt x="12408325" y="2872251"/>
                  <a:pt x="12398596" y="2881979"/>
                </a:cubicBezTo>
                <a:cubicBezTo>
                  <a:pt x="12381572" y="2899004"/>
                  <a:pt x="12362116" y="2914812"/>
                  <a:pt x="12340228" y="2929404"/>
                </a:cubicBezTo>
                <a:cubicBezTo>
                  <a:pt x="12340228" y="2941565"/>
                  <a:pt x="12302530" y="2967101"/>
                  <a:pt x="12227137" y="3006014"/>
                </a:cubicBezTo>
                <a:cubicBezTo>
                  <a:pt x="12227137" y="3015742"/>
                  <a:pt x="12176065" y="3048575"/>
                  <a:pt x="12073919" y="3104512"/>
                </a:cubicBezTo>
                <a:cubicBezTo>
                  <a:pt x="12054462" y="3131264"/>
                  <a:pt x="12000957" y="3162881"/>
                  <a:pt x="11913403" y="3199362"/>
                </a:cubicBezTo>
                <a:cubicBezTo>
                  <a:pt x="11901242" y="3194498"/>
                  <a:pt x="11892731" y="3192066"/>
                  <a:pt x="11887866" y="3192066"/>
                </a:cubicBezTo>
                <a:lnTo>
                  <a:pt x="11898811" y="3206658"/>
                </a:lnTo>
                <a:cubicBezTo>
                  <a:pt x="11889082" y="3213954"/>
                  <a:pt x="11884219" y="3223682"/>
                  <a:pt x="11884219" y="3235843"/>
                </a:cubicBezTo>
                <a:lnTo>
                  <a:pt x="11869626" y="3235843"/>
                </a:lnTo>
                <a:cubicBezTo>
                  <a:pt x="11862330" y="3235843"/>
                  <a:pt x="11858682" y="3233411"/>
                  <a:pt x="11858682" y="3228547"/>
                </a:cubicBezTo>
                <a:lnTo>
                  <a:pt x="11588724" y="3356229"/>
                </a:lnTo>
                <a:cubicBezTo>
                  <a:pt x="11557107" y="3387846"/>
                  <a:pt x="11510898" y="3403654"/>
                  <a:pt x="11450097" y="3403654"/>
                </a:cubicBezTo>
                <a:cubicBezTo>
                  <a:pt x="11450097" y="3393926"/>
                  <a:pt x="11447665" y="3389062"/>
                  <a:pt x="11442801" y="3389062"/>
                </a:cubicBezTo>
                <a:lnTo>
                  <a:pt x="11399025" y="3389062"/>
                </a:lnTo>
                <a:cubicBezTo>
                  <a:pt x="11382000" y="3403654"/>
                  <a:pt x="11358896" y="3410950"/>
                  <a:pt x="11329711" y="3410950"/>
                </a:cubicBezTo>
                <a:cubicBezTo>
                  <a:pt x="11327278" y="3406086"/>
                  <a:pt x="11326063" y="3398790"/>
                  <a:pt x="11326063" y="3389062"/>
                </a:cubicBezTo>
                <a:lnTo>
                  <a:pt x="11307822" y="3389062"/>
                </a:lnTo>
                <a:lnTo>
                  <a:pt x="11293230" y="3403654"/>
                </a:lnTo>
                <a:lnTo>
                  <a:pt x="11282285" y="3403654"/>
                </a:lnTo>
                <a:cubicBezTo>
                  <a:pt x="11209325" y="3374470"/>
                  <a:pt x="11172843" y="3340421"/>
                  <a:pt x="11172843" y="3301508"/>
                </a:cubicBezTo>
                <a:lnTo>
                  <a:pt x="11165547" y="3206658"/>
                </a:lnTo>
                <a:cubicBezTo>
                  <a:pt x="11167979" y="3182337"/>
                  <a:pt x="11195948" y="3149505"/>
                  <a:pt x="11249454" y="3108160"/>
                </a:cubicBezTo>
                <a:cubicBezTo>
                  <a:pt x="11254317" y="3096000"/>
                  <a:pt x="11260397" y="3089920"/>
                  <a:pt x="11267693" y="3089920"/>
                </a:cubicBezTo>
                <a:cubicBezTo>
                  <a:pt x="11257965" y="3075327"/>
                  <a:pt x="11253101" y="3060735"/>
                  <a:pt x="11253101" y="3046143"/>
                </a:cubicBezTo>
                <a:cubicBezTo>
                  <a:pt x="11253101" y="3004798"/>
                  <a:pt x="11272557" y="2984125"/>
                  <a:pt x="11311471" y="2984125"/>
                </a:cubicBezTo>
                <a:cubicBezTo>
                  <a:pt x="11311471" y="2986558"/>
                  <a:pt x="11315118" y="2987773"/>
                  <a:pt x="11322414" y="2987773"/>
                </a:cubicBezTo>
                <a:cubicBezTo>
                  <a:pt x="11322414" y="2980477"/>
                  <a:pt x="11324847" y="2976829"/>
                  <a:pt x="11329711" y="2976829"/>
                </a:cubicBezTo>
                <a:cubicBezTo>
                  <a:pt x="11346735" y="2984125"/>
                  <a:pt x="11358896" y="2987773"/>
                  <a:pt x="11366192" y="2987773"/>
                </a:cubicBezTo>
                <a:cubicBezTo>
                  <a:pt x="11371056" y="2987773"/>
                  <a:pt x="11399025" y="2971965"/>
                  <a:pt x="11450097" y="2940348"/>
                </a:cubicBezTo>
                <a:lnTo>
                  <a:pt x="11493875" y="2943997"/>
                </a:lnTo>
                <a:cubicBezTo>
                  <a:pt x="11501171" y="2929404"/>
                  <a:pt x="11536435" y="2908732"/>
                  <a:pt x="11599668" y="2881979"/>
                </a:cubicBezTo>
                <a:lnTo>
                  <a:pt x="11610613" y="2885627"/>
                </a:lnTo>
                <a:lnTo>
                  <a:pt x="11617909" y="2885627"/>
                </a:lnTo>
                <a:cubicBezTo>
                  <a:pt x="11620340" y="2878331"/>
                  <a:pt x="11696950" y="2841851"/>
                  <a:pt x="11847738" y="2776185"/>
                </a:cubicBezTo>
                <a:cubicBezTo>
                  <a:pt x="11847738" y="2766457"/>
                  <a:pt x="11910970" y="2717816"/>
                  <a:pt x="12037437" y="2630262"/>
                </a:cubicBezTo>
                <a:cubicBezTo>
                  <a:pt x="12042302" y="2613238"/>
                  <a:pt x="12061758" y="2601078"/>
                  <a:pt x="12095807" y="2593782"/>
                </a:cubicBezTo>
                <a:cubicBezTo>
                  <a:pt x="12134720" y="2550005"/>
                  <a:pt x="12154176" y="2522036"/>
                  <a:pt x="12154176" y="2509876"/>
                </a:cubicBezTo>
                <a:lnTo>
                  <a:pt x="12146879" y="2509876"/>
                </a:lnTo>
                <a:cubicBezTo>
                  <a:pt x="12137151" y="2534196"/>
                  <a:pt x="12120126" y="2546357"/>
                  <a:pt x="12095807" y="2546357"/>
                </a:cubicBezTo>
                <a:cubicBezTo>
                  <a:pt x="12095807" y="2536628"/>
                  <a:pt x="12090942" y="2531764"/>
                  <a:pt x="12081215" y="2531764"/>
                </a:cubicBezTo>
                <a:lnTo>
                  <a:pt x="12066623" y="2531764"/>
                </a:lnTo>
                <a:cubicBezTo>
                  <a:pt x="12044733" y="2546357"/>
                  <a:pt x="12000957" y="2559733"/>
                  <a:pt x="11935291" y="2571893"/>
                </a:cubicBezTo>
                <a:cubicBezTo>
                  <a:pt x="11935291" y="2564597"/>
                  <a:pt x="11934075" y="2560949"/>
                  <a:pt x="11931644" y="2560949"/>
                </a:cubicBezTo>
                <a:cubicBezTo>
                  <a:pt x="11931644" y="2570677"/>
                  <a:pt x="11926779" y="2575541"/>
                  <a:pt x="11917051" y="2575541"/>
                </a:cubicBezTo>
                <a:lnTo>
                  <a:pt x="11913403" y="2575541"/>
                </a:lnTo>
                <a:lnTo>
                  <a:pt x="11913403" y="2571893"/>
                </a:lnTo>
                <a:lnTo>
                  <a:pt x="11917051" y="2557301"/>
                </a:lnTo>
                <a:lnTo>
                  <a:pt x="11913403" y="2557301"/>
                </a:lnTo>
                <a:cubicBezTo>
                  <a:pt x="11886650" y="2557301"/>
                  <a:pt x="11858682" y="2571893"/>
                  <a:pt x="11829497" y="2601078"/>
                </a:cubicBezTo>
                <a:cubicBezTo>
                  <a:pt x="11807609" y="2601078"/>
                  <a:pt x="11795448" y="2602294"/>
                  <a:pt x="11793016" y="2604726"/>
                </a:cubicBezTo>
                <a:cubicBezTo>
                  <a:pt x="11788152" y="2594997"/>
                  <a:pt x="11785720" y="2588917"/>
                  <a:pt x="11785720" y="2586485"/>
                </a:cubicBezTo>
                <a:lnTo>
                  <a:pt x="11782072" y="2586485"/>
                </a:lnTo>
                <a:cubicBezTo>
                  <a:pt x="11706678" y="2605942"/>
                  <a:pt x="11659253" y="2621750"/>
                  <a:pt x="11639797" y="2633910"/>
                </a:cubicBezTo>
                <a:cubicBezTo>
                  <a:pt x="11634933" y="2636342"/>
                  <a:pt x="11625205" y="2637558"/>
                  <a:pt x="11610613" y="2637558"/>
                </a:cubicBezTo>
                <a:lnTo>
                  <a:pt x="11596021" y="2633910"/>
                </a:lnTo>
                <a:lnTo>
                  <a:pt x="11577780" y="2630262"/>
                </a:lnTo>
                <a:lnTo>
                  <a:pt x="11559540" y="2630262"/>
                </a:lnTo>
                <a:cubicBezTo>
                  <a:pt x="11559540" y="2637558"/>
                  <a:pt x="11580211" y="2643638"/>
                  <a:pt x="11621557" y="2648503"/>
                </a:cubicBezTo>
                <a:lnTo>
                  <a:pt x="11621557" y="2659447"/>
                </a:lnTo>
                <a:cubicBezTo>
                  <a:pt x="11621557" y="2678903"/>
                  <a:pt x="11616692" y="2689847"/>
                  <a:pt x="11606965" y="2692280"/>
                </a:cubicBezTo>
                <a:cubicBezTo>
                  <a:pt x="11565619" y="2692280"/>
                  <a:pt x="11515763" y="2681335"/>
                  <a:pt x="11457393" y="2659447"/>
                </a:cubicBezTo>
                <a:cubicBezTo>
                  <a:pt x="11457393" y="2664311"/>
                  <a:pt x="11452529" y="2666743"/>
                  <a:pt x="11442801" y="2666743"/>
                </a:cubicBezTo>
                <a:cubicBezTo>
                  <a:pt x="11430640" y="2666743"/>
                  <a:pt x="11411185" y="2659447"/>
                  <a:pt x="11384432" y="2644855"/>
                </a:cubicBezTo>
                <a:lnTo>
                  <a:pt x="11358896" y="2648503"/>
                </a:lnTo>
                <a:cubicBezTo>
                  <a:pt x="11344304" y="2648503"/>
                  <a:pt x="11298094" y="2624182"/>
                  <a:pt x="11220268" y="2575541"/>
                </a:cubicBezTo>
                <a:cubicBezTo>
                  <a:pt x="11178923" y="2534196"/>
                  <a:pt x="11133931" y="2474611"/>
                  <a:pt x="11085291" y="2396785"/>
                </a:cubicBezTo>
                <a:cubicBezTo>
                  <a:pt x="11082858" y="2396785"/>
                  <a:pt x="11059754" y="2367601"/>
                  <a:pt x="11015976" y="2309231"/>
                </a:cubicBezTo>
                <a:cubicBezTo>
                  <a:pt x="11015976" y="2270319"/>
                  <a:pt x="11028137" y="2226542"/>
                  <a:pt x="11052458" y="2177901"/>
                </a:cubicBezTo>
                <a:cubicBezTo>
                  <a:pt x="11052458" y="2170605"/>
                  <a:pt x="11084073" y="2149932"/>
                  <a:pt x="11147308" y="2115884"/>
                </a:cubicBezTo>
                <a:cubicBezTo>
                  <a:pt x="11147308" y="2108588"/>
                  <a:pt x="11169196" y="2098859"/>
                  <a:pt x="11212972" y="2086699"/>
                </a:cubicBezTo>
                <a:cubicBezTo>
                  <a:pt x="11217836" y="2074539"/>
                  <a:pt x="11236077" y="2068459"/>
                  <a:pt x="11267693" y="2068459"/>
                </a:cubicBezTo>
                <a:lnTo>
                  <a:pt x="11307822" y="2068459"/>
                </a:lnTo>
                <a:cubicBezTo>
                  <a:pt x="11317550" y="2068459"/>
                  <a:pt x="11322414" y="2072107"/>
                  <a:pt x="11322414" y="2079403"/>
                </a:cubicBezTo>
                <a:lnTo>
                  <a:pt x="11311471" y="2090347"/>
                </a:lnTo>
                <a:lnTo>
                  <a:pt x="11358896" y="2097643"/>
                </a:lnTo>
                <a:lnTo>
                  <a:pt x="11366192" y="2097643"/>
                </a:lnTo>
                <a:cubicBezTo>
                  <a:pt x="11375919" y="2095211"/>
                  <a:pt x="11385648" y="2081835"/>
                  <a:pt x="11395376" y="2057515"/>
                </a:cubicBezTo>
                <a:lnTo>
                  <a:pt x="11391729" y="2046570"/>
                </a:lnTo>
                <a:lnTo>
                  <a:pt x="11388080" y="2035626"/>
                </a:lnTo>
                <a:lnTo>
                  <a:pt x="11395376" y="2035626"/>
                </a:lnTo>
                <a:cubicBezTo>
                  <a:pt x="11380784" y="2013738"/>
                  <a:pt x="11371056" y="1980905"/>
                  <a:pt x="11366192" y="1937128"/>
                </a:cubicBezTo>
                <a:cubicBezTo>
                  <a:pt x="11366192" y="1837414"/>
                  <a:pt x="11402672" y="1772965"/>
                  <a:pt x="11475634" y="1743780"/>
                </a:cubicBezTo>
                <a:cubicBezTo>
                  <a:pt x="11495090" y="1743780"/>
                  <a:pt x="11542515" y="1726756"/>
                  <a:pt x="11617909" y="1692707"/>
                </a:cubicBezTo>
                <a:lnTo>
                  <a:pt x="11650742" y="1700003"/>
                </a:lnTo>
                <a:lnTo>
                  <a:pt x="11796665" y="1678115"/>
                </a:lnTo>
                <a:cubicBezTo>
                  <a:pt x="11823416" y="1682979"/>
                  <a:pt x="11839225" y="1685411"/>
                  <a:pt x="11844090" y="1685411"/>
                </a:cubicBezTo>
                <a:cubicBezTo>
                  <a:pt x="11844090" y="1675683"/>
                  <a:pt x="11852602" y="1665954"/>
                  <a:pt x="11869626" y="1656226"/>
                </a:cubicBezTo>
                <a:lnTo>
                  <a:pt x="11898811" y="1670819"/>
                </a:lnTo>
                <a:lnTo>
                  <a:pt x="11917051" y="1641634"/>
                </a:lnTo>
                <a:cubicBezTo>
                  <a:pt x="11887866" y="1641634"/>
                  <a:pt x="11829497" y="1589345"/>
                  <a:pt x="11741943" y="1484767"/>
                </a:cubicBezTo>
                <a:lnTo>
                  <a:pt x="11738295" y="1455582"/>
                </a:lnTo>
                <a:lnTo>
                  <a:pt x="11738295" y="1437342"/>
                </a:lnTo>
                <a:lnTo>
                  <a:pt x="11741943" y="1397213"/>
                </a:lnTo>
                <a:cubicBezTo>
                  <a:pt x="11637365" y="1411805"/>
                  <a:pt x="11551027" y="1426397"/>
                  <a:pt x="11482930" y="1440990"/>
                </a:cubicBezTo>
                <a:cubicBezTo>
                  <a:pt x="11422128" y="1450718"/>
                  <a:pt x="11383215" y="1459230"/>
                  <a:pt x="11366192" y="1466526"/>
                </a:cubicBezTo>
                <a:cubicBezTo>
                  <a:pt x="11366192" y="1473822"/>
                  <a:pt x="11347951" y="1483551"/>
                  <a:pt x="11311471" y="1495711"/>
                </a:cubicBezTo>
                <a:cubicBezTo>
                  <a:pt x="11292014" y="1466526"/>
                  <a:pt x="11276206" y="1444638"/>
                  <a:pt x="11264046" y="1430046"/>
                </a:cubicBezTo>
                <a:cubicBezTo>
                  <a:pt x="11249454" y="1415453"/>
                  <a:pt x="11240940" y="1408157"/>
                  <a:pt x="11238509" y="1408157"/>
                </a:cubicBezTo>
                <a:cubicBezTo>
                  <a:pt x="11228781" y="1408157"/>
                  <a:pt x="11194733" y="1370460"/>
                  <a:pt x="11136363" y="1295067"/>
                </a:cubicBezTo>
                <a:cubicBezTo>
                  <a:pt x="11063401" y="1265882"/>
                  <a:pt x="11026921" y="1213593"/>
                  <a:pt x="11026921" y="1138200"/>
                </a:cubicBezTo>
                <a:cubicBezTo>
                  <a:pt x="11019625" y="1138200"/>
                  <a:pt x="11015976" y="1133336"/>
                  <a:pt x="11015976" y="1123607"/>
                </a:cubicBezTo>
                <a:cubicBezTo>
                  <a:pt x="11015976" y="1121175"/>
                  <a:pt x="11018409" y="1117527"/>
                  <a:pt x="11023272" y="1112663"/>
                </a:cubicBezTo>
                <a:cubicBezTo>
                  <a:pt x="11028137" y="1107799"/>
                  <a:pt x="11034217" y="1101719"/>
                  <a:pt x="11041513" y="1094423"/>
                </a:cubicBezTo>
                <a:cubicBezTo>
                  <a:pt x="11036648" y="1082263"/>
                  <a:pt x="11034217" y="1073750"/>
                  <a:pt x="11034217" y="1068886"/>
                </a:cubicBezTo>
                <a:cubicBezTo>
                  <a:pt x="11046377" y="1042134"/>
                  <a:pt x="11074346" y="1028757"/>
                  <a:pt x="11118122" y="1028757"/>
                </a:cubicBezTo>
                <a:cubicBezTo>
                  <a:pt x="11166763" y="1019029"/>
                  <a:pt x="11191084" y="1006869"/>
                  <a:pt x="11191084" y="992277"/>
                </a:cubicBezTo>
                <a:cubicBezTo>
                  <a:pt x="11178923" y="992277"/>
                  <a:pt x="11166763" y="964308"/>
                  <a:pt x="11154604" y="908371"/>
                </a:cubicBezTo>
                <a:lnTo>
                  <a:pt x="11158251" y="893779"/>
                </a:lnTo>
                <a:lnTo>
                  <a:pt x="11161900" y="886482"/>
                </a:lnTo>
                <a:cubicBezTo>
                  <a:pt x="11157035" y="886482"/>
                  <a:pt x="11148523" y="877970"/>
                  <a:pt x="11136363" y="860946"/>
                </a:cubicBezTo>
                <a:cubicBezTo>
                  <a:pt x="11136363" y="858514"/>
                  <a:pt x="11140012" y="857298"/>
                  <a:pt x="11147308" y="857298"/>
                </a:cubicBezTo>
                <a:lnTo>
                  <a:pt x="11136363" y="824465"/>
                </a:lnTo>
                <a:lnTo>
                  <a:pt x="11136363" y="798929"/>
                </a:lnTo>
                <a:lnTo>
                  <a:pt x="11180139" y="587340"/>
                </a:lnTo>
                <a:cubicBezTo>
                  <a:pt x="11180139" y="582476"/>
                  <a:pt x="11177707" y="580044"/>
                  <a:pt x="11172843" y="580044"/>
                </a:cubicBezTo>
                <a:lnTo>
                  <a:pt x="11180139" y="550860"/>
                </a:lnTo>
                <a:lnTo>
                  <a:pt x="11172843" y="536267"/>
                </a:lnTo>
                <a:cubicBezTo>
                  <a:pt x="11180139" y="536267"/>
                  <a:pt x="11183788" y="530187"/>
                  <a:pt x="11183788" y="518027"/>
                </a:cubicBezTo>
                <a:lnTo>
                  <a:pt x="11180139" y="507083"/>
                </a:lnTo>
                <a:cubicBezTo>
                  <a:pt x="11185004" y="477898"/>
                  <a:pt x="11195948" y="463306"/>
                  <a:pt x="11212972" y="463306"/>
                </a:cubicBezTo>
                <a:cubicBezTo>
                  <a:pt x="11212972" y="465738"/>
                  <a:pt x="11215404" y="466954"/>
                  <a:pt x="11220268" y="466954"/>
                </a:cubicBezTo>
                <a:cubicBezTo>
                  <a:pt x="11220268" y="464522"/>
                  <a:pt x="11221485" y="463306"/>
                  <a:pt x="11223917" y="463306"/>
                </a:cubicBezTo>
                <a:cubicBezTo>
                  <a:pt x="11221485" y="458442"/>
                  <a:pt x="11220268" y="453578"/>
                  <a:pt x="11220268" y="448714"/>
                </a:cubicBezTo>
                <a:lnTo>
                  <a:pt x="11223917" y="434121"/>
                </a:lnTo>
                <a:cubicBezTo>
                  <a:pt x="11221485" y="426825"/>
                  <a:pt x="11220268" y="420745"/>
                  <a:pt x="11220268" y="415881"/>
                </a:cubicBezTo>
                <a:cubicBezTo>
                  <a:pt x="11222701" y="398856"/>
                  <a:pt x="11228781" y="390344"/>
                  <a:pt x="11238509" y="390344"/>
                </a:cubicBezTo>
                <a:cubicBezTo>
                  <a:pt x="11274989" y="390344"/>
                  <a:pt x="11318767" y="404937"/>
                  <a:pt x="11369839" y="434121"/>
                </a:cubicBezTo>
                <a:lnTo>
                  <a:pt x="11399025" y="430473"/>
                </a:lnTo>
                <a:cubicBezTo>
                  <a:pt x="11399025" y="435337"/>
                  <a:pt x="11403889" y="437769"/>
                  <a:pt x="11413617" y="437769"/>
                </a:cubicBezTo>
                <a:cubicBezTo>
                  <a:pt x="11416048" y="435337"/>
                  <a:pt x="11425777" y="434121"/>
                  <a:pt x="11442801" y="434121"/>
                </a:cubicBezTo>
                <a:cubicBezTo>
                  <a:pt x="11442801" y="443849"/>
                  <a:pt x="11447665" y="449929"/>
                  <a:pt x="11457393" y="452362"/>
                </a:cubicBezTo>
                <a:lnTo>
                  <a:pt x="11475634" y="452362"/>
                </a:lnTo>
                <a:lnTo>
                  <a:pt x="11519411" y="437769"/>
                </a:lnTo>
                <a:cubicBezTo>
                  <a:pt x="11534003" y="447498"/>
                  <a:pt x="11549811" y="465738"/>
                  <a:pt x="11566836" y="492490"/>
                </a:cubicBezTo>
                <a:lnTo>
                  <a:pt x="11599668" y="492490"/>
                </a:lnTo>
                <a:cubicBezTo>
                  <a:pt x="11611828" y="492490"/>
                  <a:pt x="11617909" y="481546"/>
                  <a:pt x="11617909" y="459658"/>
                </a:cubicBezTo>
                <a:cubicBezTo>
                  <a:pt x="11656821" y="459658"/>
                  <a:pt x="11676278" y="462090"/>
                  <a:pt x="11676278" y="466954"/>
                </a:cubicBezTo>
                <a:cubicBezTo>
                  <a:pt x="11698167" y="462090"/>
                  <a:pt x="11813688" y="449929"/>
                  <a:pt x="12022845" y="430473"/>
                </a:cubicBezTo>
                <a:lnTo>
                  <a:pt x="12052030" y="434121"/>
                </a:lnTo>
                <a:cubicBezTo>
                  <a:pt x="12061758" y="424393"/>
                  <a:pt x="12110399" y="414665"/>
                  <a:pt x="12197953" y="404937"/>
                </a:cubicBezTo>
                <a:cubicBezTo>
                  <a:pt x="12197953" y="397641"/>
                  <a:pt x="12195520" y="393992"/>
                  <a:pt x="12190657" y="393992"/>
                </a:cubicBezTo>
                <a:cubicBezTo>
                  <a:pt x="12190657" y="386696"/>
                  <a:pt x="12194304" y="363592"/>
                  <a:pt x="12201601" y="324679"/>
                </a:cubicBezTo>
                <a:cubicBezTo>
                  <a:pt x="12206465" y="280902"/>
                  <a:pt x="12216194" y="226181"/>
                  <a:pt x="12230786" y="160515"/>
                </a:cubicBezTo>
                <a:lnTo>
                  <a:pt x="12230786" y="127683"/>
                </a:lnTo>
                <a:cubicBezTo>
                  <a:pt x="12221057" y="110658"/>
                  <a:pt x="12216194" y="96066"/>
                  <a:pt x="12216194" y="83906"/>
                </a:cubicBezTo>
                <a:cubicBezTo>
                  <a:pt x="12242945" y="76610"/>
                  <a:pt x="12256323" y="59585"/>
                  <a:pt x="12256323" y="32833"/>
                </a:cubicBezTo>
                <a:cubicBezTo>
                  <a:pt x="12256323" y="23105"/>
                  <a:pt x="12270915" y="12160"/>
                  <a:pt x="12300099" y="0"/>
                </a:cubicBezTo>
                <a:close/>
              </a:path>
            </a:pathLst>
          </a:custGeom>
          <a:noFill/>
          <a:ln w="28575">
            <a:solidFill>
              <a:schemeClr val="accent3">
                <a:lumMod val="90000"/>
                <a:alpha val="75000"/>
              </a:schemeClr>
            </a:solid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zh-CN" altLang="en-US" sz="28700" spc="-300" dirty="0">
              <a:latin typeface="字魂43号-国潮手书" panose="00000500000000000000" pitchFamily="2" charset="-122"/>
              <a:ea typeface="字魂43号-国潮手书" panose="00000500000000000000" pitchFamily="2" charset="-122"/>
            </a:endParaRPr>
          </a:p>
        </p:txBody>
      </p:sp>
      <p:grpSp>
        <p:nvGrpSpPr>
          <p:cNvPr id="50" name="组合 49">
            <a:extLst>
              <a:ext uri="{FF2B5EF4-FFF2-40B4-BE49-F238E27FC236}">
                <a16:creationId xmlns:a16="http://schemas.microsoft.com/office/drawing/2014/main" xmlns="" id="{CC9F9564-CDA9-431C-92FD-5D9AC82D0229}"/>
              </a:ext>
            </a:extLst>
          </p:cNvPr>
          <p:cNvGrpSpPr/>
          <p:nvPr/>
        </p:nvGrpSpPr>
        <p:grpSpPr>
          <a:xfrm>
            <a:off x="668336" y="806919"/>
            <a:ext cx="10850563" cy="3941311"/>
            <a:chOff x="668336" y="806919"/>
            <a:chExt cx="10850563" cy="3329861"/>
          </a:xfrm>
        </p:grpSpPr>
        <p:sp>
          <p:nvSpPr>
            <p:cNvPr id="51" name="矩形 50">
              <a:extLst>
                <a:ext uri="{FF2B5EF4-FFF2-40B4-BE49-F238E27FC236}">
                  <a16:creationId xmlns:a16="http://schemas.microsoft.com/office/drawing/2014/main" xmlns="" id="{DD5DCE2B-76B5-4D67-AF3F-0F37EF72E128}"/>
                </a:ext>
              </a:extLst>
            </p:cNvPr>
            <p:cNvSpPr/>
            <p:nvPr/>
          </p:nvSpPr>
          <p:spPr>
            <a:xfrm>
              <a:off x="668336" y="806919"/>
              <a:ext cx="10850563" cy="332986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2" name="矩形 51">
              <a:extLst>
                <a:ext uri="{FF2B5EF4-FFF2-40B4-BE49-F238E27FC236}">
                  <a16:creationId xmlns:a16="http://schemas.microsoft.com/office/drawing/2014/main" xmlns="" id="{43F5439A-E5AB-4C93-A68A-5940FE85AD2E}"/>
                </a:ext>
              </a:extLst>
            </p:cNvPr>
            <p:cNvSpPr/>
            <p:nvPr/>
          </p:nvSpPr>
          <p:spPr>
            <a:xfrm>
              <a:off x="767379" y="913783"/>
              <a:ext cx="10657242" cy="3106673"/>
            </a:xfrm>
            <a:prstGeom prst="rect">
              <a:avLst/>
            </a:prstGeom>
            <a:blipFill dpi="0" rotWithShape="1">
              <a:blip r:embed="rId4">
                <a:duotone>
                  <a:prstClr val="black"/>
                  <a:schemeClr val="accent5">
                    <a:tint val="45000"/>
                    <a:satMod val="400000"/>
                  </a:schemeClr>
                </a:duotone>
                <a:alphaModFix amt="23000"/>
                <a:extLst>
                  <a:ext uri="{BEBA8EAE-BF5A-486C-A8C5-ECC9F3942E4B}">
                    <a14:imgProps xmlns:a14="http://schemas.microsoft.com/office/drawing/2010/main">
                      <a14:imgLayer>
                        <a14:imgEffect>
                          <a14:artisticTexturizer trans="27000"/>
                        </a14:imgEffect>
                      </a14:imgLayer>
                    </a14:imgProps>
                  </a:ex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62" name="矩形 61">
            <a:extLst>
              <a:ext uri="{FF2B5EF4-FFF2-40B4-BE49-F238E27FC236}">
                <a16:creationId xmlns:a16="http://schemas.microsoft.com/office/drawing/2014/main" xmlns="" id="{CB40BB11-C2AA-4553-8813-6DF16B9A7CE0}"/>
              </a:ext>
            </a:extLst>
          </p:cNvPr>
          <p:cNvSpPr/>
          <p:nvPr/>
        </p:nvSpPr>
        <p:spPr>
          <a:xfrm>
            <a:off x="684898" y="5049031"/>
            <a:ext cx="1461547" cy="1461547"/>
          </a:xfrm>
          <a:prstGeom prst="rect">
            <a:avLst/>
          </a:prstGeom>
          <a:pattFill prst="wdDnDiag">
            <a:fgClr>
              <a:schemeClr val="accent2">
                <a:lumMod val="20000"/>
                <a:lumOff val="80000"/>
              </a:schemeClr>
            </a:fgClr>
            <a:bgClr>
              <a:schemeClr val="bg1"/>
            </a:bgClr>
          </a:pattFill>
          <a:ln w="762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80000"/>
              </a:lnSpc>
            </a:pPr>
            <a:r>
              <a:rPr lang="zh-CN" altLang="en-US" sz="4400" smtClean="0">
                <a:solidFill>
                  <a:schemeClr val="accent2"/>
                </a:solidFill>
                <a:latin typeface="字魂43号-国潮手书" panose="00000500000000000000" pitchFamily="2" charset="-122"/>
                <a:ea typeface="字魂43号-国潮手书" panose="00000500000000000000" pitchFamily="2" charset="-122"/>
              </a:rPr>
              <a:t>感</a:t>
            </a:r>
            <a:r>
              <a:rPr lang="zh-CN" altLang="en-US" sz="100" smtClean="0">
                <a:solidFill>
                  <a:schemeClr val="accent2"/>
                </a:solidFill>
                <a:latin typeface="字魂43号-国潮手书" panose="00000500000000000000" pitchFamily="2" charset="-122"/>
                <a:ea typeface="字魂43号-国潮手书" panose="00000500000000000000" pitchFamily="2" charset="-122"/>
              </a:rPr>
              <a:t> </a:t>
            </a:r>
            <a:r>
              <a:rPr lang="zh-CN" altLang="en-US" sz="4400" smtClean="0">
                <a:solidFill>
                  <a:schemeClr val="accent2"/>
                </a:solidFill>
                <a:latin typeface="字魂43号-国潮手书" panose="00000500000000000000" pitchFamily="2" charset="-122"/>
                <a:ea typeface="字魂43号-国潮手书" panose="00000500000000000000" pitchFamily="2" charset="-122"/>
              </a:rPr>
              <a:t>染</a:t>
            </a:r>
            <a:endParaRPr lang="en-US" altLang="zh-CN" sz="4400">
              <a:solidFill>
                <a:schemeClr val="accent2"/>
              </a:solidFill>
              <a:latin typeface="字魂43号-国潮手书" panose="00000500000000000000" pitchFamily="2" charset="-122"/>
              <a:ea typeface="字魂43号-国潮手书" panose="00000500000000000000" pitchFamily="2" charset="-122"/>
            </a:endParaRPr>
          </a:p>
          <a:p>
            <a:pPr algn="ctr">
              <a:lnSpc>
                <a:spcPct val="80000"/>
              </a:lnSpc>
            </a:pPr>
            <a:r>
              <a:rPr lang="zh-CN" altLang="en-US" sz="4400">
                <a:solidFill>
                  <a:schemeClr val="accent2"/>
                </a:solidFill>
                <a:latin typeface="字魂43号-国潮手书" panose="00000500000000000000" pitchFamily="2" charset="-122"/>
                <a:ea typeface="字魂43号-国潮手书" panose="00000500000000000000" pitchFamily="2" charset="-122"/>
              </a:rPr>
              <a:t>症状</a:t>
            </a:r>
            <a:endParaRPr lang="zh-CN" altLang="en-US" sz="4400" dirty="0">
              <a:solidFill>
                <a:schemeClr val="accent2"/>
              </a:solidFill>
              <a:latin typeface="字魂43号-国潮手书" panose="00000500000000000000" pitchFamily="2" charset="-122"/>
              <a:ea typeface="字魂43号-国潮手书" panose="00000500000000000000" pitchFamily="2" charset="-122"/>
            </a:endParaRPr>
          </a:p>
        </p:txBody>
      </p:sp>
      <p:sp>
        <p:nvSpPr>
          <p:cNvPr id="63" name="等腰三角形 62">
            <a:extLst>
              <a:ext uri="{FF2B5EF4-FFF2-40B4-BE49-F238E27FC236}">
                <a16:creationId xmlns:a16="http://schemas.microsoft.com/office/drawing/2014/main" xmlns="" id="{19F05DD3-8187-477F-B229-F57406CCAC6D}"/>
              </a:ext>
            </a:extLst>
          </p:cNvPr>
          <p:cNvSpPr/>
          <p:nvPr/>
        </p:nvSpPr>
        <p:spPr>
          <a:xfrm rot="5400000">
            <a:off x="2269223" y="5638780"/>
            <a:ext cx="212490" cy="173649"/>
          </a:xfrm>
          <a:prstGeom prs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6" name="矩形 35">
            <a:extLst>
              <a:ext uri="{FF2B5EF4-FFF2-40B4-BE49-F238E27FC236}">
                <a16:creationId xmlns:a16="http://schemas.microsoft.com/office/drawing/2014/main" xmlns="" id="{B3E4CA19-3EA0-4513-BC16-1F3DF46F1152}"/>
              </a:ext>
            </a:extLst>
          </p:cNvPr>
          <p:cNvSpPr/>
          <p:nvPr/>
        </p:nvSpPr>
        <p:spPr>
          <a:xfrm>
            <a:off x="2729557" y="5049031"/>
            <a:ext cx="2699469" cy="1461547"/>
          </a:xfrm>
          <a:prstGeom prst="rect">
            <a:avLst/>
          </a:prstGeom>
          <a:pattFill prst="pct10">
            <a:fgClr>
              <a:schemeClr val="tx2">
                <a:lumMod val="10000"/>
                <a:lumOff val="90000"/>
              </a:schemeClr>
            </a:fgClr>
            <a:bgClr>
              <a:schemeClr val="bg1"/>
            </a:bgClr>
          </a:pattFill>
          <a:ln w="762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tIns="288000" rIns="72000" rtlCol="0" anchor="ctr"/>
          <a:lstStyle/>
          <a:p>
            <a:pPr algn="ctr"/>
            <a:r>
              <a:rPr lang="zh-CN" altLang="en-US" sz="4400" smtClean="0">
                <a:solidFill>
                  <a:schemeClr val="accent1"/>
                </a:solidFill>
                <a:latin typeface="字魂43号-国潮手书" panose="00000500000000000000" pitchFamily="2" charset="-122"/>
                <a:ea typeface="字魂43号-国潮手书" panose="00000500000000000000" pitchFamily="2" charset="-122"/>
              </a:rPr>
              <a:t>发</a:t>
            </a:r>
            <a:r>
              <a:rPr lang="zh-CN" altLang="en-US" sz="100" smtClean="0">
                <a:solidFill>
                  <a:schemeClr val="accent1"/>
                </a:solidFill>
                <a:latin typeface="字魂43号-国潮手书" panose="00000500000000000000" pitchFamily="2" charset="-122"/>
                <a:ea typeface="字魂43号-国潮手书" panose="00000500000000000000" pitchFamily="2" charset="-122"/>
              </a:rPr>
              <a:t> </a:t>
            </a:r>
            <a:r>
              <a:rPr lang="zh-CN" altLang="en-US" sz="4400" smtClean="0">
                <a:solidFill>
                  <a:schemeClr val="accent1"/>
                </a:solidFill>
                <a:latin typeface="字魂43号-国潮手书" panose="00000500000000000000" pitchFamily="2" charset="-122"/>
                <a:ea typeface="字魂43号-国潮手书" panose="00000500000000000000" pitchFamily="2" charset="-122"/>
              </a:rPr>
              <a:t> </a:t>
            </a:r>
            <a:r>
              <a:rPr lang="zh-CN" altLang="en-US" sz="4400" dirty="0">
                <a:solidFill>
                  <a:schemeClr val="accent1"/>
                </a:solidFill>
                <a:latin typeface="字魂43号-国潮手书" panose="00000500000000000000" pitchFamily="2" charset="-122"/>
                <a:ea typeface="字魂43号-国潮手书" panose="00000500000000000000" pitchFamily="2" charset="-122"/>
              </a:rPr>
              <a:t>热</a:t>
            </a:r>
          </a:p>
        </p:txBody>
      </p:sp>
      <p:sp>
        <p:nvSpPr>
          <p:cNvPr id="38" name="矩形 37">
            <a:extLst>
              <a:ext uri="{FF2B5EF4-FFF2-40B4-BE49-F238E27FC236}">
                <a16:creationId xmlns:a16="http://schemas.microsoft.com/office/drawing/2014/main" xmlns="" id="{FF8FD575-E84F-4F96-A78A-34B66D135894}"/>
              </a:ext>
            </a:extLst>
          </p:cNvPr>
          <p:cNvSpPr/>
          <p:nvPr/>
        </p:nvSpPr>
        <p:spPr>
          <a:xfrm>
            <a:off x="8807633" y="5049031"/>
            <a:ext cx="2699469" cy="1461547"/>
          </a:xfrm>
          <a:prstGeom prst="rect">
            <a:avLst/>
          </a:prstGeom>
          <a:pattFill prst="pct10">
            <a:fgClr>
              <a:schemeClr val="tx2">
                <a:lumMod val="10000"/>
                <a:lumOff val="90000"/>
              </a:schemeClr>
            </a:fgClr>
            <a:bgClr>
              <a:schemeClr val="bg1"/>
            </a:bgClr>
          </a:pattFill>
          <a:ln w="762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tIns="288000" rIns="72000" rtlCol="0" anchor="ctr"/>
          <a:lstStyle/>
          <a:p>
            <a:pPr algn="ctr"/>
            <a:r>
              <a:rPr lang="zh-CN" altLang="en-US" sz="4400" smtClean="0">
                <a:solidFill>
                  <a:schemeClr val="accent1"/>
                </a:solidFill>
                <a:latin typeface="字魂43号-国潮手书" panose="00000500000000000000" pitchFamily="2" charset="-122"/>
                <a:ea typeface="字魂43号-国潮手书" panose="00000500000000000000" pitchFamily="2" charset="-122"/>
              </a:rPr>
              <a:t>气</a:t>
            </a:r>
            <a:r>
              <a:rPr lang="zh-CN" altLang="en-US" sz="100" smtClean="0">
                <a:solidFill>
                  <a:schemeClr val="accent1"/>
                </a:solidFill>
                <a:latin typeface="字魂43号-国潮手书" panose="00000500000000000000" pitchFamily="2" charset="-122"/>
                <a:ea typeface="字魂43号-国潮手书" panose="00000500000000000000" pitchFamily="2" charset="-122"/>
              </a:rPr>
              <a:t> </a:t>
            </a:r>
            <a:r>
              <a:rPr lang="zh-CN" altLang="en-US" sz="4400" smtClean="0">
                <a:solidFill>
                  <a:schemeClr val="accent1"/>
                </a:solidFill>
                <a:latin typeface="字魂43号-国潮手书" panose="00000500000000000000" pitchFamily="2" charset="-122"/>
                <a:ea typeface="字魂43号-国潮手书" panose="00000500000000000000" pitchFamily="2" charset="-122"/>
              </a:rPr>
              <a:t> </a:t>
            </a:r>
            <a:r>
              <a:rPr lang="zh-CN" altLang="en-US" sz="4400" dirty="0">
                <a:solidFill>
                  <a:schemeClr val="accent1"/>
                </a:solidFill>
                <a:latin typeface="字魂43号-国潮手书" panose="00000500000000000000" pitchFamily="2" charset="-122"/>
                <a:ea typeface="字魂43号-国潮手书" panose="00000500000000000000" pitchFamily="2" charset="-122"/>
              </a:rPr>
              <a:t>短</a:t>
            </a:r>
          </a:p>
        </p:txBody>
      </p:sp>
      <p:sp>
        <p:nvSpPr>
          <p:cNvPr id="39" name="矩形 38">
            <a:extLst>
              <a:ext uri="{FF2B5EF4-FFF2-40B4-BE49-F238E27FC236}">
                <a16:creationId xmlns:a16="http://schemas.microsoft.com/office/drawing/2014/main" xmlns="" id="{A8710C8A-5C52-422F-82F2-B711BB7329C0}"/>
              </a:ext>
            </a:extLst>
          </p:cNvPr>
          <p:cNvSpPr/>
          <p:nvPr/>
        </p:nvSpPr>
        <p:spPr>
          <a:xfrm>
            <a:off x="2729557" y="5049031"/>
            <a:ext cx="2699469" cy="48131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400" dirty="0">
                <a:latin typeface="字魂43号-国潮手书" panose="00000500000000000000" pitchFamily="2" charset="-122"/>
                <a:ea typeface="字魂43号-国潮手书" panose="00000500000000000000" pitchFamily="2" charset="-122"/>
              </a:rPr>
              <a:t>壹</a:t>
            </a:r>
          </a:p>
        </p:txBody>
      </p:sp>
      <p:grpSp>
        <p:nvGrpSpPr>
          <p:cNvPr id="3" name="组合 2">
            <a:extLst>
              <a:ext uri="{FF2B5EF4-FFF2-40B4-BE49-F238E27FC236}">
                <a16:creationId xmlns:a16="http://schemas.microsoft.com/office/drawing/2014/main" xmlns="" id="{BE32C3FF-42ED-4C8A-B425-1A4CD646FB1D}"/>
              </a:ext>
            </a:extLst>
          </p:cNvPr>
          <p:cNvGrpSpPr/>
          <p:nvPr/>
        </p:nvGrpSpPr>
        <p:grpSpPr>
          <a:xfrm>
            <a:off x="5641298" y="5049031"/>
            <a:ext cx="2954062" cy="1461547"/>
            <a:chOff x="5768594" y="4484384"/>
            <a:chExt cx="2699470" cy="1461547"/>
          </a:xfrm>
        </p:grpSpPr>
        <p:sp>
          <p:nvSpPr>
            <p:cNvPr id="37" name="矩形 36">
              <a:extLst>
                <a:ext uri="{FF2B5EF4-FFF2-40B4-BE49-F238E27FC236}">
                  <a16:creationId xmlns:a16="http://schemas.microsoft.com/office/drawing/2014/main" xmlns="" id="{F48BAEED-78B8-44EE-A48A-60DD128D93D2}"/>
                </a:ext>
              </a:extLst>
            </p:cNvPr>
            <p:cNvSpPr/>
            <p:nvPr/>
          </p:nvSpPr>
          <p:spPr>
            <a:xfrm>
              <a:off x="5768595" y="4484384"/>
              <a:ext cx="2699469" cy="1461547"/>
            </a:xfrm>
            <a:prstGeom prst="rect">
              <a:avLst/>
            </a:prstGeom>
            <a:pattFill prst="pct10">
              <a:fgClr>
                <a:schemeClr val="tx2">
                  <a:lumMod val="10000"/>
                  <a:lumOff val="90000"/>
                </a:schemeClr>
              </a:fgClr>
              <a:bgClr>
                <a:schemeClr val="bg1"/>
              </a:bgClr>
            </a:pattFill>
            <a:ln w="762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tIns="288000" rIns="36000" rtlCol="0" anchor="ctr"/>
            <a:lstStyle/>
            <a:p>
              <a:pPr algn="ctr"/>
              <a:r>
                <a:rPr lang="zh-CN" altLang="en-US" sz="4400" smtClean="0">
                  <a:solidFill>
                    <a:schemeClr val="accent1"/>
                  </a:solidFill>
                  <a:latin typeface="字魂43号-国潮手书" panose="00000500000000000000" pitchFamily="2" charset="-122"/>
                  <a:ea typeface="字魂43号-国潮手书" panose="00000500000000000000" pitchFamily="2" charset="-122"/>
                </a:rPr>
                <a:t>咳</a:t>
              </a:r>
              <a:r>
                <a:rPr lang="zh-CN" altLang="en-US" sz="100" smtClean="0">
                  <a:solidFill>
                    <a:schemeClr val="accent1"/>
                  </a:solidFill>
                  <a:latin typeface="字魂43号-国潮手书" panose="00000500000000000000" pitchFamily="2" charset="-122"/>
                  <a:ea typeface="字魂43号-国潮手书" panose="00000500000000000000" pitchFamily="2" charset="-122"/>
                </a:rPr>
                <a:t> </a:t>
              </a:r>
              <a:r>
                <a:rPr lang="zh-CN" altLang="en-US" sz="4400" smtClean="0">
                  <a:solidFill>
                    <a:schemeClr val="accent1"/>
                  </a:solidFill>
                  <a:latin typeface="字魂43号-国潮手书" panose="00000500000000000000" pitchFamily="2" charset="-122"/>
                  <a:ea typeface="字魂43号-国潮手书" panose="00000500000000000000" pitchFamily="2" charset="-122"/>
                </a:rPr>
                <a:t> </a:t>
              </a:r>
              <a:r>
                <a:rPr lang="zh-CN" altLang="en-US" sz="4400" dirty="0">
                  <a:solidFill>
                    <a:schemeClr val="accent1"/>
                  </a:solidFill>
                  <a:latin typeface="字魂43号-国潮手书" panose="00000500000000000000" pitchFamily="2" charset="-122"/>
                  <a:ea typeface="字魂43号-国潮手书" panose="00000500000000000000" pitchFamily="2" charset="-122"/>
                </a:rPr>
                <a:t>嗽</a:t>
              </a:r>
            </a:p>
          </p:txBody>
        </p:sp>
        <p:sp>
          <p:nvSpPr>
            <p:cNvPr id="40" name="矩形 39">
              <a:extLst>
                <a:ext uri="{FF2B5EF4-FFF2-40B4-BE49-F238E27FC236}">
                  <a16:creationId xmlns:a16="http://schemas.microsoft.com/office/drawing/2014/main" xmlns="" id="{FDA09974-98B5-4D1C-93EC-EE0644130C49}"/>
                </a:ext>
              </a:extLst>
            </p:cNvPr>
            <p:cNvSpPr/>
            <p:nvPr/>
          </p:nvSpPr>
          <p:spPr>
            <a:xfrm>
              <a:off x="5768594" y="4484384"/>
              <a:ext cx="2699469" cy="48131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400" dirty="0">
                  <a:latin typeface="字魂43号-国潮手书" panose="00000500000000000000" pitchFamily="2" charset="-122"/>
                  <a:ea typeface="字魂43号-国潮手书" panose="00000500000000000000" pitchFamily="2" charset="-122"/>
                </a:rPr>
                <a:t>贰</a:t>
              </a:r>
            </a:p>
          </p:txBody>
        </p:sp>
      </p:grpSp>
      <p:sp>
        <p:nvSpPr>
          <p:cNvPr id="41" name="矩形 40">
            <a:extLst>
              <a:ext uri="{FF2B5EF4-FFF2-40B4-BE49-F238E27FC236}">
                <a16:creationId xmlns:a16="http://schemas.microsoft.com/office/drawing/2014/main" xmlns="" id="{9319B73C-73F0-4C8D-ADD6-51DAB144FD87}"/>
              </a:ext>
            </a:extLst>
          </p:cNvPr>
          <p:cNvSpPr/>
          <p:nvPr/>
        </p:nvSpPr>
        <p:spPr>
          <a:xfrm>
            <a:off x="8807631" y="5049031"/>
            <a:ext cx="2699469" cy="48131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400" dirty="0">
                <a:latin typeface="字魂43号-国潮手书" panose="00000500000000000000" pitchFamily="2" charset="-122"/>
                <a:ea typeface="字魂43号-国潮手书" panose="00000500000000000000" pitchFamily="2" charset="-122"/>
              </a:rPr>
              <a:t>叁</a:t>
            </a:r>
          </a:p>
        </p:txBody>
      </p:sp>
      <p:grpSp>
        <p:nvGrpSpPr>
          <p:cNvPr id="45" name="组合 44">
            <a:extLst>
              <a:ext uri="{FF2B5EF4-FFF2-40B4-BE49-F238E27FC236}">
                <a16:creationId xmlns:a16="http://schemas.microsoft.com/office/drawing/2014/main" xmlns="" id="{5AE6BECB-F7E7-409D-88DB-F22EE67EE742}"/>
              </a:ext>
            </a:extLst>
          </p:cNvPr>
          <p:cNvGrpSpPr/>
          <p:nvPr/>
        </p:nvGrpSpPr>
        <p:grpSpPr>
          <a:xfrm>
            <a:off x="1081276" y="473673"/>
            <a:ext cx="7145254" cy="939932"/>
            <a:chOff x="1232214" y="669603"/>
            <a:chExt cx="7145254" cy="939932"/>
          </a:xfrm>
        </p:grpSpPr>
        <p:grpSp>
          <p:nvGrpSpPr>
            <p:cNvPr id="46" name="组合 45">
              <a:extLst>
                <a:ext uri="{FF2B5EF4-FFF2-40B4-BE49-F238E27FC236}">
                  <a16:creationId xmlns:a16="http://schemas.microsoft.com/office/drawing/2014/main" xmlns="" id="{CB947DDA-CE15-4E93-AB51-326F85074CA0}"/>
                </a:ext>
              </a:extLst>
            </p:cNvPr>
            <p:cNvGrpSpPr/>
            <p:nvPr/>
          </p:nvGrpSpPr>
          <p:grpSpPr>
            <a:xfrm>
              <a:off x="1232214" y="683756"/>
              <a:ext cx="6887124" cy="925779"/>
              <a:chOff x="1232214" y="683756"/>
              <a:chExt cx="6887124" cy="925779"/>
            </a:xfrm>
          </p:grpSpPr>
          <p:sp>
            <p:nvSpPr>
              <p:cNvPr id="64" name="椭圆 63">
                <a:extLst>
                  <a:ext uri="{FF2B5EF4-FFF2-40B4-BE49-F238E27FC236}">
                    <a16:creationId xmlns:a16="http://schemas.microsoft.com/office/drawing/2014/main" xmlns="" id="{CD06C95C-2598-4715-846C-94D83E6D7117}"/>
                  </a:ext>
                </a:extLst>
              </p:cNvPr>
              <p:cNvSpPr/>
              <p:nvPr/>
            </p:nvSpPr>
            <p:spPr>
              <a:xfrm>
                <a:off x="1232214" y="683756"/>
                <a:ext cx="925779" cy="925779"/>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5" name="椭圆 64">
                <a:extLst>
                  <a:ext uri="{FF2B5EF4-FFF2-40B4-BE49-F238E27FC236}">
                    <a16:creationId xmlns:a16="http://schemas.microsoft.com/office/drawing/2014/main" xmlns="" id="{44F4A7A8-5576-4C28-8239-4F6B8214E4EF}"/>
                  </a:ext>
                </a:extLst>
              </p:cNvPr>
              <p:cNvSpPr/>
              <p:nvPr/>
            </p:nvSpPr>
            <p:spPr>
              <a:xfrm>
                <a:off x="1977382" y="683756"/>
                <a:ext cx="925779" cy="925779"/>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7" name="椭圆 66">
                <a:extLst>
                  <a:ext uri="{FF2B5EF4-FFF2-40B4-BE49-F238E27FC236}">
                    <a16:creationId xmlns:a16="http://schemas.microsoft.com/office/drawing/2014/main" xmlns="" id="{D9D0A89B-E5CE-4D03-AB83-9B80922B9073}"/>
                  </a:ext>
                </a:extLst>
              </p:cNvPr>
              <p:cNvSpPr/>
              <p:nvPr/>
            </p:nvSpPr>
            <p:spPr>
              <a:xfrm>
                <a:off x="2722550" y="683756"/>
                <a:ext cx="925779" cy="925779"/>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8" name="椭圆 67">
                <a:extLst>
                  <a:ext uri="{FF2B5EF4-FFF2-40B4-BE49-F238E27FC236}">
                    <a16:creationId xmlns:a16="http://schemas.microsoft.com/office/drawing/2014/main" xmlns="" id="{106A65A8-09C1-4A83-8A29-04884DD46F60}"/>
                  </a:ext>
                </a:extLst>
              </p:cNvPr>
              <p:cNvSpPr/>
              <p:nvPr/>
            </p:nvSpPr>
            <p:spPr>
              <a:xfrm>
                <a:off x="3467718" y="683756"/>
                <a:ext cx="925779" cy="925779"/>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9" name="椭圆 68">
                <a:extLst>
                  <a:ext uri="{FF2B5EF4-FFF2-40B4-BE49-F238E27FC236}">
                    <a16:creationId xmlns:a16="http://schemas.microsoft.com/office/drawing/2014/main" xmlns="" id="{7F0BECCC-6A22-409D-9211-3B47B7102F06}"/>
                  </a:ext>
                </a:extLst>
              </p:cNvPr>
              <p:cNvSpPr/>
              <p:nvPr/>
            </p:nvSpPr>
            <p:spPr>
              <a:xfrm>
                <a:off x="4212886" y="683756"/>
                <a:ext cx="925779" cy="925779"/>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0" name="椭圆 69">
                <a:extLst>
                  <a:ext uri="{FF2B5EF4-FFF2-40B4-BE49-F238E27FC236}">
                    <a16:creationId xmlns:a16="http://schemas.microsoft.com/office/drawing/2014/main" xmlns="" id="{BD92D275-124E-430F-858F-6E9B42453A99}"/>
                  </a:ext>
                </a:extLst>
              </p:cNvPr>
              <p:cNvSpPr/>
              <p:nvPr/>
            </p:nvSpPr>
            <p:spPr>
              <a:xfrm>
                <a:off x="4958054" y="683756"/>
                <a:ext cx="925779" cy="925779"/>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1" name="椭圆 70">
                <a:extLst>
                  <a:ext uri="{FF2B5EF4-FFF2-40B4-BE49-F238E27FC236}">
                    <a16:creationId xmlns:a16="http://schemas.microsoft.com/office/drawing/2014/main" xmlns="" id="{C61A967C-F260-4C2B-9D10-77BD8AE2E62D}"/>
                  </a:ext>
                </a:extLst>
              </p:cNvPr>
              <p:cNvSpPr/>
              <p:nvPr/>
            </p:nvSpPr>
            <p:spPr>
              <a:xfrm>
                <a:off x="5703222" y="683756"/>
                <a:ext cx="925779" cy="925779"/>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2" name="椭圆 71">
                <a:extLst>
                  <a:ext uri="{FF2B5EF4-FFF2-40B4-BE49-F238E27FC236}">
                    <a16:creationId xmlns:a16="http://schemas.microsoft.com/office/drawing/2014/main" xmlns="" id="{F17A8CE0-2A88-45F7-B958-6C6E54C6A725}"/>
                  </a:ext>
                </a:extLst>
              </p:cNvPr>
              <p:cNvSpPr/>
              <p:nvPr/>
            </p:nvSpPr>
            <p:spPr>
              <a:xfrm>
                <a:off x="6448390" y="683756"/>
                <a:ext cx="925779" cy="925779"/>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3" name="椭圆 72">
                <a:extLst>
                  <a:ext uri="{FF2B5EF4-FFF2-40B4-BE49-F238E27FC236}">
                    <a16:creationId xmlns:a16="http://schemas.microsoft.com/office/drawing/2014/main" xmlns="" id="{D2F9D216-417D-4F10-ACCD-112A66D02620}"/>
                  </a:ext>
                </a:extLst>
              </p:cNvPr>
              <p:cNvSpPr/>
              <p:nvPr/>
            </p:nvSpPr>
            <p:spPr>
              <a:xfrm>
                <a:off x="7193559" y="683756"/>
                <a:ext cx="925779" cy="925779"/>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47" name="任意多边形: 形状 46">
              <a:extLst>
                <a:ext uri="{FF2B5EF4-FFF2-40B4-BE49-F238E27FC236}">
                  <a16:creationId xmlns:a16="http://schemas.microsoft.com/office/drawing/2014/main" xmlns="" id="{363605C8-B2A8-434F-B6A8-72BAE662ABDD}"/>
                </a:ext>
              </a:extLst>
            </p:cNvPr>
            <p:cNvSpPr/>
            <p:nvPr/>
          </p:nvSpPr>
          <p:spPr>
            <a:xfrm>
              <a:off x="1281883" y="733426"/>
              <a:ext cx="6787787" cy="826440"/>
            </a:xfrm>
            <a:custGeom>
              <a:avLst/>
              <a:gdLst>
                <a:gd name="connsiteX0" fmla="*/ 413222 w 6787787"/>
                <a:gd name="connsiteY0" fmla="*/ 0 h 826440"/>
                <a:gd name="connsiteX1" fmla="*/ 755871 w 6787787"/>
                <a:gd name="connsiteY1" fmla="*/ 182185 h 826440"/>
                <a:gd name="connsiteX2" fmla="*/ 785806 w 6787787"/>
                <a:gd name="connsiteY2" fmla="*/ 237335 h 826440"/>
                <a:gd name="connsiteX3" fmla="*/ 815740 w 6787787"/>
                <a:gd name="connsiteY3" fmla="*/ 182185 h 826440"/>
                <a:gd name="connsiteX4" fmla="*/ 1158389 w 6787787"/>
                <a:gd name="connsiteY4" fmla="*/ 0 h 826440"/>
                <a:gd name="connsiteX5" fmla="*/ 1501039 w 6787787"/>
                <a:gd name="connsiteY5" fmla="*/ 182185 h 826440"/>
                <a:gd name="connsiteX6" fmla="*/ 1530973 w 6787787"/>
                <a:gd name="connsiteY6" fmla="*/ 237335 h 826440"/>
                <a:gd name="connsiteX7" fmla="*/ 1560908 w 6787787"/>
                <a:gd name="connsiteY7" fmla="*/ 182185 h 826440"/>
                <a:gd name="connsiteX8" fmla="*/ 1903557 w 6787787"/>
                <a:gd name="connsiteY8" fmla="*/ 0 h 826440"/>
                <a:gd name="connsiteX9" fmla="*/ 2246207 w 6787787"/>
                <a:gd name="connsiteY9" fmla="*/ 182185 h 826440"/>
                <a:gd name="connsiteX10" fmla="*/ 2276141 w 6787787"/>
                <a:gd name="connsiteY10" fmla="*/ 237335 h 826440"/>
                <a:gd name="connsiteX11" fmla="*/ 2306076 w 6787787"/>
                <a:gd name="connsiteY11" fmla="*/ 182185 h 826440"/>
                <a:gd name="connsiteX12" fmla="*/ 2648725 w 6787787"/>
                <a:gd name="connsiteY12" fmla="*/ 0 h 826440"/>
                <a:gd name="connsiteX13" fmla="*/ 2991375 w 6787787"/>
                <a:gd name="connsiteY13" fmla="*/ 182185 h 826440"/>
                <a:gd name="connsiteX14" fmla="*/ 3021309 w 6787787"/>
                <a:gd name="connsiteY14" fmla="*/ 237335 h 826440"/>
                <a:gd name="connsiteX15" fmla="*/ 3051244 w 6787787"/>
                <a:gd name="connsiteY15" fmla="*/ 182185 h 826440"/>
                <a:gd name="connsiteX16" fmla="*/ 3393893 w 6787787"/>
                <a:gd name="connsiteY16" fmla="*/ 0 h 826440"/>
                <a:gd name="connsiteX17" fmla="*/ 3736543 w 6787787"/>
                <a:gd name="connsiteY17" fmla="*/ 182185 h 826440"/>
                <a:gd name="connsiteX18" fmla="*/ 3766477 w 6787787"/>
                <a:gd name="connsiteY18" fmla="*/ 237335 h 826440"/>
                <a:gd name="connsiteX19" fmla="*/ 3796412 w 6787787"/>
                <a:gd name="connsiteY19" fmla="*/ 182185 h 826440"/>
                <a:gd name="connsiteX20" fmla="*/ 4139061 w 6787787"/>
                <a:gd name="connsiteY20" fmla="*/ 0 h 826440"/>
                <a:gd name="connsiteX21" fmla="*/ 4481711 w 6787787"/>
                <a:gd name="connsiteY21" fmla="*/ 182185 h 826440"/>
                <a:gd name="connsiteX22" fmla="*/ 4511645 w 6787787"/>
                <a:gd name="connsiteY22" fmla="*/ 237335 h 826440"/>
                <a:gd name="connsiteX23" fmla="*/ 4541580 w 6787787"/>
                <a:gd name="connsiteY23" fmla="*/ 182185 h 826440"/>
                <a:gd name="connsiteX24" fmla="*/ 4884229 w 6787787"/>
                <a:gd name="connsiteY24" fmla="*/ 0 h 826440"/>
                <a:gd name="connsiteX25" fmla="*/ 5226879 w 6787787"/>
                <a:gd name="connsiteY25" fmla="*/ 182185 h 826440"/>
                <a:gd name="connsiteX26" fmla="*/ 5256813 w 6787787"/>
                <a:gd name="connsiteY26" fmla="*/ 237335 h 826440"/>
                <a:gd name="connsiteX27" fmla="*/ 5286748 w 6787787"/>
                <a:gd name="connsiteY27" fmla="*/ 182185 h 826440"/>
                <a:gd name="connsiteX28" fmla="*/ 5629397 w 6787787"/>
                <a:gd name="connsiteY28" fmla="*/ 0 h 826440"/>
                <a:gd name="connsiteX29" fmla="*/ 5972047 w 6787787"/>
                <a:gd name="connsiteY29" fmla="*/ 182185 h 826440"/>
                <a:gd name="connsiteX30" fmla="*/ 6001982 w 6787787"/>
                <a:gd name="connsiteY30" fmla="*/ 237336 h 826440"/>
                <a:gd name="connsiteX31" fmla="*/ 6031917 w 6787787"/>
                <a:gd name="connsiteY31" fmla="*/ 182185 h 826440"/>
                <a:gd name="connsiteX32" fmla="*/ 6374566 w 6787787"/>
                <a:gd name="connsiteY32" fmla="*/ 0 h 826440"/>
                <a:gd name="connsiteX33" fmla="*/ 6787787 w 6787787"/>
                <a:gd name="connsiteY33" fmla="*/ 413220 h 826440"/>
                <a:gd name="connsiteX34" fmla="*/ 6374566 w 6787787"/>
                <a:gd name="connsiteY34" fmla="*/ 826440 h 826440"/>
                <a:gd name="connsiteX35" fmla="*/ 6031917 w 6787787"/>
                <a:gd name="connsiteY35" fmla="*/ 644255 h 826440"/>
                <a:gd name="connsiteX36" fmla="*/ 6001982 w 6787787"/>
                <a:gd name="connsiteY36" fmla="*/ 589104 h 826440"/>
                <a:gd name="connsiteX37" fmla="*/ 5972047 w 6787787"/>
                <a:gd name="connsiteY37" fmla="*/ 644255 h 826440"/>
                <a:gd name="connsiteX38" fmla="*/ 5629397 w 6787787"/>
                <a:gd name="connsiteY38" fmla="*/ 826440 h 826440"/>
                <a:gd name="connsiteX39" fmla="*/ 5286748 w 6787787"/>
                <a:gd name="connsiteY39" fmla="*/ 644255 h 826440"/>
                <a:gd name="connsiteX40" fmla="*/ 5256813 w 6787787"/>
                <a:gd name="connsiteY40" fmla="*/ 589105 h 826440"/>
                <a:gd name="connsiteX41" fmla="*/ 5226879 w 6787787"/>
                <a:gd name="connsiteY41" fmla="*/ 644255 h 826440"/>
                <a:gd name="connsiteX42" fmla="*/ 4884229 w 6787787"/>
                <a:gd name="connsiteY42" fmla="*/ 826440 h 826440"/>
                <a:gd name="connsiteX43" fmla="*/ 4541580 w 6787787"/>
                <a:gd name="connsiteY43" fmla="*/ 644255 h 826440"/>
                <a:gd name="connsiteX44" fmla="*/ 4511645 w 6787787"/>
                <a:gd name="connsiteY44" fmla="*/ 589105 h 826440"/>
                <a:gd name="connsiteX45" fmla="*/ 4481711 w 6787787"/>
                <a:gd name="connsiteY45" fmla="*/ 644255 h 826440"/>
                <a:gd name="connsiteX46" fmla="*/ 4139061 w 6787787"/>
                <a:gd name="connsiteY46" fmla="*/ 826440 h 826440"/>
                <a:gd name="connsiteX47" fmla="*/ 3796412 w 6787787"/>
                <a:gd name="connsiteY47" fmla="*/ 644255 h 826440"/>
                <a:gd name="connsiteX48" fmla="*/ 3766477 w 6787787"/>
                <a:gd name="connsiteY48" fmla="*/ 589105 h 826440"/>
                <a:gd name="connsiteX49" fmla="*/ 3736543 w 6787787"/>
                <a:gd name="connsiteY49" fmla="*/ 644255 h 826440"/>
                <a:gd name="connsiteX50" fmla="*/ 3393893 w 6787787"/>
                <a:gd name="connsiteY50" fmla="*/ 826440 h 826440"/>
                <a:gd name="connsiteX51" fmla="*/ 3051244 w 6787787"/>
                <a:gd name="connsiteY51" fmla="*/ 644255 h 826440"/>
                <a:gd name="connsiteX52" fmla="*/ 3021309 w 6787787"/>
                <a:gd name="connsiteY52" fmla="*/ 589105 h 826440"/>
                <a:gd name="connsiteX53" fmla="*/ 2991375 w 6787787"/>
                <a:gd name="connsiteY53" fmla="*/ 644255 h 826440"/>
                <a:gd name="connsiteX54" fmla="*/ 2648725 w 6787787"/>
                <a:gd name="connsiteY54" fmla="*/ 826440 h 826440"/>
                <a:gd name="connsiteX55" fmla="*/ 2306076 w 6787787"/>
                <a:gd name="connsiteY55" fmla="*/ 644255 h 826440"/>
                <a:gd name="connsiteX56" fmla="*/ 2276141 w 6787787"/>
                <a:gd name="connsiteY56" fmla="*/ 589105 h 826440"/>
                <a:gd name="connsiteX57" fmla="*/ 2246207 w 6787787"/>
                <a:gd name="connsiteY57" fmla="*/ 644255 h 826440"/>
                <a:gd name="connsiteX58" fmla="*/ 1903557 w 6787787"/>
                <a:gd name="connsiteY58" fmla="*/ 826440 h 826440"/>
                <a:gd name="connsiteX59" fmla="*/ 1560908 w 6787787"/>
                <a:gd name="connsiteY59" fmla="*/ 644255 h 826440"/>
                <a:gd name="connsiteX60" fmla="*/ 1530973 w 6787787"/>
                <a:gd name="connsiteY60" fmla="*/ 589105 h 826440"/>
                <a:gd name="connsiteX61" fmla="*/ 1501039 w 6787787"/>
                <a:gd name="connsiteY61" fmla="*/ 644255 h 826440"/>
                <a:gd name="connsiteX62" fmla="*/ 1158389 w 6787787"/>
                <a:gd name="connsiteY62" fmla="*/ 826440 h 826440"/>
                <a:gd name="connsiteX63" fmla="*/ 815740 w 6787787"/>
                <a:gd name="connsiteY63" fmla="*/ 644255 h 826440"/>
                <a:gd name="connsiteX64" fmla="*/ 785806 w 6787787"/>
                <a:gd name="connsiteY64" fmla="*/ 589105 h 826440"/>
                <a:gd name="connsiteX65" fmla="*/ 755871 w 6787787"/>
                <a:gd name="connsiteY65" fmla="*/ 644255 h 826440"/>
                <a:gd name="connsiteX66" fmla="*/ 413222 w 6787787"/>
                <a:gd name="connsiteY66" fmla="*/ 826440 h 826440"/>
                <a:gd name="connsiteX67" fmla="*/ 0 w 6787787"/>
                <a:gd name="connsiteY67" fmla="*/ 413220 h 826440"/>
                <a:gd name="connsiteX68" fmla="*/ 413222 w 6787787"/>
                <a:gd name="connsiteY68" fmla="*/ 0 h 826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Lst>
              <a:rect l="l" t="t" r="r" b="b"/>
              <a:pathLst>
                <a:path w="6787787" h="826440">
                  <a:moveTo>
                    <a:pt x="413222" y="0"/>
                  </a:moveTo>
                  <a:cubicBezTo>
                    <a:pt x="555856" y="0"/>
                    <a:pt x="681613" y="72268"/>
                    <a:pt x="755871" y="182185"/>
                  </a:cubicBezTo>
                  <a:lnTo>
                    <a:pt x="785806" y="237335"/>
                  </a:lnTo>
                  <a:lnTo>
                    <a:pt x="815740" y="182185"/>
                  </a:lnTo>
                  <a:cubicBezTo>
                    <a:pt x="889998" y="72268"/>
                    <a:pt x="1015754" y="0"/>
                    <a:pt x="1158389" y="0"/>
                  </a:cubicBezTo>
                  <a:cubicBezTo>
                    <a:pt x="1301024" y="0"/>
                    <a:pt x="1426780" y="72268"/>
                    <a:pt x="1501039" y="182185"/>
                  </a:cubicBezTo>
                  <a:lnTo>
                    <a:pt x="1530973" y="237335"/>
                  </a:lnTo>
                  <a:lnTo>
                    <a:pt x="1560908" y="182185"/>
                  </a:lnTo>
                  <a:cubicBezTo>
                    <a:pt x="1635166" y="72268"/>
                    <a:pt x="1760922" y="0"/>
                    <a:pt x="1903557" y="0"/>
                  </a:cubicBezTo>
                  <a:cubicBezTo>
                    <a:pt x="2046192" y="0"/>
                    <a:pt x="2171948" y="72268"/>
                    <a:pt x="2246207" y="182185"/>
                  </a:cubicBezTo>
                  <a:lnTo>
                    <a:pt x="2276141" y="237335"/>
                  </a:lnTo>
                  <a:lnTo>
                    <a:pt x="2306076" y="182185"/>
                  </a:lnTo>
                  <a:cubicBezTo>
                    <a:pt x="2380334" y="72268"/>
                    <a:pt x="2506090" y="0"/>
                    <a:pt x="2648725" y="0"/>
                  </a:cubicBezTo>
                  <a:cubicBezTo>
                    <a:pt x="2791360" y="0"/>
                    <a:pt x="2917116" y="72268"/>
                    <a:pt x="2991375" y="182185"/>
                  </a:cubicBezTo>
                  <a:lnTo>
                    <a:pt x="3021309" y="237335"/>
                  </a:lnTo>
                  <a:lnTo>
                    <a:pt x="3051244" y="182185"/>
                  </a:lnTo>
                  <a:cubicBezTo>
                    <a:pt x="3125503" y="72268"/>
                    <a:pt x="3251258" y="0"/>
                    <a:pt x="3393893" y="0"/>
                  </a:cubicBezTo>
                  <a:cubicBezTo>
                    <a:pt x="3536528" y="0"/>
                    <a:pt x="3662284" y="72268"/>
                    <a:pt x="3736543" y="182185"/>
                  </a:cubicBezTo>
                  <a:lnTo>
                    <a:pt x="3766477" y="237335"/>
                  </a:lnTo>
                  <a:lnTo>
                    <a:pt x="3796412" y="182185"/>
                  </a:lnTo>
                  <a:cubicBezTo>
                    <a:pt x="3870671" y="72268"/>
                    <a:pt x="3996426" y="0"/>
                    <a:pt x="4139061" y="0"/>
                  </a:cubicBezTo>
                  <a:cubicBezTo>
                    <a:pt x="4281696" y="0"/>
                    <a:pt x="4407452" y="72268"/>
                    <a:pt x="4481711" y="182185"/>
                  </a:cubicBezTo>
                  <a:lnTo>
                    <a:pt x="4511645" y="237335"/>
                  </a:lnTo>
                  <a:lnTo>
                    <a:pt x="4541580" y="182185"/>
                  </a:lnTo>
                  <a:cubicBezTo>
                    <a:pt x="4615839" y="72268"/>
                    <a:pt x="4741594" y="0"/>
                    <a:pt x="4884229" y="0"/>
                  </a:cubicBezTo>
                  <a:cubicBezTo>
                    <a:pt x="5026864" y="0"/>
                    <a:pt x="5152620" y="72268"/>
                    <a:pt x="5226879" y="182185"/>
                  </a:cubicBezTo>
                  <a:lnTo>
                    <a:pt x="5256813" y="237335"/>
                  </a:lnTo>
                  <a:lnTo>
                    <a:pt x="5286748" y="182185"/>
                  </a:lnTo>
                  <a:cubicBezTo>
                    <a:pt x="5361007" y="72268"/>
                    <a:pt x="5486762" y="0"/>
                    <a:pt x="5629397" y="0"/>
                  </a:cubicBezTo>
                  <a:cubicBezTo>
                    <a:pt x="5772032" y="0"/>
                    <a:pt x="5897788" y="72268"/>
                    <a:pt x="5972047" y="182185"/>
                  </a:cubicBezTo>
                  <a:lnTo>
                    <a:pt x="6001982" y="237336"/>
                  </a:lnTo>
                  <a:lnTo>
                    <a:pt x="6031917" y="182185"/>
                  </a:lnTo>
                  <a:cubicBezTo>
                    <a:pt x="6106176" y="72268"/>
                    <a:pt x="6231931" y="0"/>
                    <a:pt x="6374566" y="0"/>
                  </a:cubicBezTo>
                  <a:cubicBezTo>
                    <a:pt x="6602782" y="0"/>
                    <a:pt x="6787787" y="185005"/>
                    <a:pt x="6787787" y="413220"/>
                  </a:cubicBezTo>
                  <a:cubicBezTo>
                    <a:pt x="6787787" y="641435"/>
                    <a:pt x="6602782" y="826440"/>
                    <a:pt x="6374566" y="826440"/>
                  </a:cubicBezTo>
                  <a:cubicBezTo>
                    <a:pt x="6231931" y="826440"/>
                    <a:pt x="6106176" y="754172"/>
                    <a:pt x="6031917" y="644255"/>
                  </a:cubicBezTo>
                  <a:lnTo>
                    <a:pt x="6001982" y="589104"/>
                  </a:lnTo>
                  <a:lnTo>
                    <a:pt x="5972047" y="644255"/>
                  </a:lnTo>
                  <a:cubicBezTo>
                    <a:pt x="5897788" y="754172"/>
                    <a:pt x="5772032" y="826440"/>
                    <a:pt x="5629397" y="826440"/>
                  </a:cubicBezTo>
                  <a:cubicBezTo>
                    <a:pt x="5486762" y="826440"/>
                    <a:pt x="5361007" y="754172"/>
                    <a:pt x="5286748" y="644255"/>
                  </a:cubicBezTo>
                  <a:lnTo>
                    <a:pt x="5256813" y="589105"/>
                  </a:lnTo>
                  <a:lnTo>
                    <a:pt x="5226879" y="644255"/>
                  </a:lnTo>
                  <a:cubicBezTo>
                    <a:pt x="5152620" y="754172"/>
                    <a:pt x="5026864" y="826440"/>
                    <a:pt x="4884229" y="826440"/>
                  </a:cubicBezTo>
                  <a:cubicBezTo>
                    <a:pt x="4741594" y="826440"/>
                    <a:pt x="4615839" y="754172"/>
                    <a:pt x="4541580" y="644255"/>
                  </a:cubicBezTo>
                  <a:lnTo>
                    <a:pt x="4511645" y="589105"/>
                  </a:lnTo>
                  <a:lnTo>
                    <a:pt x="4481711" y="644255"/>
                  </a:lnTo>
                  <a:cubicBezTo>
                    <a:pt x="4407452" y="754172"/>
                    <a:pt x="4281696" y="826440"/>
                    <a:pt x="4139061" y="826440"/>
                  </a:cubicBezTo>
                  <a:cubicBezTo>
                    <a:pt x="3996426" y="826440"/>
                    <a:pt x="3870671" y="754172"/>
                    <a:pt x="3796412" y="644255"/>
                  </a:cubicBezTo>
                  <a:lnTo>
                    <a:pt x="3766477" y="589105"/>
                  </a:lnTo>
                  <a:lnTo>
                    <a:pt x="3736543" y="644255"/>
                  </a:lnTo>
                  <a:cubicBezTo>
                    <a:pt x="3662284" y="754172"/>
                    <a:pt x="3536528" y="826440"/>
                    <a:pt x="3393893" y="826440"/>
                  </a:cubicBezTo>
                  <a:cubicBezTo>
                    <a:pt x="3251258" y="826440"/>
                    <a:pt x="3125503" y="754172"/>
                    <a:pt x="3051244" y="644255"/>
                  </a:cubicBezTo>
                  <a:lnTo>
                    <a:pt x="3021309" y="589105"/>
                  </a:lnTo>
                  <a:lnTo>
                    <a:pt x="2991375" y="644255"/>
                  </a:lnTo>
                  <a:cubicBezTo>
                    <a:pt x="2917116" y="754172"/>
                    <a:pt x="2791360" y="826440"/>
                    <a:pt x="2648725" y="826440"/>
                  </a:cubicBezTo>
                  <a:cubicBezTo>
                    <a:pt x="2506090" y="826440"/>
                    <a:pt x="2380334" y="754172"/>
                    <a:pt x="2306076" y="644255"/>
                  </a:cubicBezTo>
                  <a:lnTo>
                    <a:pt x="2276141" y="589105"/>
                  </a:lnTo>
                  <a:lnTo>
                    <a:pt x="2246207" y="644255"/>
                  </a:lnTo>
                  <a:cubicBezTo>
                    <a:pt x="2171948" y="754172"/>
                    <a:pt x="2046192" y="826440"/>
                    <a:pt x="1903557" y="826440"/>
                  </a:cubicBezTo>
                  <a:cubicBezTo>
                    <a:pt x="1760922" y="826440"/>
                    <a:pt x="1635166" y="754172"/>
                    <a:pt x="1560908" y="644255"/>
                  </a:cubicBezTo>
                  <a:lnTo>
                    <a:pt x="1530973" y="589105"/>
                  </a:lnTo>
                  <a:lnTo>
                    <a:pt x="1501039" y="644255"/>
                  </a:lnTo>
                  <a:cubicBezTo>
                    <a:pt x="1426780" y="754172"/>
                    <a:pt x="1301024" y="826440"/>
                    <a:pt x="1158389" y="826440"/>
                  </a:cubicBezTo>
                  <a:cubicBezTo>
                    <a:pt x="1015754" y="826440"/>
                    <a:pt x="889998" y="754172"/>
                    <a:pt x="815740" y="644255"/>
                  </a:cubicBezTo>
                  <a:lnTo>
                    <a:pt x="785806" y="589105"/>
                  </a:lnTo>
                  <a:lnTo>
                    <a:pt x="755871" y="644255"/>
                  </a:lnTo>
                  <a:cubicBezTo>
                    <a:pt x="681613" y="754172"/>
                    <a:pt x="555856" y="826440"/>
                    <a:pt x="413222" y="826440"/>
                  </a:cubicBezTo>
                  <a:cubicBezTo>
                    <a:pt x="185005" y="826440"/>
                    <a:pt x="0" y="641435"/>
                    <a:pt x="0" y="413220"/>
                  </a:cubicBezTo>
                  <a:cubicBezTo>
                    <a:pt x="0" y="185005"/>
                    <a:pt x="185005" y="0"/>
                    <a:pt x="413222" y="0"/>
                  </a:cubicBezTo>
                  <a:close/>
                </a:path>
              </a:pathLst>
            </a:custGeom>
            <a:solidFill>
              <a:schemeClr val="accent1"/>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8" name="矩形 47">
              <a:extLst>
                <a:ext uri="{FF2B5EF4-FFF2-40B4-BE49-F238E27FC236}">
                  <a16:creationId xmlns:a16="http://schemas.microsoft.com/office/drawing/2014/main" xmlns="" id="{C37022EA-27B0-4933-AF90-D68E555CD589}"/>
                </a:ext>
              </a:extLst>
            </p:cNvPr>
            <p:cNvSpPr/>
            <p:nvPr/>
          </p:nvSpPr>
          <p:spPr>
            <a:xfrm>
              <a:off x="1298286" y="669603"/>
              <a:ext cx="7079182" cy="830997"/>
            </a:xfrm>
            <a:prstGeom prst="rect">
              <a:avLst/>
            </a:prstGeom>
          </p:spPr>
          <p:txBody>
            <a:bodyPr wrap="none">
              <a:spAutoFit/>
            </a:bodyPr>
            <a:lstStyle/>
            <a:p>
              <a:r>
                <a:rPr lang="zh-CN" altLang="en-US" sz="4800" spc="1050" dirty="0">
                  <a:solidFill>
                    <a:schemeClr val="accent3"/>
                  </a:solidFill>
                  <a:latin typeface="字魂43号-国潮手书" panose="00000500000000000000" pitchFamily="2" charset="-122"/>
                  <a:ea typeface="字魂43号-国潮手书" panose="00000500000000000000" pitchFamily="2" charset="-122"/>
                </a:rPr>
                <a:t>出现时</a:t>
              </a:r>
              <a:r>
                <a:rPr lang="zh-CN" altLang="en-US" sz="4800" spc="1050">
                  <a:solidFill>
                    <a:schemeClr val="accent3"/>
                  </a:solidFill>
                  <a:latin typeface="字魂43号-国潮手书" panose="00000500000000000000" pitchFamily="2" charset="-122"/>
                  <a:ea typeface="字魂43号-国潮手书" panose="00000500000000000000" pitchFamily="2" charset="-122"/>
                </a:rPr>
                <a:t>间</a:t>
              </a:r>
              <a:r>
                <a:rPr lang="zh-CN" altLang="en-US" sz="4800" spc="1050" smtClean="0">
                  <a:solidFill>
                    <a:schemeClr val="accent3"/>
                  </a:solidFill>
                  <a:latin typeface="字魂43号-国潮手书" panose="00000500000000000000" pitchFamily="2" charset="-122"/>
                  <a:ea typeface="字魂43号-国潮手书" panose="00000500000000000000" pitchFamily="2" charset="-122"/>
                </a:rPr>
                <a:t>和</a:t>
              </a:r>
              <a:r>
                <a:rPr lang="zh-CN" altLang="en-US" sz="100" spc="1050" smtClean="0">
                  <a:solidFill>
                    <a:schemeClr val="accent3"/>
                  </a:solidFill>
                  <a:latin typeface="字魂43号-国潮手书" panose="00000500000000000000" pitchFamily="2" charset="-122"/>
                  <a:ea typeface="字魂43号-国潮手书" panose="00000500000000000000" pitchFamily="2" charset="-122"/>
                </a:rPr>
                <a:t> </a:t>
              </a:r>
              <a:r>
                <a:rPr lang="zh-CN" altLang="en-US" sz="4800" spc="1050" smtClean="0">
                  <a:solidFill>
                    <a:schemeClr val="accent3"/>
                  </a:solidFill>
                  <a:latin typeface="字魂43号-国潮手书" panose="00000500000000000000" pitchFamily="2" charset="-122"/>
                  <a:ea typeface="字魂43号-国潮手书" panose="00000500000000000000" pitchFamily="2" charset="-122"/>
                </a:rPr>
                <a:t>涉</a:t>
              </a:r>
              <a:r>
                <a:rPr lang="zh-CN" altLang="en-US" sz="4800" spc="1050" dirty="0">
                  <a:solidFill>
                    <a:schemeClr val="accent3"/>
                  </a:solidFill>
                  <a:latin typeface="字魂43号-国潮手书" panose="00000500000000000000" pitchFamily="2" charset="-122"/>
                  <a:ea typeface="字魂43号-国潮手书" panose="00000500000000000000" pitchFamily="2" charset="-122"/>
                </a:rPr>
                <a:t>及区域</a:t>
              </a:r>
            </a:p>
          </p:txBody>
        </p:sp>
      </p:grpSp>
      <p:sp>
        <p:nvSpPr>
          <p:cNvPr id="74" name="矩形 73">
            <a:extLst>
              <a:ext uri="{FF2B5EF4-FFF2-40B4-BE49-F238E27FC236}">
                <a16:creationId xmlns:a16="http://schemas.microsoft.com/office/drawing/2014/main" xmlns="" id="{7C3405D2-C568-4A54-832B-A1F80DBB6A87}"/>
              </a:ext>
            </a:extLst>
          </p:cNvPr>
          <p:cNvSpPr/>
          <p:nvPr/>
        </p:nvSpPr>
        <p:spPr>
          <a:xfrm>
            <a:off x="1206908" y="1780296"/>
            <a:ext cx="1600620" cy="369332"/>
          </a:xfrm>
          <a:prstGeom prst="rect">
            <a:avLst/>
          </a:prstGeom>
          <a:solidFill>
            <a:schemeClr val="accent3"/>
          </a:solidFill>
        </p:spPr>
        <p:txBody>
          <a:bodyPr wrap="square" lIns="144000">
            <a:spAutoFit/>
          </a:bodyPr>
          <a:lstStyle/>
          <a:p>
            <a:r>
              <a:rPr lang="zh-CN" altLang="en-US">
                <a:ln w="22225">
                  <a:noFill/>
                </a:ln>
                <a:solidFill>
                  <a:schemeClr val="accent1"/>
                </a:solidFill>
                <a:latin typeface="字魂43号-国潮手书" panose="00000500000000000000" pitchFamily="2" charset="-122"/>
                <a:ea typeface="字魂43号-国潮手书" panose="00000500000000000000" pitchFamily="2" charset="-122"/>
              </a:rPr>
              <a:t>首</a:t>
            </a:r>
            <a:r>
              <a:rPr lang="en-US" altLang="zh-CN">
                <a:ln w="22225">
                  <a:noFill/>
                </a:ln>
                <a:solidFill>
                  <a:schemeClr val="accent1"/>
                </a:solidFill>
                <a:latin typeface="字魂43号-国潮手书" panose="00000500000000000000" pitchFamily="2" charset="-122"/>
                <a:ea typeface="字魂43号-国潮手书" panose="00000500000000000000" pitchFamily="2" charset="-122"/>
              </a:rPr>
              <a:t>/</a:t>
            </a:r>
            <a:r>
              <a:rPr lang="zh-CN" altLang="en-US">
                <a:ln w="22225">
                  <a:noFill/>
                </a:ln>
                <a:solidFill>
                  <a:schemeClr val="accent1"/>
                </a:solidFill>
                <a:latin typeface="字魂43号-国潮手书" panose="00000500000000000000" pitchFamily="2" charset="-122"/>
                <a:ea typeface="字魂43号-国潮手书" panose="00000500000000000000" pitchFamily="2" charset="-122"/>
              </a:rPr>
              <a:t>次</a:t>
            </a:r>
            <a:r>
              <a:rPr lang="en-US" altLang="zh-CN" smtClean="0">
                <a:ln w="22225">
                  <a:noFill/>
                </a:ln>
                <a:solidFill>
                  <a:schemeClr val="accent1"/>
                </a:solidFill>
                <a:latin typeface="字魂43号-国潮手书" panose="00000500000000000000" pitchFamily="2" charset="-122"/>
                <a:ea typeface="字魂43号-国潮手书" panose="00000500000000000000" pitchFamily="2" charset="-122"/>
              </a:rPr>
              <a:t>/</a:t>
            </a:r>
            <a:r>
              <a:rPr lang="en-US" altLang="zh-CN" sz="100" smtClean="0">
                <a:ln w="22225">
                  <a:noFill/>
                </a:ln>
                <a:solidFill>
                  <a:schemeClr val="accent1"/>
                </a:solidFill>
                <a:latin typeface="字魂43号-国潮手书" panose="00000500000000000000" pitchFamily="2" charset="-122"/>
                <a:ea typeface="字魂43号-国潮手书" panose="00000500000000000000" pitchFamily="2" charset="-122"/>
              </a:rPr>
              <a:t> </a:t>
            </a:r>
            <a:r>
              <a:rPr lang="zh-CN" altLang="en-US" smtClean="0">
                <a:ln w="22225">
                  <a:noFill/>
                </a:ln>
                <a:solidFill>
                  <a:schemeClr val="accent1"/>
                </a:solidFill>
                <a:latin typeface="字魂43号-国潮手书" panose="00000500000000000000" pitchFamily="2" charset="-122"/>
                <a:ea typeface="字魂43号-国潮手书" panose="00000500000000000000" pitchFamily="2" charset="-122"/>
              </a:rPr>
              <a:t>出</a:t>
            </a:r>
            <a:r>
              <a:rPr lang="en-US" altLang="zh-CN" dirty="0">
                <a:ln w="22225">
                  <a:noFill/>
                </a:ln>
                <a:solidFill>
                  <a:schemeClr val="accent1"/>
                </a:solidFill>
                <a:latin typeface="字魂43号-国潮手书" panose="00000500000000000000" pitchFamily="2" charset="-122"/>
                <a:ea typeface="字魂43号-国潮手书" panose="00000500000000000000" pitchFamily="2" charset="-122"/>
              </a:rPr>
              <a:t>/</a:t>
            </a:r>
            <a:r>
              <a:rPr lang="zh-CN" altLang="en-US" dirty="0">
                <a:ln w="22225">
                  <a:noFill/>
                </a:ln>
                <a:solidFill>
                  <a:schemeClr val="accent1"/>
                </a:solidFill>
                <a:latin typeface="字魂43号-国潮手书" panose="00000500000000000000" pitchFamily="2" charset="-122"/>
                <a:ea typeface="字魂43号-国潮手书" panose="00000500000000000000" pitchFamily="2" charset="-122"/>
              </a:rPr>
              <a:t>现</a:t>
            </a:r>
          </a:p>
        </p:txBody>
      </p:sp>
      <p:sp>
        <p:nvSpPr>
          <p:cNvPr id="75" name="矩形 74">
            <a:extLst>
              <a:ext uri="{FF2B5EF4-FFF2-40B4-BE49-F238E27FC236}">
                <a16:creationId xmlns:a16="http://schemas.microsoft.com/office/drawing/2014/main" xmlns="" id="{62B6190A-87FE-4EFB-848E-7023F5686CB4}"/>
              </a:ext>
            </a:extLst>
          </p:cNvPr>
          <p:cNvSpPr/>
          <p:nvPr/>
        </p:nvSpPr>
        <p:spPr>
          <a:xfrm>
            <a:off x="1206908" y="3135359"/>
            <a:ext cx="2113756" cy="646331"/>
          </a:xfrm>
          <a:prstGeom prst="rect">
            <a:avLst/>
          </a:prstGeom>
          <a:solidFill>
            <a:schemeClr val="accent3"/>
          </a:solidFill>
        </p:spPr>
        <p:txBody>
          <a:bodyPr wrap="square">
            <a:spAutoFit/>
          </a:bodyPr>
          <a:lstStyle/>
          <a:p>
            <a:pPr algn="ctr"/>
            <a:r>
              <a:rPr lang="zh-CN" altLang="en-US" dirty="0">
                <a:ln w="22225">
                  <a:noFill/>
                </a:ln>
                <a:solidFill>
                  <a:schemeClr val="accent1"/>
                </a:solidFill>
                <a:latin typeface="字魂43号-国潮手书" panose="00000500000000000000" pitchFamily="2" charset="-122"/>
                <a:ea typeface="字魂43号-国潮手书" panose="00000500000000000000" pitchFamily="2" charset="-122"/>
              </a:rPr>
              <a:t>主</a:t>
            </a:r>
            <a:r>
              <a:rPr lang="en-US" altLang="zh-CN" dirty="0">
                <a:ln w="22225">
                  <a:noFill/>
                </a:ln>
                <a:solidFill>
                  <a:schemeClr val="accent1"/>
                </a:solidFill>
                <a:latin typeface="字魂43号-国潮手书" panose="00000500000000000000" pitchFamily="2" charset="-122"/>
                <a:ea typeface="字魂43号-国潮手书" panose="00000500000000000000" pitchFamily="2" charset="-122"/>
              </a:rPr>
              <a:t>/</a:t>
            </a:r>
            <a:r>
              <a:rPr lang="zh-CN" altLang="en-US" dirty="0">
                <a:ln w="22225">
                  <a:noFill/>
                </a:ln>
                <a:solidFill>
                  <a:schemeClr val="accent1"/>
                </a:solidFill>
                <a:latin typeface="字魂43号-国潮手书" panose="00000500000000000000" pitchFamily="2" charset="-122"/>
                <a:ea typeface="字魂43号-国潮手书" panose="00000500000000000000" pitchFamily="2" charset="-122"/>
              </a:rPr>
              <a:t>要</a:t>
            </a:r>
            <a:r>
              <a:rPr lang="en-US" altLang="zh-CN" dirty="0">
                <a:ln w="22225">
                  <a:noFill/>
                </a:ln>
                <a:solidFill>
                  <a:schemeClr val="accent1"/>
                </a:solidFill>
                <a:latin typeface="字魂43号-国潮手书" panose="00000500000000000000" pitchFamily="2" charset="-122"/>
                <a:ea typeface="字魂43号-国潮手书" panose="00000500000000000000" pitchFamily="2" charset="-122"/>
              </a:rPr>
              <a:t>/</a:t>
            </a:r>
            <a:r>
              <a:rPr lang="zh-CN" altLang="en-US">
                <a:ln w="22225">
                  <a:noFill/>
                </a:ln>
                <a:solidFill>
                  <a:schemeClr val="accent1"/>
                </a:solidFill>
                <a:latin typeface="字魂43号-国潮手书" panose="00000500000000000000" pitchFamily="2" charset="-122"/>
                <a:ea typeface="字魂43号-国潮手书" panose="00000500000000000000" pitchFamily="2" charset="-122"/>
              </a:rPr>
              <a:t>涉</a:t>
            </a:r>
            <a:r>
              <a:rPr lang="en-US" altLang="zh-CN" smtClean="0">
                <a:ln w="22225">
                  <a:noFill/>
                </a:ln>
                <a:solidFill>
                  <a:schemeClr val="accent1"/>
                </a:solidFill>
                <a:latin typeface="字魂43号-国潮手书" panose="00000500000000000000" pitchFamily="2" charset="-122"/>
                <a:ea typeface="字魂43号-国潮手书" panose="00000500000000000000" pitchFamily="2" charset="-122"/>
              </a:rPr>
              <a:t>/</a:t>
            </a:r>
            <a:r>
              <a:rPr lang="en-US" altLang="zh-CN" sz="100" smtClean="0">
                <a:ln w="22225">
                  <a:noFill/>
                </a:ln>
                <a:solidFill>
                  <a:schemeClr val="accent1"/>
                </a:solidFill>
                <a:latin typeface="字魂43号-国潮手书" panose="00000500000000000000" pitchFamily="2" charset="-122"/>
                <a:ea typeface="字魂43号-国潮手书" panose="00000500000000000000" pitchFamily="2" charset="-122"/>
              </a:rPr>
              <a:t> </a:t>
            </a:r>
            <a:r>
              <a:rPr lang="zh-CN" altLang="en-US" smtClean="0">
                <a:ln w="22225">
                  <a:noFill/>
                </a:ln>
                <a:solidFill>
                  <a:schemeClr val="accent1"/>
                </a:solidFill>
                <a:latin typeface="字魂43号-国潮手书" panose="00000500000000000000" pitchFamily="2" charset="-122"/>
                <a:ea typeface="字魂43号-国潮手书" panose="00000500000000000000" pitchFamily="2" charset="-122"/>
              </a:rPr>
              <a:t>及</a:t>
            </a:r>
            <a:r>
              <a:rPr lang="en-US" altLang="zh-CN" dirty="0">
                <a:ln w="22225">
                  <a:noFill/>
                </a:ln>
                <a:solidFill>
                  <a:schemeClr val="accent1"/>
                </a:solidFill>
                <a:latin typeface="字魂43号-国潮手书" panose="00000500000000000000" pitchFamily="2" charset="-122"/>
                <a:ea typeface="字魂43号-国潮手书" panose="00000500000000000000" pitchFamily="2" charset="-122"/>
              </a:rPr>
              <a:t>/</a:t>
            </a:r>
            <a:r>
              <a:rPr lang="zh-CN" altLang="en-US" dirty="0">
                <a:ln w="22225">
                  <a:noFill/>
                </a:ln>
                <a:solidFill>
                  <a:schemeClr val="accent1"/>
                </a:solidFill>
                <a:latin typeface="字魂43号-国潮手书" panose="00000500000000000000" pitchFamily="2" charset="-122"/>
                <a:ea typeface="字魂43号-国潮手书" panose="00000500000000000000" pitchFamily="2" charset="-122"/>
              </a:rPr>
              <a:t>区</a:t>
            </a:r>
            <a:r>
              <a:rPr lang="en-US" altLang="zh-CN" dirty="0">
                <a:ln w="22225">
                  <a:noFill/>
                </a:ln>
                <a:solidFill>
                  <a:schemeClr val="accent1"/>
                </a:solidFill>
                <a:latin typeface="字魂43号-国潮手书" panose="00000500000000000000" pitchFamily="2" charset="-122"/>
                <a:ea typeface="字魂43号-国潮手书" panose="00000500000000000000" pitchFamily="2" charset="-122"/>
              </a:rPr>
              <a:t>/</a:t>
            </a:r>
            <a:r>
              <a:rPr lang="zh-CN" altLang="en-US" dirty="0">
                <a:ln w="22225">
                  <a:noFill/>
                </a:ln>
                <a:solidFill>
                  <a:schemeClr val="accent1"/>
                </a:solidFill>
                <a:latin typeface="字魂43号-国潮手书" panose="00000500000000000000" pitchFamily="2" charset="-122"/>
                <a:ea typeface="字魂43号-国潮手书" panose="00000500000000000000" pitchFamily="2" charset="-122"/>
              </a:rPr>
              <a:t>域</a:t>
            </a:r>
          </a:p>
        </p:txBody>
      </p:sp>
      <p:sp>
        <p:nvSpPr>
          <p:cNvPr id="76" name="矩形 75">
            <a:extLst>
              <a:ext uri="{FF2B5EF4-FFF2-40B4-BE49-F238E27FC236}">
                <a16:creationId xmlns:a16="http://schemas.microsoft.com/office/drawing/2014/main" xmlns="" id="{AABCA18F-605D-4D4F-A0E1-BDFEA533AA64}"/>
              </a:ext>
            </a:extLst>
          </p:cNvPr>
          <p:cNvSpPr/>
          <p:nvPr/>
        </p:nvSpPr>
        <p:spPr>
          <a:xfrm>
            <a:off x="1183092" y="2311016"/>
            <a:ext cx="5147563" cy="400110"/>
          </a:xfrm>
          <a:prstGeom prst="rect">
            <a:avLst/>
          </a:prstGeom>
          <a:noFill/>
        </p:spPr>
        <p:txBody>
          <a:bodyPr wrap="square">
            <a:spAutoFit/>
          </a:bodyPr>
          <a:lstStyle/>
          <a:p>
            <a:r>
              <a:rPr lang="zh-CN" altLang="en-US" sz="2000" dirty="0">
                <a:ln w="22225">
                  <a:noFill/>
                </a:ln>
                <a:solidFill>
                  <a:schemeClr val="bg1"/>
                </a:solidFill>
                <a:latin typeface="字魂43号-国潮手书" panose="00000500000000000000" pitchFamily="2" charset="-122"/>
                <a:ea typeface="字魂43号-国潮手书" panose="00000500000000000000" pitchFamily="2" charset="-122"/>
              </a:rPr>
              <a:t> 2012年</a:t>
            </a:r>
            <a:r>
              <a:rPr lang="zh-CN" altLang="en-US" sz="2000">
                <a:ln w="22225">
                  <a:noFill/>
                </a:ln>
                <a:solidFill>
                  <a:schemeClr val="bg1"/>
                </a:solidFill>
                <a:latin typeface="字魂43号-国潮手书" panose="00000500000000000000" pitchFamily="2" charset="-122"/>
                <a:ea typeface="字魂43号-国潮手书" panose="00000500000000000000" pitchFamily="2" charset="-122"/>
              </a:rPr>
              <a:t>在</a:t>
            </a:r>
            <a:r>
              <a:rPr lang="zh-CN" altLang="en-US" sz="2000" smtClean="0">
                <a:ln w="22225">
                  <a:noFill/>
                </a:ln>
                <a:solidFill>
                  <a:schemeClr val="bg1"/>
                </a:solidFill>
                <a:latin typeface="字魂43号-国潮手书" panose="00000500000000000000" pitchFamily="2" charset="-122"/>
                <a:ea typeface="字魂43号-国潮手书" panose="00000500000000000000" pitchFamily="2" charset="-122"/>
              </a:rPr>
              <a:t>沙</a:t>
            </a:r>
            <a:r>
              <a:rPr lang="zh-CN" altLang="en-US" sz="100" smtClean="0">
                <a:ln w="22225">
                  <a:noFill/>
                </a:ln>
                <a:solidFill>
                  <a:schemeClr val="bg1"/>
                </a:solidFill>
                <a:latin typeface="字魂43号-国潮手书" panose="00000500000000000000" pitchFamily="2" charset="-122"/>
                <a:ea typeface="字魂43号-国潮手书" panose="00000500000000000000" pitchFamily="2" charset="-122"/>
              </a:rPr>
              <a:t> </a:t>
            </a:r>
            <a:r>
              <a:rPr lang="zh-CN" altLang="en-US" sz="2000" smtClean="0">
                <a:ln w="22225">
                  <a:noFill/>
                </a:ln>
                <a:solidFill>
                  <a:schemeClr val="bg1"/>
                </a:solidFill>
                <a:latin typeface="字魂43号-国潮手书" panose="00000500000000000000" pitchFamily="2" charset="-122"/>
                <a:ea typeface="字魂43号-国潮手书" panose="00000500000000000000" pitchFamily="2" charset="-122"/>
              </a:rPr>
              <a:t>特</a:t>
            </a:r>
            <a:r>
              <a:rPr lang="zh-CN" altLang="en-US" sz="2000" dirty="0">
                <a:ln w="22225">
                  <a:noFill/>
                </a:ln>
                <a:solidFill>
                  <a:schemeClr val="bg1"/>
                </a:solidFill>
                <a:latin typeface="字魂43号-国潮手书" panose="00000500000000000000" pitchFamily="2" charset="-122"/>
                <a:ea typeface="字魂43号-国潮手书" panose="00000500000000000000" pitchFamily="2" charset="-122"/>
              </a:rPr>
              <a:t>阿拉伯发现</a:t>
            </a:r>
          </a:p>
        </p:txBody>
      </p:sp>
      <p:sp>
        <p:nvSpPr>
          <p:cNvPr id="77" name="矩形 76">
            <a:extLst>
              <a:ext uri="{FF2B5EF4-FFF2-40B4-BE49-F238E27FC236}">
                <a16:creationId xmlns:a16="http://schemas.microsoft.com/office/drawing/2014/main" xmlns="" id="{9149FCE0-4258-4CB2-95A8-F3E25B703DCE}"/>
              </a:ext>
            </a:extLst>
          </p:cNvPr>
          <p:cNvSpPr/>
          <p:nvPr/>
        </p:nvSpPr>
        <p:spPr>
          <a:xfrm>
            <a:off x="1261180" y="3615394"/>
            <a:ext cx="3942105" cy="400110"/>
          </a:xfrm>
          <a:prstGeom prst="rect">
            <a:avLst/>
          </a:prstGeom>
          <a:noFill/>
        </p:spPr>
        <p:txBody>
          <a:bodyPr wrap="square">
            <a:spAutoFit/>
          </a:bodyPr>
          <a:lstStyle/>
          <a:p>
            <a:r>
              <a:rPr lang="zh-CN" altLang="en-US" sz="2000" dirty="0">
                <a:ln w="22225">
                  <a:noFill/>
                </a:ln>
                <a:solidFill>
                  <a:schemeClr val="bg1"/>
                </a:solidFill>
                <a:latin typeface="字魂43号-国潮手书" panose="00000500000000000000" pitchFamily="2" charset="-122"/>
                <a:ea typeface="字魂43号-国潮手书" panose="00000500000000000000" pitchFamily="2" charset="-122"/>
              </a:rPr>
              <a:t>中</a:t>
            </a:r>
            <a:r>
              <a:rPr lang="zh-CN" altLang="en-US" sz="2000">
                <a:ln w="22225">
                  <a:noFill/>
                </a:ln>
                <a:solidFill>
                  <a:schemeClr val="bg1"/>
                </a:solidFill>
                <a:latin typeface="字魂43号-国潮手书" panose="00000500000000000000" pitchFamily="2" charset="-122"/>
                <a:ea typeface="字魂43号-国潮手书" panose="00000500000000000000" pitchFamily="2" charset="-122"/>
              </a:rPr>
              <a:t>东</a:t>
            </a:r>
            <a:r>
              <a:rPr lang="zh-CN" altLang="en-US" sz="2000" smtClean="0">
                <a:ln w="22225">
                  <a:noFill/>
                </a:ln>
                <a:solidFill>
                  <a:schemeClr val="bg1"/>
                </a:solidFill>
                <a:latin typeface="字魂43号-国潮手书" panose="00000500000000000000" pitchFamily="2" charset="-122"/>
                <a:ea typeface="字魂43号-国潮手书" panose="00000500000000000000" pitchFamily="2" charset="-122"/>
              </a:rPr>
              <a:t>、</a:t>
            </a:r>
            <a:r>
              <a:rPr lang="zh-CN" altLang="en-US" sz="100" smtClean="0">
                <a:ln w="22225">
                  <a:noFill/>
                </a:ln>
                <a:solidFill>
                  <a:schemeClr val="bg1"/>
                </a:solidFill>
                <a:latin typeface="字魂43号-国潮手书" panose="00000500000000000000" pitchFamily="2" charset="-122"/>
                <a:ea typeface="字魂43号-国潮手书" panose="00000500000000000000" pitchFamily="2" charset="-122"/>
              </a:rPr>
              <a:t> </a:t>
            </a:r>
            <a:r>
              <a:rPr lang="zh-CN" altLang="en-US" sz="2000" smtClean="0">
                <a:ln w="22225">
                  <a:noFill/>
                </a:ln>
                <a:solidFill>
                  <a:schemeClr val="bg1"/>
                </a:solidFill>
                <a:latin typeface="字魂43号-国潮手书" panose="00000500000000000000" pitchFamily="2" charset="-122"/>
                <a:ea typeface="字魂43号-国潮手书" panose="00000500000000000000" pitchFamily="2" charset="-122"/>
              </a:rPr>
              <a:t>欧</a:t>
            </a:r>
            <a:r>
              <a:rPr lang="zh-CN" altLang="en-US" sz="2000" dirty="0">
                <a:ln w="22225">
                  <a:noFill/>
                </a:ln>
                <a:solidFill>
                  <a:schemeClr val="bg1"/>
                </a:solidFill>
                <a:latin typeface="字魂43号-国潮手书" panose="00000500000000000000" pitchFamily="2" charset="-122"/>
                <a:ea typeface="字魂43号-国潮手书" panose="00000500000000000000" pitchFamily="2" charset="-122"/>
              </a:rPr>
              <a:t>洲等</a:t>
            </a:r>
          </a:p>
        </p:txBody>
      </p:sp>
      <p:grpSp>
        <p:nvGrpSpPr>
          <p:cNvPr id="85" name="组合 84">
            <a:extLst>
              <a:ext uri="{FF2B5EF4-FFF2-40B4-BE49-F238E27FC236}">
                <a16:creationId xmlns:a16="http://schemas.microsoft.com/office/drawing/2014/main" xmlns="" id="{3C7185D3-6F12-4BD8-BEB9-CD9B0A0CB5A0}"/>
              </a:ext>
            </a:extLst>
          </p:cNvPr>
          <p:cNvGrpSpPr/>
          <p:nvPr/>
        </p:nvGrpSpPr>
        <p:grpSpPr>
          <a:xfrm rot="6574484">
            <a:off x="10166852" y="844620"/>
            <a:ext cx="1297545" cy="907000"/>
            <a:chOff x="7180218" y="-76211"/>
            <a:chExt cx="1797904" cy="1256756"/>
          </a:xfrm>
        </p:grpSpPr>
        <p:pic>
          <p:nvPicPr>
            <p:cNvPr id="86" name="图形 85">
              <a:extLst>
                <a:ext uri="{FF2B5EF4-FFF2-40B4-BE49-F238E27FC236}">
                  <a16:creationId xmlns:a16="http://schemas.microsoft.com/office/drawing/2014/main" xmlns="" id="{138B7CA8-3437-4B73-ADCD-024160852D2A}"/>
                </a:ext>
              </a:extLst>
            </p:cNvPr>
            <p:cNvPicPr>
              <a:picLocks noChangeAspect="1"/>
            </p:cNvPicPr>
            <p:nvPr/>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xmlns="" r:embed="rId7"/>
                </a:ext>
              </a:extLst>
            </a:blip>
            <a:stretch>
              <a:fillRect/>
            </a:stretch>
          </p:blipFill>
          <p:spPr>
            <a:xfrm rot="18042378" flipH="1">
              <a:off x="7786160" y="33219"/>
              <a:ext cx="541384" cy="1753267"/>
            </a:xfrm>
            <a:prstGeom prst="rect">
              <a:avLst/>
            </a:prstGeom>
          </p:spPr>
        </p:pic>
        <p:pic>
          <p:nvPicPr>
            <p:cNvPr id="87" name="图形 86">
              <a:extLst>
                <a:ext uri="{FF2B5EF4-FFF2-40B4-BE49-F238E27FC236}">
                  <a16:creationId xmlns:a16="http://schemas.microsoft.com/office/drawing/2014/main" xmlns="" id="{BBDF02B3-2D82-4820-A20E-7FF48DD7B756}"/>
                </a:ext>
              </a:extLst>
            </p:cNvPr>
            <p:cNvPicPr>
              <a:picLocks noChangeAspect="1"/>
            </p:cNvPicPr>
            <p:nvPr/>
          </p:nvPicPr>
          <p:blipFill>
            <a:blip r:embed="rId8" cstate="print">
              <a:extLst>
                <a:ext uri="{28A0092B-C50C-407E-A947-70E740481C1C}">
                  <a14:useLocalDpi xmlns:a14="http://schemas.microsoft.com/office/drawing/2010/main" val="0"/>
                </a:ext>
                <a:ext uri="{96DAC541-7B7A-43D3-8B79-37D633B846F1}">
                  <asvg:svgBlip xmlns:asvg="http://schemas.microsoft.com/office/drawing/2016/SVG/main" xmlns="" r:embed="rId9"/>
                </a:ext>
              </a:extLst>
            </a:blip>
            <a:stretch>
              <a:fillRect/>
            </a:stretch>
          </p:blipFill>
          <p:spPr>
            <a:xfrm rot="18042378" flipH="1">
              <a:off x="7830797" y="-6932"/>
              <a:ext cx="541384" cy="1753267"/>
            </a:xfrm>
            <a:prstGeom prst="rect">
              <a:avLst/>
            </a:prstGeom>
          </p:spPr>
        </p:pic>
        <p:pic>
          <p:nvPicPr>
            <p:cNvPr id="88" name="图形 87">
              <a:extLst>
                <a:ext uri="{FF2B5EF4-FFF2-40B4-BE49-F238E27FC236}">
                  <a16:creationId xmlns:a16="http://schemas.microsoft.com/office/drawing/2014/main" xmlns="" id="{606F7EAE-3828-4099-A6EC-BF645FF95650}"/>
                </a:ext>
              </a:extLst>
            </p:cNvPr>
            <p:cNvPicPr>
              <a:picLocks noChangeAspect="1"/>
            </p:cNvPicPr>
            <p:nvPr/>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xmlns="" r:embed="rId7"/>
                </a:ext>
              </a:extLst>
            </a:blip>
            <a:stretch>
              <a:fillRect/>
            </a:stretch>
          </p:blipFill>
          <p:spPr>
            <a:xfrm rot="19260941" flipH="1">
              <a:off x="8331073" y="-70949"/>
              <a:ext cx="330724" cy="1071050"/>
            </a:xfrm>
            <a:prstGeom prst="rect">
              <a:avLst/>
            </a:prstGeom>
          </p:spPr>
        </p:pic>
        <p:pic>
          <p:nvPicPr>
            <p:cNvPr id="89" name="图形 88">
              <a:extLst>
                <a:ext uri="{FF2B5EF4-FFF2-40B4-BE49-F238E27FC236}">
                  <a16:creationId xmlns:a16="http://schemas.microsoft.com/office/drawing/2014/main" xmlns="" id="{51A8506A-F9D5-421B-A640-D3552F501BC6}"/>
                </a:ext>
              </a:extLst>
            </p:cNvPr>
            <p:cNvPicPr>
              <a:picLocks noChangeAspect="1"/>
            </p:cNvPicPr>
            <p:nvPr/>
          </p:nvPicPr>
          <p:blipFill>
            <a:blip r:embed="rId8" cstate="print">
              <a:extLst>
                <a:ext uri="{28A0092B-C50C-407E-A947-70E740481C1C}">
                  <a14:useLocalDpi xmlns:a14="http://schemas.microsoft.com/office/drawing/2010/main" val="0"/>
                </a:ext>
                <a:ext uri="{96DAC541-7B7A-43D3-8B79-37D633B846F1}">
                  <asvg:svgBlip xmlns:asvg="http://schemas.microsoft.com/office/drawing/2016/SVG/main" xmlns="" r:embed="rId9"/>
                </a:ext>
              </a:extLst>
            </a:blip>
            <a:stretch>
              <a:fillRect/>
            </a:stretch>
          </p:blipFill>
          <p:spPr>
            <a:xfrm rot="19260941" flipH="1">
              <a:off x="8374567" y="-76211"/>
              <a:ext cx="330724" cy="1071050"/>
            </a:xfrm>
            <a:prstGeom prst="rect">
              <a:avLst/>
            </a:prstGeom>
          </p:spPr>
        </p:pic>
      </p:grpSp>
      <p:sp>
        <p:nvSpPr>
          <p:cNvPr id="44" name="任意多边形: 形状 43">
            <a:extLst>
              <a:ext uri="{FF2B5EF4-FFF2-40B4-BE49-F238E27FC236}">
                <a16:creationId xmlns:a16="http://schemas.microsoft.com/office/drawing/2014/main" xmlns="" id="{50D767DD-18FB-44CB-8B40-1EB47FCE466F}"/>
              </a:ext>
            </a:extLst>
          </p:cNvPr>
          <p:cNvSpPr/>
          <p:nvPr/>
        </p:nvSpPr>
        <p:spPr>
          <a:xfrm>
            <a:off x="8802923" y="48420"/>
            <a:ext cx="2685204" cy="666771"/>
          </a:xfrm>
          <a:custGeom>
            <a:avLst/>
            <a:gdLst>
              <a:gd name="connsiteX0" fmla="*/ 2558091 w 5001078"/>
              <a:gd name="connsiteY0" fmla="*/ 592868 h 1241833"/>
              <a:gd name="connsiteX1" fmla="*/ 2426091 w 5001078"/>
              <a:gd name="connsiteY1" fmla="*/ 659401 h 1241833"/>
              <a:gd name="connsiteX2" fmla="*/ 2378059 w 5001078"/>
              <a:gd name="connsiteY2" fmla="*/ 839788 h 1241833"/>
              <a:gd name="connsiteX3" fmla="*/ 2424313 w 5001078"/>
              <a:gd name="connsiteY3" fmla="*/ 1006654 h 1241833"/>
              <a:gd name="connsiteX4" fmla="*/ 2551686 w 5001078"/>
              <a:gd name="connsiteY4" fmla="*/ 1065360 h 1241833"/>
              <a:gd name="connsiteX5" fmla="*/ 2676925 w 5001078"/>
              <a:gd name="connsiteY5" fmla="*/ 1003452 h 1241833"/>
              <a:gd name="connsiteX6" fmla="*/ 2726024 w 5001078"/>
              <a:gd name="connsiteY6" fmla="*/ 842634 h 1241833"/>
              <a:gd name="connsiteX7" fmla="*/ 2726024 w 5001078"/>
              <a:gd name="connsiteY7" fmla="*/ 777168 h 1241833"/>
              <a:gd name="connsiteX8" fmla="*/ 2677993 w 5001078"/>
              <a:gd name="connsiteY8" fmla="*/ 645169 h 1241833"/>
              <a:gd name="connsiteX9" fmla="*/ 2558091 w 5001078"/>
              <a:gd name="connsiteY9" fmla="*/ 592868 h 1241833"/>
              <a:gd name="connsiteX10" fmla="*/ 3505446 w 5001078"/>
              <a:gd name="connsiteY10" fmla="*/ 573655 h 1241833"/>
              <a:gd name="connsiteX11" fmla="*/ 3400843 w 5001078"/>
              <a:gd name="connsiteY11" fmla="*/ 622043 h 1241833"/>
              <a:gd name="connsiteX12" fmla="*/ 3343917 w 5001078"/>
              <a:gd name="connsiteY12" fmla="*/ 750128 h 1241833"/>
              <a:gd name="connsiteX13" fmla="*/ 3648475 w 5001078"/>
              <a:gd name="connsiteY13" fmla="*/ 750128 h 1241833"/>
              <a:gd name="connsiteX14" fmla="*/ 3505446 w 5001078"/>
              <a:gd name="connsiteY14" fmla="*/ 573655 h 1241833"/>
              <a:gd name="connsiteX15" fmla="*/ 1760153 w 5001078"/>
              <a:gd name="connsiteY15" fmla="*/ 435608 h 1241833"/>
              <a:gd name="connsiteX16" fmla="*/ 1989283 w 5001078"/>
              <a:gd name="connsiteY16" fmla="*/ 435608 h 1241833"/>
              <a:gd name="connsiteX17" fmla="*/ 1989283 w 5001078"/>
              <a:gd name="connsiteY17" fmla="*/ 1222620 h 1241833"/>
              <a:gd name="connsiteX18" fmla="*/ 1760153 w 5001078"/>
              <a:gd name="connsiteY18" fmla="*/ 1222620 h 1241833"/>
              <a:gd name="connsiteX19" fmla="*/ 17078 w 5001078"/>
              <a:gd name="connsiteY19" fmla="*/ 435608 h 1241833"/>
              <a:gd name="connsiteX20" fmla="*/ 246208 w 5001078"/>
              <a:gd name="connsiteY20" fmla="*/ 435608 h 1241833"/>
              <a:gd name="connsiteX21" fmla="*/ 246208 w 5001078"/>
              <a:gd name="connsiteY21" fmla="*/ 1222620 h 1241833"/>
              <a:gd name="connsiteX22" fmla="*/ 17078 w 5001078"/>
              <a:gd name="connsiteY22" fmla="*/ 1222620 h 1241833"/>
              <a:gd name="connsiteX23" fmla="*/ 3506869 w 5001078"/>
              <a:gd name="connsiteY23" fmla="*/ 416395 h 1241833"/>
              <a:gd name="connsiteX24" fmla="*/ 3768377 w 5001078"/>
              <a:gd name="connsiteY24" fmla="*/ 517796 h 1241833"/>
              <a:gd name="connsiteX25" fmla="*/ 3862662 w 5001078"/>
              <a:gd name="connsiteY25" fmla="*/ 796381 h 1241833"/>
              <a:gd name="connsiteX26" fmla="*/ 3862662 w 5001078"/>
              <a:gd name="connsiteY26" fmla="*/ 893868 h 1241833"/>
              <a:gd name="connsiteX27" fmla="*/ 3344628 w 5001078"/>
              <a:gd name="connsiteY27" fmla="*/ 893868 h 1241833"/>
              <a:gd name="connsiteX28" fmla="*/ 3565219 w 5001078"/>
              <a:gd name="connsiteY28" fmla="*/ 1076745 h 1241833"/>
              <a:gd name="connsiteX29" fmla="*/ 3795061 w 5001078"/>
              <a:gd name="connsiteY29" fmla="*/ 1012703 h 1241833"/>
              <a:gd name="connsiteX30" fmla="*/ 3795061 w 5001078"/>
              <a:gd name="connsiteY30" fmla="*/ 1181348 h 1241833"/>
              <a:gd name="connsiteX31" fmla="*/ 3513274 w 5001078"/>
              <a:gd name="connsiteY31" fmla="*/ 1241833 h 1241833"/>
              <a:gd name="connsiteX32" fmla="*/ 3221169 w 5001078"/>
              <a:gd name="connsiteY32" fmla="*/ 1135807 h 1241833"/>
              <a:gd name="connsiteX33" fmla="*/ 3116921 w 5001078"/>
              <a:gd name="connsiteY33" fmla="*/ 840499 h 1241833"/>
              <a:gd name="connsiteX34" fmla="*/ 3227929 w 5001078"/>
              <a:gd name="connsiteY34" fmla="*/ 534162 h 1241833"/>
              <a:gd name="connsiteX35" fmla="*/ 3506869 w 5001078"/>
              <a:gd name="connsiteY35" fmla="*/ 416395 h 1241833"/>
              <a:gd name="connsiteX36" fmla="*/ 4744735 w 5001078"/>
              <a:gd name="connsiteY36" fmla="*/ 353465 h 1241833"/>
              <a:gd name="connsiteX37" fmla="*/ 4801132 w 5001078"/>
              <a:gd name="connsiteY37" fmla="*/ 353465 h 1241833"/>
              <a:gd name="connsiteX38" fmla="*/ 4801132 w 5001078"/>
              <a:gd name="connsiteY38" fmla="*/ 424660 h 1241833"/>
              <a:gd name="connsiteX39" fmla="*/ 4744735 w 5001078"/>
              <a:gd name="connsiteY39" fmla="*/ 424660 h 1241833"/>
              <a:gd name="connsiteX40" fmla="*/ 4548747 w 5001078"/>
              <a:gd name="connsiteY40" fmla="*/ 353465 h 1241833"/>
              <a:gd name="connsiteX41" fmla="*/ 4604744 w 5001078"/>
              <a:gd name="connsiteY41" fmla="*/ 353465 h 1241833"/>
              <a:gd name="connsiteX42" fmla="*/ 4604744 w 5001078"/>
              <a:gd name="connsiteY42" fmla="*/ 424660 h 1241833"/>
              <a:gd name="connsiteX43" fmla="*/ 4548747 w 5001078"/>
              <a:gd name="connsiteY43" fmla="*/ 424660 h 1241833"/>
              <a:gd name="connsiteX44" fmla="*/ 4689538 w 5001078"/>
              <a:gd name="connsiteY44" fmla="*/ 304667 h 1241833"/>
              <a:gd name="connsiteX45" fmla="*/ 4689538 w 5001078"/>
              <a:gd name="connsiteY45" fmla="*/ 492255 h 1241833"/>
              <a:gd name="connsiteX46" fmla="*/ 4744734 w 5001078"/>
              <a:gd name="connsiteY46" fmla="*/ 492255 h 1241833"/>
              <a:gd name="connsiteX47" fmla="*/ 4744734 w 5001078"/>
              <a:gd name="connsiteY47" fmla="*/ 473456 h 1241833"/>
              <a:gd name="connsiteX48" fmla="*/ 4801131 w 5001078"/>
              <a:gd name="connsiteY48" fmla="*/ 473456 h 1241833"/>
              <a:gd name="connsiteX49" fmla="*/ 4801131 w 5001078"/>
              <a:gd name="connsiteY49" fmla="*/ 492255 h 1241833"/>
              <a:gd name="connsiteX50" fmla="*/ 4856327 w 5001078"/>
              <a:gd name="connsiteY50" fmla="*/ 492255 h 1241833"/>
              <a:gd name="connsiteX51" fmla="*/ 4856327 w 5001078"/>
              <a:gd name="connsiteY51" fmla="*/ 304667 h 1241833"/>
              <a:gd name="connsiteX52" fmla="*/ 4493550 w 5001078"/>
              <a:gd name="connsiteY52" fmla="*/ 304667 h 1241833"/>
              <a:gd name="connsiteX53" fmla="*/ 4493550 w 5001078"/>
              <a:gd name="connsiteY53" fmla="*/ 492255 h 1241833"/>
              <a:gd name="connsiteX54" fmla="*/ 4548746 w 5001078"/>
              <a:gd name="connsiteY54" fmla="*/ 492255 h 1241833"/>
              <a:gd name="connsiteX55" fmla="*/ 4548746 w 5001078"/>
              <a:gd name="connsiteY55" fmla="*/ 473456 h 1241833"/>
              <a:gd name="connsiteX56" fmla="*/ 4604743 w 5001078"/>
              <a:gd name="connsiteY56" fmla="*/ 473456 h 1241833"/>
              <a:gd name="connsiteX57" fmla="*/ 4604743 w 5001078"/>
              <a:gd name="connsiteY57" fmla="*/ 492255 h 1241833"/>
              <a:gd name="connsiteX58" fmla="*/ 4659939 w 5001078"/>
              <a:gd name="connsiteY58" fmla="*/ 492255 h 1241833"/>
              <a:gd name="connsiteX59" fmla="*/ 4659939 w 5001078"/>
              <a:gd name="connsiteY59" fmla="*/ 304667 h 1241833"/>
              <a:gd name="connsiteX60" fmla="*/ 4590345 w 5001078"/>
              <a:gd name="connsiteY60" fmla="*/ 171076 h 1241833"/>
              <a:gd name="connsiteX61" fmla="*/ 4759934 w 5001078"/>
              <a:gd name="connsiteY61" fmla="*/ 171076 h 1241833"/>
              <a:gd name="connsiteX62" fmla="*/ 4759934 w 5001078"/>
              <a:gd name="connsiteY62" fmla="*/ 223073 h 1241833"/>
              <a:gd name="connsiteX63" fmla="*/ 4590345 w 5001078"/>
              <a:gd name="connsiteY63" fmla="*/ 223073 h 1241833"/>
              <a:gd name="connsiteX64" fmla="*/ 4531147 w 5001078"/>
              <a:gd name="connsiteY64" fmla="*/ 120678 h 1241833"/>
              <a:gd name="connsiteX65" fmla="*/ 4531147 w 5001078"/>
              <a:gd name="connsiteY65" fmla="*/ 273469 h 1241833"/>
              <a:gd name="connsiteX66" fmla="*/ 4819130 w 5001078"/>
              <a:gd name="connsiteY66" fmla="*/ 273469 h 1241833"/>
              <a:gd name="connsiteX67" fmla="*/ 4819130 w 5001078"/>
              <a:gd name="connsiteY67" fmla="*/ 120678 h 1241833"/>
              <a:gd name="connsiteX68" fmla="*/ 4215316 w 5001078"/>
              <a:gd name="connsiteY68" fmla="*/ 106679 h 1241833"/>
              <a:gd name="connsiteX69" fmla="*/ 4215316 w 5001078"/>
              <a:gd name="connsiteY69" fmla="*/ 241871 h 1241833"/>
              <a:gd name="connsiteX70" fmla="*/ 4138520 w 5001078"/>
              <a:gd name="connsiteY70" fmla="*/ 241871 h 1241833"/>
              <a:gd name="connsiteX71" fmla="*/ 4138520 w 5001078"/>
              <a:gd name="connsiteY71" fmla="*/ 141477 h 1241833"/>
              <a:gd name="connsiteX72" fmla="*/ 4082524 w 5001078"/>
              <a:gd name="connsiteY72" fmla="*/ 141477 h 1241833"/>
              <a:gd name="connsiteX73" fmla="*/ 4082524 w 5001078"/>
              <a:gd name="connsiteY73" fmla="*/ 294667 h 1241833"/>
              <a:gd name="connsiteX74" fmla="*/ 4215316 w 5001078"/>
              <a:gd name="connsiteY74" fmla="*/ 294667 h 1241833"/>
              <a:gd name="connsiteX75" fmla="*/ 4215316 w 5001078"/>
              <a:gd name="connsiteY75" fmla="*/ 427459 h 1241833"/>
              <a:gd name="connsiteX76" fmla="*/ 4124121 w 5001078"/>
              <a:gd name="connsiteY76" fmla="*/ 427459 h 1241833"/>
              <a:gd name="connsiteX77" fmla="*/ 4124121 w 5001078"/>
              <a:gd name="connsiteY77" fmla="*/ 329465 h 1241833"/>
              <a:gd name="connsiteX78" fmla="*/ 4068125 w 5001078"/>
              <a:gd name="connsiteY78" fmla="*/ 329465 h 1241833"/>
              <a:gd name="connsiteX79" fmla="*/ 4068125 w 5001078"/>
              <a:gd name="connsiteY79" fmla="*/ 480256 h 1241833"/>
              <a:gd name="connsiteX80" fmla="*/ 4366906 w 5001078"/>
              <a:gd name="connsiteY80" fmla="*/ 480256 h 1241833"/>
              <a:gd name="connsiteX81" fmla="*/ 4366906 w 5001078"/>
              <a:gd name="connsiteY81" fmla="*/ 499055 h 1241833"/>
              <a:gd name="connsiteX82" fmla="*/ 4422903 w 5001078"/>
              <a:gd name="connsiteY82" fmla="*/ 499055 h 1241833"/>
              <a:gd name="connsiteX83" fmla="*/ 4422903 w 5001078"/>
              <a:gd name="connsiteY83" fmla="*/ 329465 h 1241833"/>
              <a:gd name="connsiteX84" fmla="*/ 4366906 w 5001078"/>
              <a:gd name="connsiteY84" fmla="*/ 329465 h 1241833"/>
              <a:gd name="connsiteX85" fmla="*/ 4366906 w 5001078"/>
              <a:gd name="connsiteY85" fmla="*/ 427459 h 1241833"/>
              <a:gd name="connsiteX86" fmla="*/ 4275312 w 5001078"/>
              <a:gd name="connsiteY86" fmla="*/ 427459 h 1241833"/>
              <a:gd name="connsiteX87" fmla="*/ 4275312 w 5001078"/>
              <a:gd name="connsiteY87" fmla="*/ 294667 h 1241833"/>
              <a:gd name="connsiteX88" fmla="*/ 4408504 w 5001078"/>
              <a:gd name="connsiteY88" fmla="*/ 294667 h 1241833"/>
              <a:gd name="connsiteX89" fmla="*/ 4408504 w 5001078"/>
              <a:gd name="connsiteY89" fmla="*/ 141477 h 1241833"/>
              <a:gd name="connsiteX90" fmla="*/ 4352507 w 5001078"/>
              <a:gd name="connsiteY90" fmla="*/ 141477 h 1241833"/>
              <a:gd name="connsiteX91" fmla="*/ 4352507 w 5001078"/>
              <a:gd name="connsiteY91" fmla="*/ 241871 h 1241833"/>
              <a:gd name="connsiteX92" fmla="*/ 4275312 w 5001078"/>
              <a:gd name="connsiteY92" fmla="*/ 241871 h 1241833"/>
              <a:gd name="connsiteX93" fmla="*/ 4275312 w 5001078"/>
              <a:gd name="connsiteY93" fmla="*/ 106679 h 1241833"/>
              <a:gd name="connsiteX94" fmla="*/ 853716 w 5001078"/>
              <a:gd name="connsiteY94" fmla="*/ 101875 h 1241833"/>
              <a:gd name="connsiteX95" fmla="*/ 1124829 w 5001078"/>
              <a:gd name="connsiteY95" fmla="*/ 143858 h 1241833"/>
              <a:gd name="connsiteX96" fmla="*/ 1124829 w 5001078"/>
              <a:gd name="connsiteY96" fmla="*/ 364449 h 1241833"/>
              <a:gd name="connsiteX97" fmla="*/ 865101 w 5001078"/>
              <a:gd name="connsiteY97" fmla="*/ 289021 h 1241833"/>
              <a:gd name="connsiteX98" fmla="*/ 726342 w 5001078"/>
              <a:gd name="connsiteY98" fmla="*/ 320687 h 1241833"/>
              <a:gd name="connsiteX99" fmla="*/ 674396 w 5001078"/>
              <a:gd name="connsiteY99" fmla="*/ 405721 h 1241833"/>
              <a:gd name="connsiteX100" fmla="*/ 709976 w 5001078"/>
              <a:gd name="connsiteY100" fmla="*/ 484351 h 1241833"/>
              <a:gd name="connsiteX101" fmla="*/ 885737 w 5001078"/>
              <a:gd name="connsiteY101" fmla="*/ 581483 h 1241833"/>
              <a:gd name="connsiteX102" fmla="*/ 1111665 w 5001078"/>
              <a:gd name="connsiteY102" fmla="*/ 730204 h 1241833"/>
              <a:gd name="connsiteX103" fmla="*/ 1173217 w 5001078"/>
              <a:gd name="connsiteY103" fmla="*/ 916639 h 1241833"/>
              <a:gd name="connsiteX104" fmla="*/ 1060787 w 5001078"/>
              <a:gd name="connsiteY104" fmla="*/ 1158578 h 1241833"/>
              <a:gd name="connsiteX105" fmla="*/ 741285 w 5001078"/>
              <a:gd name="connsiteY105" fmla="*/ 1241833 h 1241833"/>
              <a:gd name="connsiteX106" fmla="*/ 431034 w 5001078"/>
              <a:gd name="connsiteY106" fmla="*/ 1180637 h 1241833"/>
              <a:gd name="connsiteX107" fmla="*/ 431034 w 5001078"/>
              <a:gd name="connsiteY107" fmla="*/ 945102 h 1241833"/>
              <a:gd name="connsiteX108" fmla="*/ 733458 w 5001078"/>
              <a:gd name="connsiteY108" fmla="*/ 1055398 h 1241833"/>
              <a:gd name="connsiteX109" fmla="*/ 877909 w 5001078"/>
              <a:gd name="connsiteY109" fmla="*/ 1022309 h 1241833"/>
              <a:gd name="connsiteX110" fmla="*/ 926297 w 5001078"/>
              <a:gd name="connsiteY110" fmla="*/ 937275 h 1241833"/>
              <a:gd name="connsiteX111" fmla="*/ 887872 w 5001078"/>
              <a:gd name="connsiteY111" fmla="*/ 852596 h 1241833"/>
              <a:gd name="connsiteX112" fmla="*/ 685070 w 5001078"/>
              <a:gd name="connsiteY112" fmla="*/ 744435 h 1241833"/>
              <a:gd name="connsiteX113" fmla="*/ 426765 w 5001078"/>
              <a:gd name="connsiteY113" fmla="*/ 425646 h 1241833"/>
              <a:gd name="connsiteX114" fmla="*/ 543821 w 5001078"/>
              <a:gd name="connsiteY114" fmla="*/ 186909 h 1241833"/>
              <a:gd name="connsiteX115" fmla="*/ 853716 w 5001078"/>
              <a:gd name="connsiteY115" fmla="*/ 101875 h 1241833"/>
              <a:gd name="connsiteX116" fmla="*/ 1876142 w 5001078"/>
              <a:gd name="connsiteY116" fmla="*/ 62738 h 1241833"/>
              <a:gd name="connsiteX117" fmla="*/ 1972917 w 5001078"/>
              <a:gd name="connsiteY117" fmla="*/ 96538 h 1241833"/>
              <a:gd name="connsiteX118" fmla="*/ 2009919 w 5001078"/>
              <a:gd name="connsiteY118" fmla="*/ 181572 h 1241833"/>
              <a:gd name="connsiteX119" fmla="*/ 1972205 w 5001078"/>
              <a:gd name="connsiteY119" fmla="*/ 268030 h 1241833"/>
              <a:gd name="connsiteX120" fmla="*/ 1876142 w 5001078"/>
              <a:gd name="connsiteY120" fmla="*/ 302541 h 1241833"/>
              <a:gd name="connsiteX121" fmla="*/ 1780789 w 5001078"/>
              <a:gd name="connsiteY121" fmla="*/ 267674 h 1241833"/>
              <a:gd name="connsiteX122" fmla="*/ 1743075 w 5001078"/>
              <a:gd name="connsiteY122" fmla="*/ 181572 h 1241833"/>
              <a:gd name="connsiteX123" fmla="*/ 1780434 w 5001078"/>
              <a:gd name="connsiteY123" fmla="*/ 95826 h 1241833"/>
              <a:gd name="connsiteX124" fmla="*/ 1876142 w 5001078"/>
              <a:gd name="connsiteY124" fmla="*/ 62738 h 1241833"/>
              <a:gd name="connsiteX125" fmla="*/ 133066 w 5001078"/>
              <a:gd name="connsiteY125" fmla="*/ 62738 h 1241833"/>
              <a:gd name="connsiteX126" fmla="*/ 229842 w 5001078"/>
              <a:gd name="connsiteY126" fmla="*/ 96538 h 1241833"/>
              <a:gd name="connsiteX127" fmla="*/ 266844 w 5001078"/>
              <a:gd name="connsiteY127" fmla="*/ 181572 h 1241833"/>
              <a:gd name="connsiteX128" fmla="*/ 229130 w 5001078"/>
              <a:gd name="connsiteY128" fmla="*/ 268030 h 1241833"/>
              <a:gd name="connsiteX129" fmla="*/ 133066 w 5001078"/>
              <a:gd name="connsiteY129" fmla="*/ 302541 h 1241833"/>
              <a:gd name="connsiteX130" fmla="*/ 37714 w 5001078"/>
              <a:gd name="connsiteY130" fmla="*/ 267674 h 1241833"/>
              <a:gd name="connsiteX131" fmla="*/ 0 w 5001078"/>
              <a:gd name="connsiteY131" fmla="*/ 181572 h 1241833"/>
              <a:gd name="connsiteX132" fmla="*/ 37358 w 5001078"/>
              <a:gd name="connsiteY132" fmla="*/ 95826 h 1241833"/>
              <a:gd name="connsiteX133" fmla="*/ 133066 w 5001078"/>
              <a:gd name="connsiteY133" fmla="*/ 62738 h 1241833"/>
              <a:gd name="connsiteX134" fmla="*/ 2722467 w 5001078"/>
              <a:gd name="connsiteY134" fmla="*/ 57756 h 1241833"/>
              <a:gd name="connsiteX135" fmla="*/ 2951597 w 5001078"/>
              <a:gd name="connsiteY135" fmla="*/ 57756 h 1241833"/>
              <a:gd name="connsiteX136" fmla="*/ 2951597 w 5001078"/>
              <a:gd name="connsiteY136" fmla="*/ 1222620 h 1241833"/>
              <a:gd name="connsiteX137" fmla="*/ 2722467 w 5001078"/>
              <a:gd name="connsiteY137" fmla="*/ 1222620 h 1241833"/>
              <a:gd name="connsiteX138" fmla="*/ 2722467 w 5001078"/>
              <a:gd name="connsiteY138" fmla="*/ 1111613 h 1241833"/>
              <a:gd name="connsiteX139" fmla="*/ 2718909 w 5001078"/>
              <a:gd name="connsiteY139" fmla="*/ 1111613 h 1241833"/>
              <a:gd name="connsiteX140" fmla="*/ 2472700 w 5001078"/>
              <a:gd name="connsiteY140" fmla="*/ 1241833 h 1241833"/>
              <a:gd name="connsiteX141" fmla="*/ 2233964 w 5001078"/>
              <a:gd name="connsiteY141" fmla="*/ 1135807 h 1241833"/>
              <a:gd name="connsiteX142" fmla="*/ 2145371 w 5001078"/>
              <a:gd name="connsiteY142" fmla="*/ 846904 h 1241833"/>
              <a:gd name="connsiteX143" fmla="*/ 2244637 w 5001078"/>
              <a:gd name="connsiteY143" fmla="*/ 534874 h 1241833"/>
              <a:gd name="connsiteX144" fmla="*/ 2504010 w 5001078"/>
              <a:gd name="connsiteY144" fmla="*/ 416395 h 1241833"/>
              <a:gd name="connsiteX145" fmla="*/ 2718909 w 5001078"/>
              <a:gd name="connsiteY145" fmla="*/ 527402 h 1241833"/>
              <a:gd name="connsiteX146" fmla="*/ 2722467 w 5001078"/>
              <a:gd name="connsiteY146" fmla="*/ 527402 h 1241833"/>
              <a:gd name="connsiteX147" fmla="*/ 1331528 w 5001078"/>
              <a:gd name="connsiteY147" fmla="*/ 57756 h 1241833"/>
              <a:gd name="connsiteX148" fmla="*/ 1560658 w 5001078"/>
              <a:gd name="connsiteY148" fmla="*/ 57756 h 1241833"/>
              <a:gd name="connsiteX149" fmla="*/ 1560658 w 5001078"/>
              <a:gd name="connsiteY149" fmla="*/ 1222620 h 1241833"/>
              <a:gd name="connsiteX150" fmla="*/ 1331528 w 5001078"/>
              <a:gd name="connsiteY150" fmla="*/ 1222620 h 1241833"/>
              <a:gd name="connsiteX151" fmla="*/ 3977005 w 5001078"/>
              <a:gd name="connsiteY151" fmla="*/ 0 h 1241833"/>
              <a:gd name="connsiteX152" fmla="*/ 4064410 w 5001078"/>
              <a:gd name="connsiteY152" fmla="*/ 0 h 1241833"/>
              <a:gd name="connsiteX153" fmla="*/ 4345410 w 5001078"/>
              <a:gd name="connsiteY153" fmla="*/ 0 h 1241833"/>
              <a:gd name="connsiteX154" fmla="*/ 4901149 w 5001078"/>
              <a:gd name="connsiteY154" fmla="*/ 0 h 1241833"/>
              <a:gd name="connsiteX155" fmla="*/ 5001078 w 5001078"/>
              <a:gd name="connsiteY155" fmla="*/ 99929 h 1241833"/>
              <a:gd name="connsiteX156" fmla="*/ 5001078 w 5001078"/>
              <a:gd name="connsiteY156" fmla="*/ 349746 h 1241833"/>
              <a:gd name="connsiteX157" fmla="*/ 5001078 w 5001078"/>
              <a:gd name="connsiteY157" fmla="*/ 499636 h 1241833"/>
              <a:gd name="connsiteX158" fmla="*/ 4901149 w 5001078"/>
              <a:gd name="connsiteY158" fmla="*/ 599565 h 1241833"/>
              <a:gd name="connsiteX159" fmla="*/ 4345410 w 5001078"/>
              <a:gd name="connsiteY159" fmla="*/ 599565 h 1241833"/>
              <a:gd name="connsiteX160" fmla="*/ 4045260 w 5001078"/>
              <a:gd name="connsiteY160" fmla="*/ 718051 h 1241833"/>
              <a:gd name="connsiteX161" fmla="*/ 4064410 w 5001078"/>
              <a:gd name="connsiteY161" fmla="*/ 599565 h 1241833"/>
              <a:gd name="connsiteX162" fmla="*/ 3977005 w 5001078"/>
              <a:gd name="connsiteY162" fmla="*/ 599565 h 1241833"/>
              <a:gd name="connsiteX163" fmla="*/ 3877076 w 5001078"/>
              <a:gd name="connsiteY163" fmla="*/ 499636 h 1241833"/>
              <a:gd name="connsiteX164" fmla="*/ 3877076 w 5001078"/>
              <a:gd name="connsiteY164" fmla="*/ 349746 h 1241833"/>
              <a:gd name="connsiteX165" fmla="*/ 3877076 w 5001078"/>
              <a:gd name="connsiteY165" fmla="*/ 99929 h 1241833"/>
              <a:gd name="connsiteX166" fmla="*/ 3977005 w 5001078"/>
              <a:gd name="connsiteY166" fmla="*/ 0 h 12418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Lst>
            <a:rect l="l" t="t" r="r" b="b"/>
            <a:pathLst>
              <a:path w="5001078" h="1241833">
                <a:moveTo>
                  <a:pt x="2558091" y="592868"/>
                </a:moveTo>
                <a:cubicBezTo>
                  <a:pt x="2502113" y="592868"/>
                  <a:pt x="2458113" y="615046"/>
                  <a:pt x="2426091" y="659401"/>
                </a:cubicBezTo>
                <a:cubicBezTo>
                  <a:pt x="2394070" y="703757"/>
                  <a:pt x="2378059" y="763885"/>
                  <a:pt x="2378059" y="839788"/>
                </a:cubicBezTo>
                <a:cubicBezTo>
                  <a:pt x="2378059" y="911895"/>
                  <a:pt x="2393477" y="967517"/>
                  <a:pt x="2424313" y="1006654"/>
                </a:cubicBezTo>
                <a:cubicBezTo>
                  <a:pt x="2455148" y="1045791"/>
                  <a:pt x="2497606" y="1065360"/>
                  <a:pt x="2551686" y="1065360"/>
                </a:cubicBezTo>
                <a:cubicBezTo>
                  <a:pt x="2602446" y="1065360"/>
                  <a:pt x="2644192" y="1044724"/>
                  <a:pt x="2676925" y="1003452"/>
                </a:cubicBezTo>
                <a:cubicBezTo>
                  <a:pt x="2709658" y="962180"/>
                  <a:pt x="2726024" y="908574"/>
                  <a:pt x="2726024" y="842634"/>
                </a:cubicBezTo>
                <a:lnTo>
                  <a:pt x="2726024" y="777168"/>
                </a:lnTo>
                <a:cubicBezTo>
                  <a:pt x="2726024" y="724037"/>
                  <a:pt x="2710014" y="680037"/>
                  <a:pt x="2677993" y="645169"/>
                </a:cubicBezTo>
                <a:cubicBezTo>
                  <a:pt x="2645971" y="610302"/>
                  <a:pt x="2606004" y="592868"/>
                  <a:pt x="2558091" y="592868"/>
                </a:cubicBezTo>
                <a:close/>
                <a:moveTo>
                  <a:pt x="3505446" y="573655"/>
                </a:moveTo>
                <a:cubicBezTo>
                  <a:pt x="3466072" y="573655"/>
                  <a:pt x="3431205" y="589784"/>
                  <a:pt x="3400843" y="622043"/>
                </a:cubicBezTo>
                <a:cubicBezTo>
                  <a:pt x="3370483" y="654301"/>
                  <a:pt x="3351507" y="696997"/>
                  <a:pt x="3343917" y="750128"/>
                </a:cubicBezTo>
                <a:lnTo>
                  <a:pt x="3648475" y="750128"/>
                </a:lnTo>
                <a:cubicBezTo>
                  <a:pt x="3648475" y="632480"/>
                  <a:pt x="3600799" y="573655"/>
                  <a:pt x="3505446" y="573655"/>
                </a:cubicBezTo>
                <a:close/>
                <a:moveTo>
                  <a:pt x="1760153" y="435608"/>
                </a:moveTo>
                <a:lnTo>
                  <a:pt x="1989283" y="435608"/>
                </a:lnTo>
                <a:lnTo>
                  <a:pt x="1989283" y="1222620"/>
                </a:lnTo>
                <a:lnTo>
                  <a:pt x="1760153" y="1222620"/>
                </a:lnTo>
                <a:close/>
                <a:moveTo>
                  <a:pt x="17078" y="435608"/>
                </a:moveTo>
                <a:lnTo>
                  <a:pt x="246208" y="435608"/>
                </a:lnTo>
                <a:lnTo>
                  <a:pt x="246208" y="1222620"/>
                </a:lnTo>
                <a:lnTo>
                  <a:pt x="17078" y="1222620"/>
                </a:lnTo>
                <a:close/>
                <a:moveTo>
                  <a:pt x="3506869" y="416395"/>
                </a:moveTo>
                <a:cubicBezTo>
                  <a:pt x="3618351" y="416395"/>
                  <a:pt x="3705520" y="450195"/>
                  <a:pt x="3768377" y="517796"/>
                </a:cubicBezTo>
                <a:cubicBezTo>
                  <a:pt x="3831233" y="585396"/>
                  <a:pt x="3862662" y="678258"/>
                  <a:pt x="3862662" y="796381"/>
                </a:cubicBezTo>
                <a:lnTo>
                  <a:pt x="3862662" y="893868"/>
                </a:lnTo>
                <a:lnTo>
                  <a:pt x="3344628" y="893868"/>
                </a:lnTo>
                <a:cubicBezTo>
                  <a:pt x="3352693" y="1015786"/>
                  <a:pt x="3426223" y="1076745"/>
                  <a:pt x="3565219" y="1076745"/>
                </a:cubicBezTo>
                <a:cubicBezTo>
                  <a:pt x="3652033" y="1076745"/>
                  <a:pt x="3728647" y="1055398"/>
                  <a:pt x="3795061" y="1012703"/>
                </a:cubicBezTo>
                <a:lnTo>
                  <a:pt x="3795061" y="1181348"/>
                </a:lnTo>
                <a:cubicBezTo>
                  <a:pt x="3723429" y="1221671"/>
                  <a:pt x="3629499" y="1241833"/>
                  <a:pt x="3513274" y="1241833"/>
                </a:cubicBezTo>
                <a:cubicBezTo>
                  <a:pt x="3388035" y="1241833"/>
                  <a:pt x="3290667" y="1206491"/>
                  <a:pt x="3221169" y="1135807"/>
                </a:cubicBezTo>
                <a:cubicBezTo>
                  <a:pt x="3151671" y="1065123"/>
                  <a:pt x="3116921" y="966687"/>
                  <a:pt x="3116921" y="840499"/>
                </a:cubicBezTo>
                <a:cubicBezTo>
                  <a:pt x="3116921" y="714786"/>
                  <a:pt x="3153924" y="612674"/>
                  <a:pt x="3227929" y="534162"/>
                </a:cubicBezTo>
                <a:cubicBezTo>
                  <a:pt x="3301933" y="455651"/>
                  <a:pt x="3394914" y="416395"/>
                  <a:pt x="3506869" y="416395"/>
                </a:cubicBezTo>
                <a:close/>
                <a:moveTo>
                  <a:pt x="4744735" y="353465"/>
                </a:moveTo>
                <a:lnTo>
                  <a:pt x="4801132" y="353465"/>
                </a:lnTo>
                <a:lnTo>
                  <a:pt x="4801132" y="424660"/>
                </a:lnTo>
                <a:lnTo>
                  <a:pt x="4744735" y="424660"/>
                </a:lnTo>
                <a:close/>
                <a:moveTo>
                  <a:pt x="4548747" y="353465"/>
                </a:moveTo>
                <a:lnTo>
                  <a:pt x="4604744" y="353465"/>
                </a:lnTo>
                <a:lnTo>
                  <a:pt x="4604744" y="424660"/>
                </a:lnTo>
                <a:lnTo>
                  <a:pt x="4548747" y="424660"/>
                </a:lnTo>
                <a:close/>
                <a:moveTo>
                  <a:pt x="4689538" y="304667"/>
                </a:moveTo>
                <a:lnTo>
                  <a:pt x="4689538" y="492255"/>
                </a:lnTo>
                <a:lnTo>
                  <a:pt x="4744734" y="492255"/>
                </a:lnTo>
                <a:lnTo>
                  <a:pt x="4744734" y="473456"/>
                </a:lnTo>
                <a:lnTo>
                  <a:pt x="4801131" y="473456"/>
                </a:lnTo>
                <a:lnTo>
                  <a:pt x="4801131" y="492255"/>
                </a:lnTo>
                <a:lnTo>
                  <a:pt x="4856327" y="492255"/>
                </a:lnTo>
                <a:lnTo>
                  <a:pt x="4856327" y="304667"/>
                </a:lnTo>
                <a:close/>
                <a:moveTo>
                  <a:pt x="4493550" y="304667"/>
                </a:moveTo>
                <a:lnTo>
                  <a:pt x="4493550" y="492255"/>
                </a:lnTo>
                <a:lnTo>
                  <a:pt x="4548746" y="492255"/>
                </a:lnTo>
                <a:lnTo>
                  <a:pt x="4548746" y="473456"/>
                </a:lnTo>
                <a:lnTo>
                  <a:pt x="4604743" y="473456"/>
                </a:lnTo>
                <a:lnTo>
                  <a:pt x="4604743" y="492255"/>
                </a:lnTo>
                <a:lnTo>
                  <a:pt x="4659939" y="492255"/>
                </a:lnTo>
                <a:lnTo>
                  <a:pt x="4659939" y="304667"/>
                </a:lnTo>
                <a:close/>
                <a:moveTo>
                  <a:pt x="4590345" y="171076"/>
                </a:moveTo>
                <a:lnTo>
                  <a:pt x="4759934" y="171076"/>
                </a:lnTo>
                <a:lnTo>
                  <a:pt x="4759934" y="223073"/>
                </a:lnTo>
                <a:lnTo>
                  <a:pt x="4590345" y="223073"/>
                </a:lnTo>
                <a:close/>
                <a:moveTo>
                  <a:pt x="4531147" y="120678"/>
                </a:moveTo>
                <a:lnTo>
                  <a:pt x="4531147" y="273469"/>
                </a:lnTo>
                <a:lnTo>
                  <a:pt x="4819130" y="273469"/>
                </a:lnTo>
                <a:lnTo>
                  <a:pt x="4819130" y="120678"/>
                </a:lnTo>
                <a:close/>
                <a:moveTo>
                  <a:pt x="4215316" y="106679"/>
                </a:moveTo>
                <a:lnTo>
                  <a:pt x="4215316" y="241871"/>
                </a:lnTo>
                <a:lnTo>
                  <a:pt x="4138520" y="241871"/>
                </a:lnTo>
                <a:lnTo>
                  <a:pt x="4138520" y="141477"/>
                </a:lnTo>
                <a:lnTo>
                  <a:pt x="4082524" y="141477"/>
                </a:lnTo>
                <a:lnTo>
                  <a:pt x="4082524" y="294667"/>
                </a:lnTo>
                <a:lnTo>
                  <a:pt x="4215316" y="294667"/>
                </a:lnTo>
                <a:lnTo>
                  <a:pt x="4215316" y="427459"/>
                </a:lnTo>
                <a:lnTo>
                  <a:pt x="4124121" y="427459"/>
                </a:lnTo>
                <a:lnTo>
                  <a:pt x="4124121" y="329465"/>
                </a:lnTo>
                <a:lnTo>
                  <a:pt x="4068125" y="329465"/>
                </a:lnTo>
                <a:lnTo>
                  <a:pt x="4068125" y="480256"/>
                </a:lnTo>
                <a:lnTo>
                  <a:pt x="4366906" y="480256"/>
                </a:lnTo>
                <a:lnTo>
                  <a:pt x="4366906" y="499055"/>
                </a:lnTo>
                <a:lnTo>
                  <a:pt x="4422903" y="499055"/>
                </a:lnTo>
                <a:lnTo>
                  <a:pt x="4422903" y="329465"/>
                </a:lnTo>
                <a:lnTo>
                  <a:pt x="4366906" y="329465"/>
                </a:lnTo>
                <a:lnTo>
                  <a:pt x="4366906" y="427459"/>
                </a:lnTo>
                <a:lnTo>
                  <a:pt x="4275312" y="427459"/>
                </a:lnTo>
                <a:lnTo>
                  <a:pt x="4275312" y="294667"/>
                </a:lnTo>
                <a:lnTo>
                  <a:pt x="4408504" y="294667"/>
                </a:lnTo>
                <a:lnTo>
                  <a:pt x="4408504" y="141477"/>
                </a:lnTo>
                <a:lnTo>
                  <a:pt x="4352507" y="141477"/>
                </a:lnTo>
                <a:lnTo>
                  <a:pt x="4352507" y="241871"/>
                </a:lnTo>
                <a:lnTo>
                  <a:pt x="4275312" y="241871"/>
                </a:lnTo>
                <a:lnTo>
                  <a:pt x="4275312" y="106679"/>
                </a:lnTo>
                <a:close/>
                <a:moveTo>
                  <a:pt x="853716" y="101875"/>
                </a:moveTo>
                <a:cubicBezTo>
                  <a:pt x="961402" y="101875"/>
                  <a:pt x="1051773" y="115869"/>
                  <a:pt x="1124829" y="143858"/>
                </a:cubicBezTo>
                <a:lnTo>
                  <a:pt x="1124829" y="364449"/>
                </a:lnTo>
                <a:cubicBezTo>
                  <a:pt x="1050824" y="314164"/>
                  <a:pt x="964248" y="289021"/>
                  <a:pt x="865101" y="289021"/>
                </a:cubicBezTo>
                <a:cubicBezTo>
                  <a:pt x="807225" y="289021"/>
                  <a:pt x="760972" y="299577"/>
                  <a:pt x="726342" y="320687"/>
                </a:cubicBezTo>
                <a:cubicBezTo>
                  <a:pt x="691712" y="341797"/>
                  <a:pt x="674396" y="370142"/>
                  <a:pt x="674396" y="405721"/>
                </a:cubicBezTo>
                <a:cubicBezTo>
                  <a:pt x="674396" y="434185"/>
                  <a:pt x="686256" y="460395"/>
                  <a:pt x="709976" y="484351"/>
                </a:cubicBezTo>
                <a:cubicBezTo>
                  <a:pt x="733695" y="508308"/>
                  <a:pt x="792282" y="540685"/>
                  <a:pt x="885737" y="581483"/>
                </a:cubicBezTo>
                <a:cubicBezTo>
                  <a:pt x="995321" y="628447"/>
                  <a:pt x="1070630" y="678021"/>
                  <a:pt x="1111665" y="730204"/>
                </a:cubicBezTo>
                <a:cubicBezTo>
                  <a:pt x="1152700" y="782387"/>
                  <a:pt x="1173217" y="844532"/>
                  <a:pt x="1173217" y="916639"/>
                </a:cubicBezTo>
                <a:cubicBezTo>
                  <a:pt x="1173217" y="1022428"/>
                  <a:pt x="1135740" y="1103074"/>
                  <a:pt x="1060787" y="1158578"/>
                </a:cubicBezTo>
                <a:cubicBezTo>
                  <a:pt x="985833" y="1214081"/>
                  <a:pt x="879333" y="1241833"/>
                  <a:pt x="741285" y="1241833"/>
                </a:cubicBezTo>
                <a:cubicBezTo>
                  <a:pt x="615098" y="1241833"/>
                  <a:pt x="511681" y="1221434"/>
                  <a:pt x="431034" y="1180637"/>
                </a:cubicBezTo>
                <a:lnTo>
                  <a:pt x="431034" y="945102"/>
                </a:lnTo>
                <a:cubicBezTo>
                  <a:pt x="519745" y="1018633"/>
                  <a:pt x="620553" y="1055398"/>
                  <a:pt x="733458" y="1055398"/>
                </a:cubicBezTo>
                <a:cubicBezTo>
                  <a:pt x="797500" y="1055398"/>
                  <a:pt x="845651" y="1044368"/>
                  <a:pt x="877909" y="1022309"/>
                </a:cubicBezTo>
                <a:cubicBezTo>
                  <a:pt x="910168" y="1000250"/>
                  <a:pt x="926297" y="971905"/>
                  <a:pt x="926297" y="937275"/>
                </a:cubicBezTo>
                <a:cubicBezTo>
                  <a:pt x="926297" y="907388"/>
                  <a:pt x="913489" y="879162"/>
                  <a:pt x="887872" y="852596"/>
                </a:cubicBezTo>
                <a:cubicBezTo>
                  <a:pt x="862255" y="826030"/>
                  <a:pt x="794654" y="789977"/>
                  <a:pt x="685070" y="744435"/>
                </a:cubicBezTo>
                <a:cubicBezTo>
                  <a:pt x="512867" y="671379"/>
                  <a:pt x="426765" y="565116"/>
                  <a:pt x="426765" y="425646"/>
                </a:cubicBezTo>
                <a:cubicBezTo>
                  <a:pt x="426765" y="323177"/>
                  <a:pt x="465783" y="243599"/>
                  <a:pt x="543821" y="186909"/>
                </a:cubicBezTo>
                <a:cubicBezTo>
                  <a:pt x="621858" y="130219"/>
                  <a:pt x="725156" y="101875"/>
                  <a:pt x="853716" y="101875"/>
                </a:cubicBezTo>
                <a:close/>
                <a:moveTo>
                  <a:pt x="1876142" y="62738"/>
                </a:moveTo>
                <a:cubicBezTo>
                  <a:pt x="1915990" y="62738"/>
                  <a:pt x="1948249" y="74004"/>
                  <a:pt x="1972917" y="96538"/>
                </a:cubicBezTo>
                <a:cubicBezTo>
                  <a:pt x="1997585" y="119071"/>
                  <a:pt x="2009919" y="147416"/>
                  <a:pt x="2009919" y="181572"/>
                </a:cubicBezTo>
                <a:cubicBezTo>
                  <a:pt x="2009919" y="216203"/>
                  <a:pt x="1997348" y="245022"/>
                  <a:pt x="1972205" y="268030"/>
                </a:cubicBezTo>
                <a:cubicBezTo>
                  <a:pt x="1947063" y="291038"/>
                  <a:pt x="1915041" y="302541"/>
                  <a:pt x="1876142" y="302541"/>
                </a:cubicBezTo>
                <a:cubicBezTo>
                  <a:pt x="1837716" y="302541"/>
                  <a:pt x="1805932" y="290919"/>
                  <a:pt x="1780789" y="267674"/>
                </a:cubicBezTo>
                <a:cubicBezTo>
                  <a:pt x="1755647" y="244429"/>
                  <a:pt x="1743075" y="215728"/>
                  <a:pt x="1743075" y="181572"/>
                </a:cubicBezTo>
                <a:cubicBezTo>
                  <a:pt x="1743075" y="146467"/>
                  <a:pt x="1755528" y="117885"/>
                  <a:pt x="1780434" y="95826"/>
                </a:cubicBezTo>
                <a:cubicBezTo>
                  <a:pt x="1805339" y="73767"/>
                  <a:pt x="1837242" y="62738"/>
                  <a:pt x="1876142" y="62738"/>
                </a:cubicBezTo>
                <a:close/>
                <a:moveTo>
                  <a:pt x="133066" y="62738"/>
                </a:moveTo>
                <a:cubicBezTo>
                  <a:pt x="172915" y="62738"/>
                  <a:pt x="205174" y="74004"/>
                  <a:pt x="229842" y="96538"/>
                </a:cubicBezTo>
                <a:cubicBezTo>
                  <a:pt x="254510" y="119071"/>
                  <a:pt x="266844" y="147416"/>
                  <a:pt x="266844" y="181572"/>
                </a:cubicBezTo>
                <a:cubicBezTo>
                  <a:pt x="266844" y="216203"/>
                  <a:pt x="254273" y="245022"/>
                  <a:pt x="229130" y="268030"/>
                </a:cubicBezTo>
                <a:cubicBezTo>
                  <a:pt x="203988" y="291038"/>
                  <a:pt x="171966" y="302541"/>
                  <a:pt x="133066" y="302541"/>
                </a:cubicBezTo>
                <a:cubicBezTo>
                  <a:pt x="94641" y="302541"/>
                  <a:pt x="62857" y="290919"/>
                  <a:pt x="37714" y="267674"/>
                </a:cubicBezTo>
                <a:cubicBezTo>
                  <a:pt x="12572" y="244429"/>
                  <a:pt x="0" y="215728"/>
                  <a:pt x="0" y="181572"/>
                </a:cubicBezTo>
                <a:cubicBezTo>
                  <a:pt x="0" y="146467"/>
                  <a:pt x="12453" y="117885"/>
                  <a:pt x="37358" y="95826"/>
                </a:cubicBezTo>
                <a:cubicBezTo>
                  <a:pt x="62264" y="73767"/>
                  <a:pt x="94167" y="62738"/>
                  <a:pt x="133066" y="62738"/>
                </a:cubicBezTo>
                <a:close/>
                <a:moveTo>
                  <a:pt x="2722467" y="57756"/>
                </a:moveTo>
                <a:lnTo>
                  <a:pt x="2951597" y="57756"/>
                </a:lnTo>
                <a:lnTo>
                  <a:pt x="2951597" y="1222620"/>
                </a:lnTo>
                <a:lnTo>
                  <a:pt x="2722467" y="1222620"/>
                </a:lnTo>
                <a:lnTo>
                  <a:pt x="2722467" y="1111613"/>
                </a:lnTo>
                <a:lnTo>
                  <a:pt x="2718909" y="1111613"/>
                </a:lnTo>
                <a:cubicBezTo>
                  <a:pt x="2663405" y="1198426"/>
                  <a:pt x="2581335" y="1241833"/>
                  <a:pt x="2472700" y="1241833"/>
                </a:cubicBezTo>
                <a:cubicBezTo>
                  <a:pt x="2372604" y="1241833"/>
                  <a:pt x="2293025" y="1206491"/>
                  <a:pt x="2233964" y="1135807"/>
                </a:cubicBezTo>
                <a:cubicBezTo>
                  <a:pt x="2174902" y="1065123"/>
                  <a:pt x="2145371" y="968822"/>
                  <a:pt x="2145371" y="846904"/>
                </a:cubicBezTo>
                <a:cubicBezTo>
                  <a:pt x="2145371" y="717870"/>
                  <a:pt x="2178460" y="613860"/>
                  <a:pt x="2244637" y="534874"/>
                </a:cubicBezTo>
                <a:cubicBezTo>
                  <a:pt x="2310815" y="455888"/>
                  <a:pt x="2397272" y="416395"/>
                  <a:pt x="2504010" y="416395"/>
                </a:cubicBezTo>
                <a:cubicBezTo>
                  <a:pt x="2606478" y="416395"/>
                  <a:pt x="2678111" y="453397"/>
                  <a:pt x="2718909" y="527402"/>
                </a:cubicBezTo>
                <a:lnTo>
                  <a:pt x="2722467" y="527402"/>
                </a:lnTo>
                <a:close/>
                <a:moveTo>
                  <a:pt x="1331528" y="57756"/>
                </a:moveTo>
                <a:lnTo>
                  <a:pt x="1560658" y="57756"/>
                </a:lnTo>
                <a:lnTo>
                  <a:pt x="1560658" y="1222620"/>
                </a:lnTo>
                <a:lnTo>
                  <a:pt x="1331528" y="1222620"/>
                </a:lnTo>
                <a:close/>
                <a:moveTo>
                  <a:pt x="3977005" y="0"/>
                </a:moveTo>
                <a:lnTo>
                  <a:pt x="4064410" y="0"/>
                </a:lnTo>
                <a:lnTo>
                  <a:pt x="4345410" y="0"/>
                </a:lnTo>
                <a:lnTo>
                  <a:pt x="4901149" y="0"/>
                </a:lnTo>
                <a:cubicBezTo>
                  <a:pt x="4956338" y="0"/>
                  <a:pt x="5001078" y="44740"/>
                  <a:pt x="5001078" y="99929"/>
                </a:cubicBezTo>
                <a:lnTo>
                  <a:pt x="5001078" y="349746"/>
                </a:lnTo>
                <a:lnTo>
                  <a:pt x="5001078" y="499636"/>
                </a:lnTo>
                <a:cubicBezTo>
                  <a:pt x="5001078" y="554825"/>
                  <a:pt x="4956338" y="599565"/>
                  <a:pt x="4901149" y="599565"/>
                </a:cubicBezTo>
                <a:lnTo>
                  <a:pt x="4345410" y="599565"/>
                </a:lnTo>
                <a:lnTo>
                  <a:pt x="4045260" y="718051"/>
                </a:lnTo>
                <a:lnTo>
                  <a:pt x="4064410" y="599565"/>
                </a:lnTo>
                <a:lnTo>
                  <a:pt x="3977005" y="599565"/>
                </a:lnTo>
                <a:cubicBezTo>
                  <a:pt x="3921816" y="599565"/>
                  <a:pt x="3877076" y="554825"/>
                  <a:pt x="3877076" y="499636"/>
                </a:cubicBezTo>
                <a:lnTo>
                  <a:pt x="3877076" y="349746"/>
                </a:lnTo>
                <a:lnTo>
                  <a:pt x="3877076" y="99929"/>
                </a:lnTo>
                <a:cubicBezTo>
                  <a:pt x="3877076" y="44740"/>
                  <a:pt x="3921816" y="0"/>
                  <a:pt x="3977005" y="0"/>
                </a:cubicBezTo>
                <a:close/>
              </a:path>
            </a:pathLst>
          </a:custGeom>
          <a:blipFill>
            <a:blip r:embed="rId10" cstate="print">
              <a:alphaModFix amt="66000"/>
              <a:extLst>
                <a:ext uri="{28A0092B-C50C-407E-A947-70E740481C1C}">
                  <a14:useLocalDpi xmlns:a14="http://schemas.microsoft.com/office/drawing/2010/main" val="0"/>
                </a:ext>
              </a:extLst>
            </a:blip>
            <a:tile tx="0" ty="0" sx="100000" sy="100000" flip="none" algn="tl"/>
          </a:blip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a:endParaRPr lang="zh-CN" altLang="en-US" sz="2800" dirty="0">
              <a:solidFill>
                <a:schemeClr val="accent3"/>
              </a:solidFill>
            </a:endParaRPr>
          </a:p>
        </p:txBody>
      </p:sp>
      <p:pic>
        <p:nvPicPr>
          <p:cNvPr id="7" name="图片 6" descr="图片包含 游戏机, 体育&#10;&#10;描述已自动生成">
            <a:extLst>
              <a:ext uri="{FF2B5EF4-FFF2-40B4-BE49-F238E27FC236}">
                <a16:creationId xmlns:a16="http://schemas.microsoft.com/office/drawing/2014/main" xmlns="" id="{B09A847A-58DF-41A1-9DD6-FEE5F8CD7D02}"/>
              </a:ext>
            </a:extLst>
          </p:cNvPr>
          <p:cNvPicPr>
            <a:picLocks/>
          </p:cNvPicPr>
          <p:nvPr/>
        </p:nvPicPr>
        <p:blipFill>
          <a:blip r:embed="rId11">
            <a:extLst>
              <a:ext uri="{28A0092B-C50C-407E-A947-70E740481C1C}">
                <a14:useLocalDpi xmlns:a14="http://schemas.microsoft.com/office/drawing/2010/main" val="0"/>
              </a:ext>
            </a:extLst>
          </a:blip>
          <a:stretch>
            <a:fillRect/>
          </a:stretch>
        </p:blipFill>
        <p:spPr>
          <a:xfrm>
            <a:off x="3536377" y="-38484"/>
            <a:ext cx="6919599" cy="4412160"/>
          </a:xfrm>
          <a:prstGeom prst="rect">
            <a:avLst/>
          </a:prstGeom>
          <a:effectLst>
            <a:outerShdw dist="38100" dir="16200000" sx="103000" sy="103000" rotWithShape="0">
              <a:prstClr val="black"/>
            </a:outerShdw>
          </a:effectLst>
        </p:spPr>
      </p:pic>
    </p:spTree>
    <p:custDataLst>
      <p:tags r:id="rId1"/>
    </p:custDataLst>
    <p:extLst>
      <p:ext uri="{BB962C8B-B14F-4D97-AF65-F5344CB8AC3E}">
        <p14:creationId xmlns:p14="http://schemas.microsoft.com/office/powerpoint/2010/main" val="174068575"/>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矩形 9">
            <a:extLst>
              <a:ext uri="{FF2B5EF4-FFF2-40B4-BE49-F238E27FC236}">
                <a16:creationId xmlns:a16="http://schemas.microsoft.com/office/drawing/2014/main" xmlns="" id="{3EDB6805-CF66-445A-87C5-980D2820016D}"/>
              </a:ext>
            </a:extLst>
          </p:cNvPr>
          <p:cNvSpPr/>
          <p:nvPr/>
        </p:nvSpPr>
        <p:spPr>
          <a:xfrm>
            <a:off x="658813" y="118310"/>
            <a:ext cx="5291822" cy="5885063"/>
          </a:xfrm>
          <a:prstGeom prst="rect">
            <a:avLst/>
          </a:prstGeom>
          <a:pattFill prst="pct10">
            <a:fgClr>
              <a:schemeClr val="tx2">
                <a:lumMod val="10000"/>
                <a:lumOff val="90000"/>
              </a:schemeClr>
            </a:fgClr>
            <a:bgClr>
              <a:schemeClr val="bg1"/>
            </a:bgClr>
          </a:pattFill>
          <a:ln w="762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4400">
              <a:solidFill>
                <a:schemeClr val="accent1"/>
              </a:solidFill>
              <a:latin typeface="字魂43号-国潮手书" panose="00000500000000000000" pitchFamily="2" charset="-122"/>
              <a:ea typeface="字魂43号-国潮手书" panose="00000500000000000000" pitchFamily="2" charset="-122"/>
            </a:endParaRPr>
          </a:p>
        </p:txBody>
      </p:sp>
      <p:sp>
        <p:nvSpPr>
          <p:cNvPr id="5" name="矩形 4">
            <a:extLst>
              <a:ext uri="{FF2B5EF4-FFF2-40B4-BE49-F238E27FC236}">
                <a16:creationId xmlns:a16="http://schemas.microsoft.com/office/drawing/2014/main" xmlns="" id="{9B0E1035-7F49-4AF5-94B6-3766C88B03A2}"/>
              </a:ext>
            </a:extLst>
          </p:cNvPr>
          <p:cNvSpPr/>
          <p:nvPr/>
        </p:nvSpPr>
        <p:spPr>
          <a:xfrm>
            <a:off x="6241366" y="4842409"/>
            <a:ext cx="5290233" cy="1209997"/>
          </a:xfrm>
          <a:prstGeom prst="rect">
            <a:avLst/>
          </a:prstGeom>
          <a:pattFill prst="pct80">
            <a:fgClr>
              <a:schemeClr val="accent1"/>
            </a:fgClr>
            <a:bgClr>
              <a:schemeClr val="accent1">
                <a:lumMod val="75000"/>
                <a:lumOff val="25000"/>
              </a:schemeClr>
            </a:bgClr>
          </a:pattFill>
          <a:ln>
            <a:noFill/>
          </a:ln>
        </p:spPr>
        <p:style>
          <a:lnRef idx="2">
            <a:schemeClr val="accent1">
              <a:shade val="50000"/>
            </a:schemeClr>
          </a:lnRef>
          <a:fillRef idx="1">
            <a:schemeClr val="accent1"/>
          </a:fillRef>
          <a:effectRef idx="0">
            <a:schemeClr val="accent1"/>
          </a:effectRef>
          <a:fontRef idx="minor">
            <a:schemeClr val="lt1"/>
          </a:fontRef>
        </p:style>
        <p:txBody>
          <a:bodyPr bIns="144000" rtlCol="0" anchor="t" anchorCtr="0"/>
          <a:lstStyle/>
          <a:p>
            <a:r>
              <a:rPr lang="en-US" altLang="zh-CN" sz="8000" dirty="0">
                <a:solidFill>
                  <a:schemeClr val="bg1"/>
                </a:solidFill>
                <a:latin typeface="字魂43号-国潮手书" panose="00000500000000000000" pitchFamily="2" charset="-122"/>
                <a:ea typeface="字魂43号-国潮手书" panose="00000500000000000000" pitchFamily="2" charset="-122"/>
              </a:rPr>
              <a:t> </a:t>
            </a:r>
            <a:endParaRPr lang="zh-CN" altLang="en-US" sz="8000" dirty="0">
              <a:solidFill>
                <a:schemeClr val="bg1"/>
              </a:solidFill>
              <a:latin typeface="字魂43号-国潮手书" panose="00000500000000000000" pitchFamily="2" charset="-122"/>
              <a:ea typeface="字魂43号-国潮手书" panose="00000500000000000000" pitchFamily="2" charset="-122"/>
            </a:endParaRPr>
          </a:p>
        </p:txBody>
      </p:sp>
      <p:sp>
        <p:nvSpPr>
          <p:cNvPr id="20" name="矩形 19">
            <a:extLst>
              <a:ext uri="{FF2B5EF4-FFF2-40B4-BE49-F238E27FC236}">
                <a16:creationId xmlns:a16="http://schemas.microsoft.com/office/drawing/2014/main" xmlns="" id="{1FAFDB10-9214-4FB3-859C-2F8DB308B933}"/>
              </a:ext>
            </a:extLst>
          </p:cNvPr>
          <p:cNvSpPr/>
          <p:nvPr/>
        </p:nvSpPr>
        <p:spPr>
          <a:xfrm>
            <a:off x="6241367" y="124226"/>
            <a:ext cx="898662" cy="89866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1" name="insight_171364">
            <a:extLst>
              <a:ext uri="{FF2B5EF4-FFF2-40B4-BE49-F238E27FC236}">
                <a16:creationId xmlns:a16="http://schemas.microsoft.com/office/drawing/2014/main" xmlns="" id="{75F7D4A2-8227-47D6-AD5C-46E77EEC0ED2}"/>
              </a:ext>
            </a:extLst>
          </p:cNvPr>
          <p:cNvSpPr>
            <a:spLocks noChangeAspect="1"/>
          </p:cNvSpPr>
          <p:nvPr/>
        </p:nvSpPr>
        <p:spPr bwMode="auto">
          <a:xfrm>
            <a:off x="6315698" y="241105"/>
            <a:ext cx="674502" cy="706006"/>
          </a:xfrm>
          <a:custGeom>
            <a:avLst/>
            <a:gdLst>
              <a:gd name="T0" fmla="*/ 3991 w 5053"/>
              <a:gd name="T1" fmla="*/ 3172 h 5297"/>
              <a:gd name="T2" fmla="*/ 3367 w 5053"/>
              <a:gd name="T3" fmla="*/ 3376 h 5297"/>
              <a:gd name="T4" fmla="*/ 3328 w 5053"/>
              <a:gd name="T5" fmla="*/ 3404 h 5297"/>
              <a:gd name="T6" fmla="*/ 2124 w 5053"/>
              <a:gd name="T7" fmla="*/ 2701 h 5297"/>
              <a:gd name="T8" fmla="*/ 2127 w 5053"/>
              <a:gd name="T9" fmla="*/ 2640 h 5297"/>
              <a:gd name="T10" fmla="*/ 2124 w 5053"/>
              <a:gd name="T11" fmla="*/ 2580 h 5297"/>
              <a:gd name="T12" fmla="*/ 3316 w 5053"/>
              <a:gd name="T13" fmla="*/ 1884 h 5297"/>
              <a:gd name="T14" fmla="*/ 3355 w 5053"/>
              <a:gd name="T15" fmla="*/ 1913 h 5297"/>
              <a:gd name="T16" fmla="*/ 3991 w 5053"/>
              <a:gd name="T17" fmla="*/ 2125 h 5297"/>
              <a:gd name="T18" fmla="*/ 5053 w 5053"/>
              <a:gd name="T19" fmla="*/ 1062 h 5297"/>
              <a:gd name="T20" fmla="*/ 3991 w 5053"/>
              <a:gd name="T21" fmla="*/ 0 h 5297"/>
              <a:gd name="T22" fmla="*/ 2928 w 5053"/>
              <a:gd name="T23" fmla="*/ 1062 h 5297"/>
              <a:gd name="T24" fmla="*/ 2933 w 5053"/>
              <a:gd name="T25" fmla="*/ 1161 h 5297"/>
              <a:gd name="T26" fmla="*/ 2937 w 5053"/>
              <a:gd name="T27" fmla="*/ 1207 h 5297"/>
              <a:gd name="T28" fmla="*/ 1798 w 5053"/>
              <a:gd name="T29" fmla="*/ 1873 h 5297"/>
              <a:gd name="T30" fmla="*/ 1758 w 5053"/>
              <a:gd name="T31" fmla="*/ 1838 h 5297"/>
              <a:gd name="T32" fmla="*/ 1062 w 5053"/>
              <a:gd name="T33" fmla="*/ 1578 h 5297"/>
              <a:gd name="T34" fmla="*/ 0 w 5053"/>
              <a:gd name="T35" fmla="*/ 2640 h 5297"/>
              <a:gd name="T36" fmla="*/ 1062 w 5053"/>
              <a:gd name="T37" fmla="*/ 3703 h 5297"/>
              <a:gd name="T38" fmla="*/ 1758 w 5053"/>
              <a:gd name="T39" fmla="*/ 3443 h 5297"/>
              <a:gd name="T40" fmla="*/ 1797 w 5053"/>
              <a:gd name="T41" fmla="*/ 3408 h 5297"/>
              <a:gd name="T42" fmla="*/ 2939 w 5053"/>
              <a:gd name="T43" fmla="*/ 4075 h 5297"/>
              <a:gd name="T44" fmla="*/ 2934 w 5053"/>
              <a:gd name="T45" fmla="*/ 4122 h 5297"/>
              <a:gd name="T46" fmla="*/ 2928 w 5053"/>
              <a:gd name="T47" fmla="*/ 4235 h 5297"/>
              <a:gd name="T48" fmla="*/ 3991 w 5053"/>
              <a:gd name="T49" fmla="*/ 5297 h 5297"/>
              <a:gd name="T50" fmla="*/ 5053 w 5053"/>
              <a:gd name="T51" fmla="*/ 4235 h 5297"/>
              <a:gd name="T52" fmla="*/ 3991 w 5053"/>
              <a:gd name="T53" fmla="*/ 3172 h 5297"/>
              <a:gd name="T54" fmla="*/ 3991 w 5053"/>
              <a:gd name="T55" fmla="*/ 589 h 5297"/>
              <a:gd name="T56" fmla="*/ 4464 w 5053"/>
              <a:gd name="T57" fmla="*/ 1062 h 5297"/>
              <a:gd name="T58" fmla="*/ 3991 w 5053"/>
              <a:gd name="T59" fmla="*/ 1536 h 5297"/>
              <a:gd name="T60" fmla="*/ 3517 w 5053"/>
              <a:gd name="T61" fmla="*/ 1062 h 5297"/>
              <a:gd name="T62" fmla="*/ 3991 w 5053"/>
              <a:gd name="T63" fmla="*/ 589 h 5297"/>
              <a:gd name="T64" fmla="*/ 1063 w 5053"/>
              <a:gd name="T65" fmla="*/ 3114 h 5297"/>
              <a:gd name="T66" fmla="*/ 589 w 5053"/>
              <a:gd name="T67" fmla="*/ 2640 h 5297"/>
              <a:gd name="T68" fmla="*/ 1063 w 5053"/>
              <a:gd name="T69" fmla="*/ 2167 h 5297"/>
              <a:gd name="T70" fmla="*/ 1536 w 5053"/>
              <a:gd name="T71" fmla="*/ 2640 h 5297"/>
              <a:gd name="T72" fmla="*/ 1063 w 5053"/>
              <a:gd name="T73" fmla="*/ 3114 h 5297"/>
              <a:gd name="T74" fmla="*/ 3991 w 5053"/>
              <a:gd name="T75" fmla="*/ 4708 h 5297"/>
              <a:gd name="T76" fmla="*/ 3517 w 5053"/>
              <a:gd name="T77" fmla="*/ 4235 h 5297"/>
              <a:gd name="T78" fmla="*/ 3991 w 5053"/>
              <a:gd name="T79" fmla="*/ 3761 h 5297"/>
              <a:gd name="T80" fmla="*/ 4464 w 5053"/>
              <a:gd name="T81" fmla="*/ 4235 h 5297"/>
              <a:gd name="T82" fmla="*/ 3991 w 5053"/>
              <a:gd name="T83" fmla="*/ 4708 h 52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5053" h="5297">
                <a:moveTo>
                  <a:pt x="3991" y="3172"/>
                </a:moveTo>
                <a:cubicBezTo>
                  <a:pt x="3765" y="3172"/>
                  <a:pt x="3549" y="3243"/>
                  <a:pt x="3367" y="3376"/>
                </a:cubicBezTo>
                <a:lnTo>
                  <a:pt x="3328" y="3404"/>
                </a:lnTo>
                <a:lnTo>
                  <a:pt x="2124" y="2701"/>
                </a:lnTo>
                <a:cubicBezTo>
                  <a:pt x="2124" y="2701"/>
                  <a:pt x="2127" y="2679"/>
                  <a:pt x="2127" y="2640"/>
                </a:cubicBezTo>
                <a:cubicBezTo>
                  <a:pt x="2127" y="2602"/>
                  <a:pt x="2124" y="2580"/>
                  <a:pt x="2124" y="2580"/>
                </a:cubicBezTo>
                <a:lnTo>
                  <a:pt x="3316" y="1884"/>
                </a:lnTo>
                <a:lnTo>
                  <a:pt x="3355" y="1913"/>
                </a:lnTo>
                <a:cubicBezTo>
                  <a:pt x="3540" y="2052"/>
                  <a:pt x="3760" y="2125"/>
                  <a:pt x="3991" y="2125"/>
                </a:cubicBezTo>
                <a:cubicBezTo>
                  <a:pt x="4577" y="2125"/>
                  <a:pt x="5053" y="1648"/>
                  <a:pt x="5053" y="1062"/>
                </a:cubicBezTo>
                <a:cubicBezTo>
                  <a:pt x="5053" y="477"/>
                  <a:pt x="4577" y="0"/>
                  <a:pt x="3991" y="0"/>
                </a:cubicBezTo>
                <a:cubicBezTo>
                  <a:pt x="3405" y="0"/>
                  <a:pt x="2928" y="477"/>
                  <a:pt x="2928" y="1062"/>
                </a:cubicBezTo>
                <a:cubicBezTo>
                  <a:pt x="2928" y="1094"/>
                  <a:pt x="2930" y="1126"/>
                  <a:pt x="2933" y="1161"/>
                </a:cubicBezTo>
                <a:lnTo>
                  <a:pt x="2937" y="1207"/>
                </a:lnTo>
                <a:lnTo>
                  <a:pt x="1798" y="1873"/>
                </a:lnTo>
                <a:lnTo>
                  <a:pt x="1758" y="1838"/>
                </a:lnTo>
                <a:cubicBezTo>
                  <a:pt x="1564" y="1670"/>
                  <a:pt x="1318" y="1578"/>
                  <a:pt x="1062" y="1578"/>
                </a:cubicBezTo>
                <a:cubicBezTo>
                  <a:pt x="477" y="1578"/>
                  <a:pt x="0" y="2055"/>
                  <a:pt x="0" y="2640"/>
                </a:cubicBezTo>
                <a:cubicBezTo>
                  <a:pt x="0" y="3226"/>
                  <a:pt x="477" y="3703"/>
                  <a:pt x="1062" y="3703"/>
                </a:cubicBezTo>
                <a:cubicBezTo>
                  <a:pt x="1318" y="3703"/>
                  <a:pt x="1564" y="3611"/>
                  <a:pt x="1758" y="3443"/>
                </a:cubicBezTo>
                <a:lnTo>
                  <a:pt x="1797" y="3408"/>
                </a:lnTo>
                <a:lnTo>
                  <a:pt x="2939" y="4075"/>
                </a:lnTo>
                <a:lnTo>
                  <a:pt x="2934" y="4122"/>
                </a:lnTo>
                <a:cubicBezTo>
                  <a:pt x="2930" y="4160"/>
                  <a:pt x="2928" y="4198"/>
                  <a:pt x="2928" y="4235"/>
                </a:cubicBezTo>
                <a:cubicBezTo>
                  <a:pt x="2928" y="4821"/>
                  <a:pt x="3405" y="5297"/>
                  <a:pt x="3991" y="5297"/>
                </a:cubicBezTo>
                <a:cubicBezTo>
                  <a:pt x="4577" y="5297"/>
                  <a:pt x="5053" y="4821"/>
                  <a:pt x="5053" y="4235"/>
                </a:cubicBezTo>
                <a:cubicBezTo>
                  <a:pt x="5053" y="3649"/>
                  <a:pt x="4577" y="3172"/>
                  <a:pt x="3991" y="3172"/>
                </a:cubicBezTo>
                <a:close/>
                <a:moveTo>
                  <a:pt x="3991" y="589"/>
                </a:moveTo>
                <a:cubicBezTo>
                  <a:pt x="4252" y="589"/>
                  <a:pt x="4464" y="801"/>
                  <a:pt x="4464" y="1062"/>
                </a:cubicBezTo>
                <a:cubicBezTo>
                  <a:pt x="4464" y="1323"/>
                  <a:pt x="4252" y="1536"/>
                  <a:pt x="3991" y="1536"/>
                </a:cubicBezTo>
                <a:cubicBezTo>
                  <a:pt x="3730" y="1536"/>
                  <a:pt x="3517" y="1323"/>
                  <a:pt x="3517" y="1062"/>
                </a:cubicBezTo>
                <a:cubicBezTo>
                  <a:pt x="3517" y="801"/>
                  <a:pt x="3730" y="589"/>
                  <a:pt x="3991" y="589"/>
                </a:cubicBezTo>
                <a:close/>
                <a:moveTo>
                  <a:pt x="1063" y="3114"/>
                </a:moveTo>
                <a:cubicBezTo>
                  <a:pt x="802" y="3114"/>
                  <a:pt x="589" y="2901"/>
                  <a:pt x="589" y="2640"/>
                </a:cubicBezTo>
                <a:cubicBezTo>
                  <a:pt x="589" y="2380"/>
                  <a:pt x="802" y="2167"/>
                  <a:pt x="1063" y="2167"/>
                </a:cubicBezTo>
                <a:cubicBezTo>
                  <a:pt x="1324" y="2167"/>
                  <a:pt x="1536" y="2380"/>
                  <a:pt x="1536" y="2640"/>
                </a:cubicBezTo>
                <a:cubicBezTo>
                  <a:pt x="1536" y="2901"/>
                  <a:pt x="1324" y="3114"/>
                  <a:pt x="1063" y="3114"/>
                </a:cubicBezTo>
                <a:close/>
                <a:moveTo>
                  <a:pt x="3991" y="4708"/>
                </a:moveTo>
                <a:cubicBezTo>
                  <a:pt x="3730" y="4708"/>
                  <a:pt x="3517" y="4496"/>
                  <a:pt x="3517" y="4235"/>
                </a:cubicBezTo>
                <a:cubicBezTo>
                  <a:pt x="3517" y="3974"/>
                  <a:pt x="3730" y="3761"/>
                  <a:pt x="3991" y="3761"/>
                </a:cubicBezTo>
                <a:cubicBezTo>
                  <a:pt x="4252" y="3761"/>
                  <a:pt x="4464" y="3974"/>
                  <a:pt x="4464" y="4235"/>
                </a:cubicBezTo>
                <a:cubicBezTo>
                  <a:pt x="4464" y="4496"/>
                  <a:pt x="4252" y="4708"/>
                  <a:pt x="3991" y="4708"/>
                </a:cubicBezTo>
                <a:close/>
              </a:path>
            </a:pathLst>
          </a:custGeom>
          <a:solidFill>
            <a:schemeClr val="accent3"/>
          </a:solidFill>
          <a:ln>
            <a:noFill/>
          </a:ln>
        </p:spPr>
        <p:txBody>
          <a:bodyPr/>
          <a:lstStyle/>
          <a:p>
            <a:endParaRPr lang="zh-CN" altLang="en-US"/>
          </a:p>
        </p:txBody>
      </p:sp>
      <p:sp>
        <p:nvSpPr>
          <p:cNvPr id="22" name="矩形 21">
            <a:extLst>
              <a:ext uri="{FF2B5EF4-FFF2-40B4-BE49-F238E27FC236}">
                <a16:creationId xmlns:a16="http://schemas.microsoft.com/office/drawing/2014/main" xmlns="" id="{D00759DC-5BE4-4736-8ABE-2B0D36051592}"/>
              </a:ext>
            </a:extLst>
          </p:cNvPr>
          <p:cNvSpPr/>
          <p:nvPr/>
        </p:nvSpPr>
        <p:spPr>
          <a:xfrm>
            <a:off x="7092455" y="477615"/>
            <a:ext cx="4439147" cy="771233"/>
          </a:xfrm>
          <a:prstGeom prst="rect">
            <a:avLst/>
          </a:prstGeom>
          <a:pattFill prst="dkUpDiag">
            <a:fgClr>
              <a:schemeClr val="accent2"/>
            </a:fgClr>
            <a:bgClr>
              <a:schemeClr val="accent2">
                <a:lumMod val="60000"/>
                <a:lumOff val="40000"/>
              </a:schemeClr>
            </a:bgClr>
          </a:pattFill>
          <a:ln w="381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r>
              <a:rPr lang="zh-CN" altLang="en-US" sz="3600" dirty="0">
                <a:solidFill>
                  <a:schemeClr val="accent3"/>
                </a:solidFill>
                <a:latin typeface="字魂43号-国潮手书" panose="00000500000000000000" pitchFamily="2" charset="-122"/>
                <a:ea typeface="字魂43号-国潮手书" panose="00000500000000000000" pitchFamily="2" charset="-122"/>
              </a:rPr>
              <a:t>飞沫传</a:t>
            </a:r>
            <a:r>
              <a:rPr lang="zh-CN" altLang="en-US" sz="3600">
                <a:solidFill>
                  <a:schemeClr val="accent3"/>
                </a:solidFill>
                <a:latin typeface="字魂43号-国潮手书" panose="00000500000000000000" pitchFamily="2" charset="-122"/>
                <a:ea typeface="字魂43号-国潮手书" panose="00000500000000000000" pitchFamily="2" charset="-122"/>
              </a:rPr>
              <a:t>播</a:t>
            </a:r>
            <a:r>
              <a:rPr lang="zh-CN" altLang="en-US" sz="3600" smtClean="0">
                <a:solidFill>
                  <a:schemeClr val="accent3"/>
                </a:solidFill>
                <a:latin typeface="字魂43号-国潮手书" panose="00000500000000000000" pitchFamily="2" charset="-122"/>
                <a:ea typeface="字魂43号-国潮手书" panose="00000500000000000000" pitchFamily="2" charset="-122"/>
              </a:rPr>
              <a:t>、</a:t>
            </a:r>
            <a:r>
              <a:rPr lang="zh-CN" altLang="en-US" sz="100" smtClean="0">
                <a:solidFill>
                  <a:schemeClr val="accent3"/>
                </a:solidFill>
                <a:latin typeface="字魂43号-国潮手书" panose="00000500000000000000" pitchFamily="2" charset="-122"/>
                <a:ea typeface="字魂43号-国潮手书" panose="00000500000000000000" pitchFamily="2" charset="-122"/>
              </a:rPr>
              <a:t> </a:t>
            </a:r>
            <a:r>
              <a:rPr lang="zh-CN" altLang="en-US" sz="3600" smtClean="0">
                <a:solidFill>
                  <a:schemeClr val="accent3"/>
                </a:solidFill>
                <a:latin typeface="字魂43号-国潮手书" panose="00000500000000000000" pitchFamily="2" charset="-122"/>
                <a:ea typeface="字魂43号-国潮手书" panose="00000500000000000000" pitchFamily="2" charset="-122"/>
              </a:rPr>
              <a:t>接</a:t>
            </a:r>
            <a:r>
              <a:rPr lang="zh-CN" altLang="en-US" sz="3600" dirty="0">
                <a:solidFill>
                  <a:schemeClr val="accent3"/>
                </a:solidFill>
                <a:latin typeface="字魂43号-国潮手书" panose="00000500000000000000" pitchFamily="2" charset="-122"/>
                <a:ea typeface="字魂43号-国潮手书" panose="00000500000000000000" pitchFamily="2" charset="-122"/>
              </a:rPr>
              <a:t>触传播</a:t>
            </a:r>
          </a:p>
        </p:txBody>
      </p:sp>
      <p:sp>
        <p:nvSpPr>
          <p:cNvPr id="23" name="矩形 22">
            <a:extLst>
              <a:ext uri="{FF2B5EF4-FFF2-40B4-BE49-F238E27FC236}">
                <a16:creationId xmlns:a16="http://schemas.microsoft.com/office/drawing/2014/main" xmlns="" id="{E3333F5D-4870-4578-A430-58D14E79705B}"/>
              </a:ext>
            </a:extLst>
          </p:cNvPr>
          <p:cNvSpPr/>
          <p:nvPr/>
        </p:nvSpPr>
        <p:spPr>
          <a:xfrm>
            <a:off x="7140029" y="41729"/>
            <a:ext cx="1976823" cy="461665"/>
          </a:xfrm>
          <a:prstGeom prst="rect">
            <a:avLst/>
          </a:prstGeom>
        </p:spPr>
        <p:txBody>
          <a:bodyPr wrap="none">
            <a:spAutoFit/>
          </a:bodyPr>
          <a:lstStyle/>
          <a:p>
            <a:r>
              <a:rPr lang="zh-CN" altLang="en-US" sz="2400" dirty="0">
                <a:solidFill>
                  <a:schemeClr val="accent1"/>
                </a:solidFill>
                <a:latin typeface="字魂43号-国潮手书" panose="00000500000000000000" pitchFamily="2" charset="-122"/>
                <a:ea typeface="字魂43号-国潮手书" panose="00000500000000000000" pitchFamily="2" charset="-122"/>
              </a:rPr>
              <a:t>传</a:t>
            </a:r>
            <a:r>
              <a:rPr lang="en-US" altLang="zh-CN" sz="2400" dirty="0">
                <a:solidFill>
                  <a:schemeClr val="accent1"/>
                </a:solidFill>
                <a:latin typeface="字魂43号-国潮手书" panose="00000500000000000000" pitchFamily="2" charset="-122"/>
                <a:ea typeface="字魂43号-国潮手书" panose="00000500000000000000" pitchFamily="2" charset="-122"/>
              </a:rPr>
              <a:t>/</a:t>
            </a:r>
            <a:r>
              <a:rPr lang="zh-CN" altLang="en-US" sz="2400">
                <a:solidFill>
                  <a:schemeClr val="accent1"/>
                </a:solidFill>
                <a:latin typeface="字魂43号-国潮手书" panose="00000500000000000000" pitchFamily="2" charset="-122"/>
                <a:ea typeface="字魂43号-国潮手书" panose="00000500000000000000" pitchFamily="2" charset="-122"/>
              </a:rPr>
              <a:t>播</a:t>
            </a:r>
            <a:r>
              <a:rPr lang="en-US" altLang="zh-CN" sz="2400" smtClean="0">
                <a:solidFill>
                  <a:schemeClr val="accent1"/>
                </a:solidFill>
                <a:latin typeface="字魂43号-国潮手书" panose="00000500000000000000" pitchFamily="2" charset="-122"/>
                <a:ea typeface="字魂43号-国潮手书" panose="00000500000000000000" pitchFamily="2" charset="-122"/>
              </a:rPr>
              <a:t>/</a:t>
            </a:r>
            <a:r>
              <a:rPr lang="en-US" altLang="zh-CN" sz="100" smtClean="0">
                <a:solidFill>
                  <a:schemeClr val="accent1"/>
                </a:solidFill>
                <a:latin typeface="字魂43号-国潮手书" panose="00000500000000000000" pitchFamily="2" charset="-122"/>
                <a:ea typeface="字魂43号-国潮手书" panose="00000500000000000000" pitchFamily="2" charset="-122"/>
              </a:rPr>
              <a:t> </a:t>
            </a:r>
            <a:r>
              <a:rPr lang="zh-CN" altLang="en-US" sz="2400" smtClean="0">
                <a:solidFill>
                  <a:schemeClr val="accent1"/>
                </a:solidFill>
                <a:latin typeface="字魂43号-国潮手书" panose="00000500000000000000" pitchFamily="2" charset="-122"/>
                <a:ea typeface="字魂43号-国潮手书" panose="00000500000000000000" pitchFamily="2" charset="-122"/>
              </a:rPr>
              <a:t>方</a:t>
            </a:r>
            <a:r>
              <a:rPr lang="en-US" altLang="zh-CN" sz="2400" dirty="0">
                <a:solidFill>
                  <a:schemeClr val="accent1"/>
                </a:solidFill>
                <a:latin typeface="字魂43号-国潮手书" panose="00000500000000000000" pitchFamily="2" charset="-122"/>
                <a:ea typeface="字魂43号-国潮手书" panose="00000500000000000000" pitchFamily="2" charset="-122"/>
              </a:rPr>
              <a:t>/</a:t>
            </a:r>
            <a:r>
              <a:rPr lang="zh-CN" altLang="en-US" sz="2400" dirty="0">
                <a:solidFill>
                  <a:schemeClr val="accent1"/>
                </a:solidFill>
                <a:latin typeface="字魂43号-国潮手书" panose="00000500000000000000" pitchFamily="2" charset="-122"/>
                <a:ea typeface="字魂43号-国潮手书" panose="00000500000000000000" pitchFamily="2" charset="-122"/>
              </a:rPr>
              <a:t>法</a:t>
            </a:r>
            <a:endParaRPr lang="zh-CN" altLang="en-US" sz="2400" dirty="0">
              <a:latin typeface="字魂43号-国潮手书" panose="00000500000000000000" pitchFamily="2" charset="-122"/>
              <a:ea typeface="字魂43号-国潮手书" panose="00000500000000000000" pitchFamily="2" charset="-122"/>
            </a:endParaRPr>
          </a:p>
        </p:txBody>
      </p:sp>
      <p:sp>
        <p:nvSpPr>
          <p:cNvPr id="24" name="矩形 23">
            <a:extLst>
              <a:ext uri="{FF2B5EF4-FFF2-40B4-BE49-F238E27FC236}">
                <a16:creationId xmlns:a16="http://schemas.microsoft.com/office/drawing/2014/main" xmlns="" id="{4E29A559-0342-4272-A681-24C524A4F0A2}"/>
              </a:ext>
            </a:extLst>
          </p:cNvPr>
          <p:cNvSpPr/>
          <p:nvPr/>
        </p:nvSpPr>
        <p:spPr>
          <a:xfrm>
            <a:off x="6241367" y="3188657"/>
            <a:ext cx="898662" cy="89866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5" name="矩形 24">
            <a:extLst>
              <a:ext uri="{FF2B5EF4-FFF2-40B4-BE49-F238E27FC236}">
                <a16:creationId xmlns:a16="http://schemas.microsoft.com/office/drawing/2014/main" xmlns="" id="{F90CD708-F705-40C1-A4D0-92CA930ADBC9}"/>
              </a:ext>
            </a:extLst>
          </p:cNvPr>
          <p:cNvSpPr/>
          <p:nvPr/>
        </p:nvSpPr>
        <p:spPr>
          <a:xfrm>
            <a:off x="7092453" y="3594448"/>
            <a:ext cx="4439147" cy="739136"/>
          </a:xfrm>
          <a:prstGeom prst="rect">
            <a:avLst/>
          </a:prstGeom>
          <a:pattFill prst="dkUpDiag">
            <a:fgClr>
              <a:schemeClr val="accent2"/>
            </a:fgClr>
            <a:bgClr>
              <a:schemeClr val="accent2">
                <a:lumMod val="60000"/>
                <a:lumOff val="40000"/>
              </a:schemeClr>
            </a:bgClr>
          </a:pattFill>
          <a:ln w="381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r>
              <a:rPr lang="en-US" altLang="zh-CN" sz="3600">
                <a:solidFill>
                  <a:schemeClr val="accent3"/>
                </a:solidFill>
                <a:latin typeface="字魂43号-国潮手书" panose="00000500000000000000" pitchFamily="2" charset="-122"/>
                <a:ea typeface="字魂43号-国潮手书" panose="00000500000000000000" pitchFamily="2" charset="-122"/>
              </a:rPr>
              <a:t> </a:t>
            </a:r>
            <a:r>
              <a:rPr lang="en-US" altLang="zh-CN" sz="3600" smtClean="0">
                <a:solidFill>
                  <a:schemeClr val="accent3"/>
                </a:solidFill>
                <a:latin typeface="字魂43号-国潮手书" panose="00000500000000000000" pitchFamily="2" charset="-122"/>
                <a:ea typeface="字魂43号-国潮手书" panose="00000500000000000000" pitchFamily="2" charset="-122"/>
              </a:rPr>
              <a:t>36</a:t>
            </a:r>
            <a:r>
              <a:rPr lang="en-US" altLang="zh-CN" sz="100" smtClean="0">
                <a:solidFill>
                  <a:schemeClr val="accent3"/>
                </a:solidFill>
                <a:latin typeface="字魂43号-国潮手书" panose="00000500000000000000" pitchFamily="2" charset="-122"/>
                <a:ea typeface="字魂43号-国潮手书" panose="00000500000000000000" pitchFamily="2" charset="-122"/>
              </a:rPr>
              <a:t> </a:t>
            </a:r>
            <a:r>
              <a:rPr lang="en-US" altLang="zh-CN" sz="3600" smtClean="0">
                <a:solidFill>
                  <a:schemeClr val="accent3"/>
                </a:solidFill>
                <a:latin typeface="字魂43号-国潮手书" panose="00000500000000000000" pitchFamily="2" charset="-122"/>
                <a:ea typeface="字魂43号-国潮手书" panose="00000500000000000000" pitchFamily="2" charset="-122"/>
              </a:rPr>
              <a:t>%</a:t>
            </a:r>
            <a:r>
              <a:rPr lang="zh-CN" altLang="en-US" sz="3600" dirty="0">
                <a:solidFill>
                  <a:schemeClr val="accent3"/>
                </a:solidFill>
                <a:latin typeface="字魂43号-国潮手书" panose="00000500000000000000" pitchFamily="2" charset="-122"/>
                <a:ea typeface="字魂43号-国潮手书" panose="00000500000000000000" pitchFamily="2" charset="-122"/>
              </a:rPr>
              <a:t>左右</a:t>
            </a:r>
          </a:p>
        </p:txBody>
      </p:sp>
      <p:sp>
        <p:nvSpPr>
          <p:cNvPr id="26" name="矩形 25">
            <a:extLst>
              <a:ext uri="{FF2B5EF4-FFF2-40B4-BE49-F238E27FC236}">
                <a16:creationId xmlns:a16="http://schemas.microsoft.com/office/drawing/2014/main" xmlns="" id="{221E630D-3F3A-4D5D-A1BC-044A3A8504E7}"/>
              </a:ext>
            </a:extLst>
          </p:cNvPr>
          <p:cNvSpPr/>
          <p:nvPr/>
        </p:nvSpPr>
        <p:spPr>
          <a:xfrm>
            <a:off x="7140029" y="3106160"/>
            <a:ext cx="1484702" cy="461665"/>
          </a:xfrm>
          <a:prstGeom prst="rect">
            <a:avLst/>
          </a:prstGeom>
        </p:spPr>
        <p:txBody>
          <a:bodyPr wrap="none">
            <a:spAutoFit/>
          </a:bodyPr>
          <a:lstStyle/>
          <a:p>
            <a:r>
              <a:rPr lang="zh-CN" altLang="en-US" sz="2400">
                <a:solidFill>
                  <a:schemeClr val="accent1"/>
                </a:solidFill>
                <a:latin typeface="字魂43号-国潮手书" panose="00000500000000000000" pitchFamily="2" charset="-122"/>
                <a:ea typeface="字魂43号-国潮手书" panose="00000500000000000000" pitchFamily="2" charset="-122"/>
              </a:rPr>
              <a:t>病</a:t>
            </a:r>
            <a:r>
              <a:rPr lang="en-US" altLang="zh-CN" sz="2400" smtClean="0">
                <a:solidFill>
                  <a:schemeClr val="accent1"/>
                </a:solidFill>
                <a:latin typeface="字魂43号-国潮手书" panose="00000500000000000000" pitchFamily="2" charset="-122"/>
                <a:ea typeface="字魂43号-国潮手书" panose="00000500000000000000" pitchFamily="2" charset="-122"/>
              </a:rPr>
              <a:t>/</a:t>
            </a:r>
            <a:r>
              <a:rPr lang="en-US" altLang="zh-CN" sz="100" smtClean="0">
                <a:solidFill>
                  <a:schemeClr val="accent1"/>
                </a:solidFill>
                <a:latin typeface="字魂43号-国潮手书" panose="00000500000000000000" pitchFamily="2" charset="-122"/>
                <a:ea typeface="字魂43号-国潮手书" panose="00000500000000000000" pitchFamily="2" charset="-122"/>
              </a:rPr>
              <a:t> </a:t>
            </a:r>
            <a:r>
              <a:rPr lang="zh-CN" altLang="en-US" sz="2400" smtClean="0">
                <a:solidFill>
                  <a:schemeClr val="accent1"/>
                </a:solidFill>
                <a:latin typeface="字魂43号-国潮手书" panose="00000500000000000000" pitchFamily="2" charset="-122"/>
                <a:ea typeface="字魂43号-国潮手书" panose="00000500000000000000" pitchFamily="2" charset="-122"/>
              </a:rPr>
              <a:t>死</a:t>
            </a:r>
            <a:r>
              <a:rPr lang="en-US" altLang="zh-CN" sz="2400" dirty="0">
                <a:solidFill>
                  <a:schemeClr val="accent1"/>
                </a:solidFill>
                <a:latin typeface="字魂43号-国潮手书" panose="00000500000000000000" pitchFamily="2" charset="-122"/>
                <a:ea typeface="字魂43号-国潮手书" panose="00000500000000000000" pitchFamily="2" charset="-122"/>
              </a:rPr>
              <a:t>/</a:t>
            </a:r>
            <a:r>
              <a:rPr lang="zh-CN" altLang="en-US" sz="2400" dirty="0">
                <a:solidFill>
                  <a:schemeClr val="accent1"/>
                </a:solidFill>
                <a:latin typeface="字魂43号-国潮手书" panose="00000500000000000000" pitchFamily="2" charset="-122"/>
                <a:ea typeface="字魂43号-国潮手书" panose="00000500000000000000" pitchFamily="2" charset="-122"/>
              </a:rPr>
              <a:t>率</a:t>
            </a:r>
            <a:endParaRPr lang="zh-CN" altLang="en-US" sz="2400" dirty="0">
              <a:latin typeface="字魂43号-国潮手书" panose="00000500000000000000" pitchFamily="2" charset="-122"/>
              <a:ea typeface="字魂43号-国潮手书" panose="00000500000000000000" pitchFamily="2" charset="-122"/>
            </a:endParaRPr>
          </a:p>
        </p:txBody>
      </p:sp>
      <p:sp>
        <p:nvSpPr>
          <p:cNvPr id="27" name="skull-and-crossbones_63646">
            <a:extLst>
              <a:ext uri="{FF2B5EF4-FFF2-40B4-BE49-F238E27FC236}">
                <a16:creationId xmlns:a16="http://schemas.microsoft.com/office/drawing/2014/main" xmlns="" id="{4DB23C96-99AE-4A50-B308-924973D0DDB0}"/>
              </a:ext>
            </a:extLst>
          </p:cNvPr>
          <p:cNvSpPr>
            <a:spLocks noChangeAspect="1"/>
          </p:cNvSpPr>
          <p:nvPr/>
        </p:nvSpPr>
        <p:spPr bwMode="auto">
          <a:xfrm>
            <a:off x="6384269" y="3373191"/>
            <a:ext cx="657202" cy="598055"/>
          </a:xfrm>
          <a:custGeom>
            <a:avLst/>
            <a:gdLst>
              <a:gd name="connsiteX0" fmla="*/ 373273 h 605239"/>
              <a:gd name="connsiteY0" fmla="*/ 373273 h 605239"/>
              <a:gd name="connsiteX1" fmla="*/ 373273 h 605239"/>
              <a:gd name="connsiteY1" fmla="*/ 373273 h 605239"/>
              <a:gd name="connsiteX2" fmla="*/ 373273 h 605239"/>
              <a:gd name="connsiteY2" fmla="*/ 373273 h 605239"/>
              <a:gd name="connsiteX3" fmla="*/ 373273 h 605239"/>
              <a:gd name="connsiteY3" fmla="*/ 373273 h 605239"/>
              <a:gd name="connsiteX4" fmla="*/ 373273 h 605239"/>
              <a:gd name="connsiteY4" fmla="*/ 373273 h 605239"/>
              <a:gd name="connsiteX5" fmla="*/ 373273 h 605239"/>
              <a:gd name="connsiteY5" fmla="*/ 373273 h 605239"/>
              <a:gd name="connsiteX6" fmla="*/ 373273 h 605239"/>
              <a:gd name="connsiteY6" fmla="*/ 373273 h 605239"/>
              <a:gd name="connsiteX7" fmla="*/ 373273 h 605239"/>
              <a:gd name="connsiteY7" fmla="*/ 373273 h 605239"/>
              <a:gd name="connsiteX8" fmla="*/ 373273 h 605239"/>
              <a:gd name="connsiteY8" fmla="*/ 373273 h 605239"/>
              <a:gd name="connsiteX9" fmla="*/ 373273 h 605239"/>
              <a:gd name="connsiteY9" fmla="*/ 373273 h 605239"/>
              <a:gd name="connsiteX10" fmla="*/ 373273 h 605239"/>
              <a:gd name="connsiteY10" fmla="*/ 373273 h 605239"/>
              <a:gd name="connsiteX11" fmla="*/ 373273 h 605239"/>
              <a:gd name="connsiteY11" fmla="*/ 373273 h 605239"/>
              <a:gd name="connsiteX12" fmla="*/ 373273 h 605239"/>
              <a:gd name="connsiteY12" fmla="*/ 373273 h 605239"/>
              <a:gd name="connsiteX13" fmla="*/ 373273 h 605239"/>
              <a:gd name="connsiteY13" fmla="*/ 373273 h 605239"/>
              <a:gd name="connsiteX14" fmla="*/ 373273 h 605239"/>
              <a:gd name="connsiteY14" fmla="*/ 373273 h 605239"/>
              <a:gd name="connsiteX15" fmla="*/ 373273 h 605239"/>
              <a:gd name="connsiteY15" fmla="*/ 373273 h 605239"/>
              <a:gd name="connsiteX16" fmla="*/ 373273 h 605239"/>
              <a:gd name="connsiteY16" fmla="*/ 373273 h 605239"/>
              <a:gd name="connsiteX17" fmla="*/ 373273 h 605239"/>
              <a:gd name="connsiteY17" fmla="*/ 373273 h 605239"/>
              <a:gd name="connsiteX18" fmla="*/ 373273 h 605239"/>
              <a:gd name="connsiteY18" fmla="*/ 373273 h 605239"/>
              <a:gd name="connsiteX19" fmla="*/ 373273 h 605239"/>
              <a:gd name="connsiteY19" fmla="*/ 373273 h 605239"/>
              <a:gd name="connsiteX20" fmla="*/ 373273 h 605239"/>
              <a:gd name="connsiteY20" fmla="*/ 373273 h 605239"/>
              <a:gd name="connsiteX21" fmla="*/ 373273 h 605239"/>
              <a:gd name="connsiteY21" fmla="*/ 373273 h 605239"/>
              <a:gd name="connsiteX22" fmla="*/ 373273 h 605239"/>
              <a:gd name="connsiteY22" fmla="*/ 373273 h 605239"/>
              <a:gd name="connsiteX23" fmla="*/ 373273 h 605239"/>
              <a:gd name="connsiteY23" fmla="*/ 373273 h 605239"/>
              <a:gd name="connsiteX24" fmla="*/ 373273 h 605239"/>
              <a:gd name="connsiteY24" fmla="*/ 373273 h 605239"/>
              <a:gd name="connsiteX25" fmla="*/ 373273 h 605239"/>
              <a:gd name="connsiteY25" fmla="*/ 373273 h 605239"/>
              <a:gd name="connsiteX26" fmla="*/ 373273 h 605239"/>
              <a:gd name="connsiteY26" fmla="*/ 373273 h 605239"/>
              <a:gd name="connsiteX27" fmla="*/ 373273 h 605239"/>
              <a:gd name="connsiteY27" fmla="*/ 373273 h 605239"/>
              <a:gd name="connsiteX28" fmla="*/ 373273 h 605239"/>
              <a:gd name="connsiteY28" fmla="*/ 373273 h 605239"/>
              <a:gd name="connsiteX29" fmla="*/ 373273 h 605239"/>
              <a:gd name="connsiteY29" fmla="*/ 373273 h 605239"/>
              <a:gd name="connsiteX30" fmla="*/ 373273 h 605239"/>
              <a:gd name="connsiteY30" fmla="*/ 373273 h 605239"/>
              <a:gd name="connsiteX31" fmla="*/ 373273 h 605239"/>
              <a:gd name="connsiteY31" fmla="*/ 373273 h 605239"/>
              <a:gd name="connsiteX32" fmla="*/ 373273 h 605239"/>
              <a:gd name="connsiteY32" fmla="*/ 373273 h 605239"/>
              <a:gd name="connsiteX33" fmla="*/ 373273 h 605239"/>
              <a:gd name="connsiteY33" fmla="*/ 373273 h 605239"/>
              <a:gd name="connsiteX34" fmla="*/ 373273 h 605239"/>
              <a:gd name="connsiteY34" fmla="*/ 373273 h 605239"/>
              <a:gd name="connsiteX35" fmla="*/ 373273 h 605239"/>
              <a:gd name="connsiteY35" fmla="*/ 373273 h 605239"/>
              <a:gd name="connsiteX36" fmla="*/ 373273 h 605239"/>
              <a:gd name="connsiteY36" fmla="*/ 373273 h 605239"/>
              <a:gd name="connsiteX37" fmla="*/ 373273 h 605239"/>
              <a:gd name="connsiteY37" fmla="*/ 373273 h 605239"/>
              <a:gd name="connsiteX38" fmla="*/ 373273 h 605239"/>
              <a:gd name="connsiteY38" fmla="*/ 373273 h 605239"/>
              <a:gd name="connsiteX39" fmla="*/ 373273 h 605239"/>
              <a:gd name="connsiteY39" fmla="*/ 373273 h 605239"/>
              <a:gd name="connsiteX40" fmla="*/ 373273 h 605239"/>
              <a:gd name="connsiteY40" fmla="*/ 373273 h 605239"/>
              <a:gd name="connsiteX41" fmla="*/ 373273 h 605239"/>
              <a:gd name="connsiteY41" fmla="*/ 373273 h 605239"/>
              <a:gd name="connsiteX42" fmla="*/ 373273 h 605239"/>
              <a:gd name="connsiteY42" fmla="*/ 373273 h 605239"/>
              <a:gd name="connsiteX43" fmla="*/ 373273 h 605239"/>
              <a:gd name="connsiteY43" fmla="*/ 373273 h 605239"/>
              <a:gd name="connsiteX44" fmla="*/ 373273 h 605239"/>
              <a:gd name="connsiteY44" fmla="*/ 373273 h 605239"/>
              <a:gd name="connsiteX45" fmla="*/ 373273 h 605239"/>
              <a:gd name="connsiteY45" fmla="*/ 373273 h 605239"/>
              <a:gd name="connsiteX46" fmla="*/ 373273 h 605239"/>
              <a:gd name="connsiteY46" fmla="*/ 373273 h 605239"/>
              <a:gd name="connsiteX47" fmla="*/ 373273 h 605239"/>
              <a:gd name="connsiteY47" fmla="*/ 373273 h 605239"/>
              <a:gd name="connsiteX48" fmla="*/ 373273 h 605239"/>
              <a:gd name="connsiteY48" fmla="*/ 373273 h 605239"/>
              <a:gd name="connsiteX49" fmla="*/ 373273 h 605239"/>
              <a:gd name="connsiteY49" fmla="*/ 373273 h 605239"/>
              <a:gd name="connsiteX50" fmla="*/ 373273 h 605239"/>
              <a:gd name="connsiteY50" fmla="*/ 373273 h 605239"/>
              <a:gd name="connsiteX51" fmla="*/ 373273 h 605239"/>
              <a:gd name="connsiteY51" fmla="*/ 373273 h 605239"/>
              <a:gd name="connsiteX52" fmla="*/ 373273 h 605239"/>
              <a:gd name="connsiteY52" fmla="*/ 373273 h 605239"/>
              <a:gd name="connsiteX53" fmla="*/ 373273 h 605239"/>
              <a:gd name="connsiteY53" fmla="*/ 373273 h 605239"/>
              <a:gd name="connsiteX54" fmla="*/ 373273 h 605239"/>
              <a:gd name="connsiteY54" fmla="*/ 373273 h 605239"/>
              <a:gd name="connsiteX55" fmla="*/ 373273 h 605239"/>
              <a:gd name="connsiteY55" fmla="*/ 373273 h 605239"/>
              <a:gd name="connsiteX56" fmla="*/ 373273 h 605239"/>
              <a:gd name="connsiteY56" fmla="*/ 373273 h 605239"/>
              <a:gd name="connsiteX57" fmla="*/ 373273 h 605239"/>
              <a:gd name="connsiteY57" fmla="*/ 373273 h 605239"/>
              <a:gd name="connsiteX58" fmla="*/ 373273 h 605239"/>
              <a:gd name="connsiteY58" fmla="*/ 373273 h 605239"/>
              <a:gd name="connsiteX59" fmla="*/ 373273 h 605239"/>
              <a:gd name="connsiteY59" fmla="*/ 373273 h 605239"/>
              <a:gd name="connsiteX60" fmla="*/ 373273 h 605239"/>
              <a:gd name="connsiteY60" fmla="*/ 373273 h 605239"/>
              <a:gd name="connsiteX61" fmla="*/ 373273 h 605239"/>
              <a:gd name="connsiteY61" fmla="*/ 373273 h 605239"/>
              <a:gd name="connsiteX62" fmla="*/ 373273 h 605239"/>
              <a:gd name="connsiteY62" fmla="*/ 373273 h 605239"/>
              <a:gd name="connsiteX63" fmla="*/ 373273 h 605239"/>
              <a:gd name="connsiteY63" fmla="*/ 373273 h 605239"/>
              <a:gd name="connsiteX64" fmla="*/ 373273 h 605239"/>
              <a:gd name="connsiteY64" fmla="*/ 373273 h 605239"/>
              <a:gd name="connsiteX65" fmla="*/ 373273 h 605239"/>
              <a:gd name="connsiteY65" fmla="*/ 373273 h 605239"/>
              <a:gd name="connsiteX66" fmla="*/ 373273 h 605239"/>
              <a:gd name="connsiteY66" fmla="*/ 373273 h 605239"/>
              <a:gd name="connsiteX67" fmla="*/ 373273 h 605239"/>
              <a:gd name="connsiteY67" fmla="*/ 373273 h 605239"/>
              <a:gd name="connsiteX68" fmla="*/ 373273 h 605239"/>
              <a:gd name="connsiteY68" fmla="*/ 373273 h 605239"/>
              <a:gd name="connsiteX69" fmla="*/ 373273 h 605239"/>
              <a:gd name="connsiteY69" fmla="*/ 373273 h 605239"/>
              <a:gd name="connsiteX70" fmla="*/ 373273 h 605239"/>
              <a:gd name="connsiteY70" fmla="*/ 373273 h 605239"/>
              <a:gd name="connsiteX71" fmla="*/ 373273 h 605239"/>
              <a:gd name="connsiteY71" fmla="*/ 373273 h 605239"/>
              <a:gd name="connsiteX72" fmla="*/ 373273 h 605239"/>
              <a:gd name="connsiteY72" fmla="*/ 373273 h 605239"/>
              <a:gd name="connsiteX73" fmla="*/ 373273 h 605239"/>
              <a:gd name="connsiteY73" fmla="*/ 373273 h 605239"/>
              <a:gd name="connsiteX74" fmla="*/ 373273 h 605239"/>
              <a:gd name="connsiteY74" fmla="*/ 373273 h 605239"/>
              <a:gd name="connsiteX75" fmla="*/ 373273 h 605239"/>
              <a:gd name="connsiteY75" fmla="*/ 373273 h 605239"/>
              <a:gd name="connsiteX76" fmla="*/ 373273 h 605239"/>
              <a:gd name="connsiteY76" fmla="*/ 373273 h 605239"/>
              <a:gd name="connsiteX77" fmla="*/ 373273 h 605239"/>
              <a:gd name="connsiteY77" fmla="*/ 373273 h 605239"/>
              <a:gd name="connsiteX78" fmla="*/ 373273 h 605239"/>
              <a:gd name="connsiteY78" fmla="*/ 373273 h 605239"/>
              <a:gd name="connsiteX79" fmla="*/ 373273 h 605239"/>
              <a:gd name="connsiteY79" fmla="*/ 373273 h 605239"/>
              <a:gd name="connsiteX80" fmla="*/ 373273 h 605239"/>
              <a:gd name="connsiteY80" fmla="*/ 373273 h 605239"/>
              <a:gd name="connsiteX81" fmla="*/ 373273 h 605239"/>
              <a:gd name="connsiteY81" fmla="*/ 373273 h 605239"/>
              <a:gd name="connsiteX82" fmla="*/ 373273 h 605239"/>
              <a:gd name="connsiteY82" fmla="*/ 373273 h 605239"/>
              <a:gd name="connsiteX83" fmla="*/ 373273 h 605239"/>
              <a:gd name="connsiteY83" fmla="*/ 373273 h 605239"/>
              <a:gd name="connsiteX84" fmla="*/ 373273 h 605239"/>
              <a:gd name="connsiteY84" fmla="*/ 373273 h 605239"/>
              <a:gd name="connsiteX85" fmla="*/ 373273 h 605239"/>
              <a:gd name="connsiteY85" fmla="*/ 373273 h 605239"/>
              <a:gd name="connsiteX86" fmla="*/ 373273 h 605239"/>
              <a:gd name="connsiteY86" fmla="*/ 373273 h 605239"/>
              <a:gd name="connsiteX87" fmla="*/ 373273 h 605239"/>
              <a:gd name="connsiteY87" fmla="*/ 373273 h 605239"/>
              <a:gd name="connsiteX88" fmla="*/ 373273 h 605239"/>
              <a:gd name="connsiteY88" fmla="*/ 373273 h 605239"/>
              <a:gd name="connsiteX89" fmla="*/ 373273 h 605239"/>
              <a:gd name="connsiteY89" fmla="*/ 373273 h 605239"/>
              <a:gd name="connsiteX90" fmla="*/ 373273 h 605239"/>
              <a:gd name="connsiteY90" fmla="*/ 373273 h 605239"/>
              <a:gd name="connsiteX91" fmla="*/ 373273 h 605239"/>
              <a:gd name="connsiteY91" fmla="*/ 373273 h 605239"/>
              <a:gd name="connsiteX92" fmla="*/ 373273 h 605239"/>
              <a:gd name="connsiteY92" fmla="*/ 373273 h 605239"/>
              <a:gd name="connsiteX93" fmla="*/ 373273 h 605239"/>
              <a:gd name="connsiteY93" fmla="*/ 373273 h 605239"/>
              <a:gd name="connsiteX94" fmla="*/ 373273 h 605239"/>
              <a:gd name="connsiteY94" fmla="*/ 373273 h 605239"/>
              <a:gd name="connsiteX95" fmla="*/ 373273 h 605239"/>
              <a:gd name="connsiteY95" fmla="*/ 373273 h 605239"/>
              <a:gd name="connsiteX96" fmla="*/ 373273 h 605239"/>
              <a:gd name="connsiteY96" fmla="*/ 373273 h 605239"/>
              <a:gd name="connsiteX97" fmla="*/ 373273 h 605239"/>
              <a:gd name="connsiteY97" fmla="*/ 373273 h 605239"/>
              <a:gd name="connsiteX98" fmla="*/ 373273 h 605239"/>
              <a:gd name="connsiteY98" fmla="*/ 373273 h 605239"/>
              <a:gd name="connsiteX99" fmla="*/ 373273 h 605239"/>
              <a:gd name="connsiteY99" fmla="*/ 373273 h 605239"/>
              <a:gd name="connsiteX100" fmla="*/ 373273 h 605239"/>
              <a:gd name="connsiteY100" fmla="*/ 373273 h 605239"/>
              <a:gd name="connsiteX101" fmla="*/ 373273 h 605239"/>
              <a:gd name="connsiteY101" fmla="*/ 373273 h 605239"/>
              <a:gd name="connsiteX102" fmla="*/ 373273 h 605239"/>
              <a:gd name="connsiteY102" fmla="*/ 373273 h 605239"/>
              <a:gd name="connsiteX103" fmla="*/ 373273 h 605239"/>
              <a:gd name="connsiteY103" fmla="*/ 373273 h 605239"/>
              <a:gd name="connsiteX104" fmla="*/ 373273 h 605239"/>
              <a:gd name="connsiteY104" fmla="*/ 373273 h 605239"/>
              <a:gd name="connsiteX105" fmla="*/ 373273 h 605239"/>
              <a:gd name="connsiteY105" fmla="*/ 373273 h 605239"/>
              <a:gd name="connsiteX106" fmla="*/ 373273 h 605239"/>
              <a:gd name="connsiteY106" fmla="*/ 373273 h 605239"/>
              <a:gd name="connsiteX107" fmla="*/ 373273 h 605239"/>
              <a:gd name="connsiteY107" fmla="*/ 373273 h 605239"/>
              <a:gd name="connsiteX108" fmla="*/ 373273 h 605239"/>
              <a:gd name="connsiteY108" fmla="*/ 373273 h 605239"/>
              <a:gd name="connsiteX109" fmla="*/ 373273 h 605239"/>
              <a:gd name="connsiteY109" fmla="*/ 373273 h 605239"/>
              <a:gd name="connsiteX110" fmla="*/ 373273 h 605239"/>
              <a:gd name="connsiteY110" fmla="*/ 373273 h 605239"/>
              <a:gd name="connsiteX111" fmla="*/ 373273 h 605239"/>
              <a:gd name="connsiteY111" fmla="*/ 373273 h 605239"/>
              <a:gd name="connsiteX112" fmla="*/ 373273 h 605239"/>
              <a:gd name="connsiteY112" fmla="*/ 373273 h 605239"/>
              <a:gd name="connsiteX113" fmla="*/ 373273 h 605239"/>
              <a:gd name="connsiteY113" fmla="*/ 373273 h 605239"/>
              <a:gd name="connsiteX114" fmla="*/ 373273 h 605239"/>
              <a:gd name="connsiteY114" fmla="*/ 373273 h 605239"/>
              <a:gd name="connsiteX115" fmla="*/ 373273 h 605239"/>
              <a:gd name="connsiteY115" fmla="*/ 373273 h 605239"/>
              <a:gd name="connsiteX116" fmla="*/ 373273 h 605239"/>
              <a:gd name="connsiteY116" fmla="*/ 373273 h 605239"/>
              <a:gd name="connsiteX117" fmla="*/ 373273 h 605239"/>
              <a:gd name="connsiteY117" fmla="*/ 373273 h 605239"/>
              <a:gd name="connsiteX118" fmla="*/ 373273 h 605239"/>
              <a:gd name="connsiteY118" fmla="*/ 373273 h 6052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Lst>
            <a:rect l="l" t="t" r="r" b="b"/>
            <a:pathLst>
              <a:path w="607618" h="552934">
                <a:moveTo>
                  <a:pt x="508081" y="400980"/>
                </a:moveTo>
                <a:lnTo>
                  <a:pt x="536578" y="426011"/>
                </a:lnTo>
                <a:cubicBezTo>
                  <a:pt x="543478" y="418701"/>
                  <a:pt x="553012" y="413969"/>
                  <a:pt x="563863" y="413232"/>
                </a:cubicBezTo>
                <a:cubicBezTo>
                  <a:pt x="586513" y="411760"/>
                  <a:pt x="606055" y="428955"/>
                  <a:pt x="607530" y="451515"/>
                </a:cubicBezTo>
                <a:cubicBezTo>
                  <a:pt x="609005" y="474126"/>
                  <a:pt x="591780" y="493583"/>
                  <a:pt x="569183" y="495055"/>
                </a:cubicBezTo>
                <a:cubicBezTo>
                  <a:pt x="562862" y="495476"/>
                  <a:pt x="556805" y="494424"/>
                  <a:pt x="551327" y="492268"/>
                </a:cubicBezTo>
                <a:cubicBezTo>
                  <a:pt x="554066" y="497316"/>
                  <a:pt x="555857" y="503153"/>
                  <a:pt x="556278" y="509306"/>
                </a:cubicBezTo>
                <a:cubicBezTo>
                  <a:pt x="557647" y="531865"/>
                  <a:pt x="540476" y="551374"/>
                  <a:pt x="517826" y="552847"/>
                </a:cubicBezTo>
                <a:cubicBezTo>
                  <a:pt x="495228" y="554319"/>
                  <a:pt x="475686" y="537124"/>
                  <a:pt x="474211" y="514564"/>
                </a:cubicBezTo>
                <a:cubicBezTo>
                  <a:pt x="473474" y="502785"/>
                  <a:pt x="477793" y="491795"/>
                  <a:pt x="485378" y="483802"/>
                </a:cubicBezTo>
                <a:lnTo>
                  <a:pt x="445293" y="448570"/>
                </a:lnTo>
                <a:close/>
                <a:moveTo>
                  <a:pt x="99433" y="400980"/>
                </a:moveTo>
                <a:lnTo>
                  <a:pt x="162326" y="448570"/>
                </a:lnTo>
                <a:lnTo>
                  <a:pt x="122188" y="483802"/>
                </a:lnTo>
                <a:cubicBezTo>
                  <a:pt x="129773" y="491795"/>
                  <a:pt x="134145" y="502733"/>
                  <a:pt x="133355" y="514564"/>
                </a:cubicBezTo>
                <a:cubicBezTo>
                  <a:pt x="131880" y="537124"/>
                  <a:pt x="112391" y="554319"/>
                  <a:pt x="89741" y="552847"/>
                </a:cubicBezTo>
                <a:cubicBezTo>
                  <a:pt x="67091" y="551374"/>
                  <a:pt x="49866" y="531865"/>
                  <a:pt x="51341" y="509306"/>
                </a:cubicBezTo>
                <a:cubicBezTo>
                  <a:pt x="51710" y="503153"/>
                  <a:pt x="53448" y="497369"/>
                  <a:pt x="56240" y="492268"/>
                </a:cubicBezTo>
                <a:cubicBezTo>
                  <a:pt x="50762" y="494424"/>
                  <a:pt x="44651" y="495476"/>
                  <a:pt x="38436" y="495055"/>
                </a:cubicBezTo>
                <a:cubicBezTo>
                  <a:pt x="15786" y="493583"/>
                  <a:pt x="-1386" y="474126"/>
                  <a:pt x="89" y="451515"/>
                </a:cubicBezTo>
                <a:cubicBezTo>
                  <a:pt x="1564" y="428955"/>
                  <a:pt x="21053" y="411760"/>
                  <a:pt x="43703" y="413232"/>
                </a:cubicBezTo>
                <a:cubicBezTo>
                  <a:pt x="54502" y="413969"/>
                  <a:pt x="64036" y="418701"/>
                  <a:pt x="70936" y="426011"/>
                </a:cubicBezTo>
                <a:close/>
                <a:moveTo>
                  <a:pt x="315562" y="371654"/>
                </a:moveTo>
                <a:cubicBezTo>
                  <a:pt x="313356" y="372299"/>
                  <a:pt x="311526" y="374218"/>
                  <a:pt x="311526" y="377005"/>
                </a:cubicBezTo>
                <a:lnTo>
                  <a:pt x="311526" y="408664"/>
                </a:lnTo>
                <a:cubicBezTo>
                  <a:pt x="311526" y="411714"/>
                  <a:pt x="314054" y="414239"/>
                  <a:pt x="317161" y="414239"/>
                </a:cubicBezTo>
                <a:lnTo>
                  <a:pt x="337807" y="414239"/>
                </a:lnTo>
                <a:cubicBezTo>
                  <a:pt x="342231" y="414239"/>
                  <a:pt x="344970" y="409295"/>
                  <a:pt x="342494" y="405561"/>
                </a:cubicBezTo>
                <a:lnTo>
                  <a:pt x="321849" y="373955"/>
                </a:lnTo>
                <a:cubicBezTo>
                  <a:pt x="320348" y="371641"/>
                  <a:pt x="317767" y="371010"/>
                  <a:pt x="315562" y="371654"/>
                </a:cubicBezTo>
                <a:close/>
                <a:moveTo>
                  <a:pt x="291973" y="371615"/>
                </a:moveTo>
                <a:cubicBezTo>
                  <a:pt x="289774" y="370958"/>
                  <a:pt x="287193" y="371589"/>
                  <a:pt x="285666" y="373955"/>
                </a:cubicBezTo>
                <a:lnTo>
                  <a:pt x="265020" y="405561"/>
                </a:lnTo>
                <a:cubicBezTo>
                  <a:pt x="262598" y="409348"/>
                  <a:pt x="265231" y="414239"/>
                  <a:pt x="269760" y="414239"/>
                </a:cubicBezTo>
                <a:lnTo>
                  <a:pt x="290406" y="414239"/>
                </a:lnTo>
                <a:cubicBezTo>
                  <a:pt x="293461" y="414239"/>
                  <a:pt x="295989" y="411714"/>
                  <a:pt x="295989" y="408664"/>
                </a:cubicBezTo>
                <a:lnTo>
                  <a:pt x="295989" y="377005"/>
                </a:lnTo>
                <a:cubicBezTo>
                  <a:pt x="295989" y="374218"/>
                  <a:pt x="294172" y="372272"/>
                  <a:pt x="291973" y="371615"/>
                </a:cubicBezTo>
                <a:close/>
                <a:moveTo>
                  <a:pt x="263704" y="263307"/>
                </a:moveTo>
                <a:cubicBezTo>
                  <a:pt x="252327" y="262887"/>
                  <a:pt x="240688" y="263833"/>
                  <a:pt x="229628" y="266778"/>
                </a:cubicBezTo>
                <a:cubicBezTo>
                  <a:pt x="228732" y="266989"/>
                  <a:pt x="227837" y="267199"/>
                  <a:pt x="226994" y="267514"/>
                </a:cubicBezTo>
                <a:cubicBezTo>
                  <a:pt x="215671" y="270775"/>
                  <a:pt x="204927" y="276402"/>
                  <a:pt x="196342" y="284448"/>
                </a:cubicBezTo>
                <a:cubicBezTo>
                  <a:pt x="188494" y="291916"/>
                  <a:pt x="182648" y="301382"/>
                  <a:pt x="178856" y="311479"/>
                </a:cubicBezTo>
                <a:cubicBezTo>
                  <a:pt x="176960" y="316528"/>
                  <a:pt x="175591" y="321787"/>
                  <a:pt x="174590" y="327098"/>
                </a:cubicBezTo>
                <a:cubicBezTo>
                  <a:pt x="173747" y="331779"/>
                  <a:pt x="172009" y="338300"/>
                  <a:pt x="173695" y="342928"/>
                </a:cubicBezTo>
                <a:cubicBezTo>
                  <a:pt x="173905" y="343559"/>
                  <a:pt x="174221" y="344190"/>
                  <a:pt x="174590" y="344821"/>
                </a:cubicBezTo>
                <a:cubicBezTo>
                  <a:pt x="176433" y="347871"/>
                  <a:pt x="179699" y="349869"/>
                  <a:pt x="183596" y="349869"/>
                </a:cubicBezTo>
                <a:lnTo>
                  <a:pt x="263282" y="349869"/>
                </a:lnTo>
                <a:cubicBezTo>
                  <a:pt x="266864" y="349869"/>
                  <a:pt x="270076" y="348081"/>
                  <a:pt x="271972" y="345241"/>
                </a:cubicBezTo>
                <a:cubicBezTo>
                  <a:pt x="272394" y="344716"/>
                  <a:pt x="272710" y="344137"/>
                  <a:pt x="272973" y="343506"/>
                </a:cubicBezTo>
                <a:cubicBezTo>
                  <a:pt x="273552" y="342244"/>
                  <a:pt x="273816" y="340929"/>
                  <a:pt x="273816" y="339457"/>
                </a:cubicBezTo>
                <a:lnTo>
                  <a:pt x="273816" y="305274"/>
                </a:lnTo>
                <a:lnTo>
                  <a:pt x="273816" y="273825"/>
                </a:lnTo>
                <a:cubicBezTo>
                  <a:pt x="273816" y="268145"/>
                  <a:pt x="269339" y="263518"/>
                  <a:pt x="263704" y="263307"/>
                </a:cubicBezTo>
                <a:close/>
                <a:moveTo>
                  <a:pt x="343916" y="263202"/>
                </a:moveTo>
                <a:cubicBezTo>
                  <a:pt x="338228" y="263412"/>
                  <a:pt x="333804" y="268145"/>
                  <a:pt x="333804" y="273720"/>
                </a:cubicBezTo>
                <a:lnTo>
                  <a:pt x="333804" y="305221"/>
                </a:lnTo>
                <a:lnTo>
                  <a:pt x="333804" y="339351"/>
                </a:lnTo>
                <a:cubicBezTo>
                  <a:pt x="333804" y="340771"/>
                  <a:pt x="334068" y="342191"/>
                  <a:pt x="334647" y="343453"/>
                </a:cubicBezTo>
                <a:cubicBezTo>
                  <a:pt x="334910" y="343979"/>
                  <a:pt x="335279" y="344610"/>
                  <a:pt x="335595" y="345189"/>
                </a:cubicBezTo>
                <a:cubicBezTo>
                  <a:pt x="337491" y="347976"/>
                  <a:pt x="340651" y="349817"/>
                  <a:pt x="344338" y="349817"/>
                </a:cubicBezTo>
                <a:lnTo>
                  <a:pt x="424024" y="349817"/>
                </a:lnTo>
                <a:cubicBezTo>
                  <a:pt x="427816" y="349817"/>
                  <a:pt x="431187" y="347766"/>
                  <a:pt x="433030" y="344768"/>
                </a:cubicBezTo>
                <a:cubicBezTo>
                  <a:pt x="433346" y="344190"/>
                  <a:pt x="433715" y="343559"/>
                  <a:pt x="433925" y="342875"/>
                </a:cubicBezTo>
                <a:cubicBezTo>
                  <a:pt x="435558" y="338247"/>
                  <a:pt x="433873" y="331726"/>
                  <a:pt x="433030" y="327046"/>
                </a:cubicBezTo>
                <a:cubicBezTo>
                  <a:pt x="432029" y="321681"/>
                  <a:pt x="430607" y="316423"/>
                  <a:pt x="428711" y="311374"/>
                </a:cubicBezTo>
                <a:cubicBezTo>
                  <a:pt x="424919" y="301277"/>
                  <a:pt x="419178" y="291811"/>
                  <a:pt x="411226" y="284396"/>
                </a:cubicBezTo>
                <a:cubicBezTo>
                  <a:pt x="402693" y="276349"/>
                  <a:pt x="391949" y="270722"/>
                  <a:pt x="380626" y="267409"/>
                </a:cubicBezTo>
                <a:cubicBezTo>
                  <a:pt x="379730" y="267199"/>
                  <a:pt x="378888" y="266936"/>
                  <a:pt x="377940" y="266726"/>
                </a:cubicBezTo>
                <a:cubicBezTo>
                  <a:pt x="366932" y="263781"/>
                  <a:pt x="355293" y="262781"/>
                  <a:pt x="343916" y="263202"/>
                </a:cubicBezTo>
                <a:close/>
                <a:moveTo>
                  <a:pt x="303784" y="60996"/>
                </a:moveTo>
                <a:cubicBezTo>
                  <a:pt x="355082" y="61049"/>
                  <a:pt x="401956" y="79876"/>
                  <a:pt x="437875" y="111008"/>
                </a:cubicBezTo>
                <a:cubicBezTo>
                  <a:pt x="457362" y="127942"/>
                  <a:pt x="473689" y="148557"/>
                  <a:pt x="485698" y="171697"/>
                </a:cubicBezTo>
                <a:cubicBezTo>
                  <a:pt x="500234" y="199832"/>
                  <a:pt x="508450" y="231648"/>
                  <a:pt x="508450" y="265463"/>
                </a:cubicBezTo>
                <a:lnTo>
                  <a:pt x="508450" y="359441"/>
                </a:lnTo>
                <a:cubicBezTo>
                  <a:pt x="508450" y="366014"/>
                  <a:pt x="505343" y="372167"/>
                  <a:pt x="500076" y="376164"/>
                </a:cubicBezTo>
                <a:lnTo>
                  <a:pt x="489384" y="384315"/>
                </a:lnTo>
                <a:lnTo>
                  <a:pt x="426605" y="431909"/>
                </a:lnTo>
                <a:lnTo>
                  <a:pt x="414122" y="441375"/>
                </a:lnTo>
                <a:lnTo>
                  <a:pt x="414122" y="491650"/>
                </a:lnTo>
                <a:cubicBezTo>
                  <a:pt x="414122" y="503325"/>
                  <a:pt x="404695" y="512686"/>
                  <a:pt x="393055" y="512686"/>
                </a:cubicBezTo>
                <a:lnTo>
                  <a:pt x="303889" y="512686"/>
                </a:lnTo>
                <a:lnTo>
                  <a:pt x="214670" y="512686"/>
                </a:lnTo>
                <a:cubicBezTo>
                  <a:pt x="203031" y="512686"/>
                  <a:pt x="193603" y="503325"/>
                  <a:pt x="193603" y="491650"/>
                </a:cubicBezTo>
                <a:lnTo>
                  <a:pt x="193603" y="441480"/>
                </a:lnTo>
                <a:lnTo>
                  <a:pt x="181121" y="432014"/>
                </a:lnTo>
                <a:lnTo>
                  <a:pt x="118341" y="384368"/>
                </a:lnTo>
                <a:lnTo>
                  <a:pt x="107544" y="376164"/>
                </a:lnTo>
                <a:cubicBezTo>
                  <a:pt x="102277" y="372167"/>
                  <a:pt x="99170" y="366014"/>
                  <a:pt x="99170" y="359441"/>
                </a:cubicBezTo>
                <a:lnTo>
                  <a:pt x="99170" y="265463"/>
                </a:lnTo>
                <a:cubicBezTo>
                  <a:pt x="99170" y="231648"/>
                  <a:pt x="107386" y="199779"/>
                  <a:pt x="121922" y="171697"/>
                </a:cubicBezTo>
                <a:cubicBezTo>
                  <a:pt x="133878" y="148505"/>
                  <a:pt x="150205" y="127942"/>
                  <a:pt x="169745" y="111008"/>
                </a:cubicBezTo>
                <a:cubicBezTo>
                  <a:pt x="205717" y="79876"/>
                  <a:pt x="252538" y="60996"/>
                  <a:pt x="303784" y="60996"/>
                </a:cubicBezTo>
                <a:close/>
                <a:moveTo>
                  <a:pt x="89719" y="160"/>
                </a:moveTo>
                <a:cubicBezTo>
                  <a:pt x="112364" y="-1313"/>
                  <a:pt x="131849" y="15886"/>
                  <a:pt x="133324" y="38451"/>
                </a:cubicBezTo>
                <a:cubicBezTo>
                  <a:pt x="134113" y="50233"/>
                  <a:pt x="129743" y="61226"/>
                  <a:pt x="122159" y="69221"/>
                </a:cubicBezTo>
                <a:lnTo>
                  <a:pt x="151176" y="94678"/>
                </a:lnTo>
                <a:cubicBezTo>
                  <a:pt x="147964" y="97571"/>
                  <a:pt x="144804" y="100516"/>
                  <a:pt x="141697" y="103619"/>
                </a:cubicBezTo>
                <a:cubicBezTo>
                  <a:pt x="126320" y="118978"/>
                  <a:pt x="113312" y="136230"/>
                  <a:pt x="102938" y="155060"/>
                </a:cubicBezTo>
                <a:lnTo>
                  <a:pt x="70919" y="126973"/>
                </a:lnTo>
                <a:cubicBezTo>
                  <a:pt x="64020" y="134231"/>
                  <a:pt x="54488" y="139018"/>
                  <a:pt x="43693" y="139701"/>
                </a:cubicBezTo>
                <a:cubicBezTo>
                  <a:pt x="20995" y="141174"/>
                  <a:pt x="1458" y="124027"/>
                  <a:pt x="89" y="101516"/>
                </a:cubicBezTo>
                <a:cubicBezTo>
                  <a:pt x="-1386" y="78899"/>
                  <a:pt x="15782" y="59437"/>
                  <a:pt x="38427" y="57965"/>
                </a:cubicBezTo>
                <a:cubicBezTo>
                  <a:pt x="44746" y="57544"/>
                  <a:pt x="50749" y="58596"/>
                  <a:pt x="56226" y="60752"/>
                </a:cubicBezTo>
                <a:cubicBezTo>
                  <a:pt x="53488" y="55703"/>
                  <a:pt x="51750" y="49865"/>
                  <a:pt x="51329" y="43711"/>
                </a:cubicBezTo>
                <a:cubicBezTo>
                  <a:pt x="49907" y="21146"/>
                  <a:pt x="67127" y="1632"/>
                  <a:pt x="89719" y="160"/>
                </a:cubicBezTo>
                <a:close/>
                <a:moveTo>
                  <a:pt x="517847" y="89"/>
                </a:moveTo>
                <a:cubicBezTo>
                  <a:pt x="540544" y="1562"/>
                  <a:pt x="557765" y="21025"/>
                  <a:pt x="556290" y="43645"/>
                </a:cubicBezTo>
                <a:cubicBezTo>
                  <a:pt x="555922" y="49800"/>
                  <a:pt x="554184" y="55533"/>
                  <a:pt x="551340" y="60689"/>
                </a:cubicBezTo>
                <a:cubicBezTo>
                  <a:pt x="556817" y="58479"/>
                  <a:pt x="562926" y="57427"/>
                  <a:pt x="569192" y="57848"/>
                </a:cubicBezTo>
                <a:cubicBezTo>
                  <a:pt x="591785" y="59321"/>
                  <a:pt x="609005" y="78837"/>
                  <a:pt x="607530" y="101404"/>
                </a:cubicBezTo>
                <a:cubicBezTo>
                  <a:pt x="606056" y="124024"/>
                  <a:pt x="586518" y="141173"/>
                  <a:pt x="563926" y="139700"/>
                </a:cubicBezTo>
                <a:cubicBezTo>
                  <a:pt x="553131" y="139016"/>
                  <a:pt x="543546" y="134229"/>
                  <a:pt x="536700" y="126970"/>
                </a:cubicBezTo>
                <a:lnTo>
                  <a:pt x="504681" y="155060"/>
                </a:lnTo>
                <a:cubicBezTo>
                  <a:pt x="494254" y="136228"/>
                  <a:pt x="481299" y="118974"/>
                  <a:pt x="465922" y="103613"/>
                </a:cubicBezTo>
                <a:cubicBezTo>
                  <a:pt x="462815" y="100510"/>
                  <a:pt x="459655" y="97564"/>
                  <a:pt x="456443" y="94618"/>
                </a:cubicBezTo>
                <a:lnTo>
                  <a:pt x="485407" y="69158"/>
                </a:lnTo>
                <a:cubicBezTo>
                  <a:pt x="477824" y="61162"/>
                  <a:pt x="473506" y="50220"/>
                  <a:pt x="474243" y="38385"/>
                </a:cubicBezTo>
                <a:cubicBezTo>
                  <a:pt x="475717" y="15765"/>
                  <a:pt x="495255" y="-1384"/>
                  <a:pt x="517847" y="89"/>
                </a:cubicBezTo>
                <a:close/>
              </a:path>
            </a:pathLst>
          </a:custGeom>
          <a:solidFill>
            <a:schemeClr val="accent3"/>
          </a:solidFill>
          <a:ln>
            <a:noFill/>
          </a:ln>
        </p:spPr>
      </p:sp>
      <p:sp>
        <p:nvSpPr>
          <p:cNvPr id="28" name="矩形 27">
            <a:extLst>
              <a:ext uri="{FF2B5EF4-FFF2-40B4-BE49-F238E27FC236}">
                <a16:creationId xmlns:a16="http://schemas.microsoft.com/office/drawing/2014/main" xmlns="" id="{EE8E0B04-B1A7-4957-928A-06DF48A7AFA4}"/>
              </a:ext>
            </a:extLst>
          </p:cNvPr>
          <p:cNvSpPr/>
          <p:nvPr/>
        </p:nvSpPr>
        <p:spPr>
          <a:xfrm>
            <a:off x="6241367" y="1650294"/>
            <a:ext cx="898662" cy="89866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9" name="insight_171364">
            <a:extLst>
              <a:ext uri="{FF2B5EF4-FFF2-40B4-BE49-F238E27FC236}">
                <a16:creationId xmlns:a16="http://schemas.microsoft.com/office/drawing/2014/main" xmlns="" id="{4F1C3314-2685-403A-BCB5-7BC47F519D10}"/>
              </a:ext>
            </a:extLst>
          </p:cNvPr>
          <p:cNvSpPr>
            <a:spLocks noChangeAspect="1"/>
          </p:cNvSpPr>
          <p:nvPr/>
        </p:nvSpPr>
        <p:spPr bwMode="auto">
          <a:xfrm>
            <a:off x="6338453" y="1806160"/>
            <a:ext cx="628992" cy="628034"/>
          </a:xfrm>
          <a:custGeom>
            <a:avLst/>
            <a:gdLst>
              <a:gd name="T0" fmla="*/ 1867 w 3733"/>
              <a:gd name="T1" fmla="*/ 3733 h 3733"/>
              <a:gd name="T2" fmla="*/ 3733 w 3733"/>
              <a:gd name="T3" fmla="*/ 1867 h 3733"/>
              <a:gd name="T4" fmla="*/ 1867 w 3733"/>
              <a:gd name="T5" fmla="*/ 0 h 3733"/>
              <a:gd name="T6" fmla="*/ 0 w 3733"/>
              <a:gd name="T7" fmla="*/ 1867 h 3733"/>
              <a:gd name="T8" fmla="*/ 1867 w 3733"/>
              <a:gd name="T9" fmla="*/ 3733 h 3733"/>
              <a:gd name="T10" fmla="*/ 1000 w 3733"/>
              <a:gd name="T11" fmla="*/ 1668 h 3733"/>
              <a:gd name="T12" fmla="*/ 1667 w 3733"/>
              <a:gd name="T13" fmla="*/ 1668 h 3733"/>
              <a:gd name="T14" fmla="*/ 1667 w 3733"/>
              <a:gd name="T15" fmla="*/ 1001 h 3733"/>
              <a:gd name="T16" fmla="*/ 1867 w 3733"/>
              <a:gd name="T17" fmla="*/ 801 h 3733"/>
              <a:gd name="T18" fmla="*/ 2067 w 3733"/>
              <a:gd name="T19" fmla="*/ 1001 h 3733"/>
              <a:gd name="T20" fmla="*/ 2067 w 3733"/>
              <a:gd name="T21" fmla="*/ 1868 h 3733"/>
              <a:gd name="T22" fmla="*/ 1867 w 3733"/>
              <a:gd name="T23" fmla="*/ 2068 h 3733"/>
              <a:gd name="T24" fmla="*/ 1000 w 3733"/>
              <a:gd name="T25" fmla="*/ 2068 h 3733"/>
              <a:gd name="T26" fmla="*/ 800 w 3733"/>
              <a:gd name="T27" fmla="*/ 1868 h 3733"/>
              <a:gd name="T28" fmla="*/ 1000 w 3733"/>
              <a:gd name="T29" fmla="*/ 1668 h 37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733" h="3733">
                <a:moveTo>
                  <a:pt x="1867" y="3733"/>
                </a:moveTo>
                <a:cubicBezTo>
                  <a:pt x="2896" y="3733"/>
                  <a:pt x="3733" y="2896"/>
                  <a:pt x="3733" y="1867"/>
                </a:cubicBezTo>
                <a:cubicBezTo>
                  <a:pt x="3733" y="837"/>
                  <a:pt x="2896" y="0"/>
                  <a:pt x="1867" y="0"/>
                </a:cubicBezTo>
                <a:cubicBezTo>
                  <a:pt x="837" y="0"/>
                  <a:pt x="0" y="837"/>
                  <a:pt x="0" y="1867"/>
                </a:cubicBezTo>
                <a:cubicBezTo>
                  <a:pt x="0" y="2896"/>
                  <a:pt x="837" y="3733"/>
                  <a:pt x="1867" y="3733"/>
                </a:cubicBezTo>
                <a:close/>
                <a:moveTo>
                  <a:pt x="1000" y="1668"/>
                </a:moveTo>
                <a:lnTo>
                  <a:pt x="1667" y="1668"/>
                </a:lnTo>
                <a:lnTo>
                  <a:pt x="1667" y="1001"/>
                </a:lnTo>
                <a:cubicBezTo>
                  <a:pt x="1667" y="891"/>
                  <a:pt x="1756" y="801"/>
                  <a:pt x="1867" y="801"/>
                </a:cubicBezTo>
                <a:cubicBezTo>
                  <a:pt x="1977" y="801"/>
                  <a:pt x="2067" y="891"/>
                  <a:pt x="2067" y="1001"/>
                </a:cubicBezTo>
                <a:lnTo>
                  <a:pt x="2067" y="1868"/>
                </a:lnTo>
                <a:cubicBezTo>
                  <a:pt x="2067" y="1978"/>
                  <a:pt x="1977" y="2068"/>
                  <a:pt x="1867" y="2068"/>
                </a:cubicBezTo>
                <a:lnTo>
                  <a:pt x="1000" y="2068"/>
                </a:lnTo>
                <a:cubicBezTo>
                  <a:pt x="890" y="2068"/>
                  <a:pt x="800" y="1978"/>
                  <a:pt x="800" y="1868"/>
                </a:cubicBezTo>
                <a:cubicBezTo>
                  <a:pt x="800" y="1757"/>
                  <a:pt x="890" y="1668"/>
                  <a:pt x="1000" y="1668"/>
                </a:cubicBezTo>
                <a:close/>
              </a:path>
            </a:pathLst>
          </a:custGeom>
          <a:solidFill>
            <a:schemeClr val="accent3"/>
          </a:solidFill>
          <a:ln>
            <a:noFill/>
          </a:ln>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30" name="矩形 29">
            <a:extLst>
              <a:ext uri="{FF2B5EF4-FFF2-40B4-BE49-F238E27FC236}">
                <a16:creationId xmlns:a16="http://schemas.microsoft.com/office/drawing/2014/main" xmlns="" id="{CCA936F6-65CC-4C0A-B2CF-4718F84C5715}"/>
              </a:ext>
            </a:extLst>
          </p:cNvPr>
          <p:cNvSpPr/>
          <p:nvPr/>
        </p:nvSpPr>
        <p:spPr>
          <a:xfrm>
            <a:off x="7092455" y="2003683"/>
            <a:ext cx="4439147" cy="739136"/>
          </a:xfrm>
          <a:prstGeom prst="rect">
            <a:avLst/>
          </a:prstGeom>
          <a:pattFill prst="dkUpDiag">
            <a:fgClr>
              <a:schemeClr val="accent2"/>
            </a:fgClr>
            <a:bgClr>
              <a:schemeClr val="accent2">
                <a:lumMod val="60000"/>
                <a:lumOff val="40000"/>
              </a:schemeClr>
            </a:bgClr>
          </a:patt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altLang="zh-CN" sz="3600" smtClean="0">
                <a:solidFill>
                  <a:schemeClr val="accent3"/>
                </a:solidFill>
                <a:latin typeface="字魂43号-国潮手书" panose="00000500000000000000" pitchFamily="2" charset="-122"/>
                <a:ea typeface="字魂43号-国潮手书" panose="00000500000000000000" pitchFamily="2" charset="-122"/>
              </a:rPr>
              <a:t>2-</a:t>
            </a:r>
            <a:r>
              <a:rPr lang="en-US" altLang="zh-CN" sz="100" smtClean="0">
                <a:solidFill>
                  <a:schemeClr val="accent3"/>
                </a:solidFill>
                <a:latin typeface="字魂43号-国潮手书" panose="00000500000000000000" pitchFamily="2" charset="-122"/>
                <a:ea typeface="字魂43号-国潮手书" panose="00000500000000000000" pitchFamily="2" charset="-122"/>
              </a:rPr>
              <a:t> </a:t>
            </a:r>
            <a:r>
              <a:rPr lang="en-US" altLang="zh-CN" sz="3600" smtClean="0">
                <a:solidFill>
                  <a:schemeClr val="accent3"/>
                </a:solidFill>
                <a:latin typeface="字魂43号-国潮手书" panose="00000500000000000000" pitchFamily="2" charset="-122"/>
                <a:ea typeface="字魂43号-国潮手书" panose="00000500000000000000" pitchFamily="2" charset="-122"/>
              </a:rPr>
              <a:t>14</a:t>
            </a:r>
            <a:r>
              <a:rPr lang="zh-CN" altLang="en-US" sz="3600" dirty="0">
                <a:solidFill>
                  <a:schemeClr val="accent3"/>
                </a:solidFill>
                <a:latin typeface="字魂43号-国潮手书" panose="00000500000000000000" pitchFamily="2" charset="-122"/>
                <a:ea typeface="字魂43号-国潮手书" panose="00000500000000000000" pitchFamily="2" charset="-122"/>
              </a:rPr>
              <a:t>天</a:t>
            </a:r>
          </a:p>
        </p:txBody>
      </p:sp>
      <p:sp>
        <p:nvSpPr>
          <p:cNvPr id="31" name="矩形 30">
            <a:extLst>
              <a:ext uri="{FF2B5EF4-FFF2-40B4-BE49-F238E27FC236}">
                <a16:creationId xmlns:a16="http://schemas.microsoft.com/office/drawing/2014/main" xmlns="" id="{057C0420-DB37-40C7-8D0E-3DB8EB9377C0}"/>
              </a:ext>
            </a:extLst>
          </p:cNvPr>
          <p:cNvSpPr/>
          <p:nvPr/>
        </p:nvSpPr>
        <p:spPr>
          <a:xfrm>
            <a:off x="7140029" y="1567797"/>
            <a:ext cx="1484702" cy="461665"/>
          </a:xfrm>
          <a:prstGeom prst="rect">
            <a:avLst/>
          </a:prstGeom>
        </p:spPr>
        <p:txBody>
          <a:bodyPr wrap="none">
            <a:spAutoFit/>
          </a:bodyPr>
          <a:lstStyle/>
          <a:p>
            <a:r>
              <a:rPr lang="zh-CN" altLang="en-US" sz="2400">
                <a:solidFill>
                  <a:schemeClr val="accent1"/>
                </a:solidFill>
                <a:latin typeface="字魂43号-国潮手书" panose="00000500000000000000" pitchFamily="2" charset="-122"/>
                <a:ea typeface="字魂43号-国潮手书" panose="00000500000000000000" pitchFamily="2" charset="-122"/>
              </a:rPr>
              <a:t>潜</a:t>
            </a:r>
            <a:r>
              <a:rPr lang="en-US" altLang="zh-CN" sz="2400" smtClean="0">
                <a:solidFill>
                  <a:schemeClr val="accent1"/>
                </a:solidFill>
                <a:latin typeface="字魂43号-国潮手书" panose="00000500000000000000" pitchFamily="2" charset="-122"/>
                <a:ea typeface="字魂43号-国潮手书" panose="00000500000000000000" pitchFamily="2" charset="-122"/>
              </a:rPr>
              <a:t>/</a:t>
            </a:r>
            <a:r>
              <a:rPr lang="en-US" altLang="zh-CN" sz="100" smtClean="0">
                <a:solidFill>
                  <a:schemeClr val="accent1"/>
                </a:solidFill>
                <a:latin typeface="字魂43号-国潮手书" panose="00000500000000000000" pitchFamily="2" charset="-122"/>
                <a:ea typeface="字魂43号-国潮手书" panose="00000500000000000000" pitchFamily="2" charset="-122"/>
              </a:rPr>
              <a:t> </a:t>
            </a:r>
            <a:r>
              <a:rPr lang="zh-CN" altLang="en-US" sz="2400" smtClean="0">
                <a:solidFill>
                  <a:schemeClr val="accent1"/>
                </a:solidFill>
                <a:latin typeface="字魂43号-国潮手书" panose="00000500000000000000" pitchFamily="2" charset="-122"/>
                <a:ea typeface="字魂43号-国潮手书" panose="00000500000000000000" pitchFamily="2" charset="-122"/>
              </a:rPr>
              <a:t>伏</a:t>
            </a:r>
            <a:r>
              <a:rPr lang="en-US" altLang="zh-CN" sz="2400" dirty="0">
                <a:solidFill>
                  <a:schemeClr val="accent1"/>
                </a:solidFill>
                <a:latin typeface="字魂43号-国潮手书" panose="00000500000000000000" pitchFamily="2" charset="-122"/>
                <a:ea typeface="字魂43号-国潮手书" panose="00000500000000000000" pitchFamily="2" charset="-122"/>
              </a:rPr>
              <a:t>/</a:t>
            </a:r>
            <a:r>
              <a:rPr lang="zh-CN" altLang="en-US" sz="2400" dirty="0">
                <a:solidFill>
                  <a:schemeClr val="accent1"/>
                </a:solidFill>
                <a:latin typeface="字魂43号-国潮手书" panose="00000500000000000000" pitchFamily="2" charset="-122"/>
                <a:ea typeface="字魂43号-国潮手书" panose="00000500000000000000" pitchFamily="2" charset="-122"/>
              </a:rPr>
              <a:t>期</a:t>
            </a:r>
            <a:endParaRPr lang="zh-CN" altLang="en-US" sz="2400" dirty="0">
              <a:latin typeface="字魂43号-国潮手书" panose="00000500000000000000" pitchFamily="2" charset="-122"/>
              <a:ea typeface="字魂43号-国潮手书" panose="00000500000000000000" pitchFamily="2" charset="-122"/>
            </a:endParaRPr>
          </a:p>
        </p:txBody>
      </p:sp>
      <p:sp>
        <p:nvSpPr>
          <p:cNvPr id="15" name="矩形 14">
            <a:extLst>
              <a:ext uri="{FF2B5EF4-FFF2-40B4-BE49-F238E27FC236}">
                <a16:creationId xmlns:a16="http://schemas.microsoft.com/office/drawing/2014/main" xmlns="" id="{0FBD4ABC-3996-4EA5-A769-DCA95341AB40}"/>
              </a:ext>
            </a:extLst>
          </p:cNvPr>
          <p:cNvSpPr/>
          <p:nvPr/>
        </p:nvSpPr>
        <p:spPr>
          <a:xfrm>
            <a:off x="4883740" y="460118"/>
            <a:ext cx="461665" cy="1068562"/>
          </a:xfrm>
          <a:prstGeom prst="rect">
            <a:avLst/>
          </a:prstGeom>
        </p:spPr>
        <p:txBody>
          <a:bodyPr vert="eaVert" wrap="none">
            <a:spAutoFit/>
          </a:bodyPr>
          <a:lstStyle/>
          <a:p>
            <a:r>
              <a:rPr lang="zh-CN" altLang="en-US">
                <a:solidFill>
                  <a:schemeClr val="tx2">
                    <a:lumMod val="75000"/>
                    <a:lumOff val="25000"/>
                  </a:schemeClr>
                </a:solidFill>
                <a:latin typeface="字魂43号-国潮手书" panose="00000500000000000000" pitchFamily="2" charset="-122"/>
                <a:ea typeface="字魂43号-国潮手书" panose="00000500000000000000" pitchFamily="2" charset="-122"/>
              </a:rPr>
              <a:t>传</a:t>
            </a:r>
            <a:r>
              <a:rPr lang="en-US" altLang="zh-CN" smtClean="0">
                <a:solidFill>
                  <a:schemeClr val="tx2">
                    <a:lumMod val="75000"/>
                    <a:lumOff val="25000"/>
                  </a:schemeClr>
                </a:solidFill>
                <a:latin typeface="字魂43号-国潮手书" panose="00000500000000000000" pitchFamily="2" charset="-122"/>
                <a:ea typeface="字魂43号-国潮手书" panose="00000500000000000000" pitchFamily="2" charset="-122"/>
              </a:rPr>
              <a:t>/</a:t>
            </a:r>
            <a:r>
              <a:rPr lang="en-US" altLang="zh-CN" sz="100" smtClean="0">
                <a:solidFill>
                  <a:schemeClr val="tx2">
                    <a:lumMod val="75000"/>
                    <a:lumOff val="25000"/>
                  </a:schemeClr>
                </a:solidFill>
                <a:latin typeface="字魂43号-国潮手书" panose="00000500000000000000" pitchFamily="2" charset="-122"/>
                <a:ea typeface="字魂43号-国潮手书" panose="00000500000000000000" pitchFamily="2" charset="-122"/>
              </a:rPr>
              <a:t> </a:t>
            </a:r>
            <a:r>
              <a:rPr lang="zh-CN" altLang="en-US" smtClean="0">
                <a:solidFill>
                  <a:schemeClr val="tx2">
                    <a:lumMod val="75000"/>
                    <a:lumOff val="25000"/>
                  </a:schemeClr>
                </a:solidFill>
                <a:latin typeface="字魂43号-国潮手书" panose="00000500000000000000" pitchFamily="2" charset="-122"/>
                <a:ea typeface="字魂43号-国潮手书" panose="00000500000000000000" pitchFamily="2" charset="-122"/>
              </a:rPr>
              <a:t>染</a:t>
            </a:r>
            <a:r>
              <a:rPr lang="en-US" altLang="zh-CN" dirty="0">
                <a:solidFill>
                  <a:schemeClr val="tx2">
                    <a:lumMod val="75000"/>
                    <a:lumOff val="25000"/>
                  </a:schemeClr>
                </a:solidFill>
                <a:latin typeface="字魂43号-国潮手书" panose="00000500000000000000" pitchFamily="2" charset="-122"/>
                <a:ea typeface="字魂43号-国潮手书" panose="00000500000000000000" pitchFamily="2" charset="-122"/>
              </a:rPr>
              <a:t>/</a:t>
            </a:r>
            <a:r>
              <a:rPr lang="zh-CN" altLang="en-US" dirty="0">
                <a:solidFill>
                  <a:schemeClr val="tx2">
                    <a:lumMod val="75000"/>
                    <a:lumOff val="25000"/>
                  </a:schemeClr>
                </a:solidFill>
                <a:latin typeface="字魂43号-国潮手书" panose="00000500000000000000" pitchFamily="2" charset="-122"/>
                <a:ea typeface="字魂43号-国潮手书" panose="00000500000000000000" pitchFamily="2" charset="-122"/>
              </a:rPr>
              <a:t>源</a:t>
            </a:r>
          </a:p>
        </p:txBody>
      </p:sp>
      <p:sp>
        <p:nvSpPr>
          <p:cNvPr id="35" name="矩形 34">
            <a:extLst>
              <a:ext uri="{FF2B5EF4-FFF2-40B4-BE49-F238E27FC236}">
                <a16:creationId xmlns:a16="http://schemas.microsoft.com/office/drawing/2014/main" xmlns="" id="{BA2A8FC8-17B2-49C8-B962-FB5A9E5F0677}"/>
              </a:ext>
            </a:extLst>
          </p:cNvPr>
          <p:cNvSpPr/>
          <p:nvPr/>
        </p:nvSpPr>
        <p:spPr>
          <a:xfrm>
            <a:off x="-377606" y="248383"/>
            <a:ext cx="5441051" cy="5651948"/>
          </a:xfrm>
          <a:prstGeom prst="rect">
            <a:avLst/>
          </a:prstGeom>
          <a:noFill/>
        </p:spPr>
        <p:txBody>
          <a:bodyPr vert="eaVert" wrap="square">
            <a:noAutofit/>
          </a:bodyPr>
          <a:lstStyle/>
          <a:p>
            <a:r>
              <a:rPr lang="zh-CN" altLang="en-US" sz="13800" dirty="0">
                <a:solidFill>
                  <a:schemeClr val="tx2">
                    <a:lumMod val="75000"/>
                    <a:lumOff val="25000"/>
                  </a:schemeClr>
                </a:solidFill>
                <a:latin typeface="字魂43号-国潮手书" panose="00000500000000000000" pitchFamily="2" charset="-122"/>
                <a:ea typeface="字魂43号-国潮手书" panose="00000500000000000000" pitchFamily="2" charset="-122"/>
              </a:rPr>
              <a:t>经</a:t>
            </a:r>
            <a:r>
              <a:rPr lang="zh-CN" altLang="en-US" sz="13800">
                <a:solidFill>
                  <a:schemeClr val="tx2">
                    <a:lumMod val="75000"/>
                    <a:lumOff val="25000"/>
                  </a:schemeClr>
                </a:solidFill>
                <a:latin typeface="字魂43号-国潮手书" panose="00000500000000000000" pitchFamily="2" charset="-122"/>
                <a:ea typeface="字魂43号-国潮手书" panose="00000500000000000000" pitchFamily="2" charset="-122"/>
              </a:rPr>
              <a:t>由</a:t>
            </a:r>
            <a:r>
              <a:rPr lang="zh-CN" altLang="en-US" sz="13800" smtClean="0">
                <a:solidFill>
                  <a:schemeClr val="tx2">
                    <a:lumMod val="75000"/>
                    <a:lumOff val="25000"/>
                  </a:schemeClr>
                </a:solidFill>
                <a:latin typeface="字魂43号-国潮手书" panose="00000500000000000000" pitchFamily="2" charset="-122"/>
                <a:ea typeface="字魂43号-国潮手书" panose="00000500000000000000" pitchFamily="2" charset="-122"/>
              </a:rPr>
              <a:t>骆</a:t>
            </a:r>
            <a:r>
              <a:rPr lang="zh-CN" altLang="en-US" sz="100" smtClean="0">
                <a:solidFill>
                  <a:schemeClr val="tx2">
                    <a:lumMod val="75000"/>
                    <a:lumOff val="25000"/>
                  </a:schemeClr>
                </a:solidFill>
                <a:latin typeface="字魂43号-国潮手书" panose="00000500000000000000" pitchFamily="2" charset="-122"/>
                <a:ea typeface="字魂43号-国潮手书" panose="00000500000000000000" pitchFamily="2" charset="-122"/>
              </a:rPr>
              <a:t> </a:t>
            </a:r>
            <a:r>
              <a:rPr lang="zh-CN" altLang="en-US" sz="13800" smtClean="0">
                <a:solidFill>
                  <a:schemeClr val="tx2">
                    <a:lumMod val="75000"/>
                    <a:lumOff val="25000"/>
                  </a:schemeClr>
                </a:solidFill>
                <a:latin typeface="字魂43号-国潮手书" panose="00000500000000000000" pitchFamily="2" charset="-122"/>
                <a:ea typeface="字魂43号-国潮手书" panose="00000500000000000000" pitchFamily="2" charset="-122"/>
              </a:rPr>
              <a:t>驼</a:t>
            </a:r>
            <a:r>
              <a:rPr lang="zh-CN" altLang="en-US" sz="13800" dirty="0">
                <a:solidFill>
                  <a:schemeClr val="tx2">
                    <a:lumMod val="75000"/>
                    <a:lumOff val="25000"/>
                  </a:schemeClr>
                </a:solidFill>
                <a:latin typeface="字魂43号-国潮手书" panose="00000500000000000000" pitchFamily="2" charset="-122"/>
                <a:ea typeface="字魂43号-国潮手书" panose="00000500000000000000" pitchFamily="2" charset="-122"/>
              </a:rPr>
              <a:t>传播</a:t>
            </a:r>
          </a:p>
        </p:txBody>
      </p:sp>
      <p:sp>
        <p:nvSpPr>
          <p:cNvPr id="2" name="任意多边形: 形状 1">
            <a:extLst>
              <a:ext uri="{FF2B5EF4-FFF2-40B4-BE49-F238E27FC236}">
                <a16:creationId xmlns:a16="http://schemas.microsoft.com/office/drawing/2014/main" xmlns="" id="{E0A141CF-C4B6-4259-89B6-724D6082E4E4}"/>
              </a:ext>
            </a:extLst>
          </p:cNvPr>
          <p:cNvSpPr/>
          <p:nvPr/>
        </p:nvSpPr>
        <p:spPr>
          <a:xfrm>
            <a:off x="72571" y="777522"/>
            <a:ext cx="5805715" cy="5573486"/>
          </a:xfrm>
          <a:custGeom>
            <a:avLst/>
            <a:gdLst>
              <a:gd name="connsiteX0" fmla="*/ 72572 w 5805715"/>
              <a:gd name="connsiteY0" fmla="*/ 885372 h 5573486"/>
              <a:gd name="connsiteX1" fmla="*/ 1059543 w 5805715"/>
              <a:gd name="connsiteY1" fmla="*/ 1059543 h 5573486"/>
              <a:gd name="connsiteX2" fmla="*/ 1117600 w 5805715"/>
              <a:gd name="connsiteY2" fmla="*/ 1436915 h 5573486"/>
              <a:gd name="connsiteX3" fmla="*/ 1436915 w 5805715"/>
              <a:gd name="connsiteY3" fmla="*/ 1741715 h 5573486"/>
              <a:gd name="connsiteX4" fmla="*/ 1988458 w 5805715"/>
              <a:gd name="connsiteY4" fmla="*/ 1538515 h 5573486"/>
              <a:gd name="connsiteX5" fmla="*/ 2540000 w 5805715"/>
              <a:gd name="connsiteY5" fmla="*/ 667658 h 5573486"/>
              <a:gd name="connsiteX6" fmla="*/ 3004458 w 5805715"/>
              <a:gd name="connsiteY6" fmla="*/ 537029 h 5573486"/>
              <a:gd name="connsiteX7" fmla="*/ 3570515 w 5805715"/>
              <a:gd name="connsiteY7" fmla="*/ 0 h 5573486"/>
              <a:gd name="connsiteX8" fmla="*/ 4528458 w 5805715"/>
              <a:gd name="connsiteY8" fmla="*/ 174172 h 5573486"/>
              <a:gd name="connsiteX9" fmla="*/ 4673600 w 5805715"/>
              <a:gd name="connsiteY9" fmla="*/ 754743 h 5573486"/>
              <a:gd name="connsiteX10" fmla="*/ 5210629 w 5805715"/>
              <a:gd name="connsiteY10" fmla="*/ 986972 h 5573486"/>
              <a:gd name="connsiteX11" fmla="*/ 5805715 w 5805715"/>
              <a:gd name="connsiteY11" fmla="*/ 1741715 h 5573486"/>
              <a:gd name="connsiteX12" fmla="*/ 5718629 w 5805715"/>
              <a:gd name="connsiteY12" fmla="*/ 3367315 h 5573486"/>
              <a:gd name="connsiteX13" fmla="*/ 5631543 w 5805715"/>
              <a:gd name="connsiteY13" fmla="*/ 3526972 h 5573486"/>
              <a:gd name="connsiteX14" fmla="*/ 5776686 w 5805715"/>
              <a:gd name="connsiteY14" fmla="*/ 4281715 h 5573486"/>
              <a:gd name="connsiteX15" fmla="*/ 5617029 w 5805715"/>
              <a:gd name="connsiteY15" fmla="*/ 4702629 h 5573486"/>
              <a:gd name="connsiteX16" fmla="*/ 5573486 w 5805715"/>
              <a:gd name="connsiteY16" fmla="*/ 5515429 h 5573486"/>
              <a:gd name="connsiteX17" fmla="*/ 5225143 w 5805715"/>
              <a:gd name="connsiteY17" fmla="*/ 5573486 h 5573486"/>
              <a:gd name="connsiteX18" fmla="*/ 4905829 w 5805715"/>
              <a:gd name="connsiteY18" fmla="*/ 5500915 h 5573486"/>
              <a:gd name="connsiteX19" fmla="*/ 4847772 w 5805715"/>
              <a:gd name="connsiteY19" fmla="*/ 5326743 h 5573486"/>
              <a:gd name="connsiteX20" fmla="*/ 5080000 w 5805715"/>
              <a:gd name="connsiteY20" fmla="*/ 5123543 h 5573486"/>
              <a:gd name="connsiteX21" fmla="*/ 5181600 w 5805715"/>
              <a:gd name="connsiteY21" fmla="*/ 4165600 h 5573486"/>
              <a:gd name="connsiteX22" fmla="*/ 5050972 w 5805715"/>
              <a:gd name="connsiteY22" fmla="*/ 3352800 h 5573486"/>
              <a:gd name="connsiteX23" fmla="*/ 5021943 w 5805715"/>
              <a:gd name="connsiteY23" fmla="*/ 4267200 h 5573486"/>
              <a:gd name="connsiteX24" fmla="*/ 4325258 w 5805715"/>
              <a:gd name="connsiteY24" fmla="*/ 5515429 h 5573486"/>
              <a:gd name="connsiteX25" fmla="*/ 4020458 w 5805715"/>
              <a:gd name="connsiteY25" fmla="*/ 5558972 h 5573486"/>
              <a:gd name="connsiteX26" fmla="*/ 3599543 w 5805715"/>
              <a:gd name="connsiteY26" fmla="*/ 5515429 h 5573486"/>
              <a:gd name="connsiteX27" fmla="*/ 3686629 w 5805715"/>
              <a:gd name="connsiteY27" fmla="*/ 5181600 h 5573486"/>
              <a:gd name="connsiteX28" fmla="*/ 3962400 w 5805715"/>
              <a:gd name="connsiteY28" fmla="*/ 5021943 h 5573486"/>
              <a:gd name="connsiteX29" fmla="*/ 4441372 w 5805715"/>
              <a:gd name="connsiteY29" fmla="*/ 4151086 h 5573486"/>
              <a:gd name="connsiteX30" fmla="*/ 4412343 w 5805715"/>
              <a:gd name="connsiteY30" fmla="*/ 3323772 h 5573486"/>
              <a:gd name="connsiteX31" fmla="*/ 4339772 w 5805715"/>
              <a:gd name="connsiteY31" fmla="*/ 3135086 h 5573486"/>
              <a:gd name="connsiteX32" fmla="*/ 3933372 w 5805715"/>
              <a:gd name="connsiteY32" fmla="*/ 3294743 h 5573486"/>
              <a:gd name="connsiteX33" fmla="*/ 3454400 w 5805715"/>
              <a:gd name="connsiteY33" fmla="*/ 3222172 h 5573486"/>
              <a:gd name="connsiteX34" fmla="*/ 3410858 w 5805715"/>
              <a:gd name="connsiteY34" fmla="*/ 4426858 h 5573486"/>
              <a:gd name="connsiteX35" fmla="*/ 3497943 w 5805715"/>
              <a:gd name="connsiteY35" fmla="*/ 5181600 h 5573486"/>
              <a:gd name="connsiteX36" fmla="*/ 3556000 w 5805715"/>
              <a:gd name="connsiteY36" fmla="*/ 5326743 h 5573486"/>
              <a:gd name="connsiteX37" fmla="*/ 3352800 w 5805715"/>
              <a:gd name="connsiteY37" fmla="*/ 5515429 h 5573486"/>
              <a:gd name="connsiteX38" fmla="*/ 2467429 w 5805715"/>
              <a:gd name="connsiteY38" fmla="*/ 5486400 h 5573486"/>
              <a:gd name="connsiteX39" fmla="*/ 2481943 w 5805715"/>
              <a:gd name="connsiteY39" fmla="*/ 5254172 h 5573486"/>
              <a:gd name="connsiteX40" fmla="*/ 2772229 w 5805715"/>
              <a:gd name="connsiteY40" fmla="*/ 4963886 h 5573486"/>
              <a:gd name="connsiteX41" fmla="*/ 2757715 w 5805715"/>
              <a:gd name="connsiteY41" fmla="*/ 4484915 h 5573486"/>
              <a:gd name="connsiteX42" fmla="*/ 2670629 w 5805715"/>
              <a:gd name="connsiteY42" fmla="*/ 4194629 h 5573486"/>
              <a:gd name="connsiteX43" fmla="*/ 2598058 w 5805715"/>
              <a:gd name="connsiteY43" fmla="*/ 3686629 h 5573486"/>
              <a:gd name="connsiteX44" fmla="*/ 2264229 w 5805715"/>
              <a:gd name="connsiteY44" fmla="*/ 2946400 h 5573486"/>
              <a:gd name="connsiteX45" fmla="*/ 2090058 w 5805715"/>
              <a:gd name="connsiteY45" fmla="*/ 2917372 h 5573486"/>
              <a:gd name="connsiteX46" fmla="*/ 1248229 w 5805715"/>
              <a:gd name="connsiteY46" fmla="*/ 3004458 h 5573486"/>
              <a:gd name="connsiteX47" fmla="*/ 769258 w 5805715"/>
              <a:gd name="connsiteY47" fmla="*/ 2859315 h 5573486"/>
              <a:gd name="connsiteX48" fmla="*/ 319315 w 5805715"/>
              <a:gd name="connsiteY48" fmla="*/ 2380343 h 5573486"/>
              <a:gd name="connsiteX49" fmla="*/ 0 w 5805715"/>
              <a:gd name="connsiteY49" fmla="*/ 1625600 h 5573486"/>
              <a:gd name="connsiteX50" fmla="*/ 72572 w 5805715"/>
              <a:gd name="connsiteY50" fmla="*/ 885372 h 55734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Lst>
            <a:rect l="l" t="t" r="r" b="b"/>
            <a:pathLst>
              <a:path w="5805715" h="5573486">
                <a:moveTo>
                  <a:pt x="72572" y="885372"/>
                </a:moveTo>
                <a:lnTo>
                  <a:pt x="1059543" y="1059543"/>
                </a:lnTo>
                <a:lnTo>
                  <a:pt x="1117600" y="1436915"/>
                </a:lnTo>
                <a:lnTo>
                  <a:pt x="1436915" y="1741715"/>
                </a:lnTo>
                <a:lnTo>
                  <a:pt x="1988458" y="1538515"/>
                </a:lnTo>
                <a:lnTo>
                  <a:pt x="2540000" y="667658"/>
                </a:lnTo>
                <a:lnTo>
                  <a:pt x="3004458" y="537029"/>
                </a:lnTo>
                <a:lnTo>
                  <a:pt x="3570515" y="0"/>
                </a:lnTo>
                <a:lnTo>
                  <a:pt x="4528458" y="174172"/>
                </a:lnTo>
                <a:lnTo>
                  <a:pt x="4673600" y="754743"/>
                </a:lnTo>
                <a:lnTo>
                  <a:pt x="5210629" y="986972"/>
                </a:lnTo>
                <a:lnTo>
                  <a:pt x="5805715" y="1741715"/>
                </a:lnTo>
                <a:lnTo>
                  <a:pt x="5718629" y="3367315"/>
                </a:lnTo>
                <a:lnTo>
                  <a:pt x="5631543" y="3526972"/>
                </a:lnTo>
                <a:lnTo>
                  <a:pt x="5776686" y="4281715"/>
                </a:lnTo>
                <a:lnTo>
                  <a:pt x="5617029" y="4702629"/>
                </a:lnTo>
                <a:lnTo>
                  <a:pt x="5573486" y="5515429"/>
                </a:lnTo>
                <a:lnTo>
                  <a:pt x="5225143" y="5573486"/>
                </a:lnTo>
                <a:lnTo>
                  <a:pt x="4905829" y="5500915"/>
                </a:lnTo>
                <a:lnTo>
                  <a:pt x="4847772" y="5326743"/>
                </a:lnTo>
                <a:lnTo>
                  <a:pt x="5080000" y="5123543"/>
                </a:lnTo>
                <a:lnTo>
                  <a:pt x="5181600" y="4165600"/>
                </a:lnTo>
                <a:lnTo>
                  <a:pt x="5050972" y="3352800"/>
                </a:lnTo>
                <a:lnTo>
                  <a:pt x="5021943" y="4267200"/>
                </a:lnTo>
                <a:lnTo>
                  <a:pt x="4325258" y="5515429"/>
                </a:lnTo>
                <a:lnTo>
                  <a:pt x="4020458" y="5558972"/>
                </a:lnTo>
                <a:lnTo>
                  <a:pt x="3599543" y="5515429"/>
                </a:lnTo>
                <a:lnTo>
                  <a:pt x="3686629" y="5181600"/>
                </a:lnTo>
                <a:lnTo>
                  <a:pt x="3962400" y="5021943"/>
                </a:lnTo>
                <a:lnTo>
                  <a:pt x="4441372" y="4151086"/>
                </a:lnTo>
                <a:lnTo>
                  <a:pt x="4412343" y="3323772"/>
                </a:lnTo>
                <a:lnTo>
                  <a:pt x="4339772" y="3135086"/>
                </a:lnTo>
                <a:lnTo>
                  <a:pt x="3933372" y="3294743"/>
                </a:lnTo>
                <a:lnTo>
                  <a:pt x="3454400" y="3222172"/>
                </a:lnTo>
                <a:lnTo>
                  <a:pt x="3410858" y="4426858"/>
                </a:lnTo>
                <a:lnTo>
                  <a:pt x="3497943" y="5181600"/>
                </a:lnTo>
                <a:lnTo>
                  <a:pt x="3556000" y="5326743"/>
                </a:lnTo>
                <a:lnTo>
                  <a:pt x="3352800" y="5515429"/>
                </a:lnTo>
                <a:lnTo>
                  <a:pt x="2467429" y="5486400"/>
                </a:lnTo>
                <a:lnTo>
                  <a:pt x="2481943" y="5254172"/>
                </a:lnTo>
                <a:lnTo>
                  <a:pt x="2772229" y="4963886"/>
                </a:lnTo>
                <a:lnTo>
                  <a:pt x="2757715" y="4484915"/>
                </a:lnTo>
                <a:lnTo>
                  <a:pt x="2670629" y="4194629"/>
                </a:lnTo>
                <a:lnTo>
                  <a:pt x="2598058" y="3686629"/>
                </a:lnTo>
                <a:lnTo>
                  <a:pt x="2264229" y="2946400"/>
                </a:lnTo>
                <a:lnTo>
                  <a:pt x="2090058" y="2917372"/>
                </a:lnTo>
                <a:lnTo>
                  <a:pt x="1248229" y="3004458"/>
                </a:lnTo>
                <a:lnTo>
                  <a:pt x="769258" y="2859315"/>
                </a:lnTo>
                <a:lnTo>
                  <a:pt x="319315" y="2380343"/>
                </a:lnTo>
                <a:lnTo>
                  <a:pt x="0" y="1625600"/>
                </a:lnTo>
                <a:lnTo>
                  <a:pt x="72572" y="885372"/>
                </a:lnTo>
                <a:close/>
              </a:path>
            </a:pathLst>
          </a:custGeom>
          <a:solidFill>
            <a:schemeClr val="tx2">
              <a:lumMod val="25000"/>
              <a:lumOff val="75000"/>
              <a:alpha val="6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32" name="图片 31">
            <a:extLst>
              <a:ext uri="{FF2B5EF4-FFF2-40B4-BE49-F238E27FC236}">
                <a16:creationId xmlns:a16="http://schemas.microsoft.com/office/drawing/2014/main" xmlns="" id="{064A670F-1577-43B1-9632-E350D2D56638}"/>
              </a:ext>
            </a:extLst>
          </p:cNvPr>
          <p:cNvPicPr>
            <a:picLocks noChangeAspect="1"/>
          </p:cNvPicPr>
          <p:nvPr/>
        </p:nvPicPr>
        <p:blipFill>
          <a:blip r:embed="rId4" cstate="print">
            <a:duotone>
              <a:schemeClr val="accent1">
                <a:shade val="45000"/>
                <a:satMod val="135000"/>
              </a:schemeClr>
              <a:prstClr val="white"/>
            </a:duotone>
            <a:extLst>
              <a:ext uri="{BEBA8EAE-BF5A-486C-A8C5-ECC9F3942E4B}">
                <a14:imgProps xmlns:a14="http://schemas.microsoft.com/office/drawing/2010/main">
                  <a14:imgLayer>
                    <a14:imgEffect>
                      <a14:artisticPastelsSmooth/>
                    </a14:imgEffect>
                  </a14:imgLayer>
                </a14:imgProps>
              </a:ext>
              <a:ext uri="{28A0092B-C50C-407E-A947-70E740481C1C}">
                <a14:useLocalDpi xmlns:a14="http://schemas.microsoft.com/office/drawing/2010/main" val="0"/>
              </a:ext>
            </a:extLst>
          </a:blip>
          <a:stretch>
            <a:fillRect/>
          </a:stretch>
        </p:blipFill>
        <p:spPr>
          <a:xfrm>
            <a:off x="249763" y="998637"/>
            <a:ext cx="5493993" cy="5270750"/>
          </a:xfrm>
          <a:prstGeom prst="rect">
            <a:avLst/>
          </a:prstGeom>
        </p:spPr>
      </p:pic>
      <p:grpSp>
        <p:nvGrpSpPr>
          <p:cNvPr id="34" name="组合 33">
            <a:extLst>
              <a:ext uri="{FF2B5EF4-FFF2-40B4-BE49-F238E27FC236}">
                <a16:creationId xmlns:a16="http://schemas.microsoft.com/office/drawing/2014/main" xmlns="" id="{1E51CFFA-F7B7-4041-85AF-C7E7ED0AC71E}"/>
              </a:ext>
            </a:extLst>
          </p:cNvPr>
          <p:cNvGrpSpPr/>
          <p:nvPr/>
        </p:nvGrpSpPr>
        <p:grpSpPr>
          <a:xfrm rot="7402879">
            <a:off x="10900522" y="4671962"/>
            <a:ext cx="1265331" cy="903202"/>
            <a:chOff x="7180218" y="-70949"/>
            <a:chExt cx="1753267" cy="1251494"/>
          </a:xfrm>
        </p:grpSpPr>
        <p:pic>
          <p:nvPicPr>
            <p:cNvPr id="36" name="图形 35">
              <a:extLst>
                <a:ext uri="{FF2B5EF4-FFF2-40B4-BE49-F238E27FC236}">
                  <a16:creationId xmlns:a16="http://schemas.microsoft.com/office/drawing/2014/main" xmlns="" id="{F4BBDBC1-16F6-4F4B-BBBA-94C8260F6AB0}"/>
                </a:ext>
              </a:extLst>
            </p:cNvPr>
            <p:cNvPicPr>
              <a:picLocks noChangeAspect="1"/>
            </p:cNvPicPr>
            <p:nvPr/>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xmlns="" r:embed="rId7"/>
                </a:ext>
              </a:extLst>
            </a:blip>
            <a:stretch>
              <a:fillRect/>
            </a:stretch>
          </p:blipFill>
          <p:spPr>
            <a:xfrm rot="18042378" flipH="1">
              <a:off x="7786160" y="33219"/>
              <a:ext cx="541384" cy="1753267"/>
            </a:xfrm>
            <a:prstGeom prst="rect">
              <a:avLst/>
            </a:prstGeom>
          </p:spPr>
        </p:pic>
        <p:pic>
          <p:nvPicPr>
            <p:cNvPr id="37" name="图形 36">
              <a:extLst>
                <a:ext uri="{FF2B5EF4-FFF2-40B4-BE49-F238E27FC236}">
                  <a16:creationId xmlns:a16="http://schemas.microsoft.com/office/drawing/2014/main" xmlns="" id="{3A99B31D-5098-46C6-9C03-55F6B084BFD7}"/>
                </a:ext>
              </a:extLst>
            </p:cNvPr>
            <p:cNvPicPr>
              <a:picLocks noChangeAspect="1"/>
            </p:cNvPicPr>
            <p:nvPr/>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xmlns="" r:embed="rId7"/>
                </a:ext>
              </a:extLst>
            </a:blip>
            <a:stretch>
              <a:fillRect/>
            </a:stretch>
          </p:blipFill>
          <p:spPr>
            <a:xfrm rot="19260941" flipH="1">
              <a:off x="8331073" y="-70949"/>
              <a:ext cx="330724" cy="1071050"/>
            </a:xfrm>
            <a:prstGeom prst="rect">
              <a:avLst/>
            </a:prstGeom>
          </p:spPr>
        </p:pic>
      </p:grpSp>
      <p:sp>
        <p:nvSpPr>
          <p:cNvPr id="3" name="矩形 2">
            <a:extLst>
              <a:ext uri="{FF2B5EF4-FFF2-40B4-BE49-F238E27FC236}">
                <a16:creationId xmlns:a16="http://schemas.microsoft.com/office/drawing/2014/main" xmlns="" id="{8FCDE429-2E40-4827-AA96-8F7B0C60D391}"/>
              </a:ext>
            </a:extLst>
          </p:cNvPr>
          <p:cNvSpPr/>
          <p:nvPr/>
        </p:nvSpPr>
        <p:spPr>
          <a:xfrm>
            <a:off x="8621468" y="4746134"/>
            <a:ext cx="2039341" cy="1323439"/>
          </a:xfrm>
          <a:prstGeom prst="rect">
            <a:avLst/>
          </a:prstGeom>
        </p:spPr>
        <p:txBody>
          <a:bodyPr wrap="none">
            <a:spAutoFit/>
          </a:bodyPr>
          <a:lstStyle/>
          <a:p>
            <a:r>
              <a:rPr lang="en-US" altLang="zh-CN" sz="8000" smtClean="0">
                <a:solidFill>
                  <a:schemeClr val="bg1"/>
                </a:solidFill>
                <a:latin typeface="字魂43号-国潮手书" panose="00000500000000000000" pitchFamily="2" charset="-122"/>
                <a:ea typeface="字魂43号-国潮手书" panose="00000500000000000000" pitchFamily="2" charset="-122"/>
              </a:rPr>
              <a:t>4</a:t>
            </a:r>
            <a:r>
              <a:rPr lang="en-US" altLang="zh-CN" sz="100" smtClean="0">
                <a:solidFill>
                  <a:schemeClr val="bg1"/>
                </a:solidFill>
                <a:latin typeface="字魂43号-国潮手书" panose="00000500000000000000" pitchFamily="2" charset="-122"/>
                <a:ea typeface="字魂43号-国潮手书" panose="00000500000000000000" pitchFamily="2" charset="-122"/>
              </a:rPr>
              <a:t> </a:t>
            </a:r>
            <a:r>
              <a:rPr lang="en-US" altLang="zh-CN" sz="8000" smtClean="0">
                <a:solidFill>
                  <a:schemeClr val="bg1"/>
                </a:solidFill>
                <a:latin typeface="字魂43号-国潮手书" panose="00000500000000000000" pitchFamily="2" charset="-122"/>
                <a:ea typeface="字魂43号-国潮手书" panose="00000500000000000000" pitchFamily="2" charset="-122"/>
              </a:rPr>
              <a:t>65</a:t>
            </a:r>
            <a:endParaRPr lang="zh-CN" altLang="en-US" sz="8000" dirty="0"/>
          </a:p>
        </p:txBody>
      </p:sp>
      <p:sp>
        <p:nvSpPr>
          <p:cNvPr id="8" name="椭圆 7">
            <a:extLst>
              <a:ext uri="{FF2B5EF4-FFF2-40B4-BE49-F238E27FC236}">
                <a16:creationId xmlns:a16="http://schemas.microsoft.com/office/drawing/2014/main" xmlns="" id="{A13962DA-BE47-4229-884F-A0301CA89675}"/>
              </a:ext>
            </a:extLst>
          </p:cNvPr>
          <p:cNvSpPr/>
          <p:nvPr/>
        </p:nvSpPr>
        <p:spPr>
          <a:xfrm>
            <a:off x="10375164" y="5366567"/>
            <a:ext cx="487251" cy="487251"/>
          </a:xfrm>
          <a:prstGeom prst="ellipse">
            <a:avLst/>
          </a:prstGeom>
          <a:solidFill>
            <a:schemeClr val="bg1"/>
          </a:solidFill>
          <a:ln w="571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400" b="1" dirty="0">
                <a:solidFill>
                  <a:schemeClr val="accent1"/>
                </a:solidFill>
              </a:rPr>
              <a:t>人</a:t>
            </a:r>
          </a:p>
        </p:txBody>
      </p:sp>
      <p:sp>
        <p:nvSpPr>
          <p:cNvPr id="38" name="矩形 37">
            <a:extLst>
              <a:ext uri="{FF2B5EF4-FFF2-40B4-BE49-F238E27FC236}">
                <a16:creationId xmlns:a16="http://schemas.microsoft.com/office/drawing/2014/main" xmlns="" id="{A486BD60-C5C2-43FC-BA8D-D36C193B4818}"/>
              </a:ext>
            </a:extLst>
          </p:cNvPr>
          <p:cNvSpPr/>
          <p:nvPr/>
        </p:nvSpPr>
        <p:spPr>
          <a:xfrm>
            <a:off x="6106837" y="5114374"/>
            <a:ext cx="2486618" cy="683404"/>
          </a:xfrm>
          <a:prstGeom prst="rect">
            <a:avLst/>
          </a:prstGeom>
          <a:pattFill prst="pct10">
            <a:fgClr>
              <a:schemeClr val="tx2">
                <a:lumMod val="10000"/>
                <a:lumOff val="90000"/>
              </a:schemeClr>
            </a:fgClr>
            <a:bgClr>
              <a:schemeClr val="bg1"/>
            </a:bgClr>
          </a:pattFill>
          <a:ln w="762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80000"/>
              </a:lnSpc>
            </a:pPr>
            <a:r>
              <a:rPr lang="zh-CN" altLang="en-US" sz="4000" smtClean="0">
                <a:solidFill>
                  <a:schemeClr val="accent1"/>
                </a:solidFill>
                <a:latin typeface="字魂43号-国潮手书" panose="00000500000000000000" pitchFamily="2" charset="-122"/>
                <a:ea typeface="字魂43号-国潮手书" panose="00000500000000000000" pitchFamily="2" charset="-122"/>
              </a:rPr>
              <a:t>死</a:t>
            </a:r>
            <a:r>
              <a:rPr lang="zh-CN" altLang="en-US" sz="100" smtClean="0">
                <a:solidFill>
                  <a:schemeClr val="accent1"/>
                </a:solidFill>
                <a:latin typeface="字魂43号-国潮手书" panose="00000500000000000000" pitchFamily="2" charset="-122"/>
                <a:ea typeface="字魂43号-国潮手书" panose="00000500000000000000" pitchFamily="2" charset="-122"/>
              </a:rPr>
              <a:t> </a:t>
            </a:r>
            <a:r>
              <a:rPr lang="zh-CN" altLang="en-US" sz="4000" smtClean="0">
                <a:solidFill>
                  <a:schemeClr val="accent1"/>
                </a:solidFill>
                <a:latin typeface="字魂43号-国潮手书" panose="00000500000000000000" pitchFamily="2" charset="-122"/>
                <a:ea typeface="字魂43号-国潮手书" panose="00000500000000000000" pitchFamily="2" charset="-122"/>
              </a:rPr>
              <a:t>亡</a:t>
            </a:r>
            <a:r>
              <a:rPr lang="zh-CN" altLang="en-US" sz="4000" dirty="0">
                <a:solidFill>
                  <a:schemeClr val="accent1"/>
                </a:solidFill>
                <a:latin typeface="字魂43号-国潮手书" panose="00000500000000000000" pitchFamily="2" charset="-122"/>
                <a:ea typeface="字魂43号-国潮手书" panose="00000500000000000000" pitchFamily="2" charset="-122"/>
              </a:rPr>
              <a:t>人数</a:t>
            </a:r>
          </a:p>
        </p:txBody>
      </p:sp>
      <p:sp>
        <p:nvSpPr>
          <p:cNvPr id="41" name="任意多边形: 形状 40">
            <a:extLst>
              <a:ext uri="{FF2B5EF4-FFF2-40B4-BE49-F238E27FC236}">
                <a16:creationId xmlns:a16="http://schemas.microsoft.com/office/drawing/2014/main" xmlns="" id="{14C55A1B-434F-40AB-8A25-AF4EEEB7B7CE}"/>
              </a:ext>
            </a:extLst>
          </p:cNvPr>
          <p:cNvSpPr/>
          <p:nvPr/>
        </p:nvSpPr>
        <p:spPr>
          <a:xfrm>
            <a:off x="762792" y="5402082"/>
            <a:ext cx="2080999" cy="516739"/>
          </a:xfrm>
          <a:custGeom>
            <a:avLst/>
            <a:gdLst>
              <a:gd name="connsiteX0" fmla="*/ 2558091 w 5001078"/>
              <a:gd name="connsiteY0" fmla="*/ 592868 h 1241833"/>
              <a:gd name="connsiteX1" fmla="*/ 2426091 w 5001078"/>
              <a:gd name="connsiteY1" fmla="*/ 659401 h 1241833"/>
              <a:gd name="connsiteX2" fmla="*/ 2378059 w 5001078"/>
              <a:gd name="connsiteY2" fmla="*/ 839788 h 1241833"/>
              <a:gd name="connsiteX3" fmla="*/ 2424313 w 5001078"/>
              <a:gd name="connsiteY3" fmla="*/ 1006654 h 1241833"/>
              <a:gd name="connsiteX4" fmla="*/ 2551686 w 5001078"/>
              <a:gd name="connsiteY4" fmla="*/ 1065360 h 1241833"/>
              <a:gd name="connsiteX5" fmla="*/ 2676925 w 5001078"/>
              <a:gd name="connsiteY5" fmla="*/ 1003452 h 1241833"/>
              <a:gd name="connsiteX6" fmla="*/ 2726024 w 5001078"/>
              <a:gd name="connsiteY6" fmla="*/ 842634 h 1241833"/>
              <a:gd name="connsiteX7" fmla="*/ 2726024 w 5001078"/>
              <a:gd name="connsiteY7" fmla="*/ 777168 h 1241833"/>
              <a:gd name="connsiteX8" fmla="*/ 2677993 w 5001078"/>
              <a:gd name="connsiteY8" fmla="*/ 645169 h 1241833"/>
              <a:gd name="connsiteX9" fmla="*/ 2558091 w 5001078"/>
              <a:gd name="connsiteY9" fmla="*/ 592868 h 1241833"/>
              <a:gd name="connsiteX10" fmla="*/ 3505446 w 5001078"/>
              <a:gd name="connsiteY10" fmla="*/ 573655 h 1241833"/>
              <a:gd name="connsiteX11" fmla="*/ 3400843 w 5001078"/>
              <a:gd name="connsiteY11" fmla="*/ 622043 h 1241833"/>
              <a:gd name="connsiteX12" fmla="*/ 3343917 w 5001078"/>
              <a:gd name="connsiteY12" fmla="*/ 750128 h 1241833"/>
              <a:gd name="connsiteX13" fmla="*/ 3648475 w 5001078"/>
              <a:gd name="connsiteY13" fmla="*/ 750128 h 1241833"/>
              <a:gd name="connsiteX14" fmla="*/ 3505446 w 5001078"/>
              <a:gd name="connsiteY14" fmla="*/ 573655 h 1241833"/>
              <a:gd name="connsiteX15" fmla="*/ 1760153 w 5001078"/>
              <a:gd name="connsiteY15" fmla="*/ 435608 h 1241833"/>
              <a:gd name="connsiteX16" fmla="*/ 1989283 w 5001078"/>
              <a:gd name="connsiteY16" fmla="*/ 435608 h 1241833"/>
              <a:gd name="connsiteX17" fmla="*/ 1989283 w 5001078"/>
              <a:gd name="connsiteY17" fmla="*/ 1222620 h 1241833"/>
              <a:gd name="connsiteX18" fmla="*/ 1760153 w 5001078"/>
              <a:gd name="connsiteY18" fmla="*/ 1222620 h 1241833"/>
              <a:gd name="connsiteX19" fmla="*/ 17078 w 5001078"/>
              <a:gd name="connsiteY19" fmla="*/ 435608 h 1241833"/>
              <a:gd name="connsiteX20" fmla="*/ 246208 w 5001078"/>
              <a:gd name="connsiteY20" fmla="*/ 435608 h 1241833"/>
              <a:gd name="connsiteX21" fmla="*/ 246208 w 5001078"/>
              <a:gd name="connsiteY21" fmla="*/ 1222620 h 1241833"/>
              <a:gd name="connsiteX22" fmla="*/ 17078 w 5001078"/>
              <a:gd name="connsiteY22" fmla="*/ 1222620 h 1241833"/>
              <a:gd name="connsiteX23" fmla="*/ 3506869 w 5001078"/>
              <a:gd name="connsiteY23" fmla="*/ 416395 h 1241833"/>
              <a:gd name="connsiteX24" fmla="*/ 3768377 w 5001078"/>
              <a:gd name="connsiteY24" fmla="*/ 517796 h 1241833"/>
              <a:gd name="connsiteX25" fmla="*/ 3862662 w 5001078"/>
              <a:gd name="connsiteY25" fmla="*/ 796381 h 1241833"/>
              <a:gd name="connsiteX26" fmla="*/ 3862662 w 5001078"/>
              <a:gd name="connsiteY26" fmla="*/ 893868 h 1241833"/>
              <a:gd name="connsiteX27" fmla="*/ 3344628 w 5001078"/>
              <a:gd name="connsiteY27" fmla="*/ 893868 h 1241833"/>
              <a:gd name="connsiteX28" fmla="*/ 3565219 w 5001078"/>
              <a:gd name="connsiteY28" fmla="*/ 1076745 h 1241833"/>
              <a:gd name="connsiteX29" fmla="*/ 3795061 w 5001078"/>
              <a:gd name="connsiteY29" fmla="*/ 1012703 h 1241833"/>
              <a:gd name="connsiteX30" fmla="*/ 3795061 w 5001078"/>
              <a:gd name="connsiteY30" fmla="*/ 1181348 h 1241833"/>
              <a:gd name="connsiteX31" fmla="*/ 3513274 w 5001078"/>
              <a:gd name="connsiteY31" fmla="*/ 1241833 h 1241833"/>
              <a:gd name="connsiteX32" fmla="*/ 3221169 w 5001078"/>
              <a:gd name="connsiteY32" fmla="*/ 1135807 h 1241833"/>
              <a:gd name="connsiteX33" fmla="*/ 3116921 w 5001078"/>
              <a:gd name="connsiteY33" fmla="*/ 840499 h 1241833"/>
              <a:gd name="connsiteX34" fmla="*/ 3227929 w 5001078"/>
              <a:gd name="connsiteY34" fmla="*/ 534162 h 1241833"/>
              <a:gd name="connsiteX35" fmla="*/ 3506869 w 5001078"/>
              <a:gd name="connsiteY35" fmla="*/ 416395 h 1241833"/>
              <a:gd name="connsiteX36" fmla="*/ 4744735 w 5001078"/>
              <a:gd name="connsiteY36" fmla="*/ 353465 h 1241833"/>
              <a:gd name="connsiteX37" fmla="*/ 4801132 w 5001078"/>
              <a:gd name="connsiteY37" fmla="*/ 353465 h 1241833"/>
              <a:gd name="connsiteX38" fmla="*/ 4801132 w 5001078"/>
              <a:gd name="connsiteY38" fmla="*/ 424660 h 1241833"/>
              <a:gd name="connsiteX39" fmla="*/ 4744735 w 5001078"/>
              <a:gd name="connsiteY39" fmla="*/ 424660 h 1241833"/>
              <a:gd name="connsiteX40" fmla="*/ 4548747 w 5001078"/>
              <a:gd name="connsiteY40" fmla="*/ 353465 h 1241833"/>
              <a:gd name="connsiteX41" fmla="*/ 4604744 w 5001078"/>
              <a:gd name="connsiteY41" fmla="*/ 353465 h 1241833"/>
              <a:gd name="connsiteX42" fmla="*/ 4604744 w 5001078"/>
              <a:gd name="connsiteY42" fmla="*/ 424660 h 1241833"/>
              <a:gd name="connsiteX43" fmla="*/ 4548747 w 5001078"/>
              <a:gd name="connsiteY43" fmla="*/ 424660 h 1241833"/>
              <a:gd name="connsiteX44" fmla="*/ 4689538 w 5001078"/>
              <a:gd name="connsiteY44" fmla="*/ 304667 h 1241833"/>
              <a:gd name="connsiteX45" fmla="*/ 4689538 w 5001078"/>
              <a:gd name="connsiteY45" fmla="*/ 492255 h 1241833"/>
              <a:gd name="connsiteX46" fmla="*/ 4744734 w 5001078"/>
              <a:gd name="connsiteY46" fmla="*/ 492255 h 1241833"/>
              <a:gd name="connsiteX47" fmla="*/ 4744734 w 5001078"/>
              <a:gd name="connsiteY47" fmla="*/ 473456 h 1241833"/>
              <a:gd name="connsiteX48" fmla="*/ 4801131 w 5001078"/>
              <a:gd name="connsiteY48" fmla="*/ 473456 h 1241833"/>
              <a:gd name="connsiteX49" fmla="*/ 4801131 w 5001078"/>
              <a:gd name="connsiteY49" fmla="*/ 492255 h 1241833"/>
              <a:gd name="connsiteX50" fmla="*/ 4856327 w 5001078"/>
              <a:gd name="connsiteY50" fmla="*/ 492255 h 1241833"/>
              <a:gd name="connsiteX51" fmla="*/ 4856327 w 5001078"/>
              <a:gd name="connsiteY51" fmla="*/ 304667 h 1241833"/>
              <a:gd name="connsiteX52" fmla="*/ 4493550 w 5001078"/>
              <a:gd name="connsiteY52" fmla="*/ 304667 h 1241833"/>
              <a:gd name="connsiteX53" fmla="*/ 4493550 w 5001078"/>
              <a:gd name="connsiteY53" fmla="*/ 492255 h 1241833"/>
              <a:gd name="connsiteX54" fmla="*/ 4548746 w 5001078"/>
              <a:gd name="connsiteY54" fmla="*/ 492255 h 1241833"/>
              <a:gd name="connsiteX55" fmla="*/ 4548746 w 5001078"/>
              <a:gd name="connsiteY55" fmla="*/ 473456 h 1241833"/>
              <a:gd name="connsiteX56" fmla="*/ 4604743 w 5001078"/>
              <a:gd name="connsiteY56" fmla="*/ 473456 h 1241833"/>
              <a:gd name="connsiteX57" fmla="*/ 4604743 w 5001078"/>
              <a:gd name="connsiteY57" fmla="*/ 492255 h 1241833"/>
              <a:gd name="connsiteX58" fmla="*/ 4659939 w 5001078"/>
              <a:gd name="connsiteY58" fmla="*/ 492255 h 1241833"/>
              <a:gd name="connsiteX59" fmla="*/ 4659939 w 5001078"/>
              <a:gd name="connsiteY59" fmla="*/ 304667 h 1241833"/>
              <a:gd name="connsiteX60" fmla="*/ 4590345 w 5001078"/>
              <a:gd name="connsiteY60" fmla="*/ 171076 h 1241833"/>
              <a:gd name="connsiteX61" fmla="*/ 4759934 w 5001078"/>
              <a:gd name="connsiteY61" fmla="*/ 171076 h 1241833"/>
              <a:gd name="connsiteX62" fmla="*/ 4759934 w 5001078"/>
              <a:gd name="connsiteY62" fmla="*/ 223073 h 1241833"/>
              <a:gd name="connsiteX63" fmla="*/ 4590345 w 5001078"/>
              <a:gd name="connsiteY63" fmla="*/ 223073 h 1241833"/>
              <a:gd name="connsiteX64" fmla="*/ 4531147 w 5001078"/>
              <a:gd name="connsiteY64" fmla="*/ 120678 h 1241833"/>
              <a:gd name="connsiteX65" fmla="*/ 4531147 w 5001078"/>
              <a:gd name="connsiteY65" fmla="*/ 273469 h 1241833"/>
              <a:gd name="connsiteX66" fmla="*/ 4819130 w 5001078"/>
              <a:gd name="connsiteY66" fmla="*/ 273469 h 1241833"/>
              <a:gd name="connsiteX67" fmla="*/ 4819130 w 5001078"/>
              <a:gd name="connsiteY67" fmla="*/ 120678 h 1241833"/>
              <a:gd name="connsiteX68" fmla="*/ 4215316 w 5001078"/>
              <a:gd name="connsiteY68" fmla="*/ 106679 h 1241833"/>
              <a:gd name="connsiteX69" fmla="*/ 4215316 w 5001078"/>
              <a:gd name="connsiteY69" fmla="*/ 241871 h 1241833"/>
              <a:gd name="connsiteX70" fmla="*/ 4138520 w 5001078"/>
              <a:gd name="connsiteY70" fmla="*/ 241871 h 1241833"/>
              <a:gd name="connsiteX71" fmla="*/ 4138520 w 5001078"/>
              <a:gd name="connsiteY71" fmla="*/ 141477 h 1241833"/>
              <a:gd name="connsiteX72" fmla="*/ 4082524 w 5001078"/>
              <a:gd name="connsiteY72" fmla="*/ 141477 h 1241833"/>
              <a:gd name="connsiteX73" fmla="*/ 4082524 w 5001078"/>
              <a:gd name="connsiteY73" fmla="*/ 294667 h 1241833"/>
              <a:gd name="connsiteX74" fmla="*/ 4215316 w 5001078"/>
              <a:gd name="connsiteY74" fmla="*/ 294667 h 1241833"/>
              <a:gd name="connsiteX75" fmla="*/ 4215316 w 5001078"/>
              <a:gd name="connsiteY75" fmla="*/ 427459 h 1241833"/>
              <a:gd name="connsiteX76" fmla="*/ 4124121 w 5001078"/>
              <a:gd name="connsiteY76" fmla="*/ 427459 h 1241833"/>
              <a:gd name="connsiteX77" fmla="*/ 4124121 w 5001078"/>
              <a:gd name="connsiteY77" fmla="*/ 329465 h 1241833"/>
              <a:gd name="connsiteX78" fmla="*/ 4068125 w 5001078"/>
              <a:gd name="connsiteY78" fmla="*/ 329465 h 1241833"/>
              <a:gd name="connsiteX79" fmla="*/ 4068125 w 5001078"/>
              <a:gd name="connsiteY79" fmla="*/ 480256 h 1241833"/>
              <a:gd name="connsiteX80" fmla="*/ 4366906 w 5001078"/>
              <a:gd name="connsiteY80" fmla="*/ 480256 h 1241833"/>
              <a:gd name="connsiteX81" fmla="*/ 4366906 w 5001078"/>
              <a:gd name="connsiteY81" fmla="*/ 499055 h 1241833"/>
              <a:gd name="connsiteX82" fmla="*/ 4422903 w 5001078"/>
              <a:gd name="connsiteY82" fmla="*/ 499055 h 1241833"/>
              <a:gd name="connsiteX83" fmla="*/ 4422903 w 5001078"/>
              <a:gd name="connsiteY83" fmla="*/ 329465 h 1241833"/>
              <a:gd name="connsiteX84" fmla="*/ 4366906 w 5001078"/>
              <a:gd name="connsiteY84" fmla="*/ 329465 h 1241833"/>
              <a:gd name="connsiteX85" fmla="*/ 4366906 w 5001078"/>
              <a:gd name="connsiteY85" fmla="*/ 427459 h 1241833"/>
              <a:gd name="connsiteX86" fmla="*/ 4275312 w 5001078"/>
              <a:gd name="connsiteY86" fmla="*/ 427459 h 1241833"/>
              <a:gd name="connsiteX87" fmla="*/ 4275312 w 5001078"/>
              <a:gd name="connsiteY87" fmla="*/ 294667 h 1241833"/>
              <a:gd name="connsiteX88" fmla="*/ 4408504 w 5001078"/>
              <a:gd name="connsiteY88" fmla="*/ 294667 h 1241833"/>
              <a:gd name="connsiteX89" fmla="*/ 4408504 w 5001078"/>
              <a:gd name="connsiteY89" fmla="*/ 141477 h 1241833"/>
              <a:gd name="connsiteX90" fmla="*/ 4352507 w 5001078"/>
              <a:gd name="connsiteY90" fmla="*/ 141477 h 1241833"/>
              <a:gd name="connsiteX91" fmla="*/ 4352507 w 5001078"/>
              <a:gd name="connsiteY91" fmla="*/ 241871 h 1241833"/>
              <a:gd name="connsiteX92" fmla="*/ 4275312 w 5001078"/>
              <a:gd name="connsiteY92" fmla="*/ 241871 h 1241833"/>
              <a:gd name="connsiteX93" fmla="*/ 4275312 w 5001078"/>
              <a:gd name="connsiteY93" fmla="*/ 106679 h 1241833"/>
              <a:gd name="connsiteX94" fmla="*/ 853716 w 5001078"/>
              <a:gd name="connsiteY94" fmla="*/ 101875 h 1241833"/>
              <a:gd name="connsiteX95" fmla="*/ 1124829 w 5001078"/>
              <a:gd name="connsiteY95" fmla="*/ 143858 h 1241833"/>
              <a:gd name="connsiteX96" fmla="*/ 1124829 w 5001078"/>
              <a:gd name="connsiteY96" fmla="*/ 364449 h 1241833"/>
              <a:gd name="connsiteX97" fmla="*/ 865101 w 5001078"/>
              <a:gd name="connsiteY97" fmla="*/ 289021 h 1241833"/>
              <a:gd name="connsiteX98" fmla="*/ 726342 w 5001078"/>
              <a:gd name="connsiteY98" fmla="*/ 320687 h 1241833"/>
              <a:gd name="connsiteX99" fmla="*/ 674396 w 5001078"/>
              <a:gd name="connsiteY99" fmla="*/ 405721 h 1241833"/>
              <a:gd name="connsiteX100" fmla="*/ 709976 w 5001078"/>
              <a:gd name="connsiteY100" fmla="*/ 484351 h 1241833"/>
              <a:gd name="connsiteX101" fmla="*/ 885737 w 5001078"/>
              <a:gd name="connsiteY101" fmla="*/ 581483 h 1241833"/>
              <a:gd name="connsiteX102" fmla="*/ 1111665 w 5001078"/>
              <a:gd name="connsiteY102" fmla="*/ 730204 h 1241833"/>
              <a:gd name="connsiteX103" fmla="*/ 1173217 w 5001078"/>
              <a:gd name="connsiteY103" fmla="*/ 916639 h 1241833"/>
              <a:gd name="connsiteX104" fmla="*/ 1060787 w 5001078"/>
              <a:gd name="connsiteY104" fmla="*/ 1158578 h 1241833"/>
              <a:gd name="connsiteX105" fmla="*/ 741285 w 5001078"/>
              <a:gd name="connsiteY105" fmla="*/ 1241833 h 1241833"/>
              <a:gd name="connsiteX106" fmla="*/ 431034 w 5001078"/>
              <a:gd name="connsiteY106" fmla="*/ 1180637 h 1241833"/>
              <a:gd name="connsiteX107" fmla="*/ 431034 w 5001078"/>
              <a:gd name="connsiteY107" fmla="*/ 945102 h 1241833"/>
              <a:gd name="connsiteX108" fmla="*/ 733458 w 5001078"/>
              <a:gd name="connsiteY108" fmla="*/ 1055398 h 1241833"/>
              <a:gd name="connsiteX109" fmla="*/ 877909 w 5001078"/>
              <a:gd name="connsiteY109" fmla="*/ 1022309 h 1241833"/>
              <a:gd name="connsiteX110" fmla="*/ 926297 w 5001078"/>
              <a:gd name="connsiteY110" fmla="*/ 937275 h 1241833"/>
              <a:gd name="connsiteX111" fmla="*/ 887872 w 5001078"/>
              <a:gd name="connsiteY111" fmla="*/ 852596 h 1241833"/>
              <a:gd name="connsiteX112" fmla="*/ 685070 w 5001078"/>
              <a:gd name="connsiteY112" fmla="*/ 744435 h 1241833"/>
              <a:gd name="connsiteX113" fmla="*/ 426765 w 5001078"/>
              <a:gd name="connsiteY113" fmla="*/ 425646 h 1241833"/>
              <a:gd name="connsiteX114" fmla="*/ 543821 w 5001078"/>
              <a:gd name="connsiteY114" fmla="*/ 186909 h 1241833"/>
              <a:gd name="connsiteX115" fmla="*/ 853716 w 5001078"/>
              <a:gd name="connsiteY115" fmla="*/ 101875 h 1241833"/>
              <a:gd name="connsiteX116" fmla="*/ 1876142 w 5001078"/>
              <a:gd name="connsiteY116" fmla="*/ 62738 h 1241833"/>
              <a:gd name="connsiteX117" fmla="*/ 1972917 w 5001078"/>
              <a:gd name="connsiteY117" fmla="*/ 96538 h 1241833"/>
              <a:gd name="connsiteX118" fmla="*/ 2009919 w 5001078"/>
              <a:gd name="connsiteY118" fmla="*/ 181572 h 1241833"/>
              <a:gd name="connsiteX119" fmla="*/ 1972205 w 5001078"/>
              <a:gd name="connsiteY119" fmla="*/ 268030 h 1241833"/>
              <a:gd name="connsiteX120" fmla="*/ 1876142 w 5001078"/>
              <a:gd name="connsiteY120" fmla="*/ 302541 h 1241833"/>
              <a:gd name="connsiteX121" fmla="*/ 1780789 w 5001078"/>
              <a:gd name="connsiteY121" fmla="*/ 267674 h 1241833"/>
              <a:gd name="connsiteX122" fmla="*/ 1743075 w 5001078"/>
              <a:gd name="connsiteY122" fmla="*/ 181572 h 1241833"/>
              <a:gd name="connsiteX123" fmla="*/ 1780434 w 5001078"/>
              <a:gd name="connsiteY123" fmla="*/ 95826 h 1241833"/>
              <a:gd name="connsiteX124" fmla="*/ 1876142 w 5001078"/>
              <a:gd name="connsiteY124" fmla="*/ 62738 h 1241833"/>
              <a:gd name="connsiteX125" fmla="*/ 133066 w 5001078"/>
              <a:gd name="connsiteY125" fmla="*/ 62738 h 1241833"/>
              <a:gd name="connsiteX126" fmla="*/ 229842 w 5001078"/>
              <a:gd name="connsiteY126" fmla="*/ 96538 h 1241833"/>
              <a:gd name="connsiteX127" fmla="*/ 266844 w 5001078"/>
              <a:gd name="connsiteY127" fmla="*/ 181572 h 1241833"/>
              <a:gd name="connsiteX128" fmla="*/ 229130 w 5001078"/>
              <a:gd name="connsiteY128" fmla="*/ 268030 h 1241833"/>
              <a:gd name="connsiteX129" fmla="*/ 133066 w 5001078"/>
              <a:gd name="connsiteY129" fmla="*/ 302541 h 1241833"/>
              <a:gd name="connsiteX130" fmla="*/ 37714 w 5001078"/>
              <a:gd name="connsiteY130" fmla="*/ 267674 h 1241833"/>
              <a:gd name="connsiteX131" fmla="*/ 0 w 5001078"/>
              <a:gd name="connsiteY131" fmla="*/ 181572 h 1241833"/>
              <a:gd name="connsiteX132" fmla="*/ 37358 w 5001078"/>
              <a:gd name="connsiteY132" fmla="*/ 95826 h 1241833"/>
              <a:gd name="connsiteX133" fmla="*/ 133066 w 5001078"/>
              <a:gd name="connsiteY133" fmla="*/ 62738 h 1241833"/>
              <a:gd name="connsiteX134" fmla="*/ 2722467 w 5001078"/>
              <a:gd name="connsiteY134" fmla="*/ 57756 h 1241833"/>
              <a:gd name="connsiteX135" fmla="*/ 2951597 w 5001078"/>
              <a:gd name="connsiteY135" fmla="*/ 57756 h 1241833"/>
              <a:gd name="connsiteX136" fmla="*/ 2951597 w 5001078"/>
              <a:gd name="connsiteY136" fmla="*/ 1222620 h 1241833"/>
              <a:gd name="connsiteX137" fmla="*/ 2722467 w 5001078"/>
              <a:gd name="connsiteY137" fmla="*/ 1222620 h 1241833"/>
              <a:gd name="connsiteX138" fmla="*/ 2722467 w 5001078"/>
              <a:gd name="connsiteY138" fmla="*/ 1111613 h 1241833"/>
              <a:gd name="connsiteX139" fmla="*/ 2718909 w 5001078"/>
              <a:gd name="connsiteY139" fmla="*/ 1111613 h 1241833"/>
              <a:gd name="connsiteX140" fmla="*/ 2472700 w 5001078"/>
              <a:gd name="connsiteY140" fmla="*/ 1241833 h 1241833"/>
              <a:gd name="connsiteX141" fmla="*/ 2233964 w 5001078"/>
              <a:gd name="connsiteY141" fmla="*/ 1135807 h 1241833"/>
              <a:gd name="connsiteX142" fmla="*/ 2145371 w 5001078"/>
              <a:gd name="connsiteY142" fmla="*/ 846904 h 1241833"/>
              <a:gd name="connsiteX143" fmla="*/ 2244637 w 5001078"/>
              <a:gd name="connsiteY143" fmla="*/ 534874 h 1241833"/>
              <a:gd name="connsiteX144" fmla="*/ 2504010 w 5001078"/>
              <a:gd name="connsiteY144" fmla="*/ 416395 h 1241833"/>
              <a:gd name="connsiteX145" fmla="*/ 2718909 w 5001078"/>
              <a:gd name="connsiteY145" fmla="*/ 527402 h 1241833"/>
              <a:gd name="connsiteX146" fmla="*/ 2722467 w 5001078"/>
              <a:gd name="connsiteY146" fmla="*/ 527402 h 1241833"/>
              <a:gd name="connsiteX147" fmla="*/ 1331528 w 5001078"/>
              <a:gd name="connsiteY147" fmla="*/ 57756 h 1241833"/>
              <a:gd name="connsiteX148" fmla="*/ 1560658 w 5001078"/>
              <a:gd name="connsiteY148" fmla="*/ 57756 h 1241833"/>
              <a:gd name="connsiteX149" fmla="*/ 1560658 w 5001078"/>
              <a:gd name="connsiteY149" fmla="*/ 1222620 h 1241833"/>
              <a:gd name="connsiteX150" fmla="*/ 1331528 w 5001078"/>
              <a:gd name="connsiteY150" fmla="*/ 1222620 h 1241833"/>
              <a:gd name="connsiteX151" fmla="*/ 3977005 w 5001078"/>
              <a:gd name="connsiteY151" fmla="*/ 0 h 1241833"/>
              <a:gd name="connsiteX152" fmla="*/ 4064410 w 5001078"/>
              <a:gd name="connsiteY152" fmla="*/ 0 h 1241833"/>
              <a:gd name="connsiteX153" fmla="*/ 4345410 w 5001078"/>
              <a:gd name="connsiteY153" fmla="*/ 0 h 1241833"/>
              <a:gd name="connsiteX154" fmla="*/ 4901149 w 5001078"/>
              <a:gd name="connsiteY154" fmla="*/ 0 h 1241833"/>
              <a:gd name="connsiteX155" fmla="*/ 5001078 w 5001078"/>
              <a:gd name="connsiteY155" fmla="*/ 99929 h 1241833"/>
              <a:gd name="connsiteX156" fmla="*/ 5001078 w 5001078"/>
              <a:gd name="connsiteY156" fmla="*/ 349746 h 1241833"/>
              <a:gd name="connsiteX157" fmla="*/ 5001078 w 5001078"/>
              <a:gd name="connsiteY157" fmla="*/ 499636 h 1241833"/>
              <a:gd name="connsiteX158" fmla="*/ 4901149 w 5001078"/>
              <a:gd name="connsiteY158" fmla="*/ 599565 h 1241833"/>
              <a:gd name="connsiteX159" fmla="*/ 4345410 w 5001078"/>
              <a:gd name="connsiteY159" fmla="*/ 599565 h 1241833"/>
              <a:gd name="connsiteX160" fmla="*/ 4045260 w 5001078"/>
              <a:gd name="connsiteY160" fmla="*/ 718051 h 1241833"/>
              <a:gd name="connsiteX161" fmla="*/ 4064410 w 5001078"/>
              <a:gd name="connsiteY161" fmla="*/ 599565 h 1241833"/>
              <a:gd name="connsiteX162" fmla="*/ 3977005 w 5001078"/>
              <a:gd name="connsiteY162" fmla="*/ 599565 h 1241833"/>
              <a:gd name="connsiteX163" fmla="*/ 3877076 w 5001078"/>
              <a:gd name="connsiteY163" fmla="*/ 499636 h 1241833"/>
              <a:gd name="connsiteX164" fmla="*/ 3877076 w 5001078"/>
              <a:gd name="connsiteY164" fmla="*/ 349746 h 1241833"/>
              <a:gd name="connsiteX165" fmla="*/ 3877076 w 5001078"/>
              <a:gd name="connsiteY165" fmla="*/ 99929 h 1241833"/>
              <a:gd name="connsiteX166" fmla="*/ 3977005 w 5001078"/>
              <a:gd name="connsiteY166" fmla="*/ 0 h 12418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Lst>
            <a:rect l="l" t="t" r="r" b="b"/>
            <a:pathLst>
              <a:path w="5001078" h="1241833">
                <a:moveTo>
                  <a:pt x="2558091" y="592868"/>
                </a:moveTo>
                <a:cubicBezTo>
                  <a:pt x="2502113" y="592868"/>
                  <a:pt x="2458113" y="615046"/>
                  <a:pt x="2426091" y="659401"/>
                </a:cubicBezTo>
                <a:cubicBezTo>
                  <a:pt x="2394070" y="703757"/>
                  <a:pt x="2378059" y="763885"/>
                  <a:pt x="2378059" y="839788"/>
                </a:cubicBezTo>
                <a:cubicBezTo>
                  <a:pt x="2378059" y="911895"/>
                  <a:pt x="2393477" y="967517"/>
                  <a:pt x="2424313" y="1006654"/>
                </a:cubicBezTo>
                <a:cubicBezTo>
                  <a:pt x="2455148" y="1045791"/>
                  <a:pt x="2497606" y="1065360"/>
                  <a:pt x="2551686" y="1065360"/>
                </a:cubicBezTo>
                <a:cubicBezTo>
                  <a:pt x="2602446" y="1065360"/>
                  <a:pt x="2644192" y="1044724"/>
                  <a:pt x="2676925" y="1003452"/>
                </a:cubicBezTo>
                <a:cubicBezTo>
                  <a:pt x="2709658" y="962180"/>
                  <a:pt x="2726024" y="908574"/>
                  <a:pt x="2726024" y="842634"/>
                </a:cubicBezTo>
                <a:lnTo>
                  <a:pt x="2726024" y="777168"/>
                </a:lnTo>
                <a:cubicBezTo>
                  <a:pt x="2726024" y="724037"/>
                  <a:pt x="2710014" y="680037"/>
                  <a:pt x="2677993" y="645169"/>
                </a:cubicBezTo>
                <a:cubicBezTo>
                  <a:pt x="2645971" y="610302"/>
                  <a:pt x="2606004" y="592868"/>
                  <a:pt x="2558091" y="592868"/>
                </a:cubicBezTo>
                <a:close/>
                <a:moveTo>
                  <a:pt x="3505446" y="573655"/>
                </a:moveTo>
                <a:cubicBezTo>
                  <a:pt x="3466072" y="573655"/>
                  <a:pt x="3431205" y="589784"/>
                  <a:pt x="3400843" y="622043"/>
                </a:cubicBezTo>
                <a:cubicBezTo>
                  <a:pt x="3370483" y="654301"/>
                  <a:pt x="3351507" y="696997"/>
                  <a:pt x="3343917" y="750128"/>
                </a:cubicBezTo>
                <a:lnTo>
                  <a:pt x="3648475" y="750128"/>
                </a:lnTo>
                <a:cubicBezTo>
                  <a:pt x="3648475" y="632480"/>
                  <a:pt x="3600799" y="573655"/>
                  <a:pt x="3505446" y="573655"/>
                </a:cubicBezTo>
                <a:close/>
                <a:moveTo>
                  <a:pt x="1760153" y="435608"/>
                </a:moveTo>
                <a:lnTo>
                  <a:pt x="1989283" y="435608"/>
                </a:lnTo>
                <a:lnTo>
                  <a:pt x="1989283" y="1222620"/>
                </a:lnTo>
                <a:lnTo>
                  <a:pt x="1760153" y="1222620"/>
                </a:lnTo>
                <a:close/>
                <a:moveTo>
                  <a:pt x="17078" y="435608"/>
                </a:moveTo>
                <a:lnTo>
                  <a:pt x="246208" y="435608"/>
                </a:lnTo>
                <a:lnTo>
                  <a:pt x="246208" y="1222620"/>
                </a:lnTo>
                <a:lnTo>
                  <a:pt x="17078" y="1222620"/>
                </a:lnTo>
                <a:close/>
                <a:moveTo>
                  <a:pt x="3506869" y="416395"/>
                </a:moveTo>
                <a:cubicBezTo>
                  <a:pt x="3618351" y="416395"/>
                  <a:pt x="3705520" y="450195"/>
                  <a:pt x="3768377" y="517796"/>
                </a:cubicBezTo>
                <a:cubicBezTo>
                  <a:pt x="3831233" y="585396"/>
                  <a:pt x="3862662" y="678258"/>
                  <a:pt x="3862662" y="796381"/>
                </a:cubicBezTo>
                <a:lnTo>
                  <a:pt x="3862662" y="893868"/>
                </a:lnTo>
                <a:lnTo>
                  <a:pt x="3344628" y="893868"/>
                </a:lnTo>
                <a:cubicBezTo>
                  <a:pt x="3352693" y="1015786"/>
                  <a:pt x="3426223" y="1076745"/>
                  <a:pt x="3565219" y="1076745"/>
                </a:cubicBezTo>
                <a:cubicBezTo>
                  <a:pt x="3652033" y="1076745"/>
                  <a:pt x="3728647" y="1055398"/>
                  <a:pt x="3795061" y="1012703"/>
                </a:cubicBezTo>
                <a:lnTo>
                  <a:pt x="3795061" y="1181348"/>
                </a:lnTo>
                <a:cubicBezTo>
                  <a:pt x="3723429" y="1221671"/>
                  <a:pt x="3629499" y="1241833"/>
                  <a:pt x="3513274" y="1241833"/>
                </a:cubicBezTo>
                <a:cubicBezTo>
                  <a:pt x="3388035" y="1241833"/>
                  <a:pt x="3290667" y="1206491"/>
                  <a:pt x="3221169" y="1135807"/>
                </a:cubicBezTo>
                <a:cubicBezTo>
                  <a:pt x="3151671" y="1065123"/>
                  <a:pt x="3116921" y="966687"/>
                  <a:pt x="3116921" y="840499"/>
                </a:cubicBezTo>
                <a:cubicBezTo>
                  <a:pt x="3116921" y="714786"/>
                  <a:pt x="3153924" y="612674"/>
                  <a:pt x="3227929" y="534162"/>
                </a:cubicBezTo>
                <a:cubicBezTo>
                  <a:pt x="3301933" y="455651"/>
                  <a:pt x="3394914" y="416395"/>
                  <a:pt x="3506869" y="416395"/>
                </a:cubicBezTo>
                <a:close/>
                <a:moveTo>
                  <a:pt x="4744735" y="353465"/>
                </a:moveTo>
                <a:lnTo>
                  <a:pt x="4801132" y="353465"/>
                </a:lnTo>
                <a:lnTo>
                  <a:pt x="4801132" y="424660"/>
                </a:lnTo>
                <a:lnTo>
                  <a:pt x="4744735" y="424660"/>
                </a:lnTo>
                <a:close/>
                <a:moveTo>
                  <a:pt x="4548747" y="353465"/>
                </a:moveTo>
                <a:lnTo>
                  <a:pt x="4604744" y="353465"/>
                </a:lnTo>
                <a:lnTo>
                  <a:pt x="4604744" y="424660"/>
                </a:lnTo>
                <a:lnTo>
                  <a:pt x="4548747" y="424660"/>
                </a:lnTo>
                <a:close/>
                <a:moveTo>
                  <a:pt x="4689538" y="304667"/>
                </a:moveTo>
                <a:lnTo>
                  <a:pt x="4689538" y="492255"/>
                </a:lnTo>
                <a:lnTo>
                  <a:pt x="4744734" y="492255"/>
                </a:lnTo>
                <a:lnTo>
                  <a:pt x="4744734" y="473456"/>
                </a:lnTo>
                <a:lnTo>
                  <a:pt x="4801131" y="473456"/>
                </a:lnTo>
                <a:lnTo>
                  <a:pt x="4801131" y="492255"/>
                </a:lnTo>
                <a:lnTo>
                  <a:pt x="4856327" y="492255"/>
                </a:lnTo>
                <a:lnTo>
                  <a:pt x="4856327" y="304667"/>
                </a:lnTo>
                <a:close/>
                <a:moveTo>
                  <a:pt x="4493550" y="304667"/>
                </a:moveTo>
                <a:lnTo>
                  <a:pt x="4493550" y="492255"/>
                </a:lnTo>
                <a:lnTo>
                  <a:pt x="4548746" y="492255"/>
                </a:lnTo>
                <a:lnTo>
                  <a:pt x="4548746" y="473456"/>
                </a:lnTo>
                <a:lnTo>
                  <a:pt x="4604743" y="473456"/>
                </a:lnTo>
                <a:lnTo>
                  <a:pt x="4604743" y="492255"/>
                </a:lnTo>
                <a:lnTo>
                  <a:pt x="4659939" y="492255"/>
                </a:lnTo>
                <a:lnTo>
                  <a:pt x="4659939" y="304667"/>
                </a:lnTo>
                <a:close/>
                <a:moveTo>
                  <a:pt x="4590345" y="171076"/>
                </a:moveTo>
                <a:lnTo>
                  <a:pt x="4759934" y="171076"/>
                </a:lnTo>
                <a:lnTo>
                  <a:pt x="4759934" y="223073"/>
                </a:lnTo>
                <a:lnTo>
                  <a:pt x="4590345" y="223073"/>
                </a:lnTo>
                <a:close/>
                <a:moveTo>
                  <a:pt x="4531147" y="120678"/>
                </a:moveTo>
                <a:lnTo>
                  <a:pt x="4531147" y="273469"/>
                </a:lnTo>
                <a:lnTo>
                  <a:pt x="4819130" y="273469"/>
                </a:lnTo>
                <a:lnTo>
                  <a:pt x="4819130" y="120678"/>
                </a:lnTo>
                <a:close/>
                <a:moveTo>
                  <a:pt x="4215316" y="106679"/>
                </a:moveTo>
                <a:lnTo>
                  <a:pt x="4215316" y="241871"/>
                </a:lnTo>
                <a:lnTo>
                  <a:pt x="4138520" y="241871"/>
                </a:lnTo>
                <a:lnTo>
                  <a:pt x="4138520" y="141477"/>
                </a:lnTo>
                <a:lnTo>
                  <a:pt x="4082524" y="141477"/>
                </a:lnTo>
                <a:lnTo>
                  <a:pt x="4082524" y="294667"/>
                </a:lnTo>
                <a:lnTo>
                  <a:pt x="4215316" y="294667"/>
                </a:lnTo>
                <a:lnTo>
                  <a:pt x="4215316" y="427459"/>
                </a:lnTo>
                <a:lnTo>
                  <a:pt x="4124121" y="427459"/>
                </a:lnTo>
                <a:lnTo>
                  <a:pt x="4124121" y="329465"/>
                </a:lnTo>
                <a:lnTo>
                  <a:pt x="4068125" y="329465"/>
                </a:lnTo>
                <a:lnTo>
                  <a:pt x="4068125" y="480256"/>
                </a:lnTo>
                <a:lnTo>
                  <a:pt x="4366906" y="480256"/>
                </a:lnTo>
                <a:lnTo>
                  <a:pt x="4366906" y="499055"/>
                </a:lnTo>
                <a:lnTo>
                  <a:pt x="4422903" y="499055"/>
                </a:lnTo>
                <a:lnTo>
                  <a:pt x="4422903" y="329465"/>
                </a:lnTo>
                <a:lnTo>
                  <a:pt x="4366906" y="329465"/>
                </a:lnTo>
                <a:lnTo>
                  <a:pt x="4366906" y="427459"/>
                </a:lnTo>
                <a:lnTo>
                  <a:pt x="4275312" y="427459"/>
                </a:lnTo>
                <a:lnTo>
                  <a:pt x="4275312" y="294667"/>
                </a:lnTo>
                <a:lnTo>
                  <a:pt x="4408504" y="294667"/>
                </a:lnTo>
                <a:lnTo>
                  <a:pt x="4408504" y="141477"/>
                </a:lnTo>
                <a:lnTo>
                  <a:pt x="4352507" y="141477"/>
                </a:lnTo>
                <a:lnTo>
                  <a:pt x="4352507" y="241871"/>
                </a:lnTo>
                <a:lnTo>
                  <a:pt x="4275312" y="241871"/>
                </a:lnTo>
                <a:lnTo>
                  <a:pt x="4275312" y="106679"/>
                </a:lnTo>
                <a:close/>
                <a:moveTo>
                  <a:pt x="853716" y="101875"/>
                </a:moveTo>
                <a:cubicBezTo>
                  <a:pt x="961402" y="101875"/>
                  <a:pt x="1051773" y="115869"/>
                  <a:pt x="1124829" y="143858"/>
                </a:cubicBezTo>
                <a:lnTo>
                  <a:pt x="1124829" y="364449"/>
                </a:lnTo>
                <a:cubicBezTo>
                  <a:pt x="1050824" y="314164"/>
                  <a:pt x="964248" y="289021"/>
                  <a:pt x="865101" y="289021"/>
                </a:cubicBezTo>
                <a:cubicBezTo>
                  <a:pt x="807225" y="289021"/>
                  <a:pt x="760972" y="299577"/>
                  <a:pt x="726342" y="320687"/>
                </a:cubicBezTo>
                <a:cubicBezTo>
                  <a:pt x="691712" y="341797"/>
                  <a:pt x="674396" y="370142"/>
                  <a:pt x="674396" y="405721"/>
                </a:cubicBezTo>
                <a:cubicBezTo>
                  <a:pt x="674396" y="434185"/>
                  <a:pt x="686256" y="460395"/>
                  <a:pt x="709976" y="484351"/>
                </a:cubicBezTo>
                <a:cubicBezTo>
                  <a:pt x="733695" y="508308"/>
                  <a:pt x="792282" y="540685"/>
                  <a:pt x="885737" y="581483"/>
                </a:cubicBezTo>
                <a:cubicBezTo>
                  <a:pt x="995321" y="628447"/>
                  <a:pt x="1070630" y="678021"/>
                  <a:pt x="1111665" y="730204"/>
                </a:cubicBezTo>
                <a:cubicBezTo>
                  <a:pt x="1152700" y="782387"/>
                  <a:pt x="1173217" y="844532"/>
                  <a:pt x="1173217" y="916639"/>
                </a:cubicBezTo>
                <a:cubicBezTo>
                  <a:pt x="1173217" y="1022428"/>
                  <a:pt x="1135740" y="1103074"/>
                  <a:pt x="1060787" y="1158578"/>
                </a:cubicBezTo>
                <a:cubicBezTo>
                  <a:pt x="985833" y="1214081"/>
                  <a:pt x="879333" y="1241833"/>
                  <a:pt x="741285" y="1241833"/>
                </a:cubicBezTo>
                <a:cubicBezTo>
                  <a:pt x="615098" y="1241833"/>
                  <a:pt x="511681" y="1221434"/>
                  <a:pt x="431034" y="1180637"/>
                </a:cubicBezTo>
                <a:lnTo>
                  <a:pt x="431034" y="945102"/>
                </a:lnTo>
                <a:cubicBezTo>
                  <a:pt x="519745" y="1018633"/>
                  <a:pt x="620553" y="1055398"/>
                  <a:pt x="733458" y="1055398"/>
                </a:cubicBezTo>
                <a:cubicBezTo>
                  <a:pt x="797500" y="1055398"/>
                  <a:pt x="845651" y="1044368"/>
                  <a:pt x="877909" y="1022309"/>
                </a:cubicBezTo>
                <a:cubicBezTo>
                  <a:pt x="910168" y="1000250"/>
                  <a:pt x="926297" y="971905"/>
                  <a:pt x="926297" y="937275"/>
                </a:cubicBezTo>
                <a:cubicBezTo>
                  <a:pt x="926297" y="907388"/>
                  <a:pt x="913489" y="879162"/>
                  <a:pt x="887872" y="852596"/>
                </a:cubicBezTo>
                <a:cubicBezTo>
                  <a:pt x="862255" y="826030"/>
                  <a:pt x="794654" y="789977"/>
                  <a:pt x="685070" y="744435"/>
                </a:cubicBezTo>
                <a:cubicBezTo>
                  <a:pt x="512867" y="671379"/>
                  <a:pt x="426765" y="565116"/>
                  <a:pt x="426765" y="425646"/>
                </a:cubicBezTo>
                <a:cubicBezTo>
                  <a:pt x="426765" y="323177"/>
                  <a:pt x="465783" y="243599"/>
                  <a:pt x="543821" y="186909"/>
                </a:cubicBezTo>
                <a:cubicBezTo>
                  <a:pt x="621858" y="130219"/>
                  <a:pt x="725156" y="101875"/>
                  <a:pt x="853716" y="101875"/>
                </a:cubicBezTo>
                <a:close/>
                <a:moveTo>
                  <a:pt x="1876142" y="62738"/>
                </a:moveTo>
                <a:cubicBezTo>
                  <a:pt x="1915990" y="62738"/>
                  <a:pt x="1948249" y="74004"/>
                  <a:pt x="1972917" y="96538"/>
                </a:cubicBezTo>
                <a:cubicBezTo>
                  <a:pt x="1997585" y="119071"/>
                  <a:pt x="2009919" y="147416"/>
                  <a:pt x="2009919" y="181572"/>
                </a:cubicBezTo>
                <a:cubicBezTo>
                  <a:pt x="2009919" y="216203"/>
                  <a:pt x="1997348" y="245022"/>
                  <a:pt x="1972205" y="268030"/>
                </a:cubicBezTo>
                <a:cubicBezTo>
                  <a:pt x="1947063" y="291038"/>
                  <a:pt x="1915041" y="302541"/>
                  <a:pt x="1876142" y="302541"/>
                </a:cubicBezTo>
                <a:cubicBezTo>
                  <a:pt x="1837716" y="302541"/>
                  <a:pt x="1805932" y="290919"/>
                  <a:pt x="1780789" y="267674"/>
                </a:cubicBezTo>
                <a:cubicBezTo>
                  <a:pt x="1755647" y="244429"/>
                  <a:pt x="1743075" y="215728"/>
                  <a:pt x="1743075" y="181572"/>
                </a:cubicBezTo>
                <a:cubicBezTo>
                  <a:pt x="1743075" y="146467"/>
                  <a:pt x="1755528" y="117885"/>
                  <a:pt x="1780434" y="95826"/>
                </a:cubicBezTo>
                <a:cubicBezTo>
                  <a:pt x="1805339" y="73767"/>
                  <a:pt x="1837242" y="62738"/>
                  <a:pt x="1876142" y="62738"/>
                </a:cubicBezTo>
                <a:close/>
                <a:moveTo>
                  <a:pt x="133066" y="62738"/>
                </a:moveTo>
                <a:cubicBezTo>
                  <a:pt x="172915" y="62738"/>
                  <a:pt x="205174" y="74004"/>
                  <a:pt x="229842" y="96538"/>
                </a:cubicBezTo>
                <a:cubicBezTo>
                  <a:pt x="254510" y="119071"/>
                  <a:pt x="266844" y="147416"/>
                  <a:pt x="266844" y="181572"/>
                </a:cubicBezTo>
                <a:cubicBezTo>
                  <a:pt x="266844" y="216203"/>
                  <a:pt x="254273" y="245022"/>
                  <a:pt x="229130" y="268030"/>
                </a:cubicBezTo>
                <a:cubicBezTo>
                  <a:pt x="203988" y="291038"/>
                  <a:pt x="171966" y="302541"/>
                  <a:pt x="133066" y="302541"/>
                </a:cubicBezTo>
                <a:cubicBezTo>
                  <a:pt x="94641" y="302541"/>
                  <a:pt x="62857" y="290919"/>
                  <a:pt x="37714" y="267674"/>
                </a:cubicBezTo>
                <a:cubicBezTo>
                  <a:pt x="12572" y="244429"/>
                  <a:pt x="0" y="215728"/>
                  <a:pt x="0" y="181572"/>
                </a:cubicBezTo>
                <a:cubicBezTo>
                  <a:pt x="0" y="146467"/>
                  <a:pt x="12453" y="117885"/>
                  <a:pt x="37358" y="95826"/>
                </a:cubicBezTo>
                <a:cubicBezTo>
                  <a:pt x="62264" y="73767"/>
                  <a:pt x="94167" y="62738"/>
                  <a:pt x="133066" y="62738"/>
                </a:cubicBezTo>
                <a:close/>
                <a:moveTo>
                  <a:pt x="2722467" y="57756"/>
                </a:moveTo>
                <a:lnTo>
                  <a:pt x="2951597" y="57756"/>
                </a:lnTo>
                <a:lnTo>
                  <a:pt x="2951597" y="1222620"/>
                </a:lnTo>
                <a:lnTo>
                  <a:pt x="2722467" y="1222620"/>
                </a:lnTo>
                <a:lnTo>
                  <a:pt x="2722467" y="1111613"/>
                </a:lnTo>
                <a:lnTo>
                  <a:pt x="2718909" y="1111613"/>
                </a:lnTo>
                <a:cubicBezTo>
                  <a:pt x="2663405" y="1198426"/>
                  <a:pt x="2581335" y="1241833"/>
                  <a:pt x="2472700" y="1241833"/>
                </a:cubicBezTo>
                <a:cubicBezTo>
                  <a:pt x="2372604" y="1241833"/>
                  <a:pt x="2293025" y="1206491"/>
                  <a:pt x="2233964" y="1135807"/>
                </a:cubicBezTo>
                <a:cubicBezTo>
                  <a:pt x="2174902" y="1065123"/>
                  <a:pt x="2145371" y="968822"/>
                  <a:pt x="2145371" y="846904"/>
                </a:cubicBezTo>
                <a:cubicBezTo>
                  <a:pt x="2145371" y="717870"/>
                  <a:pt x="2178460" y="613860"/>
                  <a:pt x="2244637" y="534874"/>
                </a:cubicBezTo>
                <a:cubicBezTo>
                  <a:pt x="2310815" y="455888"/>
                  <a:pt x="2397272" y="416395"/>
                  <a:pt x="2504010" y="416395"/>
                </a:cubicBezTo>
                <a:cubicBezTo>
                  <a:pt x="2606478" y="416395"/>
                  <a:pt x="2678111" y="453397"/>
                  <a:pt x="2718909" y="527402"/>
                </a:cubicBezTo>
                <a:lnTo>
                  <a:pt x="2722467" y="527402"/>
                </a:lnTo>
                <a:close/>
                <a:moveTo>
                  <a:pt x="1331528" y="57756"/>
                </a:moveTo>
                <a:lnTo>
                  <a:pt x="1560658" y="57756"/>
                </a:lnTo>
                <a:lnTo>
                  <a:pt x="1560658" y="1222620"/>
                </a:lnTo>
                <a:lnTo>
                  <a:pt x="1331528" y="1222620"/>
                </a:lnTo>
                <a:close/>
                <a:moveTo>
                  <a:pt x="3977005" y="0"/>
                </a:moveTo>
                <a:lnTo>
                  <a:pt x="4064410" y="0"/>
                </a:lnTo>
                <a:lnTo>
                  <a:pt x="4345410" y="0"/>
                </a:lnTo>
                <a:lnTo>
                  <a:pt x="4901149" y="0"/>
                </a:lnTo>
                <a:cubicBezTo>
                  <a:pt x="4956338" y="0"/>
                  <a:pt x="5001078" y="44740"/>
                  <a:pt x="5001078" y="99929"/>
                </a:cubicBezTo>
                <a:lnTo>
                  <a:pt x="5001078" y="349746"/>
                </a:lnTo>
                <a:lnTo>
                  <a:pt x="5001078" y="499636"/>
                </a:lnTo>
                <a:cubicBezTo>
                  <a:pt x="5001078" y="554825"/>
                  <a:pt x="4956338" y="599565"/>
                  <a:pt x="4901149" y="599565"/>
                </a:cubicBezTo>
                <a:lnTo>
                  <a:pt x="4345410" y="599565"/>
                </a:lnTo>
                <a:lnTo>
                  <a:pt x="4045260" y="718051"/>
                </a:lnTo>
                <a:lnTo>
                  <a:pt x="4064410" y="599565"/>
                </a:lnTo>
                <a:lnTo>
                  <a:pt x="3977005" y="599565"/>
                </a:lnTo>
                <a:cubicBezTo>
                  <a:pt x="3921816" y="599565"/>
                  <a:pt x="3877076" y="554825"/>
                  <a:pt x="3877076" y="499636"/>
                </a:cubicBezTo>
                <a:lnTo>
                  <a:pt x="3877076" y="349746"/>
                </a:lnTo>
                <a:lnTo>
                  <a:pt x="3877076" y="99929"/>
                </a:lnTo>
                <a:cubicBezTo>
                  <a:pt x="3877076" y="44740"/>
                  <a:pt x="3921816" y="0"/>
                  <a:pt x="3977005" y="0"/>
                </a:cubicBezTo>
                <a:close/>
              </a:path>
            </a:pathLst>
          </a:custGeom>
          <a:blipFill dpi="0" rotWithShape="1">
            <a:blip r:embed="rId8" cstate="print">
              <a:alphaModFix amt="37000"/>
              <a:duotone>
                <a:schemeClr val="accent1">
                  <a:shade val="45000"/>
                  <a:satMod val="135000"/>
                </a:schemeClr>
                <a:prstClr val="white"/>
              </a:duotone>
              <a:extLst>
                <a:ext uri="{28A0092B-C50C-407E-A947-70E740481C1C}">
                  <a14:useLocalDpi xmlns:a14="http://schemas.microsoft.com/office/drawing/2010/main" val="0"/>
                </a:ext>
              </a:extLst>
            </a:blip>
            <a:srcRect/>
            <a:tile tx="0" ty="0" sx="100000" sy="100000" flip="none" algn="tl"/>
          </a:blip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a:endParaRPr lang="zh-CN" altLang="en-US" sz="2800" dirty="0">
              <a:solidFill>
                <a:schemeClr val="accent3"/>
              </a:solidFill>
            </a:endParaRPr>
          </a:p>
        </p:txBody>
      </p:sp>
    </p:spTree>
    <p:custDataLst>
      <p:tags r:id="rId1"/>
    </p:custDataLst>
    <p:extLst>
      <p:ext uri="{BB962C8B-B14F-4D97-AF65-F5344CB8AC3E}">
        <p14:creationId xmlns:p14="http://schemas.microsoft.com/office/powerpoint/2010/main" val="580059548"/>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组合 4">
            <a:extLst>
              <a:ext uri="{FF2B5EF4-FFF2-40B4-BE49-F238E27FC236}">
                <a16:creationId xmlns:a16="http://schemas.microsoft.com/office/drawing/2014/main" xmlns="" id="{C8DC08FD-EB88-4AFD-8C21-0FD8E5A1F087}"/>
              </a:ext>
            </a:extLst>
          </p:cNvPr>
          <p:cNvGrpSpPr/>
          <p:nvPr/>
        </p:nvGrpSpPr>
        <p:grpSpPr>
          <a:xfrm>
            <a:off x="4675218" y="5640329"/>
            <a:ext cx="2833547" cy="428388"/>
            <a:chOff x="4800599" y="5505451"/>
            <a:chExt cx="2833547" cy="428388"/>
          </a:xfrm>
        </p:grpSpPr>
        <p:sp>
          <p:nvSpPr>
            <p:cNvPr id="4" name="矩形 3">
              <a:extLst>
                <a:ext uri="{FF2B5EF4-FFF2-40B4-BE49-F238E27FC236}">
                  <a16:creationId xmlns:a16="http://schemas.microsoft.com/office/drawing/2014/main" xmlns="" id="{5E8F21BE-6C93-4454-AE00-EAB6A112B4AE}"/>
                </a:ext>
              </a:extLst>
            </p:cNvPr>
            <p:cNvSpPr/>
            <p:nvPr/>
          </p:nvSpPr>
          <p:spPr>
            <a:xfrm>
              <a:off x="4800599" y="5505451"/>
              <a:ext cx="2833547" cy="42838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accent1"/>
                </a:solidFill>
              </a:endParaRPr>
            </a:p>
          </p:txBody>
        </p:sp>
        <p:pic>
          <p:nvPicPr>
            <p:cNvPr id="14" name="图形 13">
              <a:extLst>
                <a:ext uri="{FF2B5EF4-FFF2-40B4-BE49-F238E27FC236}">
                  <a16:creationId xmlns:a16="http://schemas.microsoft.com/office/drawing/2014/main" xmlns="" id="{0621EF40-B0C5-4088-8156-D9E22E14739F}"/>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xmlns="" r:embed="rId5"/>
                </a:ext>
              </a:extLst>
            </a:blip>
            <a:stretch>
              <a:fillRect/>
            </a:stretch>
          </p:blipFill>
          <p:spPr>
            <a:xfrm>
              <a:off x="4824829" y="5555503"/>
              <a:ext cx="1433317" cy="340590"/>
            </a:xfrm>
            <a:prstGeom prst="rect">
              <a:avLst/>
            </a:prstGeom>
          </p:spPr>
        </p:pic>
        <p:pic>
          <p:nvPicPr>
            <p:cNvPr id="15" name="图片 14">
              <a:extLst>
                <a:ext uri="{FF2B5EF4-FFF2-40B4-BE49-F238E27FC236}">
                  <a16:creationId xmlns:a16="http://schemas.microsoft.com/office/drawing/2014/main" xmlns="" id="{B689E758-A51F-41F1-B6DB-3235CB76D34A}"/>
                </a:ext>
              </a:extLst>
            </p:cNvPr>
            <p:cNvPicPr>
              <a:picLocks noChangeAspect="1"/>
            </p:cNvPicPr>
            <p:nvPr/>
          </p:nvPicPr>
          <p:blipFill rotWithShape="1">
            <a:blip r:embed="rId6" cstate="print">
              <a:extLst>
                <a:ext uri="{28A0092B-C50C-407E-A947-70E740481C1C}">
                  <a14:useLocalDpi xmlns:a14="http://schemas.microsoft.com/office/drawing/2010/main" val="0"/>
                </a:ext>
              </a:extLst>
            </a:blip>
            <a:srcRect l="1701" t="4598" r="1436"/>
            <a:stretch/>
          </p:blipFill>
          <p:spPr>
            <a:xfrm>
              <a:off x="6494242" y="5524624"/>
              <a:ext cx="1114426" cy="390040"/>
            </a:xfrm>
            <a:prstGeom prst="rect">
              <a:avLst/>
            </a:prstGeom>
          </p:spPr>
        </p:pic>
      </p:grpSp>
      <p:sp>
        <p:nvSpPr>
          <p:cNvPr id="9" name="文本框 8">
            <a:extLst>
              <a:ext uri="{FF2B5EF4-FFF2-40B4-BE49-F238E27FC236}">
                <a16:creationId xmlns:a16="http://schemas.microsoft.com/office/drawing/2014/main" xmlns="" id="{115C6EE6-3BC2-4F77-B233-135D54C78700}"/>
              </a:ext>
            </a:extLst>
          </p:cNvPr>
          <p:cNvSpPr txBox="1"/>
          <p:nvPr/>
        </p:nvSpPr>
        <p:spPr>
          <a:xfrm>
            <a:off x="3614355" y="1177118"/>
            <a:ext cx="4218206" cy="1653977"/>
          </a:xfrm>
          <a:prstGeom prst="rect">
            <a:avLst/>
          </a:prstGeom>
          <a:noFill/>
        </p:spPr>
        <p:txBody>
          <a:bodyPr wrap="square" rtlCol="0">
            <a:noAutofit/>
          </a:bodyPr>
          <a:lstStyle/>
          <a:p>
            <a:pPr>
              <a:defRPr/>
            </a:pPr>
            <a:r>
              <a:rPr lang="en-US" altLang="zh-CN" sz="11500" b="1">
                <a:solidFill>
                  <a:schemeClr val="accent1"/>
                </a:solidFill>
                <a:latin typeface="微软雅黑" panose="020B0503020204020204" pitchFamily="34" charset="-122"/>
                <a:ea typeface="微软雅黑" panose="020B0503020204020204" pitchFamily="34" charset="-122"/>
              </a:rPr>
              <a:t>i</a:t>
            </a:r>
            <a:r>
              <a:rPr lang="en-US" altLang="zh-CN" sz="100" b="1">
                <a:solidFill>
                  <a:schemeClr val="accent1"/>
                </a:solidFill>
                <a:latin typeface="微软雅黑" panose="020B0503020204020204" pitchFamily="34" charset="-122"/>
                <a:ea typeface="微软雅黑" panose="020B0503020204020204" pitchFamily="34" charset="-122"/>
              </a:rPr>
              <a:t> </a:t>
            </a:r>
            <a:r>
              <a:rPr lang="en-US" altLang="zh-CN" sz="11500" b="1" smtClean="0">
                <a:solidFill>
                  <a:schemeClr val="accent1"/>
                </a:solidFill>
                <a:latin typeface="微软雅黑" panose="020B0503020204020204" pitchFamily="34" charset="-122"/>
                <a:ea typeface="微软雅黑" panose="020B0503020204020204" pitchFamily="34" charset="-122"/>
              </a:rPr>
              <a:t>S</a:t>
            </a:r>
            <a:r>
              <a:rPr lang="en-US" altLang="zh-CN" sz="100" b="1" smtClean="0">
                <a:solidFill>
                  <a:schemeClr val="accent1"/>
                </a:solidFill>
                <a:latin typeface="微软雅黑" panose="020B0503020204020204" pitchFamily="34" charset="-122"/>
                <a:ea typeface="微软雅黑" panose="020B0503020204020204" pitchFamily="34" charset="-122"/>
              </a:rPr>
              <a:t> </a:t>
            </a:r>
            <a:r>
              <a:rPr lang="en-US" altLang="zh-CN" sz="11500" b="1" smtClean="0">
                <a:solidFill>
                  <a:schemeClr val="accent1"/>
                </a:solidFill>
                <a:latin typeface="微软雅黑" panose="020B0503020204020204" pitchFamily="34" charset="-122"/>
                <a:ea typeface="微软雅黑" panose="020B0503020204020204" pitchFamily="34" charset="-122"/>
              </a:rPr>
              <a:t>lide</a:t>
            </a:r>
            <a:endParaRPr lang="en-US" altLang="zh-CN" sz="11500" b="1" dirty="0">
              <a:solidFill>
                <a:schemeClr val="accent1"/>
              </a:solidFill>
              <a:latin typeface="微软雅黑" panose="020B0503020204020204" pitchFamily="34" charset="-122"/>
              <a:ea typeface="微软雅黑" panose="020B0503020204020204" pitchFamily="34" charset="-122"/>
            </a:endParaRPr>
          </a:p>
        </p:txBody>
      </p:sp>
      <p:sp>
        <p:nvSpPr>
          <p:cNvPr id="16" name="AutoShape 3">
            <a:extLst>
              <a:ext uri="{FF2B5EF4-FFF2-40B4-BE49-F238E27FC236}">
                <a16:creationId xmlns:a16="http://schemas.microsoft.com/office/drawing/2014/main" xmlns="" id="{008331C2-9042-4104-842C-005D0EA6EFFA}"/>
              </a:ext>
            </a:extLst>
          </p:cNvPr>
          <p:cNvSpPr>
            <a:spLocks noChangeAspect="1" noChangeArrowheads="1" noTextEdit="1"/>
          </p:cNvSpPr>
          <p:nvPr/>
        </p:nvSpPr>
        <p:spPr bwMode="auto">
          <a:xfrm>
            <a:off x="4259263" y="2508652"/>
            <a:ext cx="3787775" cy="1874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8" name="对话气泡: 圆角矩形 17">
            <a:extLst>
              <a:ext uri="{FF2B5EF4-FFF2-40B4-BE49-F238E27FC236}">
                <a16:creationId xmlns:a16="http://schemas.microsoft.com/office/drawing/2014/main" xmlns="" id="{83C0FD03-898A-4854-9AB9-26172B5F0BDF}"/>
              </a:ext>
            </a:extLst>
          </p:cNvPr>
          <p:cNvSpPr/>
          <p:nvPr/>
        </p:nvSpPr>
        <p:spPr>
          <a:xfrm>
            <a:off x="7666838" y="1409918"/>
            <a:ext cx="1124002" cy="599565"/>
          </a:xfrm>
          <a:prstGeom prst="wedgeRoundRectCallout">
            <a:avLst>
              <a:gd name="adj1" fmla="val -35037"/>
              <a:gd name="adj2" fmla="val 69762"/>
              <a:gd name="adj3" fmla="val 16667"/>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800" b="1" smtClean="0">
                <a:solidFill>
                  <a:schemeClr val="accent3"/>
                </a:solidFill>
                <a:latin typeface="微软雅黑" panose="020B0503020204020204" pitchFamily="34" charset="-122"/>
                <a:ea typeface="微软雅黑" panose="020B0503020204020204" pitchFamily="34" charset="-122"/>
              </a:rPr>
              <a:t>出</a:t>
            </a:r>
            <a:r>
              <a:rPr lang="zh-CN" altLang="en-US" sz="100" b="1" smtClean="0">
                <a:solidFill>
                  <a:schemeClr val="accent3"/>
                </a:solidFill>
                <a:latin typeface="微软雅黑" panose="020B0503020204020204" pitchFamily="34" charset="-122"/>
                <a:ea typeface="微软雅黑" panose="020B0503020204020204" pitchFamily="34" charset="-122"/>
              </a:rPr>
              <a:t> </a:t>
            </a:r>
            <a:r>
              <a:rPr lang="zh-CN" altLang="en-US" sz="400" b="1" smtClean="0">
                <a:solidFill>
                  <a:schemeClr val="accent3"/>
                </a:solidFill>
                <a:latin typeface="微软雅黑" panose="020B0503020204020204" pitchFamily="34" charset="-122"/>
                <a:ea typeface="微软雅黑" panose="020B0503020204020204" pitchFamily="34" charset="-122"/>
              </a:rPr>
              <a:t> </a:t>
            </a:r>
            <a:r>
              <a:rPr lang="zh-CN" altLang="en-US" sz="2800" b="1" dirty="0">
                <a:solidFill>
                  <a:schemeClr val="accent3"/>
                </a:solidFill>
                <a:latin typeface="微软雅黑" panose="020B0503020204020204" pitchFamily="34" charset="-122"/>
                <a:ea typeface="微软雅黑" panose="020B0503020204020204" pitchFamily="34" charset="-122"/>
              </a:rPr>
              <a:t>品 </a:t>
            </a:r>
            <a:endParaRPr lang="zh-CN" altLang="en-US" sz="2400" dirty="0">
              <a:solidFill>
                <a:schemeClr val="accent3"/>
              </a:solidFill>
            </a:endParaRPr>
          </a:p>
        </p:txBody>
      </p:sp>
      <p:sp>
        <p:nvSpPr>
          <p:cNvPr id="83" name="矩形 82">
            <a:extLst>
              <a:ext uri="{FF2B5EF4-FFF2-40B4-BE49-F238E27FC236}">
                <a16:creationId xmlns:a16="http://schemas.microsoft.com/office/drawing/2014/main" xmlns="" id="{12DF073E-01BC-42C1-BC7C-63676FAF424F}"/>
              </a:ext>
            </a:extLst>
          </p:cNvPr>
          <p:cNvSpPr/>
          <p:nvPr/>
        </p:nvSpPr>
        <p:spPr>
          <a:xfrm>
            <a:off x="5424983" y="6132810"/>
            <a:ext cx="1342034" cy="369332"/>
          </a:xfrm>
          <a:prstGeom prst="rect">
            <a:avLst/>
          </a:prstGeom>
        </p:spPr>
        <p:txBody>
          <a:bodyPr wrap="none">
            <a:spAutoFit/>
          </a:bodyPr>
          <a:lstStyle/>
          <a:p>
            <a:pPr algn="ctr">
              <a:defRPr/>
            </a:pPr>
            <a:r>
              <a:rPr lang="zh-CN" altLang="en-US">
                <a:solidFill>
                  <a:schemeClr val="accent1"/>
                </a:solidFill>
                <a:latin typeface="微软雅黑" panose="020B0503020204020204" pitchFamily="34" charset="-122"/>
                <a:ea typeface="微软雅黑" panose="020B0503020204020204" pitchFamily="34" charset="-122"/>
              </a:rPr>
              <a:t>转</a:t>
            </a:r>
            <a:r>
              <a:rPr lang="zh-CN" altLang="en-US" smtClean="0">
                <a:solidFill>
                  <a:schemeClr val="accent1"/>
                </a:solidFill>
                <a:latin typeface="微软雅黑" panose="020B0503020204020204" pitchFamily="34" charset="-122"/>
                <a:ea typeface="微软雅黑" panose="020B0503020204020204" pitchFamily="34" charset="-122"/>
              </a:rPr>
              <a:t>载</a:t>
            </a:r>
            <a:r>
              <a:rPr lang="zh-CN" altLang="en-US" sz="100" smtClean="0">
                <a:solidFill>
                  <a:schemeClr val="accent1"/>
                </a:solidFill>
                <a:latin typeface="微软雅黑" panose="020B0503020204020204" pitchFamily="34" charset="-122"/>
                <a:ea typeface="微软雅黑" panose="020B0503020204020204" pitchFamily="34" charset="-122"/>
              </a:rPr>
              <a:t> </a:t>
            </a:r>
            <a:r>
              <a:rPr lang="zh-CN" altLang="en-US" smtClean="0">
                <a:solidFill>
                  <a:schemeClr val="accent1"/>
                </a:solidFill>
                <a:latin typeface="微软雅黑" panose="020B0503020204020204" pitchFamily="34" charset="-122"/>
                <a:ea typeface="微软雅黑" panose="020B0503020204020204" pitchFamily="34" charset="-122"/>
              </a:rPr>
              <a:t>请</a:t>
            </a:r>
            <a:r>
              <a:rPr lang="zh-CN" altLang="en-US" dirty="0">
                <a:solidFill>
                  <a:schemeClr val="accent1"/>
                </a:solidFill>
                <a:latin typeface="微软雅黑" panose="020B0503020204020204" pitchFamily="34" charset="-122"/>
                <a:ea typeface="微软雅黑" panose="020B0503020204020204" pitchFamily="34" charset="-122"/>
              </a:rPr>
              <a:t>署名</a:t>
            </a:r>
            <a:endParaRPr lang="en-US" altLang="zh-CN" dirty="0">
              <a:solidFill>
                <a:schemeClr val="accent1"/>
              </a:solidFill>
              <a:latin typeface="微软雅黑" panose="020B0503020204020204" pitchFamily="34" charset="-122"/>
              <a:ea typeface="微软雅黑" panose="020B0503020204020204" pitchFamily="34" charset="-122"/>
            </a:endParaRPr>
          </a:p>
        </p:txBody>
      </p:sp>
      <p:sp>
        <p:nvSpPr>
          <p:cNvPr id="7" name="矩形 6">
            <a:extLst>
              <a:ext uri="{FF2B5EF4-FFF2-40B4-BE49-F238E27FC236}">
                <a16:creationId xmlns:a16="http://schemas.microsoft.com/office/drawing/2014/main" xmlns="" id="{609F1E52-2783-40AB-825C-AFF7B001C20A}"/>
              </a:ext>
            </a:extLst>
          </p:cNvPr>
          <p:cNvSpPr/>
          <p:nvPr/>
        </p:nvSpPr>
        <p:spPr>
          <a:xfrm>
            <a:off x="6404308" y="2521577"/>
            <a:ext cx="1723872" cy="1814540"/>
          </a:xfrm>
          <a:prstGeom prst="rect">
            <a:avLst/>
          </a:prstGeom>
          <a:blipFill>
            <a:blip r:embed="rId7" cstate="print">
              <a:duotone>
                <a:schemeClr val="accent1">
                  <a:shade val="45000"/>
                  <a:satMod val="135000"/>
                </a:schemeClr>
                <a:prstClr val="white"/>
              </a:duotone>
              <a:extLst>
                <a:ext uri="{BEBA8EAE-BF5A-486C-A8C5-ECC9F3942E4B}">
                  <a14:imgProps xmlns:a14="http://schemas.microsoft.com/office/drawing/2010/main">
                    <a14:imgLayer>
                      <a14:imgEffect>
                        <a14:artisticTexturizer/>
                      </a14:imgEffect>
                    </a14:imgLayer>
                  </a14:imgProps>
                </a:ext>
                <a:ext uri="{28A0092B-C50C-407E-A947-70E740481C1C}">
                  <a14:useLocalDpi xmlns:a14="http://schemas.microsoft.com/office/drawing/2010/main" val="0"/>
                </a:ext>
              </a:extLst>
            </a:blip>
            <a:srcRect/>
            <a:stretch>
              <a:fillRect t="-948" b="-301"/>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5" name="矩形 84">
            <a:extLst>
              <a:ext uri="{FF2B5EF4-FFF2-40B4-BE49-F238E27FC236}">
                <a16:creationId xmlns:a16="http://schemas.microsoft.com/office/drawing/2014/main" xmlns="" id="{034CE70A-298D-49F0-B6BB-C6A6E57477E7}"/>
              </a:ext>
            </a:extLst>
          </p:cNvPr>
          <p:cNvSpPr/>
          <p:nvPr/>
        </p:nvSpPr>
        <p:spPr>
          <a:xfrm>
            <a:off x="3959464" y="2521577"/>
            <a:ext cx="1723872" cy="1814540"/>
          </a:xfrm>
          <a:prstGeom prst="rect">
            <a:avLst/>
          </a:prstGeom>
          <a:blipFill>
            <a:blip r:embed="rId8" cstate="print">
              <a:duotone>
                <a:schemeClr val="accent2">
                  <a:shade val="45000"/>
                  <a:satMod val="135000"/>
                </a:schemeClr>
                <a:prstClr val="white"/>
              </a:duotone>
              <a:extLst>
                <a:ext uri="{BEBA8EAE-BF5A-486C-A8C5-ECC9F3942E4B}">
                  <a14:imgProps xmlns:a14="http://schemas.microsoft.com/office/drawing/2010/main">
                    <a14:imgLayer>
                      <a14:imgEffect>
                        <a14:artisticTexturizer/>
                      </a14:imgEffect>
                    </a14:imgLayer>
                  </a14:imgProps>
                </a:ext>
                <a:ext uri="{28A0092B-C50C-407E-A947-70E740481C1C}">
                  <a14:useLocalDpi xmlns:a14="http://schemas.microsoft.com/office/drawing/2010/main" val="0"/>
                </a:ext>
              </a:extLst>
            </a:blip>
            <a:srcRect/>
            <a:stretch>
              <a:fillRect t="-948" b="-301"/>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 name="矩形 1">
            <a:extLst>
              <a:ext uri="{FF2B5EF4-FFF2-40B4-BE49-F238E27FC236}">
                <a16:creationId xmlns:a16="http://schemas.microsoft.com/office/drawing/2014/main" xmlns="" id="{9B1D7B26-20FB-4224-B76A-9A365911CFC3}"/>
              </a:ext>
            </a:extLst>
          </p:cNvPr>
          <p:cNvSpPr/>
          <p:nvPr/>
        </p:nvSpPr>
        <p:spPr>
          <a:xfrm flipV="1">
            <a:off x="1574800" y="4310648"/>
            <a:ext cx="9042400" cy="615569"/>
          </a:xfrm>
          <a:prstGeom prst="rect">
            <a:avLst/>
          </a:prstGeom>
          <a:pattFill prst="pct80">
            <a:fgClr>
              <a:schemeClr val="accent1"/>
            </a:fgClr>
            <a:bgClr>
              <a:schemeClr val="accent1">
                <a:lumMod val="75000"/>
                <a:lumOff val="25000"/>
              </a:schemeClr>
            </a:bgClr>
          </a:pattFill>
          <a:ln>
            <a:noFill/>
          </a:ln>
        </p:spPr>
        <p:style>
          <a:lnRef idx="2">
            <a:schemeClr val="accent1">
              <a:shade val="50000"/>
            </a:schemeClr>
          </a:lnRef>
          <a:fillRef idx="1">
            <a:schemeClr val="accent1"/>
          </a:fillRef>
          <a:effectRef idx="0">
            <a:schemeClr val="accent1"/>
          </a:effectRef>
          <a:fontRef idx="minor">
            <a:schemeClr val="lt1"/>
          </a:fontRef>
        </p:style>
        <p:txBody>
          <a:bodyPr bIns="144000" rtlCol="0" anchor="t" anchorCtr="0"/>
          <a:lstStyle/>
          <a:p>
            <a:endParaRPr lang="zh-CN" altLang="en-US" sz="8000">
              <a:solidFill>
                <a:schemeClr val="bg1"/>
              </a:solidFill>
              <a:latin typeface="字魂43号-国潮手书" panose="00000500000000000000" pitchFamily="2" charset="-122"/>
              <a:ea typeface="字魂43号-国潮手书" panose="00000500000000000000" pitchFamily="2" charset="-122"/>
            </a:endParaRPr>
          </a:p>
        </p:txBody>
      </p:sp>
      <p:sp>
        <p:nvSpPr>
          <p:cNvPr id="10" name="文本框">
            <a:extLst>
              <a:ext uri="{FF2B5EF4-FFF2-40B4-BE49-F238E27FC236}">
                <a16:creationId xmlns:a16="http://schemas.microsoft.com/office/drawing/2014/main" xmlns="" id="{BABD9245-117F-4BD1-AE50-67C9C4A07184}"/>
              </a:ext>
            </a:extLst>
          </p:cNvPr>
          <p:cNvSpPr txBox="1">
            <a:spLocks/>
          </p:cNvSpPr>
          <p:nvPr/>
        </p:nvSpPr>
        <p:spPr>
          <a:xfrm>
            <a:off x="3658676" y="4381458"/>
            <a:ext cx="2253465" cy="428388"/>
          </a:xfrm>
          <a:prstGeom prst="rect">
            <a:avLst/>
          </a:prstGeom>
          <a:noFill/>
        </p:spPr>
        <p:txBody>
          <a:bodyPr wrap="none" rtlCol="0">
            <a:noAutofit/>
          </a:bodyPr>
          <a:lstStyle/>
          <a:p>
            <a:pPr algn="ctr"/>
            <a:r>
              <a:rPr lang="zh-CN" altLang="en-US" sz="2000" b="1" dirty="0">
                <a:solidFill>
                  <a:schemeClr val="accent3"/>
                </a:solidFill>
              </a:rPr>
              <a:t>策</a:t>
            </a:r>
            <a:r>
              <a:rPr lang="zh-CN" altLang="en-US" sz="100" b="1" dirty="0">
                <a:solidFill>
                  <a:schemeClr val="accent3"/>
                </a:solidFill>
              </a:rPr>
              <a:t> </a:t>
            </a:r>
            <a:r>
              <a:rPr lang="zh-CN" altLang="en-US" sz="2000" b="1">
                <a:solidFill>
                  <a:schemeClr val="accent3"/>
                </a:solidFill>
              </a:rPr>
              <a:t>划</a:t>
            </a:r>
            <a:r>
              <a:rPr lang="zh-CN" altLang="en-US" sz="2000" b="1" smtClean="0">
                <a:solidFill>
                  <a:schemeClr val="accent3"/>
                </a:solidFill>
              </a:rPr>
              <a:t>：</a:t>
            </a:r>
            <a:r>
              <a:rPr lang="zh-CN" altLang="en-US" sz="100" b="1" smtClean="0">
                <a:solidFill>
                  <a:schemeClr val="accent3"/>
                </a:solidFill>
              </a:rPr>
              <a:t> </a:t>
            </a:r>
            <a:r>
              <a:rPr lang="en-US" altLang="zh-CN" sz="2000" b="1" smtClean="0">
                <a:solidFill>
                  <a:schemeClr val="accent3"/>
                </a:solidFill>
              </a:rPr>
              <a:t>Miley</a:t>
            </a:r>
            <a:endParaRPr lang="zh-CN" altLang="en-US" sz="2000" b="1" dirty="0">
              <a:solidFill>
                <a:schemeClr val="accent3"/>
              </a:solidFill>
            </a:endParaRPr>
          </a:p>
        </p:txBody>
      </p:sp>
      <p:sp>
        <p:nvSpPr>
          <p:cNvPr id="84" name="文本框">
            <a:extLst>
              <a:ext uri="{FF2B5EF4-FFF2-40B4-BE49-F238E27FC236}">
                <a16:creationId xmlns:a16="http://schemas.microsoft.com/office/drawing/2014/main" xmlns="" id="{976CDF3B-A1EB-4347-A2B3-8B9221F11714}"/>
              </a:ext>
            </a:extLst>
          </p:cNvPr>
          <p:cNvSpPr txBox="1">
            <a:spLocks/>
          </p:cNvSpPr>
          <p:nvPr/>
        </p:nvSpPr>
        <p:spPr>
          <a:xfrm>
            <a:off x="6116126" y="4381458"/>
            <a:ext cx="2253465" cy="428388"/>
          </a:xfrm>
          <a:prstGeom prst="rect">
            <a:avLst/>
          </a:prstGeom>
          <a:noFill/>
        </p:spPr>
        <p:txBody>
          <a:bodyPr wrap="none" rtlCol="0">
            <a:noAutofit/>
          </a:bodyPr>
          <a:lstStyle/>
          <a:p>
            <a:pPr algn="ctr"/>
            <a:r>
              <a:rPr lang="zh-CN" altLang="en-US" sz="2000" b="1" dirty="0">
                <a:solidFill>
                  <a:schemeClr val="accent3"/>
                </a:solidFill>
              </a:rPr>
              <a:t>设</a:t>
            </a:r>
            <a:r>
              <a:rPr lang="zh-CN" altLang="en-US" sz="2000" b="1">
                <a:solidFill>
                  <a:schemeClr val="accent3"/>
                </a:solidFill>
              </a:rPr>
              <a:t>计</a:t>
            </a:r>
            <a:r>
              <a:rPr lang="zh-CN" altLang="en-US" sz="2000" b="1" smtClean="0">
                <a:solidFill>
                  <a:schemeClr val="accent3"/>
                </a:solidFill>
              </a:rPr>
              <a:t>：</a:t>
            </a:r>
            <a:r>
              <a:rPr lang="zh-CN" altLang="en-US" sz="100" b="1" smtClean="0">
                <a:solidFill>
                  <a:schemeClr val="accent3"/>
                </a:solidFill>
              </a:rPr>
              <a:t> </a:t>
            </a:r>
            <a:r>
              <a:rPr lang="zh-CN" altLang="en-US" sz="2000" b="1" smtClean="0">
                <a:solidFill>
                  <a:schemeClr val="accent3"/>
                </a:solidFill>
              </a:rPr>
              <a:t>菠</a:t>
            </a:r>
            <a:r>
              <a:rPr lang="zh-CN" altLang="en-US" sz="2000" b="1" dirty="0">
                <a:solidFill>
                  <a:schemeClr val="accent3"/>
                </a:solidFill>
              </a:rPr>
              <a:t>萝煮茶</a:t>
            </a:r>
          </a:p>
        </p:txBody>
      </p:sp>
      <p:grpSp>
        <p:nvGrpSpPr>
          <p:cNvPr id="11" name="组合 10">
            <a:extLst>
              <a:ext uri="{FF2B5EF4-FFF2-40B4-BE49-F238E27FC236}">
                <a16:creationId xmlns:a16="http://schemas.microsoft.com/office/drawing/2014/main" xmlns="" id="{9D7AF4FE-D5B2-4CE9-8591-E31A8B81FE7B}"/>
              </a:ext>
            </a:extLst>
          </p:cNvPr>
          <p:cNvGrpSpPr/>
          <p:nvPr/>
        </p:nvGrpSpPr>
        <p:grpSpPr>
          <a:xfrm>
            <a:off x="1570651" y="4920759"/>
            <a:ext cx="9046549" cy="428388"/>
            <a:chOff x="1566018" y="4971559"/>
            <a:chExt cx="9661017" cy="428388"/>
          </a:xfrm>
        </p:grpSpPr>
        <p:sp>
          <p:nvSpPr>
            <p:cNvPr id="86" name="文本框">
              <a:extLst>
                <a:ext uri="{FF2B5EF4-FFF2-40B4-BE49-F238E27FC236}">
                  <a16:creationId xmlns:a16="http://schemas.microsoft.com/office/drawing/2014/main" xmlns="" id="{A95D0346-9E4C-4408-A5B2-00C6CB11709E}"/>
                </a:ext>
              </a:extLst>
            </p:cNvPr>
            <p:cNvSpPr txBox="1">
              <a:spLocks/>
            </p:cNvSpPr>
            <p:nvPr/>
          </p:nvSpPr>
          <p:spPr>
            <a:xfrm>
              <a:off x="4834677" y="4971559"/>
              <a:ext cx="3128130" cy="428388"/>
            </a:xfrm>
            <a:prstGeom prst="rect">
              <a:avLst/>
            </a:prstGeom>
            <a:noFill/>
          </p:spPr>
          <p:txBody>
            <a:bodyPr wrap="none" rtlCol="0">
              <a:noAutofit/>
            </a:bodyPr>
            <a:lstStyle/>
            <a:p>
              <a:pPr algn="ctr"/>
              <a:r>
                <a:rPr lang="en-US" altLang="zh-CN" sz="2000" kern="1600" spc="600" smtClean="0">
                  <a:solidFill>
                    <a:schemeClr val="accent1"/>
                  </a:solidFill>
                </a:rPr>
                <a:t>www.is</a:t>
              </a:r>
              <a:r>
                <a:rPr lang="en-US" altLang="zh-CN" sz="100" kern="1600" spc="600" smtClean="0">
                  <a:solidFill>
                    <a:schemeClr val="accent1"/>
                  </a:solidFill>
                </a:rPr>
                <a:t> </a:t>
              </a:r>
              <a:r>
                <a:rPr lang="en-US" altLang="zh-CN" sz="2000" kern="1600" spc="600" smtClean="0">
                  <a:solidFill>
                    <a:schemeClr val="accent1"/>
                  </a:solidFill>
                </a:rPr>
                <a:t>lide.cc</a:t>
              </a:r>
              <a:endParaRPr lang="zh-CN" altLang="en-US" sz="2000" kern="1600" spc="600" dirty="0">
                <a:solidFill>
                  <a:schemeClr val="accent1"/>
                </a:solidFill>
              </a:endParaRPr>
            </a:p>
          </p:txBody>
        </p:sp>
        <p:cxnSp>
          <p:nvCxnSpPr>
            <p:cNvPr id="87" name="直接连接符 86">
              <a:extLst>
                <a:ext uri="{FF2B5EF4-FFF2-40B4-BE49-F238E27FC236}">
                  <a16:creationId xmlns:a16="http://schemas.microsoft.com/office/drawing/2014/main" xmlns="" id="{715A5030-6C56-44C8-B87D-D3A02E55ED5D}"/>
                </a:ext>
              </a:extLst>
            </p:cNvPr>
            <p:cNvCxnSpPr>
              <a:cxnSpLocks/>
            </p:cNvCxnSpPr>
            <p:nvPr/>
          </p:nvCxnSpPr>
          <p:spPr>
            <a:xfrm>
              <a:off x="1566018" y="5177152"/>
              <a:ext cx="3133430" cy="0"/>
            </a:xfrm>
            <a:prstGeom prst="line">
              <a:avLst/>
            </a:prstGeom>
            <a:ln w="25400">
              <a:prstDash val="sysDot"/>
            </a:ln>
          </p:spPr>
          <p:style>
            <a:lnRef idx="1">
              <a:schemeClr val="accent1"/>
            </a:lnRef>
            <a:fillRef idx="0">
              <a:schemeClr val="accent1"/>
            </a:fillRef>
            <a:effectRef idx="0">
              <a:schemeClr val="accent1"/>
            </a:effectRef>
            <a:fontRef idx="minor">
              <a:schemeClr val="tx1"/>
            </a:fontRef>
          </p:style>
        </p:cxnSp>
        <p:cxnSp>
          <p:nvCxnSpPr>
            <p:cNvPr id="88" name="直接连接符 87">
              <a:extLst>
                <a:ext uri="{FF2B5EF4-FFF2-40B4-BE49-F238E27FC236}">
                  <a16:creationId xmlns:a16="http://schemas.microsoft.com/office/drawing/2014/main" xmlns="" id="{9640B85D-B397-4B64-A486-D79D265B648B}"/>
                </a:ext>
              </a:extLst>
            </p:cNvPr>
            <p:cNvCxnSpPr>
              <a:cxnSpLocks/>
            </p:cNvCxnSpPr>
            <p:nvPr/>
          </p:nvCxnSpPr>
          <p:spPr>
            <a:xfrm>
              <a:off x="8093605" y="5177152"/>
              <a:ext cx="3133430" cy="0"/>
            </a:xfrm>
            <a:prstGeom prst="line">
              <a:avLst/>
            </a:prstGeom>
            <a:ln w="25400">
              <a:prstDash val="sysDot"/>
            </a:ln>
          </p:spPr>
          <p:style>
            <a:lnRef idx="1">
              <a:schemeClr val="accent1"/>
            </a:lnRef>
            <a:fillRef idx="0">
              <a:schemeClr val="accent1"/>
            </a:fillRef>
            <a:effectRef idx="0">
              <a:schemeClr val="accent1"/>
            </a:effectRef>
            <a:fontRef idx="minor">
              <a:schemeClr val="tx1"/>
            </a:fontRef>
          </p:style>
        </p:cxnSp>
      </p:grpSp>
    </p:spTree>
    <p:custDataLst>
      <p:tags r:id="rId1"/>
    </p:custDataLst>
    <p:extLst>
      <p:ext uri="{BB962C8B-B14F-4D97-AF65-F5344CB8AC3E}">
        <p14:creationId xmlns:p14="http://schemas.microsoft.com/office/powerpoint/2010/main" val="3642602065"/>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1" y="2949865"/>
            <a:ext cx="12191999" cy="657225"/>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lIns="180000" tIns="0" rIns="180000" bIns="0" anchor="ctr"/>
          <a:lstStyle/>
          <a:p>
            <a:pPr algn="ctr">
              <a:defRPr/>
            </a:pPr>
            <a:r>
              <a:rPr lang="en-US" altLang="zh-CN" sz="2800" dirty="0" smtClean="0">
                <a:solidFill>
                  <a:prstClr val="white"/>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eiryo" panose="020B0604030504040204" pitchFamily="34" charset="-128"/>
              </a:rPr>
              <a:t>                                             www.ypppt.com</a:t>
            </a:r>
            <a:endParaRPr lang="zh-CN" altLang="en-US" sz="2800" dirty="0">
              <a:solidFill>
                <a:srgbClr val="CEEAB0"/>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eiryo" panose="020B0604030504040204" pitchFamily="34" charset="-128"/>
            </a:endParaRPr>
          </a:p>
        </p:txBody>
      </p:sp>
      <p:sp>
        <p:nvSpPr>
          <p:cNvPr id="7" name="矩形 6"/>
          <p:cNvSpPr/>
          <p:nvPr/>
        </p:nvSpPr>
        <p:spPr>
          <a:xfrm>
            <a:off x="0" y="2182092"/>
            <a:ext cx="12191999" cy="775277"/>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defRPr/>
            </a:pPr>
            <a:r>
              <a:rPr lang="zh-CN" altLang="en-US" sz="2800" spc="200" dirty="0" smtClean="0">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                更多</a:t>
            </a:r>
            <a:r>
              <a:rPr lang="zh-CN" altLang="en-US" sz="2800" spc="200" dirty="0">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精品</a:t>
            </a:r>
            <a:r>
              <a:rPr lang="en-US" altLang="zh-CN" sz="2800" spc="200" dirty="0">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PPT</a:t>
            </a:r>
            <a:r>
              <a:rPr lang="zh-CN" altLang="en-US" sz="2800" spc="200" dirty="0">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资源尽在</a:t>
            </a:r>
            <a:r>
              <a:rPr lang="en-US" altLang="zh-CN" sz="2800" spc="200" dirty="0">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a:t>
            </a:r>
            <a:r>
              <a:rPr lang="zh-CN" altLang="en-US" sz="2800" spc="200" dirty="0">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优品</a:t>
            </a:r>
            <a:r>
              <a:rPr lang="en-US" altLang="zh-CN" sz="2800" spc="200" dirty="0">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PPT</a:t>
            </a:r>
            <a:r>
              <a:rPr lang="zh-CN" altLang="en-US" sz="2800" spc="200" dirty="0">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a:t>
            </a:r>
          </a:p>
        </p:txBody>
      </p:sp>
      <p:sp>
        <p:nvSpPr>
          <p:cNvPr id="12" name="矩形 11"/>
          <p:cNvSpPr/>
          <p:nvPr/>
        </p:nvSpPr>
        <p:spPr>
          <a:xfrm>
            <a:off x="2581830" y="3921022"/>
            <a:ext cx="6906409" cy="1692771"/>
          </a:xfrm>
          <a:prstGeom prst="rect">
            <a:avLst/>
          </a:prstGeom>
          <a:noFill/>
          <a:ln w="25400" cap="flat" cmpd="sng" algn="ctr">
            <a:noFill/>
            <a:prstDash val="solid"/>
          </a:ln>
          <a:effectLst/>
        </p:spPr>
        <p:txBody>
          <a:bodyPr rtlCol="0" anchor="ctr"/>
          <a:lstStyle/>
          <a:p>
            <a:pPr>
              <a:lnSpc>
                <a:spcPts val="2400"/>
              </a:lnSpc>
            </a:pPr>
            <a:r>
              <a:rPr lang="en-US" altLang="zh-CN" sz="1200" kern="0" dirty="0">
                <a:solidFill>
                  <a:srgbClr val="EEECE1">
                    <a:lumMod val="25000"/>
                  </a:srgbClr>
                </a:solidFill>
                <a:latin typeface="微软雅黑" panose="020B0503020204020204" pitchFamily="34" charset="-122"/>
                <a:ea typeface="微软雅黑" panose="020B0503020204020204" pitchFamily="34" charset="-122"/>
              </a:rPr>
              <a:t>PPT</a:t>
            </a:r>
            <a:r>
              <a:rPr lang="zh-CN" altLang="en-US" sz="1200" kern="0" dirty="0">
                <a:solidFill>
                  <a:srgbClr val="EEECE1">
                    <a:lumMod val="25000"/>
                  </a:srgbClr>
                </a:solidFill>
                <a:latin typeface="微软雅黑" panose="020B0503020204020204" pitchFamily="34" charset="-122"/>
                <a:ea typeface="微软雅黑" panose="020B0503020204020204" pitchFamily="34" charset="-122"/>
              </a:rPr>
              <a:t>模板下载</a:t>
            </a:r>
            <a:r>
              <a:rPr lang="zh-CN" altLang="en-US" sz="1200" kern="0" dirty="0" smtClean="0">
                <a:solidFill>
                  <a:srgbClr val="EEECE1">
                    <a:lumMod val="25000"/>
                  </a:srgbClr>
                </a:solidFill>
                <a:latin typeface="微软雅黑" panose="020B0503020204020204" pitchFamily="34" charset="-122"/>
                <a:ea typeface="微软雅黑" panose="020B0503020204020204" pitchFamily="34" charset="-122"/>
              </a:rPr>
              <a:t>：</a:t>
            </a:r>
            <a:r>
              <a:rPr lang="en-US" altLang="zh-CN" sz="1200" kern="0" dirty="0" smtClean="0">
                <a:solidFill>
                  <a:srgbClr val="EEECE1">
                    <a:lumMod val="25000"/>
                  </a:srgbClr>
                </a:solidFill>
                <a:latin typeface="微软雅黑" panose="020B0503020204020204" pitchFamily="34" charset="-122"/>
                <a:ea typeface="微软雅黑" panose="020B0503020204020204" pitchFamily="34" charset="-122"/>
                <a:hlinkClick r:id="rId3"/>
              </a:rPr>
              <a:t>www.ypppt.com/moban/</a:t>
            </a:r>
            <a:r>
              <a:rPr lang="en-US" altLang="zh-CN" sz="1200" kern="0" dirty="0" smtClean="0">
                <a:solidFill>
                  <a:srgbClr val="EEECE1">
                    <a:lumMod val="25000"/>
                  </a:srgbClr>
                </a:solidFill>
                <a:latin typeface="微软雅黑" panose="020B0503020204020204" pitchFamily="34" charset="-122"/>
                <a:ea typeface="微软雅黑" panose="020B0503020204020204" pitchFamily="34" charset="-122"/>
              </a:rPr>
              <a:t>         </a:t>
            </a:r>
            <a:r>
              <a:rPr lang="zh-CN" altLang="en-US" sz="1200" kern="0" dirty="0" smtClean="0">
                <a:solidFill>
                  <a:srgbClr val="EEECE1">
                    <a:lumMod val="25000"/>
                  </a:srgbClr>
                </a:solidFill>
                <a:latin typeface="微软雅黑" panose="020B0503020204020204" pitchFamily="34" charset="-122"/>
                <a:ea typeface="微软雅黑" panose="020B0503020204020204" pitchFamily="34" charset="-122"/>
              </a:rPr>
              <a:t>节</a:t>
            </a:r>
            <a:r>
              <a:rPr lang="zh-CN" altLang="en-US" sz="1200" kern="0" dirty="0">
                <a:solidFill>
                  <a:srgbClr val="EEECE1">
                    <a:lumMod val="25000"/>
                  </a:srgbClr>
                </a:solidFill>
                <a:latin typeface="微软雅黑" panose="020B0503020204020204" pitchFamily="34" charset="-122"/>
                <a:ea typeface="微软雅黑" panose="020B0503020204020204" pitchFamily="34" charset="-122"/>
              </a:rPr>
              <a:t>日</a:t>
            </a:r>
            <a:r>
              <a:rPr lang="en-US" altLang="zh-CN" sz="1200" kern="0" dirty="0">
                <a:solidFill>
                  <a:srgbClr val="EEECE1">
                    <a:lumMod val="25000"/>
                  </a:srgbClr>
                </a:solidFill>
                <a:latin typeface="微软雅黑" panose="020B0503020204020204" pitchFamily="34" charset="-122"/>
                <a:ea typeface="微软雅黑" panose="020B0503020204020204" pitchFamily="34" charset="-122"/>
              </a:rPr>
              <a:t>PPT</a:t>
            </a:r>
            <a:r>
              <a:rPr lang="zh-CN" altLang="en-US" sz="1200" kern="0" dirty="0">
                <a:solidFill>
                  <a:srgbClr val="EEECE1">
                    <a:lumMod val="25000"/>
                  </a:srgbClr>
                </a:solidFill>
                <a:latin typeface="微软雅黑" panose="020B0503020204020204" pitchFamily="34" charset="-122"/>
                <a:ea typeface="微软雅黑" panose="020B0503020204020204" pitchFamily="34" charset="-122"/>
              </a:rPr>
              <a:t>模板：</a:t>
            </a:r>
            <a:r>
              <a:rPr lang="en-US" altLang="zh-CN" sz="1200" kern="0" dirty="0">
                <a:solidFill>
                  <a:srgbClr val="EEECE1">
                    <a:lumMod val="25000"/>
                  </a:srgbClr>
                </a:solidFill>
                <a:latin typeface="微软雅黑" panose="020B0503020204020204" pitchFamily="34" charset="-122"/>
                <a:ea typeface="微软雅黑" panose="020B0503020204020204" pitchFamily="34" charset="-122"/>
                <a:hlinkClick r:id="rId4"/>
              </a:rPr>
              <a:t>www.ypppt.com/jieri/</a:t>
            </a:r>
            <a:endParaRPr lang="en-US" altLang="zh-CN" sz="1200" kern="0" dirty="0">
              <a:solidFill>
                <a:srgbClr val="EEECE1">
                  <a:lumMod val="25000"/>
                </a:srgbClr>
              </a:solidFill>
              <a:latin typeface="微软雅黑" panose="020B0503020204020204" pitchFamily="34" charset="-122"/>
              <a:ea typeface="微软雅黑" panose="020B0503020204020204" pitchFamily="34" charset="-122"/>
            </a:endParaRPr>
          </a:p>
          <a:p>
            <a:pPr>
              <a:lnSpc>
                <a:spcPts val="2400"/>
              </a:lnSpc>
            </a:pPr>
            <a:r>
              <a:rPr lang="en-US" altLang="zh-CN" sz="1200" kern="0" dirty="0">
                <a:solidFill>
                  <a:srgbClr val="EEECE1">
                    <a:lumMod val="25000"/>
                  </a:srgbClr>
                </a:solidFill>
                <a:latin typeface="微软雅黑" panose="020B0503020204020204" pitchFamily="34" charset="-122"/>
                <a:ea typeface="微软雅黑" panose="020B0503020204020204" pitchFamily="34" charset="-122"/>
              </a:rPr>
              <a:t>PPT</a:t>
            </a:r>
            <a:r>
              <a:rPr lang="zh-CN" altLang="en-US" sz="1200" kern="0" dirty="0">
                <a:solidFill>
                  <a:srgbClr val="EEECE1">
                    <a:lumMod val="25000"/>
                  </a:srgbClr>
                </a:solidFill>
                <a:latin typeface="微软雅黑" panose="020B0503020204020204" pitchFamily="34" charset="-122"/>
                <a:ea typeface="微软雅黑" panose="020B0503020204020204" pitchFamily="34" charset="-122"/>
              </a:rPr>
              <a:t>背景图片：</a:t>
            </a:r>
            <a:r>
              <a:rPr lang="en-US" altLang="zh-CN" sz="1200" kern="0" dirty="0">
                <a:solidFill>
                  <a:srgbClr val="EEECE1">
                    <a:lumMod val="25000"/>
                  </a:srgbClr>
                </a:solidFill>
                <a:latin typeface="微软雅黑" panose="020B0503020204020204" pitchFamily="34" charset="-122"/>
                <a:ea typeface="微软雅黑" panose="020B0503020204020204" pitchFamily="34" charset="-122"/>
                <a:hlinkClick r:id="rId5"/>
              </a:rPr>
              <a:t>www.ypppt.com/beijing/</a:t>
            </a:r>
            <a:r>
              <a:rPr lang="en-US" altLang="zh-CN" sz="1200" kern="0" dirty="0">
                <a:solidFill>
                  <a:srgbClr val="EEECE1">
                    <a:lumMod val="25000"/>
                  </a:srgbClr>
                </a:solidFill>
                <a:latin typeface="微软雅黑" panose="020B0503020204020204" pitchFamily="34" charset="-122"/>
                <a:ea typeface="微软雅黑" panose="020B0503020204020204" pitchFamily="34" charset="-122"/>
              </a:rPr>
              <a:t>          </a:t>
            </a:r>
            <a:r>
              <a:rPr lang="en-US" altLang="zh-CN" sz="1200" kern="0" dirty="0" smtClean="0">
                <a:solidFill>
                  <a:srgbClr val="EEECE1">
                    <a:lumMod val="25000"/>
                  </a:srgbClr>
                </a:solidFill>
                <a:latin typeface="微软雅黑" panose="020B0503020204020204" pitchFamily="34" charset="-122"/>
                <a:ea typeface="微软雅黑" panose="020B0503020204020204" pitchFamily="34" charset="-122"/>
              </a:rPr>
              <a:t>PPT</a:t>
            </a:r>
            <a:r>
              <a:rPr lang="zh-CN" altLang="en-US" sz="1200" kern="0" dirty="0">
                <a:solidFill>
                  <a:srgbClr val="EEECE1">
                    <a:lumMod val="25000"/>
                  </a:srgbClr>
                </a:solidFill>
                <a:latin typeface="微软雅黑" panose="020B0503020204020204" pitchFamily="34" charset="-122"/>
                <a:ea typeface="微软雅黑" panose="020B0503020204020204" pitchFamily="34" charset="-122"/>
              </a:rPr>
              <a:t>图表下载：</a:t>
            </a:r>
            <a:r>
              <a:rPr lang="en-US" altLang="zh-CN" sz="1200" kern="0" dirty="0">
                <a:solidFill>
                  <a:srgbClr val="EEECE1">
                    <a:lumMod val="25000"/>
                  </a:srgbClr>
                </a:solidFill>
                <a:latin typeface="微软雅黑" panose="020B0503020204020204" pitchFamily="34" charset="-122"/>
                <a:ea typeface="微软雅黑" panose="020B0503020204020204" pitchFamily="34" charset="-122"/>
                <a:hlinkClick r:id="rId6"/>
              </a:rPr>
              <a:t>www.ypppt.com/tubiao/</a:t>
            </a:r>
            <a:endParaRPr lang="en-US" altLang="zh-CN" sz="1200" kern="0" dirty="0">
              <a:solidFill>
                <a:srgbClr val="EEECE1">
                  <a:lumMod val="25000"/>
                </a:srgbClr>
              </a:solidFill>
              <a:latin typeface="微软雅黑" panose="020B0503020204020204" pitchFamily="34" charset="-122"/>
              <a:ea typeface="微软雅黑" panose="020B0503020204020204" pitchFamily="34" charset="-122"/>
            </a:endParaRPr>
          </a:p>
          <a:p>
            <a:pPr>
              <a:lnSpc>
                <a:spcPts val="2400"/>
              </a:lnSpc>
            </a:pPr>
            <a:r>
              <a:rPr lang="en-US" altLang="zh-CN" sz="1200" kern="0" dirty="0">
                <a:solidFill>
                  <a:srgbClr val="EEECE1">
                    <a:lumMod val="25000"/>
                  </a:srgbClr>
                </a:solidFill>
                <a:latin typeface="微软雅黑" panose="020B0503020204020204" pitchFamily="34" charset="-122"/>
                <a:ea typeface="微软雅黑" panose="020B0503020204020204" pitchFamily="34" charset="-122"/>
              </a:rPr>
              <a:t>PPT</a:t>
            </a:r>
            <a:r>
              <a:rPr lang="zh-CN" altLang="en-US" sz="1200" kern="0" dirty="0">
                <a:solidFill>
                  <a:srgbClr val="EEECE1">
                    <a:lumMod val="25000"/>
                  </a:srgbClr>
                </a:solidFill>
                <a:latin typeface="微软雅黑" panose="020B0503020204020204" pitchFamily="34" charset="-122"/>
                <a:ea typeface="微软雅黑" panose="020B0503020204020204" pitchFamily="34" charset="-122"/>
              </a:rPr>
              <a:t>素材下载：</a:t>
            </a:r>
            <a:r>
              <a:rPr lang="en-US" altLang="zh-CN" sz="1200" kern="0" dirty="0">
                <a:solidFill>
                  <a:srgbClr val="EEECE1">
                    <a:lumMod val="25000"/>
                  </a:srgbClr>
                </a:solidFill>
                <a:latin typeface="微软雅黑" panose="020B0503020204020204" pitchFamily="34" charset="-122"/>
                <a:ea typeface="微软雅黑" panose="020B0503020204020204" pitchFamily="34" charset="-122"/>
              </a:rPr>
              <a:t> </a:t>
            </a:r>
            <a:r>
              <a:rPr lang="en-US" altLang="zh-CN" sz="1200" kern="0" dirty="0">
                <a:solidFill>
                  <a:srgbClr val="EEECE1">
                    <a:lumMod val="25000"/>
                  </a:srgbClr>
                </a:solidFill>
                <a:latin typeface="微软雅黑" panose="020B0503020204020204" pitchFamily="34" charset="-122"/>
                <a:ea typeface="微软雅黑" panose="020B0503020204020204" pitchFamily="34" charset="-122"/>
                <a:hlinkClick r:id="rId7"/>
              </a:rPr>
              <a:t>www.ypppt.com/sucai/</a:t>
            </a:r>
            <a:r>
              <a:rPr lang="en-US" altLang="zh-CN" sz="1200" kern="0" dirty="0">
                <a:solidFill>
                  <a:srgbClr val="EEECE1">
                    <a:lumMod val="25000"/>
                  </a:srgbClr>
                </a:solidFill>
                <a:latin typeface="微软雅黑" panose="020B0503020204020204" pitchFamily="34" charset="-122"/>
                <a:ea typeface="微软雅黑" panose="020B0503020204020204" pitchFamily="34" charset="-122"/>
              </a:rPr>
              <a:t>            </a:t>
            </a:r>
            <a:r>
              <a:rPr lang="en-US" altLang="zh-CN" sz="1200" kern="0" dirty="0" smtClean="0">
                <a:solidFill>
                  <a:srgbClr val="EEECE1">
                    <a:lumMod val="25000"/>
                  </a:srgbClr>
                </a:solidFill>
                <a:latin typeface="微软雅黑" panose="020B0503020204020204" pitchFamily="34" charset="-122"/>
                <a:ea typeface="微软雅黑" panose="020B0503020204020204" pitchFamily="34" charset="-122"/>
              </a:rPr>
              <a:t>PPT</a:t>
            </a:r>
            <a:r>
              <a:rPr lang="zh-CN" altLang="en-US" sz="1200" kern="0" dirty="0">
                <a:solidFill>
                  <a:srgbClr val="EEECE1">
                    <a:lumMod val="25000"/>
                  </a:srgbClr>
                </a:solidFill>
                <a:latin typeface="微软雅黑" panose="020B0503020204020204" pitchFamily="34" charset="-122"/>
                <a:ea typeface="微软雅黑" panose="020B0503020204020204" pitchFamily="34" charset="-122"/>
              </a:rPr>
              <a:t>教程下载：</a:t>
            </a:r>
            <a:r>
              <a:rPr lang="en-US" altLang="zh-CN" sz="1200" kern="0" dirty="0">
                <a:solidFill>
                  <a:srgbClr val="EEECE1">
                    <a:lumMod val="25000"/>
                  </a:srgbClr>
                </a:solidFill>
                <a:latin typeface="微软雅黑" panose="020B0503020204020204" pitchFamily="34" charset="-122"/>
                <a:ea typeface="微软雅黑" panose="020B0503020204020204" pitchFamily="34" charset="-122"/>
                <a:hlinkClick r:id="rId8"/>
              </a:rPr>
              <a:t>www.ypppt.com/jiaocheng</a:t>
            </a:r>
            <a:r>
              <a:rPr lang="en-US" altLang="zh-CN" sz="1200" kern="0" dirty="0" smtClean="0">
                <a:solidFill>
                  <a:srgbClr val="EEECE1">
                    <a:lumMod val="25000"/>
                  </a:srgbClr>
                </a:solidFill>
                <a:latin typeface="微软雅黑" panose="020B0503020204020204" pitchFamily="34" charset="-122"/>
                <a:ea typeface="微软雅黑" panose="020B0503020204020204" pitchFamily="34" charset="-122"/>
                <a:hlinkClick r:id="rId8"/>
              </a:rPr>
              <a:t>/</a:t>
            </a:r>
            <a:endParaRPr lang="en-US" altLang="zh-CN" sz="1200" kern="0" dirty="0" smtClean="0">
              <a:solidFill>
                <a:srgbClr val="EEECE1">
                  <a:lumMod val="25000"/>
                </a:srgbClr>
              </a:solidFill>
              <a:latin typeface="微软雅黑" panose="020B0503020204020204" pitchFamily="34" charset="-122"/>
              <a:ea typeface="微软雅黑" panose="020B0503020204020204" pitchFamily="34" charset="-122"/>
            </a:endParaRPr>
          </a:p>
          <a:p>
            <a:pPr>
              <a:lnSpc>
                <a:spcPts val="2400"/>
              </a:lnSpc>
            </a:pPr>
            <a:r>
              <a:rPr lang="zh-CN" altLang="en-US" sz="1200" kern="0" dirty="0">
                <a:solidFill>
                  <a:srgbClr val="EEECE1">
                    <a:lumMod val="25000"/>
                  </a:srgbClr>
                </a:solidFill>
                <a:latin typeface="微软雅黑" panose="020B0503020204020204" pitchFamily="34" charset="-122"/>
                <a:ea typeface="微软雅黑" panose="020B0503020204020204" pitchFamily="34" charset="-122"/>
              </a:rPr>
              <a:t>字</a:t>
            </a:r>
            <a:r>
              <a:rPr lang="zh-CN" altLang="en-US" sz="1200" kern="0" dirty="0" smtClean="0">
                <a:solidFill>
                  <a:srgbClr val="EEECE1">
                    <a:lumMod val="25000"/>
                  </a:srgbClr>
                </a:solidFill>
                <a:latin typeface="微软雅黑" panose="020B0503020204020204" pitchFamily="34" charset="-122"/>
                <a:ea typeface="微软雅黑" panose="020B0503020204020204" pitchFamily="34" charset="-122"/>
              </a:rPr>
              <a:t>体下载：</a:t>
            </a:r>
            <a:r>
              <a:rPr lang="en-US" altLang="zh-CN" sz="1200" kern="0" dirty="0" smtClean="0">
                <a:solidFill>
                  <a:srgbClr val="EEECE1">
                    <a:lumMod val="25000"/>
                  </a:srgbClr>
                </a:solidFill>
                <a:latin typeface="微软雅黑" panose="020B0503020204020204" pitchFamily="34" charset="-122"/>
                <a:ea typeface="微软雅黑" panose="020B0503020204020204" pitchFamily="34" charset="-122"/>
                <a:hlinkClick r:id="rId9"/>
              </a:rPr>
              <a:t>www.ypppt.com/ziti</a:t>
            </a:r>
            <a:r>
              <a:rPr lang="en-US" altLang="zh-CN" sz="1200" kern="0" dirty="0">
                <a:solidFill>
                  <a:srgbClr val="EEECE1">
                    <a:lumMod val="25000"/>
                  </a:srgbClr>
                </a:solidFill>
                <a:latin typeface="微软雅黑" panose="020B0503020204020204" pitchFamily="34" charset="-122"/>
                <a:ea typeface="微软雅黑" panose="020B0503020204020204" pitchFamily="34" charset="-122"/>
                <a:hlinkClick r:id="rId9"/>
              </a:rPr>
              <a:t>/</a:t>
            </a:r>
            <a:r>
              <a:rPr lang="en-US" altLang="zh-CN" sz="1200" kern="0" dirty="0" smtClean="0">
                <a:solidFill>
                  <a:srgbClr val="EEECE1">
                    <a:lumMod val="25000"/>
                  </a:srgbClr>
                </a:solidFill>
                <a:latin typeface="微软雅黑" panose="020B0503020204020204" pitchFamily="34" charset="-122"/>
                <a:ea typeface="微软雅黑" panose="020B0503020204020204" pitchFamily="34" charset="-122"/>
              </a:rPr>
              <a:t>                       </a:t>
            </a:r>
            <a:r>
              <a:rPr lang="zh-CN" altLang="en-US" sz="1200" kern="0" dirty="0" smtClean="0">
                <a:solidFill>
                  <a:srgbClr val="EEECE1">
                    <a:lumMod val="25000"/>
                  </a:srgbClr>
                </a:solidFill>
                <a:latin typeface="微软雅黑" panose="020B0503020204020204" pitchFamily="34" charset="-122"/>
                <a:ea typeface="微软雅黑" panose="020B0503020204020204" pitchFamily="34" charset="-122"/>
              </a:rPr>
              <a:t>绘本故事</a:t>
            </a:r>
            <a:r>
              <a:rPr lang="en-US" altLang="zh-CN" sz="1200" kern="0" dirty="0" smtClean="0">
                <a:solidFill>
                  <a:srgbClr val="EEECE1">
                    <a:lumMod val="25000"/>
                  </a:srgbClr>
                </a:solidFill>
                <a:latin typeface="微软雅黑" panose="020B0503020204020204" pitchFamily="34" charset="-122"/>
                <a:ea typeface="微软雅黑" panose="020B0503020204020204" pitchFamily="34" charset="-122"/>
              </a:rPr>
              <a:t>PPT</a:t>
            </a:r>
            <a:r>
              <a:rPr lang="zh-CN" altLang="en-US" sz="1200" kern="0" dirty="0" smtClean="0">
                <a:solidFill>
                  <a:srgbClr val="EEECE1">
                    <a:lumMod val="25000"/>
                  </a:srgbClr>
                </a:solidFill>
                <a:latin typeface="微软雅黑" panose="020B0503020204020204" pitchFamily="34" charset="-122"/>
                <a:ea typeface="微软雅黑" panose="020B0503020204020204" pitchFamily="34" charset="-122"/>
              </a:rPr>
              <a:t>：</a:t>
            </a:r>
            <a:r>
              <a:rPr lang="en-US" altLang="zh-CN" sz="1200" kern="0" dirty="0" smtClean="0">
                <a:solidFill>
                  <a:srgbClr val="EEECE1">
                    <a:lumMod val="25000"/>
                  </a:srgbClr>
                </a:solidFill>
                <a:latin typeface="微软雅黑" panose="020B0503020204020204" pitchFamily="34" charset="-122"/>
                <a:ea typeface="微软雅黑" panose="020B0503020204020204" pitchFamily="34" charset="-122"/>
                <a:hlinkClick r:id="rId10"/>
              </a:rPr>
              <a:t>www.ypppt.com/gushi/</a:t>
            </a:r>
            <a:endParaRPr lang="en-US" altLang="zh-CN" sz="1200" kern="0" dirty="0" smtClean="0">
              <a:solidFill>
                <a:srgbClr val="EEECE1">
                  <a:lumMod val="25000"/>
                </a:srgbClr>
              </a:solidFill>
              <a:latin typeface="微软雅黑" panose="020B0503020204020204" pitchFamily="34" charset="-122"/>
              <a:ea typeface="微软雅黑" panose="020B0503020204020204" pitchFamily="34" charset="-122"/>
            </a:endParaRPr>
          </a:p>
          <a:p>
            <a:pPr>
              <a:lnSpc>
                <a:spcPts val="2400"/>
              </a:lnSpc>
            </a:pPr>
            <a:r>
              <a:rPr lang="en-US" altLang="zh-CN" sz="1200" kern="0" dirty="0" smtClean="0">
                <a:solidFill>
                  <a:srgbClr val="EEECE1">
                    <a:lumMod val="25000"/>
                  </a:srgbClr>
                </a:solidFill>
                <a:latin typeface="微软雅黑" panose="020B0503020204020204" pitchFamily="34" charset="-122"/>
                <a:ea typeface="微软雅黑" panose="020B0503020204020204" pitchFamily="34" charset="-122"/>
              </a:rPr>
              <a:t>PPT</a:t>
            </a:r>
            <a:r>
              <a:rPr lang="zh-CN" altLang="en-US" sz="1200" kern="0" dirty="0" smtClean="0">
                <a:solidFill>
                  <a:srgbClr val="EEECE1">
                    <a:lumMod val="25000"/>
                  </a:srgbClr>
                </a:solidFill>
                <a:latin typeface="微软雅黑" panose="020B0503020204020204" pitchFamily="34" charset="-122"/>
                <a:ea typeface="微软雅黑" panose="020B0503020204020204" pitchFamily="34" charset="-122"/>
              </a:rPr>
              <a:t>课件：</a:t>
            </a:r>
            <a:r>
              <a:rPr lang="en-US" altLang="zh-CN" sz="1200" kern="0" dirty="0" smtClean="0">
                <a:solidFill>
                  <a:srgbClr val="EEECE1">
                    <a:lumMod val="25000"/>
                  </a:srgbClr>
                </a:solidFill>
                <a:latin typeface="微软雅黑" panose="020B0503020204020204" pitchFamily="34" charset="-122"/>
                <a:ea typeface="微软雅黑" panose="020B0503020204020204" pitchFamily="34" charset="-122"/>
                <a:hlinkClick r:id="rId11"/>
              </a:rPr>
              <a:t>www.ypppt.com/kejian/</a:t>
            </a:r>
            <a:endParaRPr lang="en-US" altLang="zh-CN" sz="1200" kern="0" dirty="0">
              <a:solidFill>
                <a:srgbClr val="EEECE1">
                  <a:lumMod val="25000"/>
                </a:srgbClr>
              </a:solidFill>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val="86276331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矩形 8">
            <a:extLst>
              <a:ext uri="{FF2B5EF4-FFF2-40B4-BE49-F238E27FC236}">
                <a16:creationId xmlns:a16="http://schemas.microsoft.com/office/drawing/2014/main" xmlns="" id="{22335E8D-05FC-4CE2-8C4C-472BEDEBA900}"/>
              </a:ext>
            </a:extLst>
          </p:cNvPr>
          <p:cNvSpPr/>
          <p:nvPr/>
        </p:nvSpPr>
        <p:spPr>
          <a:xfrm>
            <a:off x="5965372" y="356789"/>
            <a:ext cx="5544370" cy="4101200"/>
          </a:xfrm>
          <a:prstGeom prst="rect">
            <a:avLst/>
          </a:prstGeom>
          <a:pattFill prst="pct10">
            <a:fgClr>
              <a:schemeClr val="tx2">
                <a:lumMod val="10000"/>
                <a:lumOff val="90000"/>
              </a:schemeClr>
            </a:fgClr>
            <a:bgClr>
              <a:schemeClr val="bg1"/>
            </a:bgClr>
          </a:pattFill>
          <a:ln w="762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4400">
              <a:solidFill>
                <a:schemeClr val="accent1"/>
              </a:solidFill>
              <a:latin typeface="字魂43号-国潮手书" panose="00000500000000000000" pitchFamily="2" charset="-122"/>
              <a:ea typeface="字魂43号-国潮手书" panose="00000500000000000000" pitchFamily="2" charset="-122"/>
            </a:endParaRPr>
          </a:p>
        </p:txBody>
      </p:sp>
      <p:sp>
        <p:nvSpPr>
          <p:cNvPr id="15" name="任意多边形: 形状 14">
            <a:extLst>
              <a:ext uri="{FF2B5EF4-FFF2-40B4-BE49-F238E27FC236}">
                <a16:creationId xmlns:a16="http://schemas.microsoft.com/office/drawing/2014/main" xmlns="" id="{4CBCB8CD-BD92-4483-8E96-4EFAA8E37CD3}"/>
              </a:ext>
            </a:extLst>
          </p:cNvPr>
          <p:cNvSpPr/>
          <p:nvPr/>
        </p:nvSpPr>
        <p:spPr>
          <a:xfrm>
            <a:off x="4768362" y="133804"/>
            <a:ext cx="5455137" cy="5036458"/>
          </a:xfrm>
          <a:custGeom>
            <a:avLst/>
            <a:gdLst>
              <a:gd name="connsiteX0" fmla="*/ 546100 w 5626100"/>
              <a:gd name="connsiteY0" fmla="*/ 292100 h 5194300"/>
              <a:gd name="connsiteX1" fmla="*/ 0 w 5626100"/>
              <a:gd name="connsiteY1" fmla="*/ 482600 h 5194300"/>
              <a:gd name="connsiteX2" fmla="*/ 127000 w 5626100"/>
              <a:gd name="connsiteY2" fmla="*/ 1054100 h 5194300"/>
              <a:gd name="connsiteX3" fmla="*/ 292100 w 5626100"/>
              <a:gd name="connsiteY3" fmla="*/ 1143000 h 5194300"/>
              <a:gd name="connsiteX4" fmla="*/ 317500 w 5626100"/>
              <a:gd name="connsiteY4" fmla="*/ 1612900 h 5194300"/>
              <a:gd name="connsiteX5" fmla="*/ 660400 w 5626100"/>
              <a:gd name="connsiteY5" fmla="*/ 1727200 h 5194300"/>
              <a:gd name="connsiteX6" fmla="*/ 990600 w 5626100"/>
              <a:gd name="connsiteY6" fmla="*/ 2667000 h 5194300"/>
              <a:gd name="connsiteX7" fmla="*/ 1041400 w 5626100"/>
              <a:gd name="connsiteY7" fmla="*/ 3263900 h 5194300"/>
              <a:gd name="connsiteX8" fmla="*/ 1727200 w 5626100"/>
              <a:gd name="connsiteY8" fmla="*/ 3873500 h 5194300"/>
              <a:gd name="connsiteX9" fmla="*/ 1866900 w 5626100"/>
              <a:gd name="connsiteY9" fmla="*/ 4102100 h 5194300"/>
              <a:gd name="connsiteX10" fmla="*/ 1790700 w 5626100"/>
              <a:gd name="connsiteY10" fmla="*/ 4572000 h 5194300"/>
              <a:gd name="connsiteX11" fmla="*/ 1663700 w 5626100"/>
              <a:gd name="connsiteY11" fmla="*/ 4927600 h 5194300"/>
              <a:gd name="connsiteX12" fmla="*/ 2120900 w 5626100"/>
              <a:gd name="connsiteY12" fmla="*/ 5003800 h 5194300"/>
              <a:gd name="connsiteX13" fmla="*/ 2247900 w 5626100"/>
              <a:gd name="connsiteY13" fmla="*/ 4902200 h 5194300"/>
              <a:gd name="connsiteX14" fmla="*/ 2362200 w 5626100"/>
              <a:gd name="connsiteY14" fmla="*/ 5194300 h 5194300"/>
              <a:gd name="connsiteX15" fmla="*/ 2806700 w 5626100"/>
              <a:gd name="connsiteY15" fmla="*/ 5105400 h 5194300"/>
              <a:gd name="connsiteX16" fmla="*/ 3060700 w 5626100"/>
              <a:gd name="connsiteY16" fmla="*/ 4699000 h 5194300"/>
              <a:gd name="connsiteX17" fmla="*/ 2959100 w 5626100"/>
              <a:gd name="connsiteY17" fmla="*/ 4203700 h 5194300"/>
              <a:gd name="connsiteX18" fmla="*/ 3060700 w 5626100"/>
              <a:gd name="connsiteY18" fmla="*/ 3467100 h 5194300"/>
              <a:gd name="connsiteX19" fmla="*/ 3416300 w 5626100"/>
              <a:gd name="connsiteY19" fmla="*/ 3530600 h 5194300"/>
              <a:gd name="connsiteX20" fmla="*/ 3695700 w 5626100"/>
              <a:gd name="connsiteY20" fmla="*/ 3822700 h 5194300"/>
              <a:gd name="connsiteX21" fmla="*/ 3962400 w 5626100"/>
              <a:gd name="connsiteY21" fmla="*/ 3822700 h 5194300"/>
              <a:gd name="connsiteX22" fmla="*/ 4267200 w 5626100"/>
              <a:gd name="connsiteY22" fmla="*/ 3403600 h 5194300"/>
              <a:gd name="connsiteX23" fmla="*/ 4406900 w 5626100"/>
              <a:gd name="connsiteY23" fmla="*/ 3644900 h 5194300"/>
              <a:gd name="connsiteX24" fmla="*/ 4406900 w 5626100"/>
              <a:gd name="connsiteY24" fmla="*/ 4216400 h 5194300"/>
              <a:gd name="connsiteX25" fmla="*/ 4254500 w 5626100"/>
              <a:gd name="connsiteY25" fmla="*/ 4699000 h 5194300"/>
              <a:gd name="connsiteX26" fmla="*/ 4914900 w 5626100"/>
              <a:gd name="connsiteY26" fmla="*/ 5003800 h 5194300"/>
              <a:gd name="connsiteX27" fmla="*/ 5194300 w 5626100"/>
              <a:gd name="connsiteY27" fmla="*/ 4660900 h 5194300"/>
              <a:gd name="connsiteX28" fmla="*/ 5295900 w 5626100"/>
              <a:gd name="connsiteY28" fmla="*/ 3733800 h 5194300"/>
              <a:gd name="connsiteX29" fmla="*/ 5486400 w 5626100"/>
              <a:gd name="connsiteY29" fmla="*/ 3619500 h 5194300"/>
              <a:gd name="connsiteX30" fmla="*/ 5422900 w 5626100"/>
              <a:gd name="connsiteY30" fmla="*/ 2895600 h 5194300"/>
              <a:gd name="connsiteX31" fmla="*/ 5600700 w 5626100"/>
              <a:gd name="connsiteY31" fmla="*/ 2095500 h 5194300"/>
              <a:gd name="connsiteX32" fmla="*/ 5626100 w 5626100"/>
              <a:gd name="connsiteY32" fmla="*/ 914400 h 5194300"/>
              <a:gd name="connsiteX33" fmla="*/ 5207000 w 5626100"/>
              <a:gd name="connsiteY33" fmla="*/ 457200 h 5194300"/>
              <a:gd name="connsiteX34" fmla="*/ 4800600 w 5626100"/>
              <a:gd name="connsiteY34" fmla="*/ 546100 h 5194300"/>
              <a:gd name="connsiteX35" fmla="*/ 3517900 w 5626100"/>
              <a:gd name="connsiteY35" fmla="*/ 952500 h 5194300"/>
              <a:gd name="connsiteX36" fmla="*/ 3175000 w 5626100"/>
              <a:gd name="connsiteY36" fmla="*/ 1003300 h 5194300"/>
              <a:gd name="connsiteX37" fmla="*/ 3200400 w 5626100"/>
              <a:gd name="connsiteY37" fmla="*/ 698500 h 5194300"/>
              <a:gd name="connsiteX38" fmla="*/ 2755900 w 5626100"/>
              <a:gd name="connsiteY38" fmla="*/ 368300 h 5194300"/>
              <a:gd name="connsiteX39" fmla="*/ 2336800 w 5626100"/>
              <a:gd name="connsiteY39" fmla="*/ 266700 h 5194300"/>
              <a:gd name="connsiteX40" fmla="*/ 1866900 w 5626100"/>
              <a:gd name="connsiteY40" fmla="*/ 495300 h 5194300"/>
              <a:gd name="connsiteX41" fmla="*/ 1727200 w 5626100"/>
              <a:gd name="connsiteY41" fmla="*/ 381000 h 5194300"/>
              <a:gd name="connsiteX42" fmla="*/ 2082800 w 5626100"/>
              <a:gd name="connsiteY42" fmla="*/ 139700 h 5194300"/>
              <a:gd name="connsiteX43" fmla="*/ 1866900 w 5626100"/>
              <a:gd name="connsiteY43" fmla="*/ 0 h 5194300"/>
              <a:gd name="connsiteX44" fmla="*/ 1701800 w 5626100"/>
              <a:gd name="connsiteY44" fmla="*/ 25400 h 5194300"/>
              <a:gd name="connsiteX45" fmla="*/ 863600 w 5626100"/>
              <a:gd name="connsiteY45" fmla="*/ 38100 h 5194300"/>
              <a:gd name="connsiteX46" fmla="*/ 546100 w 5626100"/>
              <a:gd name="connsiteY46" fmla="*/ 292100 h 5194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Lst>
            <a:rect l="l" t="t" r="r" b="b"/>
            <a:pathLst>
              <a:path w="5626100" h="5194300">
                <a:moveTo>
                  <a:pt x="546100" y="292100"/>
                </a:moveTo>
                <a:lnTo>
                  <a:pt x="0" y="482600"/>
                </a:lnTo>
                <a:lnTo>
                  <a:pt x="127000" y="1054100"/>
                </a:lnTo>
                <a:lnTo>
                  <a:pt x="292100" y="1143000"/>
                </a:lnTo>
                <a:lnTo>
                  <a:pt x="317500" y="1612900"/>
                </a:lnTo>
                <a:lnTo>
                  <a:pt x="660400" y="1727200"/>
                </a:lnTo>
                <a:lnTo>
                  <a:pt x="990600" y="2667000"/>
                </a:lnTo>
                <a:lnTo>
                  <a:pt x="1041400" y="3263900"/>
                </a:lnTo>
                <a:lnTo>
                  <a:pt x="1727200" y="3873500"/>
                </a:lnTo>
                <a:lnTo>
                  <a:pt x="1866900" y="4102100"/>
                </a:lnTo>
                <a:lnTo>
                  <a:pt x="1790700" y="4572000"/>
                </a:lnTo>
                <a:lnTo>
                  <a:pt x="1663700" y="4927600"/>
                </a:lnTo>
                <a:lnTo>
                  <a:pt x="2120900" y="5003800"/>
                </a:lnTo>
                <a:lnTo>
                  <a:pt x="2247900" y="4902200"/>
                </a:lnTo>
                <a:lnTo>
                  <a:pt x="2362200" y="5194300"/>
                </a:lnTo>
                <a:lnTo>
                  <a:pt x="2806700" y="5105400"/>
                </a:lnTo>
                <a:lnTo>
                  <a:pt x="3060700" y="4699000"/>
                </a:lnTo>
                <a:lnTo>
                  <a:pt x="2959100" y="4203700"/>
                </a:lnTo>
                <a:lnTo>
                  <a:pt x="3060700" y="3467100"/>
                </a:lnTo>
                <a:lnTo>
                  <a:pt x="3416300" y="3530600"/>
                </a:lnTo>
                <a:lnTo>
                  <a:pt x="3695700" y="3822700"/>
                </a:lnTo>
                <a:lnTo>
                  <a:pt x="3962400" y="3822700"/>
                </a:lnTo>
                <a:lnTo>
                  <a:pt x="4267200" y="3403600"/>
                </a:lnTo>
                <a:lnTo>
                  <a:pt x="4406900" y="3644900"/>
                </a:lnTo>
                <a:lnTo>
                  <a:pt x="4406900" y="4216400"/>
                </a:lnTo>
                <a:lnTo>
                  <a:pt x="4254500" y="4699000"/>
                </a:lnTo>
                <a:lnTo>
                  <a:pt x="4914900" y="5003800"/>
                </a:lnTo>
                <a:lnTo>
                  <a:pt x="5194300" y="4660900"/>
                </a:lnTo>
                <a:lnTo>
                  <a:pt x="5295900" y="3733800"/>
                </a:lnTo>
                <a:lnTo>
                  <a:pt x="5486400" y="3619500"/>
                </a:lnTo>
                <a:lnTo>
                  <a:pt x="5422900" y="2895600"/>
                </a:lnTo>
                <a:lnTo>
                  <a:pt x="5600700" y="2095500"/>
                </a:lnTo>
                <a:lnTo>
                  <a:pt x="5626100" y="914400"/>
                </a:lnTo>
                <a:lnTo>
                  <a:pt x="5207000" y="457200"/>
                </a:lnTo>
                <a:lnTo>
                  <a:pt x="4800600" y="546100"/>
                </a:lnTo>
                <a:lnTo>
                  <a:pt x="3517900" y="952500"/>
                </a:lnTo>
                <a:lnTo>
                  <a:pt x="3175000" y="1003300"/>
                </a:lnTo>
                <a:lnTo>
                  <a:pt x="3200400" y="698500"/>
                </a:lnTo>
                <a:lnTo>
                  <a:pt x="2755900" y="368300"/>
                </a:lnTo>
                <a:lnTo>
                  <a:pt x="2336800" y="266700"/>
                </a:lnTo>
                <a:lnTo>
                  <a:pt x="1866900" y="495300"/>
                </a:lnTo>
                <a:lnTo>
                  <a:pt x="1727200" y="381000"/>
                </a:lnTo>
                <a:lnTo>
                  <a:pt x="2082800" y="139700"/>
                </a:lnTo>
                <a:lnTo>
                  <a:pt x="1866900" y="0"/>
                </a:lnTo>
                <a:lnTo>
                  <a:pt x="1701800" y="25400"/>
                </a:lnTo>
                <a:lnTo>
                  <a:pt x="863600" y="38100"/>
                </a:lnTo>
                <a:lnTo>
                  <a:pt x="546100" y="292100"/>
                </a:lnTo>
                <a:close/>
              </a:path>
            </a:pathLst>
          </a:custGeom>
          <a:solidFill>
            <a:schemeClr val="tx2">
              <a:lumMod val="25000"/>
              <a:lumOff val="75000"/>
              <a:alpha val="6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p>
        </p:txBody>
      </p:sp>
      <p:pic>
        <p:nvPicPr>
          <p:cNvPr id="11" name="图片 10" descr="图片包含 游戏机, 电脑&#10;&#10;描述已自动生成">
            <a:extLst>
              <a:ext uri="{FF2B5EF4-FFF2-40B4-BE49-F238E27FC236}">
                <a16:creationId xmlns:a16="http://schemas.microsoft.com/office/drawing/2014/main" xmlns="" id="{CD9A51AD-0054-47F3-B650-858A30065386}"/>
              </a:ext>
            </a:extLst>
          </p:cNvPr>
          <p:cNvPicPr>
            <a:picLocks/>
          </p:cNvPicPr>
          <p:nvPr/>
        </p:nvPicPr>
        <p:blipFill>
          <a:blip r:embed="rId4">
            <a:extLst>
              <a:ext uri="{28A0092B-C50C-407E-A947-70E740481C1C}">
                <a14:useLocalDpi xmlns:a14="http://schemas.microsoft.com/office/drawing/2010/main" val="0"/>
              </a:ext>
            </a:extLst>
          </a:blip>
          <a:stretch>
            <a:fillRect/>
          </a:stretch>
        </p:blipFill>
        <p:spPr>
          <a:xfrm>
            <a:off x="5839329" y="1627249"/>
            <a:ext cx="5625107" cy="2821916"/>
          </a:xfrm>
          <a:prstGeom prst="rect">
            <a:avLst/>
          </a:prstGeom>
        </p:spPr>
      </p:pic>
      <p:cxnSp>
        <p:nvCxnSpPr>
          <p:cNvPr id="43" name="直接连接符 42">
            <a:extLst>
              <a:ext uri="{FF2B5EF4-FFF2-40B4-BE49-F238E27FC236}">
                <a16:creationId xmlns:a16="http://schemas.microsoft.com/office/drawing/2014/main" xmlns="" id="{104D238D-DD94-4622-AA79-D245367CAACA}"/>
              </a:ext>
            </a:extLst>
          </p:cNvPr>
          <p:cNvCxnSpPr>
            <a:cxnSpLocks/>
          </p:cNvCxnSpPr>
          <p:nvPr/>
        </p:nvCxnSpPr>
        <p:spPr>
          <a:xfrm>
            <a:off x="2619632" y="6119146"/>
            <a:ext cx="8930958" cy="0"/>
          </a:xfrm>
          <a:prstGeom prst="line">
            <a:avLst/>
          </a:prstGeom>
          <a:ln w="57150">
            <a:prstDash val="sysDot"/>
          </a:ln>
        </p:spPr>
        <p:style>
          <a:lnRef idx="1">
            <a:schemeClr val="accent1"/>
          </a:lnRef>
          <a:fillRef idx="0">
            <a:schemeClr val="accent1"/>
          </a:fillRef>
          <a:effectRef idx="0">
            <a:schemeClr val="accent1"/>
          </a:effectRef>
          <a:fontRef idx="minor">
            <a:schemeClr val="tx1"/>
          </a:fontRef>
        </p:style>
      </p:cxnSp>
      <p:sp>
        <p:nvSpPr>
          <p:cNvPr id="4" name="矩形 3">
            <a:extLst>
              <a:ext uri="{FF2B5EF4-FFF2-40B4-BE49-F238E27FC236}">
                <a16:creationId xmlns:a16="http://schemas.microsoft.com/office/drawing/2014/main" xmlns="" id="{C31D2E72-7BA9-4CC4-AFAD-EBC0EBA110C6}"/>
              </a:ext>
            </a:extLst>
          </p:cNvPr>
          <p:cNvSpPr/>
          <p:nvPr/>
        </p:nvSpPr>
        <p:spPr>
          <a:xfrm>
            <a:off x="682259" y="395306"/>
            <a:ext cx="898662" cy="89866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0" name="insight_171364">
            <a:extLst>
              <a:ext uri="{FF2B5EF4-FFF2-40B4-BE49-F238E27FC236}">
                <a16:creationId xmlns:a16="http://schemas.microsoft.com/office/drawing/2014/main" xmlns="" id="{ED70ADBA-47BD-4B32-A6CF-05193F075116}"/>
              </a:ext>
            </a:extLst>
          </p:cNvPr>
          <p:cNvSpPr>
            <a:spLocks noChangeAspect="1"/>
          </p:cNvSpPr>
          <p:nvPr/>
        </p:nvSpPr>
        <p:spPr bwMode="auto">
          <a:xfrm>
            <a:off x="756590" y="512185"/>
            <a:ext cx="674502" cy="706006"/>
          </a:xfrm>
          <a:custGeom>
            <a:avLst/>
            <a:gdLst>
              <a:gd name="T0" fmla="*/ 3991 w 5053"/>
              <a:gd name="T1" fmla="*/ 3172 h 5297"/>
              <a:gd name="T2" fmla="*/ 3367 w 5053"/>
              <a:gd name="T3" fmla="*/ 3376 h 5297"/>
              <a:gd name="T4" fmla="*/ 3328 w 5053"/>
              <a:gd name="T5" fmla="*/ 3404 h 5297"/>
              <a:gd name="T6" fmla="*/ 2124 w 5053"/>
              <a:gd name="T7" fmla="*/ 2701 h 5297"/>
              <a:gd name="T8" fmla="*/ 2127 w 5053"/>
              <a:gd name="T9" fmla="*/ 2640 h 5297"/>
              <a:gd name="T10" fmla="*/ 2124 w 5053"/>
              <a:gd name="T11" fmla="*/ 2580 h 5297"/>
              <a:gd name="T12" fmla="*/ 3316 w 5053"/>
              <a:gd name="T13" fmla="*/ 1884 h 5297"/>
              <a:gd name="T14" fmla="*/ 3355 w 5053"/>
              <a:gd name="T15" fmla="*/ 1913 h 5297"/>
              <a:gd name="T16" fmla="*/ 3991 w 5053"/>
              <a:gd name="T17" fmla="*/ 2125 h 5297"/>
              <a:gd name="T18" fmla="*/ 5053 w 5053"/>
              <a:gd name="T19" fmla="*/ 1062 h 5297"/>
              <a:gd name="T20" fmla="*/ 3991 w 5053"/>
              <a:gd name="T21" fmla="*/ 0 h 5297"/>
              <a:gd name="T22" fmla="*/ 2928 w 5053"/>
              <a:gd name="T23" fmla="*/ 1062 h 5297"/>
              <a:gd name="T24" fmla="*/ 2933 w 5053"/>
              <a:gd name="T25" fmla="*/ 1161 h 5297"/>
              <a:gd name="T26" fmla="*/ 2937 w 5053"/>
              <a:gd name="T27" fmla="*/ 1207 h 5297"/>
              <a:gd name="T28" fmla="*/ 1798 w 5053"/>
              <a:gd name="T29" fmla="*/ 1873 h 5297"/>
              <a:gd name="T30" fmla="*/ 1758 w 5053"/>
              <a:gd name="T31" fmla="*/ 1838 h 5297"/>
              <a:gd name="T32" fmla="*/ 1062 w 5053"/>
              <a:gd name="T33" fmla="*/ 1578 h 5297"/>
              <a:gd name="T34" fmla="*/ 0 w 5053"/>
              <a:gd name="T35" fmla="*/ 2640 h 5297"/>
              <a:gd name="T36" fmla="*/ 1062 w 5053"/>
              <a:gd name="T37" fmla="*/ 3703 h 5297"/>
              <a:gd name="T38" fmla="*/ 1758 w 5053"/>
              <a:gd name="T39" fmla="*/ 3443 h 5297"/>
              <a:gd name="T40" fmla="*/ 1797 w 5053"/>
              <a:gd name="T41" fmla="*/ 3408 h 5297"/>
              <a:gd name="T42" fmla="*/ 2939 w 5053"/>
              <a:gd name="T43" fmla="*/ 4075 h 5297"/>
              <a:gd name="T44" fmla="*/ 2934 w 5053"/>
              <a:gd name="T45" fmla="*/ 4122 h 5297"/>
              <a:gd name="T46" fmla="*/ 2928 w 5053"/>
              <a:gd name="T47" fmla="*/ 4235 h 5297"/>
              <a:gd name="T48" fmla="*/ 3991 w 5053"/>
              <a:gd name="T49" fmla="*/ 5297 h 5297"/>
              <a:gd name="T50" fmla="*/ 5053 w 5053"/>
              <a:gd name="T51" fmla="*/ 4235 h 5297"/>
              <a:gd name="T52" fmla="*/ 3991 w 5053"/>
              <a:gd name="T53" fmla="*/ 3172 h 5297"/>
              <a:gd name="T54" fmla="*/ 3991 w 5053"/>
              <a:gd name="T55" fmla="*/ 589 h 5297"/>
              <a:gd name="T56" fmla="*/ 4464 w 5053"/>
              <a:gd name="T57" fmla="*/ 1062 h 5297"/>
              <a:gd name="T58" fmla="*/ 3991 w 5053"/>
              <a:gd name="T59" fmla="*/ 1536 h 5297"/>
              <a:gd name="T60" fmla="*/ 3517 w 5053"/>
              <a:gd name="T61" fmla="*/ 1062 h 5297"/>
              <a:gd name="T62" fmla="*/ 3991 w 5053"/>
              <a:gd name="T63" fmla="*/ 589 h 5297"/>
              <a:gd name="T64" fmla="*/ 1063 w 5053"/>
              <a:gd name="T65" fmla="*/ 3114 h 5297"/>
              <a:gd name="T66" fmla="*/ 589 w 5053"/>
              <a:gd name="T67" fmla="*/ 2640 h 5297"/>
              <a:gd name="T68" fmla="*/ 1063 w 5053"/>
              <a:gd name="T69" fmla="*/ 2167 h 5297"/>
              <a:gd name="T70" fmla="*/ 1536 w 5053"/>
              <a:gd name="T71" fmla="*/ 2640 h 5297"/>
              <a:gd name="T72" fmla="*/ 1063 w 5053"/>
              <a:gd name="T73" fmla="*/ 3114 h 5297"/>
              <a:gd name="T74" fmla="*/ 3991 w 5053"/>
              <a:gd name="T75" fmla="*/ 4708 h 5297"/>
              <a:gd name="T76" fmla="*/ 3517 w 5053"/>
              <a:gd name="T77" fmla="*/ 4235 h 5297"/>
              <a:gd name="T78" fmla="*/ 3991 w 5053"/>
              <a:gd name="T79" fmla="*/ 3761 h 5297"/>
              <a:gd name="T80" fmla="*/ 4464 w 5053"/>
              <a:gd name="T81" fmla="*/ 4235 h 5297"/>
              <a:gd name="T82" fmla="*/ 3991 w 5053"/>
              <a:gd name="T83" fmla="*/ 4708 h 52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5053" h="5297">
                <a:moveTo>
                  <a:pt x="3991" y="3172"/>
                </a:moveTo>
                <a:cubicBezTo>
                  <a:pt x="3765" y="3172"/>
                  <a:pt x="3549" y="3243"/>
                  <a:pt x="3367" y="3376"/>
                </a:cubicBezTo>
                <a:lnTo>
                  <a:pt x="3328" y="3404"/>
                </a:lnTo>
                <a:lnTo>
                  <a:pt x="2124" y="2701"/>
                </a:lnTo>
                <a:cubicBezTo>
                  <a:pt x="2124" y="2701"/>
                  <a:pt x="2127" y="2679"/>
                  <a:pt x="2127" y="2640"/>
                </a:cubicBezTo>
                <a:cubicBezTo>
                  <a:pt x="2127" y="2602"/>
                  <a:pt x="2124" y="2580"/>
                  <a:pt x="2124" y="2580"/>
                </a:cubicBezTo>
                <a:lnTo>
                  <a:pt x="3316" y="1884"/>
                </a:lnTo>
                <a:lnTo>
                  <a:pt x="3355" y="1913"/>
                </a:lnTo>
                <a:cubicBezTo>
                  <a:pt x="3540" y="2052"/>
                  <a:pt x="3760" y="2125"/>
                  <a:pt x="3991" y="2125"/>
                </a:cubicBezTo>
                <a:cubicBezTo>
                  <a:pt x="4577" y="2125"/>
                  <a:pt x="5053" y="1648"/>
                  <a:pt x="5053" y="1062"/>
                </a:cubicBezTo>
                <a:cubicBezTo>
                  <a:pt x="5053" y="477"/>
                  <a:pt x="4577" y="0"/>
                  <a:pt x="3991" y="0"/>
                </a:cubicBezTo>
                <a:cubicBezTo>
                  <a:pt x="3405" y="0"/>
                  <a:pt x="2928" y="477"/>
                  <a:pt x="2928" y="1062"/>
                </a:cubicBezTo>
                <a:cubicBezTo>
                  <a:pt x="2928" y="1094"/>
                  <a:pt x="2930" y="1126"/>
                  <a:pt x="2933" y="1161"/>
                </a:cubicBezTo>
                <a:lnTo>
                  <a:pt x="2937" y="1207"/>
                </a:lnTo>
                <a:lnTo>
                  <a:pt x="1798" y="1873"/>
                </a:lnTo>
                <a:lnTo>
                  <a:pt x="1758" y="1838"/>
                </a:lnTo>
                <a:cubicBezTo>
                  <a:pt x="1564" y="1670"/>
                  <a:pt x="1318" y="1578"/>
                  <a:pt x="1062" y="1578"/>
                </a:cubicBezTo>
                <a:cubicBezTo>
                  <a:pt x="477" y="1578"/>
                  <a:pt x="0" y="2055"/>
                  <a:pt x="0" y="2640"/>
                </a:cubicBezTo>
                <a:cubicBezTo>
                  <a:pt x="0" y="3226"/>
                  <a:pt x="477" y="3703"/>
                  <a:pt x="1062" y="3703"/>
                </a:cubicBezTo>
                <a:cubicBezTo>
                  <a:pt x="1318" y="3703"/>
                  <a:pt x="1564" y="3611"/>
                  <a:pt x="1758" y="3443"/>
                </a:cubicBezTo>
                <a:lnTo>
                  <a:pt x="1797" y="3408"/>
                </a:lnTo>
                <a:lnTo>
                  <a:pt x="2939" y="4075"/>
                </a:lnTo>
                <a:lnTo>
                  <a:pt x="2934" y="4122"/>
                </a:lnTo>
                <a:cubicBezTo>
                  <a:pt x="2930" y="4160"/>
                  <a:pt x="2928" y="4198"/>
                  <a:pt x="2928" y="4235"/>
                </a:cubicBezTo>
                <a:cubicBezTo>
                  <a:pt x="2928" y="4821"/>
                  <a:pt x="3405" y="5297"/>
                  <a:pt x="3991" y="5297"/>
                </a:cubicBezTo>
                <a:cubicBezTo>
                  <a:pt x="4577" y="5297"/>
                  <a:pt x="5053" y="4821"/>
                  <a:pt x="5053" y="4235"/>
                </a:cubicBezTo>
                <a:cubicBezTo>
                  <a:pt x="5053" y="3649"/>
                  <a:pt x="4577" y="3172"/>
                  <a:pt x="3991" y="3172"/>
                </a:cubicBezTo>
                <a:close/>
                <a:moveTo>
                  <a:pt x="3991" y="589"/>
                </a:moveTo>
                <a:cubicBezTo>
                  <a:pt x="4252" y="589"/>
                  <a:pt x="4464" y="801"/>
                  <a:pt x="4464" y="1062"/>
                </a:cubicBezTo>
                <a:cubicBezTo>
                  <a:pt x="4464" y="1323"/>
                  <a:pt x="4252" y="1536"/>
                  <a:pt x="3991" y="1536"/>
                </a:cubicBezTo>
                <a:cubicBezTo>
                  <a:pt x="3730" y="1536"/>
                  <a:pt x="3517" y="1323"/>
                  <a:pt x="3517" y="1062"/>
                </a:cubicBezTo>
                <a:cubicBezTo>
                  <a:pt x="3517" y="801"/>
                  <a:pt x="3730" y="589"/>
                  <a:pt x="3991" y="589"/>
                </a:cubicBezTo>
                <a:close/>
                <a:moveTo>
                  <a:pt x="1063" y="3114"/>
                </a:moveTo>
                <a:cubicBezTo>
                  <a:pt x="802" y="3114"/>
                  <a:pt x="589" y="2901"/>
                  <a:pt x="589" y="2640"/>
                </a:cubicBezTo>
                <a:cubicBezTo>
                  <a:pt x="589" y="2380"/>
                  <a:pt x="802" y="2167"/>
                  <a:pt x="1063" y="2167"/>
                </a:cubicBezTo>
                <a:cubicBezTo>
                  <a:pt x="1324" y="2167"/>
                  <a:pt x="1536" y="2380"/>
                  <a:pt x="1536" y="2640"/>
                </a:cubicBezTo>
                <a:cubicBezTo>
                  <a:pt x="1536" y="2901"/>
                  <a:pt x="1324" y="3114"/>
                  <a:pt x="1063" y="3114"/>
                </a:cubicBezTo>
                <a:close/>
                <a:moveTo>
                  <a:pt x="3991" y="4708"/>
                </a:moveTo>
                <a:cubicBezTo>
                  <a:pt x="3730" y="4708"/>
                  <a:pt x="3517" y="4496"/>
                  <a:pt x="3517" y="4235"/>
                </a:cubicBezTo>
                <a:cubicBezTo>
                  <a:pt x="3517" y="3974"/>
                  <a:pt x="3730" y="3761"/>
                  <a:pt x="3991" y="3761"/>
                </a:cubicBezTo>
                <a:cubicBezTo>
                  <a:pt x="4252" y="3761"/>
                  <a:pt x="4464" y="3974"/>
                  <a:pt x="4464" y="4235"/>
                </a:cubicBezTo>
                <a:cubicBezTo>
                  <a:pt x="4464" y="4496"/>
                  <a:pt x="4252" y="4708"/>
                  <a:pt x="3991" y="4708"/>
                </a:cubicBezTo>
                <a:close/>
              </a:path>
            </a:pathLst>
          </a:custGeom>
          <a:solidFill>
            <a:schemeClr val="accent3"/>
          </a:solidFill>
          <a:ln>
            <a:noFill/>
          </a:ln>
        </p:spPr>
        <p:txBody>
          <a:bodyPr/>
          <a:lstStyle/>
          <a:p>
            <a:endParaRPr lang="zh-CN" altLang="en-US"/>
          </a:p>
        </p:txBody>
      </p:sp>
      <p:sp>
        <p:nvSpPr>
          <p:cNvPr id="5" name="矩形 4">
            <a:extLst>
              <a:ext uri="{FF2B5EF4-FFF2-40B4-BE49-F238E27FC236}">
                <a16:creationId xmlns:a16="http://schemas.microsoft.com/office/drawing/2014/main" xmlns="" id="{0458AB28-7F53-4482-905F-980E2B541666}"/>
              </a:ext>
            </a:extLst>
          </p:cNvPr>
          <p:cNvSpPr/>
          <p:nvPr/>
        </p:nvSpPr>
        <p:spPr>
          <a:xfrm>
            <a:off x="1533347" y="748695"/>
            <a:ext cx="3704383" cy="739136"/>
          </a:xfrm>
          <a:prstGeom prst="rect">
            <a:avLst/>
          </a:prstGeom>
          <a:pattFill prst="dkUpDiag">
            <a:fgClr>
              <a:schemeClr val="accent2"/>
            </a:fgClr>
            <a:bgClr>
              <a:schemeClr val="accent2">
                <a:lumMod val="60000"/>
                <a:lumOff val="40000"/>
              </a:schemeClr>
            </a:bgClr>
          </a:pattFill>
          <a:ln w="381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r>
              <a:rPr lang="zh-CN" altLang="en-US" sz="3600">
                <a:solidFill>
                  <a:schemeClr val="accent3"/>
                </a:solidFill>
                <a:latin typeface="字魂43号-国潮手书" panose="00000500000000000000" pitchFamily="2" charset="-122"/>
                <a:ea typeface="字魂43号-国潮手书" panose="00000500000000000000" pitchFamily="2" charset="-122"/>
              </a:rPr>
              <a:t> </a:t>
            </a:r>
            <a:r>
              <a:rPr lang="zh-CN" altLang="en-US" sz="3600" smtClean="0">
                <a:solidFill>
                  <a:schemeClr val="accent3"/>
                </a:solidFill>
                <a:latin typeface="字魂43号-国潮手书" panose="00000500000000000000" pitchFamily="2" charset="-122"/>
                <a:ea typeface="字魂43号-国潮手书" panose="00000500000000000000" pitchFamily="2" charset="-122"/>
              </a:rPr>
              <a:t>空</a:t>
            </a:r>
            <a:r>
              <a:rPr lang="zh-CN" altLang="en-US" sz="100" smtClean="0">
                <a:solidFill>
                  <a:schemeClr val="accent3"/>
                </a:solidFill>
                <a:latin typeface="字魂43号-国潮手书" panose="00000500000000000000" pitchFamily="2" charset="-122"/>
                <a:ea typeface="字魂43号-国潮手书" panose="00000500000000000000" pitchFamily="2" charset="-122"/>
              </a:rPr>
              <a:t> </a:t>
            </a:r>
            <a:r>
              <a:rPr lang="zh-CN" altLang="en-US" sz="3600" smtClean="0">
                <a:solidFill>
                  <a:schemeClr val="accent3"/>
                </a:solidFill>
                <a:latin typeface="字魂43号-国潮手书" panose="00000500000000000000" pitchFamily="2" charset="-122"/>
                <a:ea typeface="字魂43号-国潮手书" panose="00000500000000000000" pitchFamily="2" charset="-122"/>
              </a:rPr>
              <a:t>气</a:t>
            </a:r>
            <a:r>
              <a:rPr lang="zh-CN" altLang="en-US" sz="3600" dirty="0">
                <a:solidFill>
                  <a:schemeClr val="accent3"/>
                </a:solidFill>
                <a:latin typeface="字魂43号-国潮手书" panose="00000500000000000000" pitchFamily="2" charset="-122"/>
                <a:ea typeface="字魂43号-国潮手书" panose="00000500000000000000" pitchFamily="2" charset="-122"/>
              </a:rPr>
              <a:t>、唾液传播</a:t>
            </a:r>
          </a:p>
        </p:txBody>
      </p:sp>
      <p:sp>
        <p:nvSpPr>
          <p:cNvPr id="6" name="矩形 5">
            <a:extLst>
              <a:ext uri="{FF2B5EF4-FFF2-40B4-BE49-F238E27FC236}">
                <a16:creationId xmlns:a16="http://schemas.microsoft.com/office/drawing/2014/main" xmlns="" id="{0D8396E2-6DB3-420B-A859-6BF2B1CC3D95}"/>
              </a:ext>
            </a:extLst>
          </p:cNvPr>
          <p:cNvSpPr/>
          <p:nvPr/>
        </p:nvSpPr>
        <p:spPr>
          <a:xfrm>
            <a:off x="1580921" y="312809"/>
            <a:ext cx="1976823" cy="461665"/>
          </a:xfrm>
          <a:prstGeom prst="rect">
            <a:avLst/>
          </a:prstGeom>
        </p:spPr>
        <p:txBody>
          <a:bodyPr wrap="none">
            <a:spAutoFit/>
          </a:bodyPr>
          <a:lstStyle/>
          <a:p>
            <a:r>
              <a:rPr lang="zh-CN" altLang="en-US" sz="2400">
                <a:solidFill>
                  <a:schemeClr val="accent1"/>
                </a:solidFill>
                <a:latin typeface="字魂43号-国潮手书" panose="00000500000000000000" pitchFamily="2" charset="-122"/>
                <a:ea typeface="字魂43号-国潮手书" panose="00000500000000000000" pitchFamily="2" charset="-122"/>
              </a:rPr>
              <a:t>传</a:t>
            </a:r>
            <a:r>
              <a:rPr lang="en-US" altLang="zh-CN" sz="2400" smtClean="0">
                <a:solidFill>
                  <a:schemeClr val="accent1"/>
                </a:solidFill>
                <a:latin typeface="字魂43号-国潮手书" panose="00000500000000000000" pitchFamily="2" charset="-122"/>
                <a:ea typeface="字魂43号-国潮手书" panose="00000500000000000000" pitchFamily="2" charset="-122"/>
              </a:rPr>
              <a:t>/</a:t>
            </a:r>
            <a:r>
              <a:rPr lang="en-US" altLang="zh-CN" sz="100" smtClean="0">
                <a:solidFill>
                  <a:schemeClr val="accent1"/>
                </a:solidFill>
                <a:latin typeface="字魂43号-国潮手书" panose="00000500000000000000" pitchFamily="2" charset="-122"/>
                <a:ea typeface="字魂43号-国潮手书" panose="00000500000000000000" pitchFamily="2" charset="-122"/>
              </a:rPr>
              <a:t> </a:t>
            </a:r>
            <a:r>
              <a:rPr lang="zh-CN" altLang="en-US" sz="2400" smtClean="0">
                <a:solidFill>
                  <a:schemeClr val="accent1"/>
                </a:solidFill>
                <a:latin typeface="字魂43号-国潮手书" panose="00000500000000000000" pitchFamily="2" charset="-122"/>
                <a:ea typeface="字魂43号-国潮手书" panose="00000500000000000000" pitchFamily="2" charset="-122"/>
              </a:rPr>
              <a:t>播</a:t>
            </a:r>
            <a:r>
              <a:rPr lang="en-US" altLang="zh-CN" sz="2400" dirty="0">
                <a:solidFill>
                  <a:schemeClr val="accent1"/>
                </a:solidFill>
                <a:latin typeface="字魂43号-国潮手书" panose="00000500000000000000" pitchFamily="2" charset="-122"/>
                <a:ea typeface="字魂43号-国潮手书" panose="00000500000000000000" pitchFamily="2" charset="-122"/>
              </a:rPr>
              <a:t>/</a:t>
            </a:r>
            <a:r>
              <a:rPr lang="zh-CN" altLang="en-US" sz="2400" dirty="0">
                <a:solidFill>
                  <a:schemeClr val="accent1"/>
                </a:solidFill>
                <a:latin typeface="字魂43号-国潮手书" panose="00000500000000000000" pitchFamily="2" charset="-122"/>
                <a:ea typeface="字魂43号-国潮手书" panose="00000500000000000000" pitchFamily="2" charset="-122"/>
              </a:rPr>
              <a:t>方</a:t>
            </a:r>
            <a:r>
              <a:rPr lang="en-US" altLang="zh-CN" sz="2400" dirty="0">
                <a:solidFill>
                  <a:schemeClr val="accent1"/>
                </a:solidFill>
                <a:latin typeface="字魂43号-国潮手书" panose="00000500000000000000" pitchFamily="2" charset="-122"/>
                <a:ea typeface="字魂43号-国潮手书" panose="00000500000000000000" pitchFamily="2" charset="-122"/>
              </a:rPr>
              <a:t>/</a:t>
            </a:r>
            <a:r>
              <a:rPr lang="zh-CN" altLang="en-US" sz="2400" dirty="0">
                <a:solidFill>
                  <a:schemeClr val="accent1"/>
                </a:solidFill>
                <a:latin typeface="字魂43号-国潮手书" panose="00000500000000000000" pitchFamily="2" charset="-122"/>
                <a:ea typeface="字魂43号-国潮手书" panose="00000500000000000000" pitchFamily="2" charset="-122"/>
              </a:rPr>
              <a:t>法</a:t>
            </a:r>
            <a:endParaRPr lang="zh-CN" altLang="en-US" sz="2400" dirty="0">
              <a:latin typeface="字魂43号-国潮手书" panose="00000500000000000000" pitchFamily="2" charset="-122"/>
              <a:ea typeface="字魂43号-国潮手书" panose="00000500000000000000" pitchFamily="2" charset="-122"/>
            </a:endParaRPr>
          </a:p>
        </p:txBody>
      </p:sp>
      <p:sp>
        <p:nvSpPr>
          <p:cNvPr id="51" name="矩形 50">
            <a:extLst>
              <a:ext uri="{FF2B5EF4-FFF2-40B4-BE49-F238E27FC236}">
                <a16:creationId xmlns:a16="http://schemas.microsoft.com/office/drawing/2014/main" xmlns="" id="{69ECEA9A-B12E-49E7-96AC-6CA6F68A90AE}"/>
              </a:ext>
            </a:extLst>
          </p:cNvPr>
          <p:cNvSpPr/>
          <p:nvPr/>
        </p:nvSpPr>
        <p:spPr>
          <a:xfrm>
            <a:off x="682259" y="3097787"/>
            <a:ext cx="898662" cy="89866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3" name="矩形 52">
            <a:extLst>
              <a:ext uri="{FF2B5EF4-FFF2-40B4-BE49-F238E27FC236}">
                <a16:creationId xmlns:a16="http://schemas.microsoft.com/office/drawing/2014/main" xmlns="" id="{14442868-A67D-447B-870E-A182EDD93275}"/>
              </a:ext>
            </a:extLst>
          </p:cNvPr>
          <p:cNvSpPr/>
          <p:nvPr/>
        </p:nvSpPr>
        <p:spPr>
          <a:xfrm>
            <a:off x="1533346" y="3503578"/>
            <a:ext cx="2089476" cy="739136"/>
          </a:xfrm>
          <a:prstGeom prst="rect">
            <a:avLst/>
          </a:prstGeom>
          <a:pattFill prst="dkUpDiag">
            <a:fgClr>
              <a:schemeClr val="accent2"/>
            </a:fgClr>
            <a:bgClr>
              <a:schemeClr val="accent2">
                <a:lumMod val="60000"/>
                <a:lumOff val="40000"/>
              </a:schemeClr>
            </a:bgClr>
          </a:pattFill>
          <a:ln w="381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r>
              <a:rPr lang="en-US" altLang="zh-CN" sz="3600">
                <a:solidFill>
                  <a:schemeClr val="accent3"/>
                </a:solidFill>
                <a:latin typeface="字魂43号-国潮手书" panose="00000500000000000000" pitchFamily="2" charset="-122"/>
                <a:ea typeface="字魂43号-国潮手书" panose="00000500000000000000" pitchFamily="2" charset="-122"/>
              </a:rPr>
              <a:t> </a:t>
            </a:r>
            <a:r>
              <a:rPr lang="en-US" altLang="zh-CN" sz="100" smtClean="0">
                <a:solidFill>
                  <a:schemeClr val="accent3"/>
                </a:solidFill>
                <a:latin typeface="字魂43号-国潮手书" panose="00000500000000000000" pitchFamily="2" charset="-122"/>
                <a:ea typeface="字魂43号-国潮手书" panose="00000500000000000000" pitchFamily="2" charset="-122"/>
              </a:rPr>
              <a:t> </a:t>
            </a:r>
            <a:r>
              <a:rPr lang="en-US" altLang="zh-CN" sz="3600" smtClean="0">
                <a:solidFill>
                  <a:schemeClr val="accent3"/>
                </a:solidFill>
                <a:latin typeface="字魂43号-国潮手书" panose="00000500000000000000" pitchFamily="2" charset="-122"/>
                <a:ea typeface="字魂43号-国潮手书" panose="00000500000000000000" pitchFamily="2" charset="-122"/>
              </a:rPr>
              <a:t>30</a:t>
            </a:r>
            <a:r>
              <a:rPr lang="en-US" altLang="zh-CN" sz="3600" dirty="0">
                <a:solidFill>
                  <a:schemeClr val="accent3"/>
                </a:solidFill>
                <a:latin typeface="字魂43号-国潮手书" panose="00000500000000000000" pitchFamily="2" charset="-122"/>
                <a:ea typeface="字魂43号-国潮手书" panose="00000500000000000000" pitchFamily="2" charset="-122"/>
              </a:rPr>
              <a:t>%</a:t>
            </a:r>
            <a:endParaRPr lang="zh-CN" altLang="en-US" sz="3600" dirty="0">
              <a:solidFill>
                <a:schemeClr val="accent3"/>
              </a:solidFill>
              <a:latin typeface="字魂43号-国潮手书" panose="00000500000000000000" pitchFamily="2" charset="-122"/>
              <a:ea typeface="字魂43号-国潮手书" panose="00000500000000000000" pitchFamily="2" charset="-122"/>
            </a:endParaRPr>
          </a:p>
        </p:txBody>
      </p:sp>
      <p:sp>
        <p:nvSpPr>
          <p:cNvPr id="54" name="矩形 53">
            <a:extLst>
              <a:ext uri="{FF2B5EF4-FFF2-40B4-BE49-F238E27FC236}">
                <a16:creationId xmlns:a16="http://schemas.microsoft.com/office/drawing/2014/main" xmlns="" id="{8D47ABA2-489F-4D40-A369-059D7908D8E1}"/>
              </a:ext>
            </a:extLst>
          </p:cNvPr>
          <p:cNvSpPr/>
          <p:nvPr/>
        </p:nvSpPr>
        <p:spPr>
          <a:xfrm>
            <a:off x="1580921" y="3015290"/>
            <a:ext cx="1484702" cy="461665"/>
          </a:xfrm>
          <a:prstGeom prst="rect">
            <a:avLst/>
          </a:prstGeom>
        </p:spPr>
        <p:txBody>
          <a:bodyPr wrap="none">
            <a:spAutoFit/>
          </a:bodyPr>
          <a:lstStyle/>
          <a:p>
            <a:r>
              <a:rPr lang="zh-CN" altLang="en-US" sz="2400" smtClean="0">
                <a:solidFill>
                  <a:schemeClr val="accent1"/>
                </a:solidFill>
                <a:latin typeface="字魂43号-国潮手书" panose="00000500000000000000" pitchFamily="2" charset="-122"/>
                <a:ea typeface="字魂43号-国潮手书" panose="00000500000000000000" pitchFamily="2" charset="-122"/>
              </a:rPr>
              <a:t>病</a:t>
            </a:r>
            <a:r>
              <a:rPr lang="zh-CN" altLang="en-US" sz="100" smtClean="0">
                <a:solidFill>
                  <a:schemeClr val="accent1"/>
                </a:solidFill>
                <a:latin typeface="字魂43号-国潮手书" panose="00000500000000000000" pitchFamily="2" charset="-122"/>
                <a:ea typeface="字魂43号-国潮手书" panose="00000500000000000000" pitchFamily="2" charset="-122"/>
              </a:rPr>
              <a:t> </a:t>
            </a:r>
            <a:r>
              <a:rPr lang="en-US" altLang="zh-CN" sz="2400" smtClean="0">
                <a:solidFill>
                  <a:schemeClr val="accent1"/>
                </a:solidFill>
                <a:latin typeface="字魂43号-国潮手书" panose="00000500000000000000" pitchFamily="2" charset="-122"/>
                <a:ea typeface="字魂43号-国潮手书" panose="00000500000000000000" pitchFamily="2" charset="-122"/>
              </a:rPr>
              <a:t>/</a:t>
            </a:r>
            <a:r>
              <a:rPr lang="zh-CN" altLang="en-US" sz="2400" dirty="0">
                <a:solidFill>
                  <a:schemeClr val="accent1"/>
                </a:solidFill>
                <a:latin typeface="字魂43号-国潮手书" panose="00000500000000000000" pitchFamily="2" charset="-122"/>
                <a:ea typeface="字魂43号-国潮手书" panose="00000500000000000000" pitchFamily="2" charset="-122"/>
              </a:rPr>
              <a:t>死</a:t>
            </a:r>
            <a:r>
              <a:rPr lang="en-US" altLang="zh-CN" sz="2400" dirty="0">
                <a:solidFill>
                  <a:schemeClr val="accent1"/>
                </a:solidFill>
                <a:latin typeface="字魂43号-国潮手书" panose="00000500000000000000" pitchFamily="2" charset="-122"/>
                <a:ea typeface="字魂43号-国潮手书" panose="00000500000000000000" pitchFamily="2" charset="-122"/>
              </a:rPr>
              <a:t>/</a:t>
            </a:r>
            <a:r>
              <a:rPr lang="zh-CN" altLang="en-US" sz="2400" dirty="0">
                <a:solidFill>
                  <a:schemeClr val="accent1"/>
                </a:solidFill>
                <a:latin typeface="字魂43号-国潮手书" panose="00000500000000000000" pitchFamily="2" charset="-122"/>
                <a:ea typeface="字魂43号-国潮手书" panose="00000500000000000000" pitchFamily="2" charset="-122"/>
              </a:rPr>
              <a:t>率</a:t>
            </a:r>
            <a:endParaRPr lang="zh-CN" altLang="en-US" sz="2400" dirty="0">
              <a:latin typeface="字魂43号-国潮手书" panose="00000500000000000000" pitchFamily="2" charset="-122"/>
              <a:ea typeface="字魂43号-国潮手书" panose="00000500000000000000" pitchFamily="2" charset="-122"/>
            </a:endParaRPr>
          </a:p>
        </p:txBody>
      </p:sp>
      <p:sp>
        <p:nvSpPr>
          <p:cNvPr id="46" name="skull-and-crossbones_63646">
            <a:extLst>
              <a:ext uri="{FF2B5EF4-FFF2-40B4-BE49-F238E27FC236}">
                <a16:creationId xmlns:a16="http://schemas.microsoft.com/office/drawing/2014/main" xmlns="" id="{78D13B2C-8EE0-4A6B-A1AE-CB669224BE08}"/>
              </a:ext>
            </a:extLst>
          </p:cNvPr>
          <p:cNvSpPr>
            <a:spLocks noChangeAspect="1"/>
          </p:cNvSpPr>
          <p:nvPr/>
        </p:nvSpPr>
        <p:spPr bwMode="auto">
          <a:xfrm>
            <a:off x="825161" y="3282321"/>
            <a:ext cx="657202" cy="598055"/>
          </a:xfrm>
          <a:custGeom>
            <a:avLst/>
            <a:gdLst>
              <a:gd name="connsiteX0" fmla="*/ 373273 h 605239"/>
              <a:gd name="connsiteY0" fmla="*/ 373273 h 605239"/>
              <a:gd name="connsiteX1" fmla="*/ 373273 h 605239"/>
              <a:gd name="connsiteY1" fmla="*/ 373273 h 605239"/>
              <a:gd name="connsiteX2" fmla="*/ 373273 h 605239"/>
              <a:gd name="connsiteY2" fmla="*/ 373273 h 605239"/>
              <a:gd name="connsiteX3" fmla="*/ 373273 h 605239"/>
              <a:gd name="connsiteY3" fmla="*/ 373273 h 605239"/>
              <a:gd name="connsiteX4" fmla="*/ 373273 h 605239"/>
              <a:gd name="connsiteY4" fmla="*/ 373273 h 605239"/>
              <a:gd name="connsiteX5" fmla="*/ 373273 h 605239"/>
              <a:gd name="connsiteY5" fmla="*/ 373273 h 605239"/>
              <a:gd name="connsiteX6" fmla="*/ 373273 h 605239"/>
              <a:gd name="connsiteY6" fmla="*/ 373273 h 605239"/>
              <a:gd name="connsiteX7" fmla="*/ 373273 h 605239"/>
              <a:gd name="connsiteY7" fmla="*/ 373273 h 605239"/>
              <a:gd name="connsiteX8" fmla="*/ 373273 h 605239"/>
              <a:gd name="connsiteY8" fmla="*/ 373273 h 605239"/>
              <a:gd name="connsiteX9" fmla="*/ 373273 h 605239"/>
              <a:gd name="connsiteY9" fmla="*/ 373273 h 605239"/>
              <a:gd name="connsiteX10" fmla="*/ 373273 h 605239"/>
              <a:gd name="connsiteY10" fmla="*/ 373273 h 605239"/>
              <a:gd name="connsiteX11" fmla="*/ 373273 h 605239"/>
              <a:gd name="connsiteY11" fmla="*/ 373273 h 605239"/>
              <a:gd name="connsiteX12" fmla="*/ 373273 h 605239"/>
              <a:gd name="connsiteY12" fmla="*/ 373273 h 605239"/>
              <a:gd name="connsiteX13" fmla="*/ 373273 h 605239"/>
              <a:gd name="connsiteY13" fmla="*/ 373273 h 605239"/>
              <a:gd name="connsiteX14" fmla="*/ 373273 h 605239"/>
              <a:gd name="connsiteY14" fmla="*/ 373273 h 605239"/>
              <a:gd name="connsiteX15" fmla="*/ 373273 h 605239"/>
              <a:gd name="connsiteY15" fmla="*/ 373273 h 605239"/>
              <a:gd name="connsiteX16" fmla="*/ 373273 h 605239"/>
              <a:gd name="connsiteY16" fmla="*/ 373273 h 605239"/>
              <a:gd name="connsiteX17" fmla="*/ 373273 h 605239"/>
              <a:gd name="connsiteY17" fmla="*/ 373273 h 605239"/>
              <a:gd name="connsiteX18" fmla="*/ 373273 h 605239"/>
              <a:gd name="connsiteY18" fmla="*/ 373273 h 605239"/>
              <a:gd name="connsiteX19" fmla="*/ 373273 h 605239"/>
              <a:gd name="connsiteY19" fmla="*/ 373273 h 605239"/>
              <a:gd name="connsiteX20" fmla="*/ 373273 h 605239"/>
              <a:gd name="connsiteY20" fmla="*/ 373273 h 605239"/>
              <a:gd name="connsiteX21" fmla="*/ 373273 h 605239"/>
              <a:gd name="connsiteY21" fmla="*/ 373273 h 605239"/>
              <a:gd name="connsiteX22" fmla="*/ 373273 h 605239"/>
              <a:gd name="connsiteY22" fmla="*/ 373273 h 605239"/>
              <a:gd name="connsiteX23" fmla="*/ 373273 h 605239"/>
              <a:gd name="connsiteY23" fmla="*/ 373273 h 605239"/>
              <a:gd name="connsiteX24" fmla="*/ 373273 h 605239"/>
              <a:gd name="connsiteY24" fmla="*/ 373273 h 605239"/>
              <a:gd name="connsiteX25" fmla="*/ 373273 h 605239"/>
              <a:gd name="connsiteY25" fmla="*/ 373273 h 605239"/>
              <a:gd name="connsiteX26" fmla="*/ 373273 h 605239"/>
              <a:gd name="connsiteY26" fmla="*/ 373273 h 605239"/>
              <a:gd name="connsiteX27" fmla="*/ 373273 h 605239"/>
              <a:gd name="connsiteY27" fmla="*/ 373273 h 605239"/>
              <a:gd name="connsiteX28" fmla="*/ 373273 h 605239"/>
              <a:gd name="connsiteY28" fmla="*/ 373273 h 605239"/>
              <a:gd name="connsiteX29" fmla="*/ 373273 h 605239"/>
              <a:gd name="connsiteY29" fmla="*/ 373273 h 605239"/>
              <a:gd name="connsiteX30" fmla="*/ 373273 h 605239"/>
              <a:gd name="connsiteY30" fmla="*/ 373273 h 605239"/>
              <a:gd name="connsiteX31" fmla="*/ 373273 h 605239"/>
              <a:gd name="connsiteY31" fmla="*/ 373273 h 605239"/>
              <a:gd name="connsiteX32" fmla="*/ 373273 h 605239"/>
              <a:gd name="connsiteY32" fmla="*/ 373273 h 605239"/>
              <a:gd name="connsiteX33" fmla="*/ 373273 h 605239"/>
              <a:gd name="connsiteY33" fmla="*/ 373273 h 605239"/>
              <a:gd name="connsiteX34" fmla="*/ 373273 h 605239"/>
              <a:gd name="connsiteY34" fmla="*/ 373273 h 605239"/>
              <a:gd name="connsiteX35" fmla="*/ 373273 h 605239"/>
              <a:gd name="connsiteY35" fmla="*/ 373273 h 605239"/>
              <a:gd name="connsiteX36" fmla="*/ 373273 h 605239"/>
              <a:gd name="connsiteY36" fmla="*/ 373273 h 605239"/>
              <a:gd name="connsiteX37" fmla="*/ 373273 h 605239"/>
              <a:gd name="connsiteY37" fmla="*/ 373273 h 605239"/>
              <a:gd name="connsiteX38" fmla="*/ 373273 h 605239"/>
              <a:gd name="connsiteY38" fmla="*/ 373273 h 605239"/>
              <a:gd name="connsiteX39" fmla="*/ 373273 h 605239"/>
              <a:gd name="connsiteY39" fmla="*/ 373273 h 605239"/>
              <a:gd name="connsiteX40" fmla="*/ 373273 h 605239"/>
              <a:gd name="connsiteY40" fmla="*/ 373273 h 605239"/>
              <a:gd name="connsiteX41" fmla="*/ 373273 h 605239"/>
              <a:gd name="connsiteY41" fmla="*/ 373273 h 605239"/>
              <a:gd name="connsiteX42" fmla="*/ 373273 h 605239"/>
              <a:gd name="connsiteY42" fmla="*/ 373273 h 605239"/>
              <a:gd name="connsiteX43" fmla="*/ 373273 h 605239"/>
              <a:gd name="connsiteY43" fmla="*/ 373273 h 605239"/>
              <a:gd name="connsiteX44" fmla="*/ 373273 h 605239"/>
              <a:gd name="connsiteY44" fmla="*/ 373273 h 605239"/>
              <a:gd name="connsiteX45" fmla="*/ 373273 h 605239"/>
              <a:gd name="connsiteY45" fmla="*/ 373273 h 605239"/>
              <a:gd name="connsiteX46" fmla="*/ 373273 h 605239"/>
              <a:gd name="connsiteY46" fmla="*/ 373273 h 605239"/>
              <a:gd name="connsiteX47" fmla="*/ 373273 h 605239"/>
              <a:gd name="connsiteY47" fmla="*/ 373273 h 605239"/>
              <a:gd name="connsiteX48" fmla="*/ 373273 h 605239"/>
              <a:gd name="connsiteY48" fmla="*/ 373273 h 605239"/>
              <a:gd name="connsiteX49" fmla="*/ 373273 h 605239"/>
              <a:gd name="connsiteY49" fmla="*/ 373273 h 605239"/>
              <a:gd name="connsiteX50" fmla="*/ 373273 h 605239"/>
              <a:gd name="connsiteY50" fmla="*/ 373273 h 605239"/>
              <a:gd name="connsiteX51" fmla="*/ 373273 h 605239"/>
              <a:gd name="connsiteY51" fmla="*/ 373273 h 605239"/>
              <a:gd name="connsiteX52" fmla="*/ 373273 h 605239"/>
              <a:gd name="connsiteY52" fmla="*/ 373273 h 605239"/>
              <a:gd name="connsiteX53" fmla="*/ 373273 h 605239"/>
              <a:gd name="connsiteY53" fmla="*/ 373273 h 605239"/>
              <a:gd name="connsiteX54" fmla="*/ 373273 h 605239"/>
              <a:gd name="connsiteY54" fmla="*/ 373273 h 605239"/>
              <a:gd name="connsiteX55" fmla="*/ 373273 h 605239"/>
              <a:gd name="connsiteY55" fmla="*/ 373273 h 605239"/>
              <a:gd name="connsiteX56" fmla="*/ 373273 h 605239"/>
              <a:gd name="connsiteY56" fmla="*/ 373273 h 605239"/>
              <a:gd name="connsiteX57" fmla="*/ 373273 h 605239"/>
              <a:gd name="connsiteY57" fmla="*/ 373273 h 605239"/>
              <a:gd name="connsiteX58" fmla="*/ 373273 h 605239"/>
              <a:gd name="connsiteY58" fmla="*/ 373273 h 605239"/>
              <a:gd name="connsiteX59" fmla="*/ 373273 h 605239"/>
              <a:gd name="connsiteY59" fmla="*/ 373273 h 605239"/>
              <a:gd name="connsiteX60" fmla="*/ 373273 h 605239"/>
              <a:gd name="connsiteY60" fmla="*/ 373273 h 605239"/>
              <a:gd name="connsiteX61" fmla="*/ 373273 h 605239"/>
              <a:gd name="connsiteY61" fmla="*/ 373273 h 605239"/>
              <a:gd name="connsiteX62" fmla="*/ 373273 h 605239"/>
              <a:gd name="connsiteY62" fmla="*/ 373273 h 605239"/>
              <a:gd name="connsiteX63" fmla="*/ 373273 h 605239"/>
              <a:gd name="connsiteY63" fmla="*/ 373273 h 605239"/>
              <a:gd name="connsiteX64" fmla="*/ 373273 h 605239"/>
              <a:gd name="connsiteY64" fmla="*/ 373273 h 605239"/>
              <a:gd name="connsiteX65" fmla="*/ 373273 h 605239"/>
              <a:gd name="connsiteY65" fmla="*/ 373273 h 605239"/>
              <a:gd name="connsiteX66" fmla="*/ 373273 h 605239"/>
              <a:gd name="connsiteY66" fmla="*/ 373273 h 605239"/>
              <a:gd name="connsiteX67" fmla="*/ 373273 h 605239"/>
              <a:gd name="connsiteY67" fmla="*/ 373273 h 605239"/>
              <a:gd name="connsiteX68" fmla="*/ 373273 h 605239"/>
              <a:gd name="connsiteY68" fmla="*/ 373273 h 605239"/>
              <a:gd name="connsiteX69" fmla="*/ 373273 h 605239"/>
              <a:gd name="connsiteY69" fmla="*/ 373273 h 605239"/>
              <a:gd name="connsiteX70" fmla="*/ 373273 h 605239"/>
              <a:gd name="connsiteY70" fmla="*/ 373273 h 605239"/>
              <a:gd name="connsiteX71" fmla="*/ 373273 h 605239"/>
              <a:gd name="connsiteY71" fmla="*/ 373273 h 605239"/>
              <a:gd name="connsiteX72" fmla="*/ 373273 h 605239"/>
              <a:gd name="connsiteY72" fmla="*/ 373273 h 605239"/>
              <a:gd name="connsiteX73" fmla="*/ 373273 h 605239"/>
              <a:gd name="connsiteY73" fmla="*/ 373273 h 605239"/>
              <a:gd name="connsiteX74" fmla="*/ 373273 h 605239"/>
              <a:gd name="connsiteY74" fmla="*/ 373273 h 605239"/>
              <a:gd name="connsiteX75" fmla="*/ 373273 h 605239"/>
              <a:gd name="connsiteY75" fmla="*/ 373273 h 605239"/>
              <a:gd name="connsiteX76" fmla="*/ 373273 h 605239"/>
              <a:gd name="connsiteY76" fmla="*/ 373273 h 605239"/>
              <a:gd name="connsiteX77" fmla="*/ 373273 h 605239"/>
              <a:gd name="connsiteY77" fmla="*/ 373273 h 605239"/>
              <a:gd name="connsiteX78" fmla="*/ 373273 h 605239"/>
              <a:gd name="connsiteY78" fmla="*/ 373273 h 605239"/>
              <a:gd name="connsiteX79" fmla="*/ 373273 h 605239"/>
              <a:gd name="connsiteY79" fmla="*/ 373273 h 605239"/>
              <a:gd name="connsiteX80" fmla="*/ 373273 h 605239"/>
              <a:gd name="connsiteY80" fmla="*/ 373273 h 605239"/>
              <a:gd name="connsiteX81" fmla="*/ 373273 h 605239"/>
              <a:gd name="connsiteY81" fmla="*/ 373273 h 605239"/>
              <a:gd name="connsiteX82" fmla="*/ 373273 h 605239"/>
              <a:gd name="connsiteY82" fmla="*/ 373273 h 605239"/>
              <a:gd name="connsiteX83" fmla="*/ 373273 h 605239"/>
              <a:gd name="connsiteY83" fmla="*/ 373273 h 605239"/>
              <a:gd name="connsiteX84" fmla="*/ 373273 h 605239"/>
              <a:gd name="connsiteY84" fmla="*/ 373273 h 605239"/>
              <a:gd name="connsiteX85" fmla="*/ 373273 h 605239"/>
              <a:gd name="connsiteY85" fmla="*/ 373273 h 605239"/>
              <a:gd name="connsiteX86" fmla="*/ 373273 h 605239"/>
              <a:gd name="connsiteY86" fmla="*/ 373273 h 605239"/>
              <a:gd name="connsiteX87" fmla="*/ 373273 h 605239"/>
              <a:gd name="connsiteY87" fmla="*/ 373273 h 605239"/>
              <a:gd name="connsiteX88" fmla="*/ 373273 h 605239"/>
              <a:gd name="connsiteY88" fmla="*/ 373273 h 605239"/>
              <a:gd name="connsiteX89" fmla="*/ 373273 h 605239"/>
              <a:gd name="connsiteY89" fmla="*/ 373273 h 605239"/>
              <a:gd name="connsiteX90" fmla="*/ 373273 h 605239"/>
              <a:gd name="connsiteY90" fmla="*/ 373273 h 605239"/>
              <a:gd name="connsiteX91" fmla="*/ 373273 h 605239"/>
              <a:gd name="connsiteY91" fmla="*/ 373273 h 605239"/>
              <a:gd name="connsiteX92" fmla="*/ 373273 h 605239"/>
              <a:gd name="connsiteY92" fmla="*/ 373273 h 605239"/>
              <a:gd name="connsiteX93" fmla="*/ 373273 h 605239"/>
              <a:gd name="connsiteY93" fmla="*/ 373273 h 605239"/>
              <a:gd name="connsiteX94" fmla="*/ 373273 h 605239"/>
              <a:gd name="connsiteY94" fmla="*/ 373273 h 605239"/>
              <a:gd name="connsiteX95" fmla="*/ 373273 h 605239"/>
              <a:gd name="connsiteY95" fmla="*/ 373273 h 605239"/>
              <a:gd name="connsiteX96" fmla="*/ 373273 h 605239"/>
              <a:gd name="connsiteY96" fmla="*/ 373273 h 605239"/>
              <a:gd name="connsiteX97" fmla="*/ 373273 h 605239"/>
              <a:gd name="connsiteY97" fmla="*/ 373273 h 605239"/>
              <a:gd name="connsiteX98" fmla="*/ 373273 h 605239"/>
              <a:gd name="connsiteY98" fmla="*/ 373273 h 605239"/>
              <a:gd name="connsiteX99" fmla="*/ 373273 h 605239"/>
              <a:gd name="connsiteY99" fmla="*/ 373273 h 605239"/>
              <a:gd name="connsiteX100" fmla="*/ 373273 h 605239"/>
              <a:gd name="connsiteY100" fmla="*/ 373273 h 605239"/>
              <a:gd name="connsiteX101" fmla="*/ 373273 h 605239"/>
              <a:gd name="connsiteY101" fmla="*/ 373273 h 605239"/>
              <a:gd name="connsiteX102" fmla="*/ 373273 h 605239"/>
              <a:gd name="connsiteY102" fmla="*/ 373273 h 605239"/>
              <a:gd name="connsiteX103" fmla="*/ 373273 h 605239"/>
              <a:gd name="connsiteY103" fmla="*/ 373273 h 605239"/>
              <a:gd name="connsiteX104" fmla="*/ 373273 h 605239"/>
              <a:gd name="connsiteY104" fmla="*/ 373273 h 605239"/>
              <a:gd name="connsiteX105" fmla="*/ 373273 h 605239"/>
              <a:gd name="connsiteY105" fmla="*/ 373273 h 605239"/>
              <a:gd name="connsiteX106" fmla="*/ 373273 h 605239"/>
              <a:gd name="connsiteY106" fmla="*/ 373273 h 605239"/>
              <a:gd name="connsiteX107" fmla="*/ 373273 h 605239"/>
              <a:gd name="connsiteY107" fmla="*/ 373273 h 605239"/>
              <a:gd name="connsiteX108" fmla="*/ 373273 h 605239"/>
              <a:gd name="connsiteY108" fmla="*/ 373273 h 605239"/>
              <a:gd name="connsiteX109" fmla="*/ 373273 h 605239"/>
              <a:gd name="connsiteY109" fmla="*/ 373273 h 605239"/>
              <a:gd name="connsiteX110" fmla="*/ 373273 h 605239"/>
              <a:gd name="connsiteY110" fmla="*/ 373273 h 605239"/>
              <a:gd name="connsiteX111" fmla="*/ 373273 h 605239"/>
              <a:gd name="connsiteY111" fmla="*/ 373273 h 605239"/>
              <a:gd name="connsiteX112" fmla="*/ 373273 h 605239"/>
              <a:gd name="connsiteY112" fmla="*/ 373273 h 605239"/>
              <a:gd name="connsiteX113" fmla="*/ 373273 h 605239"/>
              <a:gd name="connsiteY113" fmla="*/ 373273 h 605239"/>
              <a:gd name="connsiteX114" fmla="*/ 373273 h 605239"/>
              <a:gd name="connsiteY114" fmla="*/ 373273 h 605239"/>
              <a:gd name="connsiteX115" fmla="*/ 373273 h 605239"/>
              <a:gd name="connsiteY115" fmla="*/ 373273 h 605239"/>
              <a:gd name="connsiteX116" fmla="*/ 373273 h 605239"/>
              <a:gd name="connsiteY116" fmla="*/ 373273 h 605239"/>
              <a:gd name="connsiteX117" fmla="*/ 373273 h 605239"/>
              <a:gd name="connsiteY117" fmla="*/ 373273 h 605239"/>
              <a:gd name="connsiteX118" fmla="*/ 373273 h 605239"/>
              <a:gd name="connsiteY118" fmla="*/ 373273 h 6052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Lst>
            <a:rect l="l" t="t" r="r" b="b"/>
            <a:pathLst>
              <a:path w="607618" h="552934">
                <a:moveTo>
                  <a:pt x="508081" y="400980"/>
                </a:moveTo>
                <a:lnTo>
                  <a:pt x="536578" y="426011"/>
                </a:lnTo>
                <a:cubicBezTo>
                  <a:pt x="543478" y="418701"/>
                  <a:pt x="553012" y="413969"/>
                  <a:pt x="563863" y="413232"/>
                </a:cubicBezTo>
                <a:cubicBezTo>
                  <a:pt x="586513" y="411760"/>
                  <a:pt x="606055" y="428955"/>
                  <a:pt x="607530" y="451515"/>
                </a:cubicBezTo>
                <a:cubicBezTo>
                  <a:pt x="609005" y="474126"/>
                  <a:pt x="591780" y="493583"/>
                  <a:pt x="569183" y="495055"/>
                </a:cubicBezTo>
                <a:cubicBezTo>
                  <a:pt x="562862" y="495476"/>
                  <a:pt x="556805" y="494424"/>
                  <a:pt x="551327" y="492268"/>
                </a:cubicBezTo>
                <a:cubicBezTo>
                  <a:pt x="554066" y="497316"/>
                  <a:pt x="555857" y="503153"/>
                  <a:pt x="556278" y="509306"/>
                </a:cubicBezTo>
                <a:cubicBezTo>
                  <a:pt x="557647" y="531865"/>
                  <a:pt x="540476" y="551374"/>
                  <a:pt x="517826" y="552847"/>
                </a:cubicBezTo>
                <a:cubicBezTo>
                  <a:pt x="495228" y="554319"/>
                  <a:pt x="475686" y="537124"/>
                  <a:pt x="474211" y="514564"/>
                </a:cubicBezTo>
                <a:cubicBezTo>
                  <a:pt x="473474" y="502785"/>
                  <a:pt x="477793" y="491795"/>
                  <a:pt x="485378" y="483802"/>
                </a:cubicBezTo>
                <a:lnTo>
                  <a:pt x="445293" y="448570"/>
                </a:lnTo>
                <a:close/>
                <a:moveTo>
                  <a:pt x="99433" y="400980"/>
                </a:moveTo>
                <a:lnTo>
                  <a:pt x="162326" y="448570"/>
                </a:lnTo>
                <a:lnTo>
                  <a:pt x="122188" y="483802"/>
                </a:lnTo>
                <a:cubicBezTo>
                  <a:pt x="129773" y="491795"/>
                  <a:pt x="134145" y="502733"/>
                  <a:pt x="133355" y="514564"/>
                </a:cubicBezTo>
                <a:cubicBezTo>
                  <a:pt x="131880" y="537124"/>
                  <a:pt x="112391" y="554319"/>
                  <a:pt x="89741" y="552847"/>
                </a:cubicBezTo>
                <a:cubicBezTo>
                  <a:pt x="67091" y="551374"/>
                  <a:pt x="49866" y="531865"/>
                  <a:pt x="51341" y="509306"/>
                </a:cubicBezTo>
                <a:cubicBezTo>
                  <a:pt x="51710" y="503153"/>
                  <a:pt x="53448" y="497369"/>
                  <a:pt x="56240" y="492268"/>
                </a:cubicBezTo>
                <a:cubicBezTo>
                  <a:pt x="50762" y="494424"/>
                  <a:pt x="44651" y="495476"/>
                  <a:pt x="38436" y="495055"/>
                </a:cubicBezTo>
                <a:cubicBezTo>
                  <a:pt x="15786" y="493583"/>
                  <a:pt x="-1386" y="474126"/>
                  <a:pt x="89" y="451515"/>
                </a:cubicBezTo>
                <a:cubicBezTo>
                  <a:pt x="1564" y="428955"/>
                  <a:pt x="21053" y="411760"/>
                  <a:pt x="43703" y="413232"/>
                </a:cubicBezTo>
                <a:cubicBezTo>
                  <a:pt x="54502" y="413969"/>
                  <a:pt x="64036" y="418701"/>
                  <a:pt x="70936" y="426011"/>
                </a:cubicBezTo>
                <a:close/>
                <a:moveTo>
                  <a:pt x="315562" y="371654"/>
                </a:moveTo>
                <a:cubicBezTo>
                  <a:pt x="313356" y="372299"/>
                  <a:pt x="311526" y="374218"/>
                  <a:pt x="311526" y="377005"/>
                </a:cubicBezTo>
                <a:lnTo>
                  <a:pt x="311526" y="408664"/>
                </a:lnTo>
                <a:cubicBezTo>
                  <a:pt x="311526" y="411714"/>
                  <a:pt x="314054" y="414239"/>
                  <a:pt x="317161" y="414239"/>
                </a:cubicBezTo>
                <a:lnTo>
                  <a:pt x="337807" y="414239"/>
                </a:lnTo>
                <a:cubicBezTo>
                  <a:pt x="342231" y="414239"/>
                  <a:pt x="344970" y="409295"/>
                  <a:pt x="342494" y="405561"/>
                </a:cubicBezTo>
                <a:lnTo>
                  <a:pt x="321849" y="373955"/>
                </a:lnTo>
                <a:cubicBezTo>
                  <a:pt x="320348" y="371641"/>
                  <a:pt x="317767" y="371010"/>
                  <a:pt x="315562" y="371654"/>
                </a:cubicBezTo>
                <a:close/>
                <a:moveTo>
                  <a:pt x="291973" y="371615"/>
                </a:moveTo>
                <a:cubicBezTo>
                  <a:pt x="289774" y="370958"/>
                  <a:pt x="287193" y="371589"/>
                  <a:pt x="285666" y="373955"/>
                </a:cubicBezTo>
                <a:lnTo>
                  <a:pt x="265020" y="405561"/>
                </a:lnTo>
                <a:cubicBezTo>
                  <a:pt x="262598" y="409348"/>
                  <a:pt x="265231" y="414239"/>
                  <a:pt x="269760" y="414239"/>
                </a:cubicBezTo>
                <a:lnTo>
                  <a:pt x="290406" y="414239"/>
                </a:lnTo>
                <a:cubicBezTo>
                  <a:pt x="293461" y="414239"/>
                  <a:pt x="295989" y="411714"/>
                  <a:pt x="295989" y="408664"/>
                </a:cubicBezTo>
                <a:lnTo>
                  <a:pt x="295989" y="377005"/>
                </a:lnTo>
                <a:cubicBezTo>
                  <a:pt x="295989" y="374218"/>
                  <a:pt x="294172" y="372272"/>
                  <a:pt x="291973" y="371615"/>
                </a:cubicBezTo>
                <a:close/>
                <a:moveTo>
                  <a:pt x="263704" y="263307"/>
                </a:moveTo>
                <a:cubicBezTo>
                  <a:pt x="252327" y="262887"/>
                  <a:pt x="240688" y="263833"/>
                  <a:pt x="229628" y="266778"/>
                </a:cubicBezTo>
                <a:cubicBezTo>
                  <a:pt x="228732" y="266989"/>
                  <a:pt x="227837" y="267199"/>
                  <a:pt x="226994" y="267514"/>
                </a:cubicBezTo>
                <a:cubicBezTo>
                  <a:pt x="215671" y="270775"/>
                  <a:pt x="204927" y="276402"/>
                  <a:pt x="196342" y="284448"/>
                </a:cubicBezTo>
                <a:cubicBezTo>
                  <a:pt x="188494" y="291916"/>
                  <a:pt x="182648" y="301382"/>
                  <a:pt x="178856" y="311479"/>
                </a:cubicBezTo>
                <a:cubicBezTo>
                  <a:pt x="176960" y="316528"/>
                  <a:pt x="175591" y="321787"/>
                  <a:pt x="174590" y="327098"/>
                </a:cubicBezTo>
                <a:cubicBezTo>
                  <a:pt x="173747" y="331779"/>
                  <a:pt x="172009" y="338300"/>
                  <a:pt x="173695" y="342928"/>
                </a:cubicBezTo>
                <a:cubicBezTo>
                  <a:pt x="173905" y="343559"/>
                  <a:pt x="174221" y="344190"/>
                  <a:pt x="174590" y="344821"/>
                </a:cubicBezTo>
                <a:cubicBezTo>
                  <a:pt x="176433" y="347871"/>
                  <a:pt x="179699" y="349869"/>
                  <a:pt x="183596" y="349869"/>
                </a:cubicBezTo>
                <a:lnTo>
                  <a:pt x="263282" y="349869"/>
                </a:lnTo>
                <a:cubicBezTo>
                  <a:pt x="266864" y="349869"/>
                  <a:pt x="270076" y="348081"/>
                  <a:pt x="271972" y="345241"/>
                </a:cubicBezTo>
                <a:cubicBezTo>
                  <a:pt x="272394" y="344716"/>
                  <a:pt x="272710" y="344137"/>
                  <a:pt x="272973" y="343506"/>
                </a:cubicBezTo>
                <a:cubicBezTo>
                  <a:pt x="273552" y="342244"/>
                  <a:pt x="273816" y="340929"/>
                  <a:pt x="273816" y="339457"/>
                </a:cubicBezTo>
                <a:lnTo>
                  <a:pt x="273816" y="305274"/>
                </a:lnTo>
                <a:lnTo>
                  <a:pt x="273816" y="273825"/>
                </a:lnTo>
                <a:cubicBezTo>
                  <a:pt x="273816" y="268145"/>
                  <a:pt x="269339" y="263518"/>
                  <a:pt x="263704" y="263307"/>
                </a:cubicBezTo>
                <a:close/>
                <a:moveTo>
                  <a:pt x="343916" y="263202"/>
                </a:moveTo>
                <a:cubicBezTo>
                  <a:pt x="338228" y="263412"/>
                  <a:pt x="333804" y="268145"/>
                  <a:pt x="333804" y="273720"/>
                </a:cubicBezTo>
                <a:lnTo>
                  <a:pt x="333804" y="305221"/>
                </a:lnTo>
                <a:lnTo>
                  <a:pt x="333804" y="339351"/>
                </a:lnTo>
                <a:cubicBezTo>
                  <a:pt x="333804" y="340771"/>
                  <a:pt x="334068" y="342191"/>
                  <a:pt x="334647" y="343453"/>
                </a:cubicBezTo>
                <a:cubicBezTo>
                  <a:pt x="334910" y="343979"/>
                  <a:pt x="335279" y="344610"/>
                  <a:pt x="335595" y="345189"/>
                </a:cubicBezTo>
                <a:cubicBezTo>
                  <a:pt x="337491" y="347976"/>
                  <a:pt x="340651" y="349817"/>
                  <a:pt x="344338" y="349817"/>
                </a:cubicBezTo>
                <a:lnTo>
                  <a:pt x="424024" y="349817"/>
                </a:lnTo>
                <a:cubicBezTo>
                  <a:pt x="427816" y="349817"/>
                  <a:pt x="431187" y="347766"/>
                  <a:pt x="433030" y="344768"/>
                </a:cubicBezTo>
                <a:cubicBezTo>
                  <a:pt x="433346" y="344190"/>
                  <a:pt x="433715" y="343559"/>
                  <a:pt x="433925" y="342875"/>
                </a:cubicBezTo>
                <a:cubicBezTo>
                  <a:pt x="435558" y="338247"/>
                  <a:pt x="433873" y="331726"/>
                  <a:pt x="433030" y="327046"/>
                </a:cubicBezTo>
                <a:cubicBezTo>
                  <a:pt x="432029" y="321681"/>
                  <a:pt x="430607" y="316423"/>
                  <a:pt x="428711" y="311374"/>
                </a:cubicBezTo>
                <a:cubicBezTo>
                  <a:pt x="424919" y="301277"/>
                  <a:pt x="419178" y="291811"/>
                  <a:pt x="411226" y="284396"/>
                </a:cubicBezTo>
                <a:cubicBezTo>
                  <a:pt x="402693" y="276349"/>
                  <a:pt x="391949" y="270722"/>
                  <a:pt x="380626" y="267409"/>
                </a:cubicBezTo>
                <a:cubicBezTo>
                  <a:pt x="379730" y="267199"/>
                  <a:pt x="378888" y="266936"/>
                  <a:pt x="377940" y="266726"/>
                </a:cubicBezTo>
                <a:cubicBezTo>
                  <a:pt x="366932" y="263781"/>
                  <a:pt x="355293" y="262781"/>
                  <a:pt x="343916" y="263202"/>
                </a:cubicBezTo>
                <a:close/>
                <a:moveTo>
                  <a:pt x="303784" y="60996"/>
                </a:moveTo>
                <a:cubicBezTo>
                  <a:pt x="355082" y="61049"/>
                  <a:pt x="401956" y="79876"/>
                  <a:pt x="437875" y="111008"/>
                </a:cubicBezTo>
                <a:cubicBezTo>
                  <a:pt x="457362" y="127942"/>
                  <a:pt x="473689" y="148557"/>
                  <a:pt x="485698" y="171697"/>
                </a:cubicBezTo>
                <a:cubicBezTo>
                  <a:pt x="500234" y="199832"/>
                  <a:pt x="508450" y="231648"/>
                  <a:pt x="508450" y="265463"/>
                </a:cubicBezTo>
                <a:lnTo>
                  <a:pt x="508450" y="359441"/>
                </a:lnTo>
                <a:cubicBezTo>
                  <a:pt x="508450" y="366014"/>
                  <a:pt x="505343" y="372167"/>
                  <a:pt x="500076" y="376164"/>
                </a:cubicBezTo>
                <a:lnTo>
                  <a:pt x="489384" y="384315"/>
                </a:lnTo>
                <a:lnTo>
                  <a:pt x="426605" y="431909"/>
                </a:lnTo>
                <a:lnTo>
                  <a:pt x="414122" y="441375"/>
                </a:lnTo>
                <a:lnTo>
                  <a:pt x="414122" y="491650"/>
                </a:lnTo>
                <a:cubicBezTo>
                  <a:pt x="414122" y="503325"/>
                  <a:pt x="404695" y="512686"/>
                  <a:pt x="393055" y="512686"/>
                </a:cubicBezTo>
                <a:lnTo>
                  <a:pt x="303889" y="512686"/>
                </a:lnTo>
                <a:lnTo>
                  <a:pt x="214670" y="512686"/>
                </a:lnTo>
                <a:cubicBezTo>
                  <a:pt x="203031" y="512686"/>
                  <a:pt x="193603" y="503325"/>
                  <a:pt x="193603" y="491650"/>
                </a:cubicBezTo>
                <a:lnTo>
                  <a:pt x="193603" y="441480"/>
                </a:lnTo>
                <a:lnTo>
                  <a:pt x="181121" y="432014"/>
                </a:lnTo>
                <a:lnTo>
                  <a:pt x="118341" y="384368"/>
                </a:lnTo>
                <a:lnTo>
                  <a:pt x="107544" y="376164"/>
                </a:lnTo>
                <a:cubicBezTo>
                  <a:pt x="102277" y="372167"/>
                  <a:pt x="99170" y="366014"/>
                  <a:pt x="99170" y="359441"/>
                </a:cubicBezTo>
                <a:lnTo>
                  <a:pt x="99170" y="265463"/>
                </a:lnTo>
                <a:cubicBezTo>
                  <a:pt x="99170" y="231648"/>
                  <a:pt x="107386" y="199779"/>
                  <a:pt x="121922" y="171697"/>
                </a:cubicBezTo>
                <a:cubicBezTo>
                  <a:pt x="133878" y="148505"/>
                  <a:pt x="150205" y="127942"/>
                  <a:pt x="169745" y="111008"/>
                </a:cubicBezTo>
                <a:cubicBezTo>
                  <a:pt x="205717" y="79876"/>
                  <a:pt x="252538" y="60996"/>
                  <a:pt x="303784" y="60996"/>
                </a:cubicBezTo>
                <a:close/>
                <a:moveTo>
                  <a:pt x="89719" y="160"/>
                </a:moveTo>
                <a:cubicBezTo>
                  <a:pt x="112364" y="-1313"/>
                  <a:pt x="131849" y="15886"/>
                  <a:pt x="133324" y="38451"/>
                </a:cubicBezTo>
                <a:cubicBezTo>
                  <a:pt x="134113" y="50233"/>
                  <a:pt x="129743" y="61226"/>
                  <a:pt x="122159" y="69221"/>
                </a:cubicBezTo>
                <a:lnTo>
                  <a:pt x="151176" y="94678"/>
                </a:lnTo>
                <a:cubicBezTo>
                  <a:pt x="147964" y="97571"/>
                  <a:pt x="144804" y="100516"/>
                  <a:pt x="141697" y="103619"/>
                </a:cubicBezTo>
                <a:cubicBezTo>
                  <a:pt x="126320" y="118978"/>
                  <a:pt x="113312" y="136230"/>
                  <a:pt x="102938" y="155060"/>
                </a:cubicBezTo>
                <a:lnTo>
                  <a:pt x="70919" y="126973"/>
                </a:lnTo>
                <a:cubicBezTo>
                  <a:pt x="64020" y="134231"/>
                  <a:pt x="54488" y="139018"/>
                  <a:pt x="43693" y="139701"/>
                </a:cubicBezTo>
                <a:cubicBezTo>
                  <a:pt x="20995" y="141174"/>
                  <a:pt x="1458" y="124027"/>
                  <a:pt x="89" y="101516"/>
                </a:cubicBezTo>
                <a:cubicBezTo>
                  <a:pt x="-1386" y="78899"/>
                  <a:pt x="15782" y="59437"/>
                  <a:pt x="38427" y="57965"/>
                </a:cubicBezTo>
                <a:cubicBezTo>
                  <a:pt x="44746" y="57544"/>
                  <a:pt x="50749" y="58596"/>
                  <a:pt x="56226" y="60752"/>
                </a:cubicBezTo>
                <a:cubicBezTo>
                  <a:pt x="53488" y="55703"/>
                  <a:pt x="51750" y="49865"/>
                  <a:pt x="51329" y="43711"/>
                </a:cubicBezTo>
                <a:cubicBezTo>
                  <a:pt x="49907" y="21146"/>
                  <a:pt x="67127" y="1632"/>
                  <a:pt x="89719" y="160"/>
                </a:cubicBezTo>
                <a:close/>
                <a:moveTo>
                  <a:pt x="517847" y="89"/>
                </a:moveTo>
                <a:cubicBezTo>
                  <a:pt x="540544" y="1562"/>
                  <a:pt x="557765" y="21025"/>
                  <a:pt x="556290" y="43645"/>
                </a:cubicBezTo>
                <a:cubicBezTo>
                  <a:pt x="555922" y="49800"/>
                  <a:pt x="554184" y="55533"/>
                  <a:pt x="551340" y="60689"/>
                </a:cubicBezTo>
                <a:cubicBezTo>
                  <a:pt x="556817" y="58479"/>
                  <a:pt x="562926" y="57427"/>
                  <a:pt x="569192" y="57848"/>
                </a:cubicBezTo>
                <a:cubicBezTo>
                  <a:pt x="591785" y="59321"/>
                  <a:pt x="609005" y="78837"/>
                  <a:pt x="607530" y="101404"/>
                </a:cubicBezTo>
                <a:cubicBezTo>
                  <a:pt x="606056" y="124024"/>
                  <a:pt x="586518" y="141173"/>
                  <a:pt x="563926" y="139700"/>
                </a:cubicBezTo>
                <a:cubicBezTo>
                  <a:pt x="553131" y="139016"/>
                  <a:pt x="543546" y="134229"/>
                  <a:pt x="536700" y="126970"/>
                </a:cubicBezTo>
                <a:lnTo>
                  <a:pt x="504681" y="155060"/>
                </a:lnTo>
                <a:cubicBezTo>
                  <a:pt x="494254" y="136228"/>
                  <a:pt x="481299" y="118974"/>
                  <a:pt x="465922" y="103613"/>
                </a:cubicBezTo>
                <a:cubicBezTo>
                  <a:pt x="462815" y="100510"/>
                  <a:pt x="459655" y="97564"/>
                  <a:pt x="456443" y="94618"/>
                </a:cubicBezTo>
                <a:lnTo>
                  <a:pt x="485407" y="69158"/>
                </a:lnTo>
                <a:cubicBezTo>
                  <a:pt x="477824" y="61162"/>
                  <a:pt x="473506" y="50220"/>
                  <a:pt x="474243" y="38385"/>
                </a:cubicBezTo>
                <a:cubicBezTo>
                  <a:pt x="475717" y="15765"/>
                  <a:pt x="495255" y="-1384"/>
                  <a:pt x="517847" y="89"/>
                </a:cubicBezTo>
                <a:close/>
              </a:path>
            </a:pathLst>
          </a:custGeom>
          <a:solidFill>
            <a:schemeClr val="accent3"/>
          </a:solidFill>
          <a:ln>
            <a:noFill/>
          </a:ln>
        </p:spPr>
      </p:sp>
      <p:sp>
        <p:nvSpPr>
          <p:cNvPr id="60" name="矩形 59">
            <a:extLst>
              <a:ext uri="{FF2B5EF4-FFF2-40B4-BE49-F238E27FC236}">
                <a16:creationId xmlns:a16="http://schemas.microsoft.com/office/drawing/2014/main" xmlns="" id="{BEAC7E31-47BE-475B-9FCF-8FD9709C8BF9}"/>
              </a:ext>
            </a:extLst>
          </p:cNvPr>
          <p:cNvSpPr/>
          <p:nvPr/>
        </p:nvSpPr>
        <p:spPr>
          <a:xfrm>
            <a:off x="682259" y="1734622"/>
            <a:ext cx="898662" cy="89866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2" name="insight_171364">
            <a:extLst>
              <a:ext uri="{FF2B5EF4-FFF2-40B4-BE49-F238E27FC236}">
                <a16:creationId xmlns:a16="http://schemas.microsoft.com/office/drawing/2014/main" xmlns="" id="{084E63EB-4A95-4995-A4B6-95425ED9081E}"/>
              </a:ext>
            </a:extLst>
          </p:cNvPr>
          <p:cNvSpPr>
            <a:spLocks noChangeAspect="1"/>
          </p:cNvSpPr>
          <p:nvPr/>
        </p:nvSpPr>
        <p:spPr bwMode="auto">
          <a:xfrm>
            <a:off x="779345" y="1890488"/>
            <a:ext cx="628992" cy="628034"/>
          </a:xfrm>
          <a:custGeom>
            <a:avLst/>
            <a:gdLst>
              <a:gd name="T0" fmla="*/ 1867 w 3733"/>
              <a:gd name="T1" fmla="*/ 3733 h 3733"/>
              <a:gd name="T2" fmla="*/ 3733 w 3733"/>
              <a:gd name="T3" fmla="*/ 1867 h 3733"/>
              <a:gd name="T4" fmla="*/ 1867 w 3733"/>
              <a:gd name="T5" fmla="*/ 0 h 3733"/>
              <a:gd name="T6" fmla="*/ 0 w 3733"/>
              <a:gd name="T7" fmla="*/ 1867 h 3733"/>
              <a:gd name="T8" fmla="*/ 1867 w 3733"/>
              <a:gd name="T9" fmla="*/ 3733 h 3733"/>
              <a:gd name="T10" fmla="*/ 1000 w 3733"/>
              <a:gd name="T11" fmla="*/ 1668 h 3733"/>
              <a:gd name="T12" fmla="*/ 1667 w 3733"/>
              <a:gd name="T13" fmla="*/ 1668 h 3733"/>
              <a:gd name="T14" fmla="*/ 1667 w 3733"/>
              <a:gd name="T15" fmla="*/ 1001 h 3733"/>
              <a:gd name="T16" fmla="*/ 1867 w 3733"/>
              <a:gd name="T17" fmla="*/ 801 h 3733"/>
              <a:gd name="T18" fmla="*/ 2067 w 3733"/>
              <a:gd name="T19" fmla="*/ 1001 h 3733"/>
              <a:gd name="T20" fmla="*/ 2067 w 3733"/>
              <a:gd name="T21" fmla="*/ 1868 h 3733"/>
              <a:gd name="T22" fmla="*/ 1867 w 3733"/>
              <a:gd name="T23" fmla="*/ 2068 h 3733"/>
              <a:gd name="T24" fmla="*/ 1000 w 3733"/>
              <a:gd name="T25" fmla="*/ 2068 h 3733"/>
              <a:gd name="T26" fmla="*/ 800 w 3733"/>
              <a:gd name="T27" fmla="*/ 1868 h 3733"/>
              <a:gd name="T28" fmla="*/ 1000 w 3733"/>
              <a:gd name="T29" fmla="*/ 1668 h 37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733" h="3733">
                <a:moveTo>
                  <a:pt x="1867" y="3733"/>
                </a:moveTo>
                <a:cubicBezTo>
                  <a:pt x="2896" y="3733"/>
                  <a:pt x="3733" y="2896"/>
                  <a:pt x="3733" y="1867"/>
                </a:cubicBezTo>
                <a:cubicBezTo>
                  <a:pt x="3733" y="837"/>
                  <a:pt x="2896" y="0"/>
                  <a:pt x="1867" y="0"/>
                </a:cubicBezTo>
                <a:cubicBezTo>
                  <a:pt x="837" y="0"/>
                  <a:pt x="0" y="837"/>
                  <a:pt x="0" y="1867"/>
                </a:cubicBezTo>
                <a:cubicBezTo>
                  <a:pt x="0" y="2896"/>
                  <a:pt x="837" y="3733"/>
                  <a:pt x="1867" y="3733"/>
                </a:cubicBezTo>
                <a:close/>
                <a:moveTo>
                  <a:pt x="1000" y="1668"/>
                </a:moveTo>
                <a:lnTo>
                  <a:pt x="1667" y="1668"/>
                </a:lnTo>
                <a:lnTo>
                  <a:pt x="1667" y="1001"/>
                </a:lnTo>
                <a:cubicBezTo>
                  <a:pt x="1667" y="891"/>
                  <a:pt x="1756" y="801"/>
                  <a:pt x="1867" y="801"/>
                </a:cubicBezTo>
                <a:cubicBezTo>
                  <a:pt x="1977" y="801"/>
                  <a:pt x="2067" y="891"/>
                  <a:pt x="2067" y="1001"/>
                </a:cubicBezTo>
                <a:lnTo>
                  <a:pt x="2067" y="1868"/>
                </a:lnTo>
                <a:cubicBezTo>
                  <a:pt x="2067" y="1978"/>
                  <a:pt x="1977" y="2068"/>
                  <a:pt x="1867" y="2068"/>
                </a:cubicBezTo>
                <a:lnTo>
                  <a:pt x="1000" y="2068"/>
                </a:lnTo>
                <a:cubicBezTo>
                  <a:pt x="890" y="2068"/>
                  <a:pt x="800" y="1978"/>
                  <a:pt x="800" y="1868"/>
                </a:cubicBezTo>
                <a:cubicBezTo>
                  <a:pt x="800" y="1757"/>
                  <a:pt x="890" y="1668"/>
                  <a:pt x="1000" y="1668"/>
                </a:cubicBezTo>
                <a:close/>
              </a:path>
            </a:pathLst>
          </a:custGeom>
          <a:solidFill>
            <a:schemeClr val="accent3"/>
          </a:solidFill>
          <a:ln>
            <a:noFill/>
          </a:ln>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63" name="矩形 62">
            <a:extLst>
              <a:ext uri="{FF2B5EF4-FFF2-40B4-BE49-F238E27FC236}">
                <a16:creationId xmlns:a16="http://schemas.microsoft.com/office/drawing/2014/main" xmlns="" id="{D2859DFA-E227-464E-A726-5E616D766EBC}"/>
              </a:ext>
            </a:extLst>
          </p:cNvPr>
          <p:cNvSpPr/>
          <p:nvPr/>
        </p:nvSpPr>
        <p:spPr>
          <a:xfrm>
            <a:off x="1580921" y="1652125"/>
            <a:ext cx="1484702" cy="461665"/>
          </a:xfrm>
          <a:prstGeom prst="rect">
            <a:avLst/>
          </a:prstGeom>
        </p:spPr>
        <p:txBody>
          <a:bodyPr wrap="none">
            <a:spAutoFit/>
          </a:bodyPr>
          <a:lstStyle/>
          <a:p>
            <a:r>
              <a:rPr lang="zh-CN" altLang="en-US" sz="2400" smtClean="0">
                <a:solidFill>
                  <a:schemeClr val="accent1"/>
                </a:solidFill>
                <a:latin typeface="字魂43号-国潮手书" panose="00000500000000000000" pitchFamily="2" charset="-122"/>
                <a:ea typeface="字魂43号-国潮手书" panose="00000500000000000000" pitchFamily="2" charset="-122"/>
              </a:rPr>
              <a:t>潜</a:t>
            </a:r>
            <a:r>
              <a:rPr lang="zh-CN" altLang="en-US" sz="100" smtClean="0">
                <a:solidFill>
                  <a:schemeClr val="accent1"/>
                </a:solidFill>
                <a:latin typeface="字魂43号-国潮手书" panose="00000500000000000000" pitchFamily="2" charset="-122"/>
                <a:ea typeface="字魂43号-国潮手书" panose="00000500000000000000" pitchFamily="2" charset="-122"/>
              </a:rPr>
              <a:t> </a:t>
            </a:r>
            <a:r>
              <a:rPr lang="en-US" altLang="zh-CN" sz="2400" smtClean="0">
                <a:solidFill>
                  <a:schemeClr val="accent1"/>
                </a:solidFill>
                <a:latin typeface="字魂43号-国潮手书" panose="00000500000000000000" pitchFamily="2" charset="-122"/>
                <a:ea typeface="字魂43号-国潮手书" panose="00000500000000000000" pitchFamily="2" charset="-122"/>
              </a:rPr>
              <a:t>/</a:t>
            </a:r>
            <a:r>
              <a:rPr lang="zh-CN" altLang="en-US" sz="2400" dirty="0">
                <a:solidFill>
                  <a:schemeClr val="accent1"/>
                </a:solidFill>
                <a:latin typeface="字魂43号-国潮手书" panose="00000500000000000000" pitchFamily="2" charset="-122"/>
                <a:ea typeface="字魂43号-国潮手书" panose="00000500000000000000" pitchFamily="2" charset="-122"/>
              </a:rPr>
              <a:t>伏</a:t>
            </a:r>
            <a:r>
              <a:rPr lang="en-US" altLang="zh-CN" sz="2400" dirty="0">
                <a:solidFill>
                  <a:schemeClr val="accent1"/>
                </a:solidFill>
                <a:latin typeface="字魂43号-国潮手书" panose="00000500000000000000" pitchFamily="2" charset="-122"/>
                <a:ea typeface="字魂43号-国潮手书" panose="00000500000000000000" pitchFamily="2" charset="-122"/>
              </a:rPr>
              <a:t>/</a:t>
            </a:r>
            <a:r>
              <a:rPr lang="zh-CN" altLang="en-US" sz="2400" dirty="0">
                <a:solidFill>
                  <a:schemeClr val="accent1"/>
                </a:solidFill>
                <a:latin typeface="字魂43号-国潮手书" panose="00000500000000000000" pitchFamily="2" charset="-122"/>
                <a:ea typeface="字魂43号-国潮手书" panose="00000500000000000000" pitchFamily="2" charset="-122"/>
              </a:rPr>
              <a:t>期</a:t>
            </a:r>
            <a:endParaRPr lang="zh-CN" altLang="en-US" sz="2400" dirty="0">
              <a:latin typeface="字魂43号-国潮手书" panose="00000500000000000000" pitchFamily="2" charset="-122"/>
              <a:ea typeface="字魂43号-国潮手书" panose="00000500000000000000" pitchFamily="2" charset="-122"/>
            </a:endParaRPr>
          </a:p>
        </p:txBody>
      </p:sp>
      <p:sp>
        <p:nvSpPr>
          <p:cNvPr id="10" name="矩形 9">
            <a:extLst>
              <a:ext uri="{FF2B5EF4-FFF2-40B4-BE49-F238E27FC236}">
                <a16:creationId xmlns:a16="http://schemas.microsoft.com/office/drawing/2014/main" xmlns="" id="{1CA234EE-DE13-4A57-B505-F4D8F545B604}"/>
              </a:ext>
            </a:extLst>
          </p:cNvPr>
          <p:cNvSpPr/>
          <p:nvPr/>
        </p:nvSpPr>
        <p:spPr>
          <a:xfrm>
            <a:off x="658813" y="4408487"/>
            <a:ext cx="10874375" cy="1550170"/>
          </a:xfrm>
          <a:prstGeom prst="rect">
            <a:avLst/>
          </a:prstGeom>
          <a:pattFill prst="pct80">
            <a:fgClr>
              <a:schemeClr val="accent1"/>
            </a:fgClr>
            <a:bgClr>
              <a:schemeClr val="accent1">
                <a:lumMod val="75000"/>
                <a:lumOff val="25000"/>
              </a:schemeClr>
            </a:bgClr>
          </a:patt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p>
        </p:txBody>
      </p:sp>
      <p:pic>
        <p:nvPicPr>
          <p:cNvPr id="7" name="图片 6" descr="白色的牛&#10;&#10;描述已自动生成">
            <a:extLst>
              <a:ext uri="{FF2B5EF4-FFF2-40B4-BE49-F238E27FC236}">
                <a16:creationId xmlns:a16="http://schemas.microsoft.com/office/drawing/2014/main" xmlns="" id="{49DCA9F6-3E3D-43C1-B958-149BA89618A8}"/>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857706" y="316777"/>
            <a:ext cx="5172797" cy="4734586"/>
          </a:xfrm>
          <a:prstGeom prst="rect">
            <a:avLst/>
          </a:prstGeom>
        </p:spPr>
      </p:pic>
      <p:sp>
        <p:nvSpPr>
          <p:cNvPr id="39" name="任意多边形: 形状 38">
            <a:extLst>
              <a:ext uri="{FF2B5EF4-FFF2-40B4-BE49-F238E27FC236}">
                <a16:creationId xmlns:a16="http://schemas.microsoft.com/office/drawing/2014/main" xmlns="" id="{AAAE1404-EFA1-4410-B914-8046F1B44A40}"/>
              </a:ext>
            </a:extLst>
          </p:cNvPr>
          <p:cNvSpPr/>
          <p:nvPr/>
        </p:nvSpPr>
        <p:spPr>
          <a:xfrm rot="3420648">
            <a:off x="8364128" y="1495541"/>
            <a:ext cx="993922" cy="1889902"/>
          </a:xfrm>
          <a:custGeom>
            <a:avLst/>
            <a:gdLst>
              <a:gd name="connsiteX0" fmla="*/ 1582057 w 1756229"/>
              <a:gd name="connsiteY0" fmla="*/ 0 h 2873828"/>
              <a:gd name="connsiteX1" fmla="*/ 0 w 1756229"/>
              <a:gd name="connsiteY1" fmla="*/ 2873828 h 2873828"/>
              <a:gd name="connsiteX2" fmla="*/ 1756229 w 1756229"/>
              <a:gd name="connsiteY2" fmla="*/ 101600 h 2873828"/>
              <a:gd name="connsiteX3" fmla="*/ 1582057 w 1756229"/>
              <a:gd name="connsiteY3" fmla="*/ 0 h 2873828"/>
            </a:gdLst>
            <a:ahLst/>
            <a:cxnLst>
              <a:cxn ang="0">
                <a:pos x="connsiteX0" y="connsiteY0"/>
              </a:cxn>
              <a:cxn ang="0">
                <a:pos x="connsiteX1" y="connsiteY1"/>
              </a:cxn>
              <a:cxn ang="0">
                <a:pos x="connsiteX2" y="connsiteY2"/>
              </a:cxn>
              <a:cxn ang="0">
                <a:pos x="connsiteX3" y="connsiteY3"/>
              </a:cxn>
            </a:cxnLst>
            <a:rect l="l" t="t" r="r" b="b"/>
            <a:pathLst>
              <a:path w="1756229" h="2873828">
                <a:moveTo>
                  <a:pt x="1582057" y="0"/>
                </a:moveTo>
                <a:lnTo>
                  <a:pt x="0" y="2873828"/>
                </a:lnTo>
                <a:lnTo>
                  <a:pt x="1756229" y="101600"/>
                </a:lnTo>
                <a:lnTo>
                  <a:pt x="1582057" y="0"/>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5" name="矩形 64">
            <a:extLst>
              <a:ext uri="{FF2B5EF4-FFF2-40B4-BE49-F238E27FC236}">
                <a16:creationId xmlns:a16="http://schemas.microsoft.com/office/drawing/2014/main" xmlns="" id="{4C884D23-BD91-4892-B4B6-E36D5668297A}"/>
              </a:ext>
            </a:extLst>
          </p:cNvPr>
          <p:cNvSpPr/>
          <p:nvPr/>
        </p:nvSpPr>
        <p:spPr>
          <a:xfrm>
            <a:off x="2726461" y="4427094"/>
            <a:ext cx="8656537" cy="1631216"/>
          </a:xfrm>
          <a:prstGeom prst="rect">
            <a:avLst/>
          </a:prstGeom>
        </p:spPr>
        <p:txBody>
          <a:bodyPr wrap="none">
            <a:spAutoFit/>
          </a:bodyPr>
          <a:lstStyle/>
          <a:p>
            <a:r>
              <a:rPr lang="en-US" altLang="zh-CN" sz="10000" smtClean="0">
                <a:solidFill>
                  <a:schemeClr val="bg1"/>
                </a:solidFill>
                <a:latin typeface="字魂43号-国潮手书" panose="00000500000000000000" pitchFamily="2" charset="-122"/>
                <a:ea typeface="字魂43号-国潮手书" panose="00000500000000000000" pitchFamily="2" charset="-122"/>
              </a:rPr>
              <a:t>300</a:t>
            </a:r>
            <a:r>
              <a:rPr lang="en-US" altLang="zh-CN" sz="100" smtClean="0">
                <a:solidFill>
                  <a:schemeClr val="bg1"/>
                </a:solidFill>
                <a:latin typeface="字魂43号-国潮手书" panose="00000500000000000000" pitchFamily="2" charset="-122"/>
                <a:ea typeface="字魂43号-国潮手书" panose="00000500000000000000" pitchFamily="2" charset="-122"/>
              </a:rPr>
              <a:t> </a:t>
            </a:r>
            <a:r>
              <a:rPr lang="en-US" altLang="zh-CN" sz="10000" smtClean="0">
                <a:solidFill>
                  <a:schemeClr val="bg1"/>
                </a:solidFill>
                <a:latin typeface="字魂43号-国潮手书" panose="00000500000000000000" pitchFamily="2" charset="-122"/>
                <a:ea typeface="字魂43号-国潮手书" panose="00000500000000000000" pitchFamily="2" charset="-122"/>
              </a:rPr>
              <a:t>,</a:t>
            </a:r>
            <a:r>
              <a:rPr lang="en-US" altLang="zh-CN" sz="10000" dirty="0">
                <a:solidFill>
                  <a:schemeClr val="bg1"/>
                </a:solidFill>
                <a:latin typeface="字魂43号-国潮手书" panose="00000500000000000000" pitchFamily="2" charset="-122"/>
                <a:ea typeface="字魂43号-国潮手书" panose="00000500000000000000" pitchFamily="2" charset="-122"/>
              </a:rPr>
              <a:t>000,000</a:t>
            </a:r>
            <a:endParaRPr lang="zh-CN" altLang="en-US" sz="10000" dirty="0">
              <a:solidFill>
                <a:schemeClr val="bg1"/>
              </a:solidFill>
              <a:latin typeface="字魂43号-国潮手书" panose="00000500000000000000" pitchFamily="2" charset="-122"/>
              <a:ea typeface="字魂43号-国潮手书" panose="00000500000000000000" pitchFamily="2" charset="-122"/>
            </a:endParaRPr>
          </a:p>
        </p:txBody>
      </p:sp>
      <p:sp>
        <p:nvSpPr>
          <p:cNvPr id="66" name="椭圆 65">
            <a:extLst>
              <a:ext uri="{FF2B5EF4-FFF2-40B4-BE49-F238E27FC236}">
                <a16:creationId xmlns:a16="http://schemas.microsoft.com/office/drawing/2014/main" xmlns="" id="{E4A1E090-D9F9-4A81-874E-281EA43954D6}"/>
              </a:ext>
            </a:extLst>
          </p:cNvPr>
          <p:cNvSpPr/>
          <p:nvPr/>
        </p:nvSpPr>
        <p:spPr>
          <a:xfrm>
            <a:off x="10081360" y="5216283"/>
            <a:ext cx="487251" cy="487251"/>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400" b="1" dirty="0">
                <a:solidFill>
                  <a:schemeClr val="accent1"/>
                </a:solidFill>
              </a:rPr>
              <a:t>人</a:t>
            </a:r>
          </a:p>
        </p:txBody>
      </p:sp>
      <p:sp>
        <p:nvSpPr>
          <p:cNvPr id="68" name="矩形 67">
            <a:extLst>
              <a:ext uri="{FF2B5EF4-FFF2-40B4-BE49-F238E27FC236}">
                <a16:creationId xmlns:a16="http://schemas.microsoft.com/office/drawing/2014/main" xmlns="" id="{E360B389-7676-499B-B803-D412787F79DD}"/>
              </a:ext>
            </a:extLst>
          </p:cNvPr>
          <p:cNvSpPr/>
          <p:nvPr/>
        </p:nvSpPr>
        <p:spPr>
          <a:xfrm>
            <a:off x="1014811" y="4688556"/>
            <a:ext cx="1461547" cy="1461547"/>
          </a:xfrm>
          <a:prstGeom prst="rect">
            <a:avLst/>
          </a:prstGeom>
          <a:pattFill prst="pct10">
            <a:fgClr>
              <a:schemeClr val="tx2">
                <a:lumMod val="10000"/>
                <a:lumOff val="90000"/>
              </a:schemeClr>
            </a:fgClr>
            <a:bgClr>
              <a:schemeClr val="bg1"/>
            </a:bgClr>
          </a:pattFill>
          <a:ln w="762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80000"/>
              </a:lnSpc>
            </a:pPr>
            <a:r>
              <a:rPr lang="zh-CN" altLang="en-US" sz="4000" smtClean="0">
                <a:solidFill>
                  <a:schemeClr val="accent1"/>
                </a:solidFill>
                <a:latin typeface="字魂43号-国潮手书" panose="00000500000000000000" pitchFamily="2" charset="-122"/>
                <a:ea typeface="字魂43号-国潮手书" panose="00000500000000000000" pitchFamily="2" charset="-122"/>
              </a:rPr>
              <a:t>死</a:t>
            </a:r>
            <a:r>
              <a:rPr lang="zh-CN" altLang="en-US" sz="100" smtClean="0">
                <a:solidFill>
                  <a:schemeClr val="accent1"/>
                </a:solidFill>
                <a:latin typeface="字魂43号-国潮手书" panose="00000500000000000000" pitchFamily="2" charset="-122"/>
                <a:ea typeface="字魂43号-国潮手书" panose="00000500000000000000" pitchFamily="2" charset="-122"/>
              </a:rPr>
              <a:t> </a:t>
            </a:r>
            <a:r>
              <a:rPr lang="zh-CN" altLang="en-US" sz="4000" smtClean="0">
                <a:solidFill>
                  <a:schemeClr val="accent1"/>
                </a:solidFill>
                <a:latin typeface="字魂43号-国潮手书" panose="00000500000000000000" pitchFamily="2" charset="-122"/>
                <a:ea typeface="字魂43号-国潮手书" panose="00000500000000000000" pitchFamily="2" charset="-122"/>
              </a:rPr>
              <a:t>亡</a:t>
            </a:r>
            <a:endParaRPr lang="en-US" altLang="zh-CN" sz="4000" dirty="0">
              <a:solidFill>
                <a:schemeClr val="accent1"/>
              </a:solidFill>
              <a:latin typeface="字魂43号-国潮手书" panose="00000500000000000000" pitchFamily="2" charset="-122"/>
              <a:ea typeface="字魂43号-国潮手书" panose="00000500000000000000" pitchFamily="2" charset="-122"/>
            </a:endParaRPr>
          </a:p>
          <a:p>
            <a:pPr algn="ctr">
              <a:lnSpc>
                <a:spcPct val="80000"/>
              </a:lnSpc>
            </a:pPr>
            <a:r>
              <a:rPr lang="zh-CN" altLang="en-US" sz="4000" dirty="0">
                <a:solidFill>
                  <a:schemeClr val="accent1"/>
                </a:solidFill>
                <a:latin typeface="字魂43号-国潮手书" panose="00000500000000000000" pitchFamily="2" charset="-122"/>
                <a:ea typeface="字魂43号-国潮手书" panose="00000500000000000000" pitchFamily="2" charset="-122"/>
              </a:rPr>
              <a:t>人数</a:t>
            </a:r>
          </a:p>
        </p:txBody>
      </p:sp>
      <p:sp>
        <p:nvSpPr>
          <p:cNvPr id="62" name="矩形 61">
            <a:extLst>
              <a:ext uri="{FF2B5EF4-FFF2-40B4-BE49-F238E27FC236}">
                <a16:creationId xmlns:a16="http://schemas.microsoft.com/office/drawing/2014/main" xmlns="" id="{85517EEE-DB04-400C-AAF9-99CCECA4EE55}"/>
              </a:ext>
            </a:extLst>
          </p:cNvPr>
          <p:cNvSpPr/>
          <p:nvPr/>
        </p:nvSpPr>
        <p:spPr>
          <a:xfrm>
            <a:off x="1533347" y="2088011"/>
            <a:ext cx="4631058" cy="739136"/>
          </a:xfrm>
          <a:prstGeom prst="rect">
            <a:avLst/>
          </a:prstGeom>
          <a:pattFill prst="dkUpDiag">
            <a:fgClr>
              <a:schemeClr val="accent2"/>
            </a:fgClr>
            <a:bgClr>
              <a:schemeClr val="accent2">
                <a:lumMod val="60000"/>
                <a:lumOff val="40000"/>
              </a:schemeClr>
            </a:bgClr>
          </a:patt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altLang="zh-CN" sz="3600">
                <a:solidFill>
                  <a:schemeClr val="accent3"/>
                </a:solidFill>
                <a:latin typeface="字魂43号-国潮手书" panose="00000500000000000000" pitchFamily="2" charset="-122"/>
                <a:ea typeface="字魂43号-国潮手书" panose="00000500000000000000" pitchFamily="2" charset="-122"/>
              </a:rPr>
              <a:t> </a:t>
            </a:r>
            <a:r>
              <a:rPr lang="en-US" altLang="zh-CN" sz="3600" smtClean="0">
                <a:solidFill>
                  <a:schemeClr val="accent3"/>
                </a:solidFill>
                <a:latin typeface="字魂43号-国潮手书" panose="00000500000000000000" pitchFamily="2" charset="-122"/>
                <a:ea typeface="字魂43号-国潮手书" panose="00000500000000000000" pitchFamily="2" charset="-122"/>
              </a:rPr>
              <a:t>7-1</a:t>
            </a:r>
            <a:r>
              <a:rPr lang="en-US" altLang="zh-CN" sz="100" smtClean="0">
                <a:solidFill>
                  <a:schemeClr val="accent3"/>
                </a:solidFill>
                <a:latin typeface="字魂43号-国潮手书" panose="00000500000000000000" pitchFamily="2" charset="-122"/>
                <a:ea typeface="字魂43号-国潮手书" panose="00000500000000000000" pitchFamily="2" charset="-122"/>
              </a:rPr>
              <a:t> </a:t>
            </a:r>
            <a:r>
              <a:rPr lang="en-US" altLang="zh-CN" sz="3600" smtClean="0">
                <a:solidFill>
                  <a:schemeClr val="accent3"/>
                </a:solidFill>
                <a:latin typeface="字魂43号-国潮手书" panose="00000500000000000000" pitchFamily="2" charset="-122"/>
                <a:ea typeface="字魂43号-国潮手书" panose="00000500000000000000" pitchFamily="2" charset="-122"/>
              </a:rPr>
              <a:t>7</a:t>
            </a:r>
            <a:r>
              <a:rPr lang="zh-CN" altLang="en-US" sz="3600" dirty="0">
                <a:solidFill>
                  <a:schemeClr val="accent3"/>
                </a:solidFill>
                <a:latin typeface="字魂43号-国潮手书" panose="00000500000000000000" pitchFamily="2" charset="-122"/>
                <a:ea typeface="字魂43号-国潮手书" panose="00000500000000000000" pitchFamily="2" charset="-122"/>
              </a:rPr>
              <a:t>天，平均为</a:t>
            </a:r>
            <a:r>
              <a:rPr lang="en-US" altLang="zh-CN" sz="3600" dirty="0">
                <a:solidFill>
                  <a:schemeClr val="accent3"/>
                </a:solidFill>
                <a:latin typeface="字魂43号-国潮手书" panose="00000500000000000000" pitchFamily="2" charset="-122"/>
                <a:ea typeface="字魂43号-国潮手书" panose="00000500000000000000" pitchFamily="2" charset="-122"/>
              </a:rPr>
              <a:t>12</a:t>
            </a:r>
            <a:r>
              <a:rPr lang="zh-CN" altLang="en-US" sz="3600" dirty="0">
                <a:solidFill>
                  <a:schemeClr val="accent3"/>
                </a:solidFill>
                <a:latin typeface="字魂43号-国潮手书" panose="00000500000000000000" pitchFamily="2" charset="-122"/>
                <a:ea typeface="字魂43号-国潮手书" panose="00000500000000000000" pitchFamily="2" charset="-122"/>
              </a:rPr>
              <a:t>天</a:t>
            </a:r>
          </a:p>
        </p:txBody>
      </p:sp>
      <p:sp>
        <p:nvSpPr>
          <p:cNvPr id="28" name="任意多边形: 形状 27">
            <a:extLst>
              <a:ext uri="{FF2B5EF4-FFF2-40B4-BE49-F238E27FC236}">
                <a16:creationId xmlns:a16="http://schemas.microsoft.com/office/drawing/2014/main" xmlns="" id="{3E8E9208-1A21-4EBE-AF1F-5A38CB4C2D94}"/>
              </a:ext>
            </a:extLst>
          </p:cNvPr>
          <p:cNvSpPr/>
          <p:nvPr/>
        </p:nvSpPr>
        <p:spPr>
          <a:xfrm>
            <a:off x="9448799" y="3833177"/>
            <a:ext cx="1983077" cy="492423"/>
          </a:xfrm>
          <a:custGeom>
            <a:avLst/>
            <a:gdLst>
              <a:gd name="connsiteX0" fmla="*/ 2558091 w 5001078"/>
              <a:gd name="connsiteY0" fmla="*/ 592868 h 1241833"/>
              <a:gd name="connsiteX1" fmla="*/ 2426091 w 5001078"/>
              <a:gd name="connsiteY1" fmla="*/ 659401 h 1241833"/>
              <a:gd name="connsiteX2" fmla="*/ 2378059 w 5001078"/>
              <a:gd name="connsiteY2" fmla="*/ 839788 h 1241833"/>
              <a:gd name="connsiteX3" fmla="*/ 2424313 w 5001078"/>
              <a:gd name="connsiteY3" fmla="*/ 1006654 h 1241833"/>
              <a:gd name="connsiteX4" fmla="*/ 2551686 w 5001078"/>
              <a:gd name="connsiteY4" fmla="*/ 1065360 h 1241833"/>
              <a:gd name="connsiteX5" fmla="*/ 2676925 w 5001078"/>
              <a:gd name="connsiteY5" fmla="*/ 1003452 h 1241833"/>
              <a:gd name="connsiteX6" fmla="*/ 2726024 w 5001078"/>
              <a:gd name="connsiteY6" fmla="*/ 842634 h 1241833"/>
              <a:gd name="connsiteX7" fmla="*/ 2726024 w 5001078"/>
              <a:gd name="connsiteY7" fmla="*/ 777168 h 1241833"/>
              <a:gd name="connsiteX8" fmla="*/ 2677993 w 5001078"/>
              <a:gd name="connsiteY8" fmla="*/ 645169 h 1241833"/>
              <a:gd name="connsiteX9" fmla="*/ 2558091 w 5001078"/>
              <a:gd name="connsiteY9" fmla="*/ 592868 h 1241833"/>
              <a:gd name="connsiteX10" fmla="*/ 3505446 w 5001078"/>
              <a:gd name="connsiteY10" fmla="*/ 573655 h 1241833"/>
              <a:gd name="connsiteX11" fmla="*/ 3400843 w 5001078"/>
              <a:gd name="connsiteY11" fmla="*/ 622043 h 1241833"/>
              <a:gd name="connsiteX12" fmla="*/ 3343917 w 5001078"/>
              <a:gd name="connsiteY12" fmla="*/ 750128 h 1241833"/>
              <a:gd name="connsiteX13" fmla="*/ 3648475 w 5001078"/>
              <a:gd name="connsiteY13" fmla="*/ 750128 h 1241833"/>
              <a:gd name="connsiteX14" fmla="*/ 3505446 w 5001078"/>
              <a:gd name="connsiteY14" fmla="*/ 573655 h 1241833"/>
              <a:gd name="connsiteX15" fmla="*/ 1760153 w 5001078"/>
              <a:gd name="connsiteY15" fmla="*/ 435608 h 1241833"/>
              <a:gd name="connsiteX16" fmla="*/ 1989283 w 5001078"/>
              <a:gd name="connsiteY16" fmla="*/ 435608 h 1241833"/>
              <a:gd name="connsiteX17" fmla="*/ 1989283 w 5001078"/>
              <a:gd name="connsiteY17" fmla="*/ 1222620 h 1241833"/>
              <a:gd name="connsiteX18" fmla="*/ 1760153 w 5001078"/>
              <a:gd name="connsiteY18" fmla="*/ 1222620 h 1241833"/>
              <a:gd name="connsiteX19" fmla="*/ 17078 w 5001078"/>
              <a:gd name="connsiteY19" fmla="*/ 435608 h 1241833"/>
              <a:gd name="connsiteX20" fmla="*/ 246208 w 5001078"/>
              <a:gd name="connsiteY20" fmla="*/ 435608 h 1241833"/>
              <a:gd name="connsiteX21" fmla="*/ 246208 w 5001078"/>
              <a:gd name="connsiteY21" fmla="*/ 1222620 h 1241833"/>
              <a:gd name="connsiteX22" fmla="*/ 17078 w 5001078"/>
              <a:gd name="connsiteY22" fmla="*/ 1222620 h 1241833"/>
              <a:gd name="connsiteX23" fmla="*/ 3506869 w 5001078"/>
              <a:gd name="connsiteY23" fmla="*/ 416395 h 1241833"/>
              <a:gd name="connsiteX24" fmla="*/ 3768377 w 5001078"/>
              <a:gd name="connsiteY24" fmla="*/ 517796 h 1241833"/>
              <a:gd name="connsiteX25" fmla="*/ 3862662 w 5001078"/>
              <a:gd name="connsiteY25" fmla="*/ 796381 h 1241833"/>
              <a:gd name="connsiteX26" fmla="*/ 3862662 w 5001078"/>
              <a:gd name="connsiteY26" fmla="*/ 893868 h 1241833"/>
              <a:gd name="connsiteX27" fmla="*/ 3344628 w 5001078"/>
              <a:gd name="connsiteY27" fmla="*/ 893868 h 1241833"/>
              <a:gd name="connsiteX28" fmla="*/ 3565219 w 5001078"/>
              <a:gd name="connsiteY28" fmla="*/ 1076745 h 1241833"/>
              <a:gd name="connsiteX29" fmla="*/ 3795061 w 5001078"/>
              <a:gd name="connsiteY29" fmla="*/ 1012703 h 1241833"/>
              <a:gd name="connsiteX30" fmla="*/ 3795061 w 5001078"/>
              <a:gd name="connsiteY30" fmla="*/ 1181348 h 1241833"/>
              <a:gd name="connsiteX31" fmla="*/ 3513274 w 5001078"/>
              <a:gd name="connsiteY31" fmla="*/ 1241833 h 1241833"/>
              <a:gd name="connsiteX32" fmla="*/ 3221169 w 5001078"/>
              <a:gd name="connsiteY32" fmla="*/ 1135807 h 1241833"/>
              <a:gd name="connsiteX33" fmla="*/ 3116921 w 5001078"/>
              <a:gd name="connsiteY33" fmla="*/ 840499 h 1241833"/>
              <a:gd name="connsiteX34" fmla="*/ 3227929 w 5001078"/>
              <a:gd name="connsiteY34" fmla="*/ 534162 h 1241833"/>
              <a:gd name="connsiteX35" fmla="*/ 3506869 w 5001078"/>
              <a:gd name="connsiteY35" fmla="*/ 416395 h 1241833"/>
              <a:gd name="connsiteX36" fmla="*/ 4744735 w 5001078"/>
              <a:gd name="connsiteY36" fmla="*/ 353465 h 1241833"/>
              <a:gd name="connsiteX37" fmla="*/ 4801132 w 5001078"/>
              <a:gd name="connsiteY37" fmla="*/ 353465 h 1241833"/>
              <a:gd name="connsiteX38" fmla="*/ 4801132 w 5001078"/>
              <a:gd name="connsiteY38" fmla="*/ 424660 h 1241833"/>
              <a:gd name="connsiteX39" fmla="*/ 4744735 w 5001078"/>
              <a:gd name="connsiteY39" fmla="*/ 424660 h 1241833"/>
              <a:gd name="connsiteX40" fmla="*/ 4548747 w 5001078"/>
              <a:gd name="connsiteY40" fmla="*/ 353465 h 1241833"/>
              <a:gd name="connsiteX41" fmla="*/ 4604744 w 5001078"/>
              <a:gd name="connsiteY41" fmla="*/ 353465 h 1241833"/>
              <a:gd name="connsiteX42" fmla="*/ 4604744 w 5001078"/>
              <a:gd name="connsiteY42" fmla="*/ 424660 h 1241833"/>
              <a:gd name="connsiteX43" fmla="*/ 4548747 w 5001078"/>
              <a:gd name="connsiteY43" fmla="*/ 424660 h 1241833"/>
              <a:gd name="connsiteX44" fmla="*/ 4689538 w 5001078"/>
              <a:gd name="connsiteY44" fmla="*/ 304667 h 1241833"/>
              <a:gd name="connsiteX45" fmla="*/ 4689538 w 5001078"/>
              <a:gd name="connsiteY45" fmla="*/ 492255 h 1241833"/>
              <a:gd name="connsiteX46" fmla="*/ 4744734 w 5001078"/>
              <a:gd name="connsiteY46" fmla="*/ 492255 h 1241833"/>
              <a:gd name="connsiteX47" fmla="*/ 4744734 w 5001078"/>
              <a:gd name="connsiteY47" fmla="*/ 473456 h 1241833"/>
              <a:gd name="connsiteX48" fmla="*/ 4801131 w 5001078"/>
              <a:gd name="connsiteY48" fmla="*/ 473456 h 1241833"/>
              <a:gd name="connsiteX49" fmla="*/ 4801131 w 5001078"/>
              <a:gd name="connsiteY49" fmla="*/ 492255 h 1241833"/>
              <a:gd name="connsiteX50" fmla="*/ 4856327 w 5001078"/>
              <a:gd name="connsiteY50" fmla="*/ 492255 h 1241833"/>
              <a:gd name="connsiteX51" fmla="*/ 4856327 w 5001078"/>
              <a:gd name="connsiteY51" fmla="*/ 304667 h 1241833"/>
              <a:gd name="connsiteX52" fmla="*/ 4493550 w 5001078"/>
              <a:gd name="connsiteY52" fmla="*/ 304667 h 1241833"/>
              <a:gd name="connsiteX53" fmla="*/ 4493550 w 5001078"/>
              <a:gd name="connsiteY53" fmla="*/ 492255 h 1241833"/>
              <a:gd name="connsiteX54" fmla="*/ 4548746 w 5001078"/>
              <a:gd name="connsiteY54" fmla="*/ 492255 h 1241833"/>
              <a:gd name="connsiteX55" fmla="*/ 4548746 w 5001078"/>
              <a:gd name="connsiteY55" fmla="*/ 473456 h 1241833"/>
              <a:gd name="connsiteX56" fmla="*/ 4604743 w 5001078"/>
              <a:gd name="connsiteY56" fmla="*/ 473456 h 1241833"/>
              <a:gd name="connsiteX57" fmla="*/ 4604743 w 5001078"/>
              <a:gd name="connsiteY57" fmla="*/ 492255 h 1241833"/>
              <a:gd name="connsiteX58" fmla="*/ 4659939 w 5001078"/>
              <a:gd name="connsiteY58" fmla="*/ 492255 h 1241833"/>
              <a:gd name="connsiteX59" fmla="*/ 4659939 w 5001078"/>
              <a:gd name="connsiteY59" fmla="*/ 304667 h 1241833"/>
              <a:gd name="connsiteX60" fmla="*/ 4590345 w 5001078"/>
              <a:gd name="connsiteY60" fmla="*/ 171076 h 1241833"/>
              <a:gd name="connsiteX61" fmla="*/ 4759934 w 5001078"/>
              <a:gd name="connsiteY61" fmla="*/ 171076 h 1241833"/>
              <a:gd name="connsiteX62" fmla="*/ 4759934 w 5001078"/>
              <a:gd name="connsiteY62" fmla="*/ 223073 h 1241833"/>
              <a:gd name="connsiteX63" fmla="*/ 4590345 w 5001078"/>
              <a:gd name="connsiteY63" fmla="*/ 223073 h 1241833"/>
              <a:gd name="connsiteX64" fmla="*/ 4531147 w 5001078"/>
              <a:gd name="connsiteY64" fmla="*/ 120678 h 1241833"/>
              <a:gd name="connsiteX65" fmla="*/ 4531147 w 5001078"/>
              <a:gd name="connsiteY65" fmla="*/ 273469 h 1241833"/>
              <a:gd name="connsiteX66" fmla="*/ 4819130 w 5001078"/>
              <a:gd name="connsiteY66" fmla="*/ 273469 h 1241833"/>
              <a:gd name="connsiteX67" fmla="*/ 4819130 w 5001078"/>
              <a:gd name="connsiteY67" fmla="*/ 120678 h 1241833"/>
              <a:gd name="connsiteX68" fmla="*/ 4215316 w 5001078"/>
              <a:gd name="connsiteY68" fmla="*/ 106679 h 1241833"/>
              <a:gd name="connsiteX69" fmla="*/ 4215316 w 5001078"/>
              <a:gd name="connsiteY69" fmla="*/ 241871 h 1241833"/>
              <a:gd name="connsiteX70" fmla="*/ 4138520 w 5001078"/>
              <a:gd name="connsiteY70" fmla="*/ 241871 h 1241833"/>
              <a:gd name="connsiteX71" fmla="*/ 4138520 w 5001078"/>
              <a:gd name="connsiteY71" fmla="*/ 141477 h 1241833"/>
              <a:gd name="connsiteX72" fmla="*/ 4082524 w 5001078"/>
              <a:gd name="connsiteY72" fmla="*/ 141477 h 1241833"/>
              <a:gd name="connsiteX73" fmla="*/ 4082524 w 5001078"/>
              <a:gd name="connsiteY73" fmla="*/ 294667 h 1241833"/>
              <a:gd name="connsiteX74" fmla="*/ 4215316 w 5001078"/>
              <a:gd name="connsiteY74" fmla="*/ 294667 h 1241833"/>
              <a:gd name="connsiteX75" fmla="*/ 4215316 w 5001078"/>
              <a:gd name="connsiteY75" fmla="*/ 427459 h 1241833"/>
              <a:gd name="connsiteX76" fmla="*/ 4124121 w 5001078"/>
              <a:gd name="connsiteY76" fmla="*/ 427459 h 1241833"/>
              <a:gd name="connsiteX77" fmla="*/ 4124121 w 5001078"/>
              <a:gd name="connsiteY77" fmla="*/ 329465 h 1241833"/>
              <a:gd name="connsiteX78" fmla="*/ 4068125 w 5001078"/>
              <a:gd name="connsiteY78" fmla="*/ 329465 h 1241833"/>
              <a:gd name="connsiteX79" fmla="*/ 4068125 w 5001078"/>
              <a:gd name="connsiteY79" fmla="*/ 480256 h 1241833"/>
              <a:gd name="connsiteX80" fmla="*/ 4366906 w 5001078"/>
              <a:gd name="connsiteY80" fmla="*/ 480256 h 1241833"/>
              <a:gd name="connsiteX81" fmla="*/ 4366906 w 5001078"/>
              <a:gd name="connsiteY81" fmla="*/ 499055 h 1241833"/>
              <a:gd name="connsiteX82" fmla="*/ 4422903 w 5001078"/>
              <a:gd name="connsiteY82" fmla="*/ 499055 h 1241833"/>
              <a:gd name="connsiteX83" fmla="*/ 4422903 w 5001078"/>
              <a:gd name="connsiteY83" fmla="*/ 329465 h 1241833"/>
              <a:gd name="connsiteX84" fmla="*/ 4366906 w 5001078"/>
              <a:gd name="connsiteY84" fmla="*/ 329465 h 1241833"/>
              <a:gd name="connsiteX85" fmla="*/ 4366906 w 5001078"/>
              <a:gd name="connsiteY85" fmla="*/ 427459 h 1241833"/>
              <a:gd name="connsiteX86" fmla="*/ 4275312 w 5001078"/>
              <a:gd name="connsiteY86" fmla="*/ 427459 h 1241833"/>
              <a:gd name="connsiteX87" fmla="*/ 4275312 w 5001078"/>
              <a:gd name="connsiteY87" fmla="*/ 294667 h 1241833"/>
              <a:gd name="connsiteX88" fmla="*/ 4408504 w 5001078"/>
              <a:gd name="connsiteY88" fmla="*/ 294667 h 1241833"/>
              <a:gd name="connsiteX89" fmla="*/ 4408504 w 5001078"/>
              <a:gd name="connsiteY89" fmla="*/ 141477 h 1241833"/>
              <a:gd name="connsiteX90" fmla="*/ 4352507 w 5001078"/>
              <a:gd name="connsiteY90" fmla="*/ 141477 h 1241833"/>
              <a:gd name="connsiteX91" fmla="*/ 4352507 w 5001078"/>
              <a:gd name="connsiteY91" fmla="*/ 241871 h 1241833"/>
              <a:gd name="connsiteX92" fmla="*/ 4275312 w 5001078"/>
              <a:gd name="connsiteY92" fmla="*/ 241871 h 1241833"/>
              <a:gd name="connsiteX93" fmla="*/ 4275312 w 5001078"/>
              <a:gd name="connsiteY93" fmla="*/ 106679 h 1241833"/>
              <a:gd name="connsiteX94" fmla="*/ 853716 w 5001078"/>
              <a:gd name="connsiteY94" fmla="*/ 101875 h 1241833"/>
              <a:gd name="connsiteX95" fmla="*/ 1124829 w 5001078"/>
              <a:gd name="connsiteY95" fmla="*/ 143858 h 1241833"/>
              <a:gd name="connsiteX96" fmla="*/ 1124829 w 5001078"/>
              <a:gd name="connsiteY96" fmla="*/ 364449 h 1241833"/>
              <a:gd name="connsiteX97" fmla="*/ 865101 w 5001078"/>
              <a:gd name="connsiteY97" fmla="*/ 289021 h 1241833"/>
              <a:gd name="connsiteX98" fmla="*/ 726342 w 5001078"/>
              <a:gd name="connsiteY98" fmla="*/ 320687 h 1241833"/>
              <a:gd name="connsiteX99" fmla="*/ 674396 w 5001078"/>
              <a:gd name="connsiteY99" fmla="*/ 405721 h 1241833"/>
              <a:gd name="connsiteX100" fmla="*/ 709976 w 5001078"/>
              <a:gd name="connsiteY100" fmla="*/ 484351 h 1241833"/>
              <a:gd name="connsiteX101" fmla="*/ 885737 w 5001078"/>
              <a:gd name="connsiteY101" fmla="*/ 581483 h 1241833"/>
              <a:gd name="connsiteX102" fmla="*/ 1111665 w 5001078"/>
              <a:gd name="connsiteY102" fmla="*/ 730204 h 1241833"/>
              <a:gd name="connsiteX103" fmla="*/ 1173217 w 5001078"/>
              <a:gd name="connsiteY103" fmla="*/ 916639 h 1241833"/>
              <a:gd name="connsiteX104" fmla="*/ 1060787 w 5001078"/>
              <a:gd name="connsiteY104" fmla="*/ 1158578 h 1241833"/>
              <a:gd name="connsiteX105" fmla="*/ 741285 w 5001078"/>
              <a:gd name="connsiteY105" fmla="*/ 1241833 h 1241833"/>
              <a:gd name="connsiteX106" fmla="*/ 431034 w 5001078"/>
              <a:gd name="connsiteY106" fmla="*/ 1180637 h 1241833"/>
              <a:gd name="connsiteX107" fmla="*/ 431034 w 5001078"/>
              <a:gd name="connsiteY107" fmla="*/ 945102 h 1241833"/>
              <a:gd name="connsiteX108" fmla="*/ 733458 w 5001078"/>
              <a:gd name="connsiteY108" fmla="*/ 1055398 h 1241833"/>
              <a:gd name="connsiteX109" fmla="*/ 877909 w 5001078"/>
              <a:gd name="connsiteY109" fmla="*/ 1022309 h 1241833"/>
              <a:gd name="connsiteX110" fmla="*/ 926297 w 5001078"/>
              <a:gd name="connsiteY110" fmla="*/ 937275 h 1241833"/>
              <a:gd name="connsiteX111" fmla="*/ 887872 w 5001078"/>
              <a:gd name="connsiteY111" fmla="*/ 852596 h 1241833"/>
              <a:gd name="connsiteX112" fmla="*/ 685070 w 5001078"/>
              <a:gd name="connsiteY112" fmla="*/ 744435 h 1241833"/>
              <a:gd name="connsiteX113" fmla="*/ 426765 w 5001078"/>
              <a:gd name="connsiteY113" fmla="*/ 425646 h 1241833"/>
              <a:gd name="connsiteX114" fmla="*/ 543821 w 5001078"/>
              <a:gd name="connsiteY114" fmla="*/ 186909 h 1241833"/>
              <a:gd name="connsiteX115" fmla="*/ 853716 w 5001078"/>
              <a:gd name="connsiteY115" fmla="*/ 101875 h 1241833"/>
              <a:gd name="connsiteX116" fmla="*/ 1876142 w 5001078"/>
              <a:gd name="connsiteY116" fmla="*/ 62738 h 1241833"/>
              <a:gd name="connsiteX117" fmla="*/ 1972917 w 5001078"/>
              <a:gd name="connsiteY117" fmla="*/ 96538 h 1241833"/>
              <a:gd name="connsiteX118" fmla="*/ 2009919 w 5001078"/>
              <a:gd name="connsiteY118" fmla="*/ 181572 h 1241833"/>
              <a:gd name="connsiteX119" fmla="*/ 1972205 w 5001078"/>
              <a:gd name="connsiteY119" fmla="*/ 268030 h 1241833"/>
              <a:gd name="connsiteX120" fmla="*/ 1876142 w 5001078"/>
              <a:gd name="connsiteY120" fmla="*/ 302541 h 1241833"/>
              <a:gd name="connsiteX121" fmla="*/ 1780789 w 5001078"/>
              <a:gd name="connsiteY121" fmla="*/ 267674 h 1241833"/>
              <a:gd name="connsiteX122" fmla="*/ 1743075 w 5001078"/>
              <a:gd name="connsiteY122" fmla="*/ 181572 h 1241833"/>
              <a:gd name="connsiteX123" fmla="*/ 1780434 w 5001078"/>
              <a:gd name="connsiteY123" fmla="*/ 95826 h 1241833"/>
              <a:gd name="connsiteX124" fmla="*/ 1876142 w 5001078"/>
              <a:gd name="connsiteY124" fmla="*/ 62738 h 1241833"/>
              <a:gd name="connsiteX125" fmla="*/ 133066 w 5001078"/>
              <a:gd name="connsiteY125" fmla="*/ 62738 h 1241833"/>
              <a:gd name="connsiteX126" fmla="*/ 229842 w 5001078"/>
              <a:gd name="connsiteY126" fmla="*/ 96538 h 1241833"/>
              <a:gd name="connsiteX127" fmla="*/ 266844 w 5001078"/>
              <a:gd name="connsiteY127" fmla="*/ 181572 h 1241833"/>
              <a:gd name="connsiteX128" fmla="*/ 229130 w 5001078"/>
              <a:gd name="connsiteY128" fmla="*/ 268030 h 1241833"/>
              <a:gd name="connsiteX129" fmla="*/ 133066 w 5001078"/>
              <a:gd name="connsiteY129" fmla="*/ 302541 h 1241833"/>
              <a:gd name="connsiteX130" fmla="*/ 37714 w 5001078"/>
              <a:gd name="connsiteY130" fmla="*/ 267674 h 1241833"/>
              <a:gd name="connsiteX131" fmla="*/ 0 w 5001078"/>
              <a:gd name="connsiteY131" fmla="*/ 181572 h 1241833"/>
              <a:gd name="connsiteX132" fmla="*/ 37358 w 5001078"/>
              <a:gd name="connsiteY132" fmla="*/ 95826 h 1241833"/>
              <a:gd name="connsiteX133" fmla="*/ 133066 w 5001078"/>
              <a:gd name="connsiteY133" fmla="*/ 62738 h 1241833"/>
              <a:gd name="connsiteX134" fmla="*/ 2722467 w 5001078"/>
              <a:gd name="connsiteY134" fmla="*/ 57756 h 1241833"/>
              <a:gd name="connsiteX135" fmla="*/ 2951597 w 5001078"/>
              <a:gd name="connsiteY135" fmla="*/ 57756 h 1241833"/>
              <a:gd name="connsiteX136" fmla="*/ 2951597 w 5001078"/>
              <a:gd name="connsiteY136" fmla="*/ 1222620 h 1241833"/>
              <a:gd name="connsiteX137" fmla="*/ 2722467 w 5001078"/>
              <a:gd name="connsiteY137" fmla="*/ 1222620 h 1241833"/>
              <a:gd name="connsiteX138" fmla="*/ 2722467 w 5001078"/>
              <a:gd name="connsiteY138" fmla="*/ 1111613 h 1241833"/>
              <a:gd name="connsiteX139" fmla="*/ 2718909 w 5001078"/>
              <a:gd name="connsiteY139" fmla="*/ 1111613 h 1241833"/>
              <a:gd name="connsiteX140" fmla="*/ 2472700 w 5001078"/>
              <a:gd name="connsiteY140" fmla="*/ 1241833 h 1241833"/>
              <a:gd name="connsiteX141" fmla="*/ 2233964 w 5001078"/>
              <a:gd name="connsiteY141" fmla="*/ 1135807 h 1241833"/>
              <a:gd name="connsiteX142" fmla="*/ 2145371 w 5001078"/>
              <a:gd name="connsiteY142" fmla="*/ 846904 h 1241833"/>
              <a:gd name="connsiteX143" fmla="*/ 2244637 w 5001078"/>
              <a:gd name="connsiteY143" fmla="*/ 534874 h 1241833"/>
              <a:gd name="connsiteX144" fmla="*/ 2504010 w 5001078"/>
              <a:gd name="connsiteY144" fmla="*/ 416395 h 1241833"/>
              <a:gd name="connsiteX145" fmla="*/ 2718909 w 5001078"/>
              <a:gd name="connsiteY145" fmla="*/ 527402 h 1241833"/>
              <a:gd name="connsiteX146" fmla="*/ 2722467 w 5001078"/>
              <a:gd name="connsiteY146" fmla="*/ 527402 h 1241833"/>
              <a:gd name="connsiteX147" fmla="*/ 1331528 w 5001078"/>
              <a:gd name="connsiteY147" fmla="*/ 57756 h 1241833"/>
              <a:gd name="connsiteX148" fmla="*/ 1560658 w 5001078"/>
              <a:gd name="connsiteY148" fmla="*/ 57756 h 1241833"/>
              <a:gd name="connsiteX149" fmla="*/ 1560658 w 5001078"/>
              <a:gd name="connsiteY149" fmla="*/ 1222620 h 1241833"/>
              <a:gd name="connsiteX150" fmla="*/ 1331528 w 5001078"/>
              <a:gd name="connsiteY150" fmla="*/ 1222620 h 1241833"/>
              <a:gd name="connsiteX151" fmla="*/ 3977005 w 5001078"/>
              <a:gd name="connsiteY151" fmla="*/ 0 h 1241833"/>
              <a:gd name="connsiteX152" fmla="*/ 4064410 w 5001078"/>
              <a:gd name="connsiteY152" fmla="*/ 0 h 1241833"/>
              <a:gd name="connsiteX153" fmla="*/ 4345410 w 5001078"/>
              <a:gd name="connsiteY153" fmla="*/ 0 h 1241833"/>
              <a:gd name="connsiteX154" fmla="*/ 4901149 w 5001078"/>
              <a:gd name="connsiteY154" fmla="*/ 0 h 1241833"/>
              <a:gd name="connsiteX155" fmla="*/ 5001078 w 5001078"/>
              <a:gd name="connsiteY155" fmla="*/ 99929 h 1241833"/>
              <a:gd name="connsiteX156" fmla="*/ 5001078 w 5001078"/>
              <a:gd name="connsiteY156" fmla="*/ 349746 h 1241833"/>
              <a:gd name="connsiteX157" fmla="*/ 5001078 w 5001078"/>
              <a:gd name="connsiteY157" fmla="*/ 499636 h 1241833"/>
              <a:gd name="connsiteX158" fmla="*/ 4901149 w 5001078"/>
              <a:gd name="connsiteY158" fmla="*/ 599565 h 1241833"/>
              <a:gd name="connsiteX159" fmla="*/ 4345410 w 5001078"/>
              <a:gd name="connsiteY159" fmla="*/ 599565 h 1241833"/>
              <a:gd name="connsiteX160" fmla="*/ 4045260 w 5001078"/>
              <a:gd name="connsiteY160" fmla="*/ 718051 h 1241833"/>
              <a:gd name="connsiteX161" fmla="*/ 4064410 w 5001078"/>
              <a:gd name="connsiteY161" fmla="*/ 599565 h 1241833"/>
              <a:gd name="connsiteX162" fmla="*/ 3977005 w 5001078"/>
              <a:gd name="connsiteY162" fmla="*/ 599565 h 1241833"/>
              <a:gd name="connsiteX163" fmla="*/ 3877076 w 5001078"/>
              <a:gd name="connsiteY163" fmla="*/ 499636 h 1241833"/>
              <a:gd name="connsiteX164" fmla="*/ 3877076 w 5001078"/>
              <a:gd name="connsiteY164" fmla="*/ 349746 h 1241833"/>
              <a:gd name="connsiteX165" fmla="*/ 3877076 w 5001078"/>
              <a:gd name="connsiteY165" fmla="*/ 99929 h 1241833"/>
              <a:gd name="connsiteX166" fmla="*/ 3977005 w 5001078"/>
              <a:gd name="connsiteY166" fmla="*/ 0 h 12418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Lst>
            <a:rect l="l" t="t" r="r" b="b"/>
            <a:pathLst>
              <a:path w="5001078" h="1241833">
                <a:moveTo>
                  <a:pt x="2558091" y="592868"/>
                </a:moveTo>
                <a:cubicBezTo>
                  <a:pt x="2502113" y="592868"/>
                  <a:pt x="2458113" y="615046"/>
                  <a:pt x="2426091" y="659401"/>
                </a:cubicBezTo>
                <a:cubicBezTo>
                  <a:pt x="2394070" y="703757"/>
                  <a:pt x="2378059" y="763885"/>
                  <a:pt x="2378059" y="839788"/>
                </a:cubicBezTo>
                <a:cubicBezTo>
                  <a:pt x="2378059" y="911895"/>
                  <a:pt x="2393477" y="967517"/>
                  <a:pt x="2424313" y="1006654"/>
                </a:cubicBezTo>
                <a:cubicBezTo>
                  <a:pt x="2455148" y="1045791"/>
                  <a:pt x="2497606" y="1065360"/>
                  <a:pt x="2551686" y="1065360"/>
                </a:cubicBezTo>
                <a:cubicBezTo>
                  <a:pt x="2602446" y="1065360"/>
                  <a:pt x="2644192" y="1044724"/>
                  <a:pt x="2676925" y="1003452"/>
                </a:cubicBezTo>
                <a:cubicBezTo>
                  <a:pt x="2709658" y="962180"/>
                  <a:pt x="2726024" y="908574"/>
                  <a:pt x="2726024" y="842634"/>
                </a:cubicBezTo>
                <a:lnTo>
                  <a:pt x="2726024" y="777168"/>
                </a:lnTo>
                <a:cubicBezTo>
                  <a:pt x="2726024" y="724037"/>
                  <a:pt x="2710014" y="680037"/>
                  <a:pt x="2677993" y="645169"/>
                </a:cubicBezTo>
                <a:cubicBezTo>
                  <a:pt x="2645971" y="610302"/>
                  <a:pt x="2606004" y="592868"/>
                  <a:pt x="2558091" y="592868"/>
                </a:cubicBezTo>
                <a:close/>
                <a:moveTo>
                  <a:pt x="3505446" y="573655"/>
                </a:moveTo>
                <a:cubicBezTo>
                  <a:pt x="3466072" y="573655"/>
                  <a:pt x="3431205" y="589784"/>
                  <a:pt x="3400843" y="622043"/>
                </a:cubicBezTo>
                <a:cubicBezTo>
                  <a:pt x="3370483" y="654301"/>
                  <a:pt x="3351507" y="696997"/>
                  <a:pt x="3343917" y="750128"/>
                </a:cubicBezTo>
                <a:lnTo>
                  <a:pt x="3648475" y="750128"/>
                </a:lnTo>
                <a:cubicBezTo>
                  <a:pt x="3648475" y="632480"/>
                  <a:pt x="3600799" y="573655"/>
                  <a:pt x="3505446" y="573655"/>
                </a:cubicBezTo>
                <a:close/>
                <a:moveTo>
                  <a:pt x="1760153" y="435608"/>
                </a:moveTo>
                <a:lnTo>
                  <a:pt x="1989283" y="435608"/>
                </a:lnTo>
                <a:lnTo>
                  <a:pt x="1989283" y="1222620"/>
                </a:lnTo>
                <a:lnTo>
                  <a:pt x="1760153" y="1222620"/>
                </a:lnTo>
                <a:close/>
                <a:moveTo>
                  <a:pt x="17078" y="435608"/>
                </a:moveTo>
                <a:lnTo>
                  <a:pt x="246208" y="435608"/>
                </a:lnTo>
                <a:lnTo>
                  <a:pt x="246208" y="1222620"/>
                </a:lnTo>
                <a:lnTo>
                  <a:pt x="17078" y="1222620"/>
                </a:lnTo>
                <a:close/>
                <a:moveTo>
                  <a:pt x="3506869" y="416395"/>
                </a:moveTo>
                <a:cubicBezTo>
                  <a:pt x="3618351" y="416395"/>
                  <a:pt x="3705520" y="450195"/>
                  <a:pt x="3768377" y="517796"/>
                </a:cubicBezTo>
                <a:cubicBezTo>
                  <a:pt x="3831233" y="585396"/>
                  <a:pt x="3862662" y="678258"/>
                  <a:pt x="3862662" y="796381"/>
                </a:cubicBezTo>
                <a:lnTo>
                  <a:pt x="3862662" y="893868"/>
                </a:lnTo>
                <a:lnTo>
                  <a:pt x="3344628" y="893868"/>
                </a:lnTo>
                <a:cubicBezTo>
                  <a:pt x="3352693" y="1015786"/>
                  <a:pt x="3426223" y="1076745"/>
                  <a:pt x="3565219" y="1076745"/>
                </a:cubicBezTo>
                <a:cubicBezTo>
                  <a:pt x="3652033" y="1076745"/>
                  <a:pt x="3728647" y="1055398"/>
                  <a:pt x="3795061" y="1012703"/>
                </a:cubicBezTo>
                <a:lnTo>
                  <a:pt x="3795061" y="1181348"/>
                </a:lnTo>
                <a:cubicBezTo>
                  <a:pt x="3723429" y="1221671"/>
                  <a:pt x="3629499" y="1241833"/>
                  <a:pt x="3513274" y="1241833"/>
                </a:cubicBezTo>
                <a:cubicBezTo>
                  <a:pt x="3388035" y="1241833"/>
                  <a:pt x="3290667" y="1206491"/>
                  <a:pt x="3221169" y="1135807"/>
                </a:cubicBezTo>
                <a:cubicBezTo>
                  <a:pt x="3151671" y="1065123"/>
                  <a:pt x="3116921" y="966687"/>
                  <a:pt x="3116921" y="840499"/>
                </a:cubicBezTo>
                <a:cubicBezTo>
                  <a:pt x="3116921" y="714786"/>
                  <a:pt x="3153924" y="612674"/>
                  <a:pt x="3227929" y="534162"/>
                </a:cubicBezTo>
                <a:cubicBezTo>
                  <a:pt x="3301933" y="455651"/>
                  <a:pt x="3394914" y="416395"/>
                  <a:pt x="3506869" y="416395"/>
                </a:cubicBezTo>
                <a:close/>
                <a:moveTo>
                  <a:pt x="4744735" y="353465"/>
                </a:moveTo>
                <a:lnTo>
                  <a:pt x="4801132" y="353465"/>
                </a:lnTo>
                <a:lnTo>
                  <a:pt x="4801132" y="424660"/>
                </a:lnTo>
                <a:lnTo>
                  <a:pt x="4744735" y="424660"/>
                </a:lnTo>
                <a:close/>
                <a:moveTo>
                  <a:pt x="4548747" y="353465"/>
                </a:moveTo>
                <a:lnTo>
                  <a:pt x="4604744" y="353465"/>
                </a:lnTo>
                <a:lnTo>
                  <a:pt x="4604744" y="424660"/>
                </a:lnTo>
                <a:lnTo>
                  <a:pt x="4548747" y="424660"/>
                </a:lnTo>
                <a:close/>
                <a:moveTo>
                  <a:pt x="4689538" y="304667"/>
                </a:moveTo>
                <a:lnTo>
                  <a:pt x="4689538" y="492255"/>
                </a:lnTo>
                <a:lnTo>
                  <a:pt x="4744734" y="492255"/>
                </a:lnTo>
                <a:lnTo>
                  <a:pt x="4744734" y="473456"/>
                </a:lnTo>
                <a:lnTo>
                  <a:pt x="4801131" y="473456"/>
                </a:lnTo>
                <a:lnTo>
                  <a:pt x="4801131" y="492255"/>
                </a:lnTo>
                <a:lnTo>
                  <a:pt x="4856327" y="492255"/>
                </a:lnTo>
                <a:lnTo>
                  <a:pt x="4856327" y="304667"/>
                </a:lnTo>
                <a:close/>
                <a:moveTo>
                  <a:pt x="4493550" y="304667"/>
                </a:moveTo>
                <a:lnTo>
                  <a:pt x="4493550" y="492255"/>
                </a:lnTo>
                <a:lnTo>
                  <a:pt x="4548746" y="492255"/>
                </a:lnTo>
                <a:lnTo>
                  <a:pt x="4548746" y="473456"/>
                </a:lnTo>
                <a:lnTo>
                  <a:pt x="4604743" y="473456"/>
                </a:lnTo>
                <a:lnTo>
                  <a:pt x="4604743" y="492255"/>
                </a:lnTo>
                <a:lnTo>
                  <a:pt x="4659939" y="492255"/>
                </a:lnTo>
                <a:lnTo>
                  <a:pt x="4659939" y="304667"/>
                </a:lnTo>
                <a:close/>
                <a:moveTo>
                  <a:pt x="4590345" y="171076"/>
                </a:moveTo>
                <a:lnTo>
                  <a:pt x="4759934" y="171076"/>
                </a:lnTo>
                <a:lnTo>
                  <a:pt x="4759934" y="223073"/>
                </a:lnTo>
                <a:lnTo>
                  <a:pt x="4590345" y="223073"/>
                </a:lnTo>
                <a:close/>
                <a:moveTo>
                  <a:pt x="4531147" y="120678"/>
                </a:moveTo>
                <a:lnTo>
                  <a:pt x="4531147" y="273469"/>
                </a:lnTo>
                <a:lnTo>
                  <a:pt x="4819130" y="273469"/>
                </a:lnTo>
                <a:lnTo>
                  <a:pt x="4819130" y="120678"/>
                </a:lnTo>
                <a:close/>
                <a:moveTo>
                  <a:pt x="4215316" y="106679"/>
                </a:moveTo>
                <a:lnTo>
                  <a:pt x="4215316" y="241871"/>
                </a:lnTo>
                <a:lnTo>
                  <a:pt x="4138520" y="241871"/>
                </a:lnTo>
                <a:lnTo>
                  <a:pt x="4138520" y="141477"/>
                </a:lnTo>
                <a:lnTo>
                  <a:pt x="4082524" y="141477"/>
                </a:lnTo>
                <a:lnTo>
                  <a:pt x="4082524" y="294667"/>
                </a:lnTo>
                <a:lnTo>
                  <a:pt x="4215316" y="294667"/>
                </a:lnTo>
                <a:lnTo>
                  <a:pt x="4215316" y="427459"/>
                </a:lnTo>
                <a:lnTo>
                  <a:pt x="4124121" y="427459"/>
                </a:lnTo>
                <a:lnTo>
                  <a:pt x="4124121" y="329465"/>
                </a:lnTo>
                <a:lnTo>
                  <a:pt x="4068125" y="329465"/>
                </a:lnTo>
                <a:lnTo>
                  <a:pt x="4068125" y="480256"/>
                </a:lnTo>
                <a:lnTo>
                  <a:pt x="4366906" y="480256"/>
                </a:lnTo>
                <a:lnTo>
                  <a:pt x="4366906" y="499055"/>
                </a:lnTo>
                <a:lnTo>
                  <a:pt x="4422903" y="499055"/>
                </a:lnTo>
                <a:lnTo>
                  <a:pt x="4422903" y="329465"/>
                </a:lnTo>
                <a:lnTo>
                  <a:pt x="4366906" y="329465"/>
                </a:lnTo>
                <a:lnTo>
                  <a:pt x="4366906" y="427459"/>
                </a:lnTo>
                <a:lnTo>
                  <a:pt x="4275312" y="427459"/>
                </a:lnTo>
                <a:lnTo>
                  <a:pt x="4275312" y="294667"/>
                </a:lnTo>
                <a:lnTo>
                  <a:pt x="4408504" y="294667"/>
                </a:lnTo>
                <a:lnTo>
                  <a:pt x="4408504" y="141477"/>
                </a:lnTo>
                <a:lnTo>
                  <a:pt x="4352507" y="141477"/>
                </a:lnTo>
                <a:lnTo>
                  <a:pt x="4352507" y="241871"/>
                </a:lnTo>
                <a:lnTo>
                  <a:pt x="4275312" y="241871"/>
                </a:lnTo>
                <a:lnTo>
                  <a:pt x="4275312" y="106679"/>
                </a:lnTo>
                <a:close/>
                <a:moveTo>
                  <a:pt x="853716" y="101875"/>
                </a:moveTo>
                <a:cubicBezTo>
                  <a:pt x="961402" y="101875"/>
                  <a:pt x="1051773" y="115869"/>
                  <a:pt x="1124829" y="143858"/>
                </a:cubicBezTo>
                <a:lnTo>
                  <a:pt x="1124829" y="364449"/>
                </a:lnTo>
                <a:cubicBezTo>
                  <a:pt x="1050824" y="314164"/>
                  <a:pt x="964248" y="289021"/>
                  <a:pt x="865101" y="289021"/>
                </a:cubicBezTo>
                <a:cubicBezTo>
                  <a:pt x="807225" y="289021"/>
                  <a:pt x="760972" y="299577"/>
                  <a:pt x="726342" y="320687"/>
                </a:cubicBezTo>
                <a:cubicBezTo>
                  <a:pt x="691712" y="341797"/>
                  <a:pt x="674396" y="370142"/>
                  <a:pt x="674396" y="405721"/>
                </a:cubicBezTo>
                <a:cubicBezTo>
                  <a:pt x="674396" y="434185"/>
                  <a:pt x="686256" y="460395"/>
                  <a:pt x="709976" y="484351"/>
                </a:cubicBezTo>
                <a:cubicBezTo>
                  <a:pt x="733695" y="508308"/>
                  <a:pt x="792282" y="540685"/>
                  <a:pt x="885737" y="581483"/>
                </a:cubicBezTo>
                <a:cubicBezTo>
                  <a:pt x="995321" y="628447"/>
                  <a:pt x="1070630" y="678021"/>
                  <a:pt x="1111665" y="730204"/>
                </a:cubicBezTo>
                <a:cubicBezTo>
                  <a:pt x="1152700" y="782387"/>
                  <a:pt x="1173217" y="844532"/>
                  <a:pt x="1173217" y="916639"/>
                </a:cubicBezTo>
                <a:cubicBezTo>
                  <a:pt x="1173217" y="1022428"/>
                  <a:pt x="1135740" y="1103074"/>
                  <a:pt x="1060787" y="1158578"/>
                </a:cubicBezTo>
                <a:cubicBezTo>
                  <a:pt x="985833" y="1214081"/>
                  <a:pt x="879333" y="1241833"/>
                  <a:pt x="741285" y="1241833"/>
                </a:cubicBezTo>
                <a:cubicBezTo>
                  <a:pt x="615098" y="1241833"/>
                  <a:pt x="511681" y="1221434"/>
                  <a:pt x="431034" y="1180637"/>
                </a:cubicBezTo>
                <a:lnTo>
                  <a:pt x="431034" y="945102"/>
                </a:lnTo>
                <a:cubicBezTo>
                  <a:pt x="519745" y="1018633"/>
                  <a:pt x="620553" y="1055398"/>
                  <a:pt x="733458" y="1055398"/>
                </a:cubicBezTo>
                <a:cubicBezTo>
                  <a:pt x="797500" y="1055398"/>
                  <a:pt x="845651" y="1044368"/>
                  <a:pt x="877909" y="1022309"/>
                </a:cubicBezTo>
                <a:cubicBezTo>
                  <a:pt x="910168" y="1000250"/>
                  <a:pt x="926297" y="971905"/>
                  <a:pt x="926297" y="937275"/>
                </a:cubicBezTo>
                <a:cubicBezTo>
                  <a:pt x="926297" y="907388"/>
                  <a:pt x="913489" y="879162"/>
                  <a:pt x="887872" y="852596"/>
                </a:cubicBezTo>
                <a:cubicBezTo>
                  <a:pt x="862255" y="826030"/>
                  <a:pt x="794654" y="789977"/>
                  <a:pt x="685070" y="744435"/>
                </a:cubicBezTo>
                <a:cubicBezTo>
                  <a:pt x="512867" y="671379"/>
                  <a:pt x="426765" y="565116"/>
                  <a:pt x="426765" y="425646"/>
                </a:cubicBezTo>
                <a:cubicBezTo>
                  <a:pt x="426765" y="323177"/>
                  <a:pt x="465783" y="243599"/>
                  <a:pt x="543821" y="186909"/>
                </a:cubicBezTo>
                <a:cubicBezTo>
                  <a:pt x="621858" y="130219"/>
                  <a:pt x="725156" y="101875"/>
                  <a:pt x="853716" y="101875"/>
                </a:cubicBezTo>
                <a:close/>
                <a:moveTo>
                  <a:pt x="1876142" y="62738"/>
                </a:moveTo>
                <a:cubicBezTo>
                  <a:pt x="1915990" y="62738"/>
                  <a:pt x="1948249" y="74004"/>
                  <a:pt x="1972917" y="96538"/>
                </a:cubicBezTo>
                <a:cubicBezTo>
                  <a:pt x="1997585" y="119071"/>
                  <a:pt x="2009919" y="147416"/>
                  <a:pt x="2009919" y="181572"/>
                </a:cubicBezTo>
                <a:cubicBezTo>
                  <a:pt x="2009919" y="216203"/>
                  <a:pt x="1997348" y="245022"/>
                  <a:pt x="1972205" y="268030"/>
                </a:cubicBezTo>
                <a:cubicBezTo>
                  <a:pt x="1947063" y="291038"/>
                  <a:pt x="1915041" y="302541"/>
                  <a:pt x="1876142" y="302541"/>
                </a:cubicBezTo>
                <a:cubicBezTo>
                  <a:pt x="1837716" y="302541"/>
                  <a:pt x="1805932" y="290919"/>
                  <a:pt x="1780789" y="267674"/>
                </a:cubicBezTo>
                <a:cubicBezTo>
                  <a:pt x="1755647" y="244429"/>
                  <a:pt x="1743075" y="215728"/>
                  <a:pt x="1743075" y="181572"/>
                </a:cubicBezTo>
                <a:cubicBezTo>
                  <a:pt x="1743075" y="146467"/>
                  <a:pt x="1755528" y="117885"/>
                  <a:pt x="1780434" y="95826"/>
                </a:cubicBezTo>
                <a:cubicBezTo>
                  <a:pt x="1805339" y="73767"/>
                  <a:pt x="1837242" y="62738"/>
                  <a:pt x="1876142" y="62738"/>
                </a:cubicBezTo>
                <a:close/>
                <a:moveTo>
                  <a:pt x="133066" y="62738"/>
                </a:moveTo>
                <a:cubicBezTo>
                  <a:pt x="172915" y="62738"/>
                  <a:pt x="205174" y="74004"/>
                  <a:pt x="229842" y="96538"/>
                </a:cubicBezTo>
                <a:cubicBezTo>
                  <a:pt x="254510" y="119071"/>
                  <a:pt x="266844" y="147416"/>
                  <a:pt x="266844" y="181572"/>
                </a:cubicBezTo>
                <a:cubicBezTo>
                  <a:pt x="266844" y="216203"/>
                  <a:pt x="254273" y="245022"/>
                  <a:pt x="229130" y="268030"/>
                </a:cubicBezTo>
                <a:cubicBezTo>
                  <a:pt x="203988" y="291038"/>
                  <a:pt x="171966" y="302541"/>
                  <a:pt x="133066" y="302541"/>
                </a:cubicBezTo>
                <a:cubicBezTo>
                  <a:pt x="94641" y="302541"/>
                  <a:pt x="62857" y="290919"/>
                  <a:pt x="37714" y="267674"/>
                </a:cubicBezTo>
                <a:cubicBezTo>
                  <a:pt x="12572" y="244429"/>
                  <a:pt x="0" y="215728"/>
                  <a:pt x="0" y="181572"/>
                </a:cubicBezTo>
                <a:cubicBezTo>
                  <a:pt x="0" y="146467"/>
                  <a:pt x="12453" y="117885"/>
                  <a:pt x="37358" y="95826"/>
                </a:cubicBezTo>
                <a:cubicBezTo>
                  <a:pt x="62264" y="73767"/>
                  <a:pt x="94167" y="62738"/>
                  <a:pt x="133066" y="62738"/>
                </a:cubicBezTo>
                <a:close/>
                <a:moveTo>
                  <a:pt x="2722467" y="57756"/>
                </a:moveTo>
                <a:lnTo>
                  <a:pt x="2951597" y="57756"/>
                </a:lnTo>
                <a:lnTo>
                  <a:pt x="2951597" y="1222620"/>
                </a:lnTo>
                <a:lnTo>
                  <a:pt x="2722467" y="1222620"/>
                </a:lnTo>
                <a:lnTo>
                  <a:pt x="2722467" y="1111613"/>
                </a:lnTo>
                <a:lnTo>
                  <a:pt x="2718909" y="1111613"/>
                </a:lnTo>
                <a:cubicBezTo>
                  <a:pt x="2663405" y="1198426"/>
                  <a:pt x="2581335" y="1241833"/>
                  <a:pt x="2472700" y="1241833"/>
                </a:cubicBezTo>
                <a:cubicBezTo>
                  <a:pt x="2372604" y="1241833"/>
                  <a:pt x="2293025" y="1206491"/>
                  <a:pt x="2233964" y="1135807"/>
                </a:cubicBezTo>
                <a:cubicBezTo>
                  <a:pt x="2174902" y="1065123"/>
                  <a:pt x="2145371" y="968822"/>
                  <a:pt x="2145371" y="846904"/>
                </a:cubicBezTo>
                <a:cubicBezTo>
                  <a:pt x="2145371" y="717870"/>
                  <a:pt x="2178460" y="613860"/>
                  <a:pt x="2244637" y="534874"/>
                </a:cubicBezTo>
                <a:cubicBezTo>
                  <a:pt x="2310815" y="455888"/>
                  <a:pt x="2397272" y="416395"/>
                  <a:pt x="2504010" y="416395"/>
                </a:cubicBezTo>
                <a:cubicBezTo>
                  <a:pt x="2606478" y="416395"/>
                  <a:pt x="2678111" y="453397"/>
                  <a:pt x="2718909" y="527402"/>
                </a:cubicBezTo>
                <a:lnTo>
                  <a:pt x="2722467" y="527402"/>
                </a:lnTo>
                <a:close/>
                <a:moveTo>
                  <a:pt x="1331528" y="57756"/>
                </a:moveTo>
                <a:lnTo>
                  <a:pt x="1560658" y="57756"/>
                </a:lnTo>
                <a:lnTo>
                  <a:pt x="1560658" y="1222620"/>
                </a:lnTo>
                <a:lnTo>
                  <a:pt x="1331528" y="1222620"/>
                </a:lnTo>
                <a:close/>
                <a:moveTo>
                  <a:pt x="3977005" y="0"/>
                </a:moveTo>
                <a:lnTo>
                  <a:pt x="4064410" y="0"/>
                </a:lnTo>
                <a:lnTo>
                  <a:pt x="4345410" y="0"/>
                </a:lnTo>
                <a:lnTo>
                  <a:pt x="4901149" y="0"/>
                </a:lnTo>
                <a:cubicBezTo>
                  <a:pt x="4956338" y="0"/>
                  <a:pt x="5001078" y="44740"/>
                  <a:pt x="5001078" y="99929"/>
                </a:cubicBezTo>
                <a:lnTo>
                  <a:pt x="5001078" y="349746"/>
                </a:lnTo>
                <a:lnTo>
                  <a:pt x="5001078" y="499636"/>
                </a:lnTo>
                <a:cubicBezTo>
                  <a:pt x="5001078" y="554825"/>
                  <a:pt x="4956338" y="599565"/>
                  <a:pt x="4901149" y="599565"/>
                </a:cubicBezTo>
                <a:lnTo>
                  <a:pt x="4345410" y="599565"/>
                </a:lnTo>
                <a:lnTo>
                  <a:pt x="4045260" y="718051"/>
                </a:lnTo>
                <a:lnTo>
                  <a:pt x="4064410" y="599565"/>
                </a:lnTo>
                <a:lnTo>
                  <a:pt x="3977005" y="599565"/>
                </a:lnTo>
                <a:cubicBezTo>
                  <a:pt x="3921816" y="599565"/>
                  <a:pt x="3877076" y="554825"/>
                  <a:pt x="3877076" y="499636"/>
                </a:cubicBezTo>
                <a:lnTo>
                  <a:pt x="3877076" y="349746"/>
                </a:lnTo>
                <a:lnTo>
                  <a:pt x="3877076" y="99929"/>
                </a:lnTo>
                <a:cubicBezTo>
                  <a:pt x="3877076" y="44740"/>
                  <a:pt x="3921816" y="0"/>
                  <a:pt x="3977005" y="0"/>
                </a:cubicBezTo>
                <a:close/>
              </a:path>
            </a:pathLst>
          </a:custGeom>
          <a:blipFill>
            <a:blip r:embed="rId6" cstate="print">
              <a:alphaModFix amt="66000"/>
              <a:duotone>
                <a:schemeClr val="accent6">
                  <a:shade val="45000"/>
                  <a:satMod val="135000"/>
                </a:schemeClr>
                <a:prstClr val="white"/>
              </a:duotone>
              <a:extLst>
                <a:ext uri="{28A0092B-C50C-407E-A947-70E740481C1C}">
                  <a14:useLocalDpi xmlns:a14="http://schemas.microsoft.com/office/drawing/2010/main" val="0"/>
                </a:ext>
              </a:extLst>
            </a:blip>
            <a:tile tx="0" ty="0" sx="100000" sy="100000" flip="none" algn="tl"/>
          </a:blip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a:endParaRPr lang="zh-CN" altLang="en-US" sz="2800" dirty="0">
              <a:solidFill>
                <a:schemeClr val="accent3"/>
              </a:solidFill>
            </a:endParaRPr>
          </a:p>
        </p:txBody>
      </p:sp>
      <p:sp>
        <p:nvSpPr>
          <p:cNvPr id="33" name="椭圆 32">
            <a:extLst>
              <a:ext uri="{FF2B5EF4-FFF2-40B4-BE49-F238E27FC236}">
                <a16:creationId xmlns:a16="http://schemas.microsoft.com/office/drawing/2014/main" xmlns="" id="{D8689293-95F5-45BD-8EB1-07EACBA11566}"/>
              </a:ext>
            </a:extLst>
          </p:cNvPr>
          <p:cNvSpPr/>
          <p:nvPr/>
        </p:nvSpPr>
        <p:spPr>
          <a:xfrm>
            <a:off x="7963891" y="2105558"/>
            <a:ext cx="174680" cy="174680"/>
          </a:xfrm>
          <a:prstGeom prst="ellipse">
            <a:avLst/>
          </a:prstGeom>
          <a:solidFill>
            <a:schemeClr val="accent2"/>
          </a:solidFill>
          <a:ln w="76200">
            <a:solidFill>
              <a:schemeClr val="accent2">
                <a:alpha val="57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文本框 2">
            <a:extLst>
              <a:ext uri="{FF2B5EF4-FFF2-40B4-BE49-F238E27FC236}">
                <a16:creationId xmlns:a16="http://schemas.microsoft.com/office/drawing/2014/main" xmlns="" id="{6F17BB2D-846E-4AC3-BA1B-116CCA413A31}"/>
              </a:ext>
            </a:extLst>
          </p:cNvPr>
          <p:cNvSpPr txBox="1"/>
          <p:nvPr/>
        </p:nvSpPr>
        <p:spPr>
          <a:xfrm rot="20445975">
            <a:off x="8330875" y="1101058"/>
            <a:ext cx="3204045" cy="738664"/>
          </a:xfrm>
          <a:prstGeom prst="rect">
            <a:avLst/>
          </a:prstGeom>
          <a:solidFill>
            <a:schemeClr val="tx2">
              <a:lumMod val="10000"/>
              <a:lumOff val="90000"/>
            </a:schemeClr>
          </a:solidFill>
        </p:spPr>
        <p:txBody>
          <a:bodyPr wrap="square" rtlCol="0" anchor="t">
            <a:spAutoFit/>
          </a:bodyPr>
          <a:lstStyle/>
          <a:p>
            <a:r>
              <a:rPr lang="zh-CN" altLang="en-US" b="1" dirty="0">
                <a:solidFill>
                  <a:schemeClr val="accent1"/>
                </a:solidFill>
              </a:rPr>
              <a:t>生长在家</a:t>
            </a:r>
            <a:r>
              <a:rPr lang="zh-CN" altLang="en-US" b="1">
                <a:solidFill>
                  <a:schemeClr val="accent1"/>
                </a:solidFill>
              </a:rPr>
              <a:t>畜</a:t>
            </a:r>
            <a:r>
              <a:rPr lang="zh-CN" altLang="en-US" b="1" smtClean="0">
                <a:solidFill>
                  <a:schemeClr val="accent1"/>
                </a:solidFill>
              </a:rPr>
              <a:t>身</a:t>
            </a:r>
            <a:r>
              <a:rPr lang="zh-CN" altLang="en-US" sz="100" b="1" smtClean="0">
                <a:solidFill>
                  <a:schemeClr val="accent1"/>
                </a:solidFill>
              </a:rPr>
              <a:t> </a:t>
            </a:r>
            <a:r>
              <a:rPr lang="zh-CN" altLang="en-US" b="1" smtClean="0">
                <a:solidFill>
                  <a:schemeClr val="accent1"/>
                </a:solidFill>
              </a:rPr>
              <a:t>上</a:t>
            </a:r>
            <a:r>
              <a:rPr lang="zh-CN" altLang="en-US" b="1" dirty="0">
                <a:solidFill>
                  <a:schemeClr val="accent1"/>
                </a:solidFill>
              </a:rPr>
              <a:t>的</a:t>
            </a:r>
            <a:r>
              <a:rPr lang="zh-CN" altLang="en-US" sz="2400" b="1" dirty="0">
                <a:solidFill>
                  <a:schemeClr val="accent1"/>
                </a:solidFill>
              </a:rPr>
              <a:t>痘病毒</a:t>
            </a:r>
            <a:endParaRPr lang="en-US" altLang="zh-CN" b="1" dirty="0">
              <a:solidFill>
                <a:schemeClr val="accent1"/>
              </a:solidFill>
            </a:endParaRPr>
          </a:p>
          <a:p>
            <a:r>
              <a:rPr lang="zh-CN" altLang="en-US" b="1" dirty="0">
                <a:solidFill>
                  <a:schemeClr val="accent1"/>
                </a:solidFill>
              </a:rPr>
              <a:t>逐渐进化为天花病毒</a:t>
            </a:r>
          </a:p>
        </p:txBody>
      </p:sp>
      <p:sp>
        <p:nvSpPr>
          <p:cNvPr id="38" name="任意多边形: 形状 37">
            <a:extLst>
              <a:ext uri="{FF2B5EF4-FFF2-40B4-BE49-F238E27FC236}">
                <a16:creationId xmlns:a16="http://schemas.microsoft.com/office/drawing/2014/main" xmlns="" id="{2D7487DA-E5C1-4DE2-B1EA-2F84251AEFFA}"/>
              </a:ext>
            </a:extLst>
          </p:cNvPr>
          <p:cNvSpPr/>
          <p:nvPr/>
        </p:nvSpPr>
        <p:spPr>
          <a:xfrm>
            <a:off x="7672515" y="760543"/>
            <a:ext cx="818250" cy="1264737"/>
          </a:xfrm>
          <a:custGeom>
            <a:avLst/>
            <a:gdLst>
              <a:gd name="connsiteX0" fmla="*/ 1582057 w 1756229"/>
              <a:gd name="connsiteY0" fmla="*/ 0 h 2873828"/>
              <a:gd name="connsiteX1" fmla="*/ 0 w 1756229"/>
              <a:gd name="connsiteY1" fmla="*/ 2873828 h 2873828"/>
              <a:gd name="connsiteX2" fmla="*/ 1756229 w 1756229"/>
              <a:gd name="connsiteY2" fmla="*/ 101600 h 2873828"/>
              <a:gd name="connsiteX3" fmla="*/ 1582057 w 1756229"/>
              <a:gd name="connsiteY3" fmla="*/ 0 h 2873828"/>
            </a:gdLst>
            <a:ahLst/>
            <a:cxnLst>
              <a:cxn ang="0">
                <a:pos x="connsiteX0" y="connsiteY0"/>
              </a:cxn>
              <a:cxn ang="0">
                <a:pos x="connsiteX1" y="connsiteY1"/>
              </a:cxn>
              <a:cxn ang="0">
                <a:pos x="connsiteX2" y="connsiteY2"/>
              </a:cxn>
              <a:cxn ang="0">
                <a:pos x="connsiteX3" y="connsiteY3"/>
              </a:cxn>
            </a:cxnLst>
            <a:rect l="l" t="t" r="r" b="b"/>
            <a:pathLst>
              <a:path w="1756229" h="2873828">
                <a:moveTo>
                  <a:pt x="1582057" y="0"/>
                </a:moveTo>
                <a:lnTo>
                  <a:pt x="0" y="2873828"/>
                </a:lnTo>
                <a:lnTo>
                  <a:pt x="1756229" y="101600"/>
                </a:lnTo>
                <a:lnTo>
                  <a:pt x="1582057" y="0"/>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6" name="矩形 35">
            <a:extLst>
              <a:ext uri="{FF2B5EF4-FFF2-40B4-BE49-F238E27FC236}">
                <a16:creationId xmlns:a16="http://schemas.microsoft.com/office/drawing/2014/main" xmlns="" id="{07F81EAE-1CD5-49C3-B8EE-930939024AA5}"/>
              </a:ext>
            </a:extLst>
          </p:cNvPr>
          <p:cNvSpPr/>
          <p:nvPr/>
        </p:nvSpPr>
        <p:spPr>
          <a:xfrm rot="20445975">
            <a:off x="8509767" y="740415"/>
            <a:ext cx="1569660" cy="646331"/>
          </a:xfrm>
          <a:prstGeom prst="rect">
            <a:avLst/>
          </a:prstGeom>
          <a:solidFill>
            <a:schemeClr val="accent1"/>
          </a:solidFill>
        </p:spPr>
        <p:txBody>
          <a:bodyPr wrap="square">
            <a:spAutoFit/>
          </a:bodyPr>
          <a:lstStyle/>
          <a:p>
            <a:r>
              <a:rPr lang="zh-CN" altLang="en-US" sz="3600" smtClean="0">
                <a:ln w="22225">
                  <a:noFill/>
                </a:ln>
                <a:solidFill>
                  <a:schemeClr val="accent3"/>
                </a:solidFill>
                <a:latin typeface="字魂43号-国潮手书" panose="00000500000000000000" pitchFamily="2" charset="-122"/>
                <a:ea typeface="字魂43号-国潮手书" panose="00000500000000000000" pitchFamily="2" charset="-122"/>
              </a:rPr>
              <a:t>传</a:t>
            </a:r>
            <a:r>
              <a:rPr lang="zh-CN" altLang="en-US" sz="100" smtClean="0">
                <a:ln w="22225">
                  <a:noFill/>
                </a:ln>
                <a:solidFill>
                  <a:schemeClr val="accent3"/>
                </a:solidFill>
                <a:latin typeface="字魂43号-国潮手书" panose="00000500000000000000" pitchFamily="2" charset="-122"/>
                <a:ea typeface="字魂43号-国潮手书" panose="00000500000000000000" pitchFamily="2" charset="-122"/>
              </a:rPr>
              <a:t> </a:t>
            </a:r>
            <a:r>
              <a:rPr lang="zh-CN" altLang="en-US" sz="3600" smtClean="0">
                <a:ln w="22225">
                  <a:noFill/>
                </a:ln>
                <a:solidFill>
                  <a:schemeClr val="accent3"/>
                </a:solidFill>
                <a:latin typeface="字魂43号-国潮手书" panose="00000500000000000000" pitchFamily="2" charset="-122"/>
                <a:ea typeface="字魂43号-国潮手书" panose="00000500000000000000" pitchFamily="2" charset="-122"/>
              </a:rPr>
              <a:t>染</a:t>
            </a:r>
            <a:r>
              <a:rPr lang="zh-CN" altLang="en-US" sz="3600" dirty="0">
                <a:ln w="22225">
                  <a:noFill/>
                </a:ln>
                <a:solidFill>
                  <a:schemeClr val="accent3"/>
                </a:solidFill>
                <a:latin typeface="字魂43号-国潮手书" panose="00000500000000000000" pitchFamily="2" charset="-122"/>
                <a:ea typeface="字魂43号-国潮手书" panose="00000500000000000000" pitchFamily="2" charset="-122"/>
              </a:rPr>
              <a:t>源</a:t>
            </a:r>
            <a:endParaRPr lang="en-US" altLang="zh-CN" sz="3600" dirty="0">
              <a:ln w="22225">
                <a:noFill/>
              </a:ln>
              <a:solidFill>
                <a:schemeClr val="accent3"/>
              </a:solidFill>
              <a:latin typeface="字魂43号-国潮手书" panose="00000500000000000000" pitchFamily="2" charset="-122"/>
              <a:ea typeface="字魂43号-国潮手书" panose="00000500000000000000" pitchFamily="2" charset="-122"/>
            </a:endParaRPr>
          </a:p>
        </p:txBody>
      </p:sp>
    </p:spTree>
    <p:custDataLst>
      <p:tags r:id="rId1"/>
    </p:custDataLst>
    <p:extLst>
      <p:ext uri="{BB962C8B-B14F-4D97-AF65-F5344CB8AC3E}">
        <p14:creationId xmlns:p14="http://schemas.microsoft.com/office/powerpoint/2010/main" val="304041593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矩形 19">
            <a:extLst>
              <a:ext uri="{FF2B5EF4-FFF2-40B4-BE49-F238E27FC236}">
                <a16:creationId xmlns:a16="http://schemas.microsoft.com/office/drawing/2014/main" xmlns="" id="{58C05224-A365-43A3-9FD4-F1F6A775B5C7}"/>
              </a:ext>
            </a:extLst>
          </p:cNvPr>
          <p:cNvSpPr/>
          <p:nvPr/>
        </p:nvSpPr>
        <p:spPr>
          <a:xfrm>
            <a:off x="705307" y="5385913"/>
            <a:ext cx="10781387" cy="1265021"/>
          </a:xfrm>
          <a:prstGeom prst="rect">
            <a:avLst/>
          </a:prstGeom>
          <a:pattFill prst="pct10">
            <a:fgClr>
              <a:schemeClr val="accent3"/>
            </a:fgClr>
            <a:bgClr>
              <a:schemeClr val="accent6"/>
            </a:bgClr>
          </a:pattFill>
          <a:ln w="762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288000" tIns="0" rIns="288000" rtlCol="0" anchor="ctr"/>
          <a:lstStyle/>
          <a:p>
            <a:pPr>
              <a:lnSpc>
                <a:spcPct val="150000"/>
              </a:lnSpc>
            </a:pPr>
            <a:r>
              <a:rPr lang="zh-CN" altLang="en-US" sz="2000" dirty="0">
                <a:solidFill>
                  <a:schemeClr val="accent1"/>
                </a:solidFill>
                <a:latin typeface="字魂43号-国潮手书" panose="00000500000000000000" pitchFamily="2" charset="-122"/>
                <a:ea typeface="字魂43号-国潮手书" panose="00000500000000000000" pitchFamily="2" charset="-122"/>
              </a:rPr>
              <a:t>这场瘟疫在14世纪时，</a:t>
            </a:r>
            <a:r>
              <a:rPr lang="zh-CN" altLang="en-US" sz="2000" dirty="0">
                <a:solidFill>
                  <a:schemeClr val="accent2"/>
                </a:solidFill>
                <a:latin typeface="字魂43号-国潮手书" panose="00000500000000000000" pitchFamily="2" charset="-122"/>
                <a:ea typeface="字魂43号-国潮手书" panose="00000500000000000000" pitchFamily="2" charset="-122"/>
              </a:rPr>
              <a:t>夺走欧洲30%至60%的人口。</a:t>
            </a:r>
            <a:r>
              <a:rPr lang="zh-CN" altLang="en-US" sz="2000" dirty="0">
                <a:solidFill>
                  <a:schemeClr val="accent1"/>
                </a:solidFill>
                <a:latin typeface="字魂43号-国潮手书" panose="00000500000000000000" pitchFamily="2" charset="-122"/>
                <a:ea typeface="字魂43号-国潮手书" panose="00000500000000000000" pitchFamily="2" charset="-122"/>
              </a:rPr>
              <a:t>病毒过后，欧洲的人口花了150年才复兴。黑死病并</a:t>
            </a:r>
            <a:r>
              <a:rPr lang="zh-CN" altLang="en-US" sz="2000">
                <a:solidFill>
                  <a:schemeClr val="accent1"/>
                </a:solidFill>
                <a:latin typeface="字魂43号-国潮手书" panose="00000500000000000000" pitchFamily="2" charset="-122"/>
                <a:ea typeface="字魂43号-国潮手书" panose="00000500000000000000" pitchFamily="2" charset="-122"/>
              </a:rPr>
              <a:t>没</a:t>
            </a:r>
            <a:r>
              <a:rPr lang="zh-CN" altLang="en-US" sz="2000" smtClean="0">
                <a:solidFill>
                  <a:schemeClr val="accent1"/>
                </a:solidFill>
                <a:latin typeface="字魂43号-国潮手书" panose="00000500000000000000" pitchFamily="2" charset="-122"/>
                <a:ea typeface="字魂43号-国潮手书" panose="00000500000000000000" pitchFamily="2" charset="-122"/>
              </a:rPr>
              <a:t>有</a:t>
            </a:r>
            <a:r>
              <a:rPr lang="zh-CN" altLang="en-US" sz="100" smtClean="0">
                <a:solidFill>
                  <a:schemeClr val="accent1"/>
                </a:solidFill>
                <a:latin typeface="字魂43号-国潮手书" panose="00000500000000000000" pitchFamily="2" charset="-122"/>
                <a:ea typeface="字魂43号-国潮手书" panose="00000500000000000000" pitchFamily="2" charset="-122"/>
              </a:rPr>
              <a:t> </a:t>
            </a:r>
            <a:r>
              <a:rPr lang="zh-CN" altLang="en-US" sz="2000" smtClean="0">
                <a:solidFill>
                  <a:schemeClr val="accent1"/>
                </a:solidFill>
                <a:latin typeface="字魂43号-国潮手书" panose="00000500000000000000" pitchFamily="2" charset="-122"/>
                <a:ea typeface="字魂43号-国潮手书" panose="00000500000000000000" pitchFamily="2" charset="-122"/>
              </a:rPr>
              <a:t>被</a:t>
            </a:r>
            <a:r>
              <a:rPr lang="zh-CN" altLang="en-US" sz="2000" dirty="0">
                <a:solidFill>
                  <a:schemeClr val="accent1"/>
                </a:solidFill>
                <a:latin typeface="字魂43号-国潮手书" panose="00000500000000000000" pitchFamily="2" charset="-122"/>
                <a:ea typeface="字魂43号-国潮手书" panose="00000500000000000000" pitchFamily="2" charset="-122"/>
              </a:rPr>
              <a:t>真正意义上的消灭,它消失的最主要原因是隔离了病原体。</a:t>
            </a:r>
          </a:p>
        </p:txBody>
      </p:sp>
      <p:sp>
        <p:nvSpPr>
          <p:cNvPr id="6" name="矩形 5">
            <a:extLst>
              <a:ext uri="{FF2B5EF4-FFF2-40B4-BE49-F238E27FC236}">
                <a16:creationId xmlns:a16="http://schemas.microsoft.com/office/drawing/2014/main" xmlns="" id="{582A2692-388C-4DE6-A8BE-D6DA38051256}"/>
              </a:ext>
            </a:extLst>
          </p:cNvPr>
          <p:cNvSpPr/>
          <p:nvPr/>
        </p:nvSpPr>
        <p:spPr>
          <a:xfrm>
            <a:off x="2574819" y="3641639"/>
            <a:ext cx="6957354" cy="1446550"/>
          </a:xfrm>
          <a:prstGeom prst="rect">
            <a:avLst/>
          </a:prstGeom>
          <a:noFill/>
        </p:spPr>
        <p:txBody>
          <a:bodyPr wrap="none">
            <a:spAutoFit/>
          </a:bodyPr>
          <a:lstStyle/>
          <a:p>
            <a:r>
              <a:rPr lang="en-US" altLang="zh-CN" sz="8800">
                <a:ln w="19050">
                  <a:solidFill>
                    <a:schemeClr val="accent3">
                      <a:lumMod val="50000"/>
                      <a:alpha val="60000"/>
                    </a:schemeClr>
                  </a:solidFill>
                </a:ln>
                <a:noFill/>
                <a:latin typeface="字魂43号-国潮手书" panose="00000500000000000000" pitchFamily="2" charset="-122"/>
                <a:ea typeface="字魂43号-国潮手书" panose="00000500000000000000" pitchFamily="2" charset="-122"/>
              </a:rPr>
              <a:t>THE </a:t>
            </a:r>
            <a:r>
              <a:rPr lang="en-US" altLang="zh-CN" sz="8800" smtClean="0">
                <a:ln w="19050">
                  <a:solidFill>
                    <a:schemeClr val="accent3">
                      <a:lumMod val="50000"/>
                      <a:alpha val="60000"/>
                    </a:schemeClr>
                  </a:solidFill>
                </a:ln>
                <a:noFill/>
                <a:latin typeface="字魂43号-国潮手书" panose="00000500000000000000" pitchFamily="2" charset="-122"/>
                <a:ea typeface="字魂43号-国潮手书" panose="00000500000000000000" pitchFamily="2" charset="-122"/>
              </a:rPr>
              <a:t>PL</a:t>
            </a:r>
            <a:r>
              <a:rPr lang="en-US" altLang="zh-CN" sz="100" smtClean="0">
                <a:ln w="19050">
                  <a:solidFill>
                    <a:schemeClr val="accent3">
                      <a:lumMod val="50000"/>
                      <a:alpha val="60000"/>
                    </a:schemeClr>
                  </a:solidFill>
                </a:ln>
                <a:noFill/>
                <a:latin typeface="字魂43号-国潮手书" panose="00000500000000000000" pitchFamily="2" charset="-122"/>
                <a:ea typeface="字魂43号-国潮手书" panose="00000500000000000000" pitchFamily="2" charset="-122"/>
              </a:rPr>
              <a:t> </a:t>
            </a:r>
            <a:r>
              <a:rPr lang="en-US" altLang="zh-CN" sz="8800" smtClean="0">
                <a:ln w="19050">
                  <a:solidFill>
                    <a:schemeClr val="accent3">
                      <a:lumMod val="50000"/>
                      <a:alpha val="60000"/>
                    </a:schemeClr>
                  </a:solidFill>
                </a:ln>
                <a:noFill/>
                <a:latin typeface="字魂43号-国潮手书" panose="00000500000000000000" pitchFamily="2" charset="-122"/>
                <a:ea typeface="字魂43号-国潮手书" panose="00000500000000000000" pitchFamily="2" charset="-122"/>
              </a:rPr>
              <a:t>AGUE</a:t>
            </a:r>
            <a:endParaRPr lang="zh-CN" altLang="en-US" sz="8800" dirty="0">
              <a:ln w="19050">
                <a:solidFill>
                  <a:schemeClr val="accent3">
                    <a:lumMod val="50000"/>
                    <a:alpha val="60000"/>
                  </a:schemeClr>
                </a:solidFill>
              </a:ln>
              <a:noFill/>
              <a:latin typeface="字魂43号-国潮手书" panose="00000500000000000000" pitchFamily="2" charset="-122"/>
              <a:ea typeface="字魂43号-国潮手书" panose="00000500000000000000" pitchFamily="2" charset="-122"/>
            </a:endParaRPr>
          </a:p>
        </p:txBody>
      </p:sp>
      <p:grpSp>
        <p:nvGrpSpPr>
          <p:cNvPr id="86" name="组合 85">
            <a:extLst>
              <a:ext uri="{FF2B5EF4-FFF2-40B4-BE49-F238E27FC236}">
                <a16:creationId xmlns:a16="http://schemas.microsoft.com/office/drawing/2014/main" xmlns="" id="{E84D6F0B-FC5C-427B-A379-50F2CCB1CB4D}"/>
              </a:ext>
            </a:extLst>
          </p:cNvPr>
          <p:cNvGrpSpPr/>
          <p:nvPr/>
        </p:nvGrpSpPr>
        <p:grpSpPr>
          <a:xfrm>
            <a:off x="3810000" y="292741"/>
            <a:ext cx="4572000" cy="2058822"/>
            <a:chOff x="4238287" y="320041"/>
            <a:chExt cx="3715426" cy="1673099"/>
          </a:xfrm>
        </p:grpSpPr>
        <p:grpSp>
          <p:nvGrpSpPr>
            <p:cNvPr id="42" name="组合 41">
              <a:extLst>
                <a:ext uri="{FF2B5EF4-FFF2-40B4-BE49-F238E27FC236}">
                  <a16:creationId xmlns:a16="http://schemas.microsoft.com/office/drawing/2014/main" xmlns="" id="{72B272D6-3BA0-41FD-993B-632298863B86}"/>
                </a:ext>
              </a:extLst>
            </p:cNvPr>
            <p:cNvGrpSpPr/>
            <p:nvPr/>
          </p:nvGrpSpPr>
          <p:grpSpPr>
            <a:xfrm>
              <a:off x="4238287" y="952501"/>
              <a:ext cx="3715426" cy="783418"/>
              <a:chOff x="3410465" y="952501"/>
              <a:chExt cx="3715426" cy="783418"/>
            </a:xfrm>
          </p:grpSpPr>
          <p:grpSp>
            <p:nvGrpSpPr>
              <p:cNvPr id="41" name="组合 40">
                <a:extLst>
                  <a:ext uri="{FF2B5EF4-FFF2-40B4-BE49-F238E27FC236}">
                    <a16:creationId xmlns:a16="http://schemas.microsoft.com/office/drawing/2014/main" xmlns="" id="{5420EFA0-0F87-4F62-93A9-7B4F5E831FDE}"/>
                  </a:ext>
                </a:extLst>
              </p:cNvPr>
              <p:cNvGrpSpPr/>
              <p:nvPr/>
            </p:nvGrpSpPr>
            <p:grpSpPr>
              <a:xfrm>
                <a:off x="3822376" y="952501"/>
                <a:ext cx="2891604" cy="783418"/>
                <a:chOff x="3848100" y="952501"/>
                <a:chExt cx="2891604" cy="783418"/>
              </a:xfrm>
            </p:grpSpPr>
            <p:sp>
              <p:nvSpPr>
                <p:cNvPr id="12" name="椭圆 11">
                  <a:extLst>
                    <a:ext uri="{FF2B5EF4-FFF2-40B4-BE49-F238E27FC236}">
                      <a16:creationId xmlns:a16="http://schemas.microsoft.com/office/drawing/2014/main" xmlns="" id="{F6687041-D317-4848-BF9E-AD97CDBD03B9}"/>
                    </a:ext>
                  </a:extLst>
                </p:cNvPr>
                <p:cNvSpPr/>
                <p:nvPr/>
              </p:nvSpPr>
              <p:spPr>
                <a:xfrm>
                  <a:off x="3848100" y="952501"/>
                  <a:ext cx="783420" cy="783418"/>
                </a:xfrm>
                <a:prstGeom prst="ellipse">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32" name="Oval 11_1">
                  <a:extLst>
                    <a:ext uri="{FF2B5EF4-FFF2-40B4-BE49-F238E27FC236}">
                      <a16:creationId xmlns:a16="http://schemas.microsoft.com/office/drawing/2014/main" xmlns="" id="{D0C854B7-B1D4-4C3E-A28C-5460C33F4A52}"/>
                    </a:ext>
                  </a:extLst>
                </p:cNvPr>
                <p:cNvSpPr/>
                <p:nvPr/>
              </p:nvSpPr>
              <p:spPr>
                <a:xfrm>
                  <a:off x="3878580" y="982981"/>
                  <a:ext cx="722460" cy="722458"/>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33" name="椭圆 32">
                  <a:extLst>
                    <a:ext uri="{FF2B5EF4-FFF2-40B4-BE49-F238E27FC236}">
                      <a16:creationId xmlns:a16="http://schemas.microsoft.com/office/drawing/2014/main" xmlns="" id="{5489DBB0-4D8C-4E7A-BDEE-6A8F85123952}"/>
                    </a:ext>
                  </a:extLst>
                </p:cNvPr>
                <p:cNvSpPr/>
                <p:nvPr/>
              </p:nvSpPr>
              <p:spPr>
                <a:xfrm>
                  <a:off x="4550828" y="952501"/>
                  <a:ext cx="783420" cy="783418"/>
                </a:xfrm>
                <a:prstGeom prst="ellipse">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34" name="Oval 11_1">
                  <a:extLst>
                    <a:ext uri="{FF2B5EF4-FFF2-40B4-BE49-F238E27FC236}">
                      <a16:creationId xmlns:a16="http://schemas.microsoft.com/office/drawing/2014/main" xmlns="" id="{D9A3E32A-B45D-48DF-9BC7-8C78F3CC65C1}"/>
                    </a:ext>
                  </a:extLst>
                </p:cNvPr>
                <p:cNvSpPr/>
                <p:nvPr/>
              </p:nvSpPr>
              <p:spPr>
                <a:xfrm>
                  <a:off x="4581308" y="982981"/>
                  <a:ext cx="722460" cy="722458"/>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35" name="椭圆 34">
                  <a:extLst>
                    <a:ext uri="{FF2B5EF4-FFF2-40B4-BE49-F238E27FC236}">
                      <a16:creationId xmlns:a16="http://schemas.microsoft.com/office/drawing/2014/main" xmlns="" id="{81080A5B-58DC-491A-A071-8FBFA4704243}"/>
                    </a:ext>
                  </a:extLst>
                </p:cNvPr>
                <p:cNvSpPr/>
                <p:nvPr/>
              </p:nvSpPr>
              <p:spPr>
                <a:xfrm>
                  <a:off x="5253556" y="952501"/>
                  <a:ext cx="783420" cy="783418"/>
                </a:xfrm>
                <a:prstGeom prst="ellipse">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36" name="Oval 11_1">
                  <a:extLst>
                    <a:ext uri="{FF2B5EF4-FFF2-40B4-BE49-F238E27FC236}">
                      <a16:creationId xmlns:a16="http://schemas.microsoft.com/office/drawing/2014/main" xmlns="" id="{F0DA09EA-39AC-4149-A67E-5B79577DBBA2}"/>
                    </a:ext>
                  </a:extLst>
                </p:cNvPr>
                <p:cNvSpPr/>
                <p:nvPr/>
              </p:nvSpPr>
              <p:spPr>
                <a:xfrm>
                  <a:off x="5284036" y="982981"/>
                  <a:ext cx="722460" cy="722458"/>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37" name="椭圆 36">
                  <a:extLst>
                    <a:ext uri="{FF2B5EF4-FFF2-40B4-BE49-F238E27FC236}">
                      <a16:creationId xmlns:a16="http://schemas.microsoft.com/office/drawing/2014/main" xmlns="" id="{1F347F55-2599-4AF7-814B-DAE101C19621}"/>
                    </a:ext>
                  </a:extLst>
                </p:cNvPr>
                <p:cNvSpPr/>
                <p:nvPr/>
              </p:nvSpPr>
              <p:spPr>
                <a:xfrm>
                  <a:off x="5956284" y="952501"/>
                  <a:ext cx="783420" cy="783418"/>
                </a:xfrm>
                <a:prstGeom prst="ellipse">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38" name="Oval 11_1">
                  <a:extLst>
                    <a:ext uri="{FF2B5EF4-FFF2-40B4-BE49-F238E27FC236}">
                      <a16:creationId xmlns:a16="http://schemas.microsoft.com/office/drawing/2014/main" xmlns="" id="{1BC41210-0A83-4D72-84F9-DFA2E63BDA9F}"/>
                    </a:ext>
                  </a:extLst>
                </p:cNvPr>
                <p:cNvSpPr/>
                <p:nvPr/>
              </p:nvSpPr>
              <p:spPr>
                <a:xfrm>
                  <a:off x="5986764" y="982981"/>
                  <a:ext cx="722460" cy="722458"/>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grpSp>
          <p:grpSp>
            <p:nvGrpSpPr>
              <p:cNvPr id="40" name="组合 39">
                <a:extLst>
                  <a:ext uri="{FF2B5EF4-FFF2-40B4-BE49-F238E27FC236}">
                    <a16:creationId xmlns:a16="http://schemas.microsoft.com/office/drawing/2014/main" xmlns="" id="{9589940D-E09D-4DAD-B1E7-46EE5E8DC08A}"/>
                  </a:ext>
                </a:extLst>
              </p:cNvPr>
              <p:cNvGrpSpPr/>
              <p:nvPr/>
            </p:nvGrpSpPr>
            <p:grpSpPr>
              <a:xfrm>
                <a:off x="3410465" y="1270070"/>
                <a:ext cx="3715426" cy="148281"/>
                <a:chOff x="3410465" y="1198605"/>
                <a:chExt cx="3715426" cy="148281"/>
              </a:xfrm>
            </p:grpSpPr>
            <p:sp>
              <p:nvSpPr>
                <p:cNvPr id="30" name="椭圆 29">
                  <a:extLst>
                    <a:ext uri="{FF2B5EF4-FFF2-40B4-BE49-F238E27FC236}">
                      <a16:creationId xmlns:a16="http://schemas.microsoft.com/office/drawing/2014/main" xmlns="" id="{4BC1A7DB-8556-4D48-9F07-3D59B8DAC4B5}"/>
                    </a:ext>
                  </a:extLst>
                </p:cNvPr>
                <p:cNvSpPr/>
                <p:nvPr/>
              </p:nvSpPr>
              <p:spPr>
                <a:xfrm>
                  <a:off x="3410465" y="1198605"/>
                  <a:ext cx="148281" cy="148281"/>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39" name="椭圆 38">
                  <a:extLst>
                    <a:ext uri="{FF2B5EF4-FFF2-40B4-BE49-F238E27FC236}">
                      <a16:creationId xmlns:a16="http://schemas.microsoft.com/office/drawing/2014/main" xmlns="" id="{B2CEAF87-8BF4-4AC3-B0F1-908199879E64}"/>
                    </a:ext>
                  </a:extLst>
                </p:cNvPr>
                <p:cNvSpPr/>
                <p:nvPr/>
              </p:nvSpPr>
              <p:spPr>
                <a:xfrm>
                  <a:off x="6977610" y="1198605"/>
                  <a:ext cx="148281" cy="148281"/>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grpSp>
        </p:grpSp>
        <p:sp>
          <p:nvSpPr>
            <p:cNvPr id="43" name="矩形 42">
              <a:extLst>
                <a:ext uri="{FF2B5EF4-FFF2-40B4-BE49-F238E27FC236}">
                  <a16:creationId xmlns:a16="http://schemas.microsoft.com/office/drawing/2014/main" xmlns="" id="{B5621210-C86D-46B1-8B34-7494F4D72658}"/>
                </a:ext>
              </a:extLst>
            </p:cNvPr>
            <p:cNvSpPr/>
            <p:nvPr/>
          </p:nvSpPr>
          <p:spPr>
            <a:xfrm>
              <a:off x="4478216" y="925359"/>
              <a:ext cx="3194424" cy="750343"/>
            </a:xfrm>
            <a:prstGeom prst="rect">
              <a:avLst/>
            </a:prstGeom>
          </p:spPr>
          <p:txBody>
            <a:bodyPr wrap="none">
              <a:spAutoFit/>
            </a:bodyPr>
            <a:lstStyle/>
            <a:p>
              <a:pPr algn="ctr"/>
              <a:r>
                <a:rPr lang="zh-CN" altLang="en-US" sz="5400" spc="-300" dirty="0">
                  <a:solidFill>
                    <a:schemeClr val="accent6"/>
                  </a:solidFill>
                  <a:latin typeface="字魂43号-国潮手书" panose="00000500000000000000" pitchFamily="2" charset="-122"/>
                  <a:ea typeface="字魂43号-国潮手书" panose="00000500000000000000" pitchFamily="2" charset="-122"/>
                </a:rPr>
                <a:t>病 </a:t>
              </a:r>
              <a:r>
                <a:rPr lang="zh-CN" altLang="en-US" sz="5400" spc="-300">
                  <a:solidFill>
                    <a:schemeClr val="accent6"/>
                  </a:solidFill>
                  <a:latin typeface="字魂43号-国潮手书" panose="00000500000000000000" pitchFamily="2" charset="-122"/>
                  <a:ea typeface="字魂43号-国潮手书" panose="00000500000000000000" pitchFamily="2" charset="-122"/>
                </a:rPr>
                <a:t>毒 </a:t>
              </a:r>
              <a:r>
                <a:rPr lang="zh-CN" altLang="en-US" sz="100" spc="-300" smtClean="0">
                  <a:solidFill>
                    <a:schemeClr val="accent6"/>
                  </a:solidFill>
                  <a:latin typeface="字魂43号-国潮手书" panose="00000500000000000000" pitchFamily="2" charset="-122"/>
                  <a:ea typeface="字魂43号-国潮手书" panose="00000500000000000000" pitchFamily="2" charset="-122"/>
                </a:rPr>
                <a:t> </a:t>
              </a:r>
              <a:r>
                <a:rPr lang="zh-CN" altLang="en-US" sz="5400" spc="-300" smtClean="0">
                  <a:solidFill>
                    <a:schemeClr val="accent6"/>
                  </a:solidFill>
                  <a:latin typeface="字魂43号-国潮手书" panose="00000500000000000000" pitchFamily="2" charset="-122"/>
                  <a:ea typeface="字魂43号-国潮手书" panose="00000500000000000000" pitchFamily="2" charset="-122"/>
                </a:rPr>
                <a:t>档 </a:t>
              </a:r>
              <a:r>
                <a:rPr lang="zh-CN" altLang="en-US" sz="5400" spc="-300" dirty="0">
                  <a:solidFill>
                    <a:schemeClr val="accent6"/>
                  </a:solidFill>
                  <a:latin typeface="字魂43号-国潮手书" panose="00000500000000000000" pitchFamily="2" charset="-122"/>
                  <a:ea typeface="字魂43号-国潮手书" panose="00000500000000000000" pitchFamily="2" charset="-122"/>
                </a:rPr>
                <a:t>案</a:t>
              </a:r>
              <a:endParaRPr lang="zh-CN" altLang="en-US" sz="5400" spc="-300" dirty="0">
                <a:solidFill>
                  <a:schemeClr val="accent6"/>
                </a:solidFill>
              </a:endParaRPr>
            </a:p>
          </p:txBody>
        </p:sp>
        <p:grpSp>
          <p:nvGrpSpPr>
            <p:cNvPr id="67" name="组合 66">
              <a:extLst>
                <a:ext uri="{FF2B5EF4-FFF2-40B4-BE49-F238E27FC236}">
                  <a16:creationId xmlns:a16="http://schemas.microsoft.com/office/drawing/2014/main" xmlns="" id="{04DC4F6E-5F7D-4A96-A006-F2FAE7C496DB}"/>
                </a:ext>
              </a:extLst>
            </p:cNvPr>
            <p:cNvGrpSpPr/>
            <p:nvPr/>
          </p:nvGrpSpPr>
          <p:grpSpPr>
            <a:xfrm>
              <a:off x="5794966" y="320041"/>
              <a:ext cx="582336" cy="647700"/>
              <a:chOff x="5791403" y="7419975"/>
              <a:chExt cx="582336" cy="647700"/>
            </a:xfrm>
          </p:grpSpPr>
          <p:grpSp>
            <p:nvGrpSpPr>
              <p:cNvPr id="49" name="Group 47_1">
                <a:extLst>
                  <a:ext uri="{FF2B5EF4-FFF2-40B4-BE49-F238E27FC236}">
                    <a16:creationId xmlns:a16="http://schemas.microsoft.com/office/drawing/2014/main" xmlns="" id="{59BA073D-D0D8-405D-902D-9376DBC29A62}"/>
                  </a:ext>
                </a:extLst>
              </p:cNvPr>
              <p:cNvGrpSpPr/>
              <p:nvPr/>
            </p:nvGrpSpPr>
            <p:grpSpPr>
              <a:xfrm rot="20669181">
                <a:off x="5944529" y="7557411"/>
                <a:ext cx="45719" cy="495300"/>
                <a:chOff x="5981700" y="7419975"/>
                <a:chExt cx="0" cy="647700"/>
              </a:xfrm>
            </p:grpSpPr>
            <p:cxnSp>
              <p:nvCxnSpPr>
                <p:cNvPr id="50" name="直接连接符 49">
                  <a:extLst>
                    <a:ext uri="{FF2B5EF4-FFF2-40B4-BE49-F238E27FC236}">
                      <a16:creationId xmlns:a16="http://schemas.microsoft.com/office/drawing/2014/main" xmlns="" id="{0E4B11B5-3058-42AB-8525-A9013D1B02A0}"/>
                    </a:ext>
                  </a:extLst>
                </p:cNvPr>
                <p:cNvCxnSpPr/>
                <p:nvPr/>
              </p:nvCxnSpPr>
              <p:spPr>
                <a:xfrm flipV="1">
                  <a:off x="5981700" y="7629525"/>
                  <a:ext cx="0" cy="438150"/>
                </a:xfrm>
                <a:prstGeom prst="line">
                  <a:avLst/>
                </a:prstGeom>
                <a:ln>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51" name="直接连接符 50">
                  <a:extLst>
                    <a:ext uri="{FF2B5EF4-FFF2-40B4-BE49-F238E27FC236}">
                      <a16:creationId xmlns:a16="http://schemas.microsoft.com/office/drawing/2014/main" xmlns="" id="{1B21B352-0E76-40AF-B7B4-FB606507C702}"/>
                    </a:ext>
                  </a:extLst>
                </p:cNvPr>
                <p:cNvCxnSpPr>
                  <a:cxnSpLocks/>
                </p:cNvCxnSpPr>
                <p:nvPr/>
              </p:nvCxnSpPr>
              <p:spPr>
                <a:xfrm flipV="1">
                  <a:off x="5981700" y="7419975"/>
                  <a:ext cx="0" cy="114300"/>
                </a:xfrm>
                <a:prstGeom prst="line">
                  <a:avLst/>
                </a:prstGeom>
                <a:ln>
                  <a:solidFill>
                    <a:schemeClr val="accent2"/>
                  </a:solidFill>
                </a:ln>
              </p:spPr>
              <p:style>
                <a:lnRef idx="1">
                  <a:schemeClr val="accent1"/>
                </a:lnRef>
                <a:fillRef idx="0">
                  <a:schemeClr val="accent1"/>
                </a:fillRef>
                <a:effectRef idx="0">
                  <a:schemeClr val="accent1"/>
                </a:effectRef>
                <a:fontRef idx="minor">
                  <a:schemeClr val="tx1"/>
                </a:fontRef>
              </p:style>
            </p:cxnSp>
          </p:grpSp>
          <p:grpSp>
            <p:nvGrpSpPr>
              <p:cNvPr id="52" name="Group 47_1">
                <a:extLst>
                  <a:ext uri="{FF2B5EF4-FFF2-40B4-BE49-F238E27FC236}">
                    <a16:creationId xmlns:a16="http://schemas.microsoft.com/office/drawing/2014/main" xmlns="" id="{2C3FFCCE-2549-4FF8-B82F-B021EB5B6B20}"/>
                  </a:ext>
                </a:extLst>
              </p:cNvPr>
              <p:cNvGrpSpPr/>
              <p:nvPr/>
            </p:nvGrpSpPr>
            <p:grpSpPr>
              <a:xfrm rot="19328688">
                <a:off x="5791403" y="7664450"/>
                <a:ext cx="48318" cy="368300"/>
                <a:chOff x="5981700" y="7419975"/>
                <a:chExt cx="0" cy="647700"/>
              </a:xfrm>
            </p:grpSpPr>
            <p:cxnSp>
              <p:nvCxnSpPr>
                <p:cNvPr id="53" name="直接连接符 52">
                  <a:extLst>
                    <a:ext uri="{FF2B5EF4-FFF2-40B4-BE49-F238E27FC236}">
                      <a16:creationId xmlns:a16="http://schemas.microsoft.com/office/drawing/2014/main" xmlns="" id="{71CE3DCA-ECBB-435C-BF37-62F5263FCD8F}"/>
                    </a:ext>
                  </a:extLst>
                </p:cNvPr>
                <p:cNvCxnSpPr/>
                <p:nvPr/>
              </p:nvCxnSpPr>
              <p:spPr>
                <a:xfrm flipV="1">
                  <a:off x="5981700" y="7629525"/>
                  <a:ext cx="0" cy="438150"/>
                </a:xfrm>
                <a:prstGeom prst="line">
                  <a:avLst/>
                </a:prstGeom>
                <a:ln>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54" name="直接连接符 53">
                  <a:extLst>
                    <a:ext uri="{FF2B5EF4-FFF2-40B4-BE49-F238E27FC236}">
                      <a16:creationId xmlns:a16="http://schemas.microsoft.com/office/drawing/2014/main" xmlns="" id="{EBDBEB36-F903-4ECC-A878-85F6623D1E86}"/>
                    </a:ext>
                  </a:extLst>
                </p:cNvPr>
                <p:cNvCxnSpPr>
                  <a:cxnSpLocks/>
                </p:cNvCxnSpPr>
                <p:nvPr/>
              </p:nvCxnSpPr>
              <p:spPr>
                <a:xfrm flipV="1">
                  <a:off x="5981700" y="7419975"/>
                  <a:ext cx="0" cy="114300"/>
                </a:xfrm>
                <a:prstGeom prst="line">
                  <a:avLst/>
                </a:prstGeom>
                <a:ln>
                  <a:solidFill>
                    <a:schemeClr val="accent2"/>
                  </a:solidFill>
                </a:ln>
              </p:spPr>
              <p:style>
                <a:lnRef idx="1">
                  <a:schemeClr val="accent1"/>
                </a:lnRef>
                <a:fillRef idx="0">
                  <a:schemeClr val="accent1"/>
                </a:fillRef>
                <a:effectRef idx="0">
                  <a:schemeClr val="accent1"/>
                </a:effectRef>
                <a:fontRef idx="minor">
                  <a:schemeClr val="tx1"/>
                </a:fontRef>
              </p:style>
            </p:cxnSp>
          </p:grpSp>
          <p:grpSp>
            <p:nvGrpSpPr>
              <p:cNvPr id="58" name="组合 57">
                <a:extLst>
                  <a:ext uri="{FF2B5EF4-FFF2-40B4-BE49-F238E27FC236}">
                    <a16:creationId xmlns:a16="http://schemas.microsoft.com/office/drawing/2014/main" xmlns="" id="{E5F61537-0B59-43BC-A488-46294FCB6977}"/>
                  </a:ext>
                </a:extLst>
              </p:cNvPr>
              <p:cNvGrpSpPr/>
              <p:nvPr/>
            </p:nvGrpSpPr>
            <p:grpSpPr>
              <a:xfrm flipH="1">
                <a:off x="6082571" y="7419975"/>
                <a:ext cx="0" cy="647700"/>
                <a:chOff x="5981700" y="7419975"/>
                <a:chExt cx="0" cy="647700"/>
              </a:xfrm>
            </p:grpSpPr>
            <p:cxnSp>
              <p:nvCxnSpPr>
                <p:cNvPr id="65" name="直接连接符 64">
                  <a:extLst>
                    <a:ext uri="{FF2B5EF4-FFF2-40B4-BE49-F238E27FC236}">
                      <a16:creationId xmlns:a16="http://schemas.microsoft.com/office/drawing/2014/main" xmlns="" id="{F42EA785-B73A-42E8-828F-5EBB78BDDFF8}"/>
                    </a:ext>
                  </a:extLst>
                </p:cNvPr>
                <p:cNvCxnSpPr/>
                <p:nvPr/>
              </p:nvCxnSpPr>
              <p:spPr>
                <a:xfrm flipV="1">
                  <a:off x="5981700" y="7629525"/>
                  <a:ext cx="0" cy="438150"/>
                </a:xfrm>
                <a:prstGeom prst="line">
                  <a:avLst/>
                </a:prstGeom>
                <a:ln>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66" name="直接连接符 65">
                  <a:extLst>
                    <a:ext uri="{FF2B5EF4-FFF2-40B4-BE49-F238E27FC236}">
                      <a16:creationId xmlns:a16="http://schemas.microsoft.com/office/drawing/2014/main" xmlns="" id="{D761DAF3-C265-4FAF-ABA0-763832CC4A0E}"/>
                    </a:ext>
                  </a:extLst>
                </p:cNvPr>
                <p:cNvCxnSpPr>
                  <a:cxnSpLocks/>
                </p:cNvCxnSpPr>
                <p:nvPr/>
              </p:nvCxnSpPr>
              <p:spPr>
                <a:xfrm flipV="1">
                  <a:off x="5981700" y="7419975"/>
                  <a:ext cx="0" cy="114300"/>
                </a:xfrm>
                <a:prstGeom prst="line">
                  <a:avLst/>
                </a:prstGeom>
                <a:ln>
                  <a:solidFill>
                    <a:schemeClr val="accent2"/>
                  </a:solidFill>
                </a:ln>
              </p:spPr>
              <p:style>
                <a:lnRef idx="1">
                  <a:schemeClr val="accent1"/>
                </a:lnRef>
                <a:fillRef idx="0">
                  <a:schemeClr val="accent1"/>
                </a:fillRef>
                <a:effectRef idx="0">
                  <a:schemeClr val="accent1"/>
                </a:effectRef>
                <a:fontRef idx="minor">
                  <a:schemeClr val="tx1"/>
                </a:fontRef>
              </p:style>
            </p:cxnSp>
          </p:grpSp>
          <p:grpSp>
            <p:nvGrpSpPr>
              <p:cNvPr id="59" name="Group 47_1">
                <a:extLst>
                  <a:ext uri="{FF2B5EF4-FFF2-40B4-BE49-F238E27FC236}">
                    <a16:creationId xmlns:a16="http://schemas.microsoft.com/office/drawing/2014/main" xmlns="" id="{237D4C80-B9D8-4288-AA46-B2AAC8A8AE10}"/>
                  </a:ext>
                </a:extLst>
              </p:cNvPr>
              <p:cNvGrpSpPr/>
              <p:nvPr/>
            </p:nvGrpSpPr>
            <p:grpSpPr>
              <a:xfrm rot="930819" flipH="1">
                <a:off x="6174894" y="7557411"/>
                <a:ext cx="45719" cy="495300"/>
                <a:chOff x="5981700" y="7419975"/>
                <a:chExt cx="0" cy="647700"/>
              </a:xfrm>
            </p:grpSpPr>
            <p:cxnSp>
              <p:nvCxnSpPr>
                <p:cNvPr id="63" name="直接连接符 62">
                  <a:extLst>
                    <a:ext uri="{FF2B5EF4-FFF2-40B4-BE49-F238E27FC236}">
                      <a16:creationId xmlns:a16="http://schemas.microsoft.com/office/drawing/2014/main" xmlns="" id="{60742599-E2B4-4BDF-91A6-F13E79C583EB}"/>
                    </a:ext>
                  </a:extLst>
                </p:cNvPr>
                <p:cNvCxnSpPr/>
                <p:nvPr/>
              </p:nvCxnSpPr>
              <p:spPr>
                <a:xfrm flipV="1">
                  <a:off x="5981700" y="7629525"/>
                  <a:ext cx="0" cy="438150"/>
                </a:xfrm>
                <a:prstGeom prst="line">
                  <a:avLst/>
                </a:prstGeom>
                <a:ln>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64" name="直接连接符 63">
                  <a:extLst>
                    <a:ext uri="{FF2B5EF4-FFF2-40B4-BE49-F238E27FC236}">
                      <a16:creationId xmlns:a16="http://schemas.microsoft.com/office/drawing/2014/main" xmlns="" id="{8B299316-42F5-41C9-8092-2AB8D9B523AA}"/>
                    </a:ext>
                  </a:extLst>
                </p:cNvPr>
                <p:cNvCxnSpPr>
                  <a:cxnSpLocks/>
                </p:cNvCxnSpPr>
                <p:nvPr/>
              </p:nvCxnSpPr>
              <p:spPr>
                <a:xfrm flipV="1">
                  <a:off x="5981700" y="7419975"/>
                  <a:ext cx="0" cy="114300"/>
                </a:xfrm>
                <a:prstGeom prst="line">
                  <a:avLst/>
                </a:prstGeom>
                <a:ln>
                  <a:solidFill>
                    <a:schemeClr val="accent2"/>
                  </a:solidFill>
                </a:ln>
              </p:spPr>
              <p:style>
                <a:lnRef idx="1">
                  <a:schemeClr val="accent1"/>
                </a:lnRef>
                <a:fillRef idx="0">
                  <a:schemeClr val="accent1"/>
                </a:fillRef>
                <a:effectRef idx="0">
                  <a:schemeClr val="accent1"/>
                </a:effectRef>
                <a:fontRef idx="minor">
                  <a:schemeClr val="tx1"/>
                </a:fontRef>
              </p:style>
            </p:cxnSp>
          </p:grpSp>
          <p:grpSp>
            <p:nvGrpSpPr>
              <p:cNvPr id="60" name="Group 47_1">
                <a:extLst>
                  <a:ext uri="{FF2B5EF4-FFF2-40B4-BE49-F238E27FC236}">
                    <a16:creationId xmlns:a16="http://schemas.microsoft.com/office/drawing/2014/main" xmlns="" id="{04FB2612-44D7-4E9E-9DBB-80CA16E759C3}"/>
                  </a:ext>
                </a:extLst>
              </p:cNvPr>
              <p:cNvGrpSpPr/>
              <p:nvPr/>
            </p:nvGrpSpPr>
            <p:grpSpPr>
              <a:xfrm rot="2271312" flipH="1">
                <a:off x="6325421" y="7664450"/>
                <a:ext cx="48318" cy="368300"/>
                <a:chOff x="5981700" y="7419975"/>
                <a:chExt cx="0" cy="647700"/>
              </a:xfrm>
            </p:grpSpPr>
            <p:cxnSp>
              <p:nvCxnSpPr>
                <p:cNvPr id="61" name="直接连接符 60">
                  <a:extLst>
                    <a:ext uri="{FF2B5EF4-FFF2-40B4-BE49-F238E27FC236}">
                      <a16:creationId xmlns:a16="http://schemas.microsoft.com/office/drawing/2014/main" xmlns="" id="{07C7808C-1842-4061-BD4A-396C79A7C208}"/>
                    </a:ext>
                  </a:extLst>
                </p:cNvPr>
                <p:cNvCxnSpPr/>
                <p:nvPr/>
              </p:nvCxnSpPr>
              <p:spPr>
                <a:xfrm flipV="1">
                  <a:off x="5981700" y="7629525"/>
                  <a:ext cx="0" cy="438150"/>
                </a:xfrm>
                <a:prstGeom prst="line">
                  <a:avLst/>
                </a:prstGeom>
                <a:ln>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62" name="直接连接符 61">
                  <a:extLst>
                    <a:ext uri="{FF2B5EF4-FFF2-40B4-BE49-F238E27FC236}">
                      <a16:creationId xmlns:a16="http://schemas.microsoft.com/office/drawing/2014/main" xmlns="" id="{22AA4C9E-1D2C-4B80-B7EE-6002F9728381}"/>
                    </a:ext>
                  </a:extLst>
                </p:cNvPr>
                <p:cNvCxnSpPr>
                  <a:cxnSpLocks/>
                </p:cNvCxnSpPr>
                <p:nvPr/>
              </p:nvCxnSpPr>
              <p:spPr>
                <a:xfrm flipV="1">
                  <a:off x="5981700" y="7419975"/>
                  <a:ext cx="0" cy="114300"/>
                </a:xfrm>
                <a:prstGeom prst="line">
                  <a:avLst/>
                </a:prstGeom>
                <a:ln>
                  <a:solidFill>
                    <a:schemeClr val="accent2"/>
                  </a:solidFill>
                </a:ln>
              </p:spPr>
              <p:style>
                <a:lnRef idx="1">
                  <a:schemeClr val="accent1"/>
                </a:lnRef>
                <a:fillRef idx="0">
                  <a:schemeClr val="accent1"/>
                </a:fillRef>
                <a:effectRef idx="0">
                  <a:schemeClr val="accent1"/>
                </a:effectRef>
                <a:fontRef idx="minor">
                  <a:schemeClr val="tx1"/>
                </a:fontRef>
              </p:style>
            </p:cxnSp>
          </p:grpSp>
        </p:grpSp>
        <p:grpSp>
          <p:nvGrpSpPr>
            <p:cNvPr id="84" name="组合 83">
              <a:extLst>
                <a:ext uri="{FF2B5EF4-FFF2-40B4-BE49-F238E27FC236}">
                  <a16:creationId xmlns:a16="http://schemas.microsoft.com/office/drawing/2014/main" xmlns="" id="{E856FABC-BF34-43B8-87C0-DCCE4A861E20}"/>
                </a:ext>
              </a:extLst>
            </p:cNvPr>
            <p:cNvGrpSpPr/>
            <p:nvPr/>
          </p:nvGrpSpPr>
          <p:grpSpPr>
            <a:xfrm>
              <a:off x="5948092" y="1755861"/>
              <a:ext cx="276084" cy="237279"/>
              <a:chOff x="5948092" y="1915505"/>
              <a:chExt cx="276084" cy="267523"/>
            </a:xfrm>
          </p:grpSpPr>
          <p:grpSp>
            <p:nvGrpSpPr>
              <p:cNvPr id="69" name="Group 47_1">
                <a:extLst>
                  <a:ext uri="{FF2B5EF4-FFF2-40B4-BE49-F238E27FC236}">
                    <a16:creationId xmlns:a16="http://schemas.microsoft.com/office/drawing/2014/main" xmlns="" id="{EB8B9FD4-B765-4DFF-B595-0619E2E1355D}"/>
                  </a:ext>
                </a:extLst>
              </p:cNvPr>
              <p:cNvGrpSpPr/>
              <p:nvPr/>
            </p:nvGrpSpPr>
            <p:grpSpPr>
              <a:xfrm rot="930819" flipV="1">
                <a:off x="5948092" y="1921686"/>
                <a:ext cx="45719" cy="204576"/>
                <a:chOff x="5981700" y="7419975"/>
                <a:chExt cx="0" cy="647700"/>
              </a:xfrm>
            </p:grpSpPr>
            <p:cxnSp>
              <p:nvCxnSpPr>
                <p:cNvPr id="82" name="直接连接符 81">
                  <a:extLst>
                    <a:ext uri="{FF2B5EF4-FFF2-40B4-BE49-F238E27FC236}">
                      <a16:creationId xmlns:a16="http://schemas.microsoft.com/office/drawing/2014/main" xmlns="" id="{D8B1D415-1633-4166-B92E-D16B3CF2B6D9}"/>
                    </a:ext>
                  </a:extLst>
                </p:cNvPr>
                <p:cNvCxnSpPr/>
                <p:nvPr/>
              </p:nvCxnSpPr>
              <p:spPr>
                <a:xfrm flipV="1">
                  <a:off x="5981700" y="7629525"/>
                  <a:ext cx="0" cy="438150"/>
                </a:xfrm>
                <a:prstGeom prst="line">
                  <a:avLst/>
                </a:prstGeom>
                <a:ln>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83" name="直接连接符 82">
                  <a:extLst>
                    <a:ext uri="{FF2B5EF4-FFF2-40B4-BE49-F238E27FC236}">
                      <a16:creationId xmlns:a16="http://schemas.microsoft.com/office/drawing/2014/main" xmlns="" id="{264FCAD5-AD15-4766-B830-0B38CBE7C5C8}"/>
                    </a:ext>
                  </a:extLst>
                </p:cNvPr>
                <p:cNvCxnSpPr>
                  <a:cxnSpLocks/>
                </p:cNvCxnSpPr>
                <p:nvPr/>
              </p:nvCxnSpPr>
              <p:spPr>
                <a:xfrm flipV="1">
                  <a:off x="5981700" y="7419975"/>
                  <a:ext cx="0" cy="114300"/>
                </a:xfrm>
                <a:prstGeom prst="line">
                  <a:avLst/>
                </a:prstGeom>
                <a:ln>
                  <a:solidFill>
                    <a:schemeClr val="accent2"/>
                  </a:solidFill>
                </a:ln>
              </p:spPr>
              <p:style>
                <a:lnRef idx="1">
                  <a:schemeClr val="accent1"/>
                </a:lnRef>
                <a:fillRef idx="0">
                  <a:schemeClr val="accent1"/>
                </a:fillRef>
                <a:effectRef idx="0">
                  <a:schemeClr val="accent1"/>
                </a:effectRef>
                <a:fontRef idx="minor">
                  <a:schemeClr val="tx1"/>
                </a:fontRef>
              </p:style>
            </p:cxnSp>
          </p:grpSp>
          <p:grpSp>
            <p:nvGrpSpPr>
              <p:cNvPr id="71" name="组合 70">
                <a:extLst>
                  <a:ext uri="{FF2B5EF4-FFF2-40B4-BE49-F238E27FC236}">
                    <a16:creationId xmlns:a16="http://schemas.microsoft.com/office/drawing/2014/main" xmlns="" id="{C0186168-6DFF-45D5-90AA-F88C75DFFD5A}"/>
                  </a:ext>
                </a:extLst>
              </p:cNvPr>
              <p:cNvGrpSpPr/>
              <p:nvPr/>
            </p:nvGrpSpPr>
            <p:grpSpPr>
              <a:xfrm flipH="1" flipV="1">
                <a:off x="6086134" y="1915505"/>
                <a:ext cx="0" cy="267523"/>
                <a:chOff x="5981700" y="7419975"/>
                <a:chExt cx="0" cy="647700"/>
              </a:xfrm>
            </p:grpSpPr>
            <p:cxnSp>
              <p:nvCxnSpPr>
                <p:cNvPr id="78" name="直接连接符 77">
                  <a:extLst>
                    <a:ext uri="{FF2B5EF4-FFF2-40B4-BE49-F238E27FC236}">
                      <a16:creationId xmlns:a16="http://schemas.microsoft.com/office/drawing/2014/main" xmlns="" id="{4732CAC9-6BC6-4840-8A8A-061B46839122}"/>
                    </a:ext>
                  </a:extLst>
                </p:cNvPr>
                <p:cNvCxnSpPr/>
                <p:nvPr/>
              </p:nvCxnSpPr>
              <p:spPr>
                <a:xfrm flipV="1">
                  <a:off x="5981700" y="7629525"/>
                  <a:ext cx="0" cy="438150"/>
                </a:xfrm>
                <a:prstGeom prst="line">
                  <a:avLst/>
                </a:prstGeom>
                <a:ln>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79" name="直接连接符 78">
                  <a:extLst>
                    <a:ext uri="{FF2B5EF4-FFF2-40B4-BE49-F238E27FC236}">
                      <a16:creationId xmlns:a16="http://schemas.microsoft.com/office/drawing/2014/main" xmlns="" id="{B5C52A56-E6A9-40B1-8F1C-2871998034CB}"/>
                    </a:ext>
                  </a:extLst>
                </p:cNvPr>
                <p:cNvCxnSpPr>
                  <a:cxnSpLocks/>
                </p:cNvCxnSpPr>
                <p:nvPr/>
              </p:nvCxnSpPr>
              <p:spPr>
                <a:xfrm flipV="1">
                  <a:off x="5981700" y="7419975"/>
                  <a:ext cx="0" cy="114300"/>
                </a:xfrm>
                <a:prstGeom prst="line">
                  <a:avLst/>
                </a:prstGeom>
                <a:ln>
                  <a:solidFill>
                    <a:schemeClr val="accent2"/>
                  </a:solidFill>
                </a:ln>
              </p:spPr>
              <p:style>
                <a:lnRef idx="1">
                  <a:schemeClr val="accent1"/>
                </a:lnRef>
                <a:fillRef idx="0">
                  <a:schemeClr val="accent1"/>
                </a:fillRef>
                <a:effectRef idx="0">
                  <a:schemeClr val="accent1"/>
                </a:effectRef>
                <a:fontRef idx="minor">
                  <a:schemeClr val="tx1"/>
                </a:fontRef>
              </p:style>
            </p:cxnSp>
          </p:grpSp>
          <p:grpSp>
            <p:nvGrpSpPr>
              <p:cNvPr id="72" name="Group 47_1">
                <a:extLst>
                  <a:ext uri="{FF2B5EF4-FFF2-40B4-BE49-F238E27FC236}">
                    <a16:creationId xmlns:a16="http://schemas.microsoft.com/office/drawing/2014/main" xmlns="" id="{7B2BE6AB-F4A3-4C39-8112-15FDD767E8EB}"/>
                  </a:ext>
                </a:extLst>
              </p:cNvPr>
              <p:cNvGrpSpPr/>
              <p:nvPr/>
            </p:nvGrpSpPr>
            <p:grpSpPr>
              <a:xfrm rot="20669181" flipH="1" flipV="1">
                <a:off x="6178457" y="1921686"/>
                <a:ext cx="45719" cy="204576"/>
                <a:chOff x="5981700" y="7419975"/>
                <a:chExt cx="0" cy="647700"/>
              </a:xfrm>
            </p:grpSpPr>
            <p:cxnSp>
              <p:nvCxnSpPr>
                <p:cNvPr id="76" name="直接连接符 75">
                  <a:extLst>
                    <a:ext uri="{FF2B5EF4-FFF2-40B4-BE49-F238E27FC236}">
                      <a16:creationId xmlns:a16="http://schemas.microsoft.com/office/drawing/2014/main" xmlns="" id="{F1E5C8BE-EB11-49E3-A615-D614A6FFA91D}"/>
                    </a:ext>
                  </a:extLst>
                </p:cNvPr>
                <p:cNvCxnSpPr/>
                <p:nvPr/>
              </p:nvCxnSpPr>
              <p:spPr>
                <a:xfrm flipV="1">
                  <a:off x="5981700" y="7629525"/>
                  <a:ext cx="0" cy="438150"/>
                </a:xfrm>
                <a:prstGeom prst="line">
                  <a:avLst/>
                </a:prstGeom>
                <a:ln>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77" name="直接连接符 76">
                  <a:extLst>
                    <a:ext uri="{FF2B5EF4-FFF2-40B4-BE49-F238E27FC236}">
                      <a16:creationId xmlns:a16="http://schemas.microsoft.com/office/drawing/2014/main" xmlns="" id="{467E8BFE-708C-4CB3-B284-3990DF91EA2B}"/>
                    </a:ext>
                  </a:extLst>
                </p:cNvPr>
                <p:cNvCxnSpPr>
                  <a:cxnSpLocks/>
                </p:cNvCxnSpPr>
                <p:nvPr/>
              </p:nvCxnSpPr>
              <p:spPr>
                <a:xfrm flipV="1">
                  <a:off x="5981700" y="7419975"/>
                  <a:ext cx="0" cy="114300"/>
                </a:xfrm>
                <a:prstGeom prst="line">
                  <a:avLst/>
                </a:prstGeom>
                <a:ln>
                  <a:solidFill>
                    <a:schemeClr val="accent2"/>
                  </a:solidFill>
                </a:ln>
              </p:spPr>
              <p:style>
                <a:lnRef idx="1">
                  <a:schemeClr val="accent1"/>
                </a:lnRef>
                <a:fillRef idx="0">
                  <a:schemeClr val="accent1"/>
                </a:fillRef>
                <a:effectRef idx="0">
                  <a:schemeClr val="accent1"/>
                </a:effectRef>
                <a:fontRef idx="minor">
                  <a:schemeClr val="tx1"/>
                </a:fontRef>
              </p:style>
            </p:cxnSp>
          </p:grpSp>
        </p:grpSp>
      </p:grpSp>
      <p:grpSp>
        <p:nvGrpSpPr>
          <p:cNvPr id="3" name="组合 2">
            <a:extLst>
              <a:ext uri="{FF2B5EF4-FFF2-40B4-BE49-F238E27FC236}">
                <a16:creationId xmlns:a16="http://schemas.microsoft.com/office/drawing/2014/main" xmlns="" id="{9A84C6B3-B018-4F0A-B708-071366C8F3DE}"/>
              </a:ext>
            </a:extLst>
          </p:cNvPr>
          <p:cNvGrpSpPr/>
          <p:nvPr/>
        </p:nvGrpSpPr>
        <p:grpSpPr>
          <a:xfrm>
            <a:off x="2354745" y="2003787"/>
            <a:ext cx="6655988" cy="2677656"/>
            <a:chOff x="2768007" y="2003787"/>
            <a:chExt cx="6655988" cy="2677656"/>
          </a:xfrm>
        </p:grpSpPr>
        <p:sp>
          <p:nvSpPr>
            <p:cNvPr id="2" name="矩形 1">
              <a:extLst>
                <a:ext uri="{FF2B5EF4-FFF2-40B4-BE49-F238E27FC236}">
                  <a16:creationId xmlns:a16="http://schemas.microsoft.com/office/drawing/2014/main" xmlns="" id="{798F68EF-DC66-4295-A65C-CC91BF41F022}"/>
                </a:ext>
              </a:extLst>
            </p:cNvPr>
            <p:cNvSpPr/>
            <p:nvPr/>
          </p:nvSpPr>
          <p:spPr>
            <a:xfrm>
              <a:off x="2768007" y="2003787"/>
              <a:ext cx="6655988" cy="2677656"/>
            </a:xfrm>
            <a:prstGeom prst="rect">
              <a:avLst/>
            </a:prstGeom>
          </p:spPr>
          <p:txBody>
            <a:bodyPr wrap="none">
              <a:spAutoFit/>
            </a:bodyPr>
            <a:lstStyle/>
            <a:p>
              <a:pPr algn="ctr"/>
              <a:r>
                <a:rPr lang="zh-CN" altLang="en-US" sz="16800" smtClean="0">
                  <a:ln w="73025">
                    <a:solidFill>
                      <a:schemeClr val="accent3"/>
                    </a:solidFill>
                  </a:ln>
                  <a:solidFill>
                    <a:schemeClr val="accent1"/>
                  </a:solidFill>
                  <a:latin typeface="字魂43号-国潮手书" panose="00000500000000000000" pitchFamily="2" charset="-122"/>
                  <a:ea typeface="字魂43号-国潮手书" panose="00000500000000000000" pitchFamily="2" charset="-122"/>
                </a:rPr>
                <a:t>黑</a:t>
              </a:r>
              <a:r>
                <a:rPr lang="zh-CN" altLang="en-US" sz="100" smtClean="0">
                  <a:ln w="73025">
                    <a:solidFill>
                      <a:schemeClr val="accent3"/>
                    </a:solidFill>
                  </a:ln>
                  <a:solidFill>
                    <a:schemeClr val="accent1"/>
                  </a:solidFill>
                  <a:latin typeface="字魂43号-国潮手书" panose="00000500000000000000" pitchFamily="2" charset="-122"/>
                  <a:ea typeface="字魂43号-国潮手书" panose="00000500000000000000" pitchFamily="2" charset="-122"/>
                </a:rPr>
                <a:t> </a:t>
              </a:r>
              <a:r>
                <a:rPr lang="zh-CN" altLang="en-US" sz="16800" smtClean="0">
                  <a:ln w="73025">
                    <a:solidFill>
                      <a:schemeClr val="accent3"/>
                    </a:solidFill>
                  </a:ln>
                  <a:solidFill>
                    <a:schemeClr val="accent1"/>
                  </a:solidFill>
                  <a:latin typeface="字魂43号-国潮手书" panose="00000500000000000000" pitchFamily="2" charset="-122"/>
                  <a:ea typeface="字魂43号-国潮手书" panose="00000500000000000000" pitchFamily="2" charset="-122"/>
                </a:rPr>
                <a:t>死</a:t>
              </a:r>
              <a:r>
                <a:rPr lang="zh-CN" altLang="en-US" sz="16800" dirty="0">
                  <a:ln w="73025">
                    <a:solidFill>
                      <a:schemeClr val="accent3"/>
                    </a:solidFill>
                  </a:ln>
                  <a:solidFill>
                    <a:schemeClr val="accent1"/>
                  </a:solidFill>
                  <a:latin typeface="字魂43号-国潮手书" panose="00000500000000000000" pitchFamily="2" charset="-122"/>
                  <a:ea typeface="字魂43号-国潮手书" panose="00000500000000000000" pitchFamily="2" charset="-122"/>
                </a:rPr>
                <a:t>病</a:t>
              </a:r>
              <a:endParaRPr lang="zh-CN" altLang="en-US" sz="16800" dirty="0">
                <a:ln w="73025">
                  <a:solidFill>
                    <a:schemeClr val="accent3"/>
                  </a:solidFill>
                </a:ln>
                <a:solidFill>
                  <a:schemeClr val="accent1"/>
                </a:solidFill>
              </a:endParaRPr>
            </a:p>
          </p:txBody>
        </p:sp>
        <p:sp>
          <p:nvSpPr>
            <p:cNvPr id="85" name="Rectangle 1_1">
              <a:extLst>
                <a:ext uri="{FF2B5EF4-FFF2-40B4-BE49-F238E27FC236}">
                  <a16:creationId xmlns:a16="http://schemas.microsoft.com/office/drawing/2014/main" xmlns="" id="{7DEB2C22-9851-4577-8AD4-93FC6E390ED0}"/>
                </a:ext>
              </a:extLst>
            </p:cNvPr>
            <p:cNvSpPr/>
            <p:nvPr/>
          </p:nvSpPr>
          <p:spPr>
            <a:xfrm>
              <a:off x="2768007" y="2003787"/>
              <a:ext cx="6655988" cy="2677656"/>
            </a:xfrm>
            <a:prstGeom prst="rect">
              <a:avLst/>
            </a:prstGeom>
          </p:spPr>
          <p:txBody>
            <a:bodyPr wrap="none">
              <a:spAutoFit/>
            </a:bodyPr>
            <a:lstStyle/>
            <a:p>
              <a:pPr algn="ctr"/>
              <a:r>
                <a:rPr lang="zh-CN" altLang="en-US" sz="16800" smtClean="0">
                  <a:ln w="73025">
                    <a:noFill/>
                  </a:ln>
                  <a:solidFill>
                    <a:schemeClr val="accent1"/>
                  </a:solidFill>
                  <a:latin typeface="字魂43号-国潮手书" panose="00000500000000000000" pitchFamily="2" charset="-122"/>
                  <a:ea typeface="字魂43号-国潮手书" panose="00000500000000000000" pitchFamily="2" charset="-122"/>
                </a:rPr>
                <a:t>黑</a:t>
              </a:r>
              <a:r>
                <a:rPr lang="zh-CN" altLang="en-US" sz="100" smtClean="0">
                  <a:ln w="73025">
                    <a:noFill/>
                  </a:ln>
                  <a:solidFill>
                    <a:schemeClr val="accent1"/>
                  </a:solidFill>
                  <a:latin typeface="字魂43号-国潮手书" panose="00000500000000000000" pitchFamily="2" charset="-122"/>
                  <a:ea typeface="字魂43号-国潮手书" panose="00000500000000000000" pitchFamily="2" charset="-122"/>
                </a:rPr>
                <a:t> </a:t>
              </a:r>
              <a:r>
                <a:rPr lang="zh-CN" altLang="en-US" sz="16800" smtClean="0">
                  <a:ln w="73025">
                    <a:noFill/>
                  </a:ln>
                  <a:solidFill>
                    <a:schemeClr val="accent1"/>
                  </a:solidFill>
                  <a:latin typeface="字魂43号-国潮手书" panose="00000500000000000000" pitchFamily="2" charset="-122"/>
                  <a:ea typeface="字魂43号-国潮手书" panose="00000500000000000000" pitchFamily="2" charset="-122"/>
                </a:rPr>
                <a:t>死</a:t>
              </a:r>
              <a:r>
                <a:rPr lang="zh-CN" altLang="en-US" sz="16800" dirty="0">
                  <a:ln w="73025">
                    <a:noFill/>
                  </a:ln>
                  <a:solidFill>
                    <a:schemeClr val="accent1"/>
                  </a:solidFill>
                  <a:latin typeface="字魂43号-国潮手书" panose="00000500000000000000" pitchFamily="2" charset="-122"/>
                  <a:ea typeface="字魂43号-国潮手书" panose="00000500000000000000" pitchFamily="2" charset="-122"/>
                </a:rPr>
                <a:t>病</a:t>
              </a:r>
              <a:endParaRPr lang="zh-CN" altLang="en-US" sz="16800" dirty="0">
                <a:ln w="73025">
                  <a:noFill/>
                </a:ln>
                <a:solidFill>
                  <a:schemeClr val="accent1"/>
                </a:solidFill>
              </a:endParaRPr>
            </a:p>
          </p:txBody>
        </p:sp>
      </p:grpSp>
      <p:sp>
        <p:nvSpPr>
          <p:cNvPr id="55" name="矩形 54">
            <a:extLst>
              <a:ext uri="{FF2B5EF4-FFF2-40B4-BE49-F238E27FC236}">
                <a16:creationId xmlns:a16="http://schemas.microsoft.com/office/drawing/2014/main" xmlns="" id="{B293BD54-DAF4-4588-A3E3-B5FB0A228405}"/>
              </a:ext>
            </a:extLst>
          </p:cNvPr>
          <p:cNvSpPr/>
          <p:nvPr/>
        </p:nvSpPr>
        <p:spPr>
          <a:xfrm>
            <a:off x="8845313" y="2077918"/>
            <a:ext cx="1015663" cy="2870338"/>
          </a:xfrm>
          <a:prstGeom prst="rect">
            <a:avLst/>
          </a:prstGeom>
        </p:spPr>
        <p:txBody>
          <a:bodyPr vert="eaVert" wrap="none">
            <a:spAutoFit/>
          </a:bodyPr>
          <a:lstStyle/>
          <a:p>
            <a:r>
              <a:rPr lang="zh-CN" altLang="en-US" sz="5400">
                <a:ln w="31750">
                  <a:solidFill>
                    <a:schemeClr val="accent3"/>
                  </a:solidFill>
                </a:ln>
                <a:solidFill>
                  <a:schemeClr val="accent1"/>
                </a:solidFill>
                <a:latin typeface="字魂43号-国潮手书" panose="00000500000000000000" pitchFamily="2" charset="-122"/>
                <a:ea typeface="字魂43号-国潮手书" panose="00000500000000000000" pitchFamily="2" charset="-122"/>
              </a:rPr>
              <a:t>（</a:t>
            </a:r>
            <a:r>
              <a:rPr lang="zh-CN" altLang="en-US" sz="5400" smtClean="0">
                <a:ln w="31750">
                  <a:solidFill>
                    <a:schemeClr val="accent3"/>
                  </a:solidFill>
                </a:ln>
                <a:solidFill>
                  <a:schemeClr val="accent1"/>
                </a:solidFill>
                <a:latin typeface="字魂43号-国潮手书" panose="00000500000000000000" pitchFamily="2" charset="-122"/>
                <a:ea typeface="字魂43号-国潮手书" panose="00000500000000000000" pitchFamily="2" charset="-122"/>
              </a:rPr>
              <a:t>鼠</a:t>
            </a:r>
            <a:r>
              <a:rPr lang="zh-CN" altLang="en-US" sz="100" smtClean="0">
                <a:ln w="31750">
                  <a:solidFill>
                    <a:schemeClr val="accent3"/>
                  </a:solidFill>
                </a:ln>
                <a:solidFill>
                  <a:schemeClr val="accent1"/>
                </a:solidFill>
                <a:latin typeface="字魂43号-国潮手书" panose="00000500000000000000" pitchFamily="2" charset="-122"/>
                <a:ea typeface="字魂43号-国潮手书" panose="00000500000000000000" pitchFamily="2" charset="-122"/>
              </a:rPr>
              <a:t> </a:t>
            </a:r>
            <a:r>
              <a:rPr lang="zh-CN" altLang="en-US" sz="5400" smtClean="0">
                <a:ln w="31750">
                  <a:solidFill>
                    <a:schemeClr val="accent3"/>
                  </a:solidFill>
                </a:ln>
                <a:solidFill>
                  <a:schemeClr val="accent1"/>
                </a:solidFill>
                <a:latin typeface="字魂43号-国潮手书" panose="00000500000000000000" pitchFamily="2" charset="-122"/>
                <a:ea typeface="字魂43号-国潮手书" panose="00000500000000000000" pitchFamily="2" charset="-122"/>
              </a:rPr>
              <a:t>疫</a:t>
            </a:r>
            <a:r>
              <a:rPr lang="zh-CN" altLang="en-US" sz="5400" dirty="0">
                <a:ln w="31750">
                  <a:solidFill>
                    <a:schemeClr val="accent3"/>
                  </a:solidFill>
                </a:ln>
                <a:solidFill>
                  <a:schemeClr val="accent1"/>
                </a:solidFill>
                <a:latin typeface="字魂43号-国潮手书" panose="00000500000000000000" pitchFamily="2" charset="-122"/>
                <a:ea typeface="字魂43号-国潮手书" panose="00000500000000000000" pitchFamily="2" charset="-122"/>
              </a:rPr>
              <a:t>）</a:t>
            </a:r>
            <a:endParaRPr lang="zh-CN" altLang="en-US" sz="5400" dirty="0">
              <a:ln w="31750">
                <a:solidFill>
                  <a:schemeClr val="accent3"/>
                </a:solidFill>
              </a:ln>
              <a:solidFill>
                <a:schemeClr val="accent1"/>
              </a:solidFill>
            </a:endParaRPr>
          </a:p>
        </p:txBody>
      </p:sp>
      <p:sp>
        <p:nvSpPr>
          <p:cNvPr id="56" name="Rectangle 54_1">
            <a:extLst>
              <a:ext uri="{FF2B5EF4-FFF2-40B4-BE49-F238E27FC236}">
                <a16:creationId xmlns:a16="http://schemas.microsoft.com/office/drawing/2014/main" xmlns="" id="{E07DEB15-06C0-4E44-A4A7-09BB06889C6B}"/>
              </a:ext>
            </a:extLst>
          </p:cNvPr>
          <p:cNvSpPr/>
          <p:nvPr/>
        </p:nvSpPr>
        <p:spPr>
          <a:xfrm>
            <a:off x="8778632" y="2077918"/>
            <a:ext cx="1015663" cy="2870338"/>
          </a:xfrm>
          <a:prstGeom prst="rect">
            <a:avLst/>
          </a:prstGeom>
        </p:spPr>
        <p:txBody>
          <a:bodyPr vert="eaVert" wrap="none">
            <a:spAutoFit/>
          </a:bodyPr>
          <a:lstStyle/>
          <a:p>
            <a:r>
              <a:rPr lang="zh-CN" altLang="en-US" sz="5400" smtClean="0">
                <a:ln w="31750">
                  <a:noFill/>
                </a:ln>
                <a:solidFill>
                  <a:schemeClr val="accent1"/>
                </a:solidFill>
                <a:latin typeface="字魂43号-国潮手书" panose="00000500000000000000" pitchFamily="2" charset="-122"/>
                <a:ea typeface="字魂43号-国潮手书" panose="00000500000000000000" pitchFamily="2" charset="-122"/>
              </a:rPr>
              <a:t>（</a:t>
            </a:r>
            <a:r>
              <a:rPr lang="zh-CN" altLang="en-US" sz="100" smtClean="0">
                <a:ln w="31750">
                  <a:noFill/>
                </a:ln>
                <a:solidFill>
                  <a:schemeClr val="accent1"/>
                </a:solidFill>
                <a:latin typeface="字魂43号-国潮手书" panose="00000500000000000000" pitchFamily="2" charset="-122"/>
                <a:ea typeface="字魂43号-国潮手书" panose="00000500000000000000" pitchFamily="2" charset="-122"/>
              </a:rPr>
              <a:t> </a:t>
            </a:r>
            <a:r>
              <a:rPr lang="zh-CN" altLang="en-US" sz="5400" smtClean="0">
                <a:ln w="31750">
                  <a:noFill/>
                </a:ln>
                <a:solidFill>
                  <a:schemeClr val="accent1"/>
                </a:solidFill>
                <a:latin typeface="字魂43号-国潮手书" panose="00000500000000000000" pitchFamily="2" charset="-122"/>
                <a:ea typeface="字魂43号-国潮手书" panose="00000500000000000000" pitchFamily="2" charset="-122"/>
              </a:rPr>
              <a:t>鼠</a:t>
            </a:r>
            <a:r>
              <a:rPr lang="zh-CN" altLang="en-US" sz="5400" dirty="0">
                <a:ln w="31750">
                  <a:noFill/>
                </a:ln>
                <a:solidFill>
                  <a:schemeClr val="accent1"/>
                </a:solidFill>
                <a:latin typeface="字魂43号-国潮手书" panose="00000500000000000000" pitchFamily="2" charset="-122"/>
                <a:ea typeface="字魂43号-国潮手书" panose="00000500000000000000" pitchFamily="2" charset="-122"/>
              </a:rPr>
              <a:t>疫）</a:t>
            </a:r>
            <a:endParaRPr lang="zh-CN" altLang="en-US" sz="5400" dirty="0">
              <a:ln w="31750">
                <a:noFill/>
              </a:ln>
              <a:solidFill>
                <a:schemeClr val="accent1"/>
              </a:solidFill>
            </a:endParaRPr>
          </a:p>
        </p:txBody>
      </p:sp>
      <p:sp>
        <p:nvSpPr>
          <p:cNvPr id="70" name="矩形 69">
            <a:extLst>
              <a:ext uri="{FF2B5EF4-FFF2-40B4-BE49-F238E27FC236}">
                <a16:creationId xmlns:a16="http://schemas.microsoft.com/office/drawing/2014/main" xmlns="" id="{CA01A581-0797-4102-8150-7565FAA525A3}"/>
              </a:ext>
            </a:extLst>
          </p:cNvPr>
          <p:cNvSpPr>
            <a:spLocks/>
          </p:cNvSpPr>
          <p:nvPr/>
        </p:nvSpPr>
        <p:spPr>
          <a:xfrm>
            <a:off x="5390518" y="5051304"/>
            <a:ext cx="1410964" cy="261610"/>
          </a:xfrm>
          <a:prstGeom prst="rect">
            <a:avLst/>
          </a:prstGeom>
        </p:spPr>
        <p:txBody>
          <a:bodyPr wrap="none" anchor="ctr">
            <a:spAutoFit/>
          </a:bodyPr>
          <a:lstStyle/>
          <a:p>
            <a:pPr algn="ctr"/>
            <a:r>
              <a:rPr lang="en-US" altLang="zh-CN" sz="1100" kern="0" smtClean="0">
                <a:solidFill>
                  <a:srgbClr val="444263"/>
                </a:solidFill>
                <a:cs typeface="Arial" charset="0"/>
              </a:rPr>
              <a:t>D</a:t>
            </a:r>
            <a:r>
              <a:rPr lang="en-US" altLang="zh-CN" sz="100" kern="0" smtClean="0">
                <a:solidFill>
                  <a:srgbClr val="444263"/>
                </a:solidFill>
                <a:cs typeface="Arial" charset="0"/>
              </a:rPr>
              <a:t> </a:t>
            </a:r>
            <a:r>
              <a:rPr lang="en-US" altLang="zh-CN" sz="1100" kern="0" smtClean="0">
                <a:solidFill>
                  <a:srgbClr val="444263"/>
                </a:solidFill>
                <a:cs typeface="Arial" charset="0"/>
              </a:rPr>
              <a:t>esigned </a:t>
            </a:r>
            <a:r>
              <a:rPr lang="en-US" altLang="zh-CN" sz="1100" kern="0" dirty="0">
                <a:solidFill>
                  <a:srgbClr val="444263"/>
                </a:solidFill>
                <a:cs typeface="Arial" charset="0"/>
              </a:rPr>
              <a:t>By iSlide</a:t>
            </a:r>
            <a:endParaRPr lang="zh-CN" altLang="en-US" sz="1100" dirty="0">
              <a:solidFill>
                <a:srgbClr val="444263"/>
              </a:solidFill>
            </a:endParaRPr>
          </a:p>
        </p:txBody>
      </p:sp>
    </p:spTree>
    <p:custDataLst>
      <p:tags r:id="rId1"/>
    </p:custDataLst>
    <p:extLst>
      <p:ext uri="{BB962C8B-B14F-4D97-AF65-F5344CB8AC3E}">
        <p14:creationId xmlns:p14="http://schemas.microsoft.com/office/powerpoint/2010/main" val="170689838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 name="任意多边形: 形状 34">
            <a:extLst>
              <a:ext uri="{FF2B5EF4-FFF2-40B4-BE49-F238E27FC236}">
                <a16:creationId xmlns:a16="http://schemas.microsoft.com/office/drawing/2014/main" xmlns="" id="{956333AC-0CE2-41FA-AF62-ED653FC100A3}"/>
              </a:ext>
            </a:extLst>
          </p:cNvPr>
          <p:cNvSpPr/>
          <p:nvPr/>
        </p:nvSpPr>
        <p:spPr>
          <a:xfrm>
            <a:off x="184615" y="3797296"/>
            <a:ext cx="11899988" cy="3026350"/>
          </a:xfrm>
          <a:custGeom>
            <a:avLst/>
            <a:gdLst/>
            <a:ahLst/>
            <a:cxnLst/>
            <a:rect l="l" t="t" r="r" b="b"/>
            <a:pathLst>
              <a:path w="14229931" h="3618891">
                <a:moveTo>
                  <a:pt x="5714914" y="3524041"/>
                </a:moveTo>
                <a:lnTo>
                  <a:pt x="5707618" y="3549577"/>
                </a:lnTo>
                <a:lnTo>
                  <a:pt x="5714914" y="3549577"/>
                </a:lnTo>
                <a:cubicBezTo>
                  <a:pt x="5739235" y="3537417"/>
                  <a:pt x="5753827" y="3531337"/>
                  <a:pt x="5758691" y="3531337"/>
                </a:cubicBezTo>
                <a:lnTo>
                  <a:pt x="5758691" y="3524041"/>
                </a:lnTo>
                <a:close/>
                <a:moveTo>
                  <a:pt x="9445276" y="3308804"/>
                </a:moveTo>
                <a:cubicBezTo>
                  <a:pt x="9428251" y="3313668"/>
                  <a:pt x="9413658" y="3317316"/>
                  <a:pt x="9401499" y="3319748"/>
                </a:cubicBezTo>
                <a:cubicBezTo>
                  <a:pt x="9391770" y="3322180"/>
                  <a:pt x="9384474" y="3323396"/>
                  <a:pt x="9379610" y="3323396"/>
                </a:cubicBezTo>
                <a:lnTo>
                  <a:pt x="9379610" y="3327045"/>
                </a:lnTo>
                <a:lnTo>
                  <a:pt x="9405147" y="3327045"/>
                </a:lnTo>
                <a:cubicBezTo>
                  <a:pt x="9417306" y="3327045"/>
                  <a:pt x="9424603" y="3325828"/>
                  <a:pt x="9427035" y="3323396"/>
                </a:cubicBezTo>
                <a:lnTo>
                  <a:pt x="9445276" y="3327045"/>
                </a:lnTo>
                <a:lnTo>
                  <a:pt x="9452572" y="3327045"/>
                </a:lnTo>
                <a:cubicBezTo>
                  <a:pt x="9455004" y="3327045"/>
                  <a:pt x="9456220" y="3325828"/>
                  <a:pt x="9456220" y="3323396"/>
                </a:cubicBezTo>
                <a:lnTo>
                  <a:pt x="9485404" y="3327045"/>
                </a:lnTo>
                <a:lnTo>
                  <a:pt x="9602143" y="3327045"/>
                </a:lnTo>
                <a:lnTo>
                  <a:pt x="9645919" y="3330693"/>
                </a:lnTo>
                <a:cubicBezTo>
                  <a:pt x="9648352" y="3330693"/>
                  <a:pt x="9649568" y="3329476"/>
                  <a:pt x="9649568" y="3327045"/>
                </a:cubicBezTo>
                <a:cubicBezTo>
                  <a:pt x="9744418" y="3331909"/>
                  <a:pt x="9791843" y="3341637"/>
                  <a:pt x="9791843" y="3356229"/>
                </a:cubicBezTo>
                <a:lnTo>
                  <a:pt x="9802786" y="3345285"/>
                </a:lnTo>
                <a:lnTo>
                  <a:pt x="9890340" y="3356229"/>
                </a:lnTo>
                <a:cubicBezTo>
                  <a:pt x="9914661" y="3341637"/>
                  <a:pt x="9941414" y="3331909"/>
                  <a:pt x="9970598" y="3327045"/>
                </a:cubicBezTo>
                <a:lnTo>
                  <a:pt x="9970598" y="3323396"/>
                </a:lnTo>
                <a:lnTo>
                  <a:pt x="9937765" y="3323396"/>
                </a:lnTo>
                <a:cubicBezTo>
                  <a:pt x="9928037" y="3323396"/>
                  <a:pt x="9923173" y="3325828"/>
                  <a:pt x="9923173" y="3330693"/>
                </a:cubicBezTo>
                <a:cubicBezTo>
                  <a:pt x="9825891" y="3325828"/>
                  <a:pt x="9757794" y="3323396"/>
                  <a:pt x="9718881" y="3323396"/>
                </a:cubicBezTo>
                <a:lnTo>
                  <a:pt x="9704289" y="3312452"/>
                </a:lnTo>
                <a:cubicBezTo>
                  <a:pt x="9701856" y="3312452"/>
                  <a:pt x="9700640" y="3316100"/>
                  <a:pt x="9700640" y="3323396"/>
                </a:cubicBezTo>
                <a:cubicBezTo>
                  <a:pt x="9642272" y="3316100"/>
                  <a:pt x="9609439" y="3311236"/>
                  <a:pt x="9602143" y="3308804"/>
                </a:cubicBezTo>
                <a:lnTo>
                  <a:pt x="9569310" y="3312452"/>
                </a:lnTo>
                <a:lnTo>
                  <a:pt x="9562014" y="3312452"/>
                </a:lnTo>
                <a:cubicBezTo>
                  <a:pt x="9549854" y="3312452"/>
                  <a:pt x="9542558" y="3311236"/>
                  <a:pt x="9540126" y="3308804"/>
                </a:cubicBezTo>
                <a:lnTo>
                  <a:pt x="9521885" y="3312452"/>
                </a:lnTo>
                <a:lnTo>
                  <a:pt x="9514589" y="3312452"/>
                </a:lnTo>
                <a:cubicBezTo>
                  <a:pt x="9497564" y="3310020"/>
                  <a:pt x="9481756" y="3308804"/>
                  <a:pt x="9467164" y="3308804"/>
                </a:cubicBezTo>
                <a:close/>
                <a:moveTo>
                  <a:pt x="3235843" y="3257731"/>
                </a:moveTo>
                <a:cubicBezTo>
                  <a:pt x="3245571" y="3257731"/>
                  <a:pt x="3250435" y="3262595"/>
                  <a:pt x="3250435" y="3272324"/>
                </a:cubicBezTo>
                <a:lnTo>
                  <a:pt x="3250435" y="3305156"/>
                </a:lnTo>
                <a:cubicBezTo>
                  <a:pt x="3250435" y="3312452"/>
                  <a:pt x="3245571" y="3316100"/>
                  <a:pt x="3235843" y="3316100"/>
                </a:cubicBezTo>
                <a:lnTo>
                  <a:pt x="3217603" y="3316100"/>
                </a:lnTo>
                <a:cubicBezTo>
                  <a:pt x="3210306" y="3316100"/>
                  <a:pt x="3206658" y="3312452"/>
                  <a:pt x="3206658" y="3305156"/>
                </a:cubicBezTo>
                <a:cubicBezTo>
                  <a:pt x="3213955" y="3290564"/>
                  <a:pt x="3220034" y="3278404"/>
                  <a:pt x="3224899" y="3268675"/>
                </a:cubicBezTo>
                <a:cubicBezTo>
                  <a:pt x="3229763" y="3261379"/>
                  <a:pt x="3233411" y="3257731"/>
                  <a:pt x="3235843" y="3257731"/>
                </a:cubicBezTo>
                <a:close/>
                <a:moveTo>
                  <a:pt x="4821136" y="2750649"/>
                </a:moveTo>
                <a:lnTo>
                  <a:pt x="4799247" y="2757945"/>
                </a:lnTo>
                <a:lnTo>
                  <a:pt x="4664269" y="2757945"/>
                </a:lnTo>
                <a:lnTo>
                  <a:pt x="4635084" y="2765241"/>
                </a:lnTo>
                <a:cubicBezTo>
                  <a:pt x="4637516" y="2777401"/>
                  <a:pt x="4638733" y="2788346"/>
                  <a:pt x="4638733" y="2798074"/>
                </a:cubicBezTo>
                <a:lnTo>
                  <a:pt x="4638733" y="2812666"/>
                </a:lnTo>
                <a:cubicBezTo>
                  <a:pt x="4631436" y="2875899"/>
                  <a:pt x="4622924" y="2912380"/>
                  <a:pt x="4613196" y="2922108"/>
                </a:cubicBezTo>
                <a:lnTo>
                  <a:pt x="4624140" y="2933052"/>
                </a:lnTo>
                <a:lnTo>
                  <a:pt x="4613196" y="2943997"/>
                </a:lnTo>
                <a:cubicBezTo>
                  <a:pt x="4613196" y="2973181"/>
                  <a:pt x="4626572" y="2991422"/>
                  <a:pt x="4653325" y="2998718"/>
                </a:cubicBezTo>
                <a:cubicBezTo>
                  <a:pt x="4697102" y="2988990"/>
                  <a:pt x="4759119" y="2982910"/>
                  <a:pt x="4839376" y="2980477"/>
                </a:cubicBezTo>
                <a:cubicBezTo>
                  <a:pt x="4846673" y="2980477"/>
                  <a:pt x="4866129" y="2982910"/>
                  <a:pt x="4897745" y="2987773"/>
                </a:cubicBezTo>
                <a:cubicBezTo>
                  <a:pt x="4914770" y="2987773"/>
                  <a:pt x="4930579" y="2988990"/>
                  <a:pt x="4945171" y="2991422"/>
                </a:cubicBezTo>
                <a:cubicBezTo>
                  <a:pt x="4964627" y="2993854"/>
                  <a:pt x="4984083" y="2996286"/>
                  <a:pt x="5003539" y="2998718"/>
                </a:cubicBezTo>
                <a:lnTo>
                  <a:pt x="5010835" y="2984125"/>
                </a:lnTo>
                <a:lnTo>
                  <a:pt x="5010835" y="2980477"/>
                </a:lnTo>
                <a:cubicBezTo>
                  <a:pt x="4993811" y="2963453"/>
                  <a:pt x="4981651" y="2929404"/>
                  <a:pt x="4974355" y="2878331"/>
                </a:cubicBezTo>
                <a:cubicBezTo>
                  <a:pt x="4920851" y="2861307"/>
                  <a:pt x="4894097" y="2847931"/>
                  <a:pt x="4894097" y="2838202"/>
                </a:cubicBezTo>
                <a:lnTo>
                  <a:pt x="4894097" y="2830906"/>
                </a:lnTo>
                <a:cubicBezTo>
                  <a:pt x="4928146" y="2787129"/>
                  <a:pt x="4964627" y="2765241"/>
                  <a:pt x="5003539" y="2765241"/>
                </a:cubicBezTo>
                <a:lnTo>
                  <a:pt x="5003539" y="2754297"/>
                </a:lnTo>
                <a:lnTo>
                  <a:pt x="4974355" y="2750649"/>
                </a:lnTo>
                <a:lnTo>
                  <a:pt x="4948818" y="2754297"/>
                </a:lnTo>
                <a:cubicBezTo>
                  <a:pt x="4943955" y="2751865"/>
                  <a:pt x="4939090" y="2750649"/>
                  <a:pt x="4934227" y="2750649"/>
                </a:cubicBezTo>
                <a:lnTo>
                  <a:pt x="4905042" y="2754297"/>
                </a:lnTo>
                <a:lnTo>
                  <a:pt x="4890449" y="2750649"/>
                </a:lnTo>
                <a:lnTo>
                  <a:pt x="4883153" y="2750649"/>
                </a:lnTo>
                <a:lnTo>
                  <a:pt x="4872209" y="2754297"/>
                </a:lnTo>
                <a:lnTo>
                  <a:pt x="4835728" y="2750649"/>
                </a:lnTo>
                <a:close/>
                <a:moveTo>
                  <a:pt x="5430365" y="2728760"/>
                </a:moveTo>
                <a:lnTo>
                  <a:pt x="5430365" y="2736056"/>
                </a:lnTo>
                <a:cubicBezTo>
                  <a:pt x="5471710" y="2765241"/>
                  <a:pt x="5500893" y="2805370"/>
                  <a:pt x="5517919" y="2856443"/>
                </a:cubicBezTo>
                <a:lnTo>
                  <a:pt x="5517919" y="2903868"/>
                </a:lnTo>
                <a:lnTo>
                  <a:pt x="5510622" y="2914812"/>
                </a:lnTo>
                <a:lnTo>
                  <a:pt x="5517919" y="2914812"/>
                </a:lnTo>
                <a:lnTo>
                  <a:pt x="5543455" y="2896572"/>
                </a:lnTo>
                <a:lnTo>
                  <a:pt x="5550751" y="2896572"/>
                </a:lnTo>
                <a:lnTo>
                  <a:pt x="5550751" y="2914812"/>
                </a:lnTo>
                <a:cubicBezTo>
                  <a:pt x="5550751" y="2922108"/>
                  <a:pt x="5548319" y="2925756"/>
                  <a:pt x="5543455" y="2925756"/>
                </a:cubicBezTo>
                <a:lnTo>
                  <a:pt x="5521566" y="2925756"/>
                </a:lnTo>
                <a:lnTo>
                  <a:pt x="5510622" y="2943997"/>
                </a:lnTo>
                <a:lnTo>
                  <a:pt x="5510622" y="2980477"/>
                </a:lnTo>
                <a:cubicBezTo>
                  <a:pt x="5515486" y="2980477"/>
                  <a:pt x="5526430" y="2986558"/>
                  <a:pt x="5543455" y="2998718"/>
                </a:cubicBezTo>
                <a:lnTo>
                  <a:pt x="5547103" y="2998718"/>
                </a:lnTo>
                <a:cubicBezTo>
                  <a:pt x="5547103" y="2979262"/>
                  <a:pt x="5551967" y="2969533"/>
                  <a:pt x="5561695" y="2969533"/>
                </a:cubicBezTo>
                <a:lnTo>
                  <a:pt x="5605472" y="2976829"/>
                </a:lnTo>
                <a:cubicBezTo>
                  <a:pt x="5646817" y="2962237"/>
                  <a:pt x="5678434" y="2954941"/>
                  <a:pt x="5700322" y="2954941"/>
                </a:cubicBezTo>
                <a:lnTo>
                  <a:pt x="5733155" y="2965885"/>
                </a:lnTo>
                <a:lnTo>
                  <a:pt x="5733155" y="2954941"/>
                </a:lnTo>
                <a:cubicBezTo>
                  <a:pt x="5723426" y="2945213"/>
                  <a:pt x="5718563" y="2934268"/>
                  <a:pt x="5718563" y="2922108"/>
                </a:cubicBezTo>
                <a:lnTo>
                  <a:pt x="5718563" y="2914812"/>
                </a:lnTo>
                <a:cubicBezTo>
                  <a:pt x="5718563" y="2902652"/>
                  <a:pt x="5735587" y="2896572"/>
                  <a:pt x="5769635" y="2896572"/>
                </a:cubicBezTo>
                <a:lnTo>
                  <a:pt x="5769635" y="2892924"/>
                </a:lnTo>
                <a:cubicBezTo>
                  <a:pt x="5759907" y="2892924"/>
                  <a:pt x="5748963" y="2883195"/>
                  <a:pt x="5736804" y="2863739"/>
                </a:cubicBezTo>
                <a:cubicBezTo>
                  <a:pt x="5758691" y="2812666"/>
                  <a:pt x="5769635" y="2779833"/>
                  <a:pt x="5769635" y="2765241"/>
                </a:cubicBezTo>
                <a:lnTo>
                  <a:pt x="5758691" y="2757945"/>
                </a:lnTo>
                <a:lnTo>
                  <a:pt x="5729507" y="2757945"/>
                </a:lnTo>
                <a:lnTo>
                  <a:pt x="5689378" y="2765241"/>
                </a:lnTo>
                <a:lnTo>
                  <a:pt x="5674786" y="2757945"/>
                </a:lnTo>
                <a:lnTo>
                  <a:pt x="5663841" y="2761593"/>
                </a:lnTo>
                <a:lnTo>
                  <a:pt x="5656545" y="2765241"/>
                </a:lnTo>
                <a:cubicBezTo>
                  <a:pt x="5656545" y="2757945"/>
                  <a:pt x="5649249" y="2754297"/>
                  <a:pt x="5634657" y="2754297"/>
                </a:cubicBezTo>
                <a:lnTo>
                  <a:pt x="5605472" y="2757945"/>
                </a:lnTo>
                <a:cubicBezTo>
                  <a:pt x="5605472" y="2753081"/>
                  <a:pt x="5594528" y="2747001"/>
                  <a:pt x="5572640" y="2739704"/>
                </a:cubicBezTo>
                <a:cubicBezTo>
                  <a:pt x="5567775" y="2739704"/>
                  <a:pt x="5565343" y="2743353"/>
                  <a:pt x="5565343" y="2750649"/>
                </a:cubicBezTo>
                <a:lnTo>
                  <a:pt x="5521566" y="2739704"/>
                </a:lnTo>
                <a:lnTo>
                  <a:pt x="5488734" y="2739704"/>
                </a:lnTo>
                <a:lnTo>
                  <a:pt x="5470493" y="2728760"/>
                </a:lnTo>
                <a:close/>
                <a:moveTo>
                  <a:pt x="4693454" y="2400433"/>
                </a:moveTo>
                <a:lnTo>
                  <a:pt x="4693454" y="2407730"/>
                </a:lnTo>
                <a:lnTo>
                  <a:pt x="4711694" y="2407730"/>
                </a:lnTo>
                <a:lnTo>
                  <a:pt x="4711694" y="2400433"/>
                </a:lnTo>
                <a:close/>
                <a:moveTo>
                  <a:pt x="1816742" y="2254510"/>
                </a:moveTo>
                <a:lnTo>
                  <a:pt x="1791205" y="2269103"/>
                </a:lnTo>
                <a:lnTo>
                  <a:pt x="1787557" y="2269103"/>
                </a:lnTo>
                <a:lnTo>
                  <a:pt x="1769317" y="2261807"/>
                </a:lnTo>
                <a:lnTo>
                  <a:pt x="1754724" y="2261807"/>
                </a:lnTo>
                <a:cubicBezTo>
                  <a:pt x="1727972" y="2261807"/>
                  <a:pt x="1712164" y="2267887"/>
                  <a:pt x="1707299" y="2280047"/>
                </a:cubicBezTo>
                <a:lnTo>
                  <a:pt x="1678115" y="2269103"/>
                </a:lnTo>
                <a:lnTo>
                  <a:pt x="1670819" y="2269103"/>
                </a:lnTo>
                <a:cubicBezTo>
                  <a:pt x="1631906" y="2278831"/>
                  <a:pt x="1612449" y="2301935"/>
                  <a:pt x="1612449" y="2338416"/>
                </a:cubicBezTo>
                <a:cubicBezTo>
                  <a:pt x="1612449" y="2365169"/>
                  <a:pt x="1608801" y="2378545"/>
                  <a:pt x="1601505" y="2378545"/>
                </a:cubicBezTo>
                <a:cubicBezTo>
                  <a:pt x="1608801" y="2393137"/>
                  <a:pt x="1612449" y="2406514"/>
                  <a:pt x="1612449" y="2418674"/>
                </a:cubicBezTo>
                <a:lnTo>
                  <a:pt x="1612449" y="2440562"/>
                </a:lnTo>
                <a:cubicBezTo>
                  <a:pt x="1610017" y="2452722"/>
                  <a:pt x="1607585" y="2463667"/>
                  <a:pt x="1605153" y="2473395"/>
                </a:cubicBezTo>
                <a:cubicBezTo>
                  <a:pt x="1602721" y="2480691"/>
                  <a:pt x="1601505" y="2485555"/>
                  <a:pt x="1601505" y="2487987"/>
                </a:cubicBezTo>
                <a:cubicBezTo>
                  <a:pt x="1603937" y="2500147"/>
                  <a:pt x="1605153" y="2511092"/>
                  <a:pt x="1605153" y="2520820"/>
                </a:cubicBezTo>
                <a:lnTo>
                  <a:pt x="1605153" y="2535412"/>
                </a:lnTo>
                <a:lnTo>
                  <a:pt x="1612449" y="2535412"/>
                </a:lnTo>
                <a:cubicBezTo>
                  <a:pt x="1736484" y="2464883"/>
                  <a:pt x="1798502" y="2398001"/>
                  <a:pt x="1798502" y="2334768"/>
                </a:cubicBezTo>
                <a:cubicBezTo>
                  <a:pt x="1800934" y="2334768"/>
                  <a:pt x="1810661" y="2312880"/>
                  <a:pt x="1827686" y="2269103"/>
                </a:cubicBezTo>
                <a:lnTo>
                  <a:pt x="1827686" y="2254510"/>
                </a:lnTo>
                <a:close/>
                <a:moveTo>
                  <a:pt x="10098281" y="2236270"/>
                </a:moveTo>
                <a:cubicBezTo>
                  <a:pt x="10086121" y="2236270"/>
                  <a:pt x="10071528" y="2260591"/>
                  <a:pt x="10054503" y="2309231"/>
                </a:cubicBezTo>
                <a:lnTo>
                  <a:pt x="10061800" y="2312880"/>
                </a:lnTo>
                <a:lnTo>
                  <a:pt x="10087336" y="2294639"/>
                </a:lnTo>
                <a:lnTo>
                  <a:pt x="10109225" y="2294639"/>
                </a:lnTo>
                <a:cubicBezTo>
                  <a:pt x="10116522" y="2275183"/>
                  <a:pt x="10120169" y="2255727"/>
                  <a:pt x="10120169" y="2236270"/>
                </a:cubicBezTo>
                <a:close/>
                <a:moveTo>
                  <a:pt x="4810191" y="2225326"/>
                </a:moveTo>
                <a:cubicBezTo>
                  <a:pt x="4810191" y="2235054"/>
                  <a:pt x="4795599" y="2239918"/>
                  <a:pt x="4766415" y="2239918"/>
                </a:cubicBezTo>
                <a:lnTo>
                  <a:pt x="4781007" y="2261807"/>
                </a:lnTo>
                <a:lnTo>
                  <a:pt x="4751822" y="2316528"/>
                </a:lnTo>
                <a:cubicBezTo>
                  <a:pt x="4768847" y="2316528"/>
                  <a:pt x="4777360" y="2331120"/>
                  <a:pt x="4777360" y="2360305"/>
                </a:cubicBezTo>
                <a:lnTo>
                  <a:pt x="4770063" y="2396785"/>
                </a:lnTo>
                <a:lnTo>
                  <a:pt x="4791952" y="2407730"/>
                </a:lnTo>
                <a:lnTo>
                  <a:pt x="4824784" y="2400433"/>
                </a:lnTo>
                <a:cubicBezTo>
                  <a:pt x="4829649" y="2400433"/>
                  <a:pt x="4832080" y="2402866"/>
                  <a:pt x="4832080" y="2407730"/>
                </a:cubicBezTo>
                <a:lnTo>
                  <a:pt x="4890449" y="2400433"/>
                </a:lnTo>
                <a:lnTo>
                  <a:pt x="4967059" y="2400433"/>
                </a:lnTo>
                <a:lnTo>
                  <a:pt x="4978004" y="2407730"/>
                </a:lnTo>
                <a:lnTo>
                  <a:pt x="4978004" y="2400433"/>
                </a:lnTo>
                <a:cubicBezTo>
                  <a:pt x="4968275" y="2368817"/>
                  <a:pt x="4960979" y="2320176"/>
                  <a:pt x="4956114" y="2254510"/>
                </a:cubicBezTo>
                <a:lnTo>
                  <a:pt x="4963410" y="2232622"/>
                </a:lnTo>
                <a:lnTo>
                  <a:pt x="4945171" y="2225326"/>
                </a:lnTo>
                <a:lnTo>
                  <a:pt x="4890449" y="2225326"/>
                </a:lnTo>
                <a:cubicBezTo>
                  <a:pt x="4880721" y="2235054"/>
                  <a:pt x="4870993" y="2239918"/>
                  <a:pt x="4861264" y="2239918"/>
                </a:cubicBezTo>
                <a:cubicBezTo>
                  <a:pt x="4853969" y="2237486"/>
                  <a:pt x="4847888" y="2235054"/>
                  <a:pt x="4843025" y="2232622"/>
                </a:cubicBezTo>
                <a:cubicBezTo>
                  <a:pt x="4838160" y="2230190"/>
                  <a:pt x="4835728" y="2227758"/>
                  <a:pt x="4835728" y="2225326"/>
                </a:cubicBezTo>
                <a:lnTo>
                  <a:pt x="4824784" y="2228974"/>
                </a:lnTo>
                <a:close/>
                <a:moveTo>
                  <a:pt x="5817060" y="2181549"/>
                </a:moveTo>
                <a:cubicBezTo>
                  <a:pt x="5773283" y="2186413"/>
                  <a:pt x="5748963" y="2192493"/>
                  <a:pt x="5744099" y="2199789"/>
                </a:cubicBezTo>
                <a:lnTo>
                  <a:pt x="5736804" y="2199789"/>
                </a:lnTo>
                <a:cubicBezTo>
                  <a:pt x="5734370" y="2199789"/>
                  <a:pt x="5733155" y="2197357"/>
                  <a:pt x="5733155" y="2192493"/>
                </a:cubicBezTo>
                <a:lnTo>
                  <a:pt x="5718563" y="2199789"/>
                </a:lnTo>
                <a:lnTo>
                  <a:pt x="5660193" y="2192493"/>
                </a:lnTo>
                <a:cubicBezTo>
                  <a:pt x="5660193" y="2197357"/>
                  <a:pt x="5658977" y="2199789"/>
                  <a:pt x="5656545" y="2199789"/>
                </a:cubicBezTo>
                <a:cubicBezTo>
                  <a:pt x="5656545" y="2190061"/>
                  <a:pt x="5652897" y="2185197"/>
                  <a:pt x="5645601" y="2185197"/>
                </a:cubicBezTo>
                <a:cubicBezTo>
                  <a:pt x="5645601" y="2197357"/>
                  <a:pt x="5640736" y="2203437"/>
                  <a:pt x="5631009" y="2203437"/>
                </a:cubicBezTo>
                <a:lnTo>
                  <a:pt x="5583584" y="2203437"/>
                </a:lnTo>
                <a:lnTo>
                  <a:pt x="5565343" y="2192493"/>
                </a:lnTo>
                <a:cubicBezTo>
                  <a:pt x="5565343" y="2197357"/>
                  <a:pt x="5558047" y="2203437"/>
                  <a:pt x="5543455" y="2210734"/>
                </a:cubicBezTo>
                <a:lnTo>
                  <a:pt x="5510622" y="2203437"/>
                </a:lnTo>
                <a:lnTo>
                  <a:pt x="5470493" y="2203437"/>
                </a:lnTo>
                <a:lnTo>
                  <a:pt x="5463197" y="2225326"/>
                </a:lnTo>
                <a:cubicBezTo>
                  <a:pt x="5480221" y="2225326"/>
                  <a:pt x="5499678" y="2254510"/>
                  <a:pt x="5521566" y="2312880"/>
                </a:cubicBezTo>
                <a:lnTo>
                  <a:pt x="5525214" y="2331120"/>
                </a:lnTo>
                <a:lnTo>
                  <a:pt x="5525214" y="2345712"/>
                </a:lnTo>
                <a:cubicBezTo>
                  <a:pt x="5527647" y="2353008"/>
                  <a:pt x="5528863" y="2357873"/>
                  <a:pt x="5528863" y="2360305"/>
                </a:cubicBezTo>
                <a:cubicBezTo>
                  <a:pt x="5521566" y="2370033"/>
                  <a:pt x="5517919" y="2382193"/>
                  <a:pt x="5517919" y="2396785"/>
                </a:cubicBezTo>
                <a:lnTo>
                  <a:pt x="5616416" y="2396785"/>
                </a:lnTo>
                <a:cubicBezTo>
                  <a:pt x="5618848" y="2396785"/>
                  <a:pt x="5620064" y="2398001"/>
                  <a:pt x="5620064" y="2400433"/>
                </a:cubicBezTo>
                <a:lnTo>
                  <a:pt x="5663841" y="2389489"/>
                </a:lnTo>
                <a:cubicBezTo>
                  <a:pt x="5702754" y="2394353"/>
                  <a:pt x="5725859" y="2396785"/>
                  <a:pt x="5733155" y="2396785"/>
                </a:cubicBezTo>
                <a:lnTo>
                  <a:pt x="5736804" y="2396785"/>
                </a:lnTo>
                <a:cubicBezTo>
                  <a:pt x="5758691" y="2396785"/>
                  <a:pt x="5784228" y="2393137"/>
                  <a:pt x="5813413" y="2385841"/>
                </a:cubicBezTo>
                <a:lnTo>
                  <a:pt x="5802468" y="2353008"/>
                </a:lnTo>
                <a:cubicBezTo>
                  <a:pt x="5802468" y="2345712"/>
                  <a:pt x="5808548" y="2342064"/>
                  <a:pt x="5820708" y="2342064"/>
                </a:cubicBezTo>
                <a:lnTo>
                  <a:pt x="5817060" y="2331120"/>
                </a:lnTo>
                <a:lnTo>
                  <a:pt x="5820708" y="2294639"/>
                </a:lnTo>
                <a:cubicBezTo>
                  <a:pt x="5808548" y="2275183"/>
                  <a:pt x="5802468" y="2263023"/>
                  <a:pt x="5802468" y="2258158"/>
                </a:cubicBezTo>
                <a:lnTo>
                  <a:pt x="5809764" y="2239918"/>
                </a:lnTo>
                <a:lnTo>
                  <a:pt x="5817060" y="2225326"/>
                </a:lnTo>
                <a:cubicBezTo>
                  <a:pt x="5819492" y="2218030"/>
                  <a:pt x="5820708" y="2213166"/>
                  <a:pt x="5820708" y="2210734"/>
                </a:cubicBezTo>
                <a:cubicBezTo>
                  <a:pt x="5818277" y="2205869"/>
                  <a:pt x="5817060" y="2196141"/>
                  <a:pt x="5817060" y="2181549"/>
                </a:cubicBezTo>
                <a:close/>
                <a:moveTo>
                  <a:pt x="2495284" y="2181549"/>
                </a:moveTo>
                <a:cubicBezTo>
                  <a:pt x="2419890" y="2191277"/>
                  <a:pt x="2382193" y="2209518"/>
                  <a:pt x="2382193" y="2236270"/>
                </a:cubicBezTo>
                <a:cubicBezTo>
                  <a:pt x="2382193" y="2255727"/>
                  <a:pt x="2368817" y="2289775"/>
                  <a:pt x="2342065" y="2338416"/>
                </a:cubicBezTo>
                <a:lnTo>
                  <a:pt x="2345713" y="2349360"/>
                </a:lnTo>
                <a:lnTo>
                  <a:pt x="2345713" y="2400433"/>
                </a:lnTo>
                <a:cubicBezTo>
                  <a:pt x="2345713" y="2417458"/>
                  <a:pt x="2344497" y="2434482"/>
                  <a:pt x="2342065" y="2451507"/>
                </a:cubicBezTo>
                <a:cubicBezTo>
                  <a:pt x="2380977" y="2480691"/>
                  <a:pt x="2461235" y="2508660"/>
                  <a:pt x="2582838" y="2535412"/>
                </a:cubicBezTo>
                <a:cubicBezTo>
                  <a:pt x="2633910" y="2586485"/>
                  <a:pt x="2684983" y="2658231"/>
                  <a:pt x="2736057" y="2750649"/>
                </a:cubicBezTo>
                <a:cubicBezTo>
                  <a:pt x="2738489" y="2755513"/>
                  <a:pt x="2742137" y="2759161"/>
                  <a:pt x="2747001" y="2761593"/>
                </a:cubicBezTo>
                <a:cubicBezTo>
                  <a:pt x="2749433" y="2764025"/>
                  <a:pt x="2751865" y="2765241"/>
                  <a:pt x="2754297" y="2765241"/>
                </a:cubicBezTo>
                <a:cubicBezTo>
                  <a:pt x="2761593" y="2765241"/>
                  <a:pt x="2765241" y="2762809"/>
                  <a:pt x="2765241" y="2757945"/>
                </a:cubicBezTo>
                <a:lnTo>
                  <a:pt x="2765241" y="2747001"/>
                </a:lnTo>
                <a:cubicBezTo>
                  <a:pt x="2765241" y="2734840"/>
                  <a:pt x="2762809" y="2726328"/>
                  <a:pt x="2757945" y="2721464"/>
                </a:cubicBezTo>
                <a:cubicBezTo>
                  <a:pt x="2762809" y="2706872"/>
                  <a:pt x="2765241" y="2698359"/>
                  <a:pt x="2765241" y="2695928"/>
                </a:cubicBezTo>
                <a:lnTo>
                  <a:pt x="2765241" y="2681335"/>
                </a:lnTo>
                <a:cubicBezTo>
                  <a:pt x="2765241" y="2676471"/>
                  <a:pt x="2761593" y="2674039"/>
                  <a:pt x="2754297" y="2674039"/>
                </a:cubicBezTo>
                <a:lnTo>
                  <a:pt x="2754297" y="2666743"/>
                </a:lnTo>
                <a:lnTo>
                  <a:pt x="2757945" y="2652151"/>
                </a:lnTo>
                <a:lnTo>
                  <a:pt x="2754297" y="2626614"/>
                </a:lnTo>
                <a:lnTo>
                  <a:pt x="2754297" y="2604726"/>
                </a:lnTo>
                <a:cubicBezTo>
                  <a:pt x="2754297" y="2570677"/>
                  <a:pt x="2757945" y="2553653"/>
                  <a:pt x="2765241" y="2553653"/>
                </a:cubicBezTo>
                <a:lnTo>
                  <a:pt x="2757945" y="2539060"/>
                </a:lnTo>
                <a:lnTo>
                  <a:pt x="2757945" y="2524468"/>
                </a:lnTo>
                <a:cubicBezTo>
                  <a:pt x="2757945" y="2519604"/>
                  <a:pt x="2760377" y="2517172"/>
                  <a:pt x="2765241" y="2517172"/>
                </a:cubicBezTo>
                <a:lnTo>
                  <a:pt x="2757945" y="2506228"/>
                </a:lnTo>
                <a:lnTo>
                  <a:pt x="2757945" y="2498932"/>
                </a:lnTo>
                <a:cubicBezTo>
                  <a:pt x="2757945" y="2496499"/>
                  <a:pt x="2760377" y="2495284"/>
                  <a:pt x="2765241" y="2495284"/>
                </a:cubicBezTo>
                <a:lnTo>
                  <a:pt x="2757945" y="2480691"/>
                </a:lnTo>
                <a:lnTo>
                  <a:pt x="2757945" y="2418674"/>
                </a:lnTo>
                <a:cubicBezTo>
                  <a:pt x="2748217" y="2406514"/>
                  <a:pt x="2742137" y="2385841"/>
                  <a:pt x="2739705" y="2356656"/>
                </a:cubicBezTo>
                <a:lnTo>
                  <a:pt x="2743353" y="2345712"/>
                </a:lnTo>
                <a:lnTo>
                  <a:pt x="2747001" y="2338416"/>
                </a:lnTo>
                <a:cubicBezTo>
                  <a:pt x="2739705" y="2338416"/>
                  <a:pt x="2736057" y="2333552"/>
                  <a:pt x="2736057" y="2323824"/>
                </a:cubicBezTo>
                <a:cubicBezTo>
                  <a:pt x="2736057" y="2321392"/>
                  <a:pt x="2737273" y="2320176"/>
                  <a:pt x="2739705" y="2320176"/>
                </a:cubicBezTo>
                <a:cubicBezTo>
                  <a:pt x="2734841" y="2295855"/>
                  <a:pt x="2725113" y="2277615"/>
                  <a:pt x="2710520" y="2265455"/>
                </a:cubicBezTo>
                <a:cubicBezTo>
                  <a:pt x="2695928" y="2226542"/>
                  <a:pt x="2674039" y="2207085"/>
                  <a:pt x="2644855" y="2207085"/>
                </a:cubicBezTo>
                <a:lnTo>
                  <a:pt x="2601078" y="2207085"/>
                </a:lnTo>
                <a:cubicBezTo>
                  <a:pt x="2598646" y="2202221"/>
                  <a:pt x="2569461" y="2193709"/>
                  <a:pt x="2513524" y="2181549"/>
                </a:cubicBezTo>
                <a:close/>
                <a:moveTo>
                  <a:pt x="415881" y="2166957"/>
                </a:moveTo>
                <a:lnTo>
                  <a:pt x="415881" y="2177901"/>
                </a:lnTo>
                <a:lnTo>
                  <a:pt x="426825" y="2177901"/>
                </a:lnTo>
                <a:lnTo>
                  <a:pt x="426825" y="2166957"/>
                </a:lnTo>
                <a:close/>
                <a:moveTo>
                  <a:pt x="11873274" y="2090347"/>
                </a:moveTo>
                <a:cubicBezTo>
                  <a:pt x="11844090" y="2092779"/>
                  <a:pt x="11829497" y="2100075"/>
                  <a:pt x="11829497" y="2112236"/>
                </a:cubicBezTo>
                <a:cubicBezTo>
                  <a:pt x="11841657" y="2114668"/>
                  <a:pt x="11852602" y="2115884"/>
                  <a:pt x="11862330" y="2115884"/>
                </a:cubicBezTo>
                <a:lnTo>
                  <a:pt x="11876922" y="2115884"/>
                </a:lnTo>
                <a:lnTo>
                  <a:pt x="11876922" y="2101291"/>
                </a:lnTo>
                <a:close/>
                <a:moveTo>
                  <a:pt x="12347524" y="1973609"/>
                </a:moveTo>
                <a:cubicBezTo>
                  <a:pt x="12264834" y="1990633"/>
                  <a:pt x="12223490" y="2011305"/>
                  <a:pt x="12223490" y="2035626"/>
                </a:cubicBezTo>
                <a:cubicBezTo>
                  <a:pt x="12223490" y="2042922"/>
                  <a:pt x="12216194" y="2050218"/>
                  <a:pt x="12201601" y="2057515"/>
                </a:cubicBezTo>
                <a:cubicBezTo>
                  <a:pt x="12182143" y="2050218"/>
                  <a:pt x="12166336" y="2046570"/>
                  <a:pt x="12154176" y="2046570"/>
                </a:cubicBezTo>
                <a:lnTo>
                  <a:pt x="12124991" y="2057515"/>
                </a:lnTo>
                <a:lnTo>
                  <a:pt x="12124991" y="2046570"/>
                </a:lnTo>
                <a:cubicBezTo>
                  <a:pt x="12103103" y="2056298"/>
                  <a:pt x="12086078" y="2061163"/>
                  <a:pt x="12073919" y="2061163"/>
                </a:cubicBezTo>
                <a:lnTo>
                  <a:pt x="12041086" y="2057515"/>
                </a:lnTo>
                <a:cubicBezTo>
                  <a:pt x="12041086" y="2079403"/>
                  <a:pt x="12020413" y="2090347"/>
                  <a:pt x="11979069" y="2090347"/>
                </a:cubicBezTo>
                <a:cubicBezTo>
                  <a:pt x="11957180" y="2090347"/>
                  <a:pt x="11942587" y="2093995"/>
                  <a:pt x="11935291" y="2101291"/>
                </a:cubicBezTo>
                <a:cubicBezTo>
                  <a:pt x="11935291" y="2093995"/>
                  <a:pt x="11931644" y="2090347"/>
                  <a:pt x="11924347" y="2090347"/>
                </a:cubicBezTo>
                <a:lnTo>
                  <a:pt x="11917051" y="2101291"/>
                </a:lnTo>
                <a:lnTo>
                  <a:pt x="11917051" y="2115884"/>
                </a:lnTo>
                <a:lnTo>
                  <a:pt x="11924347" y="2115884"/>
                </a:lnTo>
                <a:cubicBezTo>
                  <a:pt x="12004605" y="2115884"/>
                  <a:pt x="12049598" y="2107371"/>
                  <a:pt x="12059326" y="2090347"/>
                </a:cubicBezTo>
                <a:lnTo>
                  <a:pt x="12066623" y="2090347"/>
                </a:lnTo>
                <a:lnTo>
                  <a:pt x="12088511" y="2112236"/>
                </a:lnTo>
                <a:lnTo>
                  <a:pt x="12095807" y="2112236"/>
                </a:lnTo>
                <a:cubicBezTo>
                  <a:pt x="12115263" y="2112236"/>
                  <a:pt x="12132287" y="2108588"/>
                  <a:pt x="12146879" y="2101291"/>
                </a:cubicBezTo>
                <a:lnTo>
                  <a:pt x="12183361" y="2112236"/>
                </a:lnTo>
                <a:cubicBezTo>
                  <a:pt x="12200384" y="2112236"/>
                  <a:pt x="12223490" y="2107371"/>
                  <a:pt x="12252674" y="2097643"/>
                </a:cubicBezTo>
                <a:lnTo>
                  <a:pt x="12281858" y="2101291"/>
                </a:lnTo>
                <a:cubicBezTo>
                  <a:pt x="12303748" y="2093995"/>
                  <a:pt x="12345092" y="2086699"/>
                  <a:pt x="12405894" y="2079403"/>
                </a:cubicBezTo>
                <a:lnTo>
                  <a:pt x="12405894" y="2046570"/>
                </a:lnTo>
                <a:cubicBezTo>
                  <a:pt x="12401029" y="2031978"/>
                  <a:pt x="12381572" y="2007657"/>
                  <a:pt x="12347524" y="1973609"/>
                </a:cubicBezTo>
                <a:close/>
                <a:moveTo>
                  <a:pt x="13099027" y="1907943"/>
                </a:moveTo>
                <a:cubicBezTo>
                  <a:pt x="13094163" y="1907943"/>
                  <a:pt x="13085651" y="1914023"/>
                  <a:pt x="13073491" y="1926184"/>
                </a:cubicBezTo>
                <a:lnTo>
                  <a:pt x="13091731" y="1940776"/>
                </a:lnTo>
                <a:lnTo>
                  <a:pt x="13102676" y="1937128"/>
                </a:lnTo>
                <a:lnTo>
                  <a:pt x="13109972" y="1937128"/>
                </a:lnTo>
                <a:lnTo>
                  <a:pt x="13109972" y="1918888"/>
                </a:lnTo>
                <a:cubicBezTo>
                  <a:pt x="13109972" y="1911592"/>
                  <a:pt x="13106323" y="1907943"/>
                  <a:pt x="13099027" y="1907943"/>
                </a:cubicBezTo>
                <a:close/>
                <a:moveTo>
                  <a:pt x="12653962" y="1907943"/>
                </a:moveTo>
                <a:lnTo>
                  <a:pt x="12668554" y="1922536"/>
                </a:lnTo>
                <a:lnTo>
                  <a:pt x="12683147" y="1918888"/>
                </a:lnTo>
                <a:lnTo>
                  <a:pt x="12756108" y="1940776"/>
                </a:lnTo>
                <a:lnTo>
                  <a:pt x="12788941" y="1980905"/>
                </a:lnTo>
                <a:lnTo>
                  <a:pt x="12788941" y="2010090"/>
                </a:lnTo>
                <a:lnTo>
                  <a:pt x="12785293" y="2024682"/>
                </a:lnTo>
                <a:cubicBezTo>
                  <a:pt x="12790156" y="2024682"/>
                  <a:pt x="12792589" y="2028330"/>
                  <a:pt x="12792589" y="2035626"/>
                </a:cubicBezTo>
                <a:cubicBezTo>
                  <a:pt x="12790156" y="2035626"/>
                  <a:pt x="12788941" y="2036842"/>
                  <a:pt x="12788941" y="2039274"/>
                </a:cubicBezTo>
                <a:lnTo>
                  <a:pt x="12814478" y="2061163"/>
                </a:lnTo>
                <a:lnTo>
                  <a:pt x="12887439" y="2061163"/>
                </a:lnTo>
                <a:lnTo>
                  <a:pt x="12945808" y="2057515"/>
                </a:lnTo>
                <a:lnTo>
                  <a:pt x="12945808" y="2061163"/>
                </a:lnTo>
                <a:cubicBezTo>
                  <a:pt x="12955537" y="2058730"/>
                  <a:pt x="12962833" y="2057515"/>
                  <a:pt x="12967697" y="2057515"/>
                </a:cubicBezTo>
                <a:cubicBezTo>
                  <a:pt x="13047954" y="2057515"/>
                  <a:pt x="13159829" y="2051434"/>
                  <a:pt x="13303319" y="2039274"/>
                </a:cubicBezTo>
                <a:lnTo>
                  <a:pt x="13328856" y="2046570"/>
                </a:lnTo>
                <a:cubicBezTo>
                  <a:pt x="13331288" y="2046570"/>
                  <a:pt x="13332505" y="2044138"/>
                  <a:pt x="13332505" y="2039274"/>
                </a:cubicBezTo>
                <a:lnTo>
                  <a:pt x="13365337" y="2046570"/>
                </a:lnTo>
                <a:lnTo>
                  <a:pt x="13376281" y="2046570"/>
                </a:lnTo>
                <a:cubicBezTo>
                  <a:pt x="13398169" y="2046570"/>
                  <a:pt x="13410330" y="2040490"/>
                  <a:pt x="13412761" y="2028330"/>
                </a:cubicBezTo>
                <a:lnTo>
                  <a:pt x="13412761" y="2024682"/>
                </a:lnTo>
                <a:lnTo>
                  <a:pt x="13339801" y="1980905"/>
                </a:lnTo>
                <a:lnTo>
                  <a:pt x="13328856" y="1984553"/>
                </a:lnTo>
                <a:lnTo>
                  <a:pt x="13317912" y="1973609"/>
                </a:lnTo>
                <a:lnTo>
                  <a:pt x="13306968" y="1980905"/>
                </a:lnTo>
                <a:lnTo>
                  <a:pt x="13303319" y="1980905"/>
                </a:lnTo>
                <a:cubicBezTo>
                  <a:pt x="13296023" y="1980905"/>
                  <a:pt x="13287512" y="1978473"/>
                  <a:pt x="13277783" y="1973609"/>
                </a:cubicBezTo>
                <a:cubicBezTo>
                  <a:pt x="13268055" y="1978473"/>
                  <a:pt x="13259543" y="1980905"/>
                  <a:pt x="13252247" y="1980905"/>
                </a:cubicBezTo>
                <a:lnTo>
                  <a:pt x="13252247" y="1973609"/>
                </a:lnTo>
                <a:cubicBezTo>
                  <a:pt x="13240087" y="1980905"/>
                  <a:pt x="13229142" y="1984553"/>
                  <a:pt x="13219414" y="1984553"/>
                </a:cubicBezTo>
                <a:cubicBezTo>
                  <a:pt x="13212118" y="1982121"/>
                  <a:pt x="13207254" y="1979689"/>
                  <a:pt x="13204822" y="1977257"/>
                </a:cubicBezTo>
                <a:cubicBezTo>
                  <a:pt x="13199958" y="1974825"/>
                  <a:pt x="13197526" y="1972393"/>
                  <a:pt x="13197526" y="1969961"/>
                </a:cubicBezTo>
                <a:cubicBezTo>
                  <a:pt x="13161044" y="1977257"/>
                  <a:pt x="13142804" y="1985769"/>
                  <a:pt x="13142804" y="1995497"/>
                </a:cubicBezTo>
                <a:lnTo>
                  <a:pt x="13142804" y="1999145"/>
                </a:lnTo>
                <a:lnTo>
                  <a:pt x="13175637" y="1995497"/>
                </a:lnTo>
                <a:lnTo>
                  <a:pt x="13186581" y="1995497"/>
                </a:lnTo>
                <a:lnTo>
                  <a:pt x="13186581" y="1999145"/>
                </a:lnTo>
                <a:cubicBezTo>
                  <a:pt x="13186581" y="2006442"/>
                  <a:pt x="13178070" y="2010090"/>
                  <a:pt x="13161044" y="2010090"/>
                </a:cubicBezTo>
                <a:lnTo>
                  <a:pt x="13171989" y="2028330"/>
                </a:lnTo>
                <a:lnTo>
                  <a:pt x="13171989" y="2035626"/>
                </a:lnTo>
                <a:cubicBezTo>
                  <a:pt x="13157397" y="2035626"/>
                  <a:pt x="13097812" y="2010090"/>
                  <a:pt x="12993233" y="1959017"/>
                </a:cubicBezTo>
                <a:cubicBezTo>
                  <a:pt x="12910543" y="1932264"/>
                  <a:pt x="12850958" y="1918888"/>
                  <a:pt x="12814478" y="1918888"/>
                </a:cubicBezTo>
                <a:cubicBezTo>
                  <a:pt x="12802317" y="1918888"/>
                  <a:pt x="12774349" y="1915240"/>
                  <a:pt x="12730572" y="1907943"/>
                </a:cubicBezTo>
                <a:lnTo>
                  <a:pt x="12705035" y="1911592"/>
                </a:lnTo>
                <a:cubicBezTo>
                  <a:pt x="12695306" y="1909159"/>
                  <a:pt x="12678283" y="1907943"/>
                  <a:pt x="12653962" y="1907943"/>
                </a:cubicBezTo>
                <a:close/>
                <a:moveTo>
                  <a:pt x="4521994" y="1791205"/>
                </a:moveTo>
                <a:cubicBezTo>
                  <a:pt x="4531722" y="1808229"/>
                  <a:pt x="4536586" y="1825254"/>
                  <a:pt x="4536586" y="1842278"/>
                </a:cubicBezTo>
                <a:cubicBezTo>
                  <a:pt x="4531722" y="1847142"/>
                  <a:pt x="4529290" y="1852006"/>
                  <a:pt x="4529290" y="1856870"/>
                </a:cubicBezTo>
                <a:lnTo>
                  <a:pt x="4536586" y="1860518"/>
                </a:lnTo>
                <a:lnTo>
                  <a:pt x="4551179" y="1864167"/>
                </a:lnTo>
                <a:lnTo>
                  <a:pt x="4609548" y="1856870"/>
                </a:lnTo>
                <a:cubicBezTo>
                  <a:pt x="4701965" y="1893351"/>
                  <a:pt x="4755470" y="1911592"/>
                  <a:pt x="4770063" y="1911592"/>
                </a:cubicBezTo>
                <a:cubicBezTo>
                  <a:pt x="4981651" y="1884839"/>
                  <a:pt x="5224856" y="1864167"/>
                  <a:pt x="5499678" y="1849574"/>
                </a:cubicBezTo>
                <a:lnTo>
                  <a:pt x="5499678" y="1856870"/>
                </a:lnTo>
                <a:lnTo>
                  <a:pt x="5510622" y="1849574"/>
                </a:lnTo>
                <a:lnTo>
                  <a:pt x="5536160" y="1849574"/>
                </a:lnTo>
                <a:lnTo>
                  <a:pt x="5572640" y="1856870"/>
                </a:lnTo>
                <a:lnTo>
                  <a:pt x="5605472" y="1845926"/>
                </a:lnTo>
                <a:cubicBezTo>
                  <a:pt x="5612768" y="1845926"/>
                  <a:pt x="5616416" y="1847142"/>
                  <a:pt x="5616416" y="1849574"/>
                </a:cubicBezTo>
                <a:lnTo>
                  <a:pt x="5645601" y="1845926"/>
                </a:lnTo>
                <a:lnTo>
                  <a:pt x="5776932" y="1845926"/>
                </a:lnTo>
                <a:cubicBezTo>
                  <a:pt x="5784228" y="1845926"/>
                  <a:pt x="5787876" y="1847142"/>
                  <a:pt x="5787876" y="1849574"/>
                </a:cubicBezTo>
                <a:cubicBezTo>
                  <a:pt x="5800036" y="1844710"/>
                  <a:pt x="5841381" y="1837414"/>
                  <a:pt x="5911910" y="1827686"/>
                </a:cubicBezTo>
                <a:lnTo>
                  <a:pt x="5911910" y="1820390"/>
                </a:lnTo>
                <a:lnTo>
                  <a:pt x="5933799" y="1827686"/>
                </a:lnTo>
                <a:cubicBezTo>
                  <a:pt x="5980009" y="1827686"/>
                  <a:pt x="6010409" y="1819174"/>
                  <a:pt x="6025000" y="1802149"/>
                </a:cubicBezTo>
                <a:cubicBezTo>
                  <a:pt x="6051753" y="1821606"/>
                  <a:pt x="6104042" y="1837414"/>
                  <a:pt x="6181869" y="1849574"/>
                </a:cubicBezTo>
                <a:cubicBezTo>
                  <a:pt x="6181869" y="1859302"/>
                  <a:pt x="6184300" y="1864167"/>
                  <a:pt x="6189164" y="1864167"/>
                </a:cubicBezTo>
                <a:cubicBezTo>
                  <a:pt x="6191596" y="1859302"/>
                  <a:pt x="6194028" y="1855654"/>
                  <a:pt x="6196460" y="1853222"/>
                </a:cubicBezTo>
                <a:lnTo>
                  <a:pt x="6203756" y="1849574"/>
                </a:lnTo>
                <a:cubicBezTo>
                  <a:pt x="6279150" y="1881191"/>
                  <a:pt x="6316846" y="1907943"/>
                  <a:pt x="6316846" y="1929832"/>
                </a:cubicBezTo>
                <a:lnTo>
                  <a:pt x="6327790" y="1922536"/>
                </a:lnTo>
                <a:lnTo>
                  <a:pt x="6342384" y="1922536"/>
                </a:lnTo>
                <a:cubicBezTo>
                  <a:pt x="6366703" y="1937128"/>
                  <a:pt x="6378864" y="1948072"/>
                  <a:pt x="6378864" y="1955368"/>
                </a:cubicBezTo>
                <a:lnTo>
                  <a:pt x="6367920" y="1973609"/>
                </a:lnTo>
                <a:lnTo>
                  <a:pt x="6367920" y="1977257"/>
                </a:lnTo>
                <a:cubicBezTo>
                  <a:pt x="6387376" y="1977257"/>
                  <a:pt x="6398320" y="1985769"/>
                  <a:pt x="6400752" y="2002793"/>
                </a:cubicBezTo>
                <a:cubicBezTo>
                  <a:pt x="6393457" y="2012521"/>
                  <a:pt x="6389809" y="2023466"/>
                  <a:pt x="6389809" y="2035626"/>
                </a:cubicBezTo>
                <a:lnTo>
                  <a:pt x="6408048" y="2035626"/>
                </a:lnTo>
                <a:cubicBezTo>
                  <a:pt x="6408048" y="2023466"/>
                  <a:pt x="6411696" y="2017386"/>
                  <a:pt x="6418992" y="2017386"/>
                </a:cubicBezTo>
                <a:lnTo>
                  <a:pt x="6455474" y="2046570"/>
                </a:lnTo>
                <a:cubicBezTo>
                  <a:pt x="6455474" y="2056298"/>
                  <a:pt x="6451826" y="2061163"/>
                  <a:pt x="6444530" y="2061163"/>
                </a:cubicBezTo>
                <a:cubicBezTo>
                  <a:pt x="6439665" y="2058730"/>
                  <a:pt x="6436017" y="2057515"/>
                  <a:pt x="6433585" y="2057515"/>
                </a:cubicBezTo>
                <a:lnTo>
                  <a:pt x="6426289" y="2057515"/>
                </a:lnTo>
                <a:lnTo>
                  <a:pt x="6418992" y="2068459"/>
                </a:lnTo>
                <a:lnTo>
                  <a:pt x="6418992" y="2075755"/>
                </a:lnTo>
                <a:lnTo>
                  <a:pt x="6429937" y="2097643"/>
                </a:lnTo>
                <a:lnTo>
                  <a:pt x="6418992" y="2141420"/>
                </a:lnTo>
                <a:cubicBezTo>
                  <a:pt x="6426289" y="2141420"/>
                  <a:pt x="6429937" y="2143852"/>
                  <a:pt x="6429937" y="2148716"/>
                </a:cubicBezTo>
                <a:lnTo>
                  <a:pt x="6418992" y="2170605"/>
                </a:lnTo>
                <a:lnTo>
                  <a:pt x="6418992" y="2174253"/>
                </a:lnTo>
                <a:cubicBezTo>
                  <a:pt x="6426289" y="2213166"/>
                  <a:pt x="6429937" y="2235054"/>
                  <a:pt x="6429937" y="2239918"/>
                </a:cubicBezTo>
                <a:lnTo>
                  <a:pt x="6429937" y="2254510"/>
                </a:lnTo>
                <a:lnTo>
                  <a:pt x="6426289" y="2287343"/>
                </a:lnTo>
                <a:cubicBezTo>
                  <a:pt x="6428720" y="2292207"/>
                  <a:pt x="6429937" y="2300720"/>
                  <a:pt x="6429937" y="2312880"/>
                </a:cubicBezTo>
                <a:cubicBezTo>
                  <a:pt x="6422641" y="2327472"/>
                  <a:pt x="6418992" y="2343280"/>
                  <a:pt x="6418992" y="2360305"/>
                </a:cubicBezTo>
                <a:cubicBezTo>
                  <a:pt x="6428720" y="2355441"/>
                  <a:pt x="6434801" y="2353008"/>
                  <a:pt x="6437233" y="2353008"/>
                </a:cubicBezTo>
                <a:cubicBezTo>
                  <a:pt x="6437233" y="2365169"/>
                  <a:pt x="6444530" y="2371249"/>
                  <a:pt x="6459121" y="2371249"/>
                </a:cubicBezTo>
                <a:cubicBezTo>
                  <a:pt x="6459121" y="2354225"/>
                  <a:pt x="6541812" y="2338416"/>
                  <a:pt x="6707191" y="2323824"/>
                </a:cubicBezTo>
                <a:lnTo>
                  <a:pt x="6791097" y="2323824"/>
                </a:lnTo>
                <a:cubicBezTo>
                  <a:pt x="6793528" y="2323824"/>
                  <a:pt x="6794745" y="2326256"/>
                  <a:pt x="6794745" y="2331120"/>
                </a:cubicBezTo>
                <a:lnTo>
                  <a:pt x="6809337" y="2323824"/>
                </a:lnTo>
                <a:lnTo>
                  <a:pt x="6838521" y="2323824"/>
                </a:lnTo>
                <a:cubicBezTo>
                  <a:pt x="6845818" y="2323824"/>
                  <a:pt x="6849466" y="2328688"/>
                  <a:pt x="6849466" y="2338416"/>
                </a:cubicBezTo>
                <a:lnTo>
                  <a:pt x="6856762" y="2334768"/>
                </a:lnTo>
                <a:lnTo>
                  <a:pt x="6867706" y="2331120"/>
                </a:lnTo>
                <a:cubicBezTo>
                  <a:pt x="6926075" y="2331120"/>
                  <a:pt x="6963771" y="2354225"/>
                  <a:pt x="6980796" y="2400433"/>
                </a:cubicBezTo>
                <a:cubicBezTo>
                  <a:pt x="6988093" y="2400433"/>
                  <a:pt x="6991741" y="2415026"/>
                  <a:pt x="6991741" y="2444210"/>
                </a:cubicBezTo>
                <a:lnTo>
                  <a:pt x="6984444" y="2458803"/>
                </a:lnTo>
                <a:lnTo>
                  <a:pt x="7006333" y="2473395"/>
                </a:lnTo>
                <a:cubicBezTo>
                  <a:pt x="7003901" y="2478259"/>
                  <a:pt x="7001470" y="2481907"/>
                  <a:pt x="6999037" y="2484339"/>
                </a:cubicBezTo>
                <a:lnTo>
                  <a:pt x="6991741" y="2487987"/>
                </a:lnTo>
                <a:lnTo>
                  <a:pt x="6999037" y="2531764"/>
                </a:lnTo>
                <a:lnTo>
                  <a:pt x="6999037" y="2542709"/>
                </a:lnTo>
                <a:cubicBezTo>
                  <a:pt x="6999037" y="2586485"/>
                  <a:pt x="6992957" y="2614454"/>
                  <a:pt x="6980796" y="2626614"/>
                </a:cubicBezTo>
                <a:lnTo>
                  <a:pt x="6980796" y="2637558"/>
                </a:lnTo>
                <a:cubicBezTo>
                  <a:pt x="6992957" y="2637558"/>
                  <a:pt x="6999037" y="2639990"/>
                  <a:pt x="6999037" y="2644855"/>
                </a:cubicBezTo>
                <a:lnTo>
                  <a:pt x="6999037" y="2652151"/>
                </a:lnTo>
                <a:cubicBezTo>
                  <a:pt x="6999037" y="2661879"/>
                  <a:pt x="6986876" y="2671607"/>
                  <a:pt x="6962556" y="2681335"/>
                </a:cubicBezTo>
                <a:cubicBezTo>
                  <a:pt x="6962556" y="2695928"/>
                  <a:pt x="6940668" y="2723896"/>
                  <a:pt x="6896891" y="2765241"/>
                </a:cubicBezTo>
                <a:cubicBezTo>
                  <a:pt x="6896891" y="2784698"/>
                  <a:pt x="6887163" y="2800506"/>
                  <a:pt x="6867706" y="2812666"/>
                </a:cubicBezTo>
                <a:lnTo>
                  <a:pt x="6853114" y="2812666"/>
                </a:lnTo>
                <a:cubicBezTo>
                  <a:pt x="6787448" y="2812666"/>
                  <a:pt x="6754616" y="2809018"/>
                  <a:pt x="6754616" y="2801722"/>
                </a:cubicBezTo>
                <a:lnTo>
                  <a:pt x="6743672" y="2805370"/>
                </a:lnTo>
                <a:lnTo>
                  <a:pt x="6736375" y="2809018"/>
                </a:lnTo>
                <a:cubicBezTo>
                  <a:pt x="6733944" y="2809018"/>
                  <a:pt x="6730295" y="2806586"/>
                  <a:pt x="6725431" y="2801722"/>
                </a:cubicBezTo>
                <a:cubicBezTo>
                  <a:pt x="6715702" y="2796858"/>
                  <a:pt x="6707191" y="2790778"/>
                  <a:pt x="6699895" y="2783481"/>
                </a:cubicBezTo>
                <a:lnTo>
                  <a:pt x="6692598" y="2787129"/>
                </a:lnTo>
                <a:lnTo>
                  <a:pt x="6681654" y="2790778"/>
                </a:lnTo>
                <a:lnTo>
                  <a:pt x="6652470" y="2783481"/>
                </a:lnTo>
                <a:lnTo>
                  <a:pt x="6641525" y="2787129"/>
                </a:lnTo>
                <a:lnTo>
                  <a:pt x="6626933" y="2790778"/>
                </a:lnTo>
                <a:lnTo>
                  <a:pt x="6437233" y="2779833"/>
                </a:lnTo>
                <a:lnTo>
                  <a:pt x="6400752" y="2783481"/>
                </a:lnTo>
                <a:lnTo>
                  <a:pt x="6400752" y="2827258"/>
                </a:lnTo>
                <a:cubicBezTo>
                  <a:pt x="6391024" y="2844283"/>
                  <a:pt x="6381296" y="2862523"/>
                  <a:pt x="6371568" y="2881979"/>
                </a:cubicBezTo>
                <a:cubicBezTo>
                  <a:pt x="6366703" y="2894140"/>
                  <a:pt x="6360624" y="2908732"/>
                  <a:pt x="6353327" y="2925756"/>
                </a:cubicBezTo>
                <a:cubicBezTo>
                  <a:pt x="6382512" y="2935485"/>
                  <a:pt x="6400752" y="2950077"/>
                  <a:pt x="6408048" y="2969533"/>
                </a:cubicBezTo>
                <a:cubicBezTo>
                  <a:pt x="6427505" y="2969533"/>
                  <a:pt x="6437233" y="2978045"/>
                  <a:pt x="6437233" y="2995070"/>
                </a:cubicBezTo>
                <a:lnTo>
                  <a:pt x="6473714" y="2995070"/>
                </a:lnTo>
                <a:cubicBezTo>
                  <a:pt x="6481010" y="2995070"/>
                  <a:pt x="6484658" y="2998718"/>
                  <a:pt x="6484658" y="3006014"/>
                </a:cubicBezTo>
                <a:cubicBezTo>
                  <a:pt x="6457906" y="3020606"/>
                  <a:pt x="6444530" y="3030335"/>
                  <a:pt x="6444530" y="3035199"/>
                </a:cubicBezTo>
                <a:cubicBezTo>
                  <a:pt x="6451826" y="3035199"/>
                  <a:pt x="6455474" y="3042495"/>
                  <a:pt x="6455474" y="3057087"/>
                </a:cubicBezTo>
                <a:cubicBezTo>
                  <a:pt x="6462769" y="3049791"/>
                  <a:pt x="6471282" y="3043711"/>
                  <a:pt x="6481010" y="3038847"/>
                </a:cubicBezTo>
                <a:cubicBezTo>
                  <a:pt x="6485874" y="3036414"/>
                  <a:pt x="6489522" y="3035199"/>
                  <a:pt x="6491954" y="3035199"/>
                </a:cubicBezTo>
                <a:lnTo>
                  <a:pt x="6495603" y="3046143"/>
                </a:lnTo>
                <a:lnTo>
                  <a:pt x="6499250" y="3053439"/>
                </a:lnTo>
                <a:lnTo>
                  <a:pt x="6491954" y="3064383"/>
                </a:lnTo>
                <a:cubicBezTo>
                  <a:pt x="6496818" y="3074111"/>
                  <a:pt x="6499250" y="3082624"/>
                  <a:pt x="6499250" y="3089920"/>
                </a:cubicBezTo>
                <a:cubicBezTo>
                  <a:pt x="6474930" y="3114240"/>
                  <a:pt x="6451826" y="3126401"/>
                  <a:pt x="6429937" y="3126401"/>
                </a:cubicBezTo>
                <a:cubicBezTo>
                  <a:pt x="6432369" y="3136129"/>
                  <a:pt x="6437233" y="3140993"/>
                  <a:pt x="6444530" y="3140993"/>
                </a:cubicBezTo>
                <a:cubicBezTo>
                  <a:pt x="6449393" y="3138561"/>
                  <a:pt x="6454257" y="3137345"/>
                  <a:pt x="6459121" y="3137345"/>
                </a:cubicBezTo>
                <a:lnTo>
                  <a:pt x="6466417" y="3148289"/>
                </a:lnTo>
                <a:lnTo>
                  <a:pt x="6459121" y="3177474"/>
                </a:lnTo>
                <a:cubicBezTo>
                  <a:pt x="6488306" y="3187202"/>
                  <a:pt x="6502898" y="3195714"/>
                  <a:pt x="6502898" y="3203010"/>
                </a:cubicBezTo>
                <a:lnTo>
                  <a:pt x="6502898" y="3213954"/>
                </a:lnTo>
                <a:cubicBezTo>
                  <a:pt x="6502898" y="3221250"/>
                  <a:pt x="6495603" y="3228547"/>
                  <a:pt x="6481010" y="3235843"/>
                </a:cubicBezTo>
                <a:cubicBezTo>
                  <a:pt x="6481010" y="3228547"/>
                  <a:pt x="6476145" y="3224899"/>
                  <a:pt x="6466417" y="3224899"/>
                </a:cubicBezTo>
                <a:cubicBezTo>
                  <a:pt x="6466417" y="3234627"/>
                  <a:pt x="6454257" y="3244355"/>
                  <a:pt x="6429937" y="3254083"/>
                </a:cubicBezTo>
                <a:cubicBezTo>
                  <a:pt x="6429937" y="3263811"/>
                  <a:pt x="6418992" y="3278404"/>
                  <a:pt x="6397104" y="3297860"/>
                </a:cubicBezTo>
                <a:cubicBezTo>
                  <a:pt x="6382512" y="3292996"/>
                  <a:pt x="6374000" y="3290564"/>
                  <a:pt x="6371568" y="3290564"/>
                </a:cubicBezTo>
                <a:cubicBezTo>
                  <a:pt x="6371568" y="3317316"/>
                  <a:pt x="6360624" y="3333125"/>
                  <a:pt x="6338735" y="3337989"/>
                </a:cubicBezTo>
                <a:cubicBezTo>
                  <a:pt x="6316846" y="3335557"/>
                  <a:pt x="6297390" y="3334341"/>
                  <a:pt x="6280366" y="3334341"/>
                </a:cubicBezTo>
                <a:lnTo>
                  <a:pt x="6258477" y="3334341"/>
                </a:lnTo>
                <a:cubicBezTo>
                  <a:pt x="6229293" y="3344069"/>
                  <a:pt x="6203756" y="3357445"/>
                  <a:pt x="6181869" y="3374470"/>
                </a:cubicBezTo>
                <a:cubicBezTo>
                  <a:pt x="6167275" y="3374470"/>
                  <a:pt x="6142956" y="3406086"/>
                  <a:pt x="6108906" y="3469320"/>
                </a:cubicBezTo>
                <a:cubicBezTo>
                  <a:pt x="6057833" y="3542281"/>
                  <a:pt x="6027433" y="3578762"/>
                  <a:pt x="6017705" y="3578762"/>
                </a:cubicBezTo>
                <a:lnTo>
                  <a:pt x="5988520" y="3575114"/>
                </a:lnTo>
                <a:cubicBezTo>
                  <a:pt x="5988520" y="3601866"/>
                  <a:pt x="5972711" y="3615243"/>
                  <a:pt x="5941095" y="3615243"/>
                </a:cubicBezTo>
                <a:lnTo>
                  <a:pt x="5893670" y="3615243"/>
                </a:lnTo>
                <a:cubicBezTo>
                  <a:pt x="5869349" y="3615243"/>
                  <a:pt x="5842597" y="3616459"/>
                  <a:pt x="5813413" y="3618891"/>
                </a:cubicBezTo>
                <a:lnTo>
                  <a:pt x="5813413" y="3615243"/>
                </a:lnTo>
                <a:cubicBezTo>
                  <a:pt x="5813413" y="3607947"/>
                  <a:pt x="5819492" y="3604298"/>
                  <a:pt x="5831654" y="3604298"/>
                </a:cubicBezTo>
                <a:lnTo>
                  <a:pt x="5831654" y="3593354"/>
                </a:lnTo>
                <a:lnTo>
                  <a:pt x="5736804" y="3593354"/>
                </a:lnTo>
                <a:lnTo>
                  <a:pt x="5707618" y="3575114"/>
                </a:lnTo>
                <a:lnTo>
                  <a:pt x="5714914" y="3575114"/>
                </a:lnTo>
                <a:lnTo>
                  <a:pt x="5707618" y="3553225"/>
                </a:lnTo>
                <a:cubicBezTo>
                  <a:pt x="5702754" y="3553225"/>
                  <a:pt x="5691810" y="3565385"/>
                  <a:pt x="5674786" y="3589706"/>
                </a:cubicBezTo>
                <a:cubicBezTo>
                  <a:pt x="5660193" y="3560522"/>
                  <a:pt x="5646817" y="3545929"/>
                  <a:pt x="5634657" y="3545929"/>
                </a:cubicBezTo>
                <a:cubicBezTo>
                  <a:pt x="5634657" y="3548361"/>
                  <a:pt x="5633440" y="3549577"/>
                  <a:pt x="5631009" y="3549577"/>
                </a:cubicBezTo>
                <a:lnTo>
                  <a:pt x="5623713" y="3534985"/>
                </a:lnTo>
                <a:lnTo>
                  <a:pt x="5623713" y="3491208"/>
                </a:lnTo>
                <a:cubicBezTo>
                  <a:pt x="5623713" y="3483912"/>
                  <a:pt x="5626144" y="3475400"/>
                  <a:pt x="5631009" y="3465671"/>
                </a:cubicBezTo>
                <a:cubicBezTo>
                  <a:pt x="5626144" y="3455943"/>
                  <a:pt x="5623713" y="3447431"/>
                  <a:pt x="5623713" y="3440135"/>
                </a:cubicBezTo>
                <a:cubicBezTo>
                  <a:pt x="5640736" y="3427975"/>
                  <a:pt x="5654112" y="3406086"/>
                  <a:pt x="5663841" y="3374470"/>
                </a:cubicBezTo>
                <a:lnTo>
                  <a:pt x="5663841" y="3367173"/>
                </a:lnTo>
                <a:lnTo>
                  <a:pt x="5660193" y="3367173"/>
                </a:lnTo>
                <a:cubicBezTo>
                  <a:pt x="5650464" y="3367173"/>
                  <a:pt x="5645601" y="3369605"/>
                  <a:pt x="5645601" y="3374470"/>
                </a:cubicBezTo>
                <a:lnTo>
                  <a:pt x="5616416" y="3367173"/>
                </a:lnTo>
                <a:lnTo>
                  <a:pt x="5434013" y="3367173"/>
                </a:lnTo>
                <a:cubicBezTo>
                  <a:pt x="5392667" y="3367173"/>
                  <a:pt x="5354970" y="3363525"/>
                  <a:pt x="5320923" y="3356229"/>
                </a:cubicBezTo>
                <a:cubicBezTo>
                  <a:pt x="5316059" y="3368390"/>
                  <a:pt x="5305114" y="3374470"/>
                  <a:pt x="5288090" y="3374470"/>
                </a:cubicBezTo>
                <a:lnTo>
                  <a:pt x="5251609" y="3367173"/>
                </a:lnTo>
                <a:cubicBezTo>
                  <a:pt x="5246744" y="3372038"/>
                  <a:pt x="5241881" y="3374470"/>
                  <a:pt x="5237016" y="3374470"/>
                </a:cubicBezTo>
                <a:lnTo>
                  <a:pt x="5222425" y="3367173"/>
                </a:lnTo>
                <a:cubicBezTo>
                  <a:pt x="5212696" y="3376901"/>
                  <a:pt x="5202968" y="3381766"/>
                  <a:pt x="5193240" y="3381766"/>
                </a:cubicBezTo>
                <a:lnTo>
                  <a:pt x="5174999" y="3367173"/>
                </a:lnTo>
                <a:cubicBezTo>
                  <a:pt x="5174999" y="3376901"/>
                  <a:pt x="5170135" y="3381766"/>
                  <a:pt x="5160407" y="3381766"/>
                </a:cubicBezTo>
                <a:lnTo>
                  <a:pt x="5138519" y="3374470"/>
                </a:lnTo>
                <a:lnTo>
                  <a:pt x="5109333" y="3381766"/>
                </a:lnTo>
                <a:lnTo>
                  <a:pt x="5094741" y="3374470"/>
                </a:lnTo>
                <a:lnTo>
                  <a:pt x="4967059" y="3389062"/>
                </a:lnTo>
                <a:cubicBezTo>
                  <a:pt x="4967059" y="3379334"/>
                  <a:pt x="4963410" y="3374470"/>
                  <a:pt x="4956114" y="3374470"/>
                </a:cubicBezTo>
                <a:cubicBezTo>
                  <a:pt x="4953683" y="3374470"/>
                  <a:pt x="4947603" y="3376901"/>
                  <a:pt x="4937875" y="3381766"/>
                </a:cubicBezTo>
                <a:lnTo>
                  <a:pt x="4912338" y="3374470"/>
                </a:lnTo>
                <a:cubicBezTo>
                  <a:pt x="4890449" y="3379334"/>
                  <a:pt x="4870993" y="3382982"/>
                  <a:pt x="4853969" y="3385414"/>
                </a:cubicBezTo>
                <a:cubicBezTo>
                  <a:pt x="4841808" y="3387846"/>
                  <a:pt x="4832080" y="3389062"/>
                  <a:pt x="4824784" y="3389062"/>
                </a:cubicBezTo>
                <a:cubicBezTo>
                  <a:pt x="4824784" y="3379334"/>
                  <a:pt x="4819920" y="3374470"/>
                  <a:pt x="4810191" y="3374470"/>
                </a:cubicBezTo>
                <a:lnTo>
                  <a:pt x="4806543" y="3374470"/>
                </a:lnTo>
                <a:lnTo>
                  <a:pt x="4781007" y="3392710"/>
                </a:lnTo>
                <a:cubicBezTo>
                  <a:pt x="4773711" y="3392710"/>
                  <a:pt x="4768847" y="3384198"/>
                  <a:pt x="4766415" y="3367173"/>
                </a:cubicBezTo>
                <a:cubicBezTo>
                  <a:pt x="4739662" y="3386630"/>
                  <a:pt x="4721422" y="3396358"/>
                  <a:pt x="4711694" y="3396358"/>
                </a:cubicBezTo>
                <a:lnTo>
                  <a:pt x="4711694" y="3392710"/>
                </a:lnTo>
                <a:lnTo>
                  <a:pt x="4686158" y="3407302"/>
                </a:lnTo>
                <a:cubicBezTo>
                  <a:pt x="4647245" y="3400006"/>
                  <a:pt x="4615628" y="3396358"/>
                  <a:pt x="4591308" y="3396358"/>
                </a:cubicBezTo>
                <a:lnTo>
                  <a:pt x="4551179" y="3396358"/>
                </a:lnTo>
                <a:cubicBezTo>
                  <a:pt x="4546315" y="3396358"/>
                  <a:pt x="4543883" y="3395142"/>
                  <a:pt x="4543883" y="3392710"/>
                </a:cubicBezTo>
                <a:cubicBezTo>
                  <a:pt x="4531722" y="3397574"/>
                  <a:pt x="4525642" y="3402438"/>
                  <a:pt x="4525642" y="3407302"/>
                </a:cubicBezTo>
                <a:cubicBezTo>
                  <a:pt x="4477001" y="3407302"/>
                  <a:pt x="4405256" y="3386630"/>
                  <a:pt x="4310406" y="3345285"/>
                </a:cubicBezTo>
                <a:cubicBezTo>
                  <a:pt x="4235012" y="3345285"/>
                  <a:pt x="4170563" y="3329476"/>
                  <a:pt x="4117058" y="3297860"/>
                </a:cubicBezTo>
                <a:lnTo>
                  <a:pt x="4128002" y="3283268"/>
                </a:lnTo>
                <a:cubicBezTo>
                  <a:pt x="4120706" y="3268675"/>
                  <a:pt x="4114626" y="3261379"/>
                  <a:pt x="4109762" y="3261379"/>
                </a:cubicBezTo>
                <a:lnTo>
                  <a:pt x="4087873" y="3268675"/>
                </a:lnTo>
                <a:cubicBezTo>
                  <a:pt x="4065985" y="3239491"/>
                  <a:pt x="4048960" y="3215170"/>
                  <a:pt x="4036800" y="3195714"/>
                </a:cubicBezTo>
                <a:cubicBezTo>
                  <a:pt x="4024640" y="3178689"/>
                  <a:pt x="4018560" y="3167745"/>
                  <a:pt x="4018560" y="3162881"/>
                </a:cubicBezTo>
                <a:lnTo>
                  <a:pt x="4025856" y="3162881"/>
                </a:lnTo>
                <a:lnTo>
                  <a:pt x="4000319" y="3111808"/>
                </a:lnTo>
                <a:cubicBezTo>
                  <a:pt x="4007615" y="3092352"/>
                  <a:pt x="4013696" y="3082624"/>
                  <a:pt x="4018560" y="3082624"/>
                </a:cubicBezTo>
                <a:lnTo>
                  <a:pt x="4011264" y="3068031"/>
                </a:lnTo>
                <a:lnTo>
                  <a:pt x="4011264" y="3064383"/>
                </a:lnTo>
                <a:cubicBezTo>
                  <a:pt x="4011264" y="3047359"/>
                  <a:pt x="4016128" y="3030335"/>
                  <a:pt x="4025856" y="3013310"/>
                </a:cubicBezTo>
                <a:lnTo>
                  <a:pt x="4018560" y="3006014"/>
                </a:lnTo>
                <a:cubicBezTo>
                  <a:pt x="4023424" y="2996286"/>
                  <a:pt x="4025856" y="2987773"/>
                  <a:pt x="4025856" y="2980477"/>
                </a:cubicBezTo>
                <a:cubicBezTo>
                  <a:pt x="4020992" y="2980477"/>
                  <a:pt x="4018560" y="2979262"/>
                  <a:pt x="4018560" y="2976829"/>
                </a:cubicBezTo>
                <a:cubicBezTo>
                  <a:pt x="4025856" y="2976829"/>
                  <a:pt x="4029504" y="2973181"/>
                  <a:pt x="4029504" y="2965885"/>
                </a:cubicBezTo>
                <a:lnTo>
                  <a:pt x="4018560" y="2943997"/>
                </a:lnTo>
                <a:lnTo>
                  <a:pt x="4018560" y="2940348"/>
                </a:lnTo>
                <a:cubicBezTo>
                  <a:pt x="4018560" y="2937917"/>
                  <a:pt x="4020992" y="2934268"/>
                  <a:pt x="4025856" y="2929404"/>
                </a:cubicBezTo>
                <a:cubicBezTo>
                  <a:pt x="4030720" y="2924540"/>
                  <a:pt x="4036800" y="2918460"/>
                  <a:pt x="4044096" y="2911164"/>
                </a:cubicBezTo>
                <a:lnTo>
                  <a:pt x="4044096" y="2867387"/>
                </a:lnTo>
                <a:cubicBezTo>
                  <a:pt x="3980863" y="2874683"/>
                  <a:pt x="3927358" y="2880763"/>
                  <a:pt x="3883581" y="2885627"/>
                </a:cubicBezTo>
                <a:cubicBezTo>
                  <a:pt x="3847100" y="2890492"/>
                  <a:pt x="3823996" y="2894140"/>
                  <a:pt x="3814267" y="2896572"/>
                </a:cubicBezTo>
                <a:cubicBezTo>
                  <a:pt x="3777787" y="2891708"/>
                  <a:pt x="3744954" y="2881979"/>
                  <a:pt x="3715770" y="2867387"/>
                </a:cubicBezTo>
                <a:lnTo>
                  <a:pt x="3715770" y="2849147"/>
                </a:lnTo>
                <a:cubicBezTo>
                  <a:pt x="3693881" y="2849147"/>
                  <a:pt x="3665913" y="2817530"/>
                  <a:pt x="3631864" y="2754297"/>
                </a:cubicBezTo>
                <a:lnTo>
                  <a:pt x="3631864" y="2750649"/>
                </a:lnTo>
                <a:cubicBezTo>
                  <a:pt x="3631864" y="2721464"/>
                  <a:pt x="3635512" y="2698359"/>
                  <a:pt x="3642808" y="2681335"/>
                </a:cubicBezTo>
                <a:lnTo>
                  <a:pt x="3635512" y="2644855"/>
                </a:lnTo>
                <a:lnTo>
                  <a:pt x="3639160" y="2626614"/>
                </a:lnTo>
                <a:lnTo>
                  <a:pt x="3639160" y="2612022"/>
                </a:lnTo>
                <a:lnTo>
                  <a:pt x="3642808" y="2586485"/>
                </a:lnTo>
                <a:cubicBezTo>
                  <a:pt x="3620920" y="2586485"/>
                  <a:pt x="3608759" y="2585269"/>
                  <a:pt x="3606327" y="2582837"/>
                </a:cubicBezTo>
                <a:lnTo>
                  <a:pt x="3613623" y="2568245"/>
                </a:lnTo>
                <a:lnTo>
                  <a:pt x="3613623" y="2564597"/>
                </a:lnTo>
                <a:lnTo>
                  <a:pt x="3602679" y="2568245"/>
                </a:lnTo>
                <a:cubicBezTo>
                  <a:pt x="3592951" y="2568245"/>
                  <a:pt x="3588087" y="2564597"/>
                  <a:pt x="3588087" y="2557301"/>
                </a:cubicBezTo>
                <a:lnTo>
                  <a:pt x="3588087" y="2528116"/>
                </a:lnTo>
                <a:cubicBezTo>
                  <a:pt x="3588087" y="2515956"/>
                  <a:pt x="3596599" y="2509876"/>
                  <a:pt x="3613623" y="2509876"/>
                </a:cubicBezTo>
                <a:lnTo>
                  <a:pt x="3602679" y="2487987"/>
                </a:lnTo>
                <a:cubicBezTo>
                  <a:pt x="3629432" y="2453939"/>
                  <a:pt x="3657400" y="2436914"/>
                  <a:pt x="3686585" y="2436914"/>
                </a:cubicBezTo>
                <a:lnTo>
                  <a:pt x="3686585" y="2429618"/>
                </a:lnTo>
                <a:cubicBezTo>
                  <a:pt x="3671993" y="2429618"/>
                  <a:pt x="3664697" y="2425970"/>
                  <a:pt x="3664697" y="2418674"/>
                </a:cubicBezTo>
                <a:cubicBezTo>
                  <a:pt x="3679289" y="2384625"/>
                  <a:pt x="3706042" y="2367601"/>
                  <a:pt x="3744954" y="2367601"/>
                </a:cubicBezTo>
                <a:cubicBezTo>
                  <a:pt x="3744954" y="2382193"/>
                  <a:pt x="3815484" y="2389489"/>
                  <a:pt x="3956543" y="2389489"/>
                </a:cubicBezTo>
                <a:lnTo>
                  <a:pt x="4025856" y="2389489"/>
                </a:lnTo>
                <a:cubicBezTo>
                  <a:pt x="4067201" y="2389489"/>
                  <a:pt x="4110977" y="2388273"/>
                  <a:pt x="4157187" y="2385841"/>
                </a:cubicBezTo>
                <a:cubicBezTo>
                  <a:pt x="4159618" y="2356656"/>
                  <a:pt x="4168131" y="2329904"/>
                  <a:pt x="4182723" y="2305583"/>
                </a:cubicBezTo>
                <a:lnTo>
                  <a:pt x="4171779" y="2294639"/>
                </a:lnTo>
                <a:lnTo>
                  <a:pt x="4193667" y="2269103"/>
                </a:lnTo>
                <a:lnTo>
                  <a:pt x="4171779" y="2210734"/>
                </a:lnTo>
                <a:lnTo>
                  <a:pt x="4244741" y="1984553"/>
                </a:lnTo>
                <a:lnTo>
                  <a:pt x="4241092" y="1973609"/>
                </a:lnTo>
                <a:cubicBezTo>
                  <a:pt x="4248389" y="1927400"/>
                  <a:pt x="4276357" y="1893351"/>
                  <a:pt x="4324998" y="1871463"/>
                </a:cubicBezTo>
                <a:cubicBezTo>
                  <a:pt x="4324998" y="1852006"/>
                  <a:pt x="4328646" y="1842278"/>
                  <a:pt x="4335942" y="1842278"/>
                </a:cubicBezTo>
                <a:lnTo>
                  <a:pt x="4387015" y="1882407"/>
                </a:lnTo>
                <a:lnTo>
                  <a:pt x="4394311" y="1882407"/>
                </a:lnTo>
                <a:cubicBezTo>
                  <a:pt x="4404039" y="1882407"/>
                  <a:pt x="4418632" y="1858086"/>
                  <a:pt x="4438088" y="1809445"/>
                </a:cubicBezTo>
                <a:cubicBezTo>
                  <a:pt x="4459977" y="1807013"/>
                  <a:pt x="4487945" y="1800933"/>
                  <a:pt x="4521994" y="1791205"/>
                </a:cubicBezTo>
                <a:close/>
                <a:moveTo>
                  <a:pt x="12599241" y="1287771"/>
                </a:moveTo>
                <a:cubicBezTo>
                  <a:pt x="12540871" y="1299931"/>
                  <a:pt x="12471558" y="1306011"/>
                  <a:pt x="12391300" y="1306011"/>
                </a:cubicBezTo>
                <a:lnTo>
                  <a:pt x="12369412" y="1306011"/>
                </a:lnTo>
                <a:cubicBezTo>
                  <a:pt x="12364547" y="1306011"/>
                  <a:pt x="12356036" y="1302363"/>
                  <a:pt x="12343875" y="1295067"/>
                </a:cubicBezTo>
                <a:lnTo>
                  <a:pt x="12318340" y="1309659"/>
                </a:lnTo>
                <a:cubicBezTo>
                  <a:pt x="12276993" y="1299931"/>
                  <a:pt x="12245378" y="1295067"/>
                  <a:pt x="12223490" y="1295067"/>
                </a:cubicBezTo>
                <a:lnTo>
                  <a:pt x="12216194" y="1295067"/>
                </a:lnTo>
                <a:lnTo>
                  <a:pt x="12216194" y="1306011"/>
                </a:lnTo>
                <a:cubicBezTo>
                  <a:pt x="12240513" y="1306011"/>
                  <a:pt x="12284289" y="1330332"/>
                  <a:pt x="12347524" y="1378973"/>
                </a:cubicBezTo>
                <a:lnTo>
                  <a:pt x="12387653" y="1371676"/>
                </a:lnTo>
                <a:lnTo>
                  <a:pt x="12391300" y="1371676"/>
                </a:lnTo>
                <a:cubicBezTo>
                  <a:pt x="12405894" y="1388701"/>
                  <a:pt x="12425349" y="1397213"/>
                  <a:pt x="12449670" y="1397213"/>
                </a:cubicBezTo>
                <a:lnTo>
                  <a:pt x="12595593" y="1316955"/>
                </a:lnTo>
                <a:cubicBezTo>
                  <a:pt x="12615049" y="1302363"/>
                  <a:pt x="12624778" y="1293851"/>
                  <a:pt x="12624778" y="1291419"/>
                </a:cubicBezTo>
                <a:lnTo>
                  <a:pt x="12624778" y="1287771"/>
                </a:lnTo>
                <a:close/>
                <a:moveTo>
                  <a:pt x="2622966" y="1145496"/>
                </a:moveTo>
                <a:lnTo>
                  <a:pt x="2633910" y="1145496"/>
                </a:lnTo>
                <a:cubicBezTo>
                  <a:pt x="2648503" y="1152792"/>
                  <a:pt x="2655799" y="1162520"/>
                  <a:pt x="2655799" y="1174680"/>
                </a:cubicBezTo>
                <a:lnTo>
                  <a:pt x="2670391" y="1171032"/>
                </a:lnTo>
                <a:lnTo>
                  <a:pt x="2681335" y="1171032"/>
                </a:lnTo>
                <a:cubicBezTo>
                  <a:pt x="2683767" y="1171032"/>
                  <a:pt x="2686200" y="1172248"/>
                  <a:pt x="2688632" y="1174680"/>
                </a:cubicBezTo>
                <a:cubicBezTo>
                  <a:pt x="2693496" y="1177112"/>
                  <a:pt x="2697144" y="1180760"/>
                  <a:pt x="2699576" y="1185625"/>
                </a:cubicBezTo>
                <a:cubicBezTo>
                  <a:pt x="2704440" y="1180760"/>
                  <a:pt x="2747001" y="1172248"/>
                  <a:pt x="2827259" y="1160088"/>
                </a:cubicBezTo>
                <a:cubicBezTo>
                  <a:pt x="2982910" y="1160088"/>
                  <a:pt x="3087488" y="1189273"/>
                  <a:pt x="3140993" y="1247642"/>
                </a:cubicBezTo>
                <a:cubicBezTo>
                  <a:pt x="3153153" y="1250074"/>
                  <a:pt x="3176258" y="1268314"/>
                  <a:pt x="3210306" y="1302363"/>
                </a:cubicBezTo>
                <a:lnTo>
                  <a:pt x="3210306" y="1327900"/>
                </a:lnTo>
                <a:lnTo>
                  <a:pt x="3181122" y="1371676"/>
                </a:lnTo>
                <a:cubicBezTo>
                  <a:pt x="3181122" y="1374108"/>
                  <a:pt x="3190850" y="1385053"/>
                  <a:pt x="3210306" y="1404509"/>
                </a:cubicBezTo>
                <a:cubicBezTo>
                  <a:pt x="3210306" y="1455582"/>
                  <a:pt x="3175041" y="1506655"/>
                  <a:pt x="3104512" y="1557728"/>
                </a:cubicBezTo>
                <a:cubicBezTo>
                  <a:pt x="3087488" y="1557728"/>
                  <a:pt x="3065599" y="1568672"/>
                  <a:pt x="3038846" y="1590561"/>
                </a:cubicBezTo>
                <a:cubicBezTo>
                  <a:pt x="3007230" y="1588129"/>
                  <a:pt x="2991422" y="1584481"/>
                  <a:pt x="2991422" y="1579617"/>
                </a:cubicBezTo>
                <a:lnTo>
                  <a:pt x="2962237" y="1586913"/>
                </a:lnTo>
                <a:lnTo>
                  <a:pt x="2951293" y="1586913"/>
                </a:lnTo>
                <a:cubicBezTo>
                  <a:pt x="2939133" y="1586913"/>
                  <a:pt x="2912380" y="1578401"/>
                  <a:pt x="2871036" y="1561376"/>
                </a:cubicBezTo>
                <a:cubicBezTo>
                  <a:pt x="2812666" y="1605153"/>
                  <a:pt x="2771322" y="1627042"/>
                  <a:pt x="2747001" y="1627042"/>
                </a:cubicBezTo>
                <a:lnTo>
                  <a:pt x="2732409" y="1627042"/>
                </a:lnTo>
                <a:cubicBezTo>
                  <a:pt x="2722680" y="1627042"/>
                  <a:pt x="2711736" y="1628258"/>
                  <a:pt x="2699576" y="1630690"/>
                </a:cubicBezTo>
                <a:cubicBezTo>
                  <a:pt x="2699576" y="1628258"/>
                  <a:pt x="2698360" y="1625826"/>
                  <a:pt x="2695928" y="1623394"/>
                </a:cubicBezTo>
                <a:lnTo>
                  <a:pt x="2681335" y="1616097"/>
                </a:lnTo>
                <a:lnTo>
                  <a:pt x="2663095" y="1616097"/>
                </a:lnTo>
                <a:cubicBezTo>
                  <a:pt x="2646071" y="1623394"/>
                  <a:pt x="2637559" y="1628258"/>
                  <a:pt x="2637559" y="1630690"/>
                </a:cubicBezTo>
                <a:cubicBezTo>
                  <a:pt x="2562165" y="1625826"/>
                  <a:pt x="2505012" y="1616097"/>
                  <a:pt x="2466099" y="1601505"/>
                </a:cubicBezTo>
                <a:lnTo>
                  <a:pt x="2440563" y="1601505"/>
                </a:lnTo>
                <a:cubicBezTo>
                  <a:pt x="2433266" y="1603937"/>
                  <a:pt x="2429618" y="1608801"/>
                  <a:pt x="2429618" y="1616097"/>
                </a:cubicBezTo>
                <a:lnTo>
                  <a:pt x="2429618" y="1645282"/>
                </a:lnTo>
                <a:cubicBezTo>
                  <a:pt x="2436915" y="1655010"/>
                  <a:pt x="2440563" y="1663522"/>
                  <a:pt x="2440563" y="1670819"/>
                </a:cubicBezTo>
                <a:cubicBezTo>
                  <a:pt x="2440563" y="1714595"/>
                  <a:pt x="2422322" y="1771749"/>
                  <a:pt x="2385841" y="1842278"/>
                </a:cubicBezTo>
                <a:cubicBezTo>
                  <a:pt x="2393138" y="1866599"/>
                  <a:pt x="2400434" y="1878759"/>
                  <a:pt x="2407730" y="1878759"/>
                </a:cubicBezTo>
                <a:lnTo>
                  <a:pt x="2429618" y="1878759"/>
                </a:lnTo>
                <a:cubicBezTo>
                  <a:pt x="2432051" y="1878759"/>
                  <a:pt x="2440563" y="1876327"/>
                  <a:pt x="2455155" y="1871463"/>
                </a:cubicBezTo>
                <a:cubicBezTo>
                  <a:pt x="2457587" y="1873895"/>
                  <a:pt x="2481907" y="1877543"/>
                  <a:pt x="2528116" y="1882407"/>
                </a:cubicBezTo>
                <a:cubicBezTo>
                  <a:pt x="2528116" y="1875111"/>
                  <a:pt x="2550005" y="1870247"/>
                  <a:pt x="2593782" y="1867815"/>
                </a:cubicBezTo>
                <a:cubicBezTo>
                  <a:pt x="2698360" y="1867815"/>
                  <a:pt x="2766457" y="1878759"/>
                  <a:pt x="2798074" y="1900647"/>
                </a:cubicBezTo>
                <a:lnTo>
                  <a:pt x="2812666" y="1896999"/>
                </a:lnTo>
                <a:lnTo>
                  <a:pt x="2819963" y="1896999"/>
                </a:lnTo>
                <a:cubicBezTo>
                  <a:pt x="2819963" y="1906727"/>
                  <a:pt x="2863739" y="1917672"/>
                  <a:pt x="2951293" y="1929832"/>
                </a:cubicBezTo>
                <a:cubicBezTo>
                  <a:pt x="2961021" y="1941992"/>
                  <a:pt x="3009662" y="1962665"/>
                  <a:pt x="3097216" y="1991849"/>
                </a:cubicBezTo>
                <a:cubicBezTo>
                  <a:pt x="3097216" y="1996713"/>
                  <a:pt x="3166530" y="2030762"/>
                  <a:pt x="3305157" y="2093995"/>
                </a:cubicBezTo>
                <a:lnTo>
                  <a:pt x="3305157" y="2108588"/>
                </a:lnTo>
                <a:cubicBezTo>
                  <a:pt x="3295428" y="2111019"/>
                  <a:pt x="3290564" y="2121964"/>
                  <a:pt x="3290564" y="2141420"/>
                </a:cubicBezTo>
                <a:cubicBezTo>
                  <a:pt x="3302724" y="2141420"/>
                  <a:pt x="3311237" y="2151148"/>
                  <a:pt x="3316101" y="2170605"/>
                </a:cubicBezTo>
                <a:cubicBezTo>
                  <a:pt x="3330693" y="2170605"/>
                  <a:pt x="3337989" y="2187629"/>
                  <a:pt x="3337989" y="2221678"/>
                </a:cubicBezTo>
                <a:lnTo>
                  <a:pt x="3337989" y="2225326"/>
                </a:lnTo>
                <a:lnTo>
                  <a:pt x="3323397" y="2239918"/>
                </a:lnTo>
                <a:cubicBezTo>
                  <a:pt x="3328261" y="2242350"/>
                  <a:pt x="3331909" y="2244782"/>
                  <a:pt x="3334341" y="2247214"/>
                </a:cubicBezTo>
                <a:lnTo>
                  <a:pt x="3337989" y="2254510"/>
                </a:lnTo>
                <a:lnTo>
                  <a:pt x="3337989" y="2265455"/>
                </a:lnTo>
                <a:cubicBezTo>
                  <a:pt x="3337989" y="2277615"/>
                  <a:pt x="3330693" y="2283695"/>
                  <a:pt x="3316101" y="2283695"/>
                </a:cubicBezTo>
                <a:lnTo>
                  <a:pt x="3316101" y="2309231"/>
                </a:lnTo>
                <a:cubicBezTo>
                  <a:pt x="3328261" y="2321392"/>
                  <a:pt x="3334341" y="2334768"/>
                  <a:pt x="3334341" y="2349360"/>
                </a:cubicBezTo>
                <a:lnTo>
                  <a:pt x="3337989" y="2349360"/>
                </a:lnTo>
                <a:lnTo>
                  <a:pt x="3367174" y="2342064"/>
                </a:lnTo>
                <a:lnTo>
                  <a:pt x="3374470" y="2363953"/>
                </a:lnTo>
                <a:cubicBezTo>
                  <a:pt x="3374470" y="2371249"/>
                  <a:pt x="3367174" y="2384625"/>
                  <a:pt x="3352581" y="2404082"/>
                </a:cubicBezTo>
                <a:cubicBezTo>
                  <a:pt x="3369606" y="2404082"/>
                  <a:pt x="3378118" y="2408946"/>
                  <a:pt x="3378118" y="2418674"/>
                </a:cubicBezTo>
                <a:lnTo>
                  <a:pt x="3352581" y="2440562"/>
                </a:lnTo>
                <a:lnTo>
                  <a:pt x="3367174" y="2455155"/>
                </a:lnTo>
                <a:lnTo>
                  <a:pt x="3367174" y="2480691"/>
                </a:lnTo>
                <a:cubicBezTo>
                  <a:pt x="3367174" y="2490419"/>
                  <a:pt x="3362310" y="2495284"/>
                  <a:pt x="3352581" y="2495284"/>
                </a:cubicBezTo>
                <a:cubicBezTo>
                  <a:pt x="3352581" y="2490419"/>
                  <a:pt x="3351366" y="2487987"/>
                  <a:pt x="3348933" y="2487987"/>
                </a:cubicBezTo>
                <a:lnTo>
                  <a:pt x="3319749" y="2553653"/>
                </a:lnTo>
                <a:cubicBezTo>
                  <a:pt x="3341637" y="2556085"/>
                  <a:pt x="3357445" y="2564597"/>
                  <a:pt x="3367174" y="2579189"/>
                </a:cubicBezTo>
                <a:lnTo>
                  <a:pt x="3337989" y="2612022"/>
                </a:lnTo>
                <a:lnTo>
                  <a:pt x="3337989" y="2663095"/>
                </a:lnTo>
                <a:cubicBezTo>
                  <a:pt x="3357445" y="2675255"/>
                  <a:pt x="3367174" y="2684983"/>
                  <a:pt x="3367174" y="2692280"/>
                </a:cubicBezTo>
                <a:lnTo>
                  <a:pt x="3367174" y="2695928"/>
                </a:lnTo>
                <a:cubicBezTo>
                  <a:pt x="3367174" y="2700792"/>
                  <a:pt x="3365957" y="2703224"/>
                  <a:pt x="3363526" y="2703224"/>
                </a:cubicBezTo>
                <a:cubicBezTo>
                  <a:pt x="3363526" y="2705656"/>
                  <a:pt x="3364742" y="2706872"/>
                  <a:pt x="3367174" y="2706872"/>
                </a:cubicBezTo>
                <a:cubicBezTo>
                  <a:pt x="3367174" y="2721464"/>
                  <a:pt x="3361094" y="2738488"/>
                  <a:pt x="3348933" y="2757945"/>
                </a:cubicBezTo>
                <a:lnTo>
                  <a:pt x="3348933" y="2776185"/>
                </a:lnTo>
                <a:cubicBezTo>
                  <a:pt x="3363526" y="2798074"/>
                  <a:pt x="3373254" y="2809018"/>
                  <a:pt x="3378118" y="2809018"/>
                </a:cubicBezTo>
                <a:cubicBezTo>
                  <a:pt x="3368389" y="2877115"/>
                  <a:pt x="3357445" y="2911164"/>
                  <a:pt x="3345285" y="2911164"/>
                </a:cubicBezTo>
                <a:lnTo>
                  <a:pt x="3348933" y="2943997"/>
                </a:lnTo>
                <a:lnTo>
                  <a:pt x="3348933" y="2965885"/>
                </a:lnTo>
                <a:cubicBezTo>
                  <a:pt x="3331909" y="2987773"/>
                  <a:pt x="3313668" y="3019390"/>
                  <a:pt x="3294212" y="3060735"/>
                </a:cubicBezTo>
                <a:cubicBezTo>
                  <a:pt x="3274756" y="3060735"/>
                  <a:pt x="3265028" y="3066815"/>
                  <a:pt x="3265028" y="3078975"/>
                </a:cubicBezTo>
                <a:cubicBezTo>
                  <a:pt x="3277188" y="3078975"/>
                  <a:pt x="3283268" y="3082624"/>
                  <a:pt x="3283268" y="3089920"/>
                </a:cubicBezTo>
                <a:cubicBezTo>
                  <a:pt x="3273540" y="3106944"/>
                  <a:pt x="3258947" y="3115456"/>
                  <a:pt x="3239491" y="3115456"/>
                </a:cubicBezTo>
                <a:lnTo>
                  <a:pt x="3239491" y="3119104"/>
                </a:lnTo>
                <a:lnTo>
                  <a:pt x="3279620" y="3159233"/>
                </a:lnTo>
                <a:cubicBezTo>
                  <a:pt x="3279620" y="3185986"/>
                  <a:pt x="3251651" y="3209090"/>
                  <a:pt x="3195714" y="3228547"/>
                </a:cubicBezTo>
                <a:lnTo>
                  <a:pt x="3188418" y="3243139"/>
                </a:lnTo>
                <a:cubicBezTo>
                  <a:pt x="3198146" y="3243139"/>
                  <a:pt x="3204226" y="3248003"/>
                  <a:pt x="3206658" y="3257731"/>
                </a:cubicBezTo>
                <a:cubicBezTo>
                  <a:pt x="3184770" y="3279620"/>
                  <a:pt x="3166530" y="3303940"/>
                  <a:pt x="3151937" y="3330693"/>
                </a:cubicBezTo>
                <a:cubicBezTo>
                  <a:pt x="3159233" y="3345285"/>
                  <a:pt x="3162881" y="3361093"/>
                  <a:pt x="3162881" y="3378118"/>
                </a:cubicBezTo>
                <a:cubicBezTo>
                  <a:pt x="3136129" y="3400006"/>
                  <a:pt x="3106944" y="3415815"/>
                  <a:pt x="3075328" y="3425543"/>
                </a:cubicBezTo>
                <a:cubicBezTo>
                  <a:pt x="3046143" y="3459591"/>
                  <a:pt x="3014526" y="3483912"/>
                  <a:pt x="2980478" y="3498504"/>
                </a:cubicBezTo>
                <a:cubicBezTo>
                  <a:pt x="2980478" y="3503368"/>
                  <a:pt x="2974397" y="3509448"/>
                  <a:pt x="2962237" y="3516745"/>
                </a:cubicBezTo>
                <a:cubicBezTo>
                  <a:pt x="2957373" y="3509448"/>
                  <a:pt x="2935485" y="3503368"/>
                  <a:pt x="2896572" y="3498504"/>
                </a:cubicBezTo>
                <a:cubicBezTo>
                  <a:pt x="2879547" y="3505800"/>
                  <a:pt x="2868604" y="3509448"/>
                  <a:pt x="2863739" y="3509448"/>
                </a:cubicBezTo>
                <a:cubicBezTo>
                  <a:pt x="2863739" y="3502152"/>
                  <a:pt x="2858875" y="3498504"/>
                  <a:pt x="2849147" y="3498504"/>
                </a:cubicBezTo>
                <a:cubicBezTo>
                  <a:pt x="2844283" y="3500936"/>
                  <a:pt x="2836987" y="3502152"/>
                  <a:pt x="2827259" y="3502152"/>
                </a:cubicBezTo>
                <a:cubicBezTo>
                  <a:pt x="2824827" y="3497288"/>
                  <a:pt x="2823610" y="3492424"/>
                  <a:pt x="2823610" y="3487560"/>
                </a:cubicBezTo>
                <a:cubicBezTo>
                  <a:pt x="2799290" y="3494856"/>
                  <a:pt x="2783482" y="3498504"/>
                  <a:pt x="2776185" y="3498504"/>
                </a:cubicBezTo>
                <a:cubicBezTo>
                  <a:pt x="2776185" y="3481480"/>
                  <a:pt x="2764025" y="3469320"/>
                  <a:pt x="2739705" y="3462023"/>
                </a:cubicBezTo>
                <a:lnTo>
                  <a:pt x="2728760" y="3469320"/>
                </a:lnTo>
                <a:cubicBezTo>
                  <a:pt x="2648503" y="3457159"/>
                  <a:pt x="2608374" y="3448647"/>
                  <a:pt x="2608374" y="3443783"/>
                </a:cubicBezTo>
                <a:cubicBezTo>
                  <a:pt x="2610806" y="3431623"/>
                  <a:pt x="2613238" y="3421894"/>
                  <a:pt x="2615670" y="3414598"/>
                </a:cubicBezTo>
                <a:cubicBezTo>
                  <a:pt x="2618103" y="3409734"/>
                  <a:pt x="2620534" y="3407302"/>
                  <a:pt x="2622966" y="3407302"/>
                </a:cubicBezTo>
                <a:cubicBezTo>
                  <a:pt x="2622966" y="3397574"/>
                  <a:pt x="2614454" y="3382982"/>
                  <a:pt x="2597429" y="3363525"/>
                </a:cubicBezTo>
                <a:cubicBezTo>
                  <a:pt x="2602294" y="3363525"/>
                  <a:pt x="2608374" y="3357445"/>
                  <a:pt x="2615670" y="3345285"/>
                </a:cubicBezTo>
                <a:lnTo>
                  <a:pt x="2601078" y="3345285"/>
                </a:lnTo>
                <a:lnTo>
                  <a:pt x="2601078" y="3341637"/>
                </a:lnTo>
                <a:cubicBezTo>
                  <a:pt x="2613238" y="3290564"/>
                  <a:pt x="2646071" y="3245571"/>
                  <a:pt x="2699576" y="3206658"/>
                </a:cubicBezTo>
                <a:cubicBezTo>
                  <a:pt x="2711736" y="3199362"/>
                  <a:pt x="2721465" y="3184770"/>
                  <a:pt x="2728760" y="3162881"/>
                </a:cubicBezTo>
                <a:lnTo>
                  <a:pt x="2721465" y="3148289"/>
                </a:lnTo>
                <a:cubicBezTo>
                  <a:pt x="2723897" y="3133697"/>
                  <a:pt x="2736057" y="3115456"/>
                  <a:pt x="2757945" y="3093568"/>
                </a:cubicBezTo>
                <a:cubicBezTo>
                  <a:pt x="2738489" y="3088704"/>
                  <a:pt x="2728760" y="3083839"/>
                  <a:pt x="2728760" y="3078975"/>
                </a:cubicBezTo>
                <a:cubicBezTo>
                  <a:pt x="2736057" y="3066815"/>
                  <a:pt x="2742137" y="3055871"/>
                  <a:pt x="2747001" y="3046143"/>
                </a:cubicBezTo>
                <a:cubicBezTo>
                  <a:pt x="2751865" y="3038847"/>
                  <a:pt x="2754297" y="3033983"/>
                  <a:pt x="2754297" y="3031550"/>
                </a:cubicBezTo>
                <a:cubicBezTo>
                  <a:pt x="2754297" y="3029118"/>
                  <a:pt x="2751865" y="3023038"/>
                  <a:pt x="2747001" y="3013310"/>
                </a:cubicBezTo>
                <a:lnTo>
                  <a:pt x="2757945" y="2929404"/>
                </a:lnTo>
                <a:lnTo>
                  <a:pt x="2754297" y="2918460"/>
                </a:lnTo>
                <a:lnTo>
                  <a:pt x="2754297" y="2911164"/>
                </a:lnTo>
                <a:cubicBezTo>
                  <a:pt x="2759161" y="2899004"/>
                  <a:pt x="2762809" y="2892924"/>
                  <a:pt x="2765241" y="2892924"/>
                </a:cubicBezTo>
                <a:cubicBezTo>
                  <a:pt x="2757945" y="2866171"/>
                  <a:pt x="2754297" y="2850363"/>
                  <a:pt x="2754297" y="2845499"/>
                </a:cubicBezTo>
                <a:lnTo>
                  <a:pt x="2736057" y="2845499"/>
                </a:lnTo>
                <a:cubicBezTo>
                  <a:pt x="2719032" y="2857659"/>
                  <a:pt x="2709304" y="2863739"/>
                  <a:pt x="2706872" y="2863739"/>
                </a:cubicBezTo>
                <a:lnTo>
                  <a:pt x="2706872" y="2881979"/>
                </a:lnTo>
                <a:lnTo>
                  <a:pt x="2736057" y="2918460"/>
                </a:lnTo>
                <a:cubicBezTo>
                  <a:pt x="2728760" y="2935485"/>
                  <a:pt x="2721465" y="2948861"/>
                  <a:pt x="2714168" y="2958589"/>
                </a:cubicBezTo>
                <a:cubicBezTo>
                  <a:pt x="2706872" y="2968317"/>
                  <a:pt x="2702008" y="2973181"/>
                  <a:pt x="2699576" y="2973181"/>
                </a:cubicBezTo>
                <a:lnTo>
                  <a:pt x="2684983" y="2965885"/>
                </a:lnTo>
                <a:cubicBezTo>
                  <a:pt x="2684983" y="2973181"/>
                  <a:pt x="2682551" y="2976829"/>
                  <a:pt x="2677687" y="2976829"/>
                </a:cubicBezTo>
                <a:lnTo>
                  <a:pt x="2663095" y="2976829"/>
                </a:lnTo>
                <a:cubicBezTo>
                  <a:pt x="2650935" y="2976829"/>
                  <a:pt x="2638775" y="2975613"/>
                  <a:pt x="2626614" y="2973181"/>
                </a:cubicBezTo>
                <a:lnTo>
                  <a:pt x="2579189" y="2995070"/>
                </a:lnTo>
                <a:cubicBezTo>
                  <a:pt x="2574325" y="2992638"/>
                  <a:pt x="2565813" y="2991422"/>
                  <a:pt x="2553653" y="2991422"/>
                </a:cubicBezTo>
                <a:cubicBezTo>
                  <a:pt x="2534197" y="3001150"/>
                  <a:pt x="2519604" y="3006014"/>
                  <a:pt x="2509876" y="3006014"/>
                </a:cubicBezTo>
                <a:lnTo>
                  <a:pt x="2455155" y="2976829"/>
                </a:lnTo>
                <a:cubicBezTo>
                  <a:pt x="2384625" y="2923324"/>
                  <a:pt x="2346928" y="2879547"/>
                  <a:pt x="2342065" y="2845499"/>
                </a:cubicBezTo>
                <a:lnTo>
                  <a:pt x="2316528" y="2830906"/>
                </a:lnTo>
                <a:lnTo>
                  <a:pt x="2287343" y="2834554"/>
                </a:lnTo>
                <a:cubicBezTo>
                  <a:pt x="2275183" y="2812666"/>
                  <a:pt x="2249647" y="2793210"/>
                  <a:pt x="2210734" y="2776185"/>
                </a:cubicBezTo>
                <a:cubicBezTo>
                  <a:pt x="2149932" y="2834554"/>
                  <a:pt x="2113452" y="2863739"/>
                  <a:pt x="2101291" y="2863739"/>
                </a:cubicBezTo>
                <a:lnTo>
                  <a:pt x="2090348" y="2867387"/>
                </a:lnTo>
                <a:lnTo>
                  <a:pt x="2079403" y="2867387"/>
                </a:lnTo>
                <a:lnTo>
                  <a:pt x="2068459" y="2871035"/>
                </a:lnTo>
                <a:lnTo>
                  <a:pt x="2024682" y="2852795"/>
                </a:lnTo>
                <a:cubicBezTo>
                  <a:pt x="2022250" y="2852795"/>
                  <a:pt x="2005226" y="2866171"/>
                  <a:pt x="1973609" y="2892924"/>
                </a:cubicBezTo>
                <a:lnTo>
                  <a:pt x="1962665" y="2892924"/>
                </a:lnTo>
                <a:cubicBezTo>
                  <a:pt x="1960233" y="2892924"/>
                  <a:pt x="1959016" y="2891708"/>
                  <a:pt x="1959016" y="2889275"/>
                </a:cubicBezTo>
                <a:lnTo>
                  <a:pt x="1856870" y="2929404"/>
                </a:lnTo>
                <a:lnTo>
                  <a:pt x="1849575" y="2918460"/>
                </a:lnTo>
                <a:cubicBezTo>
                  <a:pt x="1834982" y="2925756"/>
                  <a:pt x="1824038" y="2929404"/>
                  <a:pt x="1816742" y="2929404"/>
                </a:cubicBezTo>
                <a:lnTo>
                  <a:pt x="1776613" y="2903868"/>
                </a:lnTo>
                <a:cubicBezTo>
                  <a:pt x="1776613" y="2896572"/>
                  <a:pt x="1774181" y="2892924"/>
                  <a:pt x="1769317" y="2892924"/>
                </a:cubicBezTo>
                <a:lnTo>
                  <a:pt x="1762021" y="2892924"/>
                </a:lnTo>
                <a:cubicBezTo>
                  <a:pt x="1710948" y="2909948"/>
                  <a:pt x="1678115" y="2918460"/>
                  <a:pt x="1663523" y="2918460"/>
                </a:cubicBezTo>
                <a:cubicBezTo>
                  <a:pt x="1656226" y="2918460"/>
                  <a:pt x="1642850" y="2903868"/>
                  <a:pt x="1623394" y="2874683"/>
                </a:cubicBezTo>
                <a:lnTo>
                  <a:pt x="1623394" y="2863739"/>
                </a:lnTo>
                <a:lnTo>
                  <a:pt x="1656226" y="2834554"/>
                </a:lnTo>
                <a:cubicBezTo>
                  <a:pt x="1629474" y="2829690"/>
                  <a:pt x="1606369" y="2810234"/>
                  <a:pt x="1586913" y="2776185"/>
                </a:cubicBezTo>
                <a:lnTo>
                  <a:pt x="1583265" y="2776185"/>
                </a:lnTo>
                <a:lnTo>
                  <a:pt x="1590561" y="2816314"/>
                </a:lnTo>
                <a:lnTo>
                  <a:pt x="1575969" y="2845499"/>
                </a:lnTo>
                <a:lnTo>
                  <a:pt x="1575969" y="2852795"/>
                </a:lnTo>
                <a:cubicBezTo>
                  <a:pt x="1585697" y="2852795"/>
                  <a:pt x="1590561" y="2858875"/>
                  <a:pt x="1590561" y="2871035"/>
                </a:cubicBezTo>
                <a:lnTo>
                  <a:pt x="1586913" y="2881979"/>
                </a:lnTo>
                <a:lnTo>
                  <a:pt x="1583265" y="2892924"/>
                </a:lnTo>
                <a:lnTo>
                  <a:pt x="1575969" y="2922108"/>
                </a:lnTo>
                <a:lnTo>
                  <a:pt x="1590561" y="2936700"/>
                </a:lnTo>
                <a:lnTo>
                  <a:pt x="1586913" y="2965885"/>
                </a:lnTo>
                <a:cubicBezTo>
                  <a:pt x="1586913" y="2980477"/>
                  <a:pt x="1588129" y="2990206"/>
                  <a:pt x="1590561" y="2995070"/>
                </a:cubicBezTo>
                <a:lnTo>
                  <a:pt x="1586913" y="3031550"/>
                </a:lnTo>
                <a:cubicBezTo>
                  <a:pt x="1586913" y="3060735"/>
                  <a:pt x="1591777" y="3075327"/>
                  <a:pt x="1601505" y="3075327"/>
                </a:cubicBezTo>
                <a:lnTo>
                  <a:pt x="1590561" y="3133697"/>
                </a:lnTo>
                <a:lnTo>
                  <a:pt x="1590561" y="3173826"/>
                </a:lnTo>
                <a:cubicBezTo>
                  <a:pt x="1590561" y="3183554"/>
                  <a:pt x="1588129" y="3188418"/>
                  <a:pt x="1583265" y="3188418"/>
                </a:cubicBezTo>
                <a:lnTo>
                  <a:pt x="1586913" y="3199362"/>
                </a:lnTo>
                <a:lnTo>
                  <a:pt x="1586913" y="3203010"/>
                </a:lnTo>
                <a:cubicBezTo>
                  <a:pt x="1562592" y="3220034"/>
                  <a:pt x="1550432" y="3246787"/>
                  <a:pt x="1550432" y="3283268"/>
                </a:cubicBezTo>
                <a:lnTo>
                  <a:pt x="1488415" y="3312452"/>
                </a:lnTo>
                <a:lnTo>
                  <a:pt x="1477471" y="3308804"/>
                </a:lnTo>
                <a:lnTo>
                  <a:pt x="1470175" y="3305156"/>
                </a:lnTo>
                <a:cubicBezTo>
                  <a:pt x="1438558" y="3341637"/>
                  <a:pt x="1417886" y="3359877"/>
                  <a:pt x="1408157" y="3359877"/>
                </a:cubicBezTo>
                <a:cubicBezTo>
                  <a:pt x="1378973" y="3345285"/>
                  <a:pt x="1364380" y="3329476"/>
                  <a:pt x="1364380" y="3312452"/>
                </a:cubicBezTo>
                <a:lnTo>
                  <a:pt x="1357084" y="3316100"/>
                </a:lnTo>
                <a:cubicBezTo>
                  <a:pt x="1335196" y="3311236"/>
                  <a:pt x="1323035" y="3301508"/>
                  <a:pt x="1320603" y="3286916"/>
                </a:cubicBezTo>
                <a:cubicBezTo>
                  <a:pt x="1315739" y="3284484"/>
                  <a:pt x="1307227" y="3283268"/>
                  <a:pt x="1295067" y="3283268"/>
                </a:cubicBezTo>
                <a:lnTo>
                  <a:pt x="1291419" y="3283268"/>
                </a:lnTo>
                <a:cubicBezTo>
                  <a:pt x="1291419" y="3295428"/>
                  <a:pt x="1286555" y="3301508"/>
                  <a:pt x="1276826" y="3301508"/>
                </a:cubicBezTo>
                <a:lnTo>
                  <a:pt x="1273178" y="3301508"/>
                </a:lnTo>
                <a:cubicBezTo>
                  <a:pt x="1253722" y="3286916"/>
                  <a:pt x="1243994" y="3269891"/>
                  <a:pt x="1243994" y="3250435"/>
                </a:cubicBezTo>
                <a:lnTo>
                  <a:pt x="1229401" y="3257731"/>
                </a:lnTo>
                <a:lnTo>
                  <a:pt x="1218457" y="3257731"/>
                </a:lnTo>
                <a:cubicBezTo>
                  <a:pt x="1218457" y="3238275"/>
                  <a:pt x="1216025" y="3226114"/>
                  <a:pt x="1211161" y="3221250"/>
                </a:cubicBezTo>
                <a:lnTo>
                  <a:pt x="1181977" y="3228547"/>
                </a:lnTo>
                <a:lnTo>
                  <a:pt x="1174681" y="3228547"/>
                </a:lnTo>
                <a:cubicBezTo>
                  <a:pt x="1169816" y="3228547"/>
                  <a:pt x="1161304" y="3215170"/>
                  <a:pt x="1149144" y="3188418"/>
                </a:cubicBezTo>
                <a:cubicBezTo>
                  <a:pt x="1124823" y="3188418"/>
                  <a:pt x="1107799" y="3161665"/>
                  <a:pt x="1098071" y="3108160"/>
                </a:cubicBezTo>
                <a:lnTo>
                  <a:pt x="1105367" y="3057087"/>
                </a:lnTo>
                <a:cubicBezTo>
                  <a:pt x="1095639" y="3057087"/>
                  <a:pt x="1090775" y="3053439"/>
                  <a:pt x="1090775" y="3046143"/>
                </a:cubicBezTo>
                <a:cubicBezTo>
                  <a:pt x="1090775" y="3036414"/>
                  <a:pt x="1093207" y="3019390"/>
                  <a:pt x="1098071" y="2995070"/>
                </a:cubicBezTo>
                <a:cubicBezTo>
                  <a:pt x="1095639" y="2956157"/>
                  <a:pt x="1089559" y="2936700"/>
                  <a:pt x="1079830" y="2936700"/>
                </a:cubicBezTo>
                <a:lnTo>
                  <a:pt x="1087127" y="2903868"/>
                </a:lnTo>
                <a:lnTo>
                  <a:pt x="1087127" y="2838202"/>
                </a:lnTo>
                <a:cubicBezTo>
                  <a:pt x="1087127" y="2828474"/>
                  <a:pt x="1088343" y="2821178"/>
                  <a:pt x="1090775" y="2816314"/>
                </a:cubicBezTo>
                <a:cubicBezTo>
                  <a:pt x="1085911" y="2804154"/>
                  <a:pt x="1082262" y="2798074"/>
                  <a:pt x="1079830" y="2798074"/>
                </a:cubicBezTo>
                <a:lnTo>
                  <a:pt x="1090775" y="2732408"/>
                </a:lnTo>
                <a:cubicBezTo>
                  <a:pt x="1090775" y="2727544"/>
                  <a:pt x="1089559" y="2725112"/>
                  <a:pt x="1087127" y="2725112"/>
                </a:cubicBezTo>
                <a:cubicBezTo>
                  <a:pt x="1089559" y="2695928"/>
                  <a:pt x="1096855" y="2675255"/>
                  <a:pt x="1109015" y="2663095"/>
                </a:cubicBezTo>
                <a:lnTo>
                  <a:pt x="1109015" y="2652151"/>
                </a:lnTo>
                <a:lnTo>
                  <a:pt x="1098071" y="2637558"/>
                </a:lnTo>
                <a:lnTo>
                  <a:pt x="1116311" y="2608374"/>
                </a:lnTo>
                <a:lnTo>
                  <a:pt x="1116311" y="2604726"/>
                </a:lnTo>
                <a:lnTo>
                  <a:pt x="1105367" y="2582837"/>
                </a:lnTo>
                <a:lnTo>
                  <a:pt x="1105367" y="2553653"/>
                </a:lnTo>
                <a:cubicBezTo>
                  <a:pt x="1105367" y="2551220"/>
                  <a:pt x="1106583" y="2550005"/>
                  <a:pt x="1109015" y="2550005"/>
                </a:cubicBezTo>
                <a:lnTo>
                  <a:pt x="1105367" y="2535412"/>
                </a:lnTo>
                <a:cubicBezTo>
                  <a:pt x="1110231" y="2442995"/>
                  <a:pt x="1115095" y="2396785"/>
                  <a:pt x="1119959" y="2396785"/>
                </a:cubicBezTo>
                <a:lnTo>
                  <a:pt x="1116311" y="2385841"/>
                </a:lnTo>
                <a:cubicBezTo>
                  <a:pt x="1123607" y="2344496"/>
                  <a:pt x="1130904" y="2323824"/>
                  <a:pt x="1138200" y="2323824"/>
                </a:cubicBezTo>
                <a:lnTo>
                  <a:pt x="1134551" y="2294639"/>
                </a:lnTo>
                <a:cubicBezTo>
                  <a:pt x="1139416" y="2272751"/>
                  <a:pt x="1144280" y="2241134"/>
                  <a:pt x="1149144" y="2199789"/>
                </a:cubicBezTo>
                <a:lnTo>
                  <a:pt x="1156440" y="2145068"/>
                </a:lnTo>
                <a:lnTo>
                  <a:pt x="1163736" y="2083051"/>
                </a:lnTo>
                <a:lnTo>
                  <a:pt x="1163736" y="2061163"/>
                </a:lnTo>
                <a:cubicBezTo>
                  <a:pt x="1163736" y="2049002"/>
                  <a:pt x="1162520" y="2035626"/>
                  <a:pt x="1160088" y="2021034"/>
                </a:cubicBezTo>
                <a:lnTo>
                  <a:pt x="1163736" y="2010090"/>
                </a:lnTo>
                <a:lnTo>
                  <a:pt x="1163736" y="2002793"/>
                </a:lnTo>
                <a:lnTo>
                  <a:pt x="1181977" y="2002793"/>
                </a:lnTo>
                <a:lnTo>
                  <a:pt x="1200217" y="2013738"/>
                </a:lnTo>
                <a:cubicBezTo>
                  <a:pt x="1212377" y="2013738"/>
                  <a:pt x="1224537" y="2000361"/>
                  <a:pt x="1236698" y="1973609"/>
                </a:cubicBezTo>
                <a:lnTo>
                  <a:pt x="1265883" y="1980905"/>
                </a:lnTo>
                <a:lnTo>
                  <a:pt x="1276826" y="1973609"/>
                </a:lnTo>
                <a:cubicBezTo>
                  <a:pt x="1291419" y="1978473"/>
                  <a:pt x="1299931" y="1980905"/>
                  <a:pt x="1302363" y="1980905"/>
                </a:cubicBezTo>
                <a:cubicBezTo>
                  <a:pt x="1302363" y="1973609"/>
                  <a:pt x="1306011" y="1969961"/>
                  <a:pt x="1313307" y="1969961"/>
                </a:cubicBezTo>
                <a:lnTo>
                  <a:pt x="1331548" y="1980905"/>
                </a:lnTo>
                <a:lnTo>
                  <a:pt x="1375325" y="1980905"/>
                </a:lnTo>
                <a:lnTo>
                  <a:pt x="1499359" y="2010090"/>
                </a:lnTo>
                <a:lnTo>
                  <a:pt x="1546784" y="1995497"/>
                </a:lnTo>
                <a:lnTo>
                  <a:pt x="1590561" y="1980905"/>
                </a:lnTo>
                <a:lnTo>
                  <a:pt x="1590561" y="1984553"/>
                </a:lnTo>
                <a:cubicBezTo>
                  <a:pt x="1680547" y="1962665"/>
                  <a:pt x="1751076" y="1939560"/>
                  <a:pt x="1802149" y="1915240"/>
                </a:cubicBezTo>
                <a:cubicBezTo>
                  <a:pt x="1797285" y="1886055"/>
                  <a:pt x="1792421" y="1837414"/>
                  <a:pt x="1787557" y="1769316"/>
                </a:cubicBezTo>
                <a:cubicBezTo>
                  <a:pt x="1807013" y="1706083"/>
                  <a:pt x="1824038" y="1667171"/>
                  <a:pt x="1838630" y="1652578"/>
                </a:cubicBezTo>
                <a:lnTo>
                  <a:pt x="1816742" y="1645282"/>
                </a:lnTo>
                <a:cubicBezTo>
                  <a:pt x="1816742" y="1647714"/>
                  <a:pt x="1808230" y="1651362"/>
                  <a:pt x="1791205" y="1656226"/>
                </a:cubicBezTo>
                <a:cubicBezTo>
                  <a:pt x="1769317" y="1665954"/>
                  <a:pt x="1741348" y="1674467"/>
                  <a:pt x="1707299" y="1681763"/>
                </a:cubicBezTo>
                <a:lnTo>
                  <a:pt x="1641634" y="1725539"/>
                </a:lnTo>
                <a:cubicBezTo>
                  <a:pt x="1634338" y="1718243"/>
                  <a:pt x="1625826" y="1714595"/>
                  <a:pt x="1616098" y="1714595"/>
                </a:cubicBezTo>
                <a:cubicBezTo>
                  <a:pt x="1608801" y="1714595"/>
                  <a:pt x="1594209" y="1734052"/>
                  <a:pt x="1572321" y="1772965"/>
                </a:cubicBezTo>
                <a:lnTo>
                  <a:pt x="1532192" y="1783909"/>
                </a:lnTo>
                <a:lnTo>
                  <a:pt x="1521247" y="1783909"/>
                </a:lnTo>
                <a:cubicBezTo>
                  <a:pt x="1518815" y="1783909"/>
                  <a:pt x="1517599" y="1780261"/>
                  <a:pt x="1517599" y="1772965"/>
                </a:cubicBezTo>
                <a:cubicBezTo>
                  <a:pt x="1498143" y="1780261"/>
                  <a:pt x="1488415" y="1787557"/>
                  <a:pt x="1488415" y="1794853"/>
                </a:cubicBezTo>
                <a:cubicBezTo>
                  <a:pt x="1383837" y="1785125"/>
                  <a:pt x="1331548" y="1765668"/>
                  <a:pt x="1331548" y="1736484"/>
                </a:cubicBezTo>
                <a:cubicBezTo>
                  <a:pt x="1295067" y="1700003"/>
                  <a:pt x="1257370" y="1681763"/>
                  <a:pt x="1218457" y="1681763"/>
                </a:cubicBezTo>
                <a:cubicBezTo>
                  <a:pt x="1186841" y="1664738"/>
                  <a:pt x="1152792" y="1627042"/>
                  <a:pt x="1116311" y="1568672"/>
                </a:cubicBezTo>
                <a:cubicBezTo>
                  <a:pt x="1096855" y="1534624"/>
                  <a:pt x="1087127" y="1510303"/>
                  <a:pt x="1087127" y="1495711"/>
                </a:cubicBezTo>
                <a:lnTo>
                  <a:pt x="1087127" y="1473822"/>
                </a:lnTo>
                <a:cubicBezTo>
                  <a:pt x="1099287" y="1459230"/>
                  <a:pt x="1106583" y="1436126"/>
                  <a:pt x="1109015" y="1404509"/>
                </a:cubicBezTo>
                <a:cubicBezTo>
                  <a:pt x="1111447" y="1404509"/>
                  <a:pt x="1123607" y="1392349"/>
                  <a:pt x="1145496" y="1368028"/>
                </a:cubicBezTo>
                <a:cubicBezTo>
                  <a:pt x="1172249" y="1338844"/>
                  <a:pt x="1205081" y="1302363"/>
                  <a:pt x="1243994" y="1258586"/>
                </a:cubicBezTo>
                <a:cubicBezTo>
                  <a:pt x="1251290" y="1258586"/>
                  <a:pt x="1281691" y="1240346"/>
                  <a:pt x="1335196" y="1203865"/>
                </a:cubicBezTo>
                <a:cubicBezTo>
                  <a:pt x="1357084" y="1203865"/>
                  <a:pt x="1376541" y="1216025"/>
                  <a:pt x="1393565" y="1240346"/>
                </a:cubicBezTo>
                <a:cubicBezTo>
                  <a:pt x="1398429" y="1240346"/>
                  <a:pt x="1405725" y="1237914"/>
                  <a:pt x="1415453" y="1233050"/>
                </a:cubicBezTo>
                <a:cubicBezTo>
                  <a:pt x="1464095" y="1237914"/>
                  <a:pt x="1506655" y="1241562"/>
                  <a:pt x="1543136" y="1243994"/>
                </a:cubicBezTo>
                <a:cubicBezTo>
                  <a:pt x="1574753" y="1246426"/>
                  <a:pt x="1597857" y="1247642"/>
                  <a:pt x="1612449" y="1247642"/>
                </a:cubicBezTo>
                <a:cubicBezTo>
                  <a:pt x="1753508" y="1199001"/>
                  <a:pt x="1932264" y="1174680"/>
                  <a:pt x="2148716" y="1174680"/>
                </a:cubicBezTo>
                <a:lnTo>
                  <a:pt x="2148716" y="1178328"/>
                </a:lnTo>
                <a:lnTo>
                  <a:pt x="2166957" y="1171032"/>
                </a:lnTo>
                <a:cubicBezTo>
                  <a:pt x="2215597" y="1175897"/>
                  <a:pt x="2241135" y="1178328"/>
                  <a:pt x="2243566" y="1178328"/>
                </a:cubicBezTo>
                <a:cubicBezTo>
                  <a:pt x="2248430" y="1178328"/>
                  <a:pt x="2250862" y="1177112"/>
                  <a:pt x="2250862" y="1174680"/>
                </a:cubicBezTo>
                <a:lnTo>
                  <a:pt x="2280047" y="1178328"/>
                </a:lnTo>
                <a:cubicBezTo>
                  <a:pt x="2360305" y="1178328"/>
                  <a:pt x="2418674" y="1172248"/>
                  <a:pt x="2455155" y="1160088"/>
                </a:cubicBezTo>
                <a:cubicBezTo>
                  <a:pt x="2457587" y="1160088"/>
                  <a:pt x="2458803" y="1163736"/>
                  <a:pt x="2458803" y="1171032"/>
                </a:cubicBezTo>
                <a:cubicBezTo>
                  <a:pt x="2478259" y="1166168"/>
                  <a:pt x="2494068" y="1162520"/>
                  <a:pt x="2506228" y="1160088"/>
                </a:cubicBezTo>
                <a:cubicBezTo>
                  <a:pt x="2515956" y="1157656"/>
                  <a:pt x="2523252" y="1156440"/>
                  <a:pt x="2528116" y="1156440"/>
                </a:cubicBezTo>
                <a:cubicBezTo>
                  <a:pt x="2537845" y="1156440"/>
                  <a:pt x="2545141" y="1157656"/>
                  <a:pt x="2550005" y="1160088"/>
                </a:cubicBezTo>
                <a:close/>
                <a:moveTo>
                  <a:pt x="11741943" y="718671"/>
                </a:moveTo>
                <a:cubicBezTo>
                  <a:pt x="11734647" y="733263"/>
                  <a:pt x="11726134" y="756368"/>
                  <a:pt x="11716407" y="787984"/>
                </a:cubicBezTo>
                <a:cubicBezTo>
                  <a:pt x="11704246" y="831761"/>
                  <a:pt x="11692086" y="880402"/>
                  <a:pt x="11679926" y="933908"/>
                </a:cubicBezTo>
                <a:cubicBezTo>
                  <a:pt x="11677494" y="933908"/>
                  <a:pt x="11676278" y="944852"/>
                  <a:pt x="11676278" y="966740"/>
                </a:cubicBezTo>
                <a:cubicBezTo>
                  <a:pt x="11681141" y="971604"/>
                  <a:pt x="11688439" y="974036"/>
                  <a:pt x="11698167" y="974036"/>
                </a:cubicBezTo>
                <a:lnTo>
                  <a:pt x="11756536" y="974036"/>
                </a:lnTo>
                <a:cubicBezTo>
                  <a:pt x="11836794" y="966740"/>
                  <a:pt x="11876922" y="944852"/>
                  <a:pt x="11876922" y="908371"/>
                </a:cubicBezTo>
                <a:cubicBezTo>
                  <a:pt x="11879354" y="901075"/>
                  <a:pt x="11892731" y="885267"/>
                  <a:pt x="11917051" y="860946"/>
                </a:cubicBezTo>
                <a:lnTo>
                  <a:pt x="11935291" y="842706"/>
                </a:lnTo>
                <a:lnTo>
                  <a:pt x="11957180" y="820817"/>
                </a:lnTo>
                <a:cubicBezTo>
                  <a:pt x="11974204" y="798929"/>
                  <a:pt x="11992444" y="779472"/>
                  <a:pt x="12011901" y="762448"/>
                </a:cubicBezTo>
                <a:lnTo>
                  <a:pt x="12011901" y="758800"/>
                </a:lnTo>
                <a:cubicBezTo>
                  <a:pt x="11938940" y="763664"/>
                  <a:pt x="11897594" y="770960"/>
                  <a:pt x="11887866" y="780688"/>
                </a:cubicBezTo>
                <a:lnTo>
                  <a:pt x="11884219" y="780688"/>
                </a:lnTo>
                <a:cubicBezTo>
                  <a:pt x="11879354" y="780688"/>
                  <a:pt x="11876922" y="778256"/>
                  <a:pt x="11876922" y="773392"/>
                </a:cubicBezTo>
                <a:lnTo>
                  <a:pt x="11869626" y="780688"/>
                </a:lnTo>
                <a:cubicBezTo>
                  <a:pt x="11842873" y="780688"/>
                  <a:pt x="11806392" y="762448"/>
                  <a:pt x="11760184" y="725967"/>
                </a:cubicBezTo>
                <a:lnTo>
                  <a:pt x="11752888" y="722319"/>
                </a:lnTo>
                <a:close/>
                <a:moveTo>
                  <a:pt x="13405465" y="623821"/>
                </a:moveTo>
                <a:cubicBezTo>
                  <a:pt x="13405465" y="628685"/>
                  <a:pt x="13401818" y="631117"/>
                  <a:pt x="13394522" y="631117"/>
                </a:cubicBezTo>
                <a:lnTo>
                  <a:pt x="13368985" y="627469"/>
                </a:lnTo>
                <a:cubicBezTo>
                  <a:pt x="13349529" y="639629"/>
                  <a:pt x="13313048" y="649358"/>
                  <a:pt x="13259543" y="656654"/>
                </a:cubicBezTo>
                <a:cubicBezTo>
                  <a:pt x="13259543" y="671246"/>
                  <a:pt x="13213334" y="680974"/>
                  <a:pt x="13120916" y="685838"/>
                </a:cubicBezTo>
                <a:lnTo>
                  <a:pt x="13099027" y="682190"/>
                </a:lnTo>
                <a:lnTo>
                  <a:pt x="13058898" y="682190"/>
                </a:lnTo>
                <a:cubicBezTo>
                  <a:pt x="13046738" y="682190"/>
                  <a:pt x="13035795" y="683406"/>
                  <a:pt x="13026066" y="685838"/>
                </a:cubicBezTo>
                <a:lnTo>
                  <a:pt x="12996881" y="682190"/>
                </a:lnTo>
                <a:lnTo>
                  <a:pt x="12989585" y="682190"/>
                </a:lnTo>
                <a:cubicBezTo>
                  <a:pt x="12987152" y="682190"/>
                  <a:pt x="12983505" y="683406"/>
                  <a:pt x="12978641" y="685838"/>
                </a:cubicBezTo>
                <a:cubicBezTo>
                  <a:pt x="12930000" y="678542"/>
                  <a:pt x="12857038" y="674894"/>
                  <a:pt x="12759757" y="674894"/>
                </a:cubicBezTo>
                <a:lnTo>
                  <a:pt x="12730572" y="674894"/>
                </a:lnTo>
                <a:cubicBezTo>
                  <a:pt x="12720843" y="674894"/>
                  <a:pt x="12702603" y="678542"/>
                  <a:pt x="12675850" y="685838"/>
                </a:cubicBezTo>
                <a:lnTo>
                  <a:pt x="12621129" y="682190"/>
                </a:lnTo>
                <a:lnTo>
                  <a:pt x="12595593" y="693135"/>
                </a:lnTo>
                <a:cubicBezTo>
                  <a:pt x="12585864" y="688270"/>
                  <a:pt x="12579785" y="685838"/>
                  <a:pt x="12577353" y="685838"/>
                </a:cubicBezTo>
                <a:lnTo>
                  <a:pt x="12562761" y="693135"/>
                </a:lnTo>
                <a:lnTo>
                  <a:pt x="12548168" y="685838"/>
                </a:lnTo>
                <a:cubicBezTo>
                  <a:pt x="12523847" y="695567"/>
                  <a:pt x="12511687" y="705295"/>
                  <a:pt x="12511687" y="715023"/>
                </a:cubicBezTo>
                <a:lnTo>
                  <a:pt x="12467911" y="704079"/>
                </a:lnTo>
                <a:lnTo>
                  <a:pt x="12449670" y="704079"/>
                </a:lnTo>
                <a:cubicBezTo>
                  <a:pt x="12442374" y="706511"/>
                  <a:pt x="12438725" y="711375"/>
                  <a:pt x="12438725" y="718671"/>
                </a:cubicBezTo>
                <a:cubicBezTo>
                  <a:pt x="12453319" y="747856"/>
                  <a:pt x="12477638" y="779472"/>
                  <a:pt x="12511687" y="813521"/>
                </a:cubicBezTo>
                <a:lnTo>
                  <a:pt x="12511687" y="824465"/>
                </a:lnTo>
                <a:cubicBezTo>
                  <a:pt x="12506822" y="863378"/>
                  <a:pt x="12494663" y="892563"/>
                  <a:pt x="12475207" y="912019"/>
                </a:cubicBezTo>
                <a:cubicBezTo>
                  <a:pt x="12484934" y="914451"/>
                  <a:pt x="12489799" y="918099"/>
                  <a:pt x="12489799" y="922963"/>
                </a:cubicBezTo>
                <a:cubicBezTo>
                  <a:pt x="12628425" y="910803"/>
                  <a:pt x="12718412" y="904723"/>
                  <a:pt x="12759757" y="904723"/>
                </a:cubicBezTo>
                <a:lnTo>
                  <a:pt x="12759757" y="890131"/>
                </a:lnTo>
                <a:lnTo>
                  <a:pt x="12745164" y="864594"/>
                </a:lnTo>
                <a:cubicBezTo>
                  <a:pt x="12752460" y="859730"/>
                  <a:pt x="12756108" y="853650"/>
                  <a:pt x="12756108" y="846354"/>
                </a:cubicBezTo>
                <a:cubicBezTo>
                  <a:pt x="12748812" y="846354"/>
                  <a:pt x="12745164" y="842706"/>
                  <a:pt x="12745164" y="835410"/>
                </a:cubicBezTo>
                <a:cubicBezTo>
                  <a:pt x="12771917" y="818385"/>
                  <a:pt x="12796237" y="806225"/>
                  <a:pt x="12818125" y="798929"/>
                </a:cubicBezTo>
                <a:cubicBezTo>
                  <a:pt x="12866767" y="796497"/>
                  <a:pt x="12891087" y="783120"/>
                  <a:pt x="12891087" y="758800"/>
                </a:cubicBezTo>
                <a:lnTo>
                  <a:pt x="12938512" y="758800"/>
                </a:lnTo>
                <a:cubicBezTo>
                  <a:pt x="12955537" y="758800"/>
                  <a:pt x="12965264" y="760016"/>
                  <a:pt x="12967697" y="762448"/>
                </a:cubicBezTo>
                <a:lnTo>
                  <a:pt x="12978641" y="758800"/>
                </a:lnTo>
                <a:cubicBezTo>
                  <a:pt x="13002962" y="758800"/>
                  <a:pt x="13037010" y="763664"/>
                  <a:pt x="13080787" y="773392"/>
                </a:cubicBezTo>
                <a:cubicBezTo>
                  <a:pt x="13080787" y="766096"/>
                  <a:pt x="13086867" y="762448"/>
                  <a:pt x="13099027" y="762448"/>
                </a:cubicBezTo>
                <a:cubicBezTo>
                  <a:pt x="13147668" y="796497"/>
                  <a:pt x="13196309" y="817169"/>
                  <a:pt x="13244951" y="824465"/>
                </a:cubicBezTo>
                <a:cubicBezTo>
                  <a:pt x="13271702" y="856082"/>
                  <a:pt x="13285080" y="874322"/>
                  <a:pt x="13285080" y="879186"/>
                </a:cubicBezTo>
                <a:cubicBezTo>
                  <a:pt x="13280216" y="910803"/>
                  <a:pt x="13277783" y="930259"/>
                  <a:pt x="13277783" y="937556"/>
                </a:cubicBezTo>
                <a:cubicBezTo>
                  <a:pt x="13304535" y="918099"/>
                  <a:pt x="13384793" y="891347"/>
                  <a:pt x="13518556" y="857298"/>
                </a:cubicBezTo>
                <a:cubicBezTo>
                  <a:pt x="13525852" y="852434"/>
                  <a:pt x="13541660" y="850002"/>
                  <a:pt x="13565981" y="850002"/>
                </a:cubicBezTo>
                <a:cubicBezTo>
                  <a:pt x="13561117" y="840273"/>
                  <a:pt x="13558685" y="831761"/>
                  <a:pt x="13558685" y="824465"/>
                </a:cubicBezTo>
                <a:cubicBezTo>
                  <a:pt x="13548956" y="824465"/>
                  <a:pt x="13544093" y="826897"/>
                  <a:pt x="13544093" y="831761"/>
                </a:cubicBezTo>
                <a:lnTo>
                  <a:pt x="13500315" y="824465"/>
                </a:lnTo>
                <a:lnTo>
                  <a:pt x="13482076" y="824465"/>
                </a:lnTo>
                <a:lnTo>
                  <a:pt x="13452890" y="831761"/>
                </a:lnTo>
                <a:lnTo>
                  <a:pt x="13452890" y="824465"/>
                </a:lnTo>
                <a:cubicBezTo>
                  <a:pt x="13467484" y="809873"/>
                  <a:pt x="13480859" y="784336"/>
                  <a:pt x="13493019" y="747856"/>
                </a:cubicBezTo>
                <a:cubicBezTo>
                  <a:pt x="13536797" y="718671"/>
                  <a:pt x="13568413" y="682190"/>
                  <a:pt x="13587869" y="638413"/>
                </a:cubicBezTo>
                <a:cubicBezTo>
                  <a:pt x="13558685" y="631117"/>
                  <a:pt x="13542877" y="627469"/>
                  <a:pt x="13540444" y="627469"/>
                </a:cubicBezTo>
                <a:lnTo>
                  <a:pt x="13533148" y="627469"/>
                </a:lnTo>
                <a:lnTo>
                  <a:pt x="13518556" y="631117"/>
                </a:lnTo>
                <a:cubicBezTo>
                  <a:pt x="13457754" y="626253"/>
                  <a:pt x="13420058" y="623821"/>
                  <a:pt x="13405465" y="623821"/>
                </a:cubicBezTo>
                <a:close/>
                <a:moveTo>
                  <a:pt x="8598922" y="601933"/>
                </a:moveTo>
                <a:lnTo>
                  <a:pt x="8595274" y="612877"/>
                </a:lnTo>
                <a:cubicBezTo>
                  <a:pt x="8595274" y="622605"/>
                  <a:pt x="8598922" y="627469"/>
                  <a:pt x="8606218" y="627469"/>
                </a:cubicBezTo>
                <a:lnTo>
                  <a:pt x="8613514" y="627469"/>
                </a:lnTo>
                <a:lnTo>
                  <a:pt x="8613514" y="612877"/>
                </a:lnTo>
                <a:cubicBezTo>
                  <a:pt x="8613514" y="605581"/>
                  <a:pt x="8608650" y="601933"/>
                  <a:pt x="8598922" y="601933"/>
                </a:cubicBezTo>
                <a:close/>
                <a:moveTo>
                  <a:pt x="1488415" y="156867"/>
                </a:moveTo>
                <a:lnTo>
                  <a:pt x="1488415" y="164163"/>
                </a:lnTo>
                <a:lnTo>
                  <a:pt x="1499359" y="156867"/>
                </a:lnTo>
                <a:cubicBezTo>
                  <a:pt x="1518815" y="164163"/>
                  <a:pt x="1528544" y="171460"/>
                  <a:pt x="1528544" y="178756"/>
                </a:cubicBezTo>
                <a:lnTo>
                  <a:pt x="1557729" y="167812"/>
                </a:lnTo>
                <a:cubicBezTo>
                  <a:pt x="1567457" y="167812"/>
                  <a:pt x="1575969" y="171460"/>
                  <a:pt x="1583265" y="178756"/>
                </a:cubicBezTo>
                <a:lnTo>
                  <a:pt x="1590561" y="167812"/>
                </a:lnTo>
                <a:cubicBezTo>
                  <a:pt x="1605153" y="175108"/>
                  <a:pt x="1612449" y="179972"/>
                  <a:pt x="1612449" y="182404"/>
                </a:cubicBezTo>
                <a:lnTo>
                  <a:pt x="1623394" y="178756"/>
                </a:lnTo>
                <a:cubicBezTo>
                  <a:pt x="1633122" y="178756"/>
                  <a:pt x="1648930" y="198212"/>
                  <a:pt x="1670819" y="237125"/>
                </a:cubicBezTo>
                <a:cubicBezTo>
                  <a:pt x="1736484" y="246853"/>
                  <a:pt x="1770533" y="256581"/>
                  <a:pt x="1772965" y="266310"/>
                </a:cubicBezTo>
                <a:cubicBezTo>
                  <a:pt x="1775397" y="266310"/>
                  <a:pt x="1776613" y="265094"/>
                  <a:pt x="1776613" y="262662"/>
                </a:cubicBezTo>
                <a:cubicBezTo>
                  <a:pt x="1805797" y="262662"/>
                  <a:pt x="1843494" y="283334"/>
                  <a:pt x="1889703" y="324679"/>
                </a:cubicBezTo>
                <a:cubicBezTo>
                  <a:pt x="1935912" y="331975"/>
                  <a:pt x="1982121" y="366024"/>
                  <a:pt x="2028330" y="426825"/>
                </a:cubicBezTo>
                <a:cubicBezTo>
                  <a:pt x="2030762" y="426825"/>
                  <a:pt x="2044138" y="445065"/>
                  <a:pt x="2068459" y="481546"/>
                </a:cubicBezTo>
                <a:lnTo>
                  <a:pt x="2068459" y="510731"/>
                </a:lnTo>
                <a:lnTo>
                  <a:pt x="2053867" y="528971"/>
                </a:lnTo>
                <a:lnTo>
                  <a:pt x="2053867" y="547211"/>
                </a:lnTo>
                <a:cubicBezTo>
                  <a:pt x="2066027" y="547211"/>
                  <a:pt x="2073323" y="548427"/>
                  <a:pt x="2075755" y="550860"/>
                </a:cubicBezTo>
                <a:cubicBezTo>
                  <a:pt x="2092780" y="548427"/>
                  <a:pt x="2111020" y="547211"/>
                  <a:pt x="2130476" y="547211"/>
                </a:cubicBezTo>
                <a:lnTo>
                  <a:pt x="2181549" y="547211"/>
                </a:lnTo>
                <a:cubicBezTo>
                  <a:pt x="2188845" y="547211"/>
                  <a:pt x="2196142" y="548427"/>
                  <a:pt x="2203438" y="550860"/>
                </a:cubicBezTo>
                <a:cubicBezTo>
                  <a:pt x="2208301" y="548427"/>
                  <a:pt x="2216814" y="547211"/>
                  <a:pt x="2228974" y="547211"/>
                </a:cubicBezTo>
                <a:lnTo>
                  <a:pt x="2228974" y="550860"/>
                </a:lnTo>
                <a:lnTo>
                  <a:pt x="2239918" y="547211"/>
                </a:lnTo>
                <a:lnTo>
                  <a:pt x="2261807" y="550860"/>
                </a:lnTo>
                <a:lnTo>
                  <a:pt x="2272751" y="547211"/>
                </a:lnTo>
                <a:lnTo>
                  <a:pt x="2280047" y="547211"/>
                </a:lnTo>
                <a:cubicBezTo>
                  <a:pt x="2284911" y="547211"/>
                  <a:pt x="2287343" y="548427"/>
                  <a:pt x="2287343" y="550860"/>
                </a:cubicBezTo>
                <a:cubicBezTo>
                  <a:pt x="2314096" y="548427"/>
                  <a:pt x="2333552" y="544779"/>
                  <a:pt x="2345713" y="539915"/>
                </a:cubicBezTo>
                <a:cubicBezTo>
                  <a:pt x="2355441" y="544779"/>
                  <a:pt x="2362737" y="547211"/>
                  <a:pt x="2367601" y="547211"/>
                </a:cubicBezTo>
                <a:cubicBezTo>
                  <a:pt x="2372465" y="542348"/>
                  <a:pt x="2377329" y="539915"/>
                  <a:pt x="2382193" y="539915"/>
                </a:cubicBezTo>
                <a:cubicBezTo>
                  <a:pt x="2382193" y="547211"/>
                  <a:pt x="2387058" y="550860"/>
                  <a:pt x="2396786" y="550860"/>
                </a:cubicBezTo>
                <a:cubicBezTo>
                  <a:pt x="2408946" y="543563"/>
                  <a:pt x="2419890" y="539915"/>
                  <a:pt x="2429618" y="539915"/>
                </a:cubicBezTo>
                <a:lnTo>
                  <a:pt x="2429618" y="547211"/>
                </a:lnTo>
                <a:lnTo>
                  <a:pt x="2440563" y="539915"/>
                </a:lnTo>
                <a:lnTo>
                  <a:pt x="2484339" y="539915"/>
                </a:lnTo>
                <a:lnTo>
                  <a:pt x="2520820" y="547211"/>
                </a:lnTo>
                <a:cubicBezTo>
                  <a:pt x="2540277" y="539915"/>
                  <a:pt x="2550005" y="533835"/>
                  <a:pt x="2550005" y="528971"/>
                </a:cubicBezTo>
                <a:lnTo>
                  <a:pt x="2579189" y="536267"/>
                </a:lnTo>
                <a:lnTo>
                  <a:pt x="2601078" y="536267"/>
                </a:lnTo>
                <a:cubicBezTo>
                  <a:pt x="2625398" y="536267"/>
                  <a:pt x="2642422" y="527755"/>
                  <a:pt x="2652151" y="510731"/>
                </a:cubicBezTo>
                <a:lnTo>
                  <a:pt x="2692280" y="518027"/>
                </a:lnTo>
                <a:lnTo>
                  <a:pt x="2706872" y="518027"/>
                </a:lnTo>
                <a:cubicBezTo>
                  <a:pt x="2723897" y="501003"/>
                  <a:pt x="2740921" y="492490"/>
                  <a:pt x="2757945" y="492490"/>
                </a:cubicBezTo>
                <a:cubicBezTo>
                  <a:pt x="2762809" y="504651"/>
                  <a:pt x="2771322" y="514379"/>
                  <a:pt x="2783482" y="521675"/>
                </a:cubicBezTo>
                <a:cubicBezTo>
                  <a:pt x="2788346" y="519243"/>
                  <a:pt x="2793210" y="518027"/>
                  <a:pt x="2798074" y="518027"/>
                </a:cubicBezTo>
                <a:lnTo>
                  <a:pt x="2812666" y="521675"/>
                </a:lnTo>
                <a:cubicBezTo>
                  <a:pt x="2824827" y="514379"/>
                  <a:pt x="2836987" y="510731"/>
                  <a:pt x="2849147" y="510731"/>
                </a:cubicBezTo>
                <a:cubicBezTo>
                  <a:pt x="2851579" y="513163"/>
                  <a:pt x="2852795" y="528971"/>
                  <a:pt x="2852795" y="558156"/>
                </a:cubicBezTo>
                <a:lnTo>
                  <a:pt x="2903868" y="528971"/>
                </a:lnTo>
                <a:cubicBezTo>
                  <a:pt x="2903868" y="536267"/>
                  <a:pt x="2913596" y="542348"/>
                  <a:pt x="2933053" y="547211"/>
                </a:cubicBezTo>
                <a:lnTo>
                  <a:pt x="2933053" y="580044"/>
                </a:lnTo>
                <a:cubicBezTo>
                  <a:pt x="3037631" y="604365"/>
                  <a:pt x="3089920" y="628685"/>
                  <a:pt x="3089920" y="653006"/>
                </a:cubicBezTo>
                <a:cubicBezTo>
                  <a:pt x="3170177" y="694351"/>
                  <a:pt x="3212739" y="721103"/>
                  <a:pt x="3217603" y="733263"/>
                </a:cubicBezTo>
                <a:cubicBezTo>
                  <a:pt x="3239491" y="733263"/>
                  <a:pt x="3250435" y="741775"/>
                  <a:pt x="3250435" y="758800"/>
                </a:cubicBezTo>
                <a:lnTo>
                  <a:pt x="3265028" y="744208"/>
                </a:lnTo>
                <a:lnTo>
                  <a:pt x="3272324" y="758800"/>
                </a:lnTo>
                <a:lnTo>
                  <a:pt x="3272324" y="762448"/>
                </a:lnTo>
                <a:cubicBezTo>
                  <a:pt x="3250435" y="772176"/>
                  <a:pt x="3234627" y="814737"/>
                  <a:pt x="3224899" y="890131"/>
                </a:cubicBezTo>
                <a:cubicBezTo>
                  <a:pt x="3190850" y="916883"/>
                  <a:pt x="3166530" y="930259"/>
                  <a:pt x="3151937" y="930259"/>
                </a:cubicBezTo>
                <a:lnTo>
                  <a:pt x="3140993" y="922963"/>
                </a:lnTo>
                <a:cubicBezTo>
                  <a:pt x="3131265" y="937556"/>
                  <a:pt x="3089920" y="953364"/>
                  <a:pt x="3016958" y="970388"/>
                </a:cubicBezTo>
                <a:cubicBezTo>
                  <a:pt x="3016958" y="975252"/>
                  <a:pt x="3006014" y="984981"/>
                  <a:pt x="2984126" y="999573"/>
                </a:cubicBezTo>
                <a:cubicBezTo>
                  <a:pt x="2964669" y="977684"/>
                  <a:pt x="2939133" y="964308"/>
                  <a:pt x="2907516" y="959444"/>
                </a:cubicBezTo>
                <a:lnTo>
                  <a:pt x="2903868" y="970388"/>
                </a:lnTo>
                <a:lnTo>
                  <a:pt x="2871036" y="963092"/>
                </a:lnTo>
                <a:cubicBezTo>
                  <a:pt x="2866171" y="967956"/>
                  <a:pt x="2860091" y="970388"/>
                  <a:pt x="2852795" y="970388"/>
                </a:cubicBezTo>
                <a:cubicBezTo>
                  <a:pt x="2852795" y="958228"/>
                  <a:pt x="2834555" y="948500"/>
                  <a:pt x="2798074" y="941204"/>
                </a:cubicBezTo>
                <a:cubicBezTo>
                  <a:pt x="2798074" y="953364"/>
                  <a:pt x="2795642" y="959444"/>
                  <a:pt x="2790777" y="959444"/>
                </a:cubicBezTo>
                <a:lnTo>
                  <a:pt x="2776185" y="959444"/>
                </a:lnTo>
                <a:lnTo>
                  <a:pt x="2776185" y="944852"/>
                </a:lnTo>
                <a:lnTo>
                  <a:pt x="2714168" y="944852"/>
                </a:lnTo>
                <a:lnTo>
                  <a:pt x="2699576" y="959444"/>
                </a:lnTo>
                <a:cubicBezTo>
                  <a:pt x="2689848" y="959444"/>
                  <a:pt x="2684983" y="954580"/>
                  <a:pt x="2684983" y="944852"/>
                </a:cubicBezTo>
                <a:lnTo>
                  <a:pt x="2663095" y="959444"/>
                </a:lnTo>
                <a:lnTo>
                  <a:pt x="2626614" y="952148"/>
                </a:lnTo>
                <a:lnTo>
                  <a:pt x="2597429" y="959444"/>
                </a:lnTo>
                <a:cubicBezTo>
                  <a:pt x="2597429" y="957012"/>
                  <a:pt x="2593782" y="953364"/>
                  <a:pt x="2586486" y="948500"/>
                </a:cubicBezTo>
                <a:cubicBezTo>
                  <a:pt x="2579189" y="943636"/>
                  <a:pt x="2568245" y="938771"/>
                  <a:pt x="2553653" y="933908"/>
                </a:cubicBezTo>
                <a:lnTo>
                  <a:pt x="2539061" y="933908"/>
                </a:lnTo>
                <a:cubicBezTo>
                  <a:pt x="2531764" y="936340"/>
                  <a:pt x="2525684" y="939988"/>
                  <a:pt x="2520820" y="944852"/>
                </a:cubicBezTo>
                <a:cubicBezTo>
                  <a:pt x="2515956" y="947284"/>
                  <a:pt x="2513524" y="949716"/>
                  <a:pt x="2513524" y="952148"/>
                </a:cubicBezTo>
                <a:cubicBezTo>
                  <a:pt x="2477043" y="947284"/>
                  <a:pt x="2458803" y="941204"/>
                  <a:pt x="2458803" y="933908"/>
                </a:cubicBezTo>
                <a:cubicBezTo>
                  <a:pt x="2453939" y="938771"/>
                  <a:pt x="2447859" y="941204"/>
                  <a:pt x="2440563" y="941204"/>
                </a:cubicBezTo>
                <a:cubicBezTo>
                  <a:pt x="2423538" y="938771"/>
                  <a:pt x="2415026" y="930259"/>
                  <a:pt x="2415026" y="915667"/>
                </a:cubicBezTo>
                <a:cubicBezTo>
                  <a:pt x="2407730" y="918099"/>
                  <a:pt x="2394353" y="924179"/>
                  <a:pt x="2374897" y="933908"/>
                </a:cubicBezTo>
                <a:cubicBezTo>
                  <a:pt x="2372465" y="933908"/>
                  <a:pt x="2371249" y="932691"/>
                  <a:pt x="2371249" y="930259"/>
                </a:cubicBezTo>
                <a:cubicBezTo>
                  <a:pt x="2339633" y="944852"/>
                  <a:pt x="2315312" y="952148"/>
                  <a:pt x="2298287" y="952148"/>
                </a:cubicBezTo>
                <a:cubicBezTo>
                  <a:pt x="2298287" y="944852"/>
                  <a:pt x="2292207" y="938771"/>
                  <a:pt x="2280047" y="933908"/>
                </a:cubicBezTo>
                <a:lnTo>
                  <a:pt x="2258159" y="952148"/>
                </a:lnTo>
                <a:cubicBezTo>
                  <a:pt x="2226542" y="937556"/>
                  <a:pt x="2208301" y="930259"/>
                  <a:pt x="2203438" y="930259"/>
                </a:cubicBezTo>
                <a:cubicBezTo>
                  <a:pt x="2203438" y="937556"/>
                  <a:pt x="2197358" y="941204"/>
                  <a:pt x="2185197" y="941204"/>
                </a:cubicBezTo>
                <a:lnTo>
                  <a:pt x="2166957" y="937556"/>
                </a:lnTo>
                <a:lnTo>
                  <a:pt x="2152365" y="937556"/>
                </a:lnTo>
                <a:lnTo>
                  <a:pt x="2137772" y="933908"/>
                </a:lnTo>
                <a:cubicBezTo>
                  <a:pt x="2137772" y="941204"/>
                  <a:pt x="2134124" y="944852"/>
                  <a:pt x="2126828" y="944852"/>
                </a:cubicBezTo>
                <a:lnTo>
                  <a:pt x="2112236" y="944852"/>
                </a:lnTo>
                <a:lnTo>
                  <a:pt x="2112236" y="941204"/>
                </a:lnTo>
                <a:lnTo>
                  <a:pt x="2119532" y="930259"/>
                </a:lnTo>
                <a:lnTo>
                  <a:pt x="2112236" y="930259"/>
                </a:lnTo>
                <a:lnTo>
                  <a:pt x="2083051" y="933908"/>
                </a:lnTo>
                <a:cubicBezTo>
                  <a:pt x="2078187" y="931476"/>
                  <a:pt x="2073323" y="930259"/>
                  <a:pt x="2068459" y="930259"/>
                </a:cubicBezTo>
                <a:cubicBezTo>
                  <a:pt x="2068459" y="937556"/>
                  <a:pt x="2056298" y="942419"/>
                  <a:pt x="2031978" y="944852"/>
                </a:cubicBezTo>
                <a:lnTo>
                  <a:pt x="2031978" y="941204"/>
                </a:lnTo>
                <a:lnTo>
                  <a:pt x="2024682" y="944852"/>
                </a:lnTo>
                <a:cubicBezTo>
                  <a:pt x="2007657" y="935123"/>
                  <a:pt x="1994281" y="930259"/>
                  <a:pt x="1984553" y="930259"/>
                </a:cubicBezTo>
                <a:lnTo>
                  <a:pt x="1940776" y="933908"/>
                </a:lnTo>
                <a:cubicBezTo>
                  <a:pt x="1940776" y="931476"/>
                  <a:pt x="1938344" y="930259"/>
                  <a:pt x="1933480" y="930259"/>
                </a:cubicBezTo>
                <a:cubicBezTo>
                  <a:pt x="1933480" y="935123"/>
                  <a:pt x="1922536" y="944852"/>
                  <a:pt x="1900647" y="959444"/>
                </a:cubicBezTo>
                <a:lnTo>
                  <a:pt x="1882407" y="959444"/>
                </a:lnTo>
                <a:lnTo>
                  <a:pt x="1845926" y="941204"/>
                </a:lnTo>
                <a:cubicBezTo>
                  <a:pt x="1845926" y="948500"/>
                  <a:pt x="1836198" y="954580"/>
                  <a:pt x="1816742" y="959444"/>
                </a:cubicBezTo>
                <a:cubicBezTo>
                  <a:pt x="1816742" y="949716"/>
                  <a:pt x="1811878" y="944852"/>
                  <a:pt x="1802149" y="944852"/>
                </a:cubicBezTo>
                <a:cubicBezTo>
                  <a:pt x="1802149" y="954580"/>
                  <a:pt x="1797285" y="960660"/>
                  <a:pt x="1787557" y="963092"/>
                </a:cubicBezTo>
                <a:lnTo>
                  <a:pt x="1772965" y="963092"/>
                </a:lnTo>
                <a:cubicBezTo>
                  <a:pt x="1765669" y="963092"/>
                  <a:pt x="1762021" y="957012"/>
                  <a:pt x="1762021" y="944852"/>
                </a:cubicBezTo>
                <a:lnTo>
                  <a:pt x="1743780" y="944852"/>
                </a:lnTo>
                <a:cubicBezTo>
                  <a:pt x="1743780" y="947284"/>
                  <a:pt x="1741348" y="953364"/>
                  <a:pt x="1736484" y="963092"/>
                </a:cubicBezTo>
                <a:lnTo>
                  <a:pt x="1678115" y="944852"/>
                </a:lnTo>
                <a:cubicBezTo>
                  <a:pt x="1673251" y="957012"/>
                  <a:pt x="1661091" y="963092"/>
                  <a:pt x="1641634" y="963092"/>
                </a:cubicBezTo>
                <a:cubicBezTo>
                  <a:pt x="1617314" y="960660"/>
                  <a:pt x="1605153" y="954580"/>
                  <a:pt x="1605153" y="944852"/>
                </a:cubicBezTo>
                <a:lnTo>
                  <a:pt x="1590561" y="952148"/>
                </a:lnTo>
                <a:lnTo>
                  <a:pt x="1583265" y="952148"/>
                </a:lnTo>
                <a:cubicBezTo>
                  <a:pt x="1578401" y="952148"/>
                  <a:pt x="1575969" y="949716"/>
                  <a:pt x="1575969" y="944852"/>
                </a:cubicBezTo>
                <a:cubicBezTo>
                  <a:pt x="1563808" y="959444"/>
                  <a:pt x="1526112" y="970388"/>
                  <a:pt x="1462878" y="977684"/>
                </a:cubicBezTo>
                <a:lnTo>
                  <a:pt x="1430046" y="970388"/>
                </a:lnTo>
                <a:lnTo>
                  <a:pt x="1415453" y="977684"/>
                </a:lnTo>
                <a:cubicBezTo>
                  <a:pt x="1405725" y="972820"/>
                  <a:pt x="1397213" y="970388"/>
                  <a:pt x="1389917" y="970388"/>
                </a:cubicBezTo>
                <a:lnTo>
                  <a:pt x="1375325" y="984981"/>
                </a:lnTo>
                <a:lnTo>
                  <a:pt x="1335196" y="977684"/>
                </a:lnTo>
                <a:lnTo>
                  <a:pt x="1320603" y="984981"/>
                </a:lnTo>
                <a:lnTo>
                  <a:pt x="1320603" y="977684"/>
                </a:lnTo>
                <a:lnTo>
                  <a:pt x="1306011" y="984981"/>
                </a:lnTo>
                <a:lnTo>
                  <a:pt x="1291419" y="977684"/>
                </a:lnTo>
                <a:cubicBezTo>
                  <a:pt x="1291419" y="982548"/>
                  <a:pt x="1275610" y="989844"/>
                  <a:pt x="1243994" y="999573"/>
                </a:cubicBezTo>
                <a:lnTo>
                  <a:pt x="1203865" y="992277"/>
                </a:lnTo>
                <a:lnTo>
                  <a:pt x="1163736" y="999573"/>
                </a:lnTo>
                <a:lnTo>
                  <a:pt x="1163736" y="992277"/>
                </a:lnTo>
                <a:cubicBezTo>
                  <a:pt x="1156440" y="997141"/>
                  <a:pt x="1150360" y="1000789"/>
                  <a:pt x="1145496" y="1003221"/>
                </a:cubicBezTo>
                <a:cubicBezTo>
                  <a:pt x="1140632" y="1005653"/>
                  <a:pt x="1136984" y="1006869"/>
                  <a:pt x="1134551" y="1006869"/>
                </a:cubicBezTo>
                <a:lnTo>
                  <a:pt x="1119959" y="1003221"/>
                </a:lnTo>
                <a:lnTo>
                  <a:pt x="1105367" y="1003221"/>
                </a:lnTo>
                <a:lnTo>
                  <a:pt x="1087127" y="999573"/>
                </a:lnTo>
                <a:cubicBezTo>
                  <a:pt x="1074966" y="1009301"/>
                  <a:pt x="1064022" y="1014165"/>
                  <a:pt x="1054294" y="1014165"/>
                </a:cubicBezTo>
                <a:cubicBezTo>
                  <a:pt x="1049430" y="1009301"/>
                  <a:pt x="1043350" y="1006869"/>
                  <a:pt x="1036054" y="1006869"/>
                </a:cubicBezTo>
                <a:lnTo>
                  <a:pt x="1032405" y="1014165"/>
                </a:lnTo>
                <a:cubicBezTo>
                  <a:pt x="1029973" y="1016597"/>
                  <a:pt x="1026325" y="1019029"/>
                  <a:pt x="1021461" y="1021461"/>
                </a:cubicBezTo>
                <a:lnTo>
                  <a:pt x="992277" y="1017813"/>
                </a:lnTo>
                <a:cubicBezTo>
                  <a:pt x="992277" y="1027541"/>
                  <a:pt x="983765" y="1032406"/>
                  <a:pt x="966740" y="1032406"/>
                </a:cubicBezTo>
                <a:lnTo>
                  <a:pt x="966740" y="1036054"/>
                </a:lnTo>
                <a:cubicBezTo>
                  <a:pt x="966740" y="1050646"/>
                  <a:pt x="975252" y="1067670"/>
                  <a:pt x="992277" y="1087127"/>
                </a:cubicBezTo>
                <a:lnTo>
                  <a:pt x="992277" y="1090775"/>
                </a:lnTo>
                <a:cubicBezTo>
                  <a:pt x="992277" y="1095639"/>
                  <a:pt x="988628" y="1104151"/>
                  <a:pt x="981332" y="1116311"/>
                </a:cubicBezTo>
                <a:cubicBezTo>
                  <a:pt x="988628" y="1118743"/>
                  <a:pt x="992277" y="1124823"/>
                  <a:pt x="992277" y="1134552"/>
                </a:cubicBezTo>
                <a:cubicBezTo>
                  <a:pt x="984981" y="1134552"/>
                  <a:pt x="981332" y="1138200"/>
                  <a:pt x="981332" y="1145496"/>
                </a:cubicBezTo>
                <a:cubicBezTo>
                  <a:pt x="995925" y="1145496"/>
                  <a:pt x="1004437" y="1146712"/>
                  <a:pt x="1006869" y="1149144"/>
                </a:cubicBezTo>
                <a:lnTo>
                  <a:pt x="1003221" y="1160088"/>
                </a:lnTo>
                <a:lnTo>
                  <a:pt x="1003221" y="1229402"/>
                </a:lnTo>
                <a:lnTo>
                  <a:pt x="992277" y="1243994"/>
                </a:lnTo>
                <a:lnTo>
                  <a:pt x="992277" y="1247642"/>
                </a:lnTo>
                <a:lnTo>
                  <a:pt x="1006869" y="1273178"/>
                </a:lnTo>
                <a:lnTo>
                  <a:pt x="1006869" y="1287771"/>
                </a:lnTo>
                <a:lnTo>
                  <a:pt x="1003221" y="1316955"/>
                </a:lnTo>
                <a:cubicBezTo>
                  <a:pt x="1015381" y="1316955"/>
                  <a:pt x="1021461" y="1320603"/>
                  <a:pt x="1021461" y="1327900"/>
                </a:cubicBezTo>
                <a:lnTo>
                  <a:pt x="1021461" y="1382621"/>
                </a:lnTo>
                <a:cubicBezTo>
                  <a:pt x="1021461" y="1389917"/>
                  <a:pt x="1006869" y="1399645"/>
                  <a:pt x="977684" y="1411805"/>
                </a:cubicBezTo>
                <a:cubicBezTo>
                  <a:pt x="977684" y="1428830"/>
                  <a:pt x="987413" y="1443422"/>
                  <a:pt x="1006869" y="1455582"/>
                </a:cubicBezTo>
                <a:lnTo>
                  <a:pt x="1006869" y="1477470"/>
                </a:lnTo>
                <a:lnTo>
                  <a:pt x="966740" y="1517599"/>
                </a:lnTo>
                <a:cubicBezTo>
                  <a:pt x="971604" y="1532192"/>
                  <a:pt x="974036" y="1540704"/>
                  <a:pt x="974036" y="1543136"/>
                </a:cubicBezTo>
                <a:cubicBezTo>
                  <a:pt x="966740" y="1543136"/>
                  <a:pt x="963092" y="1548000"/>
                  <a:pt x="963092" y="1557728"/>
                </a:cubicBezTo>
                <a:lnTo>
                  <a:pt x="963092" y="1561376"/>
                </a:lnTo>
                <a:cubicBezTo>
                  <a:pt x="972820" y="1561376"/>
                  <a:pt x="977684" y="1565024"/>
                  <a:pt x="977684" y="1572321"/>
                </a:cubicBezTo>
                <a:lnTo>
                  <a:pt x="977684" y="1579617"/>
                </a:lnTo>
                <a:lnTo>
                  <a:pt x="966740" y="1597857"/>
                </a:lnTo>
                <a:lnTo>
                  <a:pt x="966740" y="1623394"/>
                </a:lnTo>
                <a:lnTo>
                  <a:pt x="981332" y="1623394"/>
                </a:lnTo>
                <a:cubicBezTo>
                  <a:pt x="981332" y="1618529"/>
                  <a:pt x="984981" y="1611233"/>
                  <a:pt x="992277" y="1601505"/>
                </a:cubicBezTo>
                <a:cubicBezTo>
                  <a:pt x="1009301" y="1608801"/>
                  <a:pt x="1017813" y="1616097"/>
                  <a:pt x="1017813" y="1623394"/>
                </a:cubicBezTo>
                <a:lnTo>
                  <a:pt x="1017813" y="1652578"/>
                </a:lnTo>
                <a:cubicBezTo>
                  <a:pt x="1017813" y="1662306"/>
                  <a:pt x="1012949" y="1667171"/>
                  <a:pt x="1003221" y="1667171"/>
                </a:cubicBezTo>
                <a:lnTo>
                  <a:pt x="1006869" y="1674467"/>
                </a:lnTo>
                <a:lnTo>
                  <a:pt x="1003221" y="1685411"/>
                </a:lnTo>
                <a:lnTo>
                  <a:pt x="1006869" y="1700003"/>
                </a:lnTo>
                <a:lnTo>
                  <a:pt x="1003221" y="1736484"/>
                </a:lnTo>
                <a:lnTo>
                  <a:pt x="1003221" y="1740132"/>
                </a:lnTo>
                <a:cubicBezTo>
                  <a:pt x="1017813" y="1740132"/>
                  <a:pt x="1025109" y="1749860"/>
                  <a:pt x="1025109" y="1769316"/>
                </a:cubicBezTo>
                <a:cubicBezTo>
                  <a:pt x="1015381" y="1779045"/>
                  <a:pt x="1008085" y="1783909"/>
                  <a:pt x="1003221" y="1783909"/>
                </a:cubicBezTo>
                <a:lnTo>
                  <a:pt x="1003221" y="1794853"/>
                </a:lnTo>
                <a:cubicBezTo>
                  <a:pt x="1022677" y="1794853"/>
                  <a:pt x="1032405" y="1800933"/>
                  <a:pt x="1032405" y="1813093"/>
                </a:cubicBezTo>
                <a:cubicBezTo>
                  <a:pt x="1015381" y="1837414"/>
                  <a:pt x="997141" y="1849574"/>
                  <a:pt x="977684" y="1849574"/>
                </a:cubicBezTo>
                <a:lnTo>
                  <a:pt x="977684" y="1853222"/>
                </a:lnTo>
                <a:lnTo>
                  <a:pt x="981332" y="1867815"/>
                </a:lnTo>
                <a:lnTo>
                  <a:pt x="974036" y="1871463"/>
                </a:lnTo>
                <a:lnTo>
                  <a:pt x="966740" y="1871463"/>
                </a:lnTo>
                <a:lnTo>
                  <a:pt x="966740" y="1882407"/>
                </a:lnTo>
                <a:cubicBezTo>
                  <a:pt x="986197" y="1901863"/>
                  <a:pt x="995925" y="1912807"/>
                  <a:pt x="995925" y="1915240"/>
                </a:cubicBezTo>
                <a:lnTo>
                  <a:pt x="995925" y="1926184"/>
                </a:lnTo>
                <a:lnTo>
                  <a:pt x="981332" y="1944424"/>
                </a:lnTo>
                <a:lnTo>
                  <a:pt x="992277" y="1984553"/>
                </a:lnTo>
                <a:lnTo>
                  <a:pt x="981332" y="1988201"/>
                </a:lnTo>
                <a:lnTo>
                  <a:pt x="974036" y="1991849"/>
                </a:lnTo>
                <a:lnTo>
                  <a:pt x="974036" y="1999145"/>
                </a:lnTo>
                <a:cubicBezTo>
                  <a:pt x="988628" y="1999145"/>
                  <a:pt x="999573" y="2011305"/>
                  <a:pt x="1006869" y="2035626"/>
                </a:cubicBezTo>
                <a:lnTo>
                  <a:pt x="1006869" y="2039274"/>
                </a:lnTo>
                <a:lnTo>
                  <a:pt x="948500" y="2108588"/>
                </a:lnTo>
                <a:lnTo>
                  <a:pt x="948500" y="2112236"/>
                </a:lnTo>
                <a:lnTo>
                  <a:pt x="952148" y="2112236"/>
                </a:lnTo>
                <a:cubicBezTo>
                  <a:pt x="964308" y="2112236"/>
                  <a:pt x="978900" y="2103723"/>
                  <a:pt x="995925" y="2086699"/>
                </a:cubicBezTo>
                <a:lnTo>
                  <a:pt x="1003221" y="2086699"/>
                </a:lnTo>
                <a:cubicBezTo>
                  <a:pt x="1012949" y="2089131"/>
                  <a:pt x="1017813" y="2092779"/>
                  <a:pt x="1017813" y="2097643"/>
                </a:cubicBezTo>
                <a:lnTo>
                  <a:pt x="1003221" y="2115884"/>
                </a:lnTo>
                <a:lnTo>
                  <a:pt x="1003221" y="2123180"/>
                </a:lnTo>
                <a:cubicBezTo>
                  <a:pt x="1017813" y="2123180"/>
                  <a:pt x="1025109" y="2128044"/>
                  <a:pt x="1025109" y="2137772"/>
                </a:cubicBezTo>
                <a:cubicBezTo>
                  <a:pt x="1025109" y="2145068"/>
                  <a:pt x="1019029" y="2148716"/>
                  <a:pt x="1006869" y="2148716"/>
                </a:cubicBezTo>
                <a:lnTo>
                  <a:pt x="1017813" y="2156012"/>
                </a:lnTo>
                <a:lnTo>
                  <a:pt x="1006869" y="2192493"/>
                </a:lnTo>
                <a:cubicBezTo>
                  <a:pt x="1016597" y="2192493"/>
                  <a:pt x="1021461" y="2194925"/>
                  <a:pt x="1021461" y="2199789"/>
                </a:cubicBezTo>
                <a:lnTo>
                  <a:pt x="981332" y="2254510"/>
                </a:lnTo>
                <a:cubicBezTo>
                  <a:pt x="995925" y="2254510"/>
                  <a:pt x="1003221" y="2258158"/>
                  <a:pt x="1003221" y="2265455"/>
                </a:cubicBezTo>
                <a:lnTo>
                  <a:pt x="1003221" y="2269103"/>
                </a:lnTo>
                <a:cubicBezTo>
                  <a:pt x="1003221" y="2278831"/>
                  <a:pt x="999573" y="2283695"/>
                  <a:pt x="992277" y="2283695"/>
                </a:cubicBezTo>
                <a:lnTo>
                  <a:pt x="974036" y="2283695"/>
                </a:lnTo>
                <a:lnTo>
                  <a:pt x="966740" y="2305583"/>
                </a:lnTo>
                <a:cubicBezTo>
                  <a:pt x="1003221" y="2305583"/>
                  <a:pt x="1021461" y="2315312"/>
                  <a:pt x="1021461" y="2334768"/>
                </a:cubicBezTo>
                <a:cubicBezTo>
                  <a:pt x="1011733" y="2346928"/>
                  <a:pt x="1006869" y="2361521"/>
                  <a:pt x="1006869" y="2378545"/>
                </a:cubicBezTo>
                <a:lnTo>
                  <a:pt x="1006869" y="2396785"/>
                </a:lnTo>
                <a:lnTo>
                  <a:pt x="1017813" y="2440562"/>
                </a:lnTo>
                <a:cubicBezTo>
                  <a:pt x="1005653" y="2440562"/>
                  <a:pt x="998357" y="2445426"/>
                  <a:pt x="995925" y="2455155"/>
                </a:cubicBezTo>
                <a:lnTo>
                  <a:pt x="995925" y="2524468"/>
                </a:lnTo>
                <a:cubicBezTo>
                  <a:pt x="995925" y="2541492"/>
                  <a:pt x="999573" y="2556085"/>
                  <a:pt x="1006869" y="2568245"/>
                </a:cubicBezTo>
                <a:cubicBezTo>
                  <a:pt x="1006869" y="2577973"/>
                  <a:pt x="998357" y="2592565"/>
                  <a:pt x="981332" y="2612022"/>
                </a:cubicBezTo>
                <a:lnTo>
                  <a:pt x="981332" y="2619318"/>
                </a:lnTo>
                <a:cubicBezTo>
                  <a:pt x="1008085" y="2619318"/>
                  <a:pt x="1021461" y="2624182"/>
                  <a:pt x="1021461" y="2633910"/>
                </a:cubicBezTo>
                <a:lnTo>
                  <a:pt x="1021461" y="2644855"/>
                </a:lnTo>
                <a:cubicBezTo>
                  <a:pt x="1021461" y="2664311"/>
                  <a:pt x="1003221" y="2698359"/>
                  <a:pt x="966740" y="2747001"/>
                </a:cubicBezTo>
                <a:lnTo>
                  <a:pt x="977684" y="2750649"/>
                </a:lnTo>
                <a:lnTo>
                  <a:pt x="974036" y="2787129"/>
                </a:lnTo>
                <a:lnTo>
                  <a:pt x="922963" y="2787129"/>
                </a:lnTo>
                <a:cubicBezTo>
                  <a:pt x="910803" y="2794426"/>
                  <a:pt x="901075" y="2805370"/>
                  <a:pt x="893779" y="2819962"/>
                </a:cubicBezTo>
                <a:cubicBezTo>
                  <a:pt x="905939" y="2844283"/>
                  <a:pt x="912019" y="2858875"/>
                  <a:pt x="912019" y="2863739"/>
                </a:cubicBezTo>
                <a:cubicBezTo>
                  <a:pt x="882834" y="2866171"/>
                  <a:pt x="868242" y="2872251"/>
                  <a:pt x="868242" y="2881979"/>
                </a:cubicBezTo>
                <a:lnTo>
                  <a:pt x="868242" y="2889275"/>
                </a:lnTo>
                <a:lnTo>
                  <a:pt x="879186" y="2889275"/>
                </a:lnTo>
                <a:lnTo>
                  <a:pt x="919315" y="2881979"/>
                </a:lnTo>
                <a:lnTo>
                  <a:pt x="937555" y="2911164"/>
                </a:lnTo>
                <a:cubicBezTo>
                  <a:pt x="927828" y="2923324"/>
                  <a:pt x="919315" y="2934268"/>
                  <a:pt x="912019" y="2943997"/>
                </a:cubicBezTo>
                <a:cubicBezTo>
                  <a:pt x="907155" y="2951293"/>
                  <a:pt x="904723" y="2956157"/>
                  <a:pt x="904723" y="2958589"/>
                </a:cubicBezTo>
                <a:cubicBezTo>
                  <a:pt x="907155" y="2958589"/>
                  <a:pt x="909587" y="2959805"/>
                  <a:pt x="912019" y="2962237"/>
                </a:cubicBezTo>
                <a:cubicBezTo>
                  <a:pt x="916883" y="2964669"/>
                  <a:pt x="920531" y="2968317"/>
                  <a:pt x="922963" y="2973181"/>
                </a:cubicBezTo>
                <a:cubicBezTo>
                  <a:pt x="922963" y="3014526"/>
                  <a:pt x="913235" y="3035199"/>
                  <a:pt x="893779" y="3035199"/>
                </a:cubicBezTo>
                <a:cubicBezTo>
                  <a:pt x="874322" y="3040063"/>
                  <a:pt x="864594" y="3047359"/>
                  <a:pt x="864594" y="3057087"/>
                </a:cubicBezTo>
                <a:cubicBezTo>
                  <a:pt x="874322" y="3057087"/>
                  <a:pt x="879186" y="3059519"/>
                  <a:pt x="879186" y="3064383"/>
                </a:cubicBezTo>
                <a:lnTo>
                  <a:pt x="879186" y="3075327"/>
                </a:lnTo>
                <a:lnTo>
                  <a:pt x="868242" y="3086272"/>
                </a:lnTo>
                <a:cubicBezTo>
                  <a:pt x="877970" y="3086272"/>
                  <a:pt x="885266" y="3096000"/>
                  <a:pt x="890131" y="3115456"/>
                </a:cubicBezTo>
                <a:cubicBezTo>
                  <a:pt x="890131" y="3130049"/>
                  <a:pt x="865810" y="3158017"/>
                  <a:pt x="817169" y="3199362"/>
                </a:cubicBezTo>
                <a:cubicBezTo>
                  <a:pt x="817169" y="3201794"/>
                  <a:pt x="811089" y="3211522"/>
                  <a:pt x="798929" y="3228547"/>
                </a:cubicBezTo>
                <a:lnTo>
                  <a:pt x="809873" y="3246787"/>
                </a:lnTo>
                <a:lnTo>
                  <a:pt x="809873" y="3250435"/>
                </a:lnTo>
                <a:lnTo>
                  <a:pt x="769744" y="3275972"/>
                </a:lnTo>
                <a:lnTo>
                  <a:pt x="769744" y="3283268"/>
                </a:lnTo>
                <a:cubicBezTo>
                  <a:pt x="786768" y="3283268"/>
                  <a:pt x="795281" y="3286916"/>
                  <a:pt x="795281" y="3294212"/>
                </a:cubicBezTo>
                <a:lnTo>
                  <a:pt x="780688" y="3301508"/>
                </a:lnTo>
                <a:lnTo>
                  <a:pt x="762448" y="3301508"/>
                </a:lnTo>
                <a:lnTo>
                  <a:pt x="762448" y="3283268"/>
                </a:lnTo>
                <a:lnTo>
                  <a:pt x="747856" y="3283268"/>
                </a:lnTo>
                <a:lnTo>
                  <a:pt x="751504" y="3323396"/>
                </a:lnTo>
                <a:cubicBezTo>
                  <a:pt x="741775" y="3328261"/>
                  <a:pt x="735695" y="3330693"/>
                  <a:pt x="733263" y="3330693"/>
                </a:cubicBezTo>
                <a:lnTo>
                  <a:pt x="733263" y="3341637"/>
                </a:lnTo>
                <a:lnTo>
                  <a:pt x="747856" y="3341637"/>
                </a:lnTo>
                <a:lnTo>
                  <a:pt x="747856" y="3345285"/>
                </a:lnTo>
                <a:cubicBezTo>
                  <a:pt x="747856" y="3352581"/>
                  <a:pt x="739343" y="3361093"/>
                  <a:pt x="722319" y="3370821"/>
                </a:cubicBezTo>
                <a:lnTo>
                  <a:pt x="711375" y="3367173"/>
                </a:lnTo>
                <a:lnTo>
                  <a:pt x="704079" y="3363525"/>
                </a:lnTo>
                <a:cubicBezTo>
                  <a:pt x="691919" y="3397574"/>
                  <a:pt x="679758" y="3414598"/>
                  <a:pt x="667598" y="3414598"/>
                </a:cubicBezTo>
                <a:lnTo>
                  <a:pt x="667598" y="3443783"/>
                </a:lnTo>
                <a:cubicBezTo>
                  <a:pt x="638413" y="3480264"/>
                  <a:pt x="612877" y="3504584"/>
                  <a:pt x="590988" y="3516745"/>
                </a:cubicBezTo>
                <a:cubicBezTo>
                  <a:pt x="586124" y="3516745"/>
                  <a:pt x="583692" y="3514312"/>
                  <a:pt x="583692" y="3509448"/>
                </a:cubicBezTo>
                <a:cubicBezTo>
                  <a:pt x="564236" y="3516745"/>
                  <a:pt x="521675" y="3542281"/>
                  <a:pt x="456010" y="3586058"/>
                </a:cubicBezTo>
                <a:cubicBezTo>
                  <a:pt x="453577" y="3586058"/>
                  <a:pt x="452362" y="3584842"/>
                  <a:pt x="452362" y="3582410"/>
                </a:cubicBezTo>
                <a:lnTo>
                  <a:pt x="393992" y="3586058"/>
                </a:lnTo>
                <a:lnTo>
                  <a:pt x="383048" y="3586058"/>
                </a:lnTo>
                <a:cubicBezTo>
                  <a:pt x="339271" y="3586058"/>
                  <a:pt x="278470" y="3554441"/>
                  <a:pt x="200644" y="3491208"/>
                </a:cubicBezTo>
                <a:cubicBezTo>
                  <a:pt x="186052" y="3406086"/>
                  <a:pt x="176324" y="3363525"/>
                  <a:pt x="171460" y="3363525"/>
                </a:cubicBezTo>
                <a:cubicBezTo>
                  <a:pt x="166596" y="3363525"/>
                  <a:pt x="160516" y="3356229"/>
                  <a:pt x="153219" y="3341637"/>
                </a:cubicBezTo>
                <a:lnTo>
                  <a:pt x="142275" y="3345285"/>
                </a:lnTo>
                <a:cubicBezTo>
                  <a:pt x="134979" y="3342853"/>
                  <a:pt x="127683" y="3340421"/>
                  <a:pt x="120387" y="3337989"/>
                </a:cubicBezTo>
                <a:cubicBezTo>
                  <a:pt x="115523" y="3335557"/>
                  <a:pt x="113091" y="3333125"/>
                  <a:pt x="113091" y="3330693"/>
                </a:cubicBezTo>
                <a:cubicBezTo>
                  <a:pt x="130115" y="3313668"/>
                  <a:pt x="145923" y="3305156"/>
                  <a:pt x="160516" y="3305156"/>
                </a:cubicBezTo>
                <a:cubicBezTo>
                  <a:pt x="160516" y="3317316"/>
                  <a:pt x="181188" y="3323396"/>
                  <a:pt x="222533" y="3323396"/>
                </a:cubicBezTo>
                <a:cubicBezTo>
                  <a:pt x="222533" y="3318532"/>
                  <a:pt x="198212" y="3306372"/>
                  <a:pt x="149571" y="3286916"/>
                </a:cubicBezTo>
                <a:cubicBezTo>
                  <a:pt x="149571" y="3274755"/>
                  <a:pt x="166596" y="3265027"/>
                  <a:pt x="200644" y="3257731"/>
                </a:cubicBezTo>
                <a:cubicBezTo>
                  <a:pt x="200644" y="3252867"/>
                  <a:pt x="203076" y="3250435"/>
                  <a:pt x="207940" y="3250435"/>
                </a:cubicBezTo>
                <a:lnTo>
                  <a:pt x="251717" y="3250435"/>
                </a:lnTo>
                <a:cubicBezTo>
                  <a:pt x="251717" y="3228547"/>
                  <a:pt x="267526" y="3190850"/>
                  <a:pt x="299142" y="3137345"/>
                </a:cubicBezTo>
                <a:cubicBezTo>
                  <a:pt x="359944" y="3020606"/>
                  <a:pt x="412233" y="2891708"/>
                  <a:pt x="456010" y="2750649"/>
                </a:cubicBezTo>
                <a:cubicBezTo>
                  <a:pt x="456010" y="2745784"/>
                  <a:pt x="463306" y="2736056"/>
                  <a:pt x="477898" y="2721464"/>
                </a:cubicBezTo>
                <a:lnTo>
                  <a:pt x="466954" y="2703224"/>
                </a:lnTo>
                <a:lnTo>
                  <a:pt x="466954" y="2695928"/>
                </a:lnTo>
                <a:cubicBezTo>
                  <a:pt x="483978" y="2659447"/>
                  <a:pt x="492490" y="2607158"/>
                  <a:pt x="492490" y="2539060"/>
                </a:cubicBezTo>
                <a:lnTo>
                  <a:pt x="499786" y="2535412"/>
                </a:lnTo>
                <a:cubicBezTo>
                  <a:pt x="502218" y="2532980"/>
                  <a:pt x="504651" y="2529332"/>
                  <a:pt x="507083" y="2524468"/>
                </a:cubicBezTo>
                <a:cubicBezTo>
                  <a:pt x="504651" y="2487987"/>
                  <a:pt x="499786" y="2469747"/>
                  <a:pt x="492490" y="2469747"/>
                </a:cubicBezTo>
                <a:cubicBezTo>
                  <a:pt x="475466" y="2479475"/>
                  <a:pt x="463306" y="2507444"/>
                  <a:pt x="456010" y="2553653"/>
                </a:cubicBezTo>
                <a:lnTo>
                  <a:pt x="426825" y="2648503"/>
                </a:lnTo>
                <a:lnTo>
                  <a:pt x="437769" y="2663095"/>
                </a:lnTo>
                <a:lnTo>
                  <a:pt x="437769" y="2666743"/>
                </a:lnTo>
                <a:cubicBezTo>
                  <a:pt x="423177" y="2666743"/>
                  <a:pt x="406153" y="2680119"/>
                  <a:pt x="386696" y="2706872"/>
                </a:cubicBezTo>
                <a:lnTo>
                  <a:pt x="368456" y="2706872"/>
                </a:lnTo>
                <a:cubicBezTo>
                  <a:pt x="341703" y="2770105"/>
                  <a:pt x="293062" y="2812666"/>
                  <a:pt x="222533" y="2834554"/>
                </a:cubicBezTo>
                <a:lnTo>
                  <a:pt x="178756" y="2874683"/>
                </a:lnTo>
                <a:cubicBezTo>
                  <a:pt x="117955" y="2874683"/>
                  <a:pt x="87554" y="2862523"/>
                  <a:pt x="87554" y="2838202"/>
                </a:cubicBezTo>
                <a:cubicBezTo>
                  <a:pt x="87554" y="2826042"/>
                  <a:pt x="82690" y="2819962"/>
                  <a:pt x="72962" y="2819962"/>
                </a:cubicBezTo>
                <a:lnTo>
                  <a:pt x="65666" y="2830906"/>
                </a:lnTo>
                <a:cubicBezTo>
                  <a:pt x="24321" y="2782265"/>
                  <a:pt x="3648" y="2736056"/>
                  <a:pt x="3648" y="2692280"/>
                </a:cubicBezTo>
                <a:lnTo>
                  <a:pt x="3648" y="2633910"/>
                </a:lnTo>
                <a:cubicBezTo>
                  <a:pt x="3648" y="2619318"/>
                  <a:pt x="2432" y="2610806"/>
                  <a:pt x="0" y="2608374"/>
                </a:cubicBezTo>
                <a:lnTo>
                  <a:pt x="10944" y="2560949"/>
                </a:lnTo>
                <a:cubicBezTo>
                  <a:pt x="6080" y="2551220"/>
                  <a:pt x="3648" y="2543924"/>
                  <a:pt x="3648" y="2539060"/>
                </a:cubicBezTo>
                <a:cubicBezTo>
                  <a:pt x="8512" y="2522036"/>
                  <a:pt x="13377" y="2505012"/>
                  <a:pt x="18241" y="2487987"/>
                </a:cubicBezTo>
                <a:lnTo>
                  <a:pt x="25537" y="2473395"/>
                </a:lnTo>
                <a:lnTo>
                  <a:pt x="29185" y="2462451"/>
                </a:lnTo>
                <a:lnTo>
                  <a:pt x="29185" y="2451507"/>
                </a:lnTo>
                <a:lnTo>
                  <a:pt x="14593" y="2433266"/>
                </a:lnTo>
                <a:cubicBezTo>
                  <a:pt x="29185" y="2372465"/>
                  <a:pt x="46209" y="2342064"/>
                  <a:pt x="65666" y="2342064"/>
                </a:cubicBezTo>
                <a:cubicBezTo>
                  <a:pt x="70530" y="2346928"/>
                  <a:pt x="77826" y="2349360"/>
                  <a:pt x="87554" y="2349360"/>
                </a:cubicBezTo>
                <a:cubicBezTo>
                  <a:pt x="87554" y="2329904"/>
                  <a:pt x="124035" y="2315312"/>
                  <a:pt x="196996" y="2305583"/>
                </a:cubicBezTo>
                <a:cubicBezTo>
                  <a:pt x="235909" y="2252078"/>
                  <a:pt x="284550" y="2209518"/>
                  <a:pt x="342919" y="2177901"/>
                </a:cubicBezTo>
                <a:cubicBezTo>
                  <a:pt x="364808" y="2177901"/>
                  <a:pt x="397640" y="2159661"/>
                  <a:pt x="441417" y="2123180"/>
                </a:cubicBezTo>
                <a:cubicBezTo>
                  <a:pt x="477898" y="2096427"/>
                  <a:pt x="496138" y="2074539"/>
                  <a:pt x="496138" y="2057515"/>
                </a:cubicBezTo>
                <a:cubicBezTo>
                  <a:pt x="503435" y="2042922"/>
                  <a:pt x="507083" y="2030762"/>
                  <a:pt x="507083" y="2021034"/>
                </a:cubicBezTo>
                <a:cubicBezTo>
                  <a:pt x="507083" y="2018602"/>
                  <a:pt x="504651" y="2012521"/>
                  <a:pt x="499786" y="2002793"/>
                </a:cubicBezTo>
                <a:cubicBezTo>
                  <a:pt x="502218" y="1968745"/>
                  <a:pt x="509515" y="1934696"/>
                  <a:pt x="521675" y="1900647"/>
                </a:cubicBezTo>
                <a:lnTo>
                  <a:pt x="521675" y="1871463"/>
                </a:lnTo>
                <a:lnTo>
                  <a:pt x="507083" y="1853222"/>
                </a:lnTo>
                <a:cubicBezTo>
                  <a:pt x="509515" y="1853222"/>
                  <a:pt x="510731" y="1852006"/>
                  <a:pt x="510731" y="1849574"/>
                </a:cubicBezTo>
                <a:cubicBezTo>
                  <a:pt x="505867" y="1849574"/>
                  <a:pt x="494922" y="1837414"/>
                  <a:pt x="477898" y="1813093"/>
                </a:cubicBezTo>
                <a:lnTo>
                  <a:pt x="466954" y="1831334"/>
                </a:lnTo>
                <a:lnTo>
                  <a:pt x="456010" y="1842278"/>
                </a:lnTo>
                <a:cubicBezTo>
                  <a:pt x="451146" y="1847142"/>
                  <a:pt x="448713" y="1850790"/>
                  <a:pt x="448713" y="1853222"/>
                </a:cubicBezTo>
                <a:cubicBezTo>
                  <a:pt x="451146" y="1860518"/>
                  <a:pt x="452362" y="1866599"/>
                  <a:pt x="452362" y="1871463"/>
                </a:cubicBezTo>
                <a:cubicBezTo>
                  <a:pt x="452362" y="1878759"/>
                  <a:pt x="442633" y="1895783"/>
                  <a:pt x="423177" y="1922536"/>
                </a:cubicBezTo>
                <a:lnTo>
                  <a:pt x="393992" y="1915240"/>
                </a:lnTo>
                <a:lnTo>
                  <a:pt x="386696" y="1915240"/>
                </a:lnTo>
                <a:lnTo>
                  <a:pt x="342919" y="1955368"/>
                </a:lnTo>
                <a:cubicBezTo>
                  <a:pt x="328327" y="1948072"/>
                  <a:pt x="321031" y="1938344"/>
                  <a:pt x="321031" y="1926184"/>
                </a:cubicBezTo>
                <a:lnTo>
                  <a:pt x="310087" y="1926184"/>
                </a:lnTo>
                <a:lnTo>
                  <a:pt x="291846" y="1937128"/>
                </a:lnTo>
                <a:lnTo>
                  <a:pt x="273606" y="1926184"/>
                </a:lnTo>
                <a:lnTo>
                  <a:pt x="262661" y="1926184"/>
                </a:lnTo>
                <a:cubicBezTo>
                  <a:pt x="243205" y="1945640"/>
                  <a:pt x="232261" y="1955368"/>
                  <a:pt x="229829" y="1955368"/>
                </a:cubicBezTo>
                <a:cubicBezTo>
                  <a:pt x="229829" y="1950504"/>
                  <a:pt x="212805" y="1924968"/>
                  <a:pt x="178756" y="1878759"/>
                </a:cubicBezTo>
                <a:cubicBezTo>
                  <a:pt x="117955" y="1788773"/>
                  <a:pt x="87554" y="1706083"/>
                  <a:pt x="87554" y="1630690"/>
                </a:cubicBezTo>
                <a:cubicBezTo>
                  <a:pt x="85122" y="1630690"/>
                  <a:pt x="83906" y="1629474"/>
                  <a:pt x="83906" y="1627042"/>
                </a:cubicBezTo>
                <a:lnTo>
                  <a:pt x="83906" y="1601505"/>
                </a:lnTo>
                <a:cubicBezTo>
                  <a:pt x="83906" y="1582049"/>
                  <a:pt x="80258" y="1552864"/>
                  <a:pt x="72962" y="1513951"/>
                </a:cubicBezTo>
                <a:lnTo>
                  <a:pt x="83906" y="1513951"/>
                </a:lnTo>
                <a:cubicBezTo>
                  <a:pt x="76610" y="1504223"/>
                  <a:pt x="70530" y="1476254"/>
                  <a:pt x="65666" y="1430046"/>
                </a:cubicBezTo>
                <a:cubicBezTo>
                  <a:pt x="68097" y="1427613"/>
                  <a:pt x="77826" y="1426397"/>
                  <a:pt x="94850" y="1426397"/>
                </a:cubicBezTo>
                <a:lnTo>
                  <a:pt x="94850" y="1400861"/>
                </a:lnTo>
                <a:cubicBezTo>
                  <a:pt x="87554" y="1400861"/>
                  <a:pt x="77826" y="1386269"/>
                  <a:pt x="65666" y="1357084"/>
                </a:cubicBezTo>
                <a:cubicBezTo>
                  <a:pt x="77826" y="1291419"/>
                  <a:pt x="127683" y="1258586"/>
                  <a:pt x="215237" y="1258586"/>
                </a:cubicBezTo>
                <a:cubicBezTo>
                  <a:pt x="217669" y="1248858"/>
                  <a:pt x="221317" y="1243994"/>
                  <a:pt x="226181" y="1243994"/>
                </a:cubicBezTo>
                <a:cubicBezTo>
                  <a:pt x="228613" y="1243994"/>
                  <a:pt x="229829" y="1245210"/>
                  <a:pt x="229829" y="1247642"/>
                </a:cubicBezTo>
                <a:lnTo>
                  <a:pt x="244421" y="1243994"/>
                </a:lnTo>
                <a:lnTo>
                  <a:pt x="321031" y="1243994"/>
                </a:lnTo>
                <a:cubicBezTo>
                  <a:pt x="364808" y="1268314"/>
                  <a:pt x="408585" y="1297499"/>
                  <a:pt x="452362" y="1331548"/>
                </a:cubicBezTo>
                <a:cubicBezTo>
                  <a:pt x="452362" y="1338844"/>
                  <a:pt x="451146" y="1342492"/>
                  <a:pt x="448713" y="1342492"/>
                </a:cubicBezTo>
                <a:cubicBezTo>
                  <a:pt x="463306" y="1364380"/>
                  <a:pt x="470602" y="1383837"/>
                  <a:pt x="470602" y="1400861"/>
                </a:cubicBezTo>
                <a:cubicBezTo>
                  <a:pt x="477898" y="1400861"/>
                  <a:pt x="481546" y="1395997"/>
                  <a:pt x="481546" y="1386269"/>
                </a:cubicBezTo>
                <a:lnTo>
                  <a:pt x="477898" y="1357084"/>
                </a:lnTo>
                <a:lnTo>
                  <a:pt x="492490" y="1353436"/>
                </a:lnTo>
                <a:lnTo>
                  <a:pt x="496138" y="1353436"/>
                </a:lnTo>
                <a:cubicBezTo>
                  <a:pt x="503435" y="1353436"/>
                  <a:pt x="508299" y="1364380"/>
                  <a:pt x="510731" y="1386269"/>
                </a:cubicBezTo>
                <a:cubicBezTo>
                  <a:pt x="508299" y="1391133"/>
                  <a:pt x="504651" y="1394781"/>
                  <a:pt x="499786" y="1397213"/>
                </a:cubicBezTo>
                <a:cubicBezTo>
                  <a:pt x="497354" y="1399645"/>
                  <a:pt x="494922" y="1400861"/>
                  <a:pt x="492490" y="1400861"/>
                </a:cubicBezTo>
                <a:lnTo>
                  <a:pt x="492490" y="1419101"/>
                </a:lnTo>
                <a:cubicBezTo>
                  <a:pt x="504651" y="1416669"/>
                  <a:pt x="514379" y="1413021"/>
                  <a:pt x="521675" y="1408157"/>
                </a:cubicBezTo>
                <a:cubicBezTo>
                  <a:pt x="526539" y="1405725"/>
                  <a:pt x="528971" y="1403293"/>
                  <a:pt x="528971" y="1400861"/>
                </a:cubicBezTo>
                <a:cubicBezTo>
                  <a:pt x="528971" y="1323035"/>
                  <a:pt x="532619" y="1239130"/>
                  <a:pt x="539916" y="1149144"/>
                </a:cubicBezTo>
                <a:lnTo>
                  <a:pt x="536267" y="1134552"/>
                </a:lnTo>
                <a:lnTo>
                  <a:pt x="539916" y="1105367"/>
                </a:lnTo>
                <a:cubicBezTo>
                  <a:pt x="532619" y="1056726"/>
                  <a:pt x="527755" y="1028757"/>
                  <a:pt x="525323" y="1021461"/>
                </a:cubicBezTo>
                <a:lnTo>
                  <a:pt x="528971" y="1014165"/>
                </a:lnTo>
                <a:lnTo>
                  <a:pt x="528971" y="1006869"/>
                </a:lnTo>
                <a:cubicBezTo>
                  <a:pt x="494922" y="977684"/>
                  <a:pt x="477898" y="961876"/>
                  <a:pt x="477898" y="959444"/>
                </a:cubicBezTo>
                <a:lnTo>
                  <a:pt x="477898" y="944852"/>
                </a:lnTo>
                <a:lnTo>
                  <a:pt x="481546" y="933908"/>
                </a:lnTo>
                <a:cubicBezTo>
                  <a:pt x="479114" y="933908"/>
                  <a:pt x="476682" y="932691"/>
                  <a:pt x="474250" y="930259"/>
                </a:cubicBezTo>
                <a:lnTo>
                  <a:pt x="466954" y="915667"/>
                </a:lnTo>
                <a:cubicBezTo>
                  <a:pt x="466954" y="903507"/>
                  <a:pt x="471818" y="884050"/>
                  <a:pt x="481546" y="857298"/>
                </a:cubicBezTo>
                <a:cubicBezTo>
                  <a:pt x="476682" y="835410"/>
                  <a:pt x="454793" y="812305"/>
                  <a:pt x="415881" y="787984"/>
                </a:cubicBezTo>
                <a:cubicBezTo>
                  <a:pt x="423177" y="768528"/>
                  <a:pt x="434121" y="751504"/>
                  <a:pt x="448713" y="736911"/>
                </a:cubicBezTo>
                <a:lnTo>
                  <a:pt x="441417" y="722319"/>
                </a:lnTo>
                <a:lnTo>
                  <a:pt x="441417" y="718671"/>
                </a:lnTo>
                <a:cubicBezTo>
                  <a:pt x="460874" y="655438"/>
                  <a:pt x="490058" y="623821"/>
                  <a:pt x="528971" y="623821"/>
                </a:cubicBezTo>
                <a:cubicBezTo>
                  <a:pt x="548427" y="609229"/>
                  <a:pt x="569100" y="601933"/>
                  <a:pt x="590988" y="601933"/>
                </a:cubicBezTo>
                <a:cubicBezTo>
                  <a:pt x="637197" y="635981"/>
                  <a:pt x="662734" y="653006"/>
                  <a:pt x="667598" y="653006"/>
                </a:cubicBezTo>
                <a:lnTo>
                  <a:pt x="678542" y="649358"/>
                </a:lnTo>
                <a:lnTo>
                  <a:pt x="685838" y="649358"/>
                </a:lnTo>
                <a:lnTo>
                  <a:pt x="685838" y="653006"/>
                </a:lnTo>
                <a:cubicBezTo>
                  <a:pt x="768528" y="635981"/>
                  <a:pt x="851218" y="625037"/>
                  <a:pt x="933907" y="620173"/>
                </a:cubicBezTo>
                <a:lnTo>
                  <a:pt x="941204" y="623821"/>
                </a:lnTo>
                <a:lnTo>
                  <a:pt x="948500" y="623821"/>
                </a:lnTo>
                <a:lnTo>
                  <a:pt x="1032405" y="609229"/>
                </a:lnTo>
                <a:lnTo>
                  <a:pt x="1032405" y="620173"/>
                </a:lnTo>
                <a:cubicBezTo>
                  <a:pt x="1034837" y="615309"/>
                  <a:pt x="1067670" y="610445"/>
                  <a:pt x="1130904" y="605581"/>
                </a:cubicBezTo>
                <a:cubicBezTo>
                  <a:pt x="1140632" y="605581"/>
                  <a:pt x="1146712" y="606797"/>
                  <a:pt x="1149144" y="609229"/>
                </a:cubicBezTo>
                <a:cubicBezTo>
                  <a:pt x="1161304" y="606797"/>
                  <a:pt x="1174681" y="605581"/>
                  <a:pt x="1189273" y="605581"/>
                </a:cubicBezTo>
                <a:lnTo>
                  <a:pt x="1273178" y="605581"/>
                </a:lnTo>
                <a:cubicBezTo>
                  <a:pt x="1282907" y="605581"/>
                  <a:pt x="1290203" y="604365"/>
                  <a:pt x="1295067" y="601933"/>
                </a:cubicBezTo>
                <a:cubicBezTo>
                  <a:pt x="1299931" y="604365"/>
                  <a:pt x="1308443" y="605581"/>
                  <a:pt x="1320603" y="605581"/>
                </a:cubicBezTo>
                <a:lnTo>
                  <a:pt x="1331548" y="605581"/>
                </a:lnTo>
                <a:cubicBezTo>
                  <a:pt x="1336412" y="518027"/>
                  <a:pt x="1347356" y="474250"/>
                  <a:pt x="1364380" y="474250"/>
                </a:cubicBezTo>
                <a:cubicBezTo>
                  <a:pt x="1364380" y="449929"/>
                  <a:pt x="1347356" y="413449"/>
                  <a:pt x="1313307" y="364808"/>
                </a:cubicBezTo>
                <a:cubicBezTo>
                  <a:pt x="1313307" y="340487"/>
                  <a:pt x="1301147" y="317383"/>
                  <a:pt x="1276826" y="295494"/>
                </a:cubicBezTo>
                <a:cubicBezTo>
                  <a:pt x="1325467" y="239557"/>
                  <a:pt x="1352220" y="211588"/>
                  <a:pt x="1357084" y="211588"/>
                </a:cubicBezTo>
                <a:lnTo>
                  <a:pt x="1357084" y="218885"/>
                </a:lnTo>
                <a:lnTo>
                  <a:pt x="1444638" y="164163"/>
                </a:lnTo>
                <a:close/>
                <a:moveTo>
                  <a:pt x="7759865" y="138627"/>
                </a:moveTo>
                <a:cubicBezTo>
                  <a:pt x="7789050" y="141059"/>
                  <a:pt x="7809722" y="147139"/>
                  <a:pt x="7821882" y="156867"/>
                </a:cubicBezTo>
                <a:lnTo>
                  <a:pt x="7865659" y="156867"/>
                </a:lnTo>
                <a:cubicBezTo>
                  <a:pt x="7870523" y="156867"/>
                  <a:pt x="7879036" y="159300"/>
                  <a:pt x="7891196" y="164163"/>
                </a:cubicBezTo>
                <a:cubicBezTo>
                  <a:pt x="7910652" y="169028"/>
                  <a:pt x="7931325" y="175108"/>
                  <a:pt x="7953213" y="182404"/>
                </a:cubicBezTo>
                <a:lnTo>
                  <a:pt x="7989694" y="167812"/>
                </a:lnTo>
                <a:cubicBezTo>
                  <a:pt x="7994557" y="167812"/>
                  <a:pt x="8028606" y="171460"/>
                  <a:pt x="8091840" y="178756"/>
                </a:cubicBezTo>
                <a:cubicBezTo>
                  <a:pt x="8091840" y="171460"/>
                  <a:pt x="8094271" y="167812"/>
                  <a:pt x="8099136" y="167812"/>
                </a:cubicBezTo>
                <a:cubicBezTo>
                  <a:pt x="8159937" y="167812"/>
                  <a:pt x="8231682" y="193348"/>
                  <a:pt x="8314372" y="244421"/>
                </a:cubicBezTo>
                <a:cubicBezTo>
                  <a:pt x="8358149" y="254150"/>
                  <a:pt x="8380038" y="263877"/>
                  <a:pt x="8380038" y="273606"/>
                </a:cubicBezTo>
                <a:lnTo>
                  <a:pt x="8380038" y="288198"/>
                </a:lnTo>
                <a:cubicBezTo>
                  <a:pt x="8370309" y="297927"/>
                  <a:pt x="8358149" y="319815"/>
                  <a:pt x="8343557" y="353864"/>
                </a:cubicBezTo>
                <a:cubicBezTo>
                  <a:pt x="8345988" y="356296"/>
                  <a:pt x="8347205" y="362376"/>
                  <a:pt x="8347205" y="372104"/>
                </a:cubicBezTo>
                <a:cubicBezTo>
                  <a:pt x="8337476" y="372104"/>
                  <a:pt x="8326532" y="402504"/>
                  <a:pt x="8314372" y="463306"/>
                </a:cubicBezTo>
                <a:cubicBezTo>
                  <a:pt x="8309508" y="463306"/>
                  <a:pt x="8303428" y="469386"/>
                  <a:pt x="8296132" y="481546"/>
                </a:cubicBezTo>
                <a:lnTo>
                  <a:pt x="8296132" y="561804"/>
                </a:lnTo>
                <a:cubicBezTo>
                  <a:pt x="8286403" y="593421"/>
                  <a:pt x="8281540" y="610445"/>
                  <a:pt x="8281540" y="612877"/>
                </a:cubicBezTo>
                <a:lnTo>
                  <a:pt x="8281540" y="700431"/>
                </a:lnTo>
                <a:lnTo>
                  <a:pt x="8274244" y="740559"/>
                </a:lnTo>
                <a:cubicBezTo>
                  <a:pt x="8279107" y="745424"/>
                  <a:pt x="8281540" y="750288"/>
                  <a:pt x="8281540" y="755152"/>
                </a:cubicBezTo>
                <a:cubicBezTo>
                  <a:pt x="8279107" y="774608"/>
                  <a:pt x="8275459" y="784336"/>
                  <a:pt x="8270595" y="784336"/>
                </a:cubicBezTo>
                <a:cubicBezTo>
                  <a:pt x="8270595" y="794065"/>
                  <a:pt x="8271811" y="807441"/>
                  <a:pt x="8274244" y="824465"/>
                </a:cubicBezTo>
                <a:cubicBezTo>
                  <a:pt x="8276675" y="848786"/>
                  <a:pt x="8280323" y="876754"/>
                  <a:pt x="8285188" y="908371"/>
                </a:cubicBezTo>
                <a:lnTo>
                  <a:pt x="8285188" y="919315"/>
                </a:lnTo>
                <a:cubicBezTo>
                  <a:pt x="8285188" y="929043"/>
                  <a:pt x="8283971" y="936340"/>
                  <a:pt x="8281540" y="941204"/>
                </a:cubicBezTo>
                <a:cubicBezTo>
                  <a:pt x="8296132" y="984981"/>
                  <a:pt x="8303428" y="1010517"/>
                  <a:pt x="8303428" y="1017813"/>
                </a:cubicBezTo>
                <a:lnTo>
                  <a:pt x="8332613" y="1017813"/>
                </a:lnTo>
                <a:cubicBezTo>
                  <a:pt x="8335044" y="1017813"/>
                  <a:pt x="8336261" y="1019029"/>
                  <a:pt x="8336261" y="1021461"/>
                </a:cubicBezTo>
                <a:cubicBezTo>
                  <a:pt x="8350853" y="1016597"/>
                  <a:pt x="8358149" y="1012949"/>
                  <a:pt x="8358149" y="1010517"/>
                </a:cubicBezTo>
                <a:lnTo>
                  <a:pt x="8372742" y="1017813"/>
                </a:lnTo>
                <a:lnTo>
                  <a:pt x="8460295" y="1010517"/>
                </a:lnTo>
                <a:cubicBezTo>
                  <a:pt x="8581897" y="1051862"/>
                  <a:pt x="8642699" y="1099287"/>
                  <a:pt x="8642699" y="1152792"/>
                </a:cubicBezTo>
                <a:cubicBezTo>
                  <a:pt x="8649995" y="1172248"/>
                  <a:pt x="8653643" y="1184408"/>
                  <a:pt x="8653643" y="1189273"/>
                </a:cubicBezTo>
                <a:lnTo>
                  <a:pt x="8646347" y="1189273"/>
                </a:lnTo>
                <a:cubicBezTo>
                  <a:pt x="8646347" y="1196569"/>
                  <a:pt x="8658507" y="1211161"/>
                  <a:pt x="8682828" y="1233050"/>
                </a:cubicBezTo>
                <a:lnTo>
                  <a:pt x="8682828" y="1243994"/>
                </a:lnTo>
                <a:lnTo>
                  <a:pt x="8653643" y="1276827"/>
                </a:lnTo>
                <a:cubicBezTo>
                  <a:pt x="8663371" y="1279259"/>
                  <a:pt x="8668235" y="1284123"/>
                  <a:pt x="8668235" y="1291419"/>
                </a:cubicBezTo>
                <a:lnTo>
                  <a:pt x="8668235" y="1295067"/>
                </a:lnTo>
                <a:cubicBezTo>
                  <a:pt x="8668235" y="1312091"/>
                  <a:pt x="8659723" y="1329116"/>
                  <a:pt x="8642699" y="1346140"/>
                </a:cubicBezTo>
                <a:lnTo>
                  <a:pt x="8642699" y="1364380"/>
                </a:lnTo>
                <a:cubicBezTo>
                  <a:pt x="8613514" y="1388701"/>
                  <a:pt x="8598922" y="1402077"/>
                  <a:pt x="8598922" y="1404509"/>
                </a:cubicBezTo>
                <a:lnTo>
                  <a:pt x="8598922" y="1433694"/>
                </a:lnTo>
                <a:cubicBezTo>
                  <a:pt x="8581897" y="1433694"/>
                  <a:pt x="8566089" y="1455582"/>
                  <a:pt x="8551497" y="1499359"/>
                </a:cubicBezTo>
                <a:cubicBezTo>
                  <a:pt x="8524744" y="1518815"/>
                  <a:pt x="8504072" y="1528544"/>
                  <a:pt x="8489480" y="1528544"/>
                </a:cubicBezTo>
                <a:lnTo>
                  <a:pt x="8474888" y="1524895"/>
                </a:lnTo>
                <a:cubicBezTo>
                  <a:pt x="8457863" y="1532192"/>
                  <a:pt x="8443270" y="1535840"/>
                  <a:pt x="8431111" y="1535840"/>
                </a:cubicBezTo>
                <a:cubicBezTo>
                  <a:pt x="8421382" y="1530976"/>
                  <a:pt x="8415302" y="1528544"/>
                  <a:pt x="8412870" y="1528544"/>
                </a:cubicBezTo>
                <a:cubicBezTo>
                  <a:pt x="8408006" y="1528544"/>
                  <a:pt x="8405574" y="1530976"/>
                  <a:pt x="8405574" y="1535840"/>
                </a:cubicBezTo>
                <a:cubicBezTo>
                  <a:pt x="8376390" y="1533408"/>
                  <a:pt x="8355716" y="1529760"/>
                  <a:pt x="8343557" y="1524895"/>
                </a:cubicBezTo>
                <a:lnTo>
                  <a:pt x="8328965" y="1554080"/>
                </a:lnTo>
                <a:lnTo>
                  <a:pt x="8328965" y="1557728"/>
                </a:lnTo>
                <a:cubicBezTo>
                  <a:pt x="8328965" y="1567456"/>
                  <a:pt x="8330180" y="1575969"/>
                  <a:pt x="8332613" y="1583265"/>
                </a:cubicBezTo>
                <a:lnTo>
                  <a:pt x="8328965" y="1594209"/>
                </a:lnTo>
                <a:lnTo>
                  <a:pt x="8332613" y="1608801"/>
                </a:lnTo>
                <a:lnTo>
                  <a:pt x="8328965" y="1616097"/>
                </a:lnTo>
                <a:lnTo>
                  <a:pt x="8332613" y="1648930"/>
                </a:lnTo>
                <a:lnTo>
                  <a:pt x="8332613" y="1681763"/>
                </a:lnTo>
                <a:lnTo>
                  <a:pt x="8328965" y="1692707"/>
                </a:lnTo>
                <a:cubicBezTo>
                  <a:pt x="8348420" y="1721891"/>
                  <a:pt x="8404358" y="1743780"/>
                  <a:pt x="8496776" y="1758372"/>
                </a:cubicBezTo>
                <a:cubicBezTo>
                  <a:pt x="8557577" y="1772965"/>
                  <a:pt x="8611082" y="1803365"/>
                  <a:pt x="8657291" y="1849574"/>
                </a:cubicBezTo>
                <a:cubicBezTo>
                  <a:pt x="8657291" y="1859302"/>
                  <a:pt x="8663371" y="1869031"/>
                  <a:pt x="8675532" y="1878759"/>
                </a:cubicBezTo>
                <a:cubicBezTo>
                  <a:pt x="8690124" y="1871463"/>
                  <a:pt x="8699851" y="1867815"/>
                  <a:pt x="8704716" y="1867815"/>
                </a:cubicBezTo>
                <a:lnTo>
                  <a:pt x="8690124" y="1849574"/>
                </a:lnTo>
                <a:lnTo>
                  <a:pt x="8690124" y="1842278"/>
                </a:lnTo>
                <a:lnTo>
                  <a:pt x="8701068" y="1834982"/>
                </a:lnTo>
                <a:cubicBezTo>
                  <a:pt x="8691340" y="1834982"/>
                  <a:pt x="8686476" y="1828902"/>
                  <a:pt x="8686476" y="1816741"/>
                </a:cubicBezTo>
                <a:lnTo>
                  <a:pt x="8686476" y="1802149"/>
                </a:lnTo>
                <a:lnTo>
                  <a:pt x="8704716" y="1802149"/>
                </a:lnTo>
                <a:lnTo>
                  <a:pt x="8704716" y="1791205"/>
                </a:lnTo>
                <a:lnTo>
                  <a:pt x="8682828" y="1762020"/>
                </a:lnTo>
                <a:lnTo>
                  <a:pt x="8686476" y="1732836"/>
                </a:lnTo>
                <a:lnTo>
                  <a:pt x="8642699" y="1674467"/>
                </a:lnTo>
                <a:lnTo>
                  <a:pt x="8646347" y="1645282"/>
                </a:lnTo>
                <a:cubicBezTo>
                  <a:pt x="8641482" y="1645282"/>
                  <a:pt x="8635403" y="1637986"/>
                  <a:pt x="8628107" y="1623394"/>
                </a:cubicBezTo>
                <a:lnTo>
                  <a:pt x="8628107" y="1616097"/>
                </a:lnTo>
                <a:cubicBezTo>
                  <a:pt x="8640267" y="1616097"/>
                  <a:pt x="8646347" y="1613665"/>
                  <a:pt x="8646347" y="1608801"/>
                </a:cubicBezTo>
                <a:lnTo>
                  <a:pt x="8646347" y="1601505"/>
                </a:lnTo>
                <a:lnTo>
                  <a:pt x="8628107" y="1568672"/>
                </a:lnTo>
                <a:cubicBezTo>
                  <a:pt x="8640267" y="1517599"/>
                  <a:pt x="8649995" y="1492063"/>
                  <a:pt x="8657291" y="1492063"/>
                </a:cubicBezTo>
                <a:cubicBezTo>
                  <a:pt x="8674315" y="1494495"/>
                  <a:pt x="8682828" y="1496927"/>
                  <a:pt x="8682828" y="1499359"/>
                </a:cubicBezTo>
                <a:lnTo>
                  <a:pt x="8690124" y="1495711"/>
                </a:lnTo>
                <a:lnTo>
                  <a:pt x="8744845" y="1499359"/>
                </a:lnTo>
                <a:cubicBezTo>
                  <a:pt x="8771597" y="1499359"/>
                  <a:pt x="8795918" y="1483551"/>
                  <a:pt x="8817806" y="1451934"/>
                </a:cubicBezTo>
                <a:cubicBezTo>
                  <a:pt x="8820238" y="1451934"/>
                  <a:pt x="8821454" y="1454366"/>
                  <a:pt x="8821454" y="1459230"/>
                </a:cubicBezTo>
                <a:lnTo>
                  <a:pt x="8832399" y="1451934"/>
                </a:lnTo>
                <a:lnTo>
                  <a:pt x="8865231" y="1451934"/>
                </a:lnTo>
                <a:lnTo>
                  <a:pt x="8952785" y="1521247"/>
                </a:lnTo>
                <a:lnTo>
                  <a:pt x="9259224" y="1499359"/>
                </a:lnTo>
                <a:lnTo>
                  <a:pt x="9259224" y="1506655"/>
                </a:lnTo>
                <a:cubicBezTo>
                  <a:pt x="9264087" y="1501791"/>
                  <a:pt x="9273816" y="1499359"/>
                  <a:pt x="9288408" y="1499359"/>
                </a:cubicBezTo>
                <a:lnTo>
                  <a:pt x="9288408" y="1495711"/>
                </a:lnTo>
                <a:cubicBezTo>
                  <a:pt x="9288408" y="1493279"/>
                  <a:pt x="9287193" y="1485983"/>
                  <a:pt x="9284760" y="1473822"/>
                </a:cubicBezTo>
                <a:cubicBezTo>
                  <a:pt x="9282328" y="1461662"/>
                  <a:pt x="9279896" y="1444638"/>
                  <a:pt x="9277464" y="1422749"/>
                </a:cubicBezTo>
                <a:lnTo>
                  <a:pt x="9277464" y="1353436"/>
                </a:lnTo>
                <a:lnTo>
                  <a:pt x="9273816" y="1353436"/>
                </a:lnTo>
                <a:cubicBezTo>
                  <a:pt x="9273816" y="1387485"/>
                  <a:pt x="9239768" y="1414237"/>
                  <a:pt x="9171670" y="1433694"/>
                </a:cubicBezTo>
                <a:cubicBezTo>
                  <a:pt x="9125461" y="1426397"/>
                  <a:pt x="9082900" y="1422749"/>
                  <a:pt x="9043987" y="1422749"/>
                </a:cubicBezTo>
                <a:cubicBezTo>
                  <a:pt x="9024531" y="1415453"/>
                  <a:pt x="9007506" y="1400861"/>
                  <a:pt x="8992914" y="1378973"/>
                </a:cubicBezTo>
                <a:lnTo>
                  <a:pt x="8985618" y="1378973"/>
                </a:lnTo>
                <a:cubicBezTo>
                  <a:pt x="8973458" y="1378973"/>
                  <a:pt x="8966162" y="1380189"/>
                  <a:pt x="8963729" y="1382621"/>
                </a:cubicBezTo>
                <a:lnTo>
                  <a:pt x="8945489" y="1378973"/>
                </a:lnTo>
                <a:cubicBezTo>
                  <a:pt x="8906576" y="1378973"/>
                  <a:pt x="8873744" y="1387485"/>
                  <a:pt x="8846991" y="1404509"/>
                </a:cubicBezTo>
                <a:cubicBezTo>
                  <a:pt x="8837263" y="1404509"/>
                  <a:pt x="8806862" y="1371676"/>
                  <a:pt x="8755789" y="1306011"/>
                </a:cubicBezTo>
                <a:cubicBezTo>
                  <a:pt x="8746061" y="1306011"/>
                  <a:pt x="8731469" y="1280475"/>
                  <a:pt x="8712012" y="1229402"/>
                </a:cubicBezTo>
                <a:cubicBezTo>
                  <a:pt x="8707148" y="1229402"/>
                  <a:pt x="8694988" y="1203865"/>
                  <a:pt x="8675532" y="1152792"/>
                </a:cubicBezTo>
                <a:cubicBezTo>
                  <a:pt x="8653643" y="1152792"/>
                  <a:pt x="8641482" y="1133336"/>
                  <a:pt x="8639051" y="1094423"/>
                </a:cubicBezTo>
                <a:lnTo>
                  <a:pt x="8642699" y="1079830"/>
                </a:lnTo>
                <a:lnTo>
                  <a:pt x="8642699" y="1072535"/>
                </a:lnTo>
                <a:cubicBezTo>
                  <a:pt x="8635403" y="1072535"/>
                  <a:pt x="8629322" y="1060374"/>
                  <a:pt x="8624459" y="1036054"/>
                </a:cubicBezTo>
                <a:lnTo>
                  <a:pt x="8628107" y="1036054"/>
                </a:lnTo>
                <a:cubicBezTo>
                  <a:pt x="8611082" y="999573"/>
                  <a:pt x="8591626" y="971604"/>
                  <a:pt x="8569738" y="952148"/>
                </a:cubicBezTo>
                <a:lnTo>
                  <a:pt x="8569738" y="948500"/>
                </a:lnTo>
                <a:cubicBezTo>
                  <a:pt x="8569738" y="943636"/>
                  <a:pt x="8574601" y="941204"/>
                  <a:pt x="8584330" y="941204"/>
                </a:cubicBezTo>
                <a:lnTo>
                  <a:pt x="8555145" y="901075"/>
                </a:lnTo>
                <a:lnTo>
                  <a:pt x="8562441" y="857298"/>
                </a:lnTo>
                <a:lnTo>
                  <a:pt x="8540553" y="842706"/>
                </a:lnTo>
                <a:lnTo>
                  <a:pt x="8551497" y="813521"/>
                </a:lnTo>
                <a:cubicBezTo>
                  <a:pt x="8529609" y="740559"/>
                  <a:pt x="8518665" y="693135"/>
                  <a:pt x="8518665" y="671246"/>
                </a:cubicBezTo>
                <a:cubicBezTo>
                  <a:pt x="8550280" y="654222"/>
                  <a:pt x="8566089" y="623821"/>
                  <a:pt x="8566089" y="580044"/>
                </a:cubicBezTo>
                <a:lnTo>
                  <a:pt x="8569738" y="580044"/>
                </a:lnTo>
                <a:cubicBezTo>
                  <a:pt x="8601353" y="580044"/>
                  <a:pt x="8634186" y="593421"/>
                  <a:pt x="8668235" y="620173"/>
                </a:cubicBezTo>
                <a:cubicBezTo>
                  <a:pt x="8682828" y="620173"/>
                  <a:pt x="8690124" y="622605"/>
                  <a:pt x="8690124" y="627469"/>
                </a:cubicBezTo>
                <a:cubicBezTo>
                  <a:pt x="8743628" y="590988"/>
                  <a:pt x="8815374" y="564236"/>
                  <a:pt x="8905360" y="547211"/>
                </a:cubicBezTo>
                <a:lnTo>
                  <a:pt x="8919952" y="547211"/>
                </a:lnTo>
                <a:cubicBezTo>
                  <a:pt x="8966162" y="547211"/>
                  <a:pt x="9017235" y="588556"/>
                  <a:pt x="9073172" y="671246"/>
                </a:cubicBezTo>
                <a:cubicBezTo>
                  <a:pt x="9099924" y="693135"/>
                  <a:pt x="9138837" y="772176"/>
                  <a:pt x="9189910" y="908371"/>
                </a:cubicBezTo>
                <a:lnTo>
                  <a:pt x="9273816" y="1262234"/>
                </a:lnTo>
                <a:lnTo>
                  <a:pt x="9273816" y="1265882"/>
                </a:lnTo>
                <a:lnTo>
                  <a:pt x="9277464" y="1265882"/>
                </a:lnTo>
                <a:lnTo>
                  <a:pt x="9277464" y="1072535"/>
                </a:lnTo>
                <a:cubicBezTo>
                  <a:pt x="9277464" y="1031190"/>
                  <a:pt x="9258008" y="989844"/>
                  <a:pt x="9219095" y="948500"/>
                </a:cubicBezTo>
                <a:cubicBezTo>
                  <a:pt x="9219095" y="943636"/>
                  <a:pt x="9221527" y="941204"/>
                  <a:pt x="9226391" y="941204"/>
                </a:cubicBezTo>
                <a:lnTo>
                  <a:pt x="9219095" y="908371"/>
                </a:lnTo>
                <a:lnTo>
                  <a:pt x="9219095" y="904723"/>
                </a:lnTo>
                <a:lnTo>
                  <a:pt x="9222743" y="897427"/>
                </a:lnTo>
                <a:cubicBezTo>
                  <a:pt x="9225175" y="894995"/>
                  <a:pt x="9228823" y="892563"/>
                  <a:pt x="9233687" y="890131"/>
                </a:cubicBezTo>
                <a:cubicBezTo>
                  <a:pt x="9233687" y="863378"/>
                  <a:pt x="9219095" y="835410"/>
                  <a:pt x="9189910" y="806225"/>
                </a:cubicBezTo>
                <a:cubicBezTo>
                  <a:pt x="9189910" y="784336"/>
                  <a:pt x="9199639" y="767312"/>
                  <a:pt x="9219095" y="755152"/>
                </a:cubicBezTo>
                <a:cubicBezTo>
                  <a:pt x="9226391" y="755152"/>
                  <a:pt x="9239768" y="760016"/>
                  <a:pt x="9259224" y="769744"/>
                </a:cubicBezTo>
                <a:lnTo>
                  <a:pt x="9259224" y="667598"/>
                </a:lnTo>
                <a:lnTo>
                  <a:pt x="9226391" y="448714"/>
                </a:lnTo>
                <a:lnTo>
                  <a:pt x="9226391" y="357512"/>
                </a:lnTo>
                <a:cubicBezTo>
                  <a:pt x="9180182" y="308871"/>
                  <a:pt x="9157077" y="276038"/>
                  <a:pt x="9157077" y="259013"/>
                </a:cubicBezTo>
                <a:lnTo>
                  <a:pt x="9157077" y="244421"/>
                </a:lnTo>
                <a:cubicBezTo>
                  <a:pt x="9169237" y="244421"/>
                  <a:pt x="9181398" y="234693"/>
                  <a:pt x="9193558" y="215237"/>
                </a:cubicBezTo>
                <a:lnTo>
                  <a:pt x="9219095" y="182404"/>
                </a:lnTo>
                <a:lnTo>
                  <a:pt x="9270168" y="196996"/>
                </a:lnTo>
                <a:lnTo>
                  <a:pt x="9310297" y="215237"/>
                </a:lnTo>
                <a:cubicBezTo>
                  <a:pt x="9315160" y="215237"/>
                  <a:pt x="9317593" y="212804"/>
                  <a:pt x="9317593" y="207940"/>
                </a:cubicBezTo>
                <a:cubicBezTo>
                  <a:pt x="9322457" y="207940"/>
                  <a:pt x="9416091" y="233477"/>
                  <a:pt x="9598495" y="284550"/>
                </a:cubicBezTo>
                <a:lnTo>
                  <a:pt x="9631327" y="273606"/>
                </a:lnTo>
                <a:cubicBezTo>
                  <a:pt x="9643487" y="280902"/>
                  <a:pt x="9649568" y="285766"/>
                  <a:pt x="9649568" y="288198"/>
                </a:cubicBezTo>
                <a:lnTo>
                  <a:pt x="9660512" y="284550"/>
                </a:lnTo>
                <a:lnTo>
                  <a:pt x="9664160" y="284550"/>
                </a:lnTo>
                <a:cubicBezTo>
                  <a:pt x="9802786" y="304006"/>
                  <a:pt x="9872101" y="334407"/>
                  <a:pt x="9872101" y="375752"/>
                </a:cubicBezTo>
                <a:cubicBezTo>
                  <a:pt x="9879397" y="375752"/>
                  <a:pt x="9883044" y="386696"/>
                  <a:pt x="9883044" y="408585"/>
                </a:cubicBezTo>
                <a:cubicBezTo>
                  <a:pt x="9883044" y="464522"/>
                  <a:pt x="9873316" y="492490"/>
                  <a:pt x="9853860" y="492490"/>
                </a:cubicBezTo>
                <a:lnTo>
                  <a:pt x="9864805" y="580044"/>
                </a:lnTo>
                <a:lnTo>
                  <a:pt x="9861156" y="612877"/>
                </a:lnTo>
                <a:lnTo>
                  <a:pt x="9864805" y="642062"/>
                </a:lnTo>
                <a:lnTo>
                  <a:pt x="9824676" y="813521"/>
                </a:lnTo>
                <a:cubicBezTo>
                  <a:pt x="9831972" y="813521"/>
                  <a:pt x="9835619" y="815953"/>
                  <a:pt x="9835619" y="820817"/>
                </a:cubicBezTo>
                <a:lnTo>
                  <a:pt x="9828323" y="864594"/>
                </a:lnTo>
                <a:cubicBezTo>
                  <a:pt x="9833187" y="891347"/>
                  <a:pt x="9835619" y="905939"/>
                  <a:pt x="9835619" y="908371"/>
                </a:cubicBezTo>
                <a:lnTo>
                  <a:pt x="9824676" y="919315"/>
                </a:lnTo>
                <a:lnTo>
                  <a:pt x="9828323" y="948500"/>
                </a:lnTo>
                <a:lnTo>
                  <a:pt x="9828323" y="999573"/>
                </a:lnTo>
                <a:lnTo>
                  <a:pt x="9824676" y="1017813"/>
                </a:lnTo>
                <a:lnTo>
                  <a:pt x="9824676" y="1032406"/>
                </a:lnTo>
                <a:cubicBezTo>
                  <a:pt x="9822243" y="1039702"/>
                  <a:pt x="9821027" y="1044566"/>
                  <a:pt x="9821027" y="1046998"/>
                </a:cubicBezTo>
                <a:lnTo>
                  <a:pt x="9821027" y="1057942"/>
                </a:lnTo>
                <a:cubicBezTo>
                  <a:pt x="9867236" y="972820"/>
                  <a:pt x="9911013" y="930259"/>
                  <a:pt x="9952357" y="930259"/>
                </a:cubicBezTo>
                <a:cubicBezTo>
                  <a:pt x="9969382" y="874322"/>
                  <a:pt x="9981543" y="846354"/>
                  <a:pt x="9988839" y="846354"/>
                </a:cubicBezTo>
                <a:cubicBezTo>
                  <a:pt x="9998567" y="853650"/>
                  <a:pt x="10008295" y="857298"/>
                  <a:pt x="10018023" y="857298"/>
                </a:cubicBezTo>
                <a:cubicBezTo>
                  <a:pt x="10047207" y="791632"/>
                  <a:pt x="10084904" y="695567"/>
                  <a:pt x="10131114" y="569100"/>
                </a:cubicBezTo>
                <a:cubicBezTo>
                  <a:pt x="10177323" y="510731"/>
                  <a:pt x="10218668" y="481546"/>
                  <a:pt x="10255148" y="481546"/>
                </a:cubicBezTo>
                <a:lnTo>
                  <a:pt x="10266092" y="481546"/>
                </a:lnTo>
                <a:cubicBezTo>
                  <a:pt x="10297710" y="481546"/>
                  <a:pt x="10332974" y="498571"/>
                  <a:pt x="10371886" y="532619"/>
                </a:cubicBezTo>
                <a:lnTo>
                  <a:pt x="10390127" y="525323"/>
                </a:lnTo>
                <a:cubicBezTo>
                  <a:pt x="10504433" y="549644"/>
                  <a:pt x="10561586" y="567884"/>
                  <a:pt x="10561586" y="580044"/>
                </a:cubicBezTo>
                <a:cubicBezTo>
                  <a:pt x="10607795" y="601933"/>
                  <a:pt x="10651573" y="640845"/>
                  <a:pt x="10692917" y="696783"/>
                </a:cubicBezTo>
                <a:cubicBezTo>
                  <a:pt x="10724533" y="742992"/>
                  <a:pt x="10740342" y="781904"/>
                  <a:pt x="10740342" y="813521"/>
                </a:cubicBezTo>
                <a:lnTo>
                  <a:pt x="10740342" y="831761"/>
                </a:lnTo>
                <a:cubicBezTo>
                  <a:pt x="10737909" y="836625"/>
                  <a:pt x="10735478" y="842706"/>
                  <a:pt x="10733046" y="850002"/>
                </a:cubicBezTo>
                <a:cubicBezTo>
                  <a:pt x="10728182" y="862162"/>
                  <a:pt x="10724533" y="875538"/>
                  <a:pt x="10722101" y="890131"/>
                </a:cubicBezTo>
                <a:lnTo>
                  <a:pt x="10725750" y="901075"/>
                </a:lnTo>
                <a:cubicBezTo>
                  <a:pt x="10677108" y="925396"/>
                  <a:pt x="10652788" y="944852"/>
                  <a:pt x="10652788" y="959444"/>
                </a:cubicBezTo>
                <a:cubicBezTo>
                  <a:pt x="10652788" y="978900"/>
                  <a:pt x="10596852" y="1028757"/>
                  <a:pt x="10484977" y="1109015"/>
                </a:cubicBezTo>
                <a:cubicBezTo>
                  <a:pt x="10463088" y="1109015"/>
                  <a:pt x="10443632" y="1124823"/>
                  <a:pt x="10426607" y="1156440"/>
                </a:cubicBezTo>
                <a:cubicBezTo>
                  <a:pt x="10382831" y="1156440"/>
                  <a:pt x="10348782" y="1177112"/>
                  <a:pt x="10324461" y="1218457"/>
                </a:cubicBezTo>
                <a:cubicBezTo>
                  <a:pt x="10305006" y="1237914"/>
                  <a:pt x="10264877" y="1256154"/>
                  <a:pt x="10204075" y="1273178"/>
                </a:cubicBezTo>
                <a:cubicBezTo>
                  <a:pt x="10204075" y="1290203"/>
                  <a:pt x="10165162" y="1308443"/>
                  <a:pt x="10087336" y="1327900"/>
                </a:cubicBezTo>
                <a:lnTo>
                  <a:pt x="10065448" y="1324252"/>
                </a:lnTo>
                <a:lnTo>
                  <a:pt x="10043560" y="1324252"/>
                </a:lnTo>
                <a:lnTo>
                  <a:pt x="10010727" y="1320603"/>
                </a:lnTo>
                <a:cubicBezTo>
                  <a:pt x="9981543" y="1337628"/>
                  <a:pt x="9957222" y="1346140"/>
                  <a:pt x="9937765" y="1346140"/>
                </a:cubicBezTo>
                <a:cubicBezTo>
                  <a:pt x="9898852" y="1346140"/>
                  <a:pt x="9850211" y="1318171"/>
                  <a:pt x="9791843" y="1262234"/>
                </a:cubicBezTo>
                <a:lnTo>
                  <a:pt x="9791843" y="1258586"/>
                </a:lnTo>
                <a:cubicBezTo>
                  <a:pt x="9786979" y="1258586"/>
                  <a:pt x="9778466" y="1264666"/>
                  <a:pt x="9766306" y="1276827"/>
                </a:cubicBezTo>
                <a:lnTo>
                  <a:pt x="9773602" y="1291419"/>
                </a:lnTo>
                <a:lnTo>
                  <a:pt x="9762658" y="1295067"/>
                </a:lnTo>
                <a:lnTo>
                  <a:pt x="9780898" y="1419101"/>
                </a:lnTo>
                <a:lnTo>
                  <a:pt x="9780898" y="1437342"/>
                </a:lnTo>
                <a:cubicBezTo>
                  <a:pt x="9790627" y="1437342"/>
                  <a:pt x="9795490" y="1440990"/>
                  <a:pt x="9795490" y="1448286"/>
                </a:cubicBezTo>
                <a:lnTo>
                  <a:pt x="9806435" y="1437342"/>
                </a:lnTo>
                <a:lnTo>
                  <a:pt x="9853860" y="1437342"/>
                </a:lnTo>
                <a:cubicBezTo>
                  <a:pt x="9863588" y="1437342"/>
                  <a:pt x="9872101" y="1436126"/>
                  <a:pt x="9879397" y="1433694"/>
                </a:cubicBezTo>
                <a:cubicBezTo>
                  <a:pt x="9881829" y="1436126"/>
                  <a:pt x="9889125" y="1437342"/>
                  <a:pt x="9901285" y="1437342"/>
                </a:cubicBezTo>
                <a:cubicBezTo>
                  <a:pt x="9911013" y="1437342"/>
                  <a:pt x="9915877" y="1436126"/>
                  <a:pt x="9915877" y="1433694"/>
                </a:cubicBezTo>
                <a:lnTo>
                  <a:pt x="9945061" y="1437342"/>
                </a:lnTo>
                <a:cubicBezTo>
                  <a:pt x="10117737" y="1437342"/>
                  <a:pt x="10233260" y="1450718"/>
                  <a:pt x="10291629" y="1477470"/>
                </a:cubicBezTo>
                <a:cubicBezTo>
                  <a:pt x="10296492" y="1472606"/>
                  <a:pt x="10303788" y="1470175"/>
                  <a:pt x="10313517" y="1470175"/>
                </a:cubicBezTo>
                <a:lnTo>
                  <a:pt x="10320814" y="1470175"/>
                </a:lnTo>
                <a:cubicBezTo>
                  <a:pt x="10432689" y="1513951"/>
                  <a:pt x="10500784" y="1571105"/>
                  <a:pt x="10525106" y="1641634"/>
                </a:cubicBezTo>
                <a:cubicBezTo>
                  <a:pt x="10537266" y="1663522"/>
                  <a:pt x="10549427" y="1674467"/>
                  <a:pt x="10561586" y="1674467"/>
                </a:cubicBezTo>
                <a:cubicBezTo>
                  <a:pt x="10602930" y="1713379"/>
                  <a:pt x="10623604" y="1760804"/>
                  <a:pt x="10623604" y="1816741"/>
                </a:cubicBezTo>
                <a:cubicBezTo>
                  <a:pt x="10630900" y="1816741"/>
                  <a:pt x="10634548" y="1832550"/>
                  <a:pt x="10634548" y="1864167"/>
                </a:cubicBezTo>
                <a:lnTo>
                  <a:pt x="10634548" y="1867815"/>
                </a:lnTo>
                <a:lnTo>
                  <a:pt x="10630900" y="1878759"/>
                </a:lnTo>
                <a:cubicBezTo>
                  <a:pt x="10638196" y="1878759"/>
                  <a:pt x="10641844" y="1883623"/>
                  <a:pt x="10641844" y="1893351"/>
                </a:cubicBezTo>
                <a:lnTo>
                  <a:pt x="10641844" y="1926184"/>
                </a:lnTo>
                <a:lnTo>
                  <a:pt x="10634548" y="1955368"/>
                </a:lnTo>
                <a:cubicBezTo>
                  <a:pt x="10644277" y="1955368"/>
                  <a:pt x="10649140" y="1959017"/>
                  <a:pt x="10649140" y="1966313"/>
                </a:cubicBezTo>
                <a:cubicBezTo>
                  <a:pt x="10649140" y="1971177"/>
                  <a:pt x="10646708" y="1973609"/>
                  <a:pt x="10641844" y="1973609"/>
                </a:cubicBezTo>
                <a:lnTo>
                  <a:pt x="10649140" y="1984553"/>
                </a:lnTo>
                <a:lnTo>
                  <a:pt x="10649140" y="2010090"/>
                </a:lnTo>
                <a:cubicBezTo>
                  <a:pt x="10649140" y="2014954"/>
                  <a:pt x="10646708" y="2017386"/>
                  <a:pt x="10641844" y="2017386"/>
                </a:cubicBezTo>
                <a:cubicBezTo>
                  <a:pt x="10649140" y="2034410"/>
                  <a:pt x="10652788" y="2051434"/>
                  <a:pt x="10652788" y="2068459"/>
                </a:cubicBezTo>
                <a:cubicBezTo>
                  <a:pt x="10652788" y="2070891"/>
                  <a:pt x="10651573" y="2072107"/>
                  <a:pt x="10649140" y="2072107"/>
                </a:cubicBezTo>
                <a:lnTo>
                  <a:pt x="10652788" y="2119532"/>
                </a:lnTo>
                <a:lnTo>
                  <a:pt x="10652788" y="2207085"/>
                </a:lnTo>
                <a:cubicBezTo>
                  <a:pt x="10652788" y="2209518"/>
                  <a:pt x="10651573" y="2210734"/>
                  <a:pt x="10649140" y="2210734"/>
                </a:cubicBezTo>
                <a:cubicBezTo>
                  <a:pt x="10651573" y="2213166"/>
                  <a:pt x="10655220" y="2241134"/>
                  <a:pt x="10660084" y="2294639"/>
                </a:cubicBezTo>
                <a:lnTo>
                  <a:pt x="10652788" y="2323824"/>
                </a:lnTo>
                <a:lnTo>
                  <a:pt x="10660084" y="2334768"/>
                </a:lnTo>
                <a:cubicBezTo>
                  <a:pt x="10660084" y="2346928"/>
                  <a:pt x="10654004" y="2362737"/>
                  <a:pt x="10641844" y="2382193"/>
                </a:cubicBezTo>
                <a:lnTo>
                  <a:pt x="10649140" y="2422322"/>
                </a:lnTo>
                <a:cubicBezTo>
                  <a:pt x="10639412" y="2422322"/>
                  <a:pt x="10634548" y="2428402"/>
                  <a:pt x="10634548" y="2440562"/>
                </a:cubicBezTo>
                <a:cubicBezTo>
                  <a:pt x="10644277" y="2462451"/>
                  <a:pt x="10649140" y="2475827"/>
                  <a:pt x="10649140" y="2480691"/>
                </a:cubicBezTo>
                <a:lnTo>
                  <a:pt x="10641844" y="2498932"/>
                </a:lnTo>
                <a:cubicBezTo>
                  <a:pt x="10646708" y="2503796"/>
                  <a:pt x="10649140" y="2511092"/>
                  <a:pt x="10649140" y="2520820"/>
                </a:cubicBezTo>
                <a:lnTo>
                  <a:pt x="10641844" y="2520820"/>
                </a:lnTo>
                <a:cubicBezTo>
                  <a:pt x="10646708" y="2530548"/>
                  <a:pt x="10649140" y="2536628"/>
                  <a:pt x="10649140" y="2539060"/>
                </a:cubicBezTo>
                <a:cubicBezTo>
                  <a:pt x="10646708" y="2543924"/>
                  <a:pt x="10644277" y="2551220"/>
                  <a:pt x="10641844" y="2560949"/>
                </a:cubicBezTo>
                <a:cubicBezTo>
                  <a:pt x="10646708" y="2577973"/>
                  <a:pt x="10649140" y="2587701"/>
                  <a:pt x="10649140" y="2590134"/>
                </a:cubicBezTo>
                <a:lnTo>
                  <a:pt x="10641844" y="2590134"/>
                </a:lnTo>
                <a:lnTo>
                  <a:pt x="10649140" y="2601078"/>
                </a:lnTo>
                <a:cubicBezTo>
                  <a:pt x="10644277" y="2613238"/>
                  <a:pt x="10640628" y="2624182"/>
                  <a:pt x="10638196" y="2633910"/>
                </a:cubicBezTo>
                <a:cubicBezTo>
                  <a:pt x="10635763" y="2641207"/>
                  <a:pt x="10634548" y="2646071"/>
                  <a:pt x="10634548" y="2648503"/>
                </a:cubicBezTo>
                <a:lnTo>
                  <a:pt x="10634548" y="2681335"/>
                </a:lnTo>
                <a:cubicBezTo>
                  <a:pt x="10634548" y="2691063"/>
                  <a:pt x="10639412" y="2695928"/>
                  <a:pt x="10649140" y="2695928"/>
                </a:cubicBezTo>
                <a:cubicBezTo>
                  <a:pt x="10649140" y="2698359"/>
                  <a:pt x="10647924" y="2706872"/>
                  <a:pt x="10645492" y="2721464"/>
                </a:cubicBezTo>
                <a:lnTo>
                  <a:pt x="10638196" y="2747001"/>
                </a:lnTo>
                <a:lnTo>
                  <a:pt x="10630900" y="2783481"/>
                </a:lnTo>
                <a:lnTo>
                  <a:pt x="10634548" y="2794426"/>
                </a:lnTo>
                <a:cubicBezTo>
                  <a:pt x="10634548" y="2809018"/>
                  <a:pt x="10626036" y="2828474"/>
                  <a:pt x="10609011" y="2852795"/>
                </a:cubicBezTo>
                <a:lnTo>
                  <a:pt x="10619955" y="2885627"/>
                </a:lnTo>
                <a:cubicBezTo>
                  <a:pt x="10612659" y="2888060"/>
                  <a:pt x="10593203" y="2930620"/>
                  <a:pt x="10561586" y="3013310"/>
                </a:cubicBezTo>
                <a:cubicBezTo>
                  <a:pt x="10542131" y="3013310"/>
                  <a:pt x="10516594" y="3037631"/>
                  <a:pt x="10484977" y="3086272"/>
                </a:cubicBezTo>
                <a:cubicBezTo>
                  <a:pt x="10467953" y="3100864"/>
                  <a:pt x="10455792" y="3127616"/>
                  <a:pt x="10448496" y="3166529"/>
                </a:cubicBezTo>
                <a:cubicBezTo>
                  <a:pt x="10433904" y="3166529"/>
                  <a:pt x="10397423" y="3194498"/>
                  <a:pt x="10339054" y="3250435"/>
                </a:cubicBezTo>
                <a:cubicBezTo>
                  <a:pt x="10224748" y="3282052"/>
                  <a:pt x="10148138" y="3297860"/>
                  <a:pt x="10109225" y="3297860"/>
                </a:cubicBezTo>
                <a:lnTo>
                  <a:pt x="10054503" y="3297860"/>
                </a:lnTo>
                <a:cubicBezTo>
                  <a:pt x="10054503" y="3305156"/>
                  <a:pt x="10037479" y="3316100"/>
                  <a:pt x="10003431" y="3330693"/>
                </a:cubicBezTo>
                <a:cubicBezTo>
                  <a:pt x="10003431" y="3357445"/>
                  <a:pt x="9956006" y="3375686"/>
                  <a:pt x="9861156" y="3385414"/>
                </a:cubicBezTo>
                <a:lnTo>
                  <a:pt x="9791843" y="3385414"/>
                </a:lnTo>
                <a:cubicBezTo>
                  <a:pt x="9772387" y="3385414"/>
                  <a:pt x="9762658" y="3380550"/>
                  <a:pt x="9762658" y="3370821"/>
                </a:cubicBezTo>
                <a:cubicBezTo>
                  <a:pt x="9755361" y="3373253"/>
                  <a:pt x="9749281" y="3374470"/>
                  <a:pt x="9744418" y="3374470"/>
                </a:cubicBezTo>
                <a:cubicBezTo>
                  <a:pt x="9700640" y="3374470"/>
                  <a:pt x="9653215" y="3372038"/>
                  <a:pt x="9602143" y="3367173"/>
                </a:cubicBezTo>
                <a:lnTo>
                  <a:pt x="9572958" y="3370821"/>
                </a:lnTo>
                <a:lnTo>
                  <a:pt x="9499997" y="3370821"/>
                </a:lnTo>
                <a:cubicBezTo>
                  <a:pt x="9419739" y="3370821"/>
                  <a:pt x="9292056" y="3384198"/>
                  <a:pt x="9116948" y="3410950"/>
                </a:cubicBezTo>
                <a:lnTo>
                  <a:pt x="8992914" y="3410950"/>
                </a:lnTo>
                <a:lnTo>
                  <a:pt x="8945489" y="3414598"/>
                </a:lnTo>
                <a:lnTo>
                  <a:pt x="8945489" y="3410950"/>
                </a:lnTo>
                <a:cubicBezTo>
                  <a:pt x="8940624" y="3410950"/>
                  <a:pt x="8938193" y="3412166"/>
                  <a:pt x="8938193" y="3414598"/>
                </a:cubicBezTo>
                <a:lnTo>
                  <a:pt x="8821454" y="3400006"/>
                </a:lnTo>
                <a:cubicBezTo>
                  <a:pt x="8819022" y="3407302"/>
                  <a:pt x="8817806" y="3413382"/>
                  <a:pt x="8817806" y="3418246"/>
                </a:cubicBezTo>
                <a:lnTo>
                  <a:pt x="8799566" y="3418246"/>
                </a:lnTo>
                <a:cubicBezTo>
                  <a:pt x="8797134" y="3415815"/>
                  <a:pt x="8784974" y="3409734"/>
                  <a:pt x="8763085" y="3400006"/>
                </a:cubicBezTo>
                <a:cubicBezTo>
                  <a:pt x="8736332" y="3387846"/>
                  <a:pt x="8704716" y="3374470"/>
                  <a:pt x="8668235" y="3359877"/>
                </a:cubicBezTo>
                <a:cubicBezTo>
                  <a:pt x="8602570" y="3299076"/>
                  <a:pt x="8549065" y="3265027"/>
                  <a:pt x="8507720" y="3257731"/>
                </a:cubicBezTo>
                <a:cubicBezTo>
                  <a:pt x="8507720" y="3255299"/>
                  <a:pt x="8505288" y="3254083"/>
                  <a:pt x="8500424" y="3254083"/>
                </a:cubicBezTo>
                <a:lnTo>
                  <a:pt x="8507720" y="3239491"/>
                </a:lnTo>
                <a:lnTo>
                  <a:pt x="8500424" y="3195714"/>
                </a:lnTo>
                <a:lnTo>
                  <a:pt x="8507720" y="3181122"/>
                </a:lnTo>
                <a:lnTo>
                  <a:pt x="8478536" y="3195714"/>
                </a:lnTo>
                <a:lnTo>
                  <a:pt x="8474888" y="3195714"/>
                </a:lnTo>
                <a:lnTo>
                  <a:pt x="8445703" y="3166529"/>
                </a:lnTo>
                <a:lnTo>
                  <a:pt x="8445703" y="3155585"/>
                </a:lnTo>
                <a:lnTo>
                  <a:pt x="8496776" y="3122752"/>
                </a:lnTo>
                <a:cubicBezTo>
                  <a:pt x="8472455" y="3122752"/>
                  <a:pt x="8457863" y="3102080"/>
                  <a:pt x="8452999" y="3060735"/>
                </a:cubicBezTo>
                <a:cubicBezTo>
                  <a:pt x="8457863" y="3051007"/>
                  <a:pt x="8462727" y="3046143"/>
                  <a:pt x="8467591" y="3046143"/>
                </a:cubicBezTo>
                <a:lnTo>
                  <a:pt x="8478536" y="3053439"/>
                </a:lnTo>
                <a:lnTo>
                  <a:pt x="8478536" y="3042495"/>
                </a:lnTo>
                <a:cubicBezTo>
                  <a:pt x="8466375" y="3042495"/>
                  <a:pt x="8460295" y="3037631"/>
                  <a:pt x="8460295" y="3027902"/>
                </a:cubicBezTo>
                <a:cubicBezTo>
                  <a:pt x="8470023" y="3027902"/>
                  <a:pt x="8474888" y="3024254"/>
                  <a:pt x="8474888" y="3016958"/>
                </a:cubicBezTo>
                <a:lnTo>
                  <a:pt x="8452999" y="2991422"/>
                </a:lnTo>
                <a:cubicBezTo>
                  <a:pt x="8504072" y="2911164"/>
                  <a:pt x="8538120" y="2863739"/>
                  <a:pt x="8555145" y="2849147"/>
                </a:cubicBezTo>
                <a:cubicBezTo>
                  <a:pt x="8567305" y="2849147"/>
                  <a:pt x="8609866" y="2830906"/>
                  <a:pt x="8682828" y="2794426"/>
                </a:cubicBezTo>
                <a:lnTo>
                  <a:pt x="8704716" y="2794426"/>
                </a:lnTo>
                <a:cubicBezTo>
                  <a:pt x="8724172" y="2799290"/>
                  <a:pt x="8742413" y="2802938"/>
                  <a:pt x="8759437" y="2805370"/>
                </a:cubicBezTo>
                <a:cubicBezTo>
                  <a:pt x="8774030" y="2807802"/>
                  <a:pt x="8784974" y="2809018"/>
                  <a:pt x="8792270" y="2809018"/>
                </a:cubicBezTo>
                <a:lnTo>
                  <a:pt x="9499997" y="2809018"/>
                </a:lnTo>
                <a:cubicBezTo>
                  <a:pt x="9665376" y="2809018"/>
                  <a:pt x="9830755" y="2794426"/>
                  <a:pt x="9996135" y="2765241"/>
                </a:cubicBezTo>
                <a:cubicBezTo>
                  <a:pt x="9993703" y="2745784"/>
                  <a:pt x="9983975" y="2726328"/>
                  <a:pt x="9966951" y="2706872"/>
                </a:cubicBezTo>
                <a:cubicBezTo>
                  <a:pt x="10061800" y="2699576"/>
                  <a:pt x="10109225" y="2682551"/>
                  <a:pt x="10109225" y="2655799"/>
                </a:cubicBezTo>
                <a:lnTo>
                  <a:pt x="10109225" y="2334768"/>
                </a:lnTo>
                <a:cubicBezTo>
                  <a:pt x="10097065" y="2337200"/>
                  <a:pt x="10088553" y="2338416"/>
                  <a:pt x="10083689" y="2338416"/>
                </a:cubicBezTo>
                <a:lnTo>
                  <a:pt x="10072744" y="2334768"/>
                </a:lnTo>
                <a:cubicBezTo>
                  <a:pt x="10045992" y="2339632"/>
                  <a:pt x="10032615" y="2345712"/>
                  <a:pt x="10032615" y="2353008"/>
                </a:cubicBezTo>
                <a:lnTo>
                  <a:pt x="10039911" y="2353008"/>
                </a:lnTo>
                <a:cubicBezTo>
                  <a:pt x="10052071" y="2353008"/>
                  <a:pt x="10059368" y="2351793"/>
                  <a:pt x="10061800" y="2349360"/>
                </a:cubicBezTo>
                <a:cubicBezTo>
                  <a:pt x="10069097" y="2351793"/>
                  <a:pt x="10075177" y="2354225"/>
                  <a:pt x="10080040" y="2356656"/>
                </a:cubicBezTo>
                <a:cubicBezTo>
                  <a:pt x="10084904" y="2359089"/>
                  <a:pt x="10087336" y="2361521"/>
                  <a:pt x="10087336" y="2363953"/>
                </a:cubicBezTo>
                <a:lnTo>
                  <a:pt x="10087336" y="2367601"/>
                </a:lnTo>
                <a:cubicBezTo>
                  <a:pt x="10070312" y="2406514"/>
                  <a:pt x="10054503" y="2425970"/>
                  <a:pt x="10039911" y="2425970"/>
                </a:cubicBezTo>
                <a:lnTo>
                  <a:pt x="10039911" y="2451507"/>
                </a:lnTo>
                <a:cubicBezTo>
                  <a:pt x="10039911" y="2500147"/>
                  <a:pt x="10008295" y="2552437"/>
                  <a:pt x="9945061" y="2608374"/>
                </a:cubicBezTo>
                <a:cubicBezTo>
                  <a:pt x="9872101" y="2647286"/>
                  <a:pt x="9754146" y="2666743"/>
                  <a:pt x="9591199" y="2666743"/>
                </a:cubicBezTo>
                <a:cubicBezTo>
                  <a:pt x="9437979" y="2705656"/>
                  <a:pt x="9337049" y="2725112"/>
                  <a:pt x="9288408" y="2725112"/>
                </a:cubicBezTo>
                <a:lnTo>
                  <a:pt x="9215447" y="2725112"/>
                </a:lnTo>
                <a:cubicBezTo>
                  <a:pt x="9203287" y="2727544"/>
                  <a:pt x="9191126" y="2729976"/>
                  <a:pt x="9178966" y="2732408"/>
                </a:cubicBezTo>
                <a:cubicBezTo>
                  <a:pt x="9171670" y="2734840"/>
                  <a:pt x="9163158" y="2737273"/>
                  <a:pt x="9153429" y="2739704"/>
                </a:cubicBezTo>
                <a:lnTo>
                  <a:pt x="9127893" y="2743353"/>
                </a:lnTo>
                <a:lnTo>
                  <a:pt x="8992914" y="2743353"/>
                </a:lnTo>
                <a:cubicBezTo>
                  <a:pt x="8893199" y="2716600"/>
                  <a:pt x="8826319" y="2684983"/>
                  <a:pt x="8792270" y="2648503"/>
                </a:cubicBezTo>
                <a:lnTo>
                  <a:pt x="8792270" y="2633910"/>
                </a:lnTo>
                <a:cubicBezTo>
                  <a:pt x="8772813" y="2633910"/>
                  <a:pt x="8761869" y="2609590"/>
                  <a:pt x="8759437" y="2560949"/>
                </a:cubicBezTo>
                <a:cubicBezTo>
                  <a:pt x="8739980" y="2548789"/>
                  <a:pt x="8730253" y="2541492"/>
                  <a:pt x="8730253" y="2539060"/>
                </a:cubicBezTo>
                <a:lnTo>
                  <a:pt x="8730253" y="2520820"/>
                </a:lnTo>
                <a:lnTo>
                  <a:pt x="8733901" y="2509876"/>
                </a:lnTo>
                <a:cubicBezTo>
                  <a:pt x="8716876" y="2509876"/>
                  <a:pt x="8707148" y="2481907"/>
                  <a:pt x="8704716" y="2425970"/>
                </a:cubicBezTo>
                <a:lnTo>
                  <a:pt x="8686476" y="2382193"/>
                </a:lnTo>
                <a:cubicBezTo>
                  <a:pt x="8698636" y="2374897"/>
                  <a:pt x="8732684" y="2368817"/>
                  <a:pt x="8788622" y="2363953"/>
                </a:cubicBezTo>
                <a:lnTo>
                  <a:pt x="8788622" y="2356656"/>
                </a:lnTo>
                <a:cubicBezTo>
                  <a:pt x="8737549" y="2312880"/>
                  <a:pt x="8712012" y="2287343"/>
                  <a:pt x="8712012" y="2280047"/>
                </a:cubicBezTo>
                <a:cubicBezTo>
                  <a:pt x="8712012" y="2277615"/>
                  <a:pt x="8713228" y="2276399"/>
                  <a:pt x="8715660" y="2276399"/>
                </a:cubicBezTo>
                <a:lnTo>
                  <a:pt x="8712012" y="2265455"/>
                </a:lnTo>
                <a:lnTo>
                  <a:pt x="8712012" y="2239918"/>
                </a:lnTo>
                <a:cubicBezTo>
                  <a:pt x="8712012" y="2210734"/>
                  <a:pt x="8729036" y="2193709"/>
                  <a:pt x="8763085" y="2188845"/>
                </a:cubicBezTo>
                <a:cubicBezTo>
                  <a:pt x="8787405" y="2193709"/>
                  <a:pt x="8808078" y="2197357"/>
                  <a:pt x="8825103" y="2199789"/>
                </a:cubicBezTo>
                <a:cubicBezTo>
                  <a:pt x="8837263" y="2204654"/>
                  <a:pt x="8845774" y="2207085"/>
                  <a:pt x="8850639" y="2207085"/>
                </a:cubicBezTo>
                <a:cubicBezTo>
                  <a:pt x="8872527" y="2192493"/>
                  <a:pt x="8936976" y="2181549"/>
                  <a:pt x="9043987" y="2174253"/>
                </a:cubicBezTo>
                <a:lnTo>
                  <a:pt x="9043987" y="2177901"/>
                </a:lnTo>
                <a:cubicBezTo>
                  <a:pt x="9070740" y="2175469"/>
                  <a:pt x="9084116" y="2170605"/>
                  <a:pt x="9084116" y="2163309"/>
                </a:cubicBezTo>
                <a:lnTo>
                  <a:pt x="9142485" y="2174253"/>
                </a:lnTo>
                <a:lnTo>
                  <a:pt x="9215447" y="2174253"/>
                </a:lnTo>
                <a:lnTo>
                  <a:pt x="9251927" y="2177901"/>
                </a:lnTo>
                <a:lnTo>
                  <a:pt x="9470812" y="2134124"/>
                </a:lnTo>
                <a:lnTo>
                  <a:pt x="9485404" y="2141420"/>
                </a:lnTo>
                <a:cubicBezTo>
                  <a:pt x="9485404" y="2131692"/>
                  <a:pt x="9599710" y="2125612"/>
                  <a:pt x="9828323" y="2123180"/>
                </a:cubicBezTo>
                <a:lnTo>
                  <a:pt x="9853860" y="2130476"/>
                </a:lnTo>
                <a:cubicBezTo>
                  <a:pt x="9863588" y="2125612"/>
                  <a:pt x="9872101" y="2123180"/>
                  <a:pt x="9879397" y="2123180"/>
                </a:cubicBezTo>
                <a:cubicBezTo>
                  <a:pt x="9915877" y="2123180"/>
                  <a:pt x="9957222" y="2134124"/>
                  <a:pt x="10003431" y="2156012"/>
                </a:cubicBezTo>
                <a:lnTo>
                  <a:pt x="10014376" y="2152364"/>
                </a:lnTo>
                <a:lnTo>
                  <a:pt x="10021672" y="2148716"/>
                </a:lnTo>
                <a:lnTo>
                  <a:pt x="10039911" y="2174253"/>
                </a:lnTo>
                <a:lnTo>
                  <a:pt x="10028968" y="2188845"/>
                </a:lnTo>
                <a:lnTo>
                  <a:pt x="10028968" y="2207085"/>
                </a:lnTo>
                <a:cubicBezTo>
                  <a:pt x="10038696" y="2194925"/>
                  <a:pt x="10049640" y="2188845"/>
                  <a:pt x="10061800" y="2188845"/>
                </a:cubicBezTo>
                <a:lnTo>
                  <a:pt x="10083689" y="2188845"/>
                </a:lnTo>
                <a:lnTo>
                  <a:pt x="10109225" y="2210734"/>
                </a:lnTo>
                <a:lnTo>
                  <a:pt x="10120169" y="2207085"/>
                </a:lnTo>
                <a:cubicBezTo>
                  <a:pt x="10117737" y="2199789"/>
                  <a:pt x="10115306" y="2185197"/>
                  <a:pt x="10112873" y="2163309"/>
                </a:cubicBezTo>
                <a:cubicBezTo>
                  <a:pt x="10110441" y="2134124"/>
                  <a:pt x="10108010" y="2097643"/>
                  <a:pt x="10105577" y="2053866"/>
                </a:cubicBezTo>
                <a:cubicBezTo>
                  <a:pt x="10052071" y="1997929"/>
                  <a:pt x="9976679" y="1954152"/>
                  <a:pt x="9879397" y="1922536"/>
                </a:cubicBezTo>
                <a:lnTo>
                  <a:pt x="9821027" y="1907943"/>
                </a:lnTo>
                <a:lnTo>
                  <a:pt x="9762658" y="1907943"/>
                </a:lnTo>
                <a:cubicBezTo>
                  <a:pt x="9329753" y="1949288"/>
                  <a:pt x="9079252" y="2000361"/>
                  <a:pt x="9011154" y="2061163"/>
                </a:cubicBezTo>
                <a:cubicBezTo>
                  <a:pt x="8986834" y="2061163"/>
                  <a:pt x="8955218" y="2066027"/>
                  <a:pt x="8916304" y="2075755"/>
                </a:cubicBezTo>
                <a:cubicBezTo>
                  <a:pt x="8801997" y="2053866"/>
                  <a:pt x="8744845" y="2007657"/>
                  <a:pt x="8744845" y="1937128"/>
                </a:cubicBezTo>
                <a:lnTo>
                  <a:pt x="8730253" y="1926184"/>
                </a:lnTo>
                <a:lnTo>
                  <a:pt x="8719308" y="1915240"/>
                </a:lnTo>
                <a:lnTo>
                  <a:pt x="8701068" y="1904295"/>
                </a:lnTo>
                <a:lnTo>
                  <a:pt x="8690124" y="1904295"/>
                </a:lnTo>
                <a:cubicBezTo>
                  <a:pt x="8704716" y="2001577"/>
                  <a:pt x="8716876" y="2053866"/>
                  <a:pt x="8726605" y="2061163"/>
                </a:cubicBezTo>
                <a:lnTo>
                  <a:pt x="8726605" y="2072107"/>
                </a:lnTo>
                <a:cubicBezTo>
                  <a:pt x="8714444" y="2084267"/>
                  <a:pt x="8701068" y="2130476"/>
                  <a:pt x="8686476" y="2210734"/>
                </a:cubicBezTo>
                <a:cubicBezTo>
                  <a:pt x="8659723" y="2218030"/>
                  <a:pt x="8636618" y="2236270"/>
                  <a:pt x="8617162" y="2265455"/>
                </a:cubicBezTo>
                <a:cubicBezTo>
                  <a:pt x="8617162" y="2294639"/>
                  <a:pt x="8581897" y="2328688"/>
                  <a:pt x="8511368" y="2367601"/>
                </a:cubicBezTo>
                <a:cubicBezTo>
                  <a:pt x="8511368" y="2379761"/>
                  <a:pt x="8490695" y="2387057"/>
                  <a:pt x="8449351" y="2389489"/>
                </a:cubicBezTo>
                <a:cubicBezTo>
                  <a:pt x="8420167" y="2382193"/>
                  <a:pt x="8386117" y="2355441"/>
                  <a:pt x="8347205" y="2309231"/>
                </a:cubicBezTo>
                <a:cubicBezTo>
                  <a:pt x="8347205" y="2318960"/>
                  <a:pt x="8345988" y="2323824"/>
                  <a:pt x="8343557" y="2323824"/>
                </a:cubicBezTo>
                <a:lnTo>
                  <a:pt x="8358149" y="2400433"/>
                </a:lnTo>
                <a:cubicBezTo>
                  <a:pt x="8350853" y="2526900"/>
                  <a:pt x="8343557" y="2590134"/>
                  <a:pt x="8336261" y="2590134"/>
                </a:cubicBezTo>
                <a:lnTo>
                  <a:pt x="8343557" y="2648503"/>
                </a:lnTo>
                <a:lnTo>
                  <a:pt x="8343557" y="2703224"/>
                </a:lnTo>
                <a:cubicBezTo>
                  <a:pt x="8343557" y="2712952"/>
                  <a:pt x="8344772" y="2720248"/>
                  <a:pt x="8347205" y="2725112"/>
                </a:cubicBezTo>
                <a:cubicBezTo>
                  <a:pt x="8344772" y="2732408"/>
                  <a:pt x="8341124" y="2751865"/>
                  <a:pt x="8336261" y="2783481"/>
                </a:cubicBezTo>
                <a:lnTo>
                  <a:pt x="8358149" y="2903868"/>
                </a:lnTo>
                <a:cubicBezTo>
                  <a:pt x="8350853" y="2971965"/>
                  <a:pt x="8344772" y="3027902"/>
                  <a:pt x="8339909" y="3071679"/>
                </a:cubicBezTo>
                <a:cubicBezTo>
                  <a:pt x="8335044" y="3105728"/>
                  <a:pt x="8331396" y="3122752"/>
                  <a:pt x="8328965" y="3122752"/>
                </a:cubicBezTo>
                <a:lnTo>
                  <a:pt x="8332613" y="3133697"/>
                </a:lnTo>
                <a:lnTo>
                  <a:pt x="8303428" y="3272324"/>
                </a:lnTo>
                <a:cubicBezTo>
                  <a:pt x="8305860" y="3277188"/>
                  <a:pt x="8307076" y="3284484"/>
                  <a:pt x="8307076" y="3294212"/>
                </a:cubicBezTo>
                <a:cubicBezTo>
                  <a:pt x="8304643" y="3294212"/>
                  <a:pt x="8292484" y="3324613"/>
                  <a:pt x="8270595" y="3385414"/>
                </a:cubicBezTo>
                <a:cubicBezTo>
                  <a:pt x="8256003" y="3392710"/>
                  <a:pt x="8238978" y="3421894"/>
                  <a:pt x="8219522" y="3472968"/>
                </a:cubicBezTo>
                <a:cubicBezTo>
                  <a:pt x="8195201" y="3480264"/>
                  <a:pt x="8183042" y="3487560"/>
                  <a:pt x="8183042" y="3494856"/>
                </a:cubicBezTo>
                <a:lnTo>
                  <a:pt x="8201282" y="3516745"/>
                </a:lnTo>
                <a:cubicBezTo>
                  <a:pt x="8196417" y="3528905"/>
                  <a:pt x="8192769" y="3538633"/>
                  <a:pt x="8190338" y="3545929"/>
                </a:cubicBezTo>
                <a:cubicBezTo>
                  <a:pt x="8187905" y="3550793"/>
                  <a:pt x="8185473" y="3553225"/>
                  <a:pt x="8183042" y="3553225"/>
                </a:cubicBezTo>
                <a:lnTo>
                  <a:pt x="8168449" y="3553225"/>
                </a:lnTo>
                <a:lnTo>
                  <a:pt x="8157505" y="3545929"/>
                </a:lnTo>
                <a:lnTo>
                  <a:pt x="8113729" y="3593354"/>
                </a:lnTo>
                <a:lnTo>
                  <a:pt x="8091840" y="3575114"/>
                </a:lnTo>
                <a:cubicBezTo>
                  <a:pt x="8077248" y="3579978"/>
                  <a:pt x="8068735" y="3582410"/>
                  <a:pt x="8066304" y="3582410"/>
                </a:cubicBezTo>
                <a:lnTo>
                  <a:pt x="8048063" y="3553225"/>
                </a:lnTo>
                <a:cubicBezTo>
                  <a:pt x="8045630" y="3553225"/>
                  <a:pt x="8029823" y="3566602"/>
                  <a:pt x="8000638" y="3593354"/>
                </a:cubicBezTo>
                <a:lnTo>
                  <a:pt x="7978750" y="3575114"/>
                </a:lnTo>
                <a:cubicBezTo>
                  <a:pt x="7969021" y="3579978"/>
                  <a:pt x="7960509" y="3582410"/>
                  <a:pt x="7953213" y="3582410"/>
                </a:cubicBezTo>
                <a:cubicBezTo>
                  <a:pt x="7950780" y="3565385"/>
                  <a:pt x="7941053" y="3553225"/>
                  <a:pt x="7924029" y="3545929"/>
                </a:cubicBezTo>
                <a:lnTo>
                  <a:pt x="7902140" y="3560522"/>
                </a:lnTo>
                <a:lnTo>
                  <a:pt x="7887548" y="3560522"/>
                </a:lnTo>
                <a:cubicBezTo>
                  <a:pt x="7865659" y="3560522"/>
                  <a:pt x="7840123" y="3515529"/>
                  <a:pt x="7810938" y="3425543"/>
                </a:cubicBezTo>
                <a:lnTo>
                  <a:pt x="7814586" y="3414598"/>
                </a:lnTo>
                <a:cubicBezTo>
                  <a:pt x="7814586" y="3404870"/>
                  <a:pt x="7808506" y="3390278"/>
                  <a:pt x="7796346" y="3370821"/>
                </a:cubicBezTo>
                <a:lnTo>
                  <a:pt x="7796346" y="3345285"/>
                </a:lnTo>
                <a:cubicBezTo>
                  <a:pt x="7796346" y="3296644"/>
                  <a:pt x="7801209" y="3272324"/>
                  <a:pt x="7810938" y="3272324"/>
                </a:cubicBezTo>
                <a:cubicBezTo>
                  <a:pt x="7810938" y="3213954"/>
                  <a:pt x="7786617" y="3145857"/>
                  <a:pt x="7737977" y="3068031"/>
                </a:cubicBezTo>
                <a:cubicBezTo>
                  <a:pt x="7750136" y="3036414"/>
                  <a:pt x="7764729" y="3020606"/>
                  <a:pt x="7781753" y="3020606"/>
                </a:cubicBezTo>
                <a:lnTo>
                  <a:pt x="7781753" y="3016958"/>
                </a:lnTo>
                <a:cubicBezTo>
                  <a:pt x="7781753" y="3012094"/>
                  <a:pt x="7774457" y="3006014"/>
                  <a:pt x="7759865" y="2998718"/>
                </a:cubicBezTo>
                <a:cubicBezTo>
                  <a:pt x="7759865" y="2976829"/>
                  <a:pt x="7776890" y="2947645"/>
                  <a:pt x="7810938" y="2911164"/>
                </a:cubicBezTo>
                <a:cubicBezTo>
                  <a:pt x="7803642" y="2894140"/>
                  <a:pt x="7796346" y="2885627"/>
                  <a:pt x="7789050" y="2885627"/>
                </a:cubicBezTo>
                <a:cubicBezTo>
                  <a:pt x="7793913" y="2856443"/>
                  <a:pt x="7797561" y="2841851"/>
                  <a:pt x="7799994" y="2841851"/>
                </a:cubicBezTo>
                <a:lnTo>
                  <a:pt x="7789050" y="2798074"/>
                </a:lnTo>
                <a:lnTo>
                  <a:pt x="7796346" y="2787129"/>
                </a:lnTo>
                <a:cubicBezTo>
                  <a:pt x="7791482" y="2782265"/>
                  <a:pt x="7789050" y="2774969"/>
                  <a:pt x="7789050" y="2765241"/>
                </a:cubicBezTo>
                <a:lnTo>
                  <a:pt x="7799994" y="2761593"/>
                </a:lnTo>
                <a:lnTo>
                  <a:pt x="7796346" y="2750649"/>
                </a:lnTo>
                <a:lnTo>
                  <a:pt x="7799994" y="2695928"/>
                </a:lnTo>
                <a:cubicBezTo>
                  <a:pt x="7797561" y="2678903"/>
                  <a:pt x="7796346" y="2664311"/>
                  <a:pt x="7796346" y="2652151"/>
                </a:cubicBezTo>
                <a:lnTo>
                  <a:pt x="7796346" y="2626614"/>
                </a:lnTo>
                <a:lnTo>
                  <a:pt x="7799994" y="2615670"/>
                </a:lnTo>
                <a:lnTo>
                  <a:pt x="7796346" y="2601078"/>
                </a:lnTo>
                <a:lnTo>
                  <a:pt x="7799994" y="2568245"/>
                </a:lnTo>
                <a:cubicBezTo>
                  <a:pt x="7787834" y="2478259"/>
                  <a:pt x="7778105" y="2429618"/>
                  <a:pt x="7770809" y="2422322"/>
                </a:cubicBezTo>
                <a:lnTo>
                  <a:pt x="7789050" y="2378545"/>
                </a:lnTo>
                <a:cubicBezTo>
                  <a:pt x="7786617" y="2371249"/>
                  <a:pt x="7785402" y="2361521"/>
                  <a:pt x="7785402" y="2349360"/>
                </a:cubicBezTo>
                <a:lnTo>
                  <a:pt x="7781753" y="2349360"/>
                </a:lnTo>
                <a:cubicBezTo>
                  <a:pt x="7735544" y="2373681"/>
                  <a:pt x="7702712" y="2418674"/>
                  <a:pt x="7683255" y="2484339"/>
                </a:cubicBezTo>
                <a:cubicBezTo>
                  <a:pt x="7680823" y="2484339"/>
                  <a:pt x="7669879" y="2502580"/>
                  <a:pt x="7650423" y="2539060"/>
                </a:cubicBezTo>
                <a:cubicBezTo>
                  <a:pt x="7555573" y="2646071"/>
                  <a:pt x="7469235" y="2711736"/>
                  <a:pt x="7391409" y="2736056"/>
                </a:cubicBezTo>
                <a:cubicBezTo>
                  <a:pt x="7291695" y="2774969"/>
                  <a:pt x="7227246" y="2794426"/>
                  <a:pt x="7198062" y="2794426"/>
                </a:cubicBezTo>
                <a:lnTo>
                  <a:pt x="7198062" y="2787129"/>
                </a:lnTo>
                <a:lnTo>
                  <a:pt x="7190765" y="2794426"/>
                </a:lnTo>
                <a:cubicBezTo>
                  <a:pt x="7183469" y="2794426"/>
                  <a:pt x="7174957" y="2773753"/>
                  <a:pt x="7165229" y="2732408"/>
                </a:cubicBezTo>
                <a:lnTo>
                  <a:pt x="7157933" y="2732408"/>
                </a:lnTo>
                <a:lnTo>
                  <a:pt x="7165229" y="2703224"/>
                </a:lnTo>
                <a:lnTo>
                  <a:pt x="7165229" y="2644855"/>
                </a:lnTo>
                <a:cubicBezTo>
                  <a:pt x="7145772" y="2644855"/>
                  <a:pt x="7134828" y="2616886"/>
                  <a:pt x="7132397" y="2560949"/>
                </a:cubicBezTo>
                <a:cubicBezTo>
                  <a:pt x="7125100" y="2560949"/>
                  <a:pt x="7121452" y="2557301"/>
                  <a:pt x="7121452" y="2550005"/>
                </a:cubicBezTo>
                <a:lnTo>
                  <a:pt x="7121452" y="2542709"/>
                </a:lnTo>
                <a:lnTo>
                  <a:pt x="7125100" y="2513524"/>
                </a:lnTo>
                <a:cubicBezTo>
                  <a:pt x="7105644" y="2513524"/>
                  <a:pt x="7095915" y="2500147"/>
                  <a:pt x="7095915" y="2473395"/>
                </a:cubicBezTo>
                <a:cubicBezTo>
                  <a:pt x="7100780" y="2468531"/>
                  <a:pt x="7103212" y="2461235"/>
                  <a:pt x="7103212" y="2451507"/>
                </a:cubicBezTo>
                <a:cubicBezTo>
                  <a:pt x="7100780" y="2451507"/>
                  <a:pt x="7093483" y="2445426"/>
                  <a:pt x="7081323" y="2433266"/>
                </a:cubicBezTo>
                <a:lnTo>
                  <a:pt x="7081323" y="2425970"/>
                </a:lnTo>
                <a:cubicBezTo>
                  <a:pt x="7081323" y="2418674"/>
                  <a:pt x="7088619" y="2415026"/>
                  <a:pt x="7103212" y="2415026"/>
                </a:cubicBezTo>
                <a:lnTo>
                  <a:pt x="7103212" y="2411378"/>
                </a:lnTo>
                <a:cubicBezTo>
                  <a:pt x="7086187" y="2411378"/>
                  <a:pt x="7077675" y="2404082"/>
                  <a:pt x="7077675" y="2389489"/>
                </a:cubicBezTo>
                <a:cubicBezTo>
                  <a:pt x="7080107" y="2384625"/>
                  <a:pt x="7081323" y="2377329"/>
                  <a:pt x="7081323" y="2367601"/>
                </a:cubicBezTo>
                <a:cubicBezTo>
                  <a:pt x="7078891" y="2367601"/>
                  <a:pt x="7077675" y="2366385"/>
                  <a:pt x="7077675" y="2363953"/>
                </a:cubicBezTo>
                <a:cubicBezTo>
                  <a:pt x="7109292" y="2325040"/>
                  <a:pt x="7138476" y="2305583"/>
                  <a:pt x="7165229" y="2305583"/>
                </a:cubicBezTo>
                <a:cubicBezTo>
                  <a:pt x="7177389" y="2259375"/>
                  <a:pt x="7193197" y="2236270"/>
                  <a:pt x="7212654" y="2236270"/>
                </a:cubicBezTo>
                <a:cubicBezTo>
                  <a:pt x="7229678" y="2236270"/>
                  <a:pt x="7252783" y="2221678"/>
                  <a:pt x="7281967" y="2192493"/>
                </a:cubicBezTo>
                <a:cubicBezTo>
                  <a:pt x="7311152" y="2187629"/>
                  <a:pt x="7325744" y="2181549"/>
                  <a:pt x="7325744" y="2174253"/>
                </a:cubicBezTo>
                <a:cubicBezTo>
                  <a:pt x="7320880" y="2174253"/>
                  <a:pt x="7318448" y="2170605"/>
                  <a:pt x="7318448" y="2163309"/>
                </a:cubicBezTo>
                <a:cubicBezTo>
                  <a:pt x="7345200" y="2146284"/>
                  <a:pt x="7364657" y="2136556"/>
                  <a:pt x="7376817" y="2134124"/>
                </a:cubicBezTo>
                <a:cubicBezTo>
                  <a:pt x="7376817" y="2131692"/>
                  <a:pt x="7374385" y="2130476"/>
                  <a:pt x="7369521" y="2130476"/>
                </a:cubicBezTo>
                <a:lnTo>
                  <a:pt x="7384113" y="2068459"/>
                </a:lnTo>
                <a:lnTo>
                  <a:pt x="7376817" y="2046570"/>
                </a:lnTo>
                <a:cubicBezTo>
                  <a:pt x="7444915" y="1980905"/>
                  <a:pt x="7516660" y="1900647"/>
                  <a:pt x="7592053" y="1805797"/>
                </a:cubicBezTo>
                <a:cubicBezTo>
                  <a:pt x="7592053" y="1793637"/>
                  <a:pt x="7598134" y="1779045"/>
                  <a:pt x="7610294" y="1762020"/>
                </a:cubicBezTo>
                <a:lnTo>
                  <a:pt x="7595701" y="1758372"/>
                </a:lnTo>
                <a:cubicBezTo>
                  <a:pt x="7607862" y="1692707"/>
                  <a:pt x="7622454" y="1645282"/>
                  <a:pt x="7639478" y="1616097"/>
                </a:cubicBezTo>
                <a:cubicBezTo>
                  <a:pt x="7629750" y="1596641"/>
                  <a:pt x="7622454" y="1586913"/>
                  <a:pt x="7617590" y="1586913"/>
                </a:cubicBezTo>
                <a:lnTo>
                  <a:pt x="7577461" y="1586913"/>
                </a:lnTo>
                <a:cubicBezTo>
                  <a:pt x="7528821" y="1611233"/>
                  <a:pt x="7503284" y="1623394"/>
                  <a:pt x="7500851" y="1623394"/>
                </a:cubicBezTo>
                <a:lnTo>
                  <a:pt x="7457075" y="1616097"/>
                </a:lnTo>
                <a:cubicBezTo>
                  <a:pt x="7447347" y="1620962"/>
                  <a:pt x="7440050" y="1623394"/>
                  <a:pt x="7435186" y="1623394"/>
                </a:cubicBezTo>
                <a:cubicBezTo>
                  <a:pt x="7393842" y="1591777"/>
                  <a:pt x="7340336" y="1560160"/>
                  <a:pt x="7274671" y="1528544"/>
                </a:cubicBezTo>
                <a:cubicBezTo>
                  <a:pt x="7269807" y="1509087"/>
                  <a:pt x="7247919" y="1485983"/>
                  <a:pt x="7209006" y="1459230"/>
                </a:cubicBezTo>
                <a:lnTo>
                  <a:pt x="7168877" y="1393565"/>
                </a:lnTo>
                <a:lnTo>
                  <a:pt x="7183469" y="1378973"/>
                </a:lnTo>
                <a:cubicBezTo>
                  <a:pt x="7181037" y="1371676"/>
                  <a:pt x="7179821" y="1365596"/>
                  <a:pt x="7179821" y="1360732"/>
                </a:cubicBezTo>
                <a:cubicBezTo>
                  <a:pt x="7182253" y="1360732"/>
                  <a:pt x="7185901" y="1358300"/>
                  <a:pt x="7190765" y="1353436"/>
                </a:cubicBezTo>
                <a:cubicBezTo>
                  <a:pt x="7195630" y="1343708"/>
                  <a:pt x="7201710" y="1332764"/>
                  <a:pt x="7209006" y="1320603"/>
                </a:cubicBezTo>
                <a:lnTo>
                  <a:pt x="7136045" y="1214809"/>
                </a:lnTo>
                <a:cubicBezTo>
                  <a:pt x="7136045" y="1207513"/>
                  <a:pt x="7146989" y="1203865"/>
                  <a:pt x="7168877" y="1203865"/>
                </a:cubicBezTo>
                <a:lnTo>
                  <a:pt x="7168877" y="1189273"/>
                </a:lnTo>
                <a:cubicBezTo>
                  <a:pt x="7154285" y="1167384"/>
                  <a:pt x="7146989" y="1143064"/>
                  <a:pt x="7146989" y="1116311"/>
                </a:cubicBezTo>
                <a:cubicBezTo>
                  <a:pt x="7178605" y="1099287"/>
                  <a:pt x="7200494" y="1084695"/>
                  <a:pt x="7212654" y="1072535"/>
                </a:cubicBezTo>
                <a:lnTo>
                  <a:pt x="7223599" y="1072535"/>
                </a:lnTo>
                <a:cubicBezTo>
                  <a:pt x="7250350" y="1072535"/>
                  <a:pt x="7294127" y="1067670"/>
                  <a:pt x="7354929" y="1057942"/>
                </a:cubicBezTo>
                <a:cubicBezTo>
                  <a:pt x="7371954" y="1084695"/>
                  <a:pt x="7396274" y="1098071"/>
                  <a:pt x="7427890" y="1098071"/>
                </a:cubicBezTo>
                <a:cubicBezTo>
                  <a:pt x="7444915" y="1090775"/>
                  <a:pt x="7459507" y="1087127"/>
                  <a:pt x="7471667" y="1087127"/>
                </a:cubicBezTo>
                <a:lnTo>
                  <a:pt x="7475315" y="1087127"/>
                </a:lnTo>
                <a:cubicBezTo>
                  <a:pt x="7477748" y="1087127"/>
                  <a:pt x="7478963" y="1089559"/>
                  <a:pt x="7478963" y="1094423"/>
                </a:cubicBezTo>
                <a:cubicBezTo>
                  <a:pt x="7495988" y="1084695"/>
                  <a:pt x="7542196" y="1072535"/>
                  <a:pt x="7617590" y="1057942"/>
                </a:cubicBezTo>
                <a:cubicBezTo>
                  <a:pt x="7617590" y="1055510"/>
                  <a:pt x="7618806" y="1054294"/>
                  <a:pt x="7621238" y="1054294"/>
                </a:cubicBezTo>
                <a:cubicBezTo>
                  <a:pt x="7633398" y="1054294"/>
                  <a:pt x="7647990" y="1059158"/>
                  <a:pt x="7665015" y="1068886"/>
                </a:cubicBezTo>
                <a:lnTo>
                  <a:pt x="7708792" y="1046998"/>
                </a:lnTo>
                <a:lnTo>
                  <a:pt x="7708792" y="1028757"/>
                </a:lnTo>
                <a:cubicBezTo>
                  <a:pt x="7708792" y="1014165"/>
                  <a:pt x="7707576" y="1004437"/>
                  <a:pt x="7705144" y="999573"/>
                </a:cubicBezTo>
                <a:lnTo>
                  <a:pt x="7708792" y="959444"/>
                </a:lnTo>
                <a:lnTo>
                  <a:pt x="7708792" y="922963"/>
                </a:lnTo>
                <a:lnTo>
                  <a:pt x="7705144" y="860946"/>
                </a:lnTo>
                <a:cubicBezTo>
                  <a:pt x="7707576" y="860946"/>
                  <a:pt x="7708792" y="859730"/>
                  <a:pt x="7708792" y="857298"/>
                </a:cubicBezTo>
                <a:cubicBezTo>
                  <a:pt x="7699063" y="850002"/>
                  <a:pt x="7694200" y="836625"/>
                  <a:pt x="7694200" y="817169"/>
                </a:cubicBezTo>
                <a:lnTo>
                  <a:pt x="7694200" y="806225"/>
                </a:lnTo>
                <a:lnTo>
                  <a:pt x="7697848" y="769744"/>
                </a:lnTo>
                <a:cubicBezTo>
                  <a:pt x="7695415" y="762448"/>
                  <a:pt x="7694200" y="753936"/>
                  <a:pt x="7694200" y="744208"/>
                </a:cubicBezTo>
                <a:cubicBezTo>
                  <a:pt x="7694200" y="741775"/>
                  <a:pt x="7695415" y="740559"/>
                  <a:pt x="7697848" y="740559"/>
                </a:cubicBezTo>
                <a:lnTo>
                  <a:pt x="7694200" y="696783"/>
                </a:lnTo>
                <a:lnTo>
                  <a:pt x="7694200" y="609229"/>
                </a:lnTo>
                <a:lnTo>
                  <a:pt x="7683255" y="569100"/>
                </a:lnTo>
                <a:lnTo>
                  <a:pt x="7694200" y="554508"/>
                </a:lnTo>
                <a:cubicBezTo>
                  <a:pt x="7686903" y="549644"/>
                  <a:pt x="7683255" y="542348"/>
                  <a:pt x="7683255" y="532619"/>
                </a:cubicBezTo>
                <a:lnTo>
                  <a:pt x="7697848" y="507083"/>
                </a:lnTo>
                <a:cubicBezTo>
                  <a:pt x="7688119" y="507083"/>
                  <a:pt x="7683255" y="502219"/>
                  <a:pt x="7683255" y="492490"/>
                </a:cubicBezTo>
                <a:lnTo>
                  <a:pt x="7683255" y="481546"/>
                </a:lnTo>
                <a:lnTo>
                  <a:pt x="7694200" y="466954"/>
                </a:lnTo>
                <a:cubicBezTo>
                  <a:pt x="7686903" y="466954"/>
                  <a:pt x="7677175" y="457226"/>
                  <a:pt x="7665015" y="437769"/>
                </a:cubicBezTo>
                <a:lnTo>
                  <a:pt x="7672311" y="419529"/>
                </a:lnTo>
                <a:lnTo>
                  <a:pt x="7650423" y="372104"/>
                </a:lnTo>
                <a:lnTo>
                  <a:pt x="7650423" y="346567"/>
                </a:lnTo>
                <a:cubicBezTo>
                  <a:pt x="7650423" y="336839"/>
                  <a:pt x="7655287" y="331975"/>
                  <a:pt x="7665015" y="331975"/>
                </a:cubicBezTo>
                <a:lnTo>
                  <a:pt x="7654071" y="321031"/>
                </a:lnTo>
                <a:lnTo>
                  <a:pt x="7665015" y="313735"/>
                </a:lnTo>
                <a:lnTo>
                  <a:pt x="7617590" y="229829"/>
                </a:lnTo>
                <a:lnTo>
                  <a:pt x="7617590" y="215237"/>
                </a:lnTo>
                <a:cubicBezTo>
                  <a:pt x="7629750" y="195780"/>
                  <a:pt x="7651639" y="179972"/>
                  <a:pt x="7683255" y="167812"/>
                </a:cubicBezTo>
                <a:cubicBezTo>
                  <a:pt x="7685688" y="170244"/>
                  <a:pt x="7701496" y="171460"/>
                  <a:pt x="7730680" y="171460"/>
                </a:cubicBezTo>
                <a:cubicBezTo>
                  <a:pt x="7730680" y="161731"/>
                  <a:pt x="7740409" y="150787"/>
                  <a:pt x="7759865" y="138627"/>
                </a:cubicBezTo>
                <a:close/>
                <a:moveTo>
                  <a:pt x="5193240" y="127683"/>
                </a:moveTo>
                <a:cubicBezTo>
                  <a:pt x="5300250" y="173892"/>
                  <a:pt x="5408476" y="216453"/>
                  <a:pt x="5517919" y="255365"/>
                </a:cubicBezTo>
                <a:cubicBezTo>
                  <a:pt x="5583584" y="308871"/>
                  <a:pt x="5616416" y="347783"/>
                  <a:pt x="5616416" y="372104"/>
                </a:cubicBezTo>
                <a:lnTo>
                  <a:pt x="5616416" y="412233"/>
                </a:lnTo>
                <a:cubicBezTo>
                  <a:pt x="5616416" y="426825"/>
                  <a:pt x="5611552" y="438985"/>
                  <a:pt x="5601824" y="448714"/>
                </a:cubicBezTo>
                <a:lnTo>
                  <a:pt x="5634657" y="470602"/>
                </a:lnTo>
                <a:cubicBezTo>
                  <a:pt x="5678434" y="463306"/>
                  <a:pt x="5723426" y="459658"/>
                  <a:pt x="5769635" y="459658"/>
                </a:cubicBezTo>
                <a:cubicBezTo>
                  <a:pt x="5832869" y="466954"/>
                  <a:pt x="5866917" y="470602"/>
                  <a:pt x="5871782" y="470602"/>
                </a:cubicBezTo>
                <a:cubicBezTo>
                  <a:pt x="5871782" y="460874"/>
                  <a:pt x="5897318" y="456010"/>
                  <a:pt x="5948391" y="456010"/>
                </a:cubicBezTo>
                <a:lnTo>
                  <a:pt x="6039593" y="456010"/>
                </a:lnTo>
                <a:cubicBezTo>
                  <a:pt x="6085802" y="456010"/>
                  <a:pt x="6123498" y="451146"/>
                  <a:pt x="6152684" y="441417"/>
                </a:cubicBezTo>
                <a:lnTo>
                  <a:pt x="6152684" y="430473"/>
                </a:lnTo>
                <a:cubicBezTo>
                  <a:pt x="6138091" y="430473"/>
                  <a:pt x="6130795" y="425609"/>
                  <a:pt x="6130795" y="415881"/>
                </a:cubicBezTo>
                <a:lnTo>
                  <a:pt x="6130795" y="408585"/>
                </a:lnTo>
                <a:lnTo>
                  <a:pt x="6141739" y="408585"/>
                </a:lnTo>
                <a:cubicBezTo>
                  <a:pt x="6141739" y="423177"/>
                  <a:pt x="6195245" y="434121"/>
                  <a:pt x="6302255" y="441417"/>
                </a:cubicBezTo>
                <a:cubicBezTo>
                  <a:pt x="6316846" y="448714"/>
                  <a:pt x="6352111" y="458442"/>
                  <a:pt x="6408048" y="470602"/>
                </a:cubicBezTo>
                <a:lnTo>
                  <a:pt x="6418992" y="466954"/>
                </a:lnTo>
                <a:lnTo>
                  <a:pt x="6429937" y="470602"/>
                </a:lnTo>
                <a:cubicBezTo>
                  <a:pt x="6442097" y="465738"/>
                  <a:pt x="6454257" y="462090"/>
                  <a:pt x="6466417" y="459658"/>
                </a:cubicBezTo>
                <a:lnTo>
                  <a:pt x="6477363" y="456010"/>
                </a:lnTo>
                <a:lnTo>
                  <a:pt x="6481010" y="456010"/>
                </a:lnTo>
                <a:cubicBezTo>
                  <a:pt x="6495603" y="480330"/>
                  <a:pt x="6539380" y="502219"/>
                  <a:pt x="6612341" y="521675"/>
                </a:cubicBezTo>
                <a:cubicBezTo>
                  <a:pt x="6651253" y="570316"/>
                  <a:pt x="6670710" y="633550"/>
                  <a:pt x="6670710" y="711375"/>
                </a:cubicBezTo>
                <a:cubicBezTo>
                  <a:pt x="6648821" y="755152"/>
                  <a:pt x="6619637" y="777040"/>
                  <a:pt x="6583156" y="777040"/>
                </a:cubicBezTo>
                <a:cubicBezTo>
                  <a:pt x="6583156" y="789200"/>
                  <a:pt x="6564916" y="798929"/>
                  <a:pt x="6528435" y="806225"/>
                </a:cubicBezTo>
                <a:cubicBezTo>
                  <a:pt x="6523571" y="806225"/>
                  <a:pt x="6521139" y="803793"/>
                  <a:pt x="6521139" y="798929"/>
                </a:cubicBezTo>
                <a:cubicBezTo>
                  <a:pt x="6508978" y="808657"/>
                  <a:pt x="6496818" y="813521"/>
                  <a:pt x="6484658" y="813521"/>
                </a:cubicBezTo>
                <a:cubicBezTo>
                  <a:pt x="6474930" y="808657"/>
                  <a:pt x="6468850" y="806225"/>
                  <a:pt x="6466417" y="806225"/>
                </a:cubicBezTo>
                <a:cubicBezTo>
                  <a:pt x="6461554" y="808657"/>
                  <a:pt x="6448178" y="818385"/>
                  <a:pt x="6426289" y="835410"/>
                </a:cubicBezTo>
                <a:lnTo>
                  <a:pt x="6411696" y="835410"/>
                </a:lnTo>
                <a:cubicBezTo>
                  <a:pt x="6409265" y="835410"/>
                  <a:pt x="6394672" y="831761"/>
                  <a:pt x="6367920" y="824465"/>
                </a:cubicBezTo>
                <a:lnTo>
                  <a:pt x="6346031" y="824465"/>
                </a:lnTo>
                <a:cubicBezTo>
                  <a:pt x="6299822" y="831761"/>
                  <a:pt x="6265773" y="841490"/>
                  <a:pt x="6243886" y="853650"/>
                </a:cubicBezTo>
                <a:lnTo>
                  <a:pt x="6232942" y="850002"/>
                </a:lnTo>
                <a:cubicBezTo>
                  <a:pt x="6230509" y="850002"/>
                  <a:pt x="6229293" y="851218"/>
                  <a:pt x="6229293" y="853650"/>
                </a:cubicBezTo>
                <a:lnTo>
                  <a:pt x="6200108" y="850002"/>
                </a:lnTo>
                <a:lnTo>
                  <a:pt x="6170923" y="853650"/>
                </a:lnTo>
                <a:lnTo>
                  <a:pt x="6156332" y="850002"/>
                </a:lnTo>
                <a:cubicBezTo>
                  <a:pt x="6153899" y="850002"/>
                  <a:pt x="6152684" y="851218"/>
                  <a:pt x="6152684" y="853650"/>
                </a:cubicBezTo>
                <a:lnTo>
                  <a:pt x="6108906" y="850002"/>
                </a:lnTo>
                <a:lnTo>
                  <a:pt x="6072426" y="850002"/>
                </a:lnTo>
                <a:cubicBezTo>
                  <a:pt x="6069993" y="850002"/>
                  <a:pt x="6068778" y="847570"/>
                  <a:pt x="6068778" y="842706"/>
                </a:cubicBezTo>
                <a:cubicBezTo>
                  <a:pt x="6054185" y="845138"/>
                  <a:pt x="6046890" y="848786"/>
                  <a:pt x="6046890" y="853650"/>
                </a:cubicBezTo>
                <a:lnTo>
                  <a:pt x="5977575" y="842706"/>
                </a:lnTo>
                <a:cubicBezTo>
                  <a:pt x="5967847" y="847570"/>
                  <a:pt x="5960551" y="850002"/>
                  <a:pt x="5955688" y="850002"/>
                </a:cubicBezTo>
                <a:lnTo>
                  <a:pt x="5955688" y="842706"/>
                </a:lnTo>
                <a:lnTo>
                  <a:pt x="5941095" y="850002"/>
                </a:lnTo>
                <a:lnTo>
                  <a:pt x="5926503" y="850002"/>
                </a:lnTo>
                <a:cubicBezTo>
                  <a:pt x="5919206" y="850002"/>
                  <a:pt x="5915558" y="847570"/>
                  <a:pt x="5915558" y="842706"/>
                </a:cubicBezTo>
                <a:cubicBezTo>
                  <a:pt x="5913126" y="842706"/>
                  <a:pt x="5911910" y="845138"/>
                  <a:pt x="5911910" y="850002"/>
                </a:cubicBezTo>
                <a:cubicBezTo>
                  <a:pt x="5838949" y="837842"/>
                  <a:pt x="5802468" y="830545"/>
                  <a:pt x="5802468" y="828113"/>
                </a:cubicBezTo>
                <a:cubicBezTo>
                  <a:pt x="5792739" y="837842"/>
                  <a:pt x="5783012" y="842706"/>
                  <a:pt x="5773283" y="842706"/>
                </a:cubicBezTo>
                <a:lnTo>
                  <a:pt x="5762339" y="835410"/>
                </a:lnTo>
                <a:lnTo>
                  <a:pt x="5747747" y="842706"/>
                </a:lnTo>
                <a:cubicBezTo>
                  <a:pt x="5745315" y="842706"/>
                  <a:pt x="5744099" y="840273"/>
                  <a:pt x="5744099" y="835410"/>
                </a:cubicBezTo>
                <a:lnTo>
                  <a:pt x="5714914" y="842706"/>
                </a:lnTo>
                <a:lnTo>
                  <a:pt x="5663841" y="842706"/>
                </a:lnTo>
                <a:cubicBezTo>
                  <a:pt x="5654112" y="842706"/>
                  <a:pt x="5643168" y="837842"/>
                  <a:pt x="5631009" y="828113"/>
                </a:cubicBezTo>
                <a:cubicBezTo>
                  <a:pt x="5611552" y="828113"/>
                  <a:pt x="5598176" y="839057"/>
                  <a:pt x="5590880" y="860946"/>
                </a:cubicBezTo>
                <a:lnTo>
                  <a:pt x="5590880" y="882834"/>
                </a:lnTo>
                <a:cubicBezTo>
                  <a:pt x="5590880" y="892563"/>
                  <a:pt x="5594528" y="897427"/>
                  <a:pt x="5601824" y="897427"/>
                </a:cubicBezTo>
                <a:cubicBezTo>
                  <a:pt x="5604256" y="897427"/>
                  <a:pt x="5605472" y="894995"/>
                  <a:pt x="5605472" y="890131"/>
                </a:cubicBezTo>
                <a:lnTo>
                  <a:pt x="5649249" y="897427"/>
                </a:lnTo>
                <a:lnTo>
                  <a:pt x="5718563" y="897427"/>
                </a:lnTo>
                <a:cubicBezTo>
                  <a:pt x="5725859" y="897427"/>
                  <a:pt x="5729507" y="899859"/>
                  <a:pt x="5729507" y="904723"/>
                </a:cubicBezTo>
                <a:cubicBezTo>
                  <a:pt x="5731939" y="904723"/>
                  <a:pt x="5733155" y="902291"/>
                  <a:pt x="5733155" y="897427"/>
                </a:cubicBezTo>
                <a:lnTo>
                  <a:pt x="5762339" y="904723"/>
                </a:lnTo>
                <a:lnTo>
                  <a:pt x="5798821" y="904723"/>
                </a:lnTo>
                <a:cubicBezTo>
                  <a:pt x="5808548" y="904723"/>
                  <a:pt x="5815844" y="902291"/>
                  <a:pt x="5820708" y="897427"/>
                </a:cubicBezTo>
                <a:cubicBezTo>
                  <a:pt x="5830437" y="902291"/>
                  <a:pt x="5838949" y="904723"/>
                  <a:pt x="5846245" y="904723"/>
                </a:cubicBezTo>
                <a:lnTo>
                  <a:pt x="5860838" y="901075"/>
                </a:lnTo>
                <a:lnTo>
                  <a:pt x="5871782" y="901075"/>
                </a:lnTo>
                <a:lnTo>
                  <a:pt x="5882726" y="897427"/>
                </a:lnTo>
                <a:cubicBezTo>
                  <a:pt x="5885158" y="897427"/>
                  <a:pt x="5886374" y="899859"/>
                  <a:pt x="5886374" y="904723"/>
                </a:cubicBezTo>
                <a:lnTo>
                  <a:pt x="5915558" y="897427"/>
                </a:lnTo>
                <a:lnTo>
                  <a:pt x="6057833" y="897427"/>
                </a:lnTo>
                <a:cubicBezTo>
                  <a:pt x="6060265" y="897427"/>
                  <a:pt x="6061482" y="899859"/>
                  <a:pt x="6061482" y="904723"/>
                </a:cubicBezTo>
                <a:lnTo>
                  <a:pt x="6072426" y="897427"/>
                </a:lnTo>
                <a:cubicBezTo>
                  <a:pt x="6101611" y="902291"/>
                  <a:pt x="6117418" y="904723"/>
                  <a:pt x="6119850" y="904723"/>
                </a:cubicBezTo>
                <a:lnTo>
                  <a:pt x="6130795" y="897427"/>
                </a:lnTo>
                <a:cubicBezTo>
                  <a:pt x="6145387" y="902291"/>
                  <a:pt x="6153899" y="904723"/>
                  <a:pt x="6156332" y="904723"/>
                </a:cubicBezTo>
                <a:lnTo>
                  <a:pt x="6159980" y="904723"/>
                </a:lnTo>
                <a:lnTo>
                  <a:pt x="6229293" y="860946"/>
                </a:lnTo>
                <a:cubicBezTo>
                  <a:pt x="6234157" y="875538"/>
                  <a:pt x="6248749" y="890131"/>
                  <a:pt x="6273069" y="904723"/>
                </a:cubicBezTo>
                <a:cubicBezTo>
                  <a:pt x="6273069" y="899859"/>
                  <a:pt x="6276718" y="897427"/>
                  <a:pt x="6284014" y="897427"/>
                </a:cubicBezTo>
                <a:cubicBezTo>
                  <a:pt x="6284014" y="899859"/>
                  <a:pt x="6286446" y="902291"/>
                  <a:pt x="6291310" y="904723"/>
                </a:cubicBezTo>
                <a:cubicBezTo>
                  <a:pt x="6298607" y="907155"/>
                  <a:pt x="6307118" y="909587"/>
                  <a:pt x="6316846" y="912019"/>
                </a:cubicBezTo>
                <a:lnTo>
                  <a:pt x="6316846" y="919315"/>
                </a:lnTo>
                <a:lnTo>
                  <a:pt x="6324144" y="919315"/>
                </a:lnTo>
                <a:lnTo>
                  <a:pt x="6338735" y="912019"/>
                </a:lnTo>
                <a:cubicBezTo>
                  <a:pt x="6338735" y="919315"/>
                  <a:pt x="6363055" y="929043"/>
                  <a:pt x="6411696" y="941204"/>
                </a:cubicBezTo>
                <a:cubicBezTo>
                  <a:pt x="6426289" y="982548"/>
                  <a:pt x="6449393" y="1008085"/>
                  <a:pt x="6481010" y="1017813"/>
                </a:cubicBezTo>
                <a:lnTo>
                  <a:pt x="6499250" y="1039702"/>
                </a:lnTo>
                <a:lnTo>
                  <a:pt x="6491954" y="1050646"/>
                </a:lnTo>
                <a:cubicBezTo>
                  <a:pt x="6511410" y="1050646"/>
                  <a:pt x="6521139" y="1056726"/>
                  <a:pt x="6521139" y="1068886"/>
                </a:cubicBezTo>
                <a:lnTo>
                  <a:pt x="6521139" y="1076182"/>
                </a:lnTo>
                <a:lnTo>
                  <a:pt x="6513843" y="1090775"/>
                </a:lnTo>
                <a:cubicBezTo>
                  <a:pt x="6516274" y="1090775"/>
                  <a:pt x="6518706" y="1091991"/>
                  <a:pt x="6521139" y="1094423"/>
                </a:cubicBezTo>
                <a:cubicBezTo>
                  <a:pt x="6526002" y="1096855"/>
                  <a:pt x="6529651" y="1100503"/>
                  <a:pt x="6532083" y="1105367"/>
                </a:cubicBezTo>
                <a:lnTo>
                  <a:pt x="6532083" y="1109015"/>
                </a:lnTo>
                <a:lnTo>
                  <a:pt x="6528435" y="1123607"/>
                </a:lnTo>
                <a:cubicBezTo>
                  <a:pt x="6538163" y="1126039"/>
                  <a:pt x="6543028" y="1138200"/>
                  <a:pt x="6543028" y="1160088"/>
                </a:cubicBezTo>
                <a:lnTo>
                  <a:pt x="6543028" y="1163736"/>
                </a:lnTo>
                <a:lnTo>
                  <a:pt x="6459121" y="1218457"/>
                </a:lnTo>
                <a:cubicBezTo>
                  <a:pt x="6410481" y="1218457"/>
                  <a:pt x="6365487" y="1236698"/>
                  <a:pt x="6324144" y="1273178"/>
                </a:cubicBezTo>
                <a:lnTo>
                  <a:pt x="6269421" y="1254938"/>
                </a:lnTo>
                <a:cubicBezTo>
                  <a:pt x="6257262" y="1257370"/>
                  <a:pt x="6243886" y="1263450"/>
                  <a:pt x="6229293" y="1273178"/>
                </a:cubicBezTo>
                <a:lnTo>
                  <a:pt x="6189164" y="1254938"/>
                </a:lnTo>
                <a:lnTo>
                  <a:pt x="6185517" y="1265882"/>
                </a:lnTo>
                <a:cubicBezTo>
                  <a:pt x="6173356" y="1265882"/>
                  <a:pt x="6151467" y="1256154"/>
                  <a:pt x="6119850" y="1236698"/>
                </a:cubicBezTo>
                <a:cubicBezTo>
                  <a:pt x="6110122" y="1239130"/>
                  <a:pt x="6102826" y="1241562"/>
                  <a:pt x="6097963" y="1243994"/>
                </a:cubicBezTo>
                <a:cubicBezTo>
                  <a:pt x="6078506" y="1231834"/>
                  <a:pt x="6022568" y="1220889"/>
                  <a:pt x="5930151" y="1211161"/>
                </a:cubicBezTo>
                <a:cubicBezTo>
                  <a:pt x="5930151" y="1208729"/>
                  <a:pt x="5928935" y="1207513"/>
                  <a:pt x="5926503" y="1207513"/>
                </a:cubicBezTo>
                <a:cubicBezTo>
                  <a:pt x="5926503" y="1214809"/>
                  <a:pt x="5921638" y="1218457"/>
                  <a:pt x="5911910" y="1218457"/>
                </a:cubicBezTo>
                <a:lnTo>
                  <a:pt x="5846245" y="1218457"/>
                </a:lnTo>
                <a:cubicBezTo>
                  <a:pt x="5838949" y="1218457"/>
                  <a:pt x="5830437" y="1216025"/>
                  <a:pt x="5820708" y="1211161"/>
                </a:cubicBezTo>
                <a:cubicBezTo>
                  <a:pt x="5815844" y="1216025"/>
                  <a:pt x="5808548" y="1218457"/>
                  <a:pt x="5798821" y="1218457"/>
                </a:cubicBezTo>
                <a:lnTo>
                  <a:pt x="5787876" y="1218457"/>
                </a:lnTo>
                <a:cubicBezTo>
                  <a:pt x="5778147" y="1218457"/>
                  <a:pt x="5765988" y="1217241"/>
                  <a:pt x="5751395" y="1214809"/>
                </a:cubicBezTo>
                <a:lnTo>
                  <a:pt x="5703970" y="1211161"/>
                </a:lnTo>
                <a:lnTo>
                  <a:pt x="5689378" y="1218457"/>
                </a:lnTo>
                <a:lnTo>
                  <a:pt x="5674786" y="1211161"/>
                </a:lnTo>
                <a:lnTo>
                  <a:pt x="5660193" y="1214809"/>
                </a:lnTo>
                <a:lnTo>
                  <a:pt x="5641953" y="1214809"/>
                </a:lnTo>
                <a:lnTo>
                  <a:pt x="5623713" y="1218457"/>
                </a:lnTo>
                <a:lnTo>
                  <a:pt x="5576288" y="1218457"/>
                </a:lnTo>
                <a:cubicBezTo>
                  <a:pt x="5576288" y="1220889"/>
                  <a:pt x="5575071" y="1222105"/>
                  <a:pt x="5572640" y="1222105"/>
                </a:cubicBezTo>
                <a:lnTo>
                  <a:pt x="5583584" y="1262234"/>
                </a:lnTo>
                <a:lnTo>
                  <a:pt x="5561695" y="1276827"/>
                </a:lnTo>
                <a:cubicBezTo>
                  <a:pt x="5554399" y="1274394"/>
                  <a:pt x="5548319" y="1273178"/>
                  <a:pt x="5543455" y="1273178"/>
                </a:cubicBezTo>
                <a:lnTo>
                  <a:pt x="5543455" y="1284123"/>
                </a:lnTo>
                <a:cubicBezTo>
                  <a:pt x="5558047" y="1286555"/>
                  <a:pt x="5565343" y="1292635"/>
                  <a:pt x="5565343" y="1302363"/>
                </a:cubicBezTo>
                <a:cubicBezTo>
                  <a:pt x="5555614" y="1312091"/>
                  <a:pt x="5550751" y="1321819"/>
                  <a:pt x="5550751" y="1331548"/>
                </a:cubicBezTo>
                <a:lnTo>
                  <a:pt x="5583584" y="1331548"/>
                </a:lnTo>
                <a:cubicBezTo>
                  <a:pt x="5593312" y="1331548"/>
                  <a:pt x="5605472" y="1332764"/>
                  <a:pt x="5620064" y="1335196"/>
                </a:cubicBezTo>
                <a:lnTo>
                  <a:pt x="5641953" y="1335196"/>
                </a:lnTo>
                <a:lnTo>
                  <a:pt x="5663841" y="1338844"/>
                </a:lnTo>
                <a:lnTo>
                  <a:pt x="5678434" y="1331548"/>
                </a:lnTo>
                <a:cubicBezTo>
                  <a:pt x="5683298" y="1331548"/>
                  <a:pt x="5685730" y="1333980"/>
                  <a:pt x="5685730" y="1338844"/>
                </a:cubicBezTo>
                <a:cubicBezTo>
                  <a:pt x="5736804" y="1329116"/>
                  <a:pt x="5791524" y="1324252"/>
                  <a:pt x="5849893" y="1324252"/>
                </a:cubicBezTo>
                <a:cubicBezTo>
                  <a:pt x="5915558" y="1326684"/>
                  <a:pt x="5948391" y="1337628"/>
                  <a:pt x="5948391" y="1357084"/>
                </a:cubicBezTo>
                <a:lnTo>
                  <a:pt x="5984872" y="1357084"/>
                </a:lnTo>
                <a:lnTo>
                  <a:pt x="5984872" y="1346140"/>
                </a:lnTo>
                <a:cubicBezTo>
                  <a:pt x="5967847" y="1346140"/>
                  <a:pt x="5959335" y="1341276"/>
                  <a:pt x="5959335" y="1331548"/>
                </a:cubicBezTo>
                <a:lnTo>
                  <a:pt x="5970279" y="1324252"/>
                </a:lnTo>
                <a:lnTo>
                  <a:pt x="5988520" y="1324252"/>
                </a:lnTo>
                <a:cubicBezTo>
                  <a:pt x="5995816" y="1324252"/>
                  <a:pt x="6004328" y="1326684"/>
                  <a:pt x="6014057" y="1331548"/>
                </a:cubicBezTo>
                <a:cubicBezTo>
                  <a:pt x="6023785" y="1326684"/>
                  <a:pt x="6029864" y="1324252"/>
                  <a:pt x="6032298" y="1324252"/>
                </a:cubicBezTo>
                <a:cubicBezTo>
                  <a:pt x="6071209" y="1324252"/>
                  <a:pt x="6099178" y="1332764"/>
                  <a:pt x="6116202" y="1349788"/>
                </a:cubicBezTo>
                <a:lnTo>
                  <a:pt x="6116202" y="1338844"/>
                </a:lnTo>
                <a:lnTo>
                  <a:pt x="6119850" y="1338844"/>
                </a:lnTo>
                <a:cubicBezTo>
                  <a:pt x="6139307" y="1338844"/>
                  <a:pt x="6157547" y="1346140"/>
                  <a:pt x="6174571" y="1360732"/>
                </a:cubicBezTo>
                <a:cubicBezTo>
                  <a:pt x="6206188" y="1358300"/>
                  <a:pt x="6228077" y="1348572"/>
                  <a:pt x="6240238" y="1331548"/>
                </a:cubicBezTo>
                <a:lnTo>
                  <a:pt x="6258477" y="1331548"/>
                </a:lnTo>
                <a:cubicBezTo>
                  <a:pt x="6265773" y="1341276"/>
                  <a:pt x="6288878" y="1349788"/>
                  <a:pt x="6327790" y="1357084"/>
                </a:cubicBezTo>
                <a:cubicBezTo>
                  <a:pt x="6327790" y="1349788"/>
                  <a:pt x="6336303" y="1341276"/>
                  <a:pt x="6353327" y="1331548"/>
                </a:cubicBezTo>
                <a:lnTo>
                  <a:pt x="6378864" y="1331548"/>
                </a:lnTo>
                <a:lnTo>
                  <a:pt x="6400752" y="1349788"/>
                </a:lnTo>
                <a:lnTo>
                  <a:pt x="6408048" y="1349788"/>
                </a:lnTo>
                <a:cubicBezTo>
                  <a:pt x="6422641" y="1349788"/>
                  <a:pt x="6437233" y="1341276"/>
                  <a:pt x="6451826" y="1324252"/>
                </a:cubicBezTo>
                <a:cubicBezTo>
                  <a:pt x="6456689" y="1324252"/>
                  <a:pt x="6459121" y="1332764"/>
                  <a:pt x="6459121" y="1349788"/>
                </a:cubicBezTo>
                <a:lnTo>
                  <a:pt x="6510195" y="1338844"/>
                </a:lnTo>
                <a:cubicBezTo>
                  <a:pt x="6512626" y="1343708"/>
                  <a:pt x="6513843" y="1351004"/>
                  <a:pt x="6513843" y="1360732"/>
                </a:cubicBezTo>
                <a:lnTo>
                  <a:pt x="6543028" y="1357084"/>
                </a:lnTo>
                <a:cubicBezTo>
                  <a:pt x="6591669" y="1371676"/>
                  <a:pt x="6625716" y="1378973"/>
                  <a:pt x="6645173" y="1378973"/>
                </a:cubicBezTo>
                <a:lnTo>
                  <a:pt x="6729079" y="1430046"/>
                </a:lnTo>
                <a:lnTo>
                  <a:pt x="6758265" y="1459230"/>
                </a:lnTo>
                <a:lnTo>
                  <a:pt x="6750968" y="1477470"/>
                </a:lnTo>
                <a:cubicBezTo>
                  <a:pt x="6780152" y="1477470"/>
                  <a:pt x="6795961" y="1485983"/>
                  <a:pt x="6798393" y="1503007"/>
                </a:cubicBezTo>
                <a:lnTo>
                  <a:pt x="6794745" y="1510303"/>
                </a:lnTo>
                <a:lnTo>
                  <a:pt x="6791097" y="1517599"/>
                </a:lnTo>
                <a:cubicBezTo>
                  <a:pt x="6788665" y="1527328"/>
                  <a:pt x="6786232" y="1537056"/>
                  <a:pt x="6783800" y="1546784"/>
                </a:cubicBezTo>
                <a:lnTo>
                  <a:pt x="6794745" y="1546784"/>
                </a:lnTo>
                <a:lnTo>
                  <a:pt x="6794745" y="1565024"/>
                </a:lnTo>
                <a:cubicBezTo>
                  <a:pt x="6770424" y="1567456"/>
                  <a:pt x="6758265" y="1574752"/>
                  <a:pt x="6758265" y="1586913"/>
                </a:cubicBezTo>
                <a:lnTo>
                  <a:pt x="6765560" y="1601505"/>
                </a:lnTo>
                <a:cubicBezTo>
                  <a:pt x="6765560" y="1628258"/>
                  <a:pt x="6753400" y="1652578"/>
                  <a:pt x="6729079" y="1674467"/>
                </a:cubicBezTo>
                <a:lnTo>
                  <a:pt x="6736375" y="1685411"/>
                </a:lnTo>
                <a:cubicBezTo>
                  <a:pt x="6736375" y="1702435"/>
                  <a:pt x="6680438" y="1718243"/>
                  <a:pt x="6568564" y="1732836"/>
                </a:cubicBezTo>
                <a:cubicBezTo>
                  <a:pt x="6568564" y="1744996"/>
                  <a:pt x="6564916" y="1751076"/>
                  <a:pt x="6557621" y="1751076"/>
                </a:cubicBezTo>
                <a:lnTo>
                  <a:pt x="6543028" y="1751076"/>
                </a:lnTo>
                <a:lnTo>
                  <a:pt x="6528435" y="1736484"/>
                </a:lnTo>
                <a:lnTo>
                  <a:pt x="6510195" y="1751076"/>
                </a:lnTo>
                <a:lnTo>
                  <a:pt x="6481010" y="1729188"/>
                </a:lnTo>
                <a:lnTo>
                  <a:pt x="6473714" y="1729188"/>
                </a:lnTo>
                <a:lnTo>
                  <a:pt x="6466417" y="1743780"/>
                </a:lnTo>
                <a:cubicBezTo>
                  <a:pt x="6471282" y="1743780"/>
                  <a:pt x="6473714" y="1746212"/>
                  <a:pt x="6473714" y="1751076"/>
                </a:cubicBezTo>
                <a:lnTo>
                  <a:pt x="6455474" y="1762020"/>
                </a:lnTo>
                <a:lnTo>
                  <a:pt x="6371568" y="1762020"/>
                </a:lnTo>
                <a:cubicBezTo>
                  <a:pt x="6361839" y="1762020"/>
                  <a:pt x="6356975" y="1758372"/>
                  <a:pt x="6356975" y="1751076"/>
                </a:cubicBezTo>
                <a:lnTo>
                  <a:pt x="6316846" y="1758372"/>
                </a:lnTo>
                <a:cubicBezTo>
                  <a:pt x="6304686" y="1758372"/>
                  <a:pt x="6287662" y="1753508"/>
                  <a:pt x="6265773" y="1743780"/>
                </a:cubicBezTo>
                <a:lnTo>
                  <a:pt x="6258477" y="1758372"/>
                </a:lnTo>
                <a:cubicBezTo>
                  <a:pt x="6202540" y="1753508"/>
                  <a:pt x="6174571" y="1746212"/>
                  <a:pt x="6174571" y="1736484"/>
                </a:cubicBezTo>
                <a:cubicBezTo>
                  <a:pt x="6172139" y="1736484"/>
                  <a:pt x="6170923" y="1738916"/>
                  <a:pt x="6170923" y="1743780"/>
                </a:cubicBezTo>
                <a:cubicBezTo>
                  <a:pt x="5993384" y="1734052"/>
                  <a:pt x="5904614" y="1724324"/>
                  <a:pt x="5904614" y="1714595"/>
                </a:cubicBezTo>
                <a:lnTo>
                  <a:pt x="5893670" y="1718243"/>
                </a:lnTo>
                <a:cubicBezTo>
                  <a:pt x="5866917" y="1715811"/>
                  <a:pt x="5841381" y="1714595"/>
                  <a:pt x="5817060" y="1714595"/>
                </a:cubicBezTo>
                <a:lnTo>
                  <a:pt x="5776932" y="1714595"/>
                </a:lnTo>
                <a:lnTo>
                  <a:pt x="5769635" y="1718243"/>
                </a:lnTo>
                <a:cubicBezTo>
                  <a:pt x="5764771" y="1715811"/>
                  <a:pt x="5756259" y="1714595"/>
                  <a:pt x="5744099" y="1714595"/>
                </a:cubicBezTo>
                <a:lnTo>
                  <a:pt x="5718563" y="1714595"/>
                </a:lnTo>
                <a:lnTo>
                  <a:pt x="5689378" y="1718243"/>
                </a:lnTo>
                <a:cubicBezTo>
                  <a:pt x="5684514" y="1715811"/>
                  <a:pt x="5679650" y="1714595"/>
                  <a:pt x="5674786" y="1714595"/>
                </a:cubicBezTo>
                <a:lnTo>
                  <a:pt x="5649249" y="1718243"/>
                </a:lnTo>
                <a:lnTo>
                  <a:pt x="5631009" y="1718243"/>
                </a:lnTo>
                <a:cubicBezTo>
                  <a:pt x="5631009" y="1710947"/>
                  <a:pt x="5627361" y="1707299"/>
                  <a:pt x="5620064" y="1707299"/>
                </a:cubicBezTo>
                <a:cubicBezTo>
                  <a:pt x="5605472" y="1721891"/>
                  <a:pt x="5587232" y="1729188"/>
                  <a:pt x="5565343" y="1729188"/>
                </a:cubicBezTo>
                <a:lnTo>
                  <a:pt x="5543455" y="1707299"/>
                </a:lnTo>
                <a:lnTo>
                  <a:pt x="5521566" y="1718243"/>
                </a:lnTo>
                <a:lnTo>
                  <a:pt x="5510622" y="1714595"/>
                </a:lnTo>
                <a:cubicBezTo>
                  <a:pt x="5508189" y="1714595"/>
                  <a:pt x="5506974" y="1715811"/>
                  <a:pt x="5506974" y="1718243"/>
                </a:cubicBezTo>
                <a:cubicBezTo>
                  <a:pt x="5453469" y="1715811"/>
                  <a:pt x="5423069" y="1712163"/>
                  <a:pt x="5415772" y="1707299"/>
                </a:cubicBezTo>
                <a:cubicBezTo>
                  <a:pt x="5393884" y="1721891"/>
                  <a:pt x="5378076" y="1729188"/>
                  <a:pt x="5368347" y="1729188"/>
                </a:cubicBezTo>
                <a:lnTo>
                  <a:pt x="5361051" y="1714595"/>
                </a:lnTo>
                <a:cubicBezTo>
                  <a:pt x="5295385" y="1724324"/>
                  <a:pt x="5216344" y="1729188"/>
                  <a:pt x="5123926" y="1729188"/>
                </a:cubicBezTo>
                <a:lnTo>
                  <a:pt x="5105685" y="1714595"/>
                </a:lnTo>
                <a:lnTo>
                  <a:pt x="5094741" y="1714595"/>
                </a:lnTo>
                <a:lnTo>
                  <a:pt x="5069206" y="1732836"/>
                </a:lnTo>
                <a:lnTo>
                  <a:pt x="5054613" y="1732836"/>
                </a:lnTo>
                <a:cubicBezTo>
                  <a:pt x="5044885" y="1732836"/>
                  <a:pt x="5033941" y="1731620"/>
                  <a:pt x="5021780" y="1729188"/>
                </a:cubicBezTo>
                <a:cubicBezTo>
                  <a:pt x="4924498" y="1736484"/>
                  <a:pt x="4861264" y="1743780"/>
                  <a:pt x="4832080" y="1751076"/>
                </a:cubicBezTo>
                <a:lnTo>
                  <a:pt x="4821136" y="1732836"/>
                </a:lnTo>
                <a:cubicBezTo>
                  <a:pt x="4789519" y="1740132"/>
                  <a:pt x="4767632" y="1743780"/>
                  <a:pt x="4755470" y="1743780"/>
                </a:cubicBezTo>
                <a:lnTo>
                  <a:pt x="4726287" y="1736484"/>
                </a:lnTo>
                <a:cubicBezTo>
                  <a:pt x="4726287" y="1746212"/>
                  <a:pt x="4723854" y="1751076"/>
                  <a:pt x="4718990" y="1751076"/>
                </a:cubicBezTo>
                <a:lnTo>
                  <a:pt x="4656973" y="1743780"/>
                </a:lnTo>
                <a:cubicBezTo>
                  <a:pt x="4656973" y="1748644"/>
                  <a:pt x="4655757" y="1751076"/>
                  <a:pt x="4653325" y="1751076"/>
                </a:cubicBezTo>
                <a:lnTo>
                  <a:pt x="4642381" y="1736484"/>
                </a:lnTo>
                <a:cubicBezTo>
                  <a:pt x="4637516" y="1736484"/>
                  <a:pt x="4630220" y="1738916"/>
                  <a:pt x="4620492" y="1743780"/>
                </a:cubicBezTo>
                <a:cubicBezTo>
                  <a:pt x="4608332" y="1748644"/>
                  <a:pt x="4594956" y="1754724"/>
                  <a:pt x="4580363" y="1762020"/>
                </a:cubicBezTo>
                <a:cubicBezTo>
                  <a:pt x="4551179" y="1762020"/>
                  <a:pt x="4536586" y="1764453"/>
                  <a:pt x="4536586" y="1769316"/>
                </a:cubicBezTo>
                <a:lnTo>
                  <a:pt x="4507402" y="1762020"/>
                </a:lnTo>
                <a:lnTo>
                  <a:pt x="4485513" y="1762020"/>
                </a:lnTo>
                <a:cubicBezTo>
                  <a:pt x="4286085" y="1771749"/>
                  <a:pt x="4186371" y="1789989"/>
                  <a:pt x="4186371" y="1816741"/>
                </a:cubicBezTo>
                <a:cubicBezTo>
                  <a:pt x="4169347" y="1816741"/>
                  <a:pt x="4141378" y="1832550"/>
                  <a:pt x="4102466" y="1864167"/>
                </a:cubicBezTo>
                <a:cubicBezTo>
                  <a:pt x="4078144" y="1864167"/>
                  <a:pt x="4056256" y="1854438"/>
                  <a:pt x="4036800" y="1834982"/>
                </a:cubicBezTo>
                <a:lnTo>
                  <a:pt x="4036800" y="1820390"/>
                </a:lnTo>
                <a:lnTo>
                  <a:pt x="4044096" y="1809445"/>
                </a:lnTo>
                <a:cubicBezTo>
                  <a:pt x="4014912" y="1804581"/>
                  <a:pt x="4000319" y="1798501"/>
                  <a:pt x="4000319" y="1791205"/>
                </a:cubicBezTo>
                <a:lnTo>
                  <a:pt x="4000319" y="1787557"/>
                </a:lnTo>
                <a:cubicBezTo>
                  <a:pt x="4000319" y="1782693"/>
                  <a:pt x="4001535" y="1780261"/>
                  <a:pt x="4003968" y="1780261"/>
                </a:cubicBezTo>
                <a:cubicBezTo>
                  <a:pt x="4003968" y="1731620"/>
                  <a:pt x="3983295" y="1707299"/>
                  <a:pt x="3941950" y="1707299"/>
                </a:cubicBezTo>
                <a:cubicBezTo>
                  <a:pt x="3847100" y="1656226"/>
                  <a:pt x="3796027" y="1627042"/>
                  <a:pt x="3788731" y="1619746"/>
                </a:cubicBezTo>
                <a:cubicBezTo>
                  <a:pt x="3791163" y="1614881"/>
                  <a:pt x="3793596" y="1611233"/>
                  <a:pt x="3796027" y="1608801"/>
                </a:cubicBezTo>
                <a:lnTo>
                  <a:pt x="3803323" y="1605153"/>
                </a:lnTo>
                <a:lnTo>
                  <a:pt x="3828860" y="1605153"/>
                </a:lnTo>
                <a:lnTo>
                  <a:pt x="3854397" y="1623394"/>
                </a:lnTo>
                <a:lnTo>
                  <a:pt x="3858045" y="1623394"/>
                </a:lnTo>
                <a:lnTo>
                  <a:pt x="3887229" y="1619746"/>
                </a:lnTo>
                <a:cubicBezTo>
                  <a:pt x="3884797" y="1588129"/>
                  <a:pt x="3860477" y="1562592"/>
                  <a:pt x="3814267" y="1543136"/>
                </a:cubicBezTo>
                <a:lnTo>
                  <a:pt x="3814267" y="1535840"/>
                </a:lnTo>
                <a:cubicBezTo>
                  <a:pt x="3814267" y="1523679"/>
                  <a:pt x="3828860" y="1517599"/>
                  <a:pt x="3858045" y="1517599"/>
                </a:cubicBezTo>
                <a:lnTo>
                  <a:pt x="3854397" y="1506655"/>
                </a:lnTo>
                <a:lnTo>
                  <a:pt x="3854397" y="1503007"/>
                </a:lnTo>
                <a:cubicBezTo>
                  <a:pt x="3873853" y="1473822"/>
                  <a:pt x="3888445" y="1459230"/>
                  <a:pt x="3898173" y="1459230"/>
                </a:cubicBezTo>
                <a:lnTo>
                  <a:pt x="3887229" y="1437342"/>
                </a:lnTo>
                <a:cubicBezTo>
                  <a:pt x="3894525" y="1417885"/>
                  <a:pt x="3944382" y="1397213"/>
                  <a:pt x="4036800" y="1375324"/>
                </a:cubicBezTo>
                <a:cubicBezTo>
                  <a:pt x="4075713" y="1382621"/>
                  <a:pt x="4102466" y="1393565"/>
                  <a:pt x="4117058" y="1408157"/>
                </a:cubicBezTo>
                <a:cubicBezTo>
                  <a:pt x="4275141" y="1395997"/>
                  <a:pt x="4391879" y="1385053"/>
                  <a:pt x="4467273" y="1375324"/>
                </a:cubicBezTo>
                <a:cubicBezTo>
                  <a:pt x="4469705" y="1375324"/>
                  <a:pt x="4470921" y="1376540"/>
                  <a:pt x="4470921" y="1378973"/>
                </a:cubicBezTo>
                <a:lnTo>
                  <a:pt x="4682510" y="1357084"/>
                </a:lnTo>
                <a:lnTo>
                  <a:pt x="4693454" y="1360732"/>
                </a:lnTo>
                <a:cubicBezTo>
                  <a:pt x="4708046" y="1358300"/>
                  <a:pt x="4723854" y="1357084"/>
                  <a:pt x="4740878" y="1357084"/>
                </a:cubicBezTo>
                <a:lnTo>
                  <a:pt x="4806543" y="1357084"/>
                </a:lnTo>
                <a:cubicBezTo>
                  <a:pt x="4818704" y="1357084"/>
                  <a:pt x="4827216" y="1358300"/>
                  <a:pt x="4832080" y="1360732"/>
                </a:cubicBezTo>
                <a:cubicBezTo>
                  <a:pt x="4834512" y="1358300"/>
                  <a:pt x="4840593" y="1357084"/>
                  <a:pt x="4850321" y="1357084"/>
                </a:cubicBezTo>
                <a:lnTo>
                  <a:pt x="4850321" y="1360732"/>
                </a:lnTo>
                <a:lnTo>
                  <a:pt x="4890449" y="1349788"/>
                </a:lnTo>
                <a:cubicBezTo>
                  <a:pt x="4892882" y="1349788"/>
                  <a:pt x="4894097" y="1352220"/>
                  <a:pt x="4894097" y="1357084"/>
                </a:cubicBezTo>
                <a:lnTo>
                  <a:pt x="4926931" y="1349788"/>
                </a:lnTo>
                <a:lnTo>
                  <a:pt x="4967059" y="1349788"/>
                </a:lnTo>
                <a:cubicBezTo>
                  <a:pt x="4967059" y="1347356"/>
                  <a:pt x="4969491" y="1338844"/>
                  <a:pt x="4974355" y="1324252"/>
                </a:cubicBezTo>
                <a:cubicBezTo>
                  <a:pt x="4967059" y="1324252"/>
                  <a:pt x="4960979" y="1313307"/>
                  <a:pt x="4956114" y="1291419"/>
                </a:cubicBezTo>
                <a:lnTo>
                  <a:pt x="4963410" y="1254938"/>
                </a:lnTo>
                <a:lnTo>
                  <a:pt x="4919634" y="1254938"/>
                </a:lnTo>
                <a:cubicBezTo>
                  <a:pt x="4909906" y="1254938"/>
                  <a:pt x="4891666" y="1251290"/>
                  <a:pt x="4864913" y="1243994"/>
                </a:cubicBezTo>
                <a:cubicBezTo>
                  <a:pt x="4864913" y="1253722"/>
                  <a:pt x="4835728" y="1261018"/>
                  <a:pt x="4777360" y="1265882"/>
                </a:cubicBezTo>
                <a:cubicBezTo>
                  <a:pt x="4772495" y="1265882"/>
                  <a:pt x="4770063" y="1264666"/>
                  <a:pt x="4770063" y="1262234"/>
                </a:cubicBezTo>
                <a:lnTo>
                  <a:pt x="4678861" y="1276827"/>
                </a:lnTo>
                <a:lnTo>
                  <a:pt x="4678861" y="1273178"/>
                </a:lnTo>
                <a:cubicBezTo>
                  <a:pt x="4676429" y="1273178"/>
                  <a:pt x="4664269" y="1275610"/>
                  <a:pt x="4642381" y="1280475"/>
                </a:cubicBezTo>
                <a:lnTo>
                  <a:pt x="4616844" y="1284123"/>
                </a:lnTo>
                <a:lnTo>
                  <a:pt x="4584011" y="1291419"/>
                </a:lnTo>
                <a:lnTo>
                  <a:pt x="4573067" y="1284123"/>
                </a:lnTo>
                <a:cubicBezTo>
                  <a:pt x="4556043" y="1284123"/>
                  <a:pt x="4496458" y="1297499"/>
                  <a:pt x="4394311" y="1324252"/>
                </a:cubicBezTo>
                <a:cubicBezTo>
                  <a:pt x="4377287" y="1278043"/>
                  <a:pt x="4360263" y="1254938"/>
                  <a:pt x="4343238" y="1254938"/>
                </a:cubicBezTo>
                <a:cubicBezTo>
                  <a:pt x="4314054" y="1235482"/>
                  <a:pt x="4294597" y="1209945"/>
                  <a:pt x="4284869" y="1178328"/>
                </a:cubicBezTo>
                <a:cubicBezTo>
                  <a:pt x="4199747" y="1136984"/>
                  <a:pt x="4157187" y="1102935"/>
                  <a:pt x="4157187" y="1076182"/>
                </a:cubicBezTo>
                <a:cubicBezTo>
                  <a:pt x="4164483" y="1076182"/>
                  <a:pt x="4168131" y="1072535"/>
                  <a:pt x="4168131" y="1065238"/>
                </a:cubicBezTo>
                <a:cubicBezTo>
                  <a:pt x="4160834" y="1065238"/>
                  <a:pt x="4157187" y="1060374"/>
                  <a:pt x="4157187" y="1050646"/>
                </a:cubicBezTo>
                <a:lnTo>
                  <a:pt x="4157187" y="1021461"/>
                </a:lnTo>
                <a:cubicBezTo>
                  <a:pt x="4157187" y="1019029"/>
                  <a:pt x="4159618" y="1016597"/>
                  <a:pt x="4164483" y="1014165"/>
                </a:cubicBezTo>
                <a:cubicBezTo>
                  <a:pt x="4171779" y="1011733"/>
                  <a:pt x="4181507" y="1009301"/>
                  <a:pt x="4193667" y="1006869"/>
                </a:cubicBezTo>
                <a:cubicBezTo>
                  <a:pt x="4186371" y="992277"/>
                  <a:pt x="4182723" y="981332"/>
                  <a:pt x="4182723" y="974036"/>
                </a:cubicBezTo>
                <a:lnTo>
                  <a:pt x="4193667" y="966740"/>
                </a:lnTo>
                <a:lnTo>
                  <a:pt x="4211908" y="966740"/>
                </a:lnTo>
                <a:lnTo>
                  <a:pt x="4241092" y="974036"/>
                </a:lnTo>
                <a:cubicBezTo>
                  <a:pt x="4241092" y="966740"/>
                  <a:pt x="4252037" y="963092"/>
                  <a:pt x="4273925" y="963092"/>
                </a:cubicBezTo>
                <a:lnTo>
                  <a:pt x="4270277" y="952148"/>
                </a:lnTo>
                <a:lnTo>
                  <a:pt x="4295814" y="933908"/>
                </a:lnTo>
                <a:lnTo>
                  <a:pt x="4314054" y="933908"/>
                </a:lnTo>
                <a:cubicBezTo>
                  <a:pt x="4362695" y="933908"/>
                  <a:pt x="4399175" y="943636"/>
                  <a:pt x="4423496" y="963092"/>
                </a:cubicBezTo>
                <a:lnTo>
                  <a:pt x="4438088" y="963092"/>
                </a:lnTo>
                <a:cubicBezTo>
                  <a:pt x="4447817" y="946068"/>
                  <a:pt x="4491593" y="937556"/>
                  <a:pt x="4569419" y="937556"/>
                </a:cubicBezTo>
                <a:lnTo>
                  <a:pt x="4569419" y="941204"/>
                </a:lnTo>
                <a:cubicBezTo>
                  <a:pt x="4584011" y="936340"/>
                  <a:pt x="4596172" y="933908"/>
                  <a:pt x="4605900" y="933908"/>
                </a:cubicBezTo>
                <a:cubicBezTo>
                  <a:pt x="4605900" y="938771"/>
                  <a:pt x="4608332" y="941204"/>
                  <a:pt x="4613196" y="941204"/>
                </a:cubicBezTo>
                <a:cubicBezTo>
                  <a:pt x="4618060" y="936340"/>
                  <a:pt x="4622924" y="933908"/>
                  <a:pt x="4627788" y="933908"/>
                </a:cubicBezTo>
                <a:lnTo>
                  <a:pt x="4682510" y="933908"/>
                </a:lnTo>
                <a:lnTo>
                  <a:pt x="4718990" y="926611"/>
                </a:lnTo>
                <a:cubicBezTo>
                  <a:pt x="4723854" y="931476"/>
                  <a:pt x="4733583" y="933908"/>
                  <a:pt x="4748174" y="933908"/>
                </a:cubicBezTo>
                <a:lnTo>
                  <a:pt x="4755470" y="926611"/>
                </a:lnTo>
                <a:cubicBezTo>
                  <a:pt x="4762767" y="926611"/>
                  <a:pt x="4766415" y="929043"/>
                  <a:pt x="4766415" y="933908"/>
                </a:cubicBezTo>
                <a:cubicBezTo>
                  <a:pt x="4866129" y="916883"/>
                  <a:pt x="4945171" y="908371"/>
                  <a:pt x="5003539" y="908371"/>
                </a:cubicBezTo>
                <a:lnTo>
                  <a:pt x="5003539" y="897427"/>
                </a:lnTo>
                <a:cubicBezTo>
                  <a:pt x="5003539" y="890131"/>
                  <a:pt x="4997459" y="865810"/>
                  <a:pt x="4985300" y="824465"/>
                </a:cubicBezTo>
                <a:cubicBezTo>
                  <a:pt x="4970707" y="824465"/>
                  <a:pt x="4960979" y="825681"/>
                  <a:pt x="4956114" y="828113"/>
                </a:cubicBezTo>
                <a:cubicBezTo>
                  <a:pt x="4931794" y="825681"/>
                  <a:pt x="4919634" y="823249"/>
                  <a:pt x="4919634" y="820817"/>
                </a:cubicBezTo>
                <a:lnTo>
                  <a:pt x="4777360" y="842706"/>
                </a:lnTo>
                <a:lnTo>
                  <a:pt x="4777360" y="835410"/>
                </a:lnTo>
                <a:cubicBezTo>
                  <a:pt x="4770063" y="840273"/>
                  <a:pt x="4761551" y="843922"/>
                  <a:pt x="4751822" y="846354"/>
                </a:cubicBezTo>
                <a:cubicBezTo>
                  <a:pt x="4746958" y="848786"/>
                  <a:pt x="4742094" y="850002"/>
                  <a:pt x="4737231" y="850002"/>
                </a:cubicBezTo>
                <a:cubicBezTo>
                  <a:pt x="4700750" y="845138"/>
                  <a:pt x="4682510" y="840273"/>
                  <a:pt x="4682510" y="835410"/>
                </a:cubicBezTo>
                <a:cubicBezTo>
                  <a:pt x="4672781" y="837842"/>
                  <a:pt x="4658189" y="840273"/>
                  <a:pt x="4638733" y="842706"/>
                </a:cubicBezTo>
                <a:cubicBezTo>
                  <a:pt x="4614412" y="847570"/>
                  <a:pt x="4586443" y="851218"/>
                  <a:pt x="4554827" y="853650"/>
                </a:cubicBezTo>
                <a:cubicBezTo>
                  <a:pt x="4547531" y="853650"/>
                  <a:pt x="4543883" y="850002"/>
                  <a:pt x="4543883" y="842706"/>
                </a:cubicBezTo>
                <a:cubicBezTo>
                  <a:pt x="4483082" y="845138"/>
                  <a:pt x="4447817" y="851218"/>
                  <a:pt x="4438088" y="860946"/>
                </a:cubicBezTo>
                <a:cubicBezTo>
                  <a:pt x="4433224" y="860946"/>
                  <a:pt x="4430792" y="858514"/>
                  <a:pt x="4430792" y="853650"/>
                </a:cubicBezTo>
                <a:cubicBezTo>
                  <a:pt x="4428360" y="853650"/>
                  <a:pt x="4422280" y="856082"/>
                  <a:pt x="4412552" y="860946"/>
                </a:cubicBezTo>
                <a:lnTo>
                  <a:pt x="4357831" y="853650"/>
                </a:lnTo>
                <a:lnTo>
                  <a:pt x="4343238" y="860946"/>
                </a:lnTo>
                <a:lnTo>
                  <a:pt x="4335942" y="853650"/>
                </a:lnTo>
                <a:cubicBezTo>
                  <a:pt x="4282437" y="856082"/>
                  <a:pt x="4250820" y="862162"/>
                  <a:pt x="4241092" y="871890"/>
                </a:cubicBezTo>
                <a:cubicBezTo>
                  <a:pt x="4168131" y="845138"/>
                  <a:pt x="4086657" y="786769"/>
                  <a:pt x="3996671" y="696783"/>
                </a:cubicBezTo>
                <a:lnTo>
                  <a:pt x="3996671" y="693135"/>
                </a:lnTo>
                <a:cubicBezTo>
                  <a:pt x="4011264" y="671246"/>
                  <a:pt x="4018560" y="653006"/>
                  <a:pt x="4018560" y="638413"/>
                </a:cubicBezTo>
                <a:lnTo>
                  <a:pt x="4011264" y="601933"/>
                </a:lnTo>
                <a:cubicBezTo>
                  <a:pt x="4020992" y="601933"/>
                  <a:pt x="4029504" y="586124"/>
                  <a:pt x="4036800" y="554508"/>
                </a:cubicBezTo>
                <a:cubicBezTo>
                  <a:pt x="4078144" y="496139"/>
                  <a:pt x="4131650" y="460874"/>
                  <a:pt x="4197316" y="448714"/>
                </a:cubicBezTo>
                <a:lnTo>
                  <a:pt x="4230148" y="456010"/>
                </a:lnTo>
                <a:lnTo>
                  <a:pt x="4241092" y="456010"/>
                </a:lnTo>
                <a:lnTo>
                  <a:pt x="4281221" y="448714"/>
                </a:lnTo>
                <a:lnTo>
                  <a:pt x="4281221" y="456010"/>
                </a:lnTo>
                <a:lnTo>
                  <a:pt x="4295814" y="448714"/>
                </a:lnTo>
                <a:lnTo>
                  <a:pt x="4299462" y="448714"/>
                </a:lnTo>
                <a:cubicBezTo>
                  <a:pt x="4309189" y="448714"/>
                  <a:pt x="4314054" y="451146"/>
                  <a:pt x="4314054" y="456010"/>
                </a:cubicBezTo>
                <a:lnTo>
                  <a:pt x="4343238" y="448714"/>
                </a:lnTo>
                <a:lnTo>
                  <a:pt x="4357831" y="448714"/>
                </a:lnTo>
                <a:cubicBezTo>
                  <a:pt x="4425928" y="448714"/>
                  <a:pt x="4481865" y="454794"/>
                  <a:pt x="4525642" y="466954"/>
                </a:cubicBezTo>
                <a:cubicBezTo>
                  <a:pt x="4528074" y="466954"/>
                  <a:pt x="4529290" y="464522"/>
                  <a:pt x="4529290" y="459658"/>
                </a:cubicBezTo>
                <a:cubicBezTo>
                  <a:pt x="4558475" y="464522"/>
                  <a:pt x="4575499" y="466954"/>
                  <a:pt x="4580363" y="466954"/>
                </a:cubicBezTo>
                <a:lnTo>
                  <a:pt x="4653325" y="459658"/>
                </a:lnTo>
                <a:lnTo>
                  <a:pt x="4664269" y="466954"/>
                </a:lnTo>
                <a:lnTo>
                  <a:pt x="4678861" y="459658"/>
                </a:lnTo>
                <a:lnTo>
                  <a:pt x="4697102" y="463306"/>
                </a:lnTo>
                <a:lnTo>
                  <a:pt x="4708046" y="463306"/>
                </a:lnTo>
                <a:lnTo>
                  <a:pt x="4722638" y="466954"/>
                </a:lnTo>
                <a:lnTo>
                  <a:pt x="4748174" y="459658"/>
                </a:lnTo>
                <a:lnTo>
                  <a:pt x="4755470" y="466954"/>
                </a:lnTo>
                <a:cubicBezTo>
                  <a:pt x="4762767" y="466954"/>
                  <a:pt x="4766415" y="464522"/>
                  <a:pt x="4766415" y="459658"/>
                </a:cubicBezTo>
                <a:lnTo>
                  <a:pt x="4835728" y="466954"/>
                </a:lnTo>
                <a:lnTo>
                  <a:pt x="4872209" y="466954"/>
                </a:lnTo>
                <a:cubicBezTo>
                  <a:pt x="4877074" y="466954"/>
                  <a:pt x="4879505" y="468170"/>
                  <a:pt x="4879505" y="470602"/>
                </a:cubicBezTo>
                <a:lnTo>
                  <a:pt x="4890449" y="466954"/>
                </a:lnTo>
                <a:lnTo>
                  <a:pt x="4905042" y="466954"/>
                </a:lnTo>
                <a:cubicBezTo>
                  <a:pt x="4907474" y="466954"/>
                  <a:pt x="4908690" y="468170"/>
                  <a:pt x="4908690" y="470602"/>
                </a:cubicBezTo>
                <a:cubicBezTo>
                  <a:pt x="4911122" y="470602"/>
                  <a:pt x="4912338" y="469386"/>
                  <a:pt x="4912338" y="466954"/>
                </a:cubicBezTo>
                <a:cubicBezTo>
                  <a:pt x="4958546" y="471818"/>
                  <a:pt x="4986516" y="475466"/>
                  <a:pt x="4996244" y="477898"/>
                </a:cubicBezTo>
                <a:cubicBezTo>
                  <a:pt x="5020564" y="475466"/>
                  <a:pt x="5032724" y="471818"/>
                  <a:pt x="5032724" y="466954"/>
                </a:cubicBezTo>
                <a:cubicBezTo>
                  <a:pt x="5030293" y="393992"/>
                  <a:pt x="5020564" y="357512"/>
                  <a:pt x="5003539" y="357512"/>
                </a:cubicBezTo>
                <a:lnTo>
                  <a:pt x="5010835" y="346567"/>
                </a:lnTo>
                <a:lnTo>
                  <a:pt x="4996244" y="328327"/>
                </a:lnTo>
                <a:lnTo>
                  <a:pt x="5003539" y="299142"/>
                </a:lnTo>
                <a:cubicBezTo>
                  <a:pt x="4996244" y="299142"/>
                  <a:pt x="4992596" y="294278"/>
                  <a:pt x="4992596" y="284550"/>
                </a:cubicBezTo>
                <a:cubicBezTo>
                  <a:pt x="4999892" y="277254"/>
                  <a:pt x="5008404" y="273606"/>
                  <a:pt x="5018133" y="273606"/>
                </a:cubicBezTo>
                <a:lnTo>
                  <a:pt x="5018133" y="269958"/>
                </a:lnTo>
                <a:cubicBezTo>
                  <a:pt x="5018133" y="267526"/>
                  <a:pt x="5004756" y="252933"/>
                  <a:pt x="4978004" y="226181"/>
                </a:cubicBezTo>
                <a:lnTo>
                  <a:pt x="4992596" y="222533"/>
                </a:lnTo>
                <a:lnTo>
                  <a:pt x="5003539" y="222533"/>
                </a:lnTo>
                <a:cubicBezTo>
                  <a:pt x="5008404" y="222533"/>
                  <a:pt x="5010835" y="223749"/>
                  <a:pt x="5010835" y="226181"/>
                </a:cubicBezTo>
                <a:lnTo>
                  <a:pt x="5021780" y="222533"/>
                </a:lnTo>
                <a:lnTo>
                  <a:pt x="5025429" y="222533"/>
                </a:lnTo>
                <a:cubicBezTo>
                  <a:pt x="5035157" y="222533"/>
                  <a:pt x="5043668" y="229829"/>
                  <a:pt x="5050965" y="244421"/>
                </a:cubicBezTo>
                <a:lnTo>
                  <a:pt x="5065556" y="240773"/>
                </a:lnTo>
                <a:lnTo>
                  <a:pt x="5069206" y="240773"/>
                </a:lnTo>
                <a:cubicBezTo>
                  <a:pt x="5074069" y="240773"/>
                  <a:pt x="5076502" y="241989"/>
                  <a:pt x="5076502" y="244421"/>
                </a:cubicBezTo>
                <a:cubicBezTo>
                  <a:pt x="5117846" y="207940"/>
                  <a:pt x="5143383" y="189700"/>
                  <a:pt x="5153110" y="189700"/>
                </a:cubicBezTo>
                <a:lnTo>
                  <a:pt x="5153110" y="160515"/>
                </a:lnTo>
                <a:cubicBezTo>
                  <a:pt x="5153110" y="158083"/>
                  <a:pt x="5166487" y="147139"/>
                  <a:pt x="5193240" y="127683"/>
                </a:cubicBezTo>
                <a:close/>
                <a:moveTo>
                  <a:pt x="12300099" y="0"/>
                </a:moveTo>
                <a:cubicBezTo>
                  <a:pt x="12360900" y="17025"/>
                  <a:pt x="12391300" y="35265"/>
                  <a:pt x="12391300" y="54721"/>
                </a:cubicBezTo>
                <a:cubicBezTo>
                  <a:pt x="12403461" y="44993"/>
                  <a:pt x="12411972" y="40129"/>
                  <a:pt x="12416837" y="40129"/>
                </a:cubicBezTo>
                <a:lnTo>
                  <a:pt x="12431429" y="40129"/>
                </a:lnTo>
                <a:cubicBezTo>
                  <a:pt x="12431429" y="18241"/>
                  <a:pt x="12436293" y="7296"/>
                  <a:pt x="12446021" y="7296"/>
                </a:cubicBezTo>
                <a:cubicBezTo>
                  <a:pt x="12446021" y="14593"/>
                  <a:pt x="12497095" y="30401"/>
                  <a:pt x="12599241" y="54721"/>
                </a:cubicBezTo>
                <a:lnTo>
                  <a:pt x="12599241" y="62017"/>
                </a:lnTo>
                <a:lnTo>
                  <a:pt x="12628425" y="54721"/>
                </a:lnTo>
                <a:lnTo>
                  <a:pt x="12653962" y="54721"/>
                </a:lnTo>
                <a:lnTo>
                  <a:pt x="12741516" y="83906"/>
                </a:lnTo>
                <a:lnTo>
                  <a:pt x="12792589" y="153219"/>
                </a:lnTo>
                <a:lnTo>
                  <a:pt x="12788941" y="186052"/>
                </a:lnTo>
                <a:cubicBezTo>
                  <a:pt x="12827854" y="227397"/>
                  <a:pt x="12847310" y="254150"/>
                  <a:pt x="12847310" y="266310"/>
                </a:cubicBezTo>
                <a:cubicBezTo>
                  <a:pt x="12844877" y="280902"/>
                  <a:pt x="12840014" y="288198"/>
                  <a:pt x="12832718" y="288198"/>
                </a:cubicBezTo>
                <a:lnTo>
                  <a:pt x="12858254" y="353864"/>
                </a:lnTo>
                <a:cubicBezTo>
                  <a:pt x="13018770" y="331975"/>
                  <a:pt x="13210901" y="314950"/>
                  <a:pt x="13434651" y="302790"/>
                </a:cubicBezTo>
                <a:cubicBezTo>
                  <a:pt x="13444379" y="307654"/>
                  <a:pt x="13451675" y="310087"/>
                  <a:pt x="13456539" y="310087"/>
                </a:cubicBezTo>
                <a:cubicBezTo>
                  <a:pt x="13480859" y="310087"/>
                  <a:pt x="13501531" y="301575"/>
                  <a:pt x="13518556" y="284550"/>
                </a:cubicBezTo>
                <a:lnTo>
                  <a:pt x="13522205" y="284550"/>
                </a:lnTo>
                <a:cubicBezTo>
                  <a:pt x="13544093" y="284550"/>
                  <a:pt x="13561117" y="289414"/>
                  <a:pt x="13573277" y="299142"/>
                </a:cubicBezTo>
                <a:lnTo>
                  <a:pt x="13617053" y="288198"/>
                </a:lnTo>
                <a:cubicBezTo>
                  <a:pt x="13658399" y="288198"/>
                  <a:pt x="13760545" y="331975"/>
                  <a:pt x="13923493" y="419529"/>
                </a:cubicBezTo>
                <a:cubicBezTo>
                  <a:pt x="14032935" y="521675"/>
                  <a:pt x="14093736" y="583692"/>
                  <a:pt x="14105896" y="605581"/>
                </a:cubicBezTo>
                <a:lnTo>
                  <a:pt x="14105896" y="656654"/>
                </a:lnTo>
                <a:cubicBezTo>
                  <a:pt x="14113192" y="688270"/>
                  <a:pt x="14120488" y="711375"/>
                  <a:pt x="14127785" y="725967"/>
                </a:cubicBezTo>
                <a:lnTo>
                  <a:pt x="14127785" y="769744"/>
                </a:lnTo>
                <a:cubicBezTo>
                  <a:pt x="14127785" y="772176"/>
                  <a:pt x="14125353" y="773392"/>
                  <a:pt x="14120488" y="773392"/>
                </a:cubicBezTo>
                <a:lnTo>
                  <a:pt x="14135081" y="798929"/>
                </a:lnTo>
                <a:cubicBezTo>
                  <a:pt x="14130216" y="811089"/>
                  <a:pt x="14127785" y="818385"/>
                  <a:pt x="14127785" y="820817"/>
                </a:cubicBezTo>
                <a:cubicBezTo>
                  <a:pt x="14142377" y="820817"/>
                  <a:pt x="14150888" y="848786"/>
                  <a:pt x="14153321" y="904723"/>
                </a:cubicBezTo>
                <a:lnTo>
                  <a:pt x="14127785" y="919315"/>
                </a:lnTo>
                <a:lnTo>
                  <a:pt x="14142377" y="974036"/>
                </a:lnTo>
                <a:cubicBezTo>
                  <a:pt x="14135081" y="976468"/>
                  <a:pt x="14125353" y="977684"/>
                  <a:pt x="14113192" y="977684"/>
                </a:cubicBezTo>
                <a:lnTo>
                  <a:pt x="14113192" y="992277"/>
                </a:lnTo>
                <a:lnTo>
                  <a:pt x="14120488" y="1010517"/>
                </a:lnTo>
                <a:lnTo>
                  <a:pt x="14120488" y="1025109"/>
                </a:lnTo>
                <a:cubicBezTo>
                  <a:pt x="14071848" y="1039702"/>
                  <a:pt x="14047527" y="1057942"/>
                  <a:pt x="14047527" y="1079830"/>
                </a:cubicBezTo>
                <a:lnTo>
                  <a:pt x="14054823" y="1079830"/>
                </a:lnTo>
                <a:cubicBezTo>
                  <a:pt x="14088871" y="1091991"/>
                  <a:pt x="14105896" y="1102935"/>
                  <a:pt x="14105896" y="1112663"/>
                </a:cubicBezTo>
                <a:cubicBezTo>
                  <a:pt x="14105896" y="1115095"/>
                  <a:pt x="14103463" y="1117527"/>
                  <a:pt x="14098600" y="1119959"/>
                </a:cubicBezTo>
                <a:cubicBezTo>
                  <a:pt x="14088871" y="1122391"/>
                  <a:pt x="14080360" y="1124823"/>
                  <a:pt x="14073063" y="1127256"/>
                </a:cubicBezTo>
                <a:lnTo>
                  <a:pt x="14076711" y="1181977"/>
                </a:lnTo>
                <a:cubicBezTo>
                  <a:pt x="14040231" y="1220889"/>
                  <a:pt x="14013478" y="1240346"/>
                  <a:pt x="13996454" y="1240346"/>
                </a:cubicBezTo>
                <a:lnTo>
                  <a:pt x="13981861" y="1240346"/>
                </a:lnTo>
                <a:lnTo>
                  <a:pt x="13992806" y="1254938"/>
                </a:lnTo>
                <a:lnTo>
                  <a:pt x="13992806" y="1258586"/>
                </a:lnTo>
                <a:cubicBezTo>
                  <a:pt x="13983078" y="1258586"/>
                  <a:pt x="13975782" y="1259802"/>
                  <a:pt x="13970917" y="1262234"/>
                </a:cubicBezTo>
                <a:cubicBezTo>
                  <a:pt x="13968485" y="1259802"/>
                  <a:pt x="13961188" y="1258586"/>
                  <a:pt x="13949029" y="1258586"/>
                </a:cubicBezTo>
                <a:cubicBezTo>
                  <a:pt x="13949029" y="1265882"/>
                  <a:pt x="13927140" y="1271962"/>
                  <a:pt x="13883364" y="1276827"/>
                </a:cubicBezTo>
                <a:lnTo>
                  <a:pt x="13890660" y="1291419"/>
                </a:lnTo>
                <a:cubicBezTo>
                  <a:pt x="13890660" y="1301147"/>
                  <a:pt x="13887011" y="1306011"/>
                  <a:pt x="13879715" y="1306011"/>
                </a:cubicBezTo>
                <a:lnTo>
                  <a:pt x="13832290" y="1306011"/>
                </a:lnTo>
                <a:cubicBezTo>
                  <a:pt x="13815266" y="1306011"/>
                  <a:pt x="13806754" y="1307227"/>
                  <a:pt x="13806754" y="1309659"/>
                </a:cubicBezTo>
                <a:lnTo>
                  <a:pt x="13777569" y="1306011"/>
                </a:lnTo>
                <a:cubicBezTo>
                  <a:pt x="13704607" y="1306011"/>
                  <a:pt x="13646239" y="1301147"/>
                  <a:pt x="13602461" y="1291419"/>
                </a:cubicBezTo>
                <a:cubicBezTo>
                  <a:pt x="13575709" y="1301147"/>
                  <a:pt x="13541660" y="1306011"/>
                  <a:pt x="13500315" y="1306011"/>
                </a:cubicBezTo>
                <a:lnTo>
                  <a:pt x="13493019" y="1291419"/>
                </a:lnTo>
                <a:lnTo>
                  <a:pt x="13482076" y="1295067"/>
                </a:lnTo>
                <a:cubicBezTo>
                  <a:pt x="13474780" y="1292635"/>
                  <a:pt x="13468699" y="1291419"/>
                  <a:pt x="13463835" y="1291419"/>
                </a:cubicBezTo>
                <a:lnTo>
                  <a:pt x="13456539" y="1306011"/>
                </a:lnTo>
                <a:lnTo>
                  <a:pt x="13423706" y="1295067"/>
                </a:lnTo>
                <a:cubicBezTo>
                  <a:pt x="13413977" y="1295067"/>
                  <a:pt x="13388441" y="1306011"/>
                  <a:pt x="13347097" y="1327900"/>
                </a:cubicBezTo>
                <a:cubicBezTo>
                  <a:pt x="13310615" y="1325467"/>
                  <a:pt x="13278999" y="1318171"/>
                  <a:pt x="13252247" y="1306011"/>
                </a:cubicBezTo>
                <a:cubicBezTo>
                  <a:pt x="13232791" y="1306011"/>
                  <a:pt x="13196309" y="1338844"/>
                  <a:pt x="13142804" y="1404509"/>
                </a:cubicBezTo>
                <a:cubicBezTo>
                  <a:pt x="13118484" y="1428830"/>
                  <a:pt x="13092947" y="1448286"/>
                  <a:pt x="13066195" y="1462878"/>
                </a:cubicBezTo>
                <a:cubicBezTo>
                  <a:pt x="13066195" y="1477470"/>
                  <a:pt x="13062547" y="1484767"/>
                  <a:pt x="13055251" y="1484767"/>
                </a:cubicBezTo>
                <a:lnTo>
                  <a:pt x="13055251" y="1495711"/>
                </a:lnTo>
                <a:cubicBezTo>
                  <a:pt x="13055251" y="1505439"/>
                  <a:pt x="13118484" y="1520031"/>
                  <a:pt x="13244951" y="1539488"/>
                </a:cubicBezTo>
                <a:lnTo>
                  <a:pt x="13274135" y="1528544"/>
                </a:lnTo>
                <a:lnTo>
                  <a:pt x="13339801" y="1528544"/>
                </a:lnTo>
                <a:lnTo>
                  <a:pt x="13339801" y="1510303"/>
                </a:lnTo>
                <a:cubicBezTo>
                  <a:pt x="13332505" y="1510303"/>
                  <a:pt x="13328856" y="1505439"/>
                  <a:pt x="13328856" y="1495711"/>
                </a:cubicBezTo>
                <a:cubicBezTo>
                  <a:pt x="13328856" y="1493279"/>
                  <a:pt x="13339801" y="1488415"/>
                  <a:pt x="13361689" y="1481119"/>
                </a:cubicBezTo>
                <a:cubicBezTo>
                  <a:pt x="13383577" y="1471390"/>
                  <a:pt x="13412761" y="1462878"/>
                  <a:pt x="13449243" y="1455582"/>
                </a:cubicBezTo>
                <a:cubicBezTo>
                  <a:pt x="13546525" y="1455582"/>
                  <a:pt x="13619486" y="1532192"/>
                  <a:pt x="13668127" y="1685411"/>
                </a:cubicBezTo>
                <a:cubicBezTo>
                  <a:pt x="13668127" y="1738916"/>
                  <a:pt x="13670559" y="1770533"/>
                  <a:pt x="13675423" y="1780261"/>
                </a:cubicBezTo>
                <a:cubicBezTo>
                  <a:pt x="13675423" y="1785125"/>
                  <a:pt x="13672991" y="1787557"/>
                  <a:pt x="13668127" y="1787557"/>
                </a:cubicBezTo>
                <a:lnTo>
                  <a:pt x="13675423" y="1849574"/>
                </a:lnTo>
                <a:lnTo>
                  <a:pt x="13675423" y="1893351"/>
                </a:lnTo>
                <a:cubicBezTo>
                  <a:pt x="13675423" y="1917672"/>
                  <a:pt x="13666911" y="1944424"/>
                  <a:pt x="13649886" y="1973609"/>
                </a:cubicBezTo>
                <a:lnTo>
                  <a:pt x="13617053" y="1969961"/>
                </a:lnTo>
                <a:lnTo>
                  <a:pt x="13595165" y="1969961"/>
                </a:lnTo>
                <a:cubicBezTo>
                  <a:pt x="13573277" y="1969961"/>
                  <a:pt x="13558685" y="1979689"/>
                  <a:pt x="13551389" y="1999145"/>
                </a:cubicBezTo>
                <a:lnTo>
                  <a:pt x="13627998" y="2035626"/>
                </a:lnTo>
                <a:cubicBezTo>
                  <a:pt x="13659615" y="2025898"/>
                  <a:pt x="13680287" y="2013738"/>
                  <a:pt x="13690015" y="1999145"/>
                </a:cubicBezTo>
                <a:lnTo>
                  <a:pt x="13733793" y="1995497"/>
                </a:lnTo>
                <a:cubicBezTo>
                  <a:pt x="13745953" y="2002793"/>
                  <a:pt x="13760545" y="2010090"/>
                  <a:pt x="13777569" y="2017386"/>
                </a:cubicBezTo>
                <a:cubicBezTo>
                  <a:pt x="13804321" y="2027114"/>
                  <a:pt x="13833507" y="2036842"/>
                  <a:pt x="13865123" y="2046570"/>
                </a:cubicBezTo>
                <a:cubicBezTo>
                  <a:pt x="13896740" y="2083051"/>
                  <a:pt x="13917412" y="2101291"/>
                  <a:pt x="13927140" y="2101291"/>
                </a:cubicBezTo>
                <a:lnTo>
                  <a:pt x="13949029" y="2134124"/>
                </a:lnTo>
                <a:lnTo>
                  <a:pt x="13941732" y="2159661"/>
                </a:lnTo>
                <a:cubicBezTo>
                  <a:pt x="13941732" y="2171821"/>
                  <a:pt x="13969702" y="2192493"/>
                  <a:pt x="14025639" y="2221678"/>
                </a:cubicBezTo>
                <a:lnTo>
                  <a:pt x="14029286" y="2236270"/>
                </a:lnTo>
                <a:lnTo>
                  <a:pt x="14029286" y="2239918"/>
                </a:lnTo>
                <a:lnTo>
                  <a:pt x="14025639" y="2280047"/>
                </a:lnTo>
                <a:cubicBezTo>
                  <a:pt x="14045095" y="2314096"/>
                  <a:pt x="14054823" y="2337200"/>
                  <a:pt x="14054823" y="2349360"/>
                </a:cubicBezTo>
                <a:cubicBezTo>
                  <a:pt x="14030503" y="2371249"/>
                  <a:pt x="14015911" y="2382193"/>
                  <a:pt x="14011046" y="2382193"/>
                </a:cubicBezTo>
                <a:lnTo>
                  <a:pt x="13970917" y="2382193"/>
                </a:lnTo>
                <a:cubicBezTo>
                  <a:pt x="13970917" y="2401650"/>
                  <a:pt x="13953892" y="2411378"/>
                  <a:pt x="13919844" y="2411378"/>
                </a:cubicBezTo>
                <a:lnTo>
                  <a:pt x="13908900" y="2411378"/>
                </a:lnTo>
                <a:lnTo>
                  <a:pt x="13865123" y="2407730"/>
                </a:lnTo>
                <a:cubicBezTo>
                  <a:pt x="13860260" y="2410162"/>
                  <a:pt x="13855395" y="2411378"/>
                  <a:pt x="13850531" y="2411378"/>
                </a:cubicBezTo>
                <a:cubicBezTo>
                  <a:pt x="13843235" y="2408946"/>
                  <a:pt x="13837154" y="2407730"/>
                  <a:pt x="13832290" y="2407730"/>
                </a:cubicBezTo>
                <a:lnTo>
                  <a:pt x="13832290" y="2411378"/>
                </a:lnTo>
                <a:lnTo>
                  <a:pt x="13835939" y="2429618"/>
                </a:lnTo>
                <a:lnTo>
                  <a:pt x="13824994" y="2433266"/>
                </a:lnTo>
                <a:lnTo>
                  <a:pt x="13565981" y="2433266"/>
                </a:lnTo>
                <a:cubicBezTo>
                  <a:pt x="13544093" y="2433266"/>
                  <a:pt x="13522205" y="2432050"/>
                  <a:pt x="13500315" y="2429618"/>
                </a:cubicBezTo>
                <a:cubicBezTo>
                  <a:pt x="13497883" y="2432050"/>
                  <a:pt x="13483291" y="2433266"/>
                  <a:pt x="13456539" y="2433266"/>
                </a:cubicBezTo>
                <a:cubicBezTo>
                  <a:pt x="13454106" y="2430834"/>
                  <a:pt x="13452890" y="2423538"/>
                  <a:pt x="13452890" y="2411378"/>
                </a:cubicBezTo>
                <a:lnTo>
                  <a:pt x="13434651" y="2411378"/>
                </a:lnTo>
                <a:cubicBezTo>
                  <a:pt x="13415194" y="2416242"/>
                  <a:pt x="13398169" y="2421106"/>
                  <a:pt x="13383577" y="2425970"/>
                </a:cubicBezTo>
                <a:lnTo>
                  <a:pt x="13372633" y="2429618"/>
                </a:lnTo>
                <a:lnTo>
                  <a:pt x="13339801" y="2429618"/>
                </a:lnTo>
                <a:lnTo>
                  <a:pt x="13317912" y="2411378"/>
                </a:lnTo>
                <a:lnTo>
                  <a:pt x="13314264" y="2411378"/>
                </a:lnTo>
                <a:cubicBezTo>
                  <a:pt x="13302104" y="2411378"/>
                  <a:pt x="13289943" y="2417458"/>
                  <a:pt x="13277783" y="2429618"/>
                </a:cubicBezTo>
                <a:cubicBezTo>
                  <a:pt x="13277783" y="2417458"/>
                  <a:pt x="13272920" y="2411378"/>
                  <a:pt x="13263190" y="2411378"/>
                </a:cubicBezTo>
                <a:cubicBezTo>
                  <a:pt x="13260759" y="2411378"/>
                  <a:pt x="13255894" y="2412594"/>
                  <a:pt x="13248598" y="2415026"/>
                </a:cubicBezTo>
                <a:cubicBezTo>
                  <a:pt x="13238870" y="2417458"/>
                  <a:pt x="13227926" y="2422322"/>
                  <a:pt x="13215766" y="2429618"/>
                </a:cubicBezTo>
                <a:cubicBezTo>
                  <a:pt x="13203605" y="2417458"/>
                  <a:pt x="13190230" y="2411378"/>
                  <a:pt x="13175637" y="2411378"/>
                </a:cubicBezTo>
                <a:cubicBezTo>
                  <a:pt x="13173205" y="2411378"/>
                  <a:pt x="13171989" y="2416242"/>
                  <a:pt x="13171989" y="2425970"/>
                </a:cubicBezTo>
                <a:cubicBezTo>
                  <a:pt x="13135508" y="2416242"/>
                  <a:pt x="13114835" y="2410162"/>
                  <a:pt x="13109972" y="2407730"/>
                </a:cubicBezTo>
                <a:cubicBezTo>
                  <a:pt x="13105108" y="2410162"/>
                  <a:pt x="13096595" y="2411378"/>
                  <a:pt x="13084435" y="2411378"/>
                </a:cubicBezTo>
                <a:lnTo>
                  <a:pt x="13047954" y="2400433"/>
                </a:lnTo>
                <a:cubicBezTo>
                  <a:pt x="13047954" y="2407730"/>
                  <a:pt x="13039442" y="2411378"/>
                  <a:pt x="13022418" y="2411378"/>
                </a:cubicBezTo>
                <a:lnTo>
                  <a:pt x="13022418" y="2433266"/>
                </a:lnTo>
                <a:lnTo>
                  <a:pt x="13142804" y="2444210"/>
                </a:lnTo>
                <a:lnTo>
                  <a:pt x="13142804" y="2455155"/>
                </a:lnTo>
                <a:lnTo>
                  <a:pt x="13128212" y="2473395"/>
                </a:lnTo>
                <a:lnTo>
                  <a:pt x="13128212" y="2484339"/>
                </a:lnTo>
                <a:lnTo>
                  <a:pt x="13263190" y="2557301"/>
                </a:lnTo>
                <a:cubicBezTo>
                  <a:pt x="13336152" y="2591349"/>
                  <a:pt x="13383577" y="2618102"/>
                  <a:pt x="13405465" y="2637558"/>
                </a:cubicBezTo>
                <a:cubicBezTo>
                  <a:pt x="13580573" y="2712952"/>
                  <a:pt x="13743521" y="2765241"/>
                  <a:pt x="13894307" y="2794426"/>
                </a:cubicBezTo>
                <a:lnTo>
                  <a:pt x="14003750" y="2838202"/>
                </a:lnTo>
                <a:lnTo>
                  <a:pt x="14160617" y="2958589"/>
                </a:lnTo>
                <a:cubicBezTo>
                  <a:pt x="14160617" y="2968317"/>
                  <a:pt x="14180074" y="2996286"/>
                  <a:pt x="14218986" y="3042495"/>
                </a:cubicBezTo>
                <a:cubicBezTo>
                  <a:pt x="14218986" y="3064383"/>
                  <a:pt x="14222634" y="3075327"/>
                  <a:pt x="14229931" y="3075327"/>
                </a:cubicBezTo>
                <a:lnTo>
                  <a:pt x="14222634" y="3140993"/>
                </a:lnTo>
                <a:lnTo>
                  <a:pt x="14222634" y="3177474"/>
                </a:lnTo>
                <a:cubicBezTo>
                  <a:pt x="14222634" y="3192066"/>
                  <a:pt x="14214123" y="3199362"/>
                  <a:pt x="14197098" y="3199362"/>
                </a:cubicBezTo>
                <a:cubicBezTo>
                  <a:pt x="14211690" y="3213954"/>
                  <a:pt x="14218986" y="3226114"/>
                  <a:pt x="14218986" y="3235843"/>
                </a:cubicBezTo>
                <a:cubicBezTo>
                  <a:pt x="14180074" y="3238275"/>
                  <a:pt x="14149673" y="3249219"/>
                  <a:pt x="14127785" y="3268675"/>
                </a:cubicBezTo>
                <a:lnTo>
                  <a:pt x="14135081" y="3294212"/>
                </a:lnTo>
                <a:cubicBezTo>
                  <a:pt x="14127785" y="3299076"/>
                  <a:pt x="14119273" y="3302724"/>
                  <a:pt x="14109544" y="3305156"/>
                </a:cubicBezTo>
                <a:cubicBezTo>
                  <a:pt x="14102248" y="3307588"/>
                  <a:pt x="14093736" y="3308804"/>
                  <a:pt x="14084008" y="3308804"/>
                </a:cubicBezTo>
                <a:cubicBezTo>
                  <a:pt x="14088871" y="3330693"/>
                  <a:pt x="14096167" y="3341637"/>
                  <a:pt x="14105896" y="3341637"/>
                </a:cubicBezTo>
                <a:lnTo>
                  <a:pt x="14105896" y="3345285"/>
                </a:lnTo>
                <a:cubicBezTo>
                  <a:pt x="14105896" y="3350149"/>
                  <a:pt x="14098600" y="3356229"/>
                  <a:pt x="14084008" y="3363525"/>
                </a:cubicBezTo>
                <a:cubicBezTo>
                  <a:pt x="14084008" y="3358661"/>
                  <a:pt x="14081575" y="3356229"/>
                  <a:pt x="14076711" y="3356229"/>
                </a:cubicBezTo>
                <a:lnTo>
                  <a:pt x="14084008" y="3345285"/>
                </a:lnTo>
                <a:lnTo>
                  <a:pt x="14084008" y="3341637"/>
                </a:lnTo>
                <a:lnTo>
                  <a:pt x="14065767" y="3341637"/>
                </a:lnTo>
                <a:cubicBezTo>
                  <a:pt x="14053607" y="3341637"/>
                  <a:pt x="14025639" y="3353797"/>
                  <a:pt x="13981861" y="3378118"/>
                </a:cubicBezTo>
                <a:cubicBezTo>
                  <a:pt x="13938085" y="3378118"/>
                  <a:pt x="13895524" y="3359877"/>
                  <a:pt x="13854179" y="3323396"/>
                </a:cubicBezTo>
                <a:lnTo>
                  <a:pt x="13839586" y="3323396"/>
                </a:lnTo>
                <a:cubicBezTo>
                  <a:pt x="13839586" y="3345285"/>
                  <a:pt x="13834723" y="3356229"/>
                  <a:pt x="13824994" y="3356229"/>
                </a:cubicBezTo>
                <a:lnTo>
                  <a:pt x="13821347" y="3356229"/>
                </a:lnTo>
                <a:lnTo>
                  <a:pt x="13773922" y="3330693"/>
                </a:lnTo>
                <a:lnTo>
                  <a:pt x="13766625" y="3330693"/>
                </a:lnTo>
                <a:lnTo>
                  <a:pt x="13748385" y="3345285"/>
                </a:lnTo>
                <a:lnTo>
                  <a:pt x="13744736" y="3345285"/>
                </a:lnTo>
                <a:lnTo>
                  <a:pt x="13722848" y="3330693"/>
                </a:lnTo>
                <a:lnTo>
                  <a:pt x="13719200" y="3330693"/>
                </a:lnTo>
                <a:lnTo>
                  <a:pt x="13700960" y="3345285"/>
                </a:lnTo>
                <a:cubicBezTo>
                  <a:pt x="13598814" y="3286916"/>
                  <a:pt x="13538012" y="3257731"/>
                  <a:pt x="13518556" y="3257731"/>
                </a:cubicBezTo>
                <a:cubicBezTo>
                  <a:pt x="13511260" y="3255299"/>
                  <a:pt x="13505179" y="3251651"/>
                  <a:pt x="13500315" y="3246787"/>
                </a:cubicBezTo>
                <a:cubicBezTo>
                  <a:pt x="13495452" y="3244355"/>
                  <a:pt x="13493019" y="3241923"/>
                  <a:pt x="13493019" y="3239491"/>
                </a:cubicBezTo>
                <a:lnTo>
                  <a:pt x="13540444" y="3239491"/>
                </a:lnTo>
                <a:cubicBezTo>
                  <a:pt x="13503964" y="3212738"/>
                  <a:pt x="13449243" y="3187202"/>
                  <a:pt x="13376281" y="3162881"/>
                </a:cubicBezTo>
                <a:cubicBezTo>
                  <a:pt x="13376281" y="3177474"/>
                  <a:pt x="13372633" y="3184770"/>
                  <a:pt x="13365337" y="3184770"/>
                </a:cubicBezTo>
                <a:cubicBezTo>
                  <a:pt x="13348312" y="3184770"/>
                  <a:pt x="13319127" y="3170177"/>
                  <a:pt x="13277783" y="3140993"/>
                </a:cubicBezTo>
                <a:cubicBezTo>
                  <a:pt x="13226710" y="3136129"/>
                  <a:pt x="13136723" y="3071679"/>
                  <a:pt x="13007826" y="2947645"/>
                </a:cubicBezTo>
                <a:cubicBezTo>
                  <a:pt x="13007826" y="2945213"/>
                  <a:pt x="12995666" y="2933052"/>
                  <a:pt x="12971345" y="2911164"/>
                </a:cubicBezTo>
                <a:cubicBezTo>
                  <a:pt x="12937296" y="2884411"/>
                  <a:pt x="12895951" y="2854011"/>
                  <a:pt x="12847310" y="2819962"/>
                </a:cubicBezTo>
                <a:lnTo>
                  <a:pt x="12832718" y="2819962"/>
                </a:lnTo>
                <a:lnTo>
                  <a:pt x="12843662" y="2830906"/>
                </a:lnTo>
                <a:lnTo>
                  <a:pt x="12843662" y="2841851"/>
                </a:lnTo>
                <a:cubicBezTo>
                  <a:pt x="12831503" y="2900220"/>
                  <a:pt x="12824206" y="2929404"/>
                  <a:pt x="12821774" y="2929404"/>
                </a:cubicBezTo>
                <a:cubicBezTo>
                  <a:pt x="12829070" y="2946429"/>
                  <a:pt x="12836366" y="2995070"/>
                  <a:pt x="12843662" y="3075327"/>
                </a:cubicBezTo>
                <a:lnTo>
                  <a:pt x="12829070" y="3228547"/>
                </a:lnTo>
                <a:cubicBezTo>
                  <a:pt x="12831503" y="3233411"/>
                  <a:pt x="12832718" y="3241923"/>
                  <a:pt x="12832718" y="3254083"/>
                </a:cubicBezTo>
                <a:lnTo>
                  <a:pt x="12829070" y="3254083"/>
                </a:lnTo>
                <a:lnTo>
                  <a:pt x="12832718" y="3265027"/>
                </a:lnTo>
                <a:cubicBezTo>
                  <a:pt x="12832718" y="3277188"/>
                  <a:pt x="12822989" y="3310020"/>
                  <a:pt x="12803533" y="3363525"/>
                </a:cubicBezTo>
                <a:lnTo>
                  <a:pt x="12814478" y="3378118"/>
                </a:lnTo>
                <a:lnTo>
                  <a:pt x="12814478" y="3385414"/>
                </a:lnTo>
                <a:cubicBezTo>
                  <a:pt x="12814478" y="3395142"/>
                  <a:pt x="12810829" y="3403654"/>
                  <a:pt x="12803533" y="3410950"/>
                </a:cubicBezTo>
                <a:cubicBezTo>
                  <a:pt x="12810829" y="3413382"/>
                  <a:pt x="12814478" y="3419463"/>
                  <a:pt x="12814478" y="3429191"/>
                </a:cubicBezTo>
                <a:cubicBezTo>
                  <a:pt x="12814478" y="3451079"/>
                  <a:pt x="12776781" y="3496072"/>
                  <a:pt x="12701387" y="3564170"/>
                </a:cubicBezTo>
                <a:cubicBezTo>
                  <a:pt x="12701387" y="3590922"/>
                  <a:pt x="12684363" y="3605514"/>
                  <a:pt x="12650314" y="3607947"/>
                </a:cubicBezTo>
                <a:cubicBezTo>
                  <a:pt x="12650314" y="3603082"/>
                  <a:pt x="12635721" y="3589706"/>
                  <a:pt x="12606537" y="3567818"/>
                </a:cubicBezTo>
                <a:lnTo>
                  <a:pt x="12621129" y="3549577"/>
                </a:lnTo>
                <a:cubicBezTo>
                  <a:pt x="12572489" y="3537417"/>
                  <a:pt x="12543304" y="3527689"/>
                  <a:pt x="12533575" y="3520393"/>
                </a:cubicBezTo>
                <a:cubicBezTo>
                  <a:pt x="12533575" y="3539849"/>
                  <a:pt x="12528711" y="3549577"/>
                  <a:pt x="12518983" y="3549577"/>
                </a:cubicBezTo>
                <a:cubicBezTo>
                  <a:pt x="12509255" y="3549577"/>
                  <a:pt x="12499526" y="3533769"/>
                  <a:pt x="12489799" y="3502152"/>
                </a:cubicBezTo>
                <a:cubicBezTo>
                  <a:pt x="12494663" y="3492424"/>
                  <a:pt x="12497095" y="3483912"/>
                  <a:pt x="12497095" y="3476616"/>
                </a:cubicBezTo>
                <a:cubicBezTo>
                  <a:pt x="12463046" y="3440135"/>
                  <a:pt x="12436293" y="3415815"/>
                  <a:pt x="12416837" y="3403654"/>
                </a:cubicBezTo>
                <a:cubicBezTo>
                  <a:pt x="12399813" y="3379334"/>
                  <a:pt x="12385221" y="3342853"/>
                  <a:pt x="12373061" y="3294212"/>
                </a:cubicBezTo>
                <a:cubicBezTo>
                  <a:pt x="12373061" y="3262595"/>
                  <a:pt x="12380357" y="3223682"/>
                  <a:pt x="12394949" y="3177474"/>
                </a:cubicBezTo>
                <a:cubicBezTo>
                  <a:pt x="12394949" y="3175041"/>
                  <a:pt x="12393733" y="3173826"/>
                  <a:pt x="12391300" y="3173826"/>
                </a:cubicBezTo>
                <a:cubicBezTo>
                  <a:pt x="12403461" y="3037631"/>
                  <a:pt x="12415621" y="2946429"/>
                  <a:pt x="12427782" y="2900220"/>
                </a:cubicBezTo>
                <a:lnTo>
                  <a:pt x="12420486" y="2881979"/>
                </a:lnTo>
                <a:lnTo>
                  <a:pt x="12424133" y="2871035"/>
                </a:lnTo>
                <a:lnTo>
                  <a:pt x="12427782" y="2863739"/>
                </a:lnTo>
                <a:lnTo>
                  <a:pt x="12416837" y="2856443"/>
                </a:lnTo>
                <a:cubicBezTo>
                  <a:pt x="12414405" y="2863739"/>
                  <a:pt x="12408325" y="2872251"/>
                  <a:pt x="12398596" y="2881979"/>
                </a:cubicBezTo>
                <a:cubicBezTo>
                  <a:pt x="12381572" y="2899004"/>
                  <a:pt x="12362116" y="2914812"/>
                  <a:pt x="12340228" y="2929404"/>
                </a:cubicBezTo>
                <a:cubicBezTo>
                  <a:pt x="12340228" y="2941565"/>
                  <a:pt x="12302530" y="2967101"/>
                  <a:pt x="12227137" y="3006014"/>
                </a:cubicBezTo>
                <a:cubicBezTo>
                  <a:pt x="12227137" y="3015742"/>
                  <a:pt x="12176065" y="3048575"/>
                  <a:pt x="12073919" y="3104512"/>
                </a:cubicBezTo>
                <a:cubicBezTo>
                  <a:pt x="12054462" y="3131264"/>
                  <a:pt x="12000957" y="3162881"/>
                  <a:pt x="11913403" y="3199362"/>
                </a:cubicBezTo>
                <a:cubicBezTo>
                  <a:pt x="11901242" y="3194498"/>
                  <a:pt x="11892731" y="3192066"/>
                  <a:pt x="11887866" y="3192066"/>
                </a:cubicBezTo>
                <a:lnTo>
                  <a:pt x="11898811" y="3206658"/>
                </a:lnTo>
                <a:cubicBezTo>
                  <a:pt x="11889082" y="3213954"/>
                  <a:pt x="11884219" y="3223682"/>
                  <a:pt x="11884219" y="3235843"/>
                </a:cubicBezTo>
                <a:lnTo>
                  <a:pt x="11869626" y="3235843"/>
                </a:lnTo>
                <a:cubicBezTo>
                  <a:pt x="11862330" y="3235843"/>
                  <a:pt x="11858682" y="3233411"/>
                  <a:pt x="11858682" y="3228547"/>
                </a:cubicBezTo>
                <a:lnTo>
                  <a:pt x="11588724" y="3356229"/>
                </a:lnTo>
                <a:cubicBezTo>
                  <a:pt x="11557107" y="3387846"/>
                  <a:pt x="11510898" y="3403654"/>
                  <a:pt x="11450097" y="3403654"/>
                </a:cubicBezTo>
                <a:cubicBezTo>
                  <a:pt x="11450097" y="3393926"/>
                  <a:pt x="11447665" y="3389062"/>
                  <a:pt x="11442801" y="3389062"/>
                </a:cubicBezTo>
                <a:lnTo>
                  <a:pt x="11399025" y="3389062"/>
                </a:lnTo>
                <a:cubicBezTo>
                  <a:pt x="11382000" y="3403654"/>
                  <a:pt x="11358896" y="3410950"/>
                  <a:pt x="11329711" y="3410950"/>
                </a:cubicBezTo>
                <a:cubicBezTo>
                  <a:pt x="11327278" y="3406086"/>
                  <a:pt x="11326063" y="3398790"/>
                  <a:pt x="11326063" y="3389062"/>
                </a:cubicBezTo>
                <a:lnTo>
                  <a:pt x="11307822" y="3389062"/>
                </a:lnTo>
                <a:lnTo>
                  <a:pt x="11293230" y="3403654"/>
                </a:lnTo>
                <a:lnTo>
                  <a:pt x="11282285" y="3403654"/>
                </a:lnTo>
                <a:cubicBezTo>
                  <a:pt x="11209325" y="3374470"/>
                  <a:pt x="11172843" y="3340421"/>
                  <a:pt x="11172843" y="3301508"/>
                </a:cubicBezTo>
                <a:lnTo>
                  <a:pt x="11165547" y="3206658"/>
                </a:lnTo>
                <a:cubicBezTo>
                  <a:pt x="11167979" y="3182337"/>
                  <a:pt x="11195948" y="3149505"/>
                  <a:pt x="11249454" y="3108160"/>
                </a:cubicBezTo>
                <a:cubicBezTo>
                  <a:pt x="11254317" y="3096000"/>
                  <a:pt x="11260397" y="3089920"/>
                  <a:pt x="11267693" y="3089920"/>
                </a:cubicBezTo>
                <a:cubicBezTo>
                  <a:pt x="11257965" y="3075327"/>
                  <a:pt x="11253101" y="3060735"/>
                  <a:pt x="11253101" y="3046143"/>
                </a:cubicBezTo>
                <a:cubicBezTo>
                  <a:pt x="11253101" y="3004798"/>
                  <a:pt x="11272557" y="2984125"/>
                  <a:pt x="11311471" y="2984125"/>
                </a:cubicBezTo>
                <a:cubicBezTo>
                  <a:pt x="11311471" y="2986558"/>
                  <a:pt x="11315118" y="2987773"/>
                  <a:pt x="11322414" y="2987773"/>
                </a:cubicBezTo>
                <a:cubicBezTo>
                  <a:pt x="11322414" y="2980477"/>
                  <a:pt x="11324847" y="2976829"/>
                  <a:pt x="11329711" y="2976829"/>
                </a:cubicBezTo>
                <a:cubicBezTo>
                  <a:pt x="11346735" y="2984125"/>
                  <a:pt x="11358896" y="2987773"/>
                  <a:pt x="11366192" y="2987773"/>
                </a:cubicBezTo>
                <a:cubicBezTo>
                  <a:pt x="11371056" y="2987773"/>
                  <a:pt x="11399025" y="2971965"/>
                  <a:pt x="11450097" y="2940348"/>
                </a:cubicBezTo>
                <a:lnTo>
                  <a:pt x="11493875" y="2943997"/>
                </a:lnTo>
                <a:cubicBezTo>
                  <a:pt x="11501171" y="2929404"/>
                  <a:pt x="11536435" y="2908732"/>
                  <a:pt x="11599668" y="2881979"/>
                </a:cubicBezTo>
                <a:lnTo>
                  <a:pt x="11610613" y="2885627"/>
                </a:lnTo>
                <a:lnTo>
                  <a:pt x="11617909" y="2885627"/>
                </a:lnTo>
                <a:cubicBezTo>
                  <a:pt x="11620340" y="2878331"/>
                  <a:pt x="11696950" y="2841851"/>
                  <a:pt x="11847738" y="2776185"/>
                </a:cubicBezTo>
                <a:cubicBezTo>
                  <a:pt x="11847738" y="2766457"/>
                  <a:pt x="11910970" y="2717816"/>
                  <a:pt x="12037437" y="2630262"/>
                </a:cubicBezTo>
                <a:cubicBezTo>
                  <a:pt x="12042302" y="2613238"/>
                  <a:pt x="12061758" y="2601078"/>
                  <a:pt x="12095807" y="2593782"/>
                </a:cubicBezTo>
                <a:cubicBezTo>
                  <a:pt x="12134720" y="2550005"/>
                  <a:pt x="12154176" y="2522036"/>
                  <a:pt x="12154176" y="2509876"/>
                </a:cubicBezTo>
                <a:lnTo>
                  <a:pt x="12146879" y="2509876"/>
                </a:lnTo>
                <a:cubicBezTo>
                  <a:pt x="12137151" y="2534196"/>
                  <a:pt x="12120126" y="2546357"/>
                  <a:pt x="12095807" y="2546357"/>
                </a:cubicBezTo>
                <a:cubicBezTo>
                  <a:pt x="12095807" y="2536628"/>
                  <a:pt x="12090942" y="2531764"/>
                  <a:pt x="12081215" y="2531764"/>
                </a:cubicBezTo>
                <a:lnTo>
                  <a:pt x="12066623" y="2531764"/>
                </a:lnTo>
                <a:cubicBezTo>
                  <a:pt x="12044733" y="2546357"/>
                  <a:pt x="12000957" y="2559733"/>
                  <a:pt x="11935291" y="2571893"/>
                </a:cubicBezTo>
                <a:cubicBezTo>
                  <a:pt x="11935291" y="2564597"/>
                  <a:pt x="11934075" y="2560949"/>
                  <a:pt x="11931644" y="2560949"/>
                </a:cubicBezTo>
                <a:cubicBezTo>
                  <a:pt x="11931644" y="2570677"/>
                  <a:pt x="11926779" y="2575541"/>
                  <a:pt x="11917051" y="2575541"/>
                </a:cubicBezTo>
                <a:lnTo>
                  <a:pt x="11913403" y="2575541"/>
                </a:lnTo>
                <a:lnTo>
                  <a:pt x="11913403" y="2571893"/>
                </a:lnTo>
                <a:lnTo>
                  <a:pt x="11917051" y="2557301"/>
                </a:lnTo>
                <a:lnTo>
                  <a:pt x="11913403" y="2557301"/>
                </a:lnTo>
                <a:cubicBezTo>
                  <a:pt x="11886650" y="2557301"/>
                  <a:pt x="11858682" y="2571893"/>
                  <a:pt x="11829497" y="2601078"/>
                </a:cubicBezTo>
                <a:cubicBezTo>
                  <a:pt x="11807609" y="2601078"/>
                  <a:pt x="11795448" y="2602294"/>
                  <a:pt x="11793016" y="2604726"/>
                </a:cubicBezTo>
                <a:cubicBezTo>
                  <a:pt x="11788152" y="2594997"/>
                  <a:pt x="11785720" y="2588917"/>
                  <a:pt x="11785720" y="2586485"/>
                </a:cubicBezTo>
                <a:lnTo>
                  <a:pt x="11782072" y="2586485"/>
                </a:lnTo>
                <a:cubicBezTo>
                  <a:pt x="11706678" y="2605942"/>
                  <a:pt x="11659253" y="2621750"/>
                  <a:pt x="11639797" y="2633910"/>
                </a:cubicBezTo>
                <a:cubicBezTo>
                  <a:pt x="11634933" y="2636342"/>
                  <a:pt x="11625205" y="2637558"/>
                  <a:pt x="11610613" y="2637558"/>
                </a:cubicBezTo>
                <a:lnTo>
                  <a:pt x="11596021" y="2633910"/>
                </a:lnTo>
                <a:lnTo>
                  <a:pt x="11577780" y="2630262"/>
                </a:lnTo>
                <a:lnTo>
                  <a:pt x="11559540" y="2630262"/>
                </a:lnTo>
                <a:cubicBezTo>
                  <a:pt x="11559540" y="2637558"/>
                  <a:pt x="11580211" y="2643638"/>
                  <a:pt x="11621557" y="2648503"/>
                </a:cubicBezTo>
                <a:lnTo>
                  <a:pt x="11621557" y="2659447"/>
                </a:lnTo>
                <a:cubicBezTo>
                  <a:pt x="11621557" y="2678903"/>
                  <a:pt x="11616692" y="2689847"/>
                  <a:pt x="11606965" y="2692280"/>
                </a:cubicBezTo>
                <a:cubicBezTo>
                  <a:pt x="11565619" y="2692280"/>
                  <a:pt x="11515763" y="2681335"/>
                  <a:pt x="11457393" y="2659447"/>
                </a:cubicBezTo>
                <a:cubicBezTo>
                  <a:pt x="11457393" y="2664311"/>
                  <a:pt x="11452529" y="2666743"/>
                  <a:pt x="11442801" y="2666743"/>
                </a:cubicBezTo>
                <a:cubicBezTo>
                  <a:pt x="11430640" y="2666743"/>
                  <a:pt x="11411185" y="2659447"/>
                  <a:pt x="11384432" y="2644855"/>
                </a:cubicBezTo>
                <a:lnTo>
                  <a:pt x="11358896" y="2648503"/>
                </a:lnTo>
                <a:cubicBezTo>
                  <a:pt x="11344304" y="2648503"/>
                  <a:pt x="11298094" y="2624182"/>
                  <a:pt x="11220268" y="2575541"/>
                </a:cubicBezTo>
                <a:cubicBezTo>
                  <a:pt x="11178923" y="2534196"/>
                  <a:pt x="11133931" y="2474611"/>
                  <a:pt x="11085291" y="2396785"/>
                </a:cubicBezTo>
                <a:cubicBezTo>
                  <a:pt x="11082858" y="2396785"/>
                  <a:pt x="11059754" y="2367601"/>
                  <a:pt x="11015976" y="2309231"/>
                </a:cubicBezTo>
                <a:cubicBezTo>
                  <a:pt x="11015976" y="2270319"/>
                  <a:pt x="11028137" y="2226542"/>
                  <a:pt x="11052458" y="2177901"/>
                </a:cubicBezTo>
                <a:cubicBezTo>
                  <a:pt x="11052458" y="2170605"/>
                  <a:pt x="11084073" y="2149932"/>
                  <a:pt x="11147308" y="2115884"/>
                </a:cubicBezTo>
                <a:cubicBezTo>
                  <a:pt x="11147308" y="2108588"/>
                  <a:pt x="11169196" y="2098859"/>
                  <a:pt x="11212972" y="2086699"/>
                </a:cubicBezTo>
                <a:cubicBezTo>
                  <a:pt x="11217836" y="2074539"/>
                  <a:pt x="11236077" y="2068459"/>
                  <a:pt x="11267693" y="2068459"/>
                </a:cubicBezTo>
                <a:lnTo>
                  <a:pt x="11307822" y="2068459"/>
                </a:lnTo>
                <a:cubicBezTo>
                  <a:pt x="11317550" y="2068459"/>
                  <a:pt x="11322414" y="2072107"/>
                  <a:pt x="11322414" y="2079403"/>
                </a:cubicBezTo>
                <a:lnTo>
                  <a:pt x="11311471" y="2090347"/>
                </a:lnTo>
                <a:lnTo>
                  <a:pt x="11358896" y="2097643"/>
                </a:lnTo>
                <a:lnTo>
                  <a:pt x="11366192" y="2097643"/>
                </a:lnTo>
                <a:cubicBezTo>
                  <a:pt x="11375919" y="2095211"/>
                  <a:pt x="11385648" y="2081835"/>
                  <a:pt x="11395376" y="2057515"/>
                </a:cubicBezTo>
                <a:lnTo>
                  <a:pt x="11391729" y="2046570"/>
                </a:lnTo>
                <a:lnTo>
                  <a:pt x="11388080" y="2035626"/>
                </a:lnTo>
                <a:lnTo>
                  <a:pt x="11395376" y="2035626"/>
                </a:lnTo>
                <a:cubicBezTo>
                  <a:pt x="11380784" y="2013738"/>
                  <a:pt x="11371056" y="1980905"/>
                  <a:pt x="11366192" y="1937128"/>
                </a:cubicBezTo>
                <a:cubicBezTo>
                  <a:pt x="11366192" y="1837414"/>
                  <a:pt x="11402672" y="1772965"/>
                  <a:pt x="11475634" y="1743780"/>
                </a:cubicBezTo>
                <a:cubicBezTo>
                  <a:pt x="11495090" y="1743780"/>
                  <a:pt x="11542515" y="1726756"/>
                  <a:pt x="11617909" y="1692707"/>
                </a:cubicBezTo>
                <a:lnTo>
                  <a:pt x="11650742" y="1700003"/>
                </a:lnTo>
                <a:lnTo>
                  <a:pt x="11796665" y="1678115"/>
                </a:lnTo>
                <a:cubicBezTo>
                  <a:pt x="11823416" y="1682979"/>
                  <a:pt x="11839225" y="1685411"/>
                  <a:pt x="11844090" y="1685411"/>
                </a:cubicBezTo>
                <a:cubicBezTo>
                  <a:pt x="11844090" y="1675683"/>
                  <a:pt x="11852602" y="1665954"/>
                  <a:pt x="11869626" y="1656226"/>
                </a:cubicBezTo>
                <a:lnTo>
                  <a:pt x="11898811" y="1670819"/>
                </a:lnTo>
                <a:lnTo>
                  <a:pt x="11917051" y="1641634"/>
                </a:lnTo>
                <a:cubicBezTo>
                  <a:pt x="11887866" y="1641634"/>
                  <a:pt x="11829497" y="1589345"/>
                  <a:pt x="11741943" y="1484767"/>
                </a:cubicBezTo>
                <a:lnTo>
                  <a:pt x="11738295" y="1455582"/>
                </a:lnTo>
                <a:lnTo>
                  <a:pt x="11738295" y="1437342"/>
                </a:lnTo>
                <a:lnTo>
                  <a:pt x="11741943" y="1397213"/>
                </a:lnTo>
                <a:cubicBezTo>
                  <a:pt x="11637365" y="1411805"/>
                  <a:pt x="11551027" y="1426397"/>
                  <a:pt x="11482930" y="1440990"/>
                </a:cubicBezTo>
                <a:cubicBezTo>
                  <a:pt x="11422128" y="1450718"/>
                  <a:pt x="11383215" y="1459230"/>
                  <a:pt x="11366192" y="1466526"/>
                </a:cubicBezTo>
                <a:cubicBezTo>
                  <a:pt x="11366192" y="1473822"/>
                  <a:pt x="11347951" y="1483551"/>
                  <a:pt x="11311471" y="1495711"/>
                </a:cubicBezTo>
                <a:cubicBezTo>
                  <a:pt x="11292014" y="1466526"/>
                  <a:pt x="11276206" y="1444638"/>
                  <a:pt x="11264046" y="1430046"/>
                </a:cubicBezTo>
                <a:cubicBezTo>
                  <a:pt x="11249454" y="1415453"/>
                  <a:pt x="11240940" y="1408157"/>
                  <a:pt x="11238509" y="1408157"/>
                </a:cubicBezTo>
                <a:cubicBezTo>
                  <a:pt x="11228781" y="1408157"/>
                  <a:pt x="11194733" y="1370460"/>
                  <a:pt x="11136363" y="1295067"/>
                </a:cubicBezTo>
                <a:cubicBezTo>
                  <a:pt x="11063401" y="1265882"/>
                  <a:pt x="11026921" y="1213593"/>
                  <a:pt x="11026921" y="1138200"/>
                </a:cubicBezTo>
                <a:cubicBezTo>
                  <a:pt x="11019625" y="1138200"/>
                  <a:pt x="11015976" y="1133336"/>
                  <a:pt x="11015976" y="1123607"/>
                </a:cubicBezTo>
                <a:cubicBezTo>
                  <a:pt x="11015976" y="1121175"/>
                  <a:pt x="11018409" y="1117527"/>
                  <a:pt x="11023272" y="1112663"/>
                </a:cubicBezTo>
                <a:cubicBezTo>
                  <a:pt x="11028137" y="1107799"/>
                  <a:pt x="11034217" y="1101719"/>
                  <a:pt x="11041513" y="1094423"/>
                </a:cubicBezTo>
                <a:cubicBezTo>
                  <a:pt x="11036648" y="1082263"/>
                  <a:pt x="11034217" y="1073750"/>
                  <a:pt x="11034217" y="1068886"/>
                </a:cubicBezTo>
                <a:cubicBezTo>
                  <a:pt x="11046377" y="1042134"/>
                  <a:pt x="11074346" y="1028757"/>
                  <a:pt x="11118122" y="1028757"/>
                </a:cubicBezTo>
                <a:cubicBezTo>
                  <a:pt x="11166763" y="1019029"/>
                  <a:pt x="11191084" y="1006869"/>
                  <a:pt x="11191084" y="992277"/>
                </a:cubicBezTo>
                <a:cubicBezTo>
                  <a:pt x="11178923" y="992277"/>
                  <a:pt x="11166763" y="964308"/>
                  <a:pt x="11154604" y="908371"/>
                </a:cubicBezTo>
                <a:lnTo>
                  <a:pt x="11158251" y="893779"/>
                </a:lnTo>
                <a:lnTo>
                  <a:pt x="11161900" y="886482"/>
                </a:lnTo>
                <a:cubicBezTo>
                  <a:pt x="11157035" y="886482"/>
                  <a:pt x="11148523" y="877970"/>
                  <a:pt x="11136363" y="860946"/>
                </a:cubicBezTo>
                <a:cubicBezTo>
                  <a:pt x="11136363" y="858514"/>
                  <a:pt x="11140012" y="857298"/>
                  <a:pt x="11147308" y="857298"/>
                </a:cubicBezTo>
                <a:lnTo>
                  <a:pt x="11136363" y="824465"/>
                </a:lnTo>
                <a:lnTo>
                  <a:pt x="11136363" y="798929"/>
                </a:lnTo>
                <a:lnTo>
                  <a:pt x="11180139" y="587340"/>
                </a:lnTo>
                <a:cubicBezTo>
                  <a:pt x="11180139" y="582476"/>
                  <a:pt x="11177707" y="580044"/>
                  <a:pt x="11172843" y="580044"/>
                </a:cubicBezTo>
                <a:lnTo>
                  <a:pt x="11180139" y="550860"/>
                </a:lnTo>
                <a:lnTo>
                  <a:pt x="11172843" y="536267"/>
                </a:lnTo>
                <a:cubicBezTo>
                  <a:pt x="11180139" y="536267"/>
                  <a:pt x="11183788" y="530187"/>
                  <a:pt x="11183788" y="518027"/>
                </a:cubicBezTo>
                <a:lnTo>
                  <a:pt x="11180139" y="507083"/>
                </a:lnTo>
                <a:cubicBezTo>
                  <a:pt x="11185004" y="477898"/>
                  <a:pt x="11195948" y="463306"/>
                  <a:pt x="11212972" y="463306"/>
                </a:cubicBezTo>
                <a:cubicBezTo>
                  <a:pt x="11212972" y="465738"/>
                  <a:pt x="11215404" y="466954"/>
                  <a:pt x="11220268" y="466954"/>
                </a:cubicBezTo>
                <a:cubicBezTo>
                  <a:pt x="11220268" y="464522"/>
                  <a:pt x="11221485" y="463306"/>
                  <a:pt x="11223917" y="463306"/>
                </a:cubicBezTo>
                <a:cubicBezTo>
                  <a:pt x="11221485" y="458442"/>
                  <a:pt x="11220268" y="453578"/>
                  <a:pt x="11220268" y="448714"/>
                </a:cubicBezTo>
                <a:lnTo>
                  <a:pt x="11223917" y="434121"/>
                </a:lnTo>
                <a:cubicBezTo>
                  <a:pt x="11221485" y="426825"/>
                  <a:pt x="11220268" y="420745"/>
                  <a:pt x="11220268" y="415881"/>
                </a:cubicBezTo>
                <a:cubicBezTo>
                  <a:pt x="11222701" y="398856"/>
                  <a:pt x="11228781" y="390344"/>
                  <a:pt x="11238509" y="390344"/>
                </a:cubicBezTo>
                <a:cubicBezTo>
                  <a:pt x="11274989" y="390344"/>
                  <a:pt x="11318767" y="404937"/>
                  <a:pt x="11369839" y="434121"/>
                </a:cubicBezTo>
                <a:lnTo>
                  <a:pt x="11399025" y="430473"/>
                </a:lnTo>
                <a:cubicBezTo>
                  <a:pt x="11399025" y="435337"/>
                  <a:pt x="11403889" y="437769"/>
                  <a:pt x="11413617" y="437769"/>
                </a:cubicBezTo>
                <a:cubicBezTo>
                  <a:pt x="11416048" y="435337"/>
                  <a:pt x="11425777" y="434121"/>
                  <a:pt x="11442801" y="434121"/>
                </a:cubicBezTo>
                <a:cubicBezTo>
                  <a:pt x="11442801" y="443849"/>
                  <a:pt x="11447665" y="449929"/>
                  <a:pt x="11457393" y="452362"/>
                </a:cubicBezTo>
                <a:lnTo>
                  <a:pt x="11475634" y="452362"/>
                </a:lnTo>
                <a:lnTo>
                  <a:pt x="11519411" y="437769"/>
                </a:lnTo>
                <a:cubicBezTo>
                  <a:pt x="11534003" y="447498"/>
                  <a:pt x="11549811" y="465738"/>
                  <a:pt x="11566836" y="492490"/>
                </a:cubicBezTo>
                <a:lnTo>
                  <a:pt x="11599668" y="492490"/>
                </a:lnTo>
                <a:cubicBezTo>
                  <a:pt x="11611828" y="492490"/>
                  <a:pt x="11617909" y="481546"/>
                  <a:pt x="11617909" y="459658"/>
                </a:cubicBezTo>
                <a:cubicBezTo>
                  <a:pt x="11656821" y="459658"/>
                  <a:pt x="11676278" y="462090"/>
                  <a:pt x="11676278" y="466954"/>
                </a:cubicBezTo>
                <a:cubicBezTo>
                  <a:pt x="11698167" y="462090"/>
                  <a:pt x="11813688" y="449929"/>
                  <a:pt x="12022845" y="430473"/>
                </a:cubicBezTo>
                <a:lnTo>
                  <a:pt x="12052030" y="434121"/>
                </a:lnTo>
                <a:cubicBezTo>
                  <a:pt x="12061758" y="424393"/>
                  <a:pt x="12110399" y="414665"/>
                  <a:pt x="12197953" y="404937"/>
                </a:cubicBezTo>
                <a:cubicBezTo>
                  <a:pt x="12197953" y="397641"/>
                  <a:pt x="12195520" y="393992"/>
                  <a:pt x="12190657" y="393992"/>
                </a:cubicBezTo>
                <a:cubicBezTo>
                  <a:pt x="12190657" y="386696"/>
                  <a:pt x="12194304" y="363592"/>
                  <a:pt x="12201601" y="324679"/>
                </a:cubicBezTo>
                <a:cubicBezTo>
                  <a:pt x="12206465" y="280902"/>
                  <a:pt x="12216194" y="226181"/>
                  <a:pt x="12230786" y="160515"/>
                </a:cubicBezTo>
                <a:lnTo>
                  <a:pt x="12230786" y="127683"/>
                </a:lnTo>
                <a:cubicBezTo>
                  <a:pt x="12221057" y="110658"/>
                  <a:pt x="12216194" y="96066"/>
                  <a:pt x="12216194" y="83906"/>
                </a:cubicBezTo>
                <a:cubicBezTo>
                  <a:pt x="12242945" y="76610"/>
                  <a:pt x="12256323" y="59585"/>
                  <a:pt x="12256323" y="32833"/>
                </a:cubicBezTo>
                <a:cubicBezTo>
                  <a:pt x="12256323" y="23105"/>
                  <a:pt x="12270915" y="12160"/>
                  <a:pt x="12300099" y="0"/>
                </a:cubicBezTo>
                <a:close/>
              </a:path>
            </a:pathLst>
          </a:custGeom>
          <a:noFill/>
          <a:ln w="28575">
            <a:solidFill>
              <a:schemeClr val="accent3">
                <a:lumMod val="90000"/>
                <a:alpha val="75000"/>
              </a:schemeClr>
            </a:solid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zh-CN" altLang="en-US" sz="28700" spc="-300" dirty="0">
              <a:latin typeface="字魂43号-国潮手书" panose="00000500000000000000" pitchFamily="2" charset="-122"/>
              <a:ea typeface="字魂43号-国潮手书" panose="00000500000000000000" pitchFamily="2" charset="-122"/>
            </a:endParaRPr>
          </a:p>
        </p:txBody>
      </p:sp>
      <p:grpSp>
        <p:nvGrpSpPr>
          <p:cNvPr id="5" name="组合 4">
            <a:extLst>
              <a:ext uri="{FF2B5EF4-FFF2-40B4-BE49-F238E27FC236}">
                <a16:creationId xmlns:a16="http://schemas.microsoft.com/office/drawing/2014/main" xmlns="" id="{8775C6B4-A1CB-4697-8EE5-1BD5158C20FD}"/>
              </a:ext>
            </a:extLst>
          </p:cNvPr>
          <p:cNvGrpSpPr/>
          <p:nvPr/>
        </p:nvGrpSpPr>
        <p:grpSpPr>
          <a:xfrm>
            <a:off x="668336" y="806919"/>
            <a:ext cx="10850563" cy="3953994"/>
            <a:chOff x="668336" y="806919"/>
            <a:chExt cx="10850563" cy="3329861"/>
          </a:xfrm>
        </p:grpSpPr>
        <p:sp>
          <p:nvSpPr>
            <p:cNvPr id="86" name="矩形 85">
              <a:extLst>
                <a:ext uri="{FF2B5EF4-FFF2-40B4-BE49-F238E27FC236}">
                  <a16:creationId xmlns:a16="http://schemas.microsoft.com/office/drawing/2014/main" xmlns="" id="{ED56D455-C5E3-48BB-AE8A-CFD6F89A2EEC}"/>
                </a:ext>
              </a:extLst>
            </p:cNvPr>
            <p:cNvSpPr/>
            <p:nvPr/>
          </p:nvSpPr>
          <p:spPr>
            <a:xfrm>
              <a:off x="668336" y="806919"/>
              <a:ext cx="10850563" cy="332986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7" name="矩形 86">
              <a:extLst>
                <a:ext uri="{FF2B5EF4-FFF2-40B4-BE49-F238E27FC236}">
                  <a16:creationId xmlns:a16="http://schemas.microsoft.com/office/drawing/2014/main" xmlns="" id="{6236B70E-1F3E-4EDC-AA55-EEA5B0ADB108}"/>
                </a:ext>
              </a:extLst>
            </p:cNvPr>
            <p:cNvSpPr/>
            <p:nvPr/>
          </p:nvSpPr>
          <p:spPr>
            <a:xfrm>
              <a:off x="767379" y="913783"/>
              <a:ext cx="10657242" cy="3106673"/>
            </a:xfrm>
            <a:prstGeom prst="rect">
              <a:avLst/>
            </a:prstGeom>
            <a:blipFill dpi="0" rotWithShape="1">
              <a:blip r:embed="rId4">
                <a:duotone>
                  <a:prstClr val="black"/>
                  <a:schemeClr val="accent5">
                    <a:tint val="45000"/>
                    <a:satMod val="400000"/>
                  </a:schemeClr>
                </a:duotone>
                <a:alphaModFix amt="23000"/>
                <a:extLst>
                  <a:ext uri="{BEBA8EAE-BF5A-486C-A8C5-ECC9F3942E4B}">
                    <a14:imgProps xmlns:a14="http://schemas.microsoft.com/office/drawing/2010/main">
                      <a14:imgLayer>
                        <a14:imgEffect>
                          <a14:artisticTexturizer trans="27000"/>
                        </a14:imgEffect>
                      </a14:imgLayer>
                    </a14:imgProps>
                  </a:ex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grpSp>
      <p:sp>
        <p:nvSpPr>
          <p:cNvPr id="112" name="矩形 111">
            <a:extLst>
              <a:ext uri="{FF2B5EF4-FFF2-40B4-BE49-F238E27FC236}">
                <a16:creationId xmlns:a16="http://schemas.microsoft.com/office/drawing/2014/main" xmlns="" id="{D81369EA-B142-474A-A40D-BE24D5FE2F6A}"/>
              </a:ext>
            </a:extLst>
          </p:cNvPr>
          <p:cNvSpPr/>
          <p:nvPr/>
        </p:nvSpPr>
        <p:spPr>
          <a:xfrm>
            <a:off x="684898" y="5061173"/>
            <a:ext cx="1461547" cy="1461547"/>
          </a:xfrm>
          <a:prstGeom prst="rect">
            <a:avLst/>
          </a:prstGeom>
          <a:pattFill prst="wdDnDiag">
            <a:fgClr>
              <a:schemeClr val="accent2">
                <a:lumMod val="20000"/>
                <a:lumOff val="80000"/>
              </a:schemeClr>
            </a:fgClr>
            <a:bgClr>
              <a:schemeClr val="bg1"/>
            </a:bgClr>
          </a:pattFill>
          <a:ln w="762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80000"/>
              </a:lnSpc>
            </a:pPr>
            <a:r>
              <a:rPr lang="zh-CN" altLang="en-US" sz="4400" smtClean="0">
                <a:solidFill>
                  <a:schemeClr val="accent2"/>
                </a:solidFill>
                <a:latin typeface="字魂43号-国潮手书" panose="00000500000000000000" pitchFamily="2" charset="-122"/>
                <a:ea typeface="字魂43号-国潮手书" panose="00000500000000000000" pitchFamily="2" charset="-122"/>
              </a:rPr>
              <a:t>感</a:t>
            </a:r>
            <a:r>
              <a:rPr lang="zh-CN" altLang="en-US" sz="100" smtClean="0">
                <a:solidFill>
                  <a:schemeClr val="accent2"/>
                </a:solidFill>
                <a:latin typeface="字魂43号-国潮手书" panose="00000500000000000000" pitchFamily="2" charset="-122"/>
                <a:ea typeface="字魂43号-国潮手书" panose="00000500000000000000" pitchFamily="2" charset="-122"/>
              </a:rPr>
              <a:t> </a:t>
            </a:r>
            <a:r>
              <a:rPr lang="zh-CN" altLang="en-US" sz="4400" smtClean="0">
                <a:solidFill>
                  <a:schemeClr val="accent2"/>
                </a:solidFill>
                <a:latin typeface="字魂43号-国潮手书" panose="00000500000000000000" pitchFamily="2" charset="-122"/>
                <a:ea typeface="字魂43号-国潮手书" panose="00000500000000000000" pitchFamily="2" charset="-122"/>
              </a:rPr>
              <a:t>染</a:t>
            </a:r>
            <a:endParaRPr lang="en-US" altLang="zh-CN" sz="4400">
              <a:solidFill>
                <a:schemeClr val="accent2"/>
              </a:solidFill>
              <a:latin typeface="字魂43号-国潮手书" panose="00000500000000000000" pitchFamily="2" charset="-122"/>
              <a:ea typeface="字魂43号-国潮手书" panose="00000500000000000000" pitchFamily="2" charset="-122"/>
            </a:endParaRPr>
          </a:p>
          <a:p>
            <a:pPr algn="ctr">
              <a:lnSpc>
                <a:spcPct val="80000"/>
              </a:lnSpc>
            </a:pPr>
            <a:r>
              <a:rPr lang="zh-CN" altLang="en-US" sz="4400">
                <a:solidFill>
                  <a:schemeClr val="accent2"/>
                </a:solidFill>
                <a:latin typeface="字魂43号-国潮手书" panose="00000500000000000000" pitchFamily="2" charset="-122"/>
                <a:ea typeface="字魂43号-国潮手书" panose="00000500000000000000" pitchFamily="2" charset="-122"/>
              </a:rPr>
              <a:t>症状</a:t>
            </a:r>
            <a:endParaRPr lang="zh-CN" altLang="en-US" sz="4400" dirty="0">
              <a:solidFill>
                <a:schemeClr val="accent2"/>
              </a:solidFill>
              <a:latin typeface="字魂43号-国潮手书" panose="00000500000000000000" pitchFamily="2" charset="-122"/>
              <a:ea typeface="字魂43号-国潮手书" panose="00000500000000000000" pitchFamily="2" charset="-122"/>
            </a:endParaRPr>
          </a:p>
        </p:txBody>
      </p:sp>
      <p:sp>
        <p:nvSpPr>
          <p:cNvPr id="114" name="等腰三角形 113">
            <a:extLst>
              <a:ext uri="{FF2B5EF4-FFF2-40B4-BE49-F238E27FC236}">
                <a16:creationId xmlns:a16="http://schemas.microsoft.com/office/drawing/2014/main" xmlns="" id="{7117F924-7DB8-4CC3-9CF9-3A5DC737418F}"/>
              </a:ext>
            </a:extLst>
          </p:cNvPr>
          <p:cNvSpPr/>
          <p:nvPr/>
        </p:nvSpPr>
        <p:spPr>
          <a:xfrm rot="5400000">
            <a:off x="2269223" y="5650922"/>
            <a:ext cx="212490" cy="173649"/>
          </a:xfrm>
          <a:prstGeom prs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2" name="组合 1">
            <a:extLst>
              <a:ext uri="{FF2B5EF4-FFF2-40B4-BE49-F238E27FC236}">
                <a16:creationId xmlns:a16="http://schemas.microsoft.com/office/drawing/2014/main" xmlns="" id="{7F16B621-2F26-4267-8FEF-4CE584CBC8BC}"/>
              </a:ext>
            </a:extLst>
          </p:cNvPr>
          <p:cNvGrpSpPr/>
          <p:nvPr/>
        </p:nvGrpSpPr>
        <p:grpSpPr>
          <a:xfrm>
            <a:off x="2729557" y="5061173"/>
            <a:ext cx="8777545" cy="1461547"/>
            <a:chOff x="2729557" y="4484384"/>
            <a:chExt cx="9165453" cy="1461547"/>
          </a:xfrm>
        </p:grpSpPr>
        <p:sp>
          <p:nvSpPr>
            <p:cNvPr id="117" name="矩形 116">
              <a:extLst>
                <a:ext uri="{FF2B5EF4-FFF2-40B4-BE49-F238E27FC236}">
                  <a16:creationId xmlns:a16="http://schemas.microsoft.com/office/drawing/2014/main" xmlns="" id="{D4D12AC1-C4D3-42A6-831D-F5A13777A69C}"/>
                </a:ext>
              </a:extLst>
            </p:cNvPr>
            <p:cNvSpPr/>
            <p:nvPr/>
          </p:nvSpPr>
          <p:spPr>
            <a:xfrm>
              <a:off x="2729557" y="4484384"/>
              <a:ext cx="2818767" cy="1461547"/>
            </a:xfrm>
            <a:prstGeom prst="rect">
              <a:avLst/>
            </a:prstGeom>
            <a:pattFill prst="pct10">
              <a:fgClr>
                <a:schemeClr val="tx2">
                  <a:lumMod val="10000"/>
                  <a:lumOff val="90000"/>
                </a:schemeClr>
              </a:fgClr>
              <a:bgClr>
                <a:schemeClr val="bg1"/>
              </a:bgClr>
            </a:pattFill>
            <a:ln w="762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tIns="288000" rIns="72000" rtlCol="0" anchor="ctr"/>
            <a:lstStyle/>
            <a:p>
              <a:pPr algn="ctr"/>
              <a:r>
                <a:rPr lang="zh-CN" altLang="en-US" sz="4400" smtClean="0">
                  <a:solidFill>
                    <a:schemeClr val="accent1"/>
                  </a:solidFill>
                  <a:latin typeface="字魂43号-国潮手书" panose="00000500000000000000" pitchFamily="2" charset="-122"/>
                  <a:ea typeface="字魂43号-国潮手书" panose="00000500000000000000" pitchFamily="2" charset="-122"/>
                </a:rPr>
                <a:t>出</a:t>
              </a:r>
              <a:r>
                <a:rPr lang="zh-CN" altLang="en-US" sz="100" smtClean="0">
                  <a:solidFill>
                    <a:schemeClr val="accent1"/>
                  </a:solidFill>
                  <a:latin typeface="字魂43号-国潮手书" panose="00000500000000000000" pitchFamily="2" charset="-122"/>
                  <a:ea typeface="字魂43号-国潮手书" panose="00000500000000000000" pitchFamily="2" charset="-122"/>
                </a:rPr>
                <a:t> </a:t>
              </a:r>
              <a:r>
                <a:rPr lang="zh-CN" altLang="en-US" sz="4400" smtClean="0">
                  <a:solidFill>
                    <a:schemeClr val="accent1"/>
                  </a:solidFill>
                  <a:latin typeface="字魂43号-国潮手书" panose="00000500000000000000" pitchFamily="2" charset="-122"/>
                  <a:ea typeface="字魂43号-国潮手书" panose="00000500000000000000" pitchFamily="2" charset="-122"/>
                </a:rPr>
                <a:t>现</a:t>
              </a:r>
              <a:r>
                <a:rPr lang="zh-CN" altLang="en-US" sz="4400" dirty="0">
                  <a:solidFill>
                    <a:schemeClr val="accent1"/>
                  </a:solidFill>
                  <a:latin typeface="字魂43号-国潮手书" panose="00000500000000000000" pitchFamily="2" charset="-122"/>
                  <a:ea typeface="字魂43号-国潮手书" panose="00000500000000000000" pitchFamily="2" charset="-122"/>
                </a:rPr>
                <a:t>肿瘤</a:t>
              </a:r>
            </a:p>
          </p:txBody>
        </p:sp>
        <p:sp>
          <p:nvSpPr>
            <p:cNvPr id="37" name="矩形 36">
              <a:extLst>
                <a:ext uri="{FF2B5EF4-FFF2-40B4-BE49-F238E27FC236}">
                  <a16:creationId xmlns:a16="http://schemas.microsoft.com/office/drawing/2014/main" xmlns="" id="{08B92C8C-33BD-4843-BACD-028CBA62164C}"/>
                </a:ext>
              </a:extLst>
            </p:cNvPr>
            <p:cNvSpPr/>
            <p:nvPr/>
          </p:nvSpPr>
          <p:spPr>
            <a:xfrm>
              <a:off x="5902900" y="4484384"/>
              <a:ext cx="2818767" cy="1461547"/>
            </a:xfrm>
            <a:prstGeom prst="rect">
              <a:avLst/>
            </a:prstGeom>
            <a:pattFill prst="pct10">
              <a:fgClr>
                <a:schemeClr val="tx2">
                  <a:lumMod val="10000"/>
                  <a:lumOff val="90000"/>
                </a:schemeClr>
              </a:fgClr>
              <a:bgClr>
                <a:schemeClr val="bg1"/>
              </a:bgClr>
            </a:pattFill>
            <a:ln w="762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tIns="288000" rIns="72000" rtlCol="0" anchor="ctr"/>
            <a:lstStyle/>
            <a:p>
              <a:pPr algn="ctr"/>
              <a:r>
                <a:rPr lang="zh-CN" altLang="en-US" sz="4400" smtClean="0">
                  <a:solidFill>
                    <a:schemeClr val="accent1"/>
                  </a:solidFill>
                  <a:latin typeface="字魂43号-国潮手书" panose="00000500000000000000" pitchFamily="2" charset="-122"/>
                  <a:ea typeface="字魂43号-国潮手书" panose="00000500000000000000" pitchFamily="2" charset="-122"/>
                </a:rPr>
                <a:t>高</a:t>
              </a:r>
              <a:r>
                <a:rPr lang="zh-CN" altLang="en-US" sz="100" smtClean="0">
                  <a:solidFill>
                    <a:schemeClr val="accent1"/>
                  </a:solidFill>
                  <a:latin typeface="字魂43号-国潮手书" panose="00000500000000000000" pitchFamily="2" charset="-122"/>
                  <a:ea typeface="字魂43号-国潮手书" panose="00000500000000000000" pitchFamily="2" charset="-122"/>
                </a:rPr>
                <a:t> </a:t>
              </a:r>
              <a:r>
                <a:rPr lang="zh-CN" altLang="en-US" sz="4400" smtClean="0">
                  <a:solidFill>
                    <a:schemeClr val="accent1"/>
                  </a:solidFill>
                  <a:latin typeface="字魂43号-国潮手书" panose="00000500000000000000" pitchFamily="2" charset="-122"/>
                  <a:ea typeface="字魂43号-国潮手书" panose="00000500000000000000" pitchFamily="2" charset="-122"/>
                </a:rPr>
                <a:t>烧</a:t>
              </a:r>
              <a:r>
                <a:rPr lang="zh-CN" altLang="en-US" sz="4400" dirty="0">
                  <a:solidFill>
                    <a:schemeClr val="accent1"/>
                  </a:solidFill>
                  <a:latin typeface="字魂43号-国潮手书" panose="00000500000000000000" pitchFamily="2" charset="-122"/>
                  <a:ea typeface="字魂43号-国潮手书" panose="00000500000000000000" pitchFamily="2" charset="-122"/>
                </a:rPr>
                <a:t>不退</a:t>
              </a:r>
            </a:p>
          </p:txBody>
        </p:sp>
        <p:sp>
          <p:nvSpPr>
            <p:cNvPr id="38" name="矩形 37">
              <a:extLst>
                <a:ext uri="{FF2B5EF4-FFF2-40B4-BE49-F238E27FC236}">
                  <a16:creationId xmlns:a16="http://schemas.microsoft.com/office/drawing/2014/main" xmlns="" id="{0AB05B91-0B78-4578-AA99-2D1AF868EABE}"/>
                </a:ext>
              </a:extLst>
            </p:cNvPr>
            <p:cNvSpPr/>
            <p:nvPr/>
          </p:nvSpPr>
          <p:spPr>
            <a:xfrm>
              <a:off x="9076243" y="4484384"/>
              <a:ext cx="2818767" cy="1461547"/>
            </a:xfrm>
            <a:prstGeom prst="rect">
              <a:avLst/>
            </a:prstGeom>
            <a:pattFill prst="pct10">
              <a:fgClr>
                <a:schemeClr val="tx2">
                  <a:lumMod val="10000"/>
                  <a:lumOff val="90000"/>
                </a:schemeClr>
              </a:fgClr>
              <a:bgClr>
                <a:schemeClr val="bg1"/>
              </a:bgClr>
            </a:pattFill>
            <a:ln w="762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tIns="288000" rIns="72000" rtlCol="0" anchor="ctr"/>
            <a:lstStyle/>
            <a:p>
              <a:pPr algn="ctr"/>
              <a:r>
                <a:rPr lang="zh-CN" altLang="en-US" sz="4400" smtClean="0">
                  <a:solidFill>
                    <a:schemeClr val="accent1"/>
                  </a:solidFill>
                  <a:latin typeface="字魂43号-国潮手书" panose="00000500000000000000" pitchFamily="2" charset="-122"/>
                  <a:ea typeface="字魂43号-国潮手书" panose="00000500000000000000" pitchFamily="2" charset="-122"/>
                </a:rPr>
                <a:t>精</a:t>
              </a:r>
              <a:r>
                <a:rPr lang="zh-CN" altLang="en-US" sz="100" smtClean="0">
                  <a:solidFill>
                    <a:schemeClr val="accent1"/>
                  </a:solidFill>
                  <a:latin typeface="字魂43号-国潮手书" panose="00000500000000000000" pitchFamily="2" charset="-122"/>
                  <a:ea typeface="字魂43号-国潮手书" panose="00000500000000000000" pitchFamily="2" charset="-122"/>
                </a:rPr>
                <a:t> </a:t>
              </a:r>
              <a:r>
                <a:rPr lang="zh-CN" altLang="en-US" sz="4400" smtClean="0">
                  <a:solidFill>
                    <a:schemeClr val="accent1"/>
                  </a:solidFill>
                  <a:latin typeface="字魂43号-国潮手书" panose="00000500000000000000" pitchFamily="2" charset="-122"/>
                  <a:ea typeface="字魂43号-国潮手书" panose="00000500000000000000" pitchFamily="2" charset="-122"/>
                </a:rPr>
                <a:t>神</a:t>
              </a:r>
              <a:r>
                <a:rPr lang="zh-CN" altLang="en-US" sz="4400" dirty="0">
                  <a:solidFill>
                    <a:schemeClr val="accent1"/>
                  </a:solidFill>
                  <a:latin typeface="字魂43号-国潮手书" panose="00000500000000000000" pitchFamily="2" charset="-122"/>
                  <a:ea typeface="字魂43号-国潮手书" panose="00000500000000000000" pitchFamily="2" charset="-122"/>
                </a:rPr>
                <a:t>错乱</a:t>
              </a:r>
            </a:p>
          </p:txBody>
        </p:sp>
      </p:grpSp>
      <p:sp>
        <p:nvSpPr>
          <p:cNvPr id="3" name="矩形 2">
            <a:extLst>
              <a:ext uri="{FF2B5EF4-FFF2-40B4-BE49-F238E27FC236}">
                <a16:creationId xmlns:a16="http://schemas.microsoft.com/office/drawing/2014/main" xmlns="" id="{5EBD74FE-A0F1-43E7-AA05-5B97FFB1343E}"/>
              </a:ext>
            </a:extLst>
          </p:cNvPr>
          <p:cNvSpPr/>
          <p:nvPr/>
        </p:nvSpPr>
        <p:spPr>
          <a:xfrm>
            <a:off x="2729557" y="5061173"/>
            <a:ext cx="2699469" cy="48131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400" dirty="0">
                <a:latin typeface="字魂43号-国潮手书" panose="00000500000000000000" pitchFamily="2" charset="-122"/>
                <a:ea typeface="字魂43号-国潮手书" panose="00000500000000000000" pitchFamily="2" charset="-122"/>
              </a:rPr>
              <a:t>壹</a:t>
            </a:r>
          </a:p>
        </p:txBody>
      </p:sp>
      <p:sp>
        <p:nvSpPr>
          <p:cNvPr id="42" name="矩形 41">
            <a:extLst>
              <a:ext uri="{FF2B5EF4-FFF2-40B4-BE49-F238E27FC236}">
                <a16:creationId xmlns:a16="http://schemas.microsoft.com/office/drawing/2014/main" xmlns="" id="{B2F9CB06-4CD9-441E-A24A-3BA7E0C0B630}"/>
              </a:ext>
            </a:extLst>
          </p:cNvPr>
          <p:cNvSpPr/>
          <p:nvPr/>
        </p:nvSpPr>
        <p:spPr>
          <a:xfrm>
            <a:off x="5768594" y="5061173"/>
            <a:ext cx="2699469" cy="48131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400" dirty="0">
                <a:latin typeface="字魂43号-国潮手书" panose="00000500000000000000" pitchFamily="2" charset="-122"/>
                <a:ea typeface="字魂43号-国潮手书" panose="00000500000000000000" pitchFamily="2" charset="-122"/>
              </a:rPr>
              <a:t>贰</a:t>
            </a:r>
          </a:p>
        </p:txBody>
      </p:sp>
      <p:sp>
        <p:nvSpPr>
          <p:cNvPr id="43" name="矩形 42">
            <a:extLst>
              <a:ext uri="{FF2B5EF4-FFF2-40B4-BE49-F238E27FC236}">
                <a16:creationId xmlns:a16="http://schemas.microsoft.com/office/drawing/2014/main" xmlns="" id="{504F4F7F-2CF7-49C0-9C03-9798F2DE5975}"/>
              </a:ext>
            </a:extLst>
          </p:cNvPr>
          <p:cNvSpPr/>
          <p:nvPr/>
        </p:nvSpPr>
        <p:spPr>
          <a:xfrm>
            <a:off x="8807631" y="5061173"/>
            <a:ext cx="2699469" cy="48131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400" dirty="0">
                <a:latin typeface="字魂43号-国潮手书" panose="00000500000000000000" pitchFamily="2" charset="-122"/>
                <a:ea typeface="字魂43号-国潮手书" panose="00000500000000000000" pitchFamily="2" charset="-122"/>
              </a:rPr>
              <a:t>叁</a:t>
            </a:r>
          </a:p>
        </p:txBody>
      </p:sp>
      <p:grpSp>
        <p:nvGrpSpPr>
          <p:cNvPr id="48" name="组合 47">
            <a:extLst>
              <a:ext uri="{FF2B5EF4-FFF2-40B4-BE49-F238E27FC236}">
                <a16:creationId xmlns:a16="http://schemas.microsoft.com/office/drawing/2014/main" xmlns="" id="{709C5C89-74AD-4F21-B6CD-D896E798E370}"/>
              </a:ext>
            </a:extLst>
          </p:cNvPr>
          <p:cNvGrpSpPr/>
          <p:nvPr/>
        </p:nvGrpSpPr>
        <p:grpSpPr>
          <a:xfrm>
            <a:off x="1081276" y="473673"/>
            <a:ext cx="7145254" cy="939932"/>
            <a:chOff x="1232214" y="669603"/>
            <a:chExt cx="7145254" cy="939932"/>
          </a:xfrm>
        </p:grpSpPr>
        <p:grpSp>
          <p:nvGrpSpPr>
            <p:cNvPr id="62" name="组合 61">
              <a:extLst>
                <a:ext uri="{FF2B5EF4-FFF2-40B4-BE49-F238E27FC236}">
                  <a16:creationId xmlns:a16="http://schemas.microsoft.com/office/drawing/2014/main" xmlns="" id="{2C025F25-3517-4C70-BCF5-BEC4D7AE46F0}"/>
                </a:ext>
              </a:extLst>
            </p:cNvPr>
            <p:cNvGrpSpPr/>
            <p:nvPr/>
          </p:nvGrpSpPr>
          <p:grpSpPr>
            <a:xfrm>
              <a:off x="1232214" y="683756"/>
              <a:ext cx="6887124" cy="925779"/>
              <a:chOff x="1232214" y="683756"/>
              <a:chExt cx="6887124" cy="925779"/>
            </a:xfrm>
          </p:grpSpPr>
          <p:sp>
            <p:nvSpPr>
              <p:cNvPr id="65" name="椭圆 64">
                <a:extLst>
                  <a:ext uri="{FF2B5EF4-FFF2-40B4-BE49-F238E27FC236}">
                    <a16:creationId xmlns:a16="http://schemas.microsoft.com/office/drawing/2014/main" xmlns="" id="{6D6AEEFB-3629-4439-AA61-F39D0EA6F5DD}"/>
                  </a:ext>
                </a:extLst>
              </p:cNvPr>
              <p:cNvSpPr/>
              <p:nvPr/>
            </p:nvSpPr>
            <p:spPr>
              <a:xfrm>
                <a:off x="1232214" y="683756"/>
                <a:ext cx="925779" cy="925779"/>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7" name="椭圆 66">
                <a:extLst>
                  <a:ext uri="{FF2B5EF4-FFF2-40B4-BE49-F238E27FC236}">
                    <a16:creationId xmlns:a16="http://schemas.microsoft.com/office/drawing/2014/main" xmlns="" id="{27D5AAF7-9BB2-4A60-B3F0-70533ED784E9}"/>
                  </a:ext>
                </a:extLst>
              </p:cNvPr>
              <p:cNvSpPr/>
              <p:nvPr/>
            </p:nvSpPr>
            <p:spPr>
              <a:xfrm>
                <a:off x="1977382" y="683756"/>
                <a:ext cx="925779" cy="925779"/>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8" name="椭圆 67">
                <a:extLst>
                  <a:ext uri="{FF2B5EF4-FFF2-40B4-BE49-F238E27FC236}">
                    <a16:creationId xmlns:a16="http://schemas.microsoft.com/office/drawing/2014/main" xmlns="" id="{98DDBA73-F41D-49F2-A524-278570AFD14E}"/>
                  </a:ext>
                </a:extLst>
              </p:cNvPr>
              <p:cNvSpPr/>
              <p:nvPr/>
            </p:nvSpPr>
            <p:spPr>
              <a:xfrm>
                <a:off x="2722550" y="683756"/>
                <a:ext cx="925779" cy="925779"/>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9" name="椭圆 68">
                <a:extLst>
                  <a:ext uri="{FF2B5EF4-FFF2-40B4-BE49-F238E27FC236}">
                    <a16:creationId xmlns:a16="http://schemas.microsoft.com/office/drawing/2014/main" xmlns="" id="{A7AECD67-C5A1-49FD-80E1-D3FB74C9C844}"/>
                  </a:ext>
                </a:extLst>
              </p:cNvPr>
              <p:cNvSpPr/>
              <p:nvPr/>
            </p:nvSpPr>
            <p:spPr>
              <a:xfrm>
                <a:off x="3467718" y="683756"/>
                <a:ext cx="925779" cy="925779"/>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0" name="椭圆 69">
                <a:extLst>
                  <a:ext uri="{FF2B5EF4-FFF2-40B4-BE49-F238E27FC236}">
                    <a16:creationId xmlns:a16="http://schemas.microsoft.com/office/drawing/2014/main" xmlns="" id="{12EF06E6-3088-4B40-A100-806EA9138F8C}"/>
                  </a:ext>
                </a:extLst>
              </p:cNvPr>
              <p:cNvSpPr/>
              <p:nvPr/>
            </p:nvSpPr>
            <p:spPr>
              <a:xfrm>
                <a:off x="4212886" y="683756"/>
                <a:ext cx="925779" cy="925779"/>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1" name="椭圆 70">
                <a:extLst>
                  <a:ext uri="{FF2B5EF4-FFF2-40B4-BE49-F238E27FC236}">
                    <a16:creationId xmlns:a16="http://schemas.microsoft.com/office/drawing/2014/main" xmlns="" id="{08C120AD-F188-459B-9E3E-3437FE51EE7A}"/>
                  </a:ext>
                </a:extLst>
              </p:cNvPr>
              <p:cNvSpPr/>
              <p:nvPr/>
            </p:nvSpPr>
            <p:spPr>
              <a:xfrm>
                <a:off x="4958054" y="683756"/>
                <a:ext cx="925779" cy="925779"/>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2" name="椭圆 71">
                <a:extLst>
                  <a:ext uri="{FF2B5EF4-FFF2-40B4-BE49-F238E27FC236}">
                    <a16:creationId xmlns:a16="http://schemas.microsoft.com/office/drawing/2014/main" xmlns="" id="{D36253D6-E411-4AF1-9230-2A345A46FC10}"/>
                  </a:ext>
                </a:extLst>
              </p:cNvPr>
              <p:cNvSpPr/>
              <p:nvPr/>
            </p:nvSpPr>
            <p:spPr>
              <a:xfrm>
                <a:off x="5703222" y="683756"/>
                <a:ext cx="925779" cy="925779"/>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3" name="椭圆 72">
                <a:extLst>
                  <a:ext uri="{FF2B5EF4-FFF2-40B4-BE49-F238E27FC236}">
                    <a16:creationId xmlns:a16="http://schemas.microsoft.com/office/drawing/2014/main" xmlns="" id="{1E056B1F-964C-4E94-A23B-2DB89A0249F2}"/>
                  </a:ext>
                </a:extLst>
              </p:cNvPr>
              <p:cNvSpPr/>
              <p:nvPr/>
            </p:nvSpPr>
            <p:spPr>
              <a:xfrm>
                <a:off x="6448390" y="683756"/>
                <a:ext cx="925779" cy="925779"/>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4" name="椭圆 73">
                <a:extLst>
                  <a:ext uri="{FF2B5EF4-FFF2-40B4-BE49-F238E27FC236}">
                    <a16:creationId xmlns:a16="http://schemas.microsoft.com/office/drawing/2014/main" xmlns="" id="{6A85E3A1-9770-4BA6-925C-5F186A11834B}"/>
                  </a:ext>
                </a:extLst>
              </p:cNvPr>
              <p:cNvSpPr/>
              <p:nvPr/>
            </p:nvSpPr>
            <p:spPr>
              <a:xfrm>
                <a:off x="7193559" y="683756"/>
                <a:ext cx="925779" cy="925779"/>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63" name="任意多边形: 形状 62">
              <a:extLst>
                <a:ext uri="{FF2B5EF4-FFF2-40B4-BE49-F238E27FC236}">
                  <a16:creationId xmlns:a16="http://schemas.microsoft.com/office/drawing/2014/main" xmlns="" id="{7CEF4008-5363-4E19-B34B-5E56A8911C2E}"/>
                </a:ext>
              </a:extLst>
            </p:cNvPr>
            <p:cNvSpPr/>
            <p:nvPr/>
          </p:nvSpPr>
          <p:spPr>
            <a:xfrm>
              <a:off x="1281883" y="733426"/>
              <a:ext cx="6787787" cy="826440"/>
            </a:xfrm>
            <a:custGeom>
              <a:avLst/>
              <a:gdLst>
                <a:gd name="connsiteX0" fmla="*/ 413222 w 6787787"/>
                <a:gd name="connsiteY0" fmla="*/ 0 h 826440"/>
                <a:gd name="connsiteX1" fmla="*/ 755871 w 6787787"/>
                <a:gd name="connsiteY1" fmla="*/ 182185 h 826440"/>
                <a:gd name="connsiteX2" fmla="*/ 785806 w 6787787"/>
                <a:gd name="connsiteY2" fmla="*/ 237335 h 826440"/>
                <a:gd name="connsiteX3" fmla="*/ 815740 w 6787787"/>
                <a:gd name="connsiteY3" fmla="*/ 182185 h 826440"/>
                <a:gd name="connsiteX4" fmla="*/ 1158389 w 6787787"/>
                <a:gd name="connsiteY4" fmla="*/ 0 h 826440"/>
                <a:gd name="connsiteX5" fmla="*/ 1501039 w 6787787"/>
                <a:gd name="connsiteY5" fmla="*/ 182185 h 826440"/>
                <a:gd name="connsiteX6" fmla="*/ 1530973 w 6787787"/>
                <a:gd name="connsiteY6" fmla="*/ 237335 h 826440"/>
                <a:gd name="connsiteX7" fmla="*/ 1560908 w 6787787"/>
                <a:gd name="connsiteY7" fmla="*/ 182185 h 826440"/>
                <a:gd name="connsiteX8" fmla="*/ 1903557 w 6787787"/>
                <a:gd name="connsiteY8" fmla="*/ 0 h 826440"/>
                <a:gd name="connsiteX9" fmla="*/ 2246207 w 6787787"/>
                <a:gd name="connsiteY9" fmla="*/ 182185 h 826440"/>
                <a:gd name="connsiteX10" fmla="*/ 2276141 w 6787787"/>
                <a:gd name="connsiteY10" fmla="*/ 237335 h 826440"/>
                <a:gd name="connsiteX11" fmla="*/ 2306076 w 6787787"/>
                <a:gd name="connsiteY11" fmla="*/ 182185 h 826440"/>
                <a:gd name="connsiteX12" fmla="*/ 2648725 w 6787787"/>
                <a:gd name="connsiteY12" fmla="*/ 0 h 826440"/>
                <a:gd name="connsiteX13" fmla="*/ 2991375 w 6787787"/>
                <a:gd name="connsiteY13" fmla="*/ 182185 h 826440"/>
                <a:gd name="connsiteX14" fmla="*/ 3021309 w 6787787"/>
                <a:gd name="connsiteY14" fmla="*/ 237335 h 826440"/>
                <a:gd name="connsiteX15" fmla="*/ 3051244 w 6787787"/>
                <a:gd name="connsiteY15" fmla="*/ 182185 h 826440"/>
                <a:gd name="connsiteX16" fmla="*/ 3393893 w 6787787"/>
                <a:gd name="connsiteY16" fmla="*/ 0 h 826440"/>
                <a:gd name="connsiteX17" fmla="*/ 3736543 w 6787787"/>
                <a:gd name="connsiteY17" fmla="*/ 182185 h 826440"/>
                <a:gd name="connsiteX18" fmla="*/ 3766477 w 6787787"/>
                <a:gd name="connsiteY18" fmla="*/ 237335 h 826440"/>
                <a:gd name="connsiteX19" fmla="*/ 3796412 w 6787787"/>
                <a:gd name="connsiteY19" fmla="*/ 182185 h 826440"/>
                <a:gd name="connsiteX20" fmla="*/ 4139061 w 6787787"/>
                <a:gd name="connsiteY20" fmla="*/ 0 h 826440"/>
                <a:gd name="connsiteX21" fmla="*/ 4481711 w 6787787"/>
                <a:gd name="connsiteY21" fmla="*/ 182185 h 826440"/>
                <a:gd name="connsiteX22" fmla="*/ 4511645 w 6787787"/>
                <a:gd name="connsiteY22" fmla="*/ 237335 h 826440"/>
                <a:gd name="connsiteX23" fmla="*/ 4541580 w 6787787"/>
                <a:gd name="connsiteY23" fmla="*/ 182185 h 826440"/>
                <a:gd name="connsiteX24" fmla="*/ 4884229 w 6787787"/>
                <a:gd name="connsiteY24" fmla="*/ 0 h 826440"/>
                <a:gd name="connsiteX25" fmla="*/ 5226879 w 6787787"/>
                <a:gd name="connsiteY25" fmla="*/ 182185 h 826440"/>
                <a:gd name="connsiteX26" fmla="*/ 5256813 w 6787787"/>
                <a:gd name="connsiteY26" fmla="*/ 237335 h 826440"/>
                <a:gd name="connsiteX27" fmla="*/ 5286748 w 6787787"/>
                <a:gd name="connsiteY27" fmla="*/ 182185 h 826440"/>
                <a:gd name="connsiteX28" fmla="*/ 5629397 w 6787787"/>
                <a:gd name="connsiteY28" fmla="*/ 0 h 826440"/>
                <a:gd name="connsiteX29" fmla="*/ 5972047 w 6787787"/>
                <a:gd name="connsiteY29" fmla="*/ 182185 h 826440"/>
                <a:gd name="connsiteX30" fmla="*/ 6001982 w 6787787"/>
                <a:gd name="connsiteY30" fmla="*/ 237336 h 826440"/>
                <a:gd name="connsiteX31" fmla="*/ 6031917 w 6787787"/>
                <a:gd name="connsiteY31" fmla="*/ 182185 h 826440"/>
                <a:gd name="connsiteX32" fmla="*/ 6374566 w 6787787"/>
                <a:gd name="connsiteY32" fmla="*/ 0 h 826440"/>
                <a:gd name="connsiteX33" fmla="*/ 6787787 w 6787787"/>
                <a:gd name="connsiteY33" fmla="*/ 413220 h 826440"/>
                <a:gd name="connsiteX34" fmla="*/ 6374566 w 6787787"/>
                <a:gd name="connsiteY34" fmla="*/ 826440 h 826440"/>
                <a:gd name="connsiteX35" fmla="*/ 6031917 w 6787787"/>
                <a:gd name="connsiteY35" fmla="*/ 644255 h 826440"/>
                <a:gd name="connsiteX36" fmla="*/ 6001982 w 6787787"/>
                <a:gd name="connsiteY36" fmla="*/ 589104 h 826440"/>
                <a:gd name="connsiteX37" fmla="*/ 5972047 w 6787787"/>
                <a:gd name="connsiteY37" fmla="*/ 644255 h 826440"/>
                <a:gd name="connsiteX38" fmla="*/ 5629397 w 6787787"/>
                <a:gd name="connsiteY38" fmla="*/ 826440 h 826440"/>
                <a:gd name="connsiteX39" fmla="*/ 5286748 w 6787787"/>
                <a:gd name="connsiteY39" fmla="*/ 644255 h 826440"/>
                <a:gd name="connsiteX40" fmla="*/ 5256813 w 6787787"/>
                <a:gd name="connsiteY40" fmla="*/ 589105 h 826440"/>
                <a:gd name="connsiteX41" fmla="*/ 5226879 w 6787787"/>
                <a:gd name="connsiteY41" fmla="*/ 644255 h 826440"/>
                <a:gd name="connsiteX42" fmla="*/ 4884229 w 6787787"/>
                <a:gd name="connsiteY42" fmla="*/ 826440 h 826440"/>
                <a:gd name="connsiteX43" fmla="*/ 4541580 w 6787787"/>
                <a:gd name="connsiteY43" fmla="*/ 644255 h 826440"/>
                <a:gd name="connsiteX44" fmla="*/ 4511645 w 6787787"/>
                <a:gd name="connsiteY44" fmla="*/ 589105 h 826440"/>
                <a:gd name="connsiteX45" fmla="*/ 4481711 w 6787787"/>
                <a:gd name="connsiteY45" fmla="*/ 644255 h 826440"/>
                <a:gd name="connsiteX46" fmla="*/ 4139061 w 6787787"/>
                <a:gd name="connsiteY46" fmla="*/ 826440 h 826440"/>
                <a:gd name="connsiteX47" fmla="*/ 3796412 w 6787787"/>
                <a:gd name="connsiteY47" fmla="*/ 644255 h 826440"/>
                <a:gd name="connsiteX48" fmla="*/ 3766477 w 6787787"/>
                <a:gd name="connsiteY48" fmla="*/ 589105 h 826440"/>
                <a:gd name="connsiteX49" fmla="*/ 3736543 w 6787787"/>
                <a:gd name="connsiteY49" fmla="*/ 644255 h 826440"/>
                <a:gd name="connsiteX50" fmla="*/ 3393893 w 6787787"/>
                <a:gd name="connsiteY50" fmla="*/ 826440 h 826440"/>
                <a:gd name="connsiteX51" fmla="*/ 3051244 w 6787787"/>
                <a:gd name="connsiteY51" fmla="*/ 644255 h 826440"/>
                <a:gd name="connsiteX52" fmla="*/ 3021309 w 6787787"/>
                <a:gd name="connsiteY52" fmla="*/ 589105 h 826440"/>
                <a:gd name="connsiteX53" fmla="*/ 2991375 w 6787787"/>
                <a:gd name="connsiteY53" fmla="*/ 644255 h 826440"/>
                <a:gd name="connsiteX54" fmla="*/ 2648725 w 6787787"/>
                <a:gd name="connsiteY54" fmla="*/ 826440 h 826440"/>
                <a:gd name="connsiteX55" fmla="*/ 2306076 w 6787787"/>
                <a:gd name="connsiteY55" fmla="*/ 644255 h 826440"/>
                <a:gd name="connsiteX56" fmla="*/ 2276141 w 6787787"/>
                <a:gd name="connsiteY56" fmla="*/ 589105 h 826440"/>
                <a:gd name="connsiteX57" fmla="*/ 2246207 w 6787787"/>
                <a:gd name="connsiteY57" fmla="*/ 644255 h 826440"/>
                <a:gd name="connsiteX58" fmla="*/ 1903557 w 6787787"/>
                <a:gd name="connsiteY58" fmla="*/ 826440 h 826440"/>
                <a:gd name="connsiteX59" fmla="*/ 1560908 w 6787787"/>
                <a:gd name="connsiteY59" fmla="*/ 644255 h 826440"/>
                <a:gd name="connsiteX60" fmla="*/ 1530973 w 6787787"/>
                <a:gd name="connsiteY60" fmla="*/ 589105 h 826440"/>
                <a:gd name="connsiteX61" fmla="*/ 1501039 w 6787787"/>
                <a:gd name="connsiteY61" fmla="*/ 644255 h 826440"/>
                <a:gd name="connsiteX62" fmla="*/ 1158389 w 6787787"/>
                <a:gd name="connsiteY62" fmla="*/ 826440 h 826440"/>
                <a:gd name="connsiteX63" fmla="*/ 815740 w 6787787"/>
                <a:gd name="connsiteY63" fmla="*/ 644255 h 826440"/>
                <a:gd name="connsiteX64" fmla="*/ 785806 w 6787787"/>
                <a:gd name="connsiteY64" fmla="*/ 589105 h 826440"/>
                <a:gd name="connsiteX65" fmla="*/ 755871 w 6787787"/>
                <a:gd name="connsiteY65" fmla="*/ 644255 h 826440"/>
                <a:gd name="connsiteX66" fmla="*/ 413222 w 6787787"/>
                <a:gd name="connsiteY66" fmla="*/ 826440 h 826440"/>
                <a:gd name="connsiteX67" fmla="*/ 0 w 6787787"/>
                <a:gd name="connsiteY67" fmla="*/ 413220 h 826440"/>
                <a:gd name="connsiteX68" fmla="*/ 413222 w 6787787"/>
                <a:gd name="connsiteY68" fmla="*/ 0 h 826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Lst>
              <a:rect l="l" t="t" r="r" b="b"/>
              <a:pathLst>
                <a:path w="6787787" h="826440">
                  <a:moveTo>
                    <a:pt x="413222" y="0"/>
                  </a:moveTo>
                  <a:cubicBezTo>
                    <a:pt x="555856" y="0"/>
                    <a:pt x="681613" y="72268"/>
                    <a:pt x="755871" y="182185"/>
                  </a:cubicBezTo>
                  <a:lnTo>
                    <a:pt x="785806" y="237335"/>
                  </a:lnTo>
                  <a:lnTo>
                    <a:pt x="815740" y="182185"/>
                  </a:lnTo>
                  <a:cubicBezTo>
                    <a:pt x="889998" y="72268"/>
                    <a:pt x="1015754" y="0"/>
                    <a:pt x="1158389" y="0"/>
                  </a:cubicBezTo>
                  <a:cubicBezTo>
                    <a:pt x="1301024" y="0"/>
                    <a:pt x="1426780" y="72268"/>
                    <a:pt x="1501039" y="182185"/>
                  </a:cubicBezTo>
                  <a:lnTo>
                    <a:pt x="1530973" y="237335"/>
                  </a:lnTo>
                  <a:lnTo>
                    <a:pt x="1560908" y="182185"/>
                  </a:lnTo>
                  <a:cubicBezTo>
                    <a:pt x="1635166" y="72268"/>
                    <a:pt x="1760922" y="0"/>
                    <a:pt x="1903557" y="0"/>
                  </a:cubicBezTo>
                  <a:cubicBezTo>
                    <a:pt x="2046192" y="0"/>
                    <a:pt x="2171948" y="72268"/>
                    <a:pt x="2246207" y="182185"/>
                  </a:cubicBezTo>
                  <a:lnTo>
                    <a:pt x="2276141" y="237335"/>
                  </a:lnTo>
                  <a:lnTo>
                    <a:pt x="2306076" y="182185"/>
                  </a:lnTo>
                  <a:cubicBezTo>
                    <a:pt x="2380334" y="72268"/>
                    <a:pt x="2506090" y="0"/>
                    <a:pt x="2648725" y="0"/>
                  </a:cubicBezTo>
                  <a:cubicBezTo>
                    <a:pt x="2791360" y="0"/>
                    <a:pt x="2917116" y="72268"/>
                    <a:pt x="2991375" y="182185"/>
                  </a:cubicBezTo>
                  <a:lnTo>
                    <a:pt x="3021309" y="237335"/>
                  </a:lnTo>
                  <a:lnTo>
                    <a:pt x="3051244" y="182185"/>
                  </a:lnTo>
                  <a:cubicBezTo>
                    <a:pt x="3125503" y="72268"/>
                    <a:pt x="3251258" y="0"/>
                    <a:pt x="3393893" y="0"/>
                  </a:cubicBezTo>
                  <a:cubicBezTo>
                    <a:pt x="3536528" y="0"/>
                    <a:pt x="3662284" y="72268"/>
                    <a:pt x="3736543" y="182185"/>
                  </a:cubicBezTo>
                  <a:lnTo>
                    <a:pt x="3766477" y="237335"/>
                  </a:lnTo>
                  <a:lnTo>
                    <a:pt x="3796412" y="182185"/>
                  </a:lnTo>
                  <a:cubicBezTo>
                    <a:pt x="3870671" y="72268"/>
                    <a:pt x="3996426" y="0"/>
                    <a:pt x="4139061" y="0"/>
                  </a:cubicBezTo>
                  <a:cubicBezTo>
                    <a:pt x="4281696" y="0"/>
                    <a:pt x="4407452" y="72268"/>
                    <a:pt x="4481711" y="182185"/>
                  </a:cubicBezTo>
                  <a:lnTo>
                    <a:pt x="4511645" y="237335"/>
                  </a:lnTo>
                  <a:lnTo>
                    <a:pt x="4541580" y="182185"/>
                  </a:lnTo>
                  <a:cubicBezTo>
                    <a:pt x="4615839" y="72268"/>
                    <a:pt x="4741594" y="0"/>
                    <a:pt x="4884229" y="0"/>
                  </a:cubicBezTo>
                  <a:cubicBezTo>
                    <a:pt x="5026864" y="0"/>
                    <a:pt x="5152620" y="72268"/>
                    <a:pt x="5226879" y="182185"/>
                  </a:cubicBezTo>
                  <a:lnTo>
                    <a:pt x="5256813" y="237335"/>
                  </a:lnTo>
                  <a:lnTo>
                    <a:pt x="5286748" y="182185"/>
                  </a:lnTo>
                  <a:cubicBezTo>
                    <a:pt x="5361007" y="72268"/>
                    <a:pt x="5486762" y="0"/>
                    <a:pt x="5629397" y="0"/>
                  </a:cubicBezTo>
                  <a:cubicBezTo>
                    <a:pt x="5772032" y="0"/>
                    <a:pt x="5897788" y="72268"/>
                    <a:pt x="5972047" y="182185"/>
                  </a:cubicBezTo>
                  <a:lnTo>
                    <a:pt x="6001982" y="237336"/>
                  </a:lnTo>
                  <a:lnTo>
                    <a:pt x="6031917" y="182185"/>
                  </a:lnTo>
                  <a:cubicBezTo>
                    <a:pt x="6106176" y="72268"/>
                    <a:pt x="6231931" y="0"/>
                    <a:pt x="6374566" y="0"/>
                  </a:cubicBezTo>
                  <a:cubicBezTo>
                    <a:pt x="6602782" y="0"/>
                    <a:pt x="6787787" y="185005"/>
                    <a:pt x="6787787" y="413220"/>
                  </a:cubicBezTo>
                  <a:cubicBezTo>
                    <a:pt x="6787787" y="641435"/>
                    <a:pt x="6602782" y="826440"/>
                    <a:pt x="6374566" y="826440"/>
                  </a:cubicBezTo>
                  <a:cubicBezTo>
                    <a:pt x="6231931" y="826440"/>
                    <a:pt x="6106176" y="754172"/>
                    <a:pt x="6031917" y="644255"/>
                  </a:cubicBezTo>
                  <a:lnTo>
                    <a:pt x="6001982" y="589104"/>
                  </a:lnTo>
                  <a:lnTo>
                    <a:pt x="5972047" y="644255"/>
                  </a:lnTo>
                  <a:cubicBezTo>
                    <a:pt x="5897788" y="754172"/>
                    <a:pt x="5772032" y="826440"/>
                    <a:pt x="5629397" y="826440"/>
                  </a:cubicBezTo>
                  <a:cubicBezTo>
                    <a:pt x="5486762" y="826440"/>
                    <a:pt x="5361007" y="754172"/>
                    <a:pt x="5286748" y="644255"/>
                  </a:cubicBezTo>
                  <a:lnTo>
                    <a:pt x="5256813" y="589105"/>
                  </a:lnTo>
                  <a:lnTo>
                    <a:pt x="5226879" y="644255"/>
                  </a:lnTo>
                  <a:cubicBezTo>
                    <a:pt x="5152620" y="754172"/>
                    <a:pt x="5026864" y="826440"/>
                    <a:pt x="4884229" y="826440"/>
                  </a:cubicBezTo>
                  <a:cubicBezTo>
                    <a:pt x="4741594" y="826440"/>
                    <a:pt x="4615839" y="754172"/>
                    <a:pt x="4541580" y="644255"/>
                  </a:cubicBezTo>
                  <a:lnTo>
                    <a:pt x="4511645" y="589105"/>
                  </a:lnTo>
                  <a:lnTo>
                    <a:pt x="4481711" y="644255"/>
                  </a:lnTo>
                  <a:cubicBezTo>
                    <a:pt x="4407452" y="754172"/>
                    <a:pt x="4281696" y="826440"/>
                    <a:pt x="4139061" y="826440"/>
                  </a:cubicBezTo>
                  <a:cubicBezTo>
                    <a:pt x="3996426" y="826440"/>
                    <a:pt x="3870671" y="754172"/>
                    <a:pt x="3796412" y="644255"/>
                  </a:cubicBezTo>
                  <a:lnTo>
                    <a:pt x="3766477" y="589105"/>
                  </a:lnTo>
                  <a:lnTo>
                    <a:pt x="3736543" y="644255"/>
                  </a:lnTo>
                  <a:cubicBezTo>
                    <a:pt x="3662284" y="754172"/>
                    <a:pt x="3536528" y="826440"/>
                    <a:pt x="3393893" y="826440"/>
                  </a:cubicBezTo>
                  <a:cubicBezTo>
                    <a:pt x="3251258" y="826440"/>
                    <a:pt x="3125503" y="754172"/>
                    <a:pt x="3051244" y="644255"/>
                  </a:cubicBezTo>
                  <a:lnTo>
                    <a:pt x="3021309" y="589105"/>
                  </a:lnTo>
                  <a:lnTo>
                    <a:pt x="2991375" y="644255"/>
                  </a:lnTo>
                  <a:cubicBezTo>
                    <a:pt x="2917116" y="754172"/>
                    <a:pt x="2791360" y="826440"/>
                    <a:pt x="2648725" y="826440"/>
                  </a:cubicBezTo>
                  <a:cubicBezTo>
                    <a:pt x="2506090" y="826440"/>
                    <a:pt x="2380334" y="754172"/>
                    <a:pt x="2306076" y="644255"/>
                  </a:cubicBezTo>
                  <a:lnTo>
                    <a:pt x="2276141" y="589105"/>
                  </a:lnTo>
                  <a:lnTo>
                    <a:pt x="2246207" y="644255"/>
                  </a:lnTo>
                  <a:cubicBezTo>
                    <a:pt x="2171948" y="754172"/>
                    <a:pt x="2046192" y="826440"/>
                    <a:pt x="1903557" y="826440"/>
                  </a:cubicBezTo>
                  <a:cubicBezTo>
                    <a:pt x="1760922" y="826440"/>
                    <a:pt x="1635166" y="754172"/>
                    <a:pt x="1560908" y="644255"/>
                  </a:cubicBezTo>
                  <a:lnTo>
                    <a:pt x="1530973" y="589105"/>
                  </a:lnTo>
                  <a:lnTo>
                    <a:pt x="1501039" y="644255"/>
                  </a:lnTo>
                  <a:cubicBezTo>
                    <a:pt x="1426780" y="754172"/>
                    <a:pt x="1301024" y="826440"/>
                    <a:pt x="1158389" y="826440"/>
                  </a:cubicBezTo>
                  <a:cubicBezTo>
                    <a:pt x="1015754" y="826440"/>
                    <a:pt x="889998" y="754172"/>
                    <a:pt x="815740" y="644255"/>
                  </a:cubicBezTo>
                  <a:lnTo>
                    <a:pt x="785806" y="589105"/>
                  </a:lnTo>
                  <a:lnTo>
                    <a:pt x="755871" y="644255"/>
                  </a:lnTo>
                  <a:cubicBezTo>
                    <a:pt x="681613" y="754172"/>
                    <a:pt x="555856" y="826440"/>
                    <a:pt x="413222" y="826440"/>
                  </a:cubicBezTo>
                  <a:cubicBezTo>
                    <a:pt x="185005" y="826440"/>
                    <a:pt x="0" y="641435"/>
                    <a:pt x="0" y="413220"/>
                  </a:cubicBezTo>
                  <a:cubicBezTo>
                    <a:pt x="0" y="185005"/>
                    <a:pt x="185005" y="0"/>
                    <a:pt x="413222" y="0"/>
                  </a:cubicBezTo>
                  <a:close/>
                </a:path>
              </a:pathLst>
            </a:custGeom>
            <a:solidFill>
              <a:schemeClr val="accent1"/>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4" name="矩形 63">
              <a:extLst>
                <a:ext uri="{FF2B5EF4-FFF2-40B4-BE49-F238E27FC236}">
                  <a16:creationId xmlns:a16="http://schemas.microsoft.com/office/drawing/2014/main" xmlns="" id="{BAD5C084-A861-46BD-80C9-5197F158B522}"/>
                </a:ext>
              </a:extLst>
            </p:cNvPr>
            <p:cNvSpPr/>
            <p:nvPr/>
          </p:nvSpPr>
          <p:spPr>
            <a:xfrm>
              <a:off x="1298286" y="669603"/>
              <a:ext cx="7079182" cy="830997"/>
            </a:xfrm>
            <a:prstGeom prst="rect">
              <a:avLst/>
            </a:prstGeom>
          </p:spPr>
          <p:txBody>
            <a:bodyPr wrap="none">
              <a:spAutoFit/>
            </a:bodyPr>
            <a:lstStyle/>
            <a:p>
              <a:r>
                <a:rPr lang="zh-CN" altLang="en-US" sz="4800" spc="1050" smtClean="0">
                  <a:solidFill>
                    <a:schemeClr val="accent3"/>
                  </a:solidFill>
                  <a:latin typeface="字魂43号-国潮手书" panose="00000500000000000000" pitchFamily="2" charset="-122"/>
                  <a:ea typeface="字魂43号-国潮手书" panose="00000500000000000000" pitchFamily="2" charset="-122"/>
                </a:rPr>
                <a:t>出</a:t>
              </a:r>
              <a:r>
                <a:rPr lang="zh-CN" altLang="en-US" sz="100" spc="1050" smtClean="0">
                  <a:solidFill>
                    <a:schemeClr val="accent3"/>
                  </a:solidFill>
                  <a:latin typeface="字魂43号-国潮手书" panose="00000500000000000000" pitchFamily="2" charset="-122"/>
                  <a:ea typeface="字魂43号-国潮手书" panose="00000500000000000000" pitchFamily="2" charset="-122"/>
                </a:rPr>
                <a:t> </a:t>
              </a:r>
              <a:r>
                <a:rPr lang="zh-CN" altLang="en-US" sz="4800" spc="1050" smtClean="0">
                  <a:solidFill>
                    <a:schemeClr val="accent3"/>
                  </a:solidFill>
                  <a:latin typeface="字魂43号-国潮手书" panose="00000500000000000000" pitchFamily="2" charset="-122"/>
                  <a:ea typeface="字魂43号-国潮手书" panose="00000500000000000000" pitchFamily="2" charset="-122"/>
                </a:rPr>
                <a:t>现</a:t>
              </a:r>
              <a:r>
                <a:rPr lang="zh-CN" altLang="en-US" sz="4800" spc="1050" dirty="0">
                  <a:solidFill>
                    <a:schemeClr val="accent3"/>
                  </a:solidFill>
                  <a:latin typeface="字魂43号-国潮手书" panose="00000500000000000000" pitchFamily="2" charset="-122"/>
                  <a:ea typeface="字魂43号-国潮手书" panose="00000500000000000000" pitchFamily="2" charset="-122"/>
                </a:rPr>
                <a:t>时间和涉及区域</a:t>
              </a:r>
            </a:p>
          </p:txBody>
        </p:sp>
      </p:grpSp>
      <p:sp>
        <p:nvSpPr>
          <p:cNvPr id="75" name="矩形 74">
            <a:extLst>
              <a:ext uri="{FF2B5EF4-FFF2-40B4-BE49-F238E27FC236}">
                <a16:creationId xmlns:a16="http://schemas.microsoft.com/office/drawing/2014/main" xmlns="" id="{0FAA62F8-0FD3-4A37-BB0D-9EC99A9DB02A}"/>
              </a:ext>
            </a:extLst>
          </p:cNvPr>
          <p:cNvSpPr/>
          <p:nvPr/>
        </p:nvSpPr>
        <p:spPr>
          <a:xfrm>
            <a:off x="1206908" y="1780296"/>
            <a:ext cx="1600620" cy="369332"/>
          </a:xfrm>
          <a:prstGeom prst="rect">
            <a:avLst/>
          </a:prstGeom>
          <a:solidFill>
            <a:schemeClr val="accent3"/>
          </a:solidFill>
        </p:spPr>
        <p:txBody>
          <a:bodyPr wrap="square">
            <a:spAutoFit/>
          </a:bodyPr>
          <a:lstStyle/>
          <a:p>
            <a:pPr algn="ctr"/>
            <a:r>
              <a:rPr lang="zh-CN" altLang="en-US" smtClean="0">
                <a:ln w="22225">
                  <a:noFill/>
                </a:ln>
                <a:solidFill>
                  <a:schemeClr val="accent1"/>
                </a:solidFill>
                <a:latin typeface="字魂43号-国潮手书" panose="00000500000000000000" pitchFamily="2" charset="-122"/>
                <a:ea typeface="字魂43号-国潮手书" panose="00000500000000000000" pitchFamily="2" charset="-122"/>
              </a:rPr>
              <a:t>首</a:t>
            </a:r>
            <a:r>
              <a:rPr lang="zh-CN" altLang="en-US" sz="100" smtClean="0">
                <a:ln w="22225">
                  <a:noFill/>
                </a:ln>
                <a:solidFill>
                  <a:schemeClr val="accent1"/>
                </a:solidFill>
                <a:latin typeface="字魂43号-国潮手书" panose="00000500000000000000" pitchFamily="2" charset="-122"/>
                <a:ea typeface="字魂43号-国潮手书" panose="00000500000000000000" pitchFamily="2" charset="-122"/>
              </a:rPr>
              <a:t> </a:t>
            </a:r>
            <a:r>
              <a:rPr lang="en-US" altLang="zh-CN" smtClean="0">
                <a:ln w="22225">
                  <a:noFill/>
                </a:ln>
                <a:solidFill>
                  <a:schemeClr val="accent1"/>
                </a:solidFill>
                <a:latin typeface="字魂43号-国潮手书" panose="00000500000000000000" pitchFamily="2" charset="-122"/>
                <a:ea typeface="字魂43号-国潮手书" panose="00000500000000000000" pitchFamily="2" charset="-122"/>
              </a:rPr>
              <a:t>/</a:t>
            </a:r>
            <a:r>
              <a:rPr lang="zh-CN" altLang="en-US" dirty="0">
                <a:ln w="22225">
                  <a:noFill/>
                </a:ln>
                <a:solidFill>
                  <a:schemeClr val="accent1"/>
                </a:solidFill>
                <a:latin typeface="字魂43号-国潮手书" panose="00000500000000000000" pitchFamily="2" charset="-122"/>
                <a:ea typeface="字魂43号-国潮手书" panose="00000500000000000000" pitchFamily="2" charset="-122"/>
              </a:rPr>
              <a:t>次</a:t>
            </a:r>
            <a:r>
              <a:rPr lang="en-US" altLang="zh-CN" dirty="0">
                <a:ln w="22225">
                  <a:noFill/>
                </a:ln>
                <a:solidFill>
                  <a:schemeClr val="accent1"/>
                </a:solidFill>
                <a:latin typeface="字魂43号-国潮手书" panose="00000500000000000000" pitchFamily="2" charset="-122"/>
                <a:ea typeface="字魂43号-国潮手书" panose="00000500000000000000" pitchFamily="2" charset="-122"/>
              </a:rPr>
              <a:t>/</a:t>
            </a:r>
            <a:r>
              <a:rPr lang="zh-CN" altLang="en-US" dirty="0">
                <a:ln w="22225">
                  <a:noFill/>
                </a:ln>
                <a:solidFill>
                  <a:schemeClr val="accent1"/>
                </a:solidFill>
                <a:latin typeface="字魂43号-国潮手书" panose="00000500000000000000" pitchFamily="2" charset="-122"/>
                <a:ea typeface="字魂43号-国潮手书" panose="00000500000000000000" pitchFamily="2" charset="-122"/>
              </a:rPr>
              <a:t>出</a:t>
            </a:r>
            <a:r>
              <a:rPr lang="en-US" altLang="zh-CN" dirty="0">
                <a:ln w="22225">
                  <a:noFill/>
                </a:ln>
                <a:solidFill>
                  <a:schemeClr val="accent1"/>
                </a:solidFill>
                <a:latin typeface="字魂43号-国潮手书" panose="00000500000000000000" pitchFamily="2" charset="-122"/>
                <a:ea typeface="字魂43号-国潮手书" panose="00000500000000000000" pitchFamily="2" charset="-122"/>
              </a:rPr>
              <a:t>/</a:t>
            </a:r>
            <a:r>
              <a:rPr lang="zh-CN" altLang="en-US" dirty="0">
                <a:ln w="22225">
                  <a:noFill/>
                </a:ln>
                <a:solidFill>
                  <a:schemeClr val="accent1"/>
                </a:solidFill>
                <a:latin typeface="字魂43号-国潮手书" panose="00000500000000000000" pitchFamily="2" charset="-122"/>
                <a:ea typeface="字魂43号-国潮手书" panose="00000500000000000000" pitchFamily="2" charset="-122"/>
              </a:rPr>
              <a:t>现</a:t>
            </a:r>
          </a:p>
        </p:txBody>
      </p:sp>
      <p:sp>
        <p:nvSpPr>
          <p:cNvPr id="76" name="矩形 75">
            <a:extLst>
              <a:ext uri="{FF2B5EF4-FFF2-40B4-BE49-F238E27FC236}">
                <a16:creationId xmlns:a16="http://schemas.microsoft.com/office/drawing/2014/main" xmlns="" id="{4BB96935-5B93-4147-87DB-CD61DD2A3EF7}"/>
              </a:ext>
            </a:extLst>
          </p:cNvPr>
          <p:cNvSpPr/>
          <p:nvPr/>
        </p:nvSpPr>
        <p:spPr>
          <a:xfrm>
            <a:off x="1206908" y="3169730"/>
            <a:ext cx="2113756" cy="646331"/>
          </a:xfrm>
          <a:prstGeom prst="rect">
            <a:avLst/>
          </a:prstGeom>
          <a:solidFill>
            <a:schemeClr val="accent3"/>
          </a:solidFill>
        </p:spPr>
        <p:txBody>
          <a:bodyPr wrap="square">
            <a:spAutoFit/>
          </a:bodyPr>
          <a:lstStyle/>
          <a:p>
            <a:pPr algn="ctr"/>
            <a:r>
              <a:rPr lang="zh-CN" altLang="en-US" smtClean="0">
                <a:ln w="22225">
                  <a:noFill/>
                </a:ln>
                <a:solidFill>
                  <a:schemeClr val="accent1"/>
                </a:solidFill>
                <a:latin typeface="字魂43号-国潮手书" panose="00000500000000000000" pitchFamily="2" charset="-122"/>
                <a:ea typeface="字魂43号-国潮手书" panose="00000500000000000000" pitchFamily="2" charset="-122"/>
              </a:rPr>
              <a:t>主</a:t>
            </a:r>
            <a:r>
              <a:rPr lang="zh-CN" altLang="en-US" sz="100" smtClean="0">
                <a:ln w="22225">
                  <a:noFill/>
                </a:ln>
                <a:solidFill>
                  <a:schemeClr val="accent1"/>
                </a:solidFill>
                <a:latin typeface="字魂43号-国潮手书" panose="00000500000000000000" pitchFamily="2" charset="-122"/>
                <a:ea typeface="字魂43号-国潮手书" panose="00000500000000000000" pitchFamily="2" charset="-122"/>
              </a:rPr>
              <a:t> </a:t>
            </a:r>
            <a:r>
              <a:rPr lang="en-US" altLang="zh-CN" smtClean="0">
                <a:ln w="22225">
                  <a:noFill/>
                </a:ln>
                <a:solidFill>
                  <a:schemeClr val="accent1"/>
                </a:solidFill>
                <a:latin typeface="字魂43号-国潮手书" panose="00000500000000000000" pitchFamily="2" charset="-122"/>
                <a:ea typeface="字魂43号-国潮手书" panose="00000500000000000000" pitchFamily="2" charset="-122"/>
              </a:rPr>
              <a:t>/</a:t>
            </a:r>
            <a:r>
              <a:rPr lang="zh-CN" altLang="en-US" dirty="0">
                <a:ln w="22225">
                  <a:noFill/>
                </a:ln>
                <a:solidFill>
                  <a:schemeClr val="accent1"/>
                </a:solidFill>
                <a:latin typeface="字魂43号-国潮手书" panose="00000500000000000000" pitchFamily="2" charset="-122"/>
                <a:ea typeface="字魂43号-国潮手书" panose="00000500000000000000" pitchFamily="2" charset="-122"/>
              </a:rPr>
              <a:t>要</a:t>
            </a:r>
            <a:r>
              <a:rPr lang="en-US" altLang="zh-CN" dirty="0">
                <a:ln w="22225">
                  <a:noFill/>
                </a:ln>
                <a:solidFill>
                  <a:schemeClr val="accent1"/>
                </a:solidFill>
                <a:latin typeface="字魂43号-国潮手书" panose="00000500000000000000" pitchFamily="2" charset="-122"/>
                <a:ea typeface="字魂43号-国潮手书" panose="00000500000000000000" pitchFamily="2" charset="-122"/>
              </a:rPr>
              <a:t>/</a:t>
            </a:r>
            <a:r>
              <a:rPr lang="zh-CN" altLang="en-US" dirty="0">
                <a:ln w="22225">
                  <a:noFill/>
                </a:ln>
                <a:solidFill>
                  <a:schemeClr val="accent1"/>
                </a:solidFill>
                <a:latin typeface="字魂43号-国潮手书" panose="00000500000000000000" pitchFamily="2" charset="-122"/>
                <a:ea typeface="字魂43号-国潮手书" panose="00000500000000000000" pitchFamily="2" charset="-122"/>
              </a:rPr>
              <a:t>涉</a:t>
            </a:r>
            <a:r>
              <a:rPr lang="en-US" altLang="zh-CN" dirty="0">
                <a:ln w="22225">
                  <a:noFill/>
                </a:ln>
                <a:solidFill>
                  <a:schemeClr val="accent1"/>
                </a:solidFill>
                <a:latin typeface="字魂43号-国潮手书" panose="00000500000000000000" pitchFamily="2" charset="-122"/>
                <a:ea typeface="字魂43号-国潮手书" panose="00000500000000000000" pitchFamily="2" charset="-122"/>
              </a:rPr>
              <a:t>/</a:t>
            </a:r>
            <a:r>
              <a:rPr lang="zh-CN" altLang="en-US" dirty="0">
                <a:ln w="22225">
                  <a:noFill/>
                </a:ln>
                <a:solidFill>
                  <a:schemeClr val="accent1"/>
                </a:solidFill>
                <a:latin typeface="字魂43号-国潮手书" panose="00000500000000000000" pitchFamily="2" charset="-122"/>
                <a:ea typeface="字魂43号-国潮手书" panose="00000500000000000000" pitchFamily="2" charset="-122"/>
              </a:rPr>
              <a:t>及</a:t>
            </a:r>
            <a:r>
              <a:rPr lang="en-US" altLang="zh-CN" dirty="0">
                <a:ln w="22225">
                  <a:noFill/>
                </a:ln>
                <a:solidFill>
                  <a:schemeClr val="accent1"/>
                </a:solidFill>
                <a:latin typeface="字魂43号-国潮手书" panose="00000500000000000000" pitchFamily="2" charset="-122"/>
                <a:ea typeface="字魂43号-国潮手书" panose="00000500000000000000" pitchFamily="2" charset="-122"/>
              </a:rPr>
              <a:t>/</a:t>
            </a:r>
            <a:r>
              <a:rPr lang="zh-CN" altLang="en-US" dirty="0">
                <a:ln w="22225">
                  <a:noFill/>
                </a:ln>
                <a:solidFill>
                  <a:schemeClr val="accent1"/>
                </a:solidFill>
                <a:latin typeface="字魂43号-国潮手书" panose="00000500000000000000" pitchFamily="2" charset="-122"/>
                <a:ea typeface="字魂43号-国潮手书" panose="00000500000000000000" pitchFamily="2" charset="-122"/>
              </a:rPr>
              <a:t>区</a:t>
            </a:r>
            <a:r>
              <a:rPr lang="en-US" altLang="zh-CN" dirty="0">
                <a:ln w="22225">
                  <a:noFill/>
                </a:ln>
                <a:solidFill>
                  <a:schemeClr val="accent1"/>
                </a:solidFill>
                <a:latin typeface="字魂43号-国潮手书" panose="00000500000000000000" pitchFamily="2" charset="-122"/>
                <a:ea typeface="字魂43号-国潮手书" panose="00000500000000000000" pitchFamily="2" charset="-122"/>
              </a:rPr>
              <a:t>/</a:t>
            </a:r>
            <a:r>
              <a:rPr lang="zh-CN" altLang="en-US" dirty="0">
                <a:ln w="22225">
                  <a:noFill/>
                </a:ln>
                <a:solidFill>
                  <a:schemeClr val="accent1"/>
                </a:solidFill>
                <a:latin typeface="字魂43号-国潮手书" panose="00000500000000000000" pitchFamily="2" charset="-122"/>
                <a:ea typeface="字魂43号-国潮手书" panose="00000500000000000000" pitchFamily="2" charset="-122"/>
              </a:rPr>
              <a:t>域</a:t>
            </a:r>
          </a:p>
        </p:txBody>
      </p:sp>
      <p:sp>
        <p:nvSpPr>
          <p:cNvPr id="77" name="矩形 76">
            <a:extLst>
              <a:ext uri="{FF2B5EF4-FFF2-40B4-BE49-F238E27FC236}">
                <a16:creationId xmlns:a16="http://schemas.microsoft.com/office/drawing/2014/main" xmlns="" id="{D914929F-8701-4BB1-8AF1-B6CD99712E40}"/>
              </a:ext>
            </a:extLst>
          </p:cNvPr>
          <p:cNvSpPr/>
          <p:nvPr/>
        </p:nvSpPr>
        <p:spPr>
          <a:xfrm>
            <a:off x="1270408" y="2238951"/>
            <a:ext cx="6078239" cy="400110"/>
          </a:xfrm>
          <a:prstGeom prst="rect">
            <a:avLst/>
          </a:prstGeom>
          <a:noFill/>
        </p:spPr>
        <p:txBody>
          <a:bodyPr wrap="square">
            <a:spAutoFit/>
          </a:bodyPr>
          <a:lstStyle/>
          <a:p>
            <a:r>
              <a:rPr lang="zh-CN" altLang="en-US" sz="2000" smtClean="0">
                <a:ln w="22225">
                  <a:noFill/>
                </a:ln>
                <a:solidFill>
                  <a:schemeClr val="bg1"/>
                </a:solidFill>
                <a:latin typeface="字魂43号-国潮手书" panose="00000500000000000000" pitchFamily="2" charset="-122"/>
                <a:ea typeface="字魂43号-国潮手书" panose="00000500000000000000" pitchFamily="2" charset="-122"/>
              </a:rPr>
              <a:t>六</a:t>
            </a:r>
            <a:r>
              <a:rPr lang="zh-CN" altLang="en-US" sz="100" smtClean="0">
                <a:ln w="22225">
                  <a:noFill/>
                </a:ln>
                <a:solidFill>
                  <a:schemeClr val="bg1"/>
                </a:solidFill>
                <a:latin typeface="字魂43号-国潮手书" panose="00000500000000000000" pitchFamily="2" charset="-122"/>
                <a:ea typeface="字魂43号-国潮手书" panose="00000500000000000000" pitchFamily="2" charset="-122"/>
              </a:rPr>
              <a:t> </a:t>
            </a:r>
            <a:r>
              <a:rPr lang="zh-CN" altLang="en-US" sz="2000" smtClean="0">
                <a:ln w="22225">
                  <a:noFill/>
                </a:ln>
                <a:solidFill>
                  <a:schemeClr val="bg1"/>
                </a:solidFill>
                <a:latin typeface="字魂43号-国潮手书" panose="00000500000000000000" pitchFamily="2" charset="-122"/>
                <a:ea typeface="字魂43号-国潮手书" panose="00000500000000000000" pitchFamily="2" charset="-122"/>
              </a:rPr>
              <a:t>世</a:t>
            </a:r>
            <a:r>
              <a:rPr lang="zh-CN" altLang="en-US" sz="2000" dirty="0">
                <a:ln w="22225">
                  <a:noFill/>
                </a:ln>
                <a:solidFill>
                  <a:schemeClr val="bg1"/>
                </a:solidFill>
                <a:latin typeface="字魂43号-国潮手书" panose="00000500000000000000" pitchFamily="2" charset="-122"/>
                <a:ea typeface="字魂43号-国潮手书" panose="00000500000000000000" pitchFamily="2" charset="-122"/>
              </a:rPr>
              <a:t>纪</a:t>
            </a:r>
          </a:p>
        </p:txBody>
      </p:sp>
      <p:sp>
        <p:nvSpPr>
          <p:cNvPr id="78" name="矩形 77">
            <a:extLst>
              <a:ext uri="{FF2B5EF4-FFF2-40B4-BE49-F238E27FC236}">
                <a16:creationId xmlns:a16="http://schemas.microsoft.com/office/drawing/2014/main" xmlns="" id="{5FB1E1B7-9727-47BD-B8F6-551954D9841F}"/>
              </a:ext>
            </a:extLst>
          </p:cNvPr>
          <p:cNvSpPr/>
          <p:nvPr/>
        </p:nvSpPr>
        <p:spPr>
          <a:xfrm>
            <a:off x="1270408" y="3649765"/>
            <a:ext cx="4654835" cy="400110"/>
          </a:xfrm>
          <a:prstGeom prst="rect">
            <a:avLst/>
          </a:prstGeom>
          <a:noFill/>
        </p:spPr>
        <p:txBody>
          <a:bodyPr wrap="square">
            <a:spAutoFit/>
          </a:bodyPr>
          <a:lstStyle/>
          <a:p>
            <a:r>
              <a:rPr lang="zh-CN" altLang="en-US" sz="2000" smtClean="0">
                <a:ln w="22225">
                  <a:noFill/>
                </a:ln>
                <a:solidFill>
                  <a:schemeClr val="bg1"/>
                </a:solidFill>
                <a:latin typeface="字魂43号-国潮手书" panose="00000500000000000000" pitchFamily="2" charset="-122"/>
                <a:ea typeface="字魂43号-国潮手书" panose="00000500000000000000" pitchFamily="2" charset="-122"/>
              </a:rPr>
              <a:t>整</a:t>
            </a:r>
            <a:r>
              <a:rPr lang="zh-CN" altLang="en-US" sz="100" smtClean="0">
                <a:ln w="22225">
                  <a:noFill/>
                </a:ln>
                <a:solidFill>
                  <a:schemeClr val="bg1"/>
                </a:solidFill>
                <a:latin typeface="字魂43号-国潮手书" panose="00000500000000000000" pitchFamily="2" charset="-122"/>
                <a:ea typeface="字魂43号-国潮手书" panose="00000500000000000000" pitchFamily="2" charset="-122"/>
              </a:rPr>
              <a:t> </a:t>
            </a:r>
            <a:r>
              <a:rPr lang="zh-CN" altLang="en-US" sz="2000" smtClean="0">
                <a:ln w="22225">
                  <a:noFill/>
                </a:ln>
                <a:solidFill>
                  <a:schemeClr val="bg1"/>
                </a:solidFill>
                <a:latin typeface="字魂43号-国潮手书" panose="00000500000000000000" pitchFamily="2" charset="-122"/>
                <a:ea typeface="字魂43号-国潮手书" panose="00000500000000000000" pitchFamily="2" charset="-122"/>
              </a:rPr>
              <a:t>个</a:t>
            </a:r>
            <a:r>
              <a:rPr lang="zh-CN" altLang="en-US" sz="2000" dirty="0">
                <a:ln w="22225">
                  <a:noFill/>
                </a:ln>
                <a:solidFill>
                  <a:schemeClr val="bg1"/>
                </a:solidFill>
                <a:latin typeface="字魂43号-国潮手书" panose="00000500000000000000" pitchFamily="2" charset="-122"/>
                <a:ea typeface="字魂43号-国潮手书" panose="00000500000000000000" pitchFamily="2" charset="-122"/>
              </a:rPr>
              <a:t>亚洲、欧洲和非洲北部</a:t>
            </a:r>
          </a:p>
        </p:txBody>
      </p:sp>
      <p:sp>
        <p:nvSpPr>
          <p:cNvPr id="4" name="任意多边形: 形状 3">
            <a:extLst>
              <a:ext uri="{FF2B5EF4-FFF2-40B4-BE49-F238E27FC236}">
                <a16:creationId xmlns:a16="http://schemas.microsoft.com/office/drawing/2014/main" xmlns="" id="{DAA9757E-C96C-4462-86CE-EADC55C55C58}"/>
              </a:ext>
            </a:extLst>
          </p:cNvPr>
          <p:cNvSpPr/>
          <p:nvPr/>
        </p:nvSpPr>
        <p:spPr>
          <a:xfrm>
            <a:off x="6400800" y="119318"/>
            <a:ext cx="5078437" cy="4538340"/>
          </a:xfrm>
          <a:custGeom>
            <a:avLst/>
            <a:gdLst>
              <a:gd name="connsiteX0" fmla="*/ 970671 w 5078437"/>
              <a:gd name="connsiteY0" fmla="*/ 4107766 h 4135902"/>
              <a:gd name="connsiteX1" fmla="*/ 914400 w 5078437"/>
              <a:gd name="connsiteY1" fmla="*/ 3305908 h 4135902"/>
              <a:gd name="connsiteX2" fmla="*/ 1181686 w 5078437"/>
              <a:gd name="connsiteY2" fmla="*/ 2940148 h 4135902"/>
              <a:gd name="connsiteX3" fmla="*/ 1856935 w 5078437"/>
              <a:gd name="connsiteY3" fmla="*/ 2771336 h 4135902"/>
              <a:gd name="connsiteX4" fmla="*/ 1575582 w 5078437"/>
              <a:gd name="connsiteY4" fmla="*/ 2574388 h 4135902"/>
              <a:gd name="connsiteX5" fmla="*/ 1294228 w 5078437"/>
              <a:gd name="connsiteY5" fmla="*/ 2489982 h 4135902"/>
              <a:gd name="connsiteX6" fmla="*/ 829994 w 5078437"/>
              <a:gd name="connsiteY6" fmla="*/ 2630659 h 4135902"/>
              <a:gd name="connsiteX7" fmla="*/ 182880 w 5078437"/>
              <a:gd name="connsiteY7" fmla="*/ 2926080 h 4135902"/>
              <a:gd name="connsiteX8" fmla="*/ 56271 w 5078437"/>
              <a:gd name="connsiteY8" fmla="*/ 2996419 h 4135902"/>
              <a:gd name="connsiteX9" fmla="*/ 0 w 5078437"/>
              <a:gd name="connsiteY9" fmla="*/ 2799471 h 4135902"/>
              <a:gd name="connsiteX10" fmla="*/ 379828 w 5078437"/>
              <a:gd name="connsiteY10" fmla="*/ 2138290 h 4135902"/>
              <a:gd name="connsiteX11" fmla="*/ 759655 w 5078437"/>
              <a:gd name="connsiteY11" fmla="*/ 1927274 h 4135902"/>
              <a:gd name="connsiteX12" fmla="*/ 1378634 w 5078437"/>
              <a:gd name="connsiteY12" fmla="*/ 1575582 h 4135902"/>
              <a:gd name="connsiteX13" fmla="*/ 1463040 w 5078437"/>
              <a:gd name="connsiteY13" fmla="*/ 1322363 h 4135902"/>
              <a:gd name="connsiteX14" fmla="*/ 1055077 w 5078437"/>
              <a:gd name="connsiteY14" fmla="*/ 1167619 h 4135902"/>
              <a:gd name="connsiteX15" fmla="*/ 858129 w 5078437"/>
              <a:gd name="connsiteY15" fmla="*/ 928468 h 4135902"/>
              <a:gd name="connsiteX16" fmla="*/ 1097280 w 5078437"/>
              <a:gd name="connsiteY16" fmla="*/ 731520 h 4135902"/>
              <a:gd name="connsiteX17" fmla="*/ 1772529 w 5078437"/>
              <a:gd name="connsiteY17" fmla="*/ 759656 h 4135902"/>
              <a:gd name="connsiteX18" fmla="*/ 1856935 w 5078437"/>
              <a:gd name="connsiteY18" fmla="*/ 562708 h 4135902"/>
              <a:gd name="connsiteX19" fmla="*/ 1702191 w 5078437"/>
              <a:gd name="connsiteY19" fmla="*/ 253219 h 4135902"/>
              <a:gd name="connsiteX20" fmla="*/ 1955409 w 5078437"/>
              <a:gd name="connsiteY20" fmla="*/ 0 h 4135902"/>
              <a:gd name="connsiteX21" fmla="*/ 2700997 w 5078437"/>
              <a:gd name="connsiteY21" fmla="*/ 28136 h 4135902"/>
              <a:gd name="connsiteX22" fmla="*/ 4093698 w 5078437"/>
              <a:gd name="connsiteY22" fmla="*/ 379828 h 4135902"/>
              <a:gd name="connsiteX23" fmla="*/ 4304714 w 5078437"/>
              <a:gd name="connsiteY23" fmla="*/ 829994 h 4135902"/>
              <a:gd name="connsiteX24" fmla="*/ 4149969 w 5078437"/>
              <a:gd name="connsiteY24" fmla="*/ 1026942 h 4135902"/>
              <a:gd name="connsiteX25" fmla="*/ 4079631 w 5078437"/>
              <a:gd name="connsiteY25" fmla="*/ 1308296 h 4135902"/>
              <a:gd name="connsiteX26" fmla="*/ 4783015 w 5078437"/>
              <a:gd name="connsiteY26" fmla="*/ 1547446 h 4135902"/>
              <a:gd name="connsiteX27" fmla="*/ 4740812 w 5078437"/>
              <a:gd name="connsiteY27" fmla="*/ 1913206 h 4135902"/>
              <a:gd name="connsiteX28" fmla="*/ 4290646 w 5078437"/>
              <a:gd name="connsiteY28" fmla="*/ 1927274 h 4135902"/>
              <a:gd name="connsiteX29" fmla="*/ 3812345 w 5078437"/>
              <a:gd name="connsiteY29" fmla="*/ 1871003 h 4135902"/>
              <a:gd name="connsiteX30" fmla="*/ 3756074 w 5078437"/>
              <a:gd name="connsiteY30" fmla="*/ 2208628 h 4135902"/>
              <a:gd name="connsiteX31" fmla="*/ 3784209 w 5078437"/>
              <a:gd name="connsiteY31" fmla="*/ 2363373 h 4135902"/>
              <a:gd name="connsiteX32" fmla="*/ 3756074 w 5078437"/>
              <a:gd name="connsiteY32" fmla="*/ 2532185 h 4135902"/>
              <a:gd name="connsiteX33" fmla="*/ 4079631 w 5078437"/>
              <a:gd name="connsiteY33" fmla="*/ 2869810 h 4135902"/>
              <a:gd name="connsiteX34" fmla="*/ 4698609 w 5078437"/>
              <a:gd name="connsiteY34" fmla="*/ 3179299 h 4135902"/>
              <a:gd name="connsiteX35" fmla="*/ 5078437 w 5078437"/>
              <a:gd name="connsiteY35" fmla="*/ 3404382 h 4135902"/>
              <a:gd name="connsiteX36" fmla="*/ 5078437 w 5078437"/>
              <a:gd name="connsiteY36" fmla="*/ 4135902 h 4135902"/>
              <a:gd name="connsiteX37" fmla="*/ 970671 w 5078437"/>
              <a:gd name="connsiteY37" fmla="*/ 4107766 h 41359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5078437" h="4135902">
                <a:moveTo>
                  <a:pt x="970671" y="4107766"/>
                </a:moveTo>
                <a:lnTo>
                  <a:pt x="914400" y="3305908"/>
                </a:lnTo>
                <a:lnTo>
                  <a:pt x="1181686" y="2940148"/>
                </a:lnTo>
                <a:lnTo>
                  <a:pt x="1856935" y="2771336"/>
                </a:lnTo>
                <a:lnTo>
                  <a:pt x="1575582" y="2574388"/>
                </a:lnTo>
                <a:lnTo>
                  <a:pt x="1294228" y="2489982"/>
                </a:lnTo>
                <a:lnTo>
                  <a:pt x="829994" y="2630659"/>
                </a:lnTo>
                <a:lnTo>
                  <a:pt x="182880" y="2926080"/>
                </a:lnTo>
                <a:lnTo>
                  <a:pt x="56271" y="2996419"/>
                </a:lnTo>
                <a:lnTo>
                  <a:pt x="0" y="2799471"/>
                </a:lnTo>
                <a:lnTo>
                  <a:pt x="379828" y="2138290"/>
                </a:lnTo>
                <a:lnTo>
                  <a:pt x="759655" y="1927274"/>
                </a:lnTo>
                <a:lnTo>
                  <a:pt x="1378634" y="1575582"/>
                </a:lnTo>
                <a:lnTo>
                  <a:pt x="1463040" y="1322363"/>
                </a:lnTo>
                <a:lnTo>
                  <a:pt x="1055077" y="1167619"/>
                </a:lnTo>
                <a:lnTo>
                  <a:pt x="858129" y="928468"/>
                </a:lnTo>
                <a:lnTo>
                  <a:pt x="1097280" y="731520"/>
                </a:lnTo>
                <a:lnTo>
                  <a:pt x="1772529" y="759656"/>
                </a:lnTo>
                <a:lnTo>
                  <a:pt x="1856935" y="562708"/>
                </a:lnTo>
                <a:lnTo>
                  <a:pt x="1702191" y="253219"/>
                </a:lnTo>
                <a:lnTo>
                  <a:pt x="1955409" y="0"/>
                </a:lnTo>
                <a:lnTo>
                  <a:pt x="2700997" y="28136"/>
                </a:lnTo>
                <a:lnTo>
                  <a:pt x="4093698" y="379828"/>
                </a:lnTo>
                <a:lnTo>
                  <a:pt x="4304714" y="829994"/>
                </a:lnTo>
                <a:lnTo>
                  <a:pt x="4149969" y="1026942"/>
                </a:lnTo>
                <a:lnTo>
                  <a:pt x="4079631" y="1308296"/>
                </a:lnTo>
                <a:lnTo>
                  <a:pt x="4783015" y="1547446"/>
                </a:lnTo>
                <a:lnTo>
                  <a:pt x="4740812" y="1913206"/>
                </a:lnTo>
                <a:lnTo>
                  <a:pt x="4290646" y="1927274"/>
                </a:lnTo>
                <a:lnTo>
                  <a:pt x="3812345" y="1871003"/>
                </a:lnTo>
                <a:lnTo>
                  <a:pt x="3756074" y="2208628"/>
                </a:lnTo>
                <a:lnTo>
                  <a:pt x="3784209" y="2363373"/>
                </a:lnTo>
                <a:lnTo>
                  <a:pt x="3756074" y="2532185"/>
                </a:lnTo>
                <a:lnTo>
                  <a:pt x="4079631" y="2869810"/>
                </a:lnTo>
                <a:lnTo>
                  <a:pt x="4698609" y="3179299"/>
                </a:lnTo>
                <a:lnTo>
                  <a:pt x="5078437" y="3404382"/>
                </a:lnTo>
                <a:lnTo>
                  <a:pt x="5078437" y="4135902"/>
                </a:lnTo>
                <a:lnTo>
                  <a:pt x="970671" y="4107766"/>
                </a:lnTo>
                <a:close/>
              </a:path>
            </a:pathLst>
          </a:custGeom>
          <a:solidFill>
            <a:schemeClr val="tx2">
              <a:alpha val="6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p>
        </p:txBody>
      </p:sp>
      <p:pic>
        <p:nvPicPr>
          <p:cNvPr id="10" name="图片 9" descr="男人戴着头盔&#10;&#10;描述已自动生成">
            <a:extLst>
              <a:ext uri="{FF2B5EF4-FFF2-40B4-BE49-F238E27FC236}">
                <a16:creationId xmlns:a16="http://schemas.microsoft.com/office/drawing/2014/main" xmlns="" id="{5551035A-A799-4720-BE4D-E5692D119E74}"/>
              </a:ext>
            </a:extLst>
          </p:cNvPr>
          <p:cNvPicPr>
            <a:picLocks/>
          </p:cNvPicPr>
          <p:nvPr/>
        </p:nvPicPr>
        <p:blipFill>
          <a:blip r:embed="rId5">
            <a:extLst>
              <a:ext uri="{28A0092B-C50C-407E-A947-70E740481C1C}">
                <a14:useLocalDpi xmlns:a14="http://schemas.microsoft.com/office/drawing/2010/main" val="0"/>
              </a:ext>
            </a:extLst>
          </a:blip>
          <a:stretch>
            <a:fillRect/>
          </a:stretch>
        </p:blipFill>
        <p:spPr>
          <a:xfrm>
            <a:off x="6577527" y="202560"/>
            <a:ext cx="4963572" cy="4409751"/>
          </a:xfrm>
          <a:prstGeom prst="rect">
            <a:avLst/>
          </a:prstGeom>
        </p:spPr>
      </p:pic>
      <p:sp>
        <p:nvSpPr>
          <p:cNvPr id="36" name="任意多边形: 形状 35">
            <a:extLst>
              <a:ext uri="{FF2B5EF4-FFF2-40B4-BE49-F238E27FC236}">
                <a16:creationId xmlns:a16="http://schemas.microsoft.com/office/drawing/2014/main" xmlns="" id="{A7EB28ED-150B-471C-91D9-81949681FA2D}"/>
              </a:ext>
            </a:extLst>
          </p:cNvPr>
          <p:cNvSpPr/>
          <p:nvPr/>
        </p:nvSpPr>
        <p:spPr>
          <a:xfrm>
            <a:off x="8739417" y="3910887"/>
            <a:ext cx="2685204" cy="666771"/>
          </a:xfrm>
          <a:custGeom>
            <a:avLst/>
            <a:gdLst>
              <a:gd name="connsiteX0" fmla="*/ 2558091 w 5001078"/>
              <a:gd name="connsiteY0" fmla="*/ 592868 h 1241833"/>
              <a:gd name="connsiteX1" fmla="*/ 2426091 w 5001078"/>
              <a:gd name="connsiteY1" fmla="*/ 659401 h 1241833"/>
              <a:gd name="connsiteX2" fmla="*/ 2378059 w 5001078"/>
              <a:gd name="connsiteY2" fmla="*/ 839788 h 1241833"/>
              <a:gd name="connsiteX3" fmla="*/ 2424313 w 5001078"/>
              <a:gd name="connsiteY3" fmla="*/ 1006654 h 1241833"/>
              <a:gd name="connsiteX4" fmla="*/ 2551686 w 5001078"/>
              <a:gd name="connsiteY4" fmla="*/ 1065360 h 1241833"/>
              <a:gd name="connsiteX5" fmla="*/ 2676925 w 5001078"/>
              <a:gd name="connsiteY5" fmla="*/ 1003452 h 1241833"/>
              <a:gd name="connsiteX6" fmla="*/ 2726024 w 5001078"/>
              <a:gd name="connsiteY6" fmla="*/ 842634 h 1241833"/>
              <a:gd name="connsiteX7" fmla="*/ 2726024 w 5001078"/>
              <a:gd name="connsiteY7" fmla="*/ 777168 h 1241833"/>
              <a:gd name="connsiteX8" fmla="*/ 2677993 w 5001078"/>
              <a:gd name="connsiteY8" fmla="*/ 645169 h 1241833"/>
              <a:gd name="connsiteX9" fmla="*/ 2558091 w 5001078"/>
              <a:gd name="connsiteY9" fmla="*/ 592868 h 1241833"/>
              <a:gd name="connsiteX10" fmla="*/ 3505446 w 5001078"/>
              <a:gd name="connsiteY10" fmla="*/ 573655 h 1241833"/>
              <a:gd name="connsiteX11" fmla="*/ 3400843 w 5001078"/>
              <a:gd name="connsiteY11" fmla="*/ 622043 h 1241833"/>
              <a:gd name="connsiteX12" fmla="*/ 3343917 w 5001078"/>
              <a:gd name="connsiteY12" fmla="*/ 750128 h 1241833"/>
              <a:gd name="connsiteX13" fmla="*/ 3648475 w 5001078"/>
              <a:gd name="connsiteY13" fmla="*/ 750128 h 1241833"/>
              <a:gd name="connsiteX14" fmla="*/ 3505446 w 5001078"/>
              <a:gd name="connsiteY14" fmla="*/ 573655 h 1241833"/>
              <a:gd name="connsiteX15" fmla="*/ 1760153 w 5001078"/>
              <a:gd name="connsiteY15" fmla="*/ 435608 h 1241833"/>
              <a:gd name="connsiteX16" fmla="*/ 1989283 w 5001078"/>
              <a:gd name="connsiteY16" fmla="*/ 435608 h 1241833"/>
              <a:gd name="connsiteX17" fmla="*/ 1989283 w 5001078"/>
              <a:gd name="connsiteY17" fmla="*/ 1222620 h 1241833"/>
              <a:gd name="connsiteX18" fmla="*/ 1760153 w 5001078"/>
              <a:gd name="connsiteY18" fmla="*/ 1222620 h 1241833"/>
              <a:gd name="connsiteX19" fmla="*/ 17078 w 5001078"/>
              <a:gd name="connsiteY19" fmla="*/ 435608 h 1241833"/>
              <a:gd name="connsiteX20" fmla="*/ 246208 w 5001078"/>
              <a:gd name="connsiteY20" fmla="*/ 435608 h 1241833"/>
              <a:gd name="connsiteX21" fmla="*/ 246208 w 5001078"/>
              <a:gd name="connsiteY21" fmla="*/ 1222620 h 1241833"/>
              <a:gd name="connsiteX22" fmla="*/ 17078 w 5001078"/>
              <a:gd name="connsiteY22" fmla="*/ 1222620 h 1241833"/>
              <a:gd name="connsiteX23" fmla="*/ 3506869 w 5001078"/>
              <a:gd name="connsiteY23" fmla="*/ 416395 h 1241833"/>
              <a:gd name="connsiteX24" fmla="*/ 3768377 w 5001078"/>
              <a:gd name="connsiteY24" fmla="*/ 517796 h 1241833"/>
              <a:gd name="connsiteX25" fmla="*/ 3862662 w 5001078"/>
              <a:gd name="connsiteY25" fmla="*/ 796381 h 1241833"/>
              <a:gd name="connsiteX26" fmla="*/ 3862662 w 5001078"/>
              <a:gd name="connsiteY26" fmla="*/ 893868 h 1241833"/>
              <a:gd name="connsiteX27" fmla="*/ 3344628 w 5001078"/>
              <a:gd name="connsiteY27" fmla="*/ 893868 h 1241833"/>
              <a:gd name="connsiteX28" fmla="*/ 3565219 w 5001078"/>
              <a:gd name="connsiteY28" fmla="*/ 1076745 h 1241833"/>
              <a:gd name="connsiteX29" fmla="*/ 3795061 w 5001078"/>
              <a:gd name="connsiteY29" fmla="*/ 1012703 h 1241833"/>
              <a:gd name="connsiteX30" fmla="*/ 3795061 w 5001078"/>
              <a:gd name="connsiteY30" fmla="*/ 1181348 h 1241833"/>
              <a:gd name="connsiteX31" fmla="*/ 3513274 w 5001078"/>
              <a:gd name="connsiteY31" fmla="*/ 1241833 h 1241833"/>
              <a:gd name="connsiteX32" fmla="*/ 3221169 w 5001078"/>
              <a:gd name="connsiteY32" fmla="*/ 1135807 h 1241833"/>
              <a:gd name="connsiteX33" fmla="*/ 3116921 w 5001078"/>
              <a:gd name="connsiteY33" fmla="*/ 840499 h 1241833"/>
              <a:gd name="connsiteX34" fmla="*/ 3227929 w 5001078"/>
              <a:gd name="connsiteY34" fmla="*/ 534162 h 1241833"/>
              <a:gd name="connsiteX35" fmla="*/ 3506869 w 5001078"/>
              <a:gd name="connsiteY35" fmla="*/ 416395 h 1241833"/>
              <a:gd name="connsiteX36" fmla="*/ 4744735 w 5001078"/>
              <a:gd name="connsiteY36" fmla="*/ 353465 h 1241833"/>
              <a:gd name="connsiteX37" fmla="*/ 4801132 w 5001078"/>
              <a:gd name="connsiteY37" fmla="*/ 353465 h 1241833"/>
              <a:gd name="connsiteX38" fmla="*/ 4801132 w 5001078"/>
              <a:gd name="connsiteY38" fmla="*/ 424660 h 1241833"/>
              <a:gd name="connsiteX39" fmla="*/ 4744735 w 5001078"/>
              <a:gd name="connsiteY39" fmla="*/ 424660 h 1241833"/>
              <a:gd name="connsiteX40" fmla="*/ 4548747 w 5001078"/>
              <a:gd name="connsiteY40" fmla="*/ 353465 h 1241833"/>
              <a:gd name="connsiteX41" fmla="*/ 4604744 w 5001078"/>
              <a:gd name="connsiteY41" fmla="*/ 353465 h 1241833"/>
              <a:gd name="connsiteX42" fmla="*/ 4604744 w 5001078"/>
              <a:gd name="connsiteY42" fmla="*/ 424660 h 1241833"/>
              <a:gd name="connsiteX43" fmla="*/ 4548747 w 5001078"/>
              <a:gd name="connsiteY43" fmla="*/ 424660 h 1241833"/>
              <a:gd name="connsiteX44" fmla="*/ 4689538 w 5001078"/>
              <a:gd name="connsiteY44" fmla="*/ 304667 h 1241833"/>
              <a:gd name="connsiteX45" fmla="*/ 4689538 w 5001078"/>
              <a:gd name="connsiteY45" fmla="*/ 492255 h 1241833"/>
              <a:gd name="connsiteX46" fmla="*/ 4744734 w 5001078"/>
              <a:gd name="connsiteY46" fmla="*/ 492255 h 1241833"/>
              <a:gd name="connsiteX47" fmla="*/ 4744734 w 5001078"/>
              <a:gd name="connsiteY47" fmla="*/ 473456 h 1241833"/>
              <a:gd name="connsiteX48" fmla="*/ 4801131 w 5001078"/>
              <a:gd name="connsiteY48" fmla="*/ 473456 h 1241833"/>
              <a:gd name="connsiteX49" fmla="*/ 4801131 w 5001078"/>
              <a:gd name="connsiteY49" fmla="*/ 492255 h 1241833"/>
              <a:gd name="connsiteX50" fmla="*/ 4856327 w 5001078"/>
              <a:gd name="connsiteY50" fmla="*/ 492255 h 1241833"/>
              <a:gd name="connsiteX51" fmla="*/ 4856327 w 5001078"/>
              <a:gd name="connsiteY51" fmla="*/ 304667 h 1241833"/>
              <a:gd name="connsiteX52" fmla="*/ 4493550 w 5001078"/>
              <a:gd name="connsiteY52" fmla="*/ 304667 h 1241833"/>
              <a:gd name="connsiteX53" fmla="*/ 4493550 w 5001078"/>
              <a:gd name="connsiteY53" fmla="*/ 492255 h 1241833"/>
              <a:gd name="connsiteX54" fmla="*/ 4548746 w 5001078"/>
              <a:gd name="connsiteY54" fmla="*/ 492255 h 1241833"/>
              <a:gd name="connsiteX55" fmla="*/ 4548746 w 5001078"/>
              <a:gd name="connsiteY55" fmla="*/ 473456 h 1241833"/>
              <a:gd name="connsiteX56" fmla="*/ 4604743 w 5001078"/>
              <a:gd name="connsiteY56" fmla="*/ 473456 h 1241833"/>
              <a:gd name="connsiteX57" fmla="*/ 4604743 w 5001078"/>
              <a:gd name="connsiteY57" fmla="*/ 492255 h 1241833"/>
              <a:gd name="connsiteX58" fmla="*/ 4659939 w 5001078"/>
              <a:gd name="connsiteY58" fmla="*/ 492255 h 1241833"/>
              <a:gd name="connsiteX59" fmla="*/ 4659939 w 5001078"/>
              <a:gd name="connsiteY59" fmla="*/ 304667 h 1241833"/>
              <a:gd name="connsiteX60" fmla="*/ 4590345 w 5001078"/>
              <a:gd name="connsiteY60" fmla="*/ 171076 h 1241833"/>
              <a:gd name="connsiteX61" fmla="*/ 4759934 w 5001078"/>
              <a:gd name="connsiteY61" fmla="*/ 171076 h 1241833"/>
              <a:gd name="connsiteX62" fmla="*/ 4759934 w 5001078"/>
              <a:gd name="connsiteY62" fmla="*/ 223073 h 1241833"/>
              <a:gd name="connsiteX63" fmla="*/ 4590345 w 5001078"/>
              <a:gd name="connsiteY63" fmla="*/ 223073 h 1241833"/>
              <a:gd name="connsiteX64" fmla="*/ 4531147 w 5001078"/>
              <a:gd name="connsiteY64" fmla="*/ 120678 h 1241833"/>
              <a:gd name="connsiteX65" fmla="*/ 4531147 w 5001078"/>
              <a:gd name="connsiteY65" fmla="*/ 273469 h 1241833"/>
              <a:gd name="connsiteX66" fmla="*/ 4819130 w 5001078"/>
              <a:gd name="connsiteY66" fmla="*/ 273469 h 1241833"/>
              <a:gd name="connsiteX67" fmla="*/ 4819130 w 5001078"/>
              <a:gd name="connsiteY67" fmla="*/ 120678 h 1241833"/>
              <a:gd name="connsiteX68" fmla="*/ 4215316 w 5001078"/>
              <a:gd name="connsiteY68" fmla="*/ 106679 h 1241833"/>
              <a:gd name="connsiteX69" fmla="*/ 4215316 w 5001078"/>
              <a:gd name="connsiteY69" fmla="*/ 241871 h 1241833"/>
              <a:gd name="connsiteX70" fmla="*/ 4138520 w 5001078"/>
              <a:gd name="connsiteY70" fmla="*/ 241871 h 1241833"/>
              <a:gd name="connsiteX71" fmla="*/ 4138520 w 5001078"/>
              <a:gd name="connsiteY71" fmla="*/ 141477 h 1241833"/>
              <a:gd name="connsiteX72" fmla="*/ 4082524 w 5001078"/>
              <a:gd name="connsiteY72" fmla="*/ 141477 h 1241833"/>
              <a:gd name="connsiteX73" fmla="*/ 4082524 w 5001078"/>
              <a:gd name="connsiteY73" fmla="*/ 294667 h 1241833"/>
              <a:gd name="connsiteX74" fmla="*/ 4215316 w 5001078"/>
              <a:gd name="connsiteY74" fmla="*/ 294667 h 1241833"/>
              <a:gd name="connsiteX75" fmla="*/ 4215316 w 5001078"/>
              <a:gd name="connsiteY75" fmla="*/ 427459 h 1241833"/>
              <a:gd name="connsiteX76" fmla="*/ 4124121 w 5001078"/>
              <a:gd name="connsiteY76" fmla="*/ 427459 h 1241833"/>
              <a:gd name="connsiteX77" fmla="*/ 4124121 w 5001078"/>
              <a:gd name="connsiteY77" fmla="*/ 329465 h 1241833"/>
              <a:gd name="connsiteX78" fmla="*/ 4068125 w 5001078"/>
              <a:gd name="connsiteY78" fmla="*/ 329465 h 1241833"/>
              <a:gd name="connsiteX79" fmla="*/ 4068125 w 5001078"/>
              <a:gd name="connsiteY79" fmla="*/ 480256 h 1241833"/>
              <a:gd name="connsiteX80" fmla="*/ 4366906 w 5001078"/>
              <a:gd name="connsiteY80" fmla="*/ 480256 h 1241833"/>
              <a:gd name="connsiteX81" fmla="*/ 4366906 w 5001078"/>
              <a:gd name="connsiteY81" fmla="*/ 499055 h 1241833"/>
              <a:gd name="connsiteX82" fmla="*/ 4422903 w 5001078"/>
              <a:gd name="connsiteY82" fmla="*/ 499055 h 1241833"/>
              <a:gd name="connsiteX83" fmla="*/ 4422903 w 5001078"/>
              <a:gd name="connsiteY83" fmla="*/ 329465 h 1241833"/>
              <a:gd name="connsiteX84" fmla="*/ 4366906 w 5001078"/>
              <a:gd name="connsiteY84" fmla="*/ 329465 h 1241833"/>
              <a:gd name="connsiteX85" fmla="*/ 4366906 w 5001078"/>
              <a:gd name="connsiteY85" fmla="*/ 427459 h 1241833"/>
              <a:gd name="connsiteX86" fmla="*/ 4275312 w 5001078"/>
              <a:gd name="connsiteY86" fmla="*/ 427459 h 1241833"/>
              <a:gd name="connsiteX87" fmla="*/ 4275312 w 5001078"/>
              <a:gd name="connsiteY87" fmla="*/ 294667 h 1241833"/>
              <a:gd name="connsiteX88" fmla="*/ 4408504 w 5001078"/>
              <a:gd name="connsiteY88" fmla="*/ 294667 h 1241833"/>
              <a:gd name="connsiteX89" fmla="*/ 4408504 w 5001078"/>
              <a:gd name="connsiteY89" fmla="*/ 141477 h 1241833"/>
              <a:gd name="connsiteX90" fmla="*/ 4352507 w 5001078"/>
              <a:gd name="connsiteY90" fmla="*/ 141477 h 1241833"/>
              <a:gd name="connsiteX91" fmla="*/ 4352507 w 5001078"/>
              <a:gd name="connsiteY91" fmla="*/ 241871 h 1241833"/>
              <a:gd name="connsiteX92" fmla="*/ 4275312 w 5001078"/>
              <a:gd name="connsiteY92" fmla="*/ 241871 h 1241833"/>
              <a:gd name="connsiteX93" fmla="*/ 4275312 w 5001078"/>
              <a:gd name="connsiteY93" fmla="*/ 106679 h 1241833"/>
              <a:gd name="connsiteX94" fmla="*/ 853716 w 5001078"/>
              <a:gd name="connsiteY94" fmla="*/ 101875 h 1241833"/>
              <a:gd name="connsiteX95" fmla="*/ 1124829 w 5001078"/>
              <a:gd name="connsiteY95" fmla="*/ 143858 h 1241833"/>
              <a:gd name="connsiteX96" fmla="*/ 1124829 w 5001078"/>
              <a:gd name="connsiteY96" fmla="*/ 364449 h 1241833"/>
              <a:gd name="connsiteX97" fmla="*/ 865101 w 5001078"/>
              <a:gd name="connsiteY97" fmla="*/ 289021 h 1241833"/>
              <a:gd name="connsiteX98" fmla="*/ 726342 w 5001078"/>
              <a:gd name="connsiteY98" fmla="*/ 320687 h 1241833"/>
              <a:gd name="connsiteX99" fmla="*/ 674396 w 5001078"/>
              <a:gd name="connsiteY99" fmla="*/ 405721 h 1241833"/>
              <a:gd name="connsiteX100" fmla="*/ 709976 w 5001078"/>
              <a:gd name="connsiteY100" fmla="*/ 484351 h 1241833"/>
              <a:gd name="connsiteX101" fmla="*/ 885737 w 5001078"/>
              <a:gd name="connsiteY101" fmla="*/ 581483 h 1241833"/>
              <a:gd name="connsiteX102" fmla="*/ 1111665 w 5001078"/>
              <a:gd name="connsiteY102" fmla="*/ 730204 h 1241833"/>
              <a:gd name="connsiteX103" fmla="*/ 1173217 w 5001078"/>
              <a:gd name="connsiteY103" fmla="*/ 916639 h 1241833"/>
              <a:gd name="connsiteX104" fmla="*/ 1060787 w 5001078"/>
              <a:gd name="connsiteY104" fmla="*/ 1158578 h 1241833"/>
              <a:gd name="connsiteX105" fmla="*/ 741285 w 5001078"/>
              <a:gd name="connsiteY105" fmla="*/ 1241833 h 1241833"/>
              <a:gd name="connsiteX106" fmla="*/ 431034 w 5001078"/>
              <a:gd name="connsiteY106" fmla="*/ 1180637 h 1241833"/>
              <a:gd name="connsiteX107" fmla="*/ 431034 w 5001078"/>
              <a:gd name="connsiteY107" fmla="*/ 945102 h 1241833"/>
              <a:gd name="connsiteX108" fmla="*/ 733458 w 5001078"/>
              <a:gd name="connsiteY108" fmla="*/ 1055398 h 1241833"/>
              <a:gd name="connsiteX109" fmla="*/ 877909 w 5001078"/>
              <a:gd name="connsiteY109" fmla="*/ 1022309 h 1241833"/>
              <a:gd name="connsiteX110" fmla="*/ 926297 w 5001078"/>
              <a:gd name="connsiteY110" fmla="*/ 937275 h 1241833"/>
              <a:gd name="connsiteX111" fmla="*/ 887872 w 5001078"/>
              <a:gd name="connsiteY111" fmla="*/ 852596 h 1241833"/>
              <a:gd name="connsiteX112" fmla="*/ 685070 w 5001078"/>
              <a:gd name="connsiteY112" fmla="*/ 744435 h 1241833"/>
              <a:gd name="connsiteX113" fmla="*/ 426765 w 5001078"/>
              <a:gd name="connsiteY113" fmla="*/ 425646 h 1241833"/>
              <a:gd name="connsiteX114" fmla="*/ 543821 w 5001078"/>
              <a:gd name="connsiteY114" fmla="*/ 186909 h 1241833"/>
              <a:gd name="connsiteX115" fmla="*/ 853716 w 5001078"/>
              <a:gd name="connsiteY115" fmla="*/ 101875 h 1241833"/>
              <a:gd name="connsiteX116" fmla="*/ 1876142 w 5001078"/>
              <a:gd name="connsiteY116" fmla="*/ 62738 h 1241833"/>
              <a:gd name="connsiteX117" fmla="*/ 1972917 w 5001078"/>
              <a:gd name="connsiteY117" fmla="*/ 96538 h 1241833"/>
              <a:gd name="connsiteX118" fmla="*/ 2009919 w 5001078"/>
              <a:gd name="connsiteY118" fmla="*/ 181572 h 1241833"/>
              <a:gd name="connsiteX119" fmla="*/ 1972205 w 5001078"/>
              <a:gd name="connsiteY119" fmla="*/ 268030 h 1241833"/>
              <a:gd name="connsiteX120" fmla="*/ 1876142 w 5001078"/>
              <a:gd name="connsiteY120" fmla="*/ 302541 h 1241833"/>
              <a:gd name="connsiteX121" fmla="*/ 1780789 w 5001078"/>
              <a:gd name="connsiteY121" fmla="*/ 267674 h 1241833"/>
              <a:gd name="connsiteX122" fmla="*/ 1743075 w 5001078"/>
              <a:gd name="connsiteY122" fmla="*/ 181572 h 1241833"/>
              <a:gd name="connsiteX123" fmla="*/ 1780434 w 5001078"/>
              <a:gd name="connsiteY123" fmla="*/ 95826 h 1241833"/>
              <a:gd name="connsiteX124" fmla="*/ 1876142 w 5001078"/>
              <a:gd name="connsiteY124" fmla="*/ 62738 h 1241833"/>
              <a:gd name="connsiteX125" fmla="*/ 133066 w 5001078"/>
              <a:gd name="connsiteY125" fmla="*/ 62738 h 1241833"/>
              <a:gd name="connsiteX126" fmla="*/ 229842 w 5001078"/>
              <a:gd name="connsiteY126" fmla="*/ 96538 h 1241833"/>
              <a:gd name="connsiteX127" fmla="*/ 266844 w 5001078"/>
              <a:gd name="connsiteY127" fmla="*/ 181572 h 1241833"/>
              <a:gd name="connsiteX128" fmla="*/ 229130 w 5001078"/>
              <a:gd name="connsiteY128" fmla="*/ 268030 h 1241833"/>
              <a:gd name="connsiteX129" fmla="*/ 133066 w 5001078"/>
              <a:gd name="connsiteY129" fmla="*/ 302541 h 1241833"/>
              <a:gd name="connsiteX130" fmla="*/ 37714 w 5001078"/>
              <a:gd name="connsiteY130" fmla="*/ 267674 h 1241833"/>
              <a:gd name="connsiteX131" fmla="*/ 0 w 5001078"/>
              <a:gd name="connsiteY131" fmla="*/ 181572 h 1241833"/>
              <a:gd name="connsiteX132" fmla="*/ 37358 w 5001078"/>
              <a:gd name="connsiteY132" fmla="*/ 95826 h 1241833"/>
              <a:gd name="connsiteX133" fmla="*/ 133066 w 5001078"/>
              <a:gd name="connsiteY133" fmla="*/ 62738 h 1241833"/>
              <a:gd name="connsiteX134" fmla="*/ 2722467 w 5001078"/>
              <a:gd name="connsiteY134" fmla="*/ 57756 h 1241833"/>
              <a:gd name="connsiteX135" fmla="*/ 2951597 w 5001078"/>
              <a:gd name="connsiteY135" fmla="*/ 57756 h 1241833"/>
              <a:gd name="connsiteX136" fmla="*/ 2951597 w 5001078"/>
              <a:gd name="connsiteY136" fmla="*/ 1222620 h 1241833"/>
              <a:gd name="connsiteX137" fmla="*/ 2722467 w 5001078"/>
              <a:gd name="connsiteY137" fmla="*/ 1222620 h 1241833"/>
              <a:gd name="connsiteX138" fmla="*/ 2722467 w 5001078"/>
              <a:gd name="connsiteY138" fmla="*/ 1111613 h 1241833"/>
              <a:gd name="connsiteX139" fmla="*/ 2718909 w 5001078"/>
              <a:gd name="connsiteY139" fmla="*/ 1111613 h 1241833"/>
              <a:gd name="connsiteX140" fmla="*/ 2472700 w 5001078"/>
              <a:gd name="connsiteY140" fmla="*/ 1241833 h 1241833"/>
              <a:gd name="connsiteX141" fmla="*/ 2233964 w 5001078"/>
              <a:gd name="connsiteY141" fmla="*/ 1135807 h 1241833"/>
              <a:gd name="connsiteX142" fmla="*/ 2145371 w 5001078"/>
              <a:gd name="connsiteY142" fmla="*/ 846904 h 1241833"/>
              <a:gd name="connsiteX143" fmla="*/ 2244637 w 5001078"/>
              <a:gd name="connsiteY143" fmla="*/ 534874 h 1241833"/>
              <a:gd name="connsiteX144" fmla="*/ 2504010 w 5001078"/>
              <a:gd name="connsiteY144" fmla="*/ 416395 h 1241833"/>
              <a:gd name="connsiteX145" fmla="*/ 2718909 w 5001078"/>
              <a:gd name="connsiteY145" fmla="*/ 527402 h 1241833"/>
              <a:gd name="connsiteX146" fmla="*/ 2722467 w 5001078"/>
              <a:gd name="connsiteY146" fmla="*/ 527402 h 1241833"/>
              <a:gd name="connsiteX147" fmla="*/ 1331528 w 5001078"/>
              <a:gd name="connsiteY147" fmla="*/ 57756 h 1241833"/>
              <a:gd name="connsiteX148" fmla="*/ 1560658 w 5001078"/>
              <a:gd name="connsiteY148" fmla="*/ 57756 h 1241833"/>
              <a:gd name="connsiteX149" fmla="*/ 1560658 w 5001078"/>
              <a:gd name="connsiteY149" fmla="*/ 1222620 h 1241833"/>
              <a:gd name="connsiteX150" fmla="*/ 1331528 w 5001078"/>
              <a:gd name="connsiteY150" fmla="*/ 1222620 h 1241833"/>
              <a:gd name="connsiteX151" fmla="*/ 3977005 w 5001078"/>
              <a:gd name="connsiteY151" fmla="*/ 0 h 1241833"/>
              <a:gd name="connsiteX152" fmla="*/ 4064410 w 5001078"/>
              <a:gd name="connsiteY152" fmla="*/ 0 h 1241833"/>
              <a:gd name="connsiteX153" fmla="*/ 4345410 w 5001078"/>
              <a:gd name="connsiteY153" fmla="*/ 0 h 1241833"/>
              <a:gd name="connsiteX154" fmla="*/ 4901149 w 5001078"/>
              <a:gd name="connsiteY154" fmla="*/ 0 h 1241833"/>
              <a:gd name="connsiteX155" fmla="*/ 5001078 w 5001078"/>
              <a:gd name="connsiteY155" fmla="*/ 99929 h 1241833"/>
              <a:gd name="connsiteX156" fmla="*/ 5001078 w 5001078"/>
              <a:gd name="connsiteY156" fmla="*/ 349746 h 1241833"/>
              <a:gd name="connsiteX157" fmla="*/ 5001078 w 5001078"/>
              <a:gd name="connsiteY157" fmla="*/ 499636 h 1241833"/>
              <a:gd name="connsiteX158" fmla="*/ 4901149 w 5001078"/>
              <a:gd name="connsiteY158" fmla="*/ 599565 h 1241833"/>
              <a:gd name="connsiteX159" fmla="*/ 4345410 w 5001078"/>
              <a:gd name="connsiteY159" fmla="*/ 599565 h 1241833"/>
              <a:gd name="connsiteX160" fmla="*/ 4045260 w 5001078"/>
              <a:gd name="connsiteY160" fmla="*/ 718051 h 1241833"/>
              <a:gd name="connsiteX161" fmla="*/ 4064410 w 5001078"/>
              <a:gd name="connsiteY161" fmla="*/ 599565 h 1241833"/>
              <a:gd name="connsiteX162" fmla="*/ 3977005 w 5001078"/>
              <a:gd name="connsiteY162" fmla="*/ 599565 h 1241833"/>
              <a:gd name="connsiteX163" fmla="*/ 3877076 w 5001078"/>
              <a:gd name="connsiteY163" fmla="*/ 499636 h 1241833"/>
              <a:gd name="connsiteX164" fmla="*/ 3877076 w 5001078"/>
              <a:gd name="connsiteY164" fmla="*/ 349746 h 1241833"/>
              <a:gd name="connsiteX165" fmla="*/ 3877076 w 5001078"/>
              <a:gd name="connsiteY165" fmla="*/ 99929 h 1241833"/>
              <a:gd name="connsiteX166" fmla="*/ 3977005 w 5001078"/>
              <a:gd name="connsiteY166" fmla="*/ 0 h 12418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Lst>
            <a:rect l="l" t="t" r="r" b="b"/>
            <a:pathLst>
              <a:path w="5001078" h="1241833">
                <a:moveTo>
                  <a:pt x="2558091" y="592868"/>
                </a:moveTo>
                <a:cubicBezTo>
                  <a:pt x="2502113" y="592868"/>
                  <a:pt x="2458113" y="615046"/>
                  <a:pt x="2426091" y="659401"/>
                </a:cubicBezTo>
                <a:cubicBezTo>
                  <a:pt x="2394070" y="703757"/>
                  <a:pt x="2378059" y="763885"/>
                  <a:pt x="2378059" y="839788"/>
                </a:cubicBezTo>
                <a:cubicBezTo>
                  <a:pt x="2378059" y="911895"/>
                  <a:pt x="2393477" y="967517"/>
                  <a:pt x="2424313" y="1006654"/>
                </a:cubicBezTo>
                <a:cubicBezTo>
                  <a:pt x="2455148" y="1045791"/>
                  <a:pt x="2497606" y="1065360"/>
                  <a:pt x="2551686" y="1065360"/>
                </a:cubicBezTo>
                <a:cubicBezTo>
                  <a:pt x="2602446" y="1065360"/>
                  <a:pt x="2644192" y="1044724"/>
                  <a:pt x="2676925" y="1003452"/>
                </a:cubicBezTo>
                <a:cubicBezTo>
                  <a:pt x="2709658" y="962180"/>
                  <a:pt x="2726024" y="908574"/>
                  <a:pt x="2726024" y="842634"/>
                </a:cubicBezTo>
                <a:lnTo>
                  <a:pt x="2726024" y="777168"/>
                </a:lnTo>
                <a:cubicBezTo>
                  <a:pt x="2726024" y="724037"/>
                  <a:pt x="2710014" y="680037"/>
                  <a:pt x="2677993" y="645169"/>
                </a:cubicBezTo>
                <a:cubicBezTo>
                  <a:pt x="2645971" y="610302"/>
                  <a:pt x="2606004" y="592868"/>
                  <a:pt x="2558091" y="592868"/>
                </a:cubicBezTo>
                <a:close/>
                <a:moveTo>
                  <a:pt x="3505446" y="573655"/>
                </a:moveTo>
                <a:cubicBezTo>
                  <a:pt x="3466072" y="573655"/>
                  <a:pt x="3431205" y="589784"/>
                  <a:pt x="3400843" y="622043"/>
                </a:cubicBezTo>
                <a:cubicBezTo>
                  <a:pt x="3370483" y="654301"/>
                  <a:pt x="3351507" y="696997"/>
                  <a:pt x="3343917" y="750128"/>
                </a:cubicBezTo>
                <a:lnTo>
                  <a:pt x="3648475" y="750128"/>
                </a:lnTo>
                <a:cubicBezTo>
                  <a:pt x="3648475" y="632480"/>
                  <a:pt x="3600799" y="573655"/>
                  <a:pt x="3505446" y="573655"/>
                </a:cubicBezTo>
                <a:close/>
                <a:moveTo>
                  <a:pt x="1760153" y="435608"/>
                </a:moveTo>
                <a:lnTo>
                  <a:pt x="1989283" y="435608"/>
                </a:lnTo>
                <a:lnTo>
                  <a:pt x="1989283" y="1222620"/>
                </a:lnTo>
                <a:lnTo>
                  <a:pt x="1760153" y="1222620"/>
                </a:lnTo>
                <a:close/>
                <a:moveTo>
                  <a:pt x="17078" y="435608"/>
                </a:moveTo>
                <a:lnTo>
                  <a:pt x="246208" y="435608"/>
                </a:lnTo>
                <a:lnTo>
                  <a:pt x="246208" y="1222620"/>
                </a:lnTo>
                <a:lnTo>
                  <a:pt x="17078" y="1222620"/>
                </a:lnTo>
                <a:close/>
                <a:moveTo>
                  <a:pt x="3506869" y="416395"/>
                </a:moveTo>
                <a:cubicBezTo>
                  <a:pt x="3618351" y="416395"/>
                  <a:pt x="3705520" y="450195"/>
                  <a:pt x="3768377" y="517796"/>
                </a:cubicBezTo>
                <a:cubicBezTo>
                  <a:pt x="3831233" y="585396"/>
                  <a:pt x="3862662" y="678258"/>
                  <a:pt x="3862662" y="796381"/>
                </a:cubicBezTo>
                <a:lnTo>
                  <a:pt x="3862662" y="893868"/>
                </a:lnTo>
                <a:lnTo>
                  <a:pt x="3344628" y="893868"/>
                </a:lnTo>
                <a:cubicBezTo>
                  <a:pt x="3352693" y="1015786"/>
                  <a:pt x="3426223" y="1076745"/>
                  <a:pt x="3565219" y="1076745"/>
                </a:cubicBezTo>
                <a:cubicBezTo>
                  <a:pt x="3652033" y="1076745"/>
                  <a:pt x="3728647" y="1055398"/>
                  <a:pt x="3795061" y="1012703"/>
                </a:cubicBezTo>
                <a:lnTo>
                  <a:pt x="3795061" y="1181348"/>
                </a:lnTo>
                <a:cubicBezTo>
                  <a:pt x="3723429" y="1221671"/>
                  <a:pt x="3629499" y="1241833"/>
                  <a:pt x="3513274" y="1241833"/>
                </a:cubicBezTo>
                <a:cubicBezTo>
                  <a:pt x="3388035" y="1241833"/>
                  <a:pt x="3290667" y="1206491"/>
                  <a:pt x="3221169" y="1135807"/>
                </a:cubicBezTo>
                <a:cubicBezTo>
                  <a:pt x="3151671" y="1065123"/>
                  <a:pt x="3116921" y="966687"/>
                  <a:pt x="3116921" y="840499"/>
                </a:cubicBezTo>
                <a:cubicBezTo>
                  <a:pt x="3116921" y="714786"/>
                  <a:pt x="3153924" y="612674"/>
                  <a:pt x="3227929" y="534162"/>
                </a:cubicBezTo>
                <a:cubicBezTo>
                  <a:pt x="3301933" y="455651"/>
                  <a:pt x="3394914" y="416395"/>
                  <a:pt x="3506869" y="416395"/>
                </a:cubicBezTo>
                <a:close/>
                <a:moveTo>
                  <a:pt x="4744735" y="353465"/>
                </a:moveTo>
                <a:lnTo>
                  <a:pt x="4801132" y="353465"/>
                </a:lnTo>
                <a:lnTo>
                  <a:pt x="4801132" y="424660"/>
                </a:lnTo>
                <a:lnTo>
                  <a:pt x="4744735" y="424660"/>
                </a:lnTo>
                <a:close/>
                <a:moveTo>
                  <a:pt x="4548747" y="353465"/>
                </a:moveTo>
                <a:lnTo>
                  <a:pt x="4604744" y="353465"/>
                </a:lnTo>
                <a:lnTo>
                  <a:pt x="4604744" y="424660"/>
                </a:lnTo>
                <a:lnTo>
                  <a:pt x="4548747" y="424660"/>
                </a:lnTo>
                <a:close/>
                <a:moveTo>
                  <a:pt x="4689538" y="304667"/>
                </a:moveTo>
                <a:lnTo>
                  <a:pt x="4689538" y="492255"/>
                </a:lnTo>
                <a:lnTo>
                  <a:pt x="4744734" y="492255"/>
                </a:lnTo>
                <a:lnTo>
                  <a:pt x="4744734" y="473456"/>
                </a:lnTo>
                <a:lnTo>
                  <a:pt x="4801131" y="473456"/>
                </a:lnTo>
                <a:lnTo>
                  <a:pt x="4801131" y="492255"/>
                </a:lnTo>
                <a:lnTo>
                  <a:pt x="4856327" y="492255"/>
                </a:lnTo>
                <a:lnTo>
                  <a:pt x="4856327" y="304667"/>
                </a:lnTo>
                <a:close/>
                <a:moveTo>
                  <a:pt x="4493550" y="304667"/>
                </a:moveTo>
                <a:lnTo>
                  <a:pt x="4493550" y="492255"/>
                </a:lnTo>
                <a:lnTo>
                  <a:pt x="4548746" y="492255"/>
                </a:lnTo>
                <a:lnTo>
                  <a:pt x="4548746" y="473456"/>
                </a:lnTo>
                <a:lnTo>
                  <a:pt x="4604743" y="473456"/>
                </a:lnTo>
                <a:lnTo>
                  <a:pt x="4604743" y="492255"/>
                </a:lnTo>
                <a:lnTo>
                  <a:pt x="4659939" y="492255"/>
                </a:lnTo>
                <a:lnTo>
                  <a:pt x="4659939" y="304667"/>
                </a:lnTo>
                <a:close/>
                <a:moveTo>
                  <a:pt x="4590345" y="171076"/>
                </a:moveTo>
                <a:lnTo>
                  <a:pt x="4759934" y="171076"/>
                </a:lnTo>
                <a:lnTo>
                  <a:pt x="4759934" y="223073"/>
                </a:lnTo>
                <a:lnTo>
                  <a:pt x="4590345" y="223073"/>
                </a:lnTo>
                <a:close/>
                <a:moveTo>
                  <a:pt x="4531147" y="120678"/>
                </a:moveTo>
                <a:lnTo>
                  <a:pt x="4531147" y="273469"/>
                </a:lnTo>
                <a:lnTo>
                  <a:pt x="4819130" y="273469"/>
                </a:lnTo>
                <a:lnTo>
                  <a:pt x="4819130" y="120678"/>
                </a:lnTo>
                <a:close/>
                <a:moveTo>
                  <a:pt x="4215316" y="106679"/>
                </a:moveTo>
                <a:lnTo>
                  <a:pt x="4215316" y="241871"/>
                </a:lnTo>
                <a:lnTo>
                  <a:pt x="4138520" y="241871"/>
                </a:lnTo>
                <a:lnTo>
                  <a:pt x="4138520" y="141477"/>
                </a:lnTo>
                <a:lnTo>
                  <a:pt x="4082524" y="141477"/>
                </a:lnTo>
                <a:lnTo>
                  <a:pt x="4082524" y="294667"/>
                </a:lnTo>
                <a:lnTo>
                  <a:pt x="4215316" y="294667"/>
                </a:lnTo>
                <a:lnTo>
                  <a:pt x="4215316" y="427459"/>
                </a:lnTo>
                <a:lnTo>
                  <a:pt x="4124121" y="427459"/>
                </a:lnTo>
                <a:lnTo>
                  <a:pt x="4124121" y="329465"/>
                </a:lnTo>
                <a:lnTo>
                  <a:pt x="4068125" y="329465"/>
                </a:lnTo>
                <a:lnTo>
                  <a:pt x="4068125" y="480256"/>
                </a:lnTo>
                <a:lnTo>
                  <a:pt x="4366906" y="480256"/>
                </a:lnTo>
                <a:lnTo>
                  <a:pt x="4366906" y="499055"/>
                </a:lnTo>
                <a:lnTo>
                  <a:pt x="4422903" y="499055"/>
                </a:lnTo>
                <a:lnTo>
                  <a:pt x="4422903" y="329465"/>
                </a:lnTo>
                <a:lnTo>
                  <a:pt x="4366906" y="329465"/>
                </a:lnTo>
                <a:lnTo>
                  <a:pt x="4366906" y="427459"/>
                </a:lnTo>
                <a:lnTo>
                  <a:pt x="4275312" y="427459"/>
                </a:lnTo>
                <a:lnTo>
                  <a:pt x="4275312" y="294667"/>
                </a:lnTo>
                <a:lnTo>
                  <a:pt x="4408504" y="294667"/>
                </a:lnTo>
                <a:lnTo>
                  <a:pt x="4408504" y="141477"/>
                </a:lnTo>
                <a:lnTo>
                  <a:pt x="4352507" y="141477"/>
                </a:lnTo>
                <a:lnTo>
                  <a:pt x="4352507" y="241871"/>
                </a:lnTo>
                <a:lnTo>
                  <a:pt x="4275312" y="241871"/>
                </a:lnTo>
                <a:lnTo>
                  <a:pt x="4275312" y="106679"/>
                </a:lnTo>
                <a:close/>
                <a:moveTo>
                  <a:pt x="853716" y="101875"/>
                </a:moveTo>
                <a:cubicBezTo>
                  <a:pt x="961402" y="101875"/>
                  <a:pt x="1051773" y="115869"/>
                  <a:pt x="1124829" y="143858"/>
                </a:cubicBezTo>
                <a:lnTo>
                  <a:pt x="1124829" y="364449"/>
                </a:lnTo>
                <a:cubicBezTo>
                  <a:pt x="1050824" y="314164"/>
                  <a:pt x="964248" y="289021"/>
                  <a:pt x="865101" y="289021"/>
                </a:cubicBezTo>
                <a:cubicBezTo>
                  <a:pt x="807225" y="289021"/>
                  <a:pt x="760972" y="299577"/>
                  <a:pt x="726342" y="320687"/>
                </a:cubicBezTo>
                <a:cubicBezTo>
                  <a:pt x="691712" y="341797"/>
                  <a:pt x="674396" y="370142"/>
                  <a:pt x="674396" y="405721"/>
                </a:cubicBezTo>
                <a:cubicBezTo>
                  <a:pt x="674396" y="434185"/>
                  <a:pt x="686256" y="460395"/>
                  <a:pt x="709976" y="484351"/>
                </a:cubicBezTo>
                <a:cubicBezTo>
                  <a:pt x="733695" y="508308"/>
                  <a:pt x="792282" y="540685"/>
                  <a:pt x="885737" y="581483"/>
                </a:cubicBezTo>
                <a:cubicBezTo>
                  <a:pt x="995321" y="628447"/>
                  <a:pt x="1070630" y="678021"/>
                  <a:pt x="1111665" y="730204"/>
                </a:cubicBezTo>
                <a:cubicBezTo>
                  <a:pt x="1152700" y="782387"/>
                  <a:pt x="1173217" y="844532"/>
                  <a:pt x="1173217" y="916639"/>
                </a:cubicBezTo>
                <a:cubicBezTo>
                  <a:pt x="1173217" y="1022428"/>
                  <a:pt x="1135740" y="1103074"/>
                  <a:pt x="1060787" y="1158578"/>
                </a:cubicBezTo>
                <a:cubicBezTo>
                  <a:pt x="985833" y="1214081"/>
                  <a:pt x="879333" y="1241833"/>
                  <a:pt x="741285" y="1241833"/>
                </a:cubicBezTo>
                <a:cubicBezTo>
                  <a:pt x="615098" y="1241833"/>
                  <a:pt x="511681" y="1221434"/>
                  <a:pt x="431034" y="1180637"/>
                </a:cubicBezTo>
                <a:lnTo>
                  <a:pt x="431034" y="945102"/>
                </a:lnTo>
                <a:cubicBezTo>
                  <a:pt x="519745" y="1018633"/>
                  <a:pt x="620553" y="1055398"/>
                  <a:pt x="733458" y="1055398"/>
                </a:cubicBezTo>
                <a:cubicBezTo>
                  <a:pt x="797500" y="1055398"/>
                  <a:pt x="845651" y="1044368"/>
                  <a:pt x="877909" y="1022309"/>
                </a:cubicBezTo>
                <a:cubicBezTo>
                  <a:pt x="910168" y="1000250"/>
                  <a:pt x="926297" y="971905"/>
                  <a:pt x="926297" y="937275"/>
                </a:cubicBezTo>
                <a:cubicBezTo>
                  <a:pt x="926297" y="907388"/>
                  <a:pt x="913489" y="879162"/>
                  <a:pt x="887872" y="852596"/>
                </a:cubicBezTo>
                <a:cubicBezTo>
                  <a:pt x="862255" y="826030"/>
                  <a:pt x="794654" y="789977"/>
                  <a:pt x="685070" y="744435"/>
                </a:cubicBezTo>
                <a:cubicBezTo>
                  <a:pt x="512867" y="671379"/>
                  <a:pt x="426765" y="565116"/>
                  <a:pt x="426765" y="425646"/>
                </a:cubicBezTo>
                <a:cubicBezTo>
                  <a:pt x="426765" y="323177"/>
                  <a:pt x="465783" y="243599"/>
                  <a:pt x="543821" y="186909"/>
                </a:cubicBezTo>
                <a:cubicBezTo>
                  <a:pt x="621858" y="130219"/>
                  <a:pt x="725156" y="101875"/>
                  <a:pt x="853716" y="101875"/>
                </a:cubicBezTo>
                <a:close/>
                <a:moveTo>
                  <a:pt x="1876142" y="62738"/>
                </a:moveTo>
                <a:cubicBezTo>
                  <a:pt x="1915990" y="62738"/>
                  <a:pt x="1948249" y="74004"/>
                  <a:pt x="1972917" y="96538"/>
                </a:cubicBezTo>
                <a:cubicBezTo>
                  <a:pt x="1997585" y="119071"/>
                  <a:pt x="2009919" y="147416"/>
                  <a:pt x="2009919" y="181572"/>
                </a:cubicBezTo>
                <a:cubicBezTo>
                  <a:pt x="2009919" y="216203"/>
                  <a:pt x="1997348" y="245022"/>
                  <a:pt x="1972205" y="268030"/>
                </a:cubicBezTo>
                <a:cubicBezTo>
                  <a:pt x="1947063" y="291038"/>
                  <a:pt x="1915041" y="302541"/>
                  <a:pt x="1876142" y="302541"/>
                </a:cubicBezTo>
                <a:cubicBezTo>
                  <a:pt x="1837716" y="302541"/>
                  <a:pt x="1805932" y="290919"/>
                  <a:pt x="1780789" y="267674"/>
                </a:cubicBezTo>
                <a:cubicBezTo>
                  <a:pt x="1755647" y="244429"/>
                  <a:pt x="1743075" y="215728"/>
                  <a:pt x="1743075" y="181572"/>
                </a:cubicBezTo>
                <a:cubicBezTo>
                  <a:pt x="1743075" y="146467"/>
                  <a:pt x="1755528" y="117885"/>
                  <a:pt x="1780434" y="95826"/>
                </a:cubicBezTo>
                <a:cubicBezTo>
                  <a:pt x="1805339" y="73767"/>
                  <a:pt x="1837242" y="62738"/>
                  <a:pt x="1876142" y="62738"/>
                </a:cubicBezTo>
                <a:close/>
                <a:moveTo>
                  <a:pt x="133066" y="62738"/>
                </a:moveTo>
                <a:cubicBezTo>
                  <a:pt x="172915" y="62738"/>
                  <a:pt x="205174" y="74004"/>
                  <a:pt x="229842" y="96538"/>
                </a:cubicBezTo>
                <a:cubicBezTo>
                  <a:pt x="254510" y="119071"/>
                  <a:pt x="266844" y="147416"/>
                  <a:pt x="266844" y="181572"/>
                </a:cubicBezTo>
                <a:cubicBezTo>
                  <a:pt x="266844" y="216203"/>
                  <a:pt x="254273" y="245022"/>
                  <a:pt x="229130" y="268030"/>
                </a:cubicBezTo>
                <a:cubicBezTo>
                  <a:pt x="203988" y="291038"/>
                  <a:pt x="171966" y="302541"/>
                  <a:pt x="133066" y="302541"/>
                </a:cubicBezTo>
                <a:cubicBezTo>
                  <a:pt x="94641" y="302541"/>
                  <a:pt x="62857" y="290919"/>
                  <a:pt x="37714" y="267674"/>
                </a:cubicBezTo>
                <a:cubicBezTo>
                  <a:pt x="12572" y="244429"/>
                  <a:pt x="0" y="215728"/>
                  <a:pt x="0" y="181572"/>
                </a:cubicBezTo>
                <a:cubicBezTo>
                  <a:pt x="0" y="146467"/>
                  <a:pt x="12453" y="117885"/>
                  <a:pt x="37358" y="95826"/>
                </a:cubicBezTo>
                <a:cubicBezTo>
                  <a:pt x="62264" y="73767"/>
                  <a:pt x="94167" y="62738"/>
                  <a:pt x="133066" y="62738"/>
                </a:cubicBezTo>
                <a:close/>
                <a:moveTo>
                  <a:pt x="2722467" y="57756"/>
                </a:moveTo>
                <a:lnTo>
                  <a:pt x="2951597" y="57756"/>
                </a:lnTo>
                <a:lnTo>
                  <a:pt x="2951597" y="1222620"/>
                </a:lnTo>
                <a:lnTo>
                  <a:pt x="2722467" y="1222620"/>
                </a:lnTo>
                <a:lnTo>
                  <a:pt x="2722467" y="1111613"/>
                </a:lnTo>
                <a:lnTo>
                  <a:pt x="2718909" y="1111613"/>
                </a:lnTo>
                <a:cubicBezTo>
                  <a:pt x="2663405" y="1198426"/>
                  <a:pt x="2581335" y="1241833"/>
                  <a:pt x="2472700" y="1241833"/>
                </a:cubicBezTo>
                <a:cubicBezTo>
                  <a:pt x="2372604" y="1241833"/>
                  <a:pt x="2293025" y="1206491"/>
                  <a:pt x="2233964" y="1135807"/>
                </a:cubicBezTo>
                <a:cubicBezTo>
                  <a:pt x="2174902" y="1065123"/>
                  <a:pt x="2145371" y="968822"/>
                  <a:pt x="2145371" y="846904"/>
                </a:cubicBezTo>
                <a:cubicBezTo>
                  <a:pt x="2145371" y="717870"/>
                  <a:pt x="2178460" y="613860"/>
                  <a:pt x="2244637" y="534874"/>
                </a:cubicBezTo>
                <a:cubicBezTo>
                  <a:pt x="2310815" y="455888"/>
                  <a:pt x="2397272" y="416395"/>
                  <a:pt x="2504010" y="416395"/>
                </a:cubicBezTo>
                <a:cubicBezTo>
                  <a:pt x="2606478" y="416395"/>
                  <a:pt x="2678111" y="453397"/>
                  <a:pt x="2718909" y="527402"/>
                </a:cubicBezTo>
                <a:lnTo>
                  <a:pt x="2722467" y="527402"/>
                </a:lnTo>
                <a:close/>
                <a:moveTo>
                  <a:pt x="1331528" y="57756"/>
                </a:moveTo>
                <a:lnTo>
                  <a:pt x="1560658" y="57756"/>
                </a:lnTo>
                <a:lnTo>
                  <a:pt x="1560658" y="1222620"/>
                </a:lnTo>
                <a:lnTo>
                  <a:pt x="1331528" y="1222620"/>
                </a:lnTo>
                <a:close/>
                <a:moveTo>
                  <a:pt x="3977005" y="0"/>
                </a:moveTo>
                <a:lnTo>
                  <a:pt x="4064410" y="0"/>
                </a:lnTo>
                <a:lnTo>
                  <a:pt x="4345410" y="0"/>
                </a:lnTo>
                <a:lnTo>
                  <a:pt x="4901149" y="0"/>
                </a:lnTo>
                <a:cubicBezTo>
                  <a:pt x="4956338" y="0"/>
                  <a:pt x="5001078" y="44740"/>
                  <a:pt x="5001078" y="99929"/>
                </a:cubicBezTo>
                <a:lnTo>
                  <a:pt x="5001078" y="349746"/>
                </a:lnTo>
                <a:lnTo>
                  <a:pt x="5001078" y="499636"/>
                </a:lnTo>
                <a:cubicBezTo>
                  <a:pt x="5001078" y="554825"/>
                  <a:pt x="4956338" y="599565"/>
                  <a:pt x="4901149" y="599565"/>
                </a:cubicBezTo>
                <a:lnTo>
                  <a:pt x="4345410" y="599565"/>
                </a:lnTo>
                <a:lnTo>
                  <a:pt x="4045260" y="718051"/>
                </a:lnTo>
                <a:lnTo>
                  <a:pt x="4064410" y="599565"/>
                </a:lnTo>
                <a:lnTo>
                  <a:pt x="3977005" y="599565"/>
                </a:lnTo>
                <a:cubicBezTo>
                  <a:pt x="3921816" y="599565"/>
                  <a:pt x="3877076" y="554825"/>
                  <a:pt x="3877076" y="499636"/>
                </a:cubicBezTo>
                <a:lnTo>
                  <a:pt x="3877076" y="349746"/>
                </a:lnTo>
                <a:lnTo>
                  <a:pt x="3877076" y="99929"/>
                </a:lnTo>
                <a:cubicBezTo>
                  <a:pt x="3877076" y="44740"/>
                  <a:pt x="3921816" y="0"/>
                  <a:pt x="3977005" y="0"/>
                </a:cubicBezTo>
                <a:close/>
              </a:path>
            </a:pathLst>
          </a:custGeom>
          <a:blipFill>
            <a:blip r:embed="rId6" cstate="print">
              <a:alphaModFix amt="30000"/>
              <a:extLst>
                <a:ext uri="{28A0092B-C50C-407E-A947-70E740481C1C}">
                  <a14:useLocalDpi xmlns:a14="http://schemas.microsoft.com/office/drawing/2010/main" val="0"/>
                </a:ext>
              </a:extLst>
            </a:blip>
            <a:tile tx="0" ty="0" sx="100000" sy="100000" flip="none" algn="tl"/>
          </a:blip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a:endParaRPr lang="zh-CN" altLang="en-US" sz="2800" dirty="0">
              <a:solidFill>
                <a:schemeClr val="accent3"/>
              </a:solidFill>
            </a:endParaRPr>
          </a:p>
        </p:txBody>
      </p:sp>
    </p:spTree>
    <p:custDataLst>
      <p:tags r:id="rId1"/>
    </p:custDataLst>
    <p:extLst>
      <p:ext uri="{BB962C8B-B14F-4D97-AF65-F5344CB8AC3E}">
        <p14:creationId xmlns:p14="http://schemas.microsoft.com/office/powerpoint/2010/main" val="221027966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矩形 15">
            <a:extLst>
              <a:ext uri="{FF2B5EF4-FFF2-40B4-BE49-F238E27FC236}">
                <a16:creationId xmlns:a16="http://schemas.microsoft.com/office/drawing/2014/main" xmlns="" id="{0A43789A-CFDF-425F-B794-022BC735ACA1}"/>
              </a:ext>
            </a:extLst>
          </p:cNvPr>
          <p:cNvSpPr/>
          <p:nvPr/>
        </p:nvSpPr>
        <p:spPr>
          <a:xfrm>
            <a:off x="658812" y="530960"/>
            <a:ext cx="10850929" cy="4101200"/>
          </a:xfrm>
          <a:prstGeom prst="rect">
            <a:avLst/>
          </a:prstGeom>
          <a:pattFill prst="pct10">
            <a:fgClr>
              <a:schemeClr val="tx2">
                <a:lumMod val="10000"/>
                <a:lumOff val="90000"/>
              </a:schemeClr>
            </a:fgClr>
            <a:bgClr>
              <a:schemeClr val="bg1"/>
            </a:bgClr>
          </a:pattFill>
          <a:ln w="762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4400">
              <a:solidFill>
                <a:schemeClr val="accent1"/>
              </a:solidFill>
              <a:latin typeface="字魂43号-国潮手书" panose="00000500000000000000" pitchFamily="2" charset="-122"/>
              <a:ea typeface="字魂43号-国潮手书" panose="00000500000000000000" pitchFamily="2" charset="-122"/>
            </a:endParaRPr>
          </a:p>
        </p:txBody>
      </p:sp>
      <p:sp>
        <p:nvSpPr>
          <p:cNvPr id="56" name="椭圆 55">
            <a:extLst>
              <a:ext uri="{FF2B5EF4-FFF2-40B4-BE49-F238E27FC236}">
                <a16:creationId xmlns:a16="http://schemas.microsoft.com/office/drawing/2014/main" xmlns="" id="{5B361241-C29F-4B5D-882D-AA2A8811683A}"/>
              </a:ext>
            </a:extLst>
          </p:cNvPr>
          <p:cNvSpPr/>
          <p:nvPr/>
        </p:nvSpPr>
        <p:spPr>
          <a:xfrm rot="20480626">
            <a:off x="3432516" y="322661"/>
            <a:ext cx="1605673" cy="1605671"/>
          </a:xfrm>
          <a:prstGeom prst="ellipse">
            <a:avLst/>
          </a:prstGeom>
          <a:pattFill prst="dkUpDiag">
            <a:fgClr>
              <a:schemeClr val="accent1"/>
            </a:fgClr>
            <a:bgClr>
              <a:schemeClr val="accent1">
                <a:lumMod val="50000"/>
                <a:lumOff val="50000"/>
              </a:schemeClr>
            </a:bgClr>
          </a:pattFill>
          <a:ln w="381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zh-CN" altLang="en-US" sz="3600">
              <a:solidFill>
                <a:schemeClr val="accent3"/>
              </a:solidFill>
              <a:latin typeface="字魂43号-国潮手书" panose="00000500000000000000" pitchFamily="2" charset="-122"/>
              <a:ea typeface="字魂43号-国潮手书" panose="00000500000000000000" pitchFamily="2" charset="-122"/>
            </a:endParaRPr>
          </a:p>
        </p:txBody>
      </p:sp>
      <p:sp>
        <p:nvSpPr>
          <p:cNvPr id="57" name="Oval 18_1">
            <a:extLst>
              <a:ext uri="{FF2B5EF4-FFF2-40B4-BE49-F238E27FC236}">
                <a16:creationId xmlns:a16="http://schemas.microsoft.com/office/drawing/2014/main" xmlns="" id="{0FB76679-4AA0-4723-AF49-79643F093E4C}"/>
              </a:ext>
            </a:extLst>
          </p:cNvPr>
          <p:cNvSpPr/>
          <p:nvPr/>
        </p:nvSpPr>
        <p:spPr>
          <a:xfrm rot="20480626">
            <a:off x="3565642" y="455787"/>
            <a:ext cx="1339421" cy="1339419"/>
          </a:xfrm>
          <a:prstGeom prst="ellipse">
            <a:avLst/>
          </a:prstGeom>
          <a:pattFill prst="pct10">
            <a:fgClr>
              <a:schemeClr val="tx2">
                <a:lumMod val="10000"/>
                <a:lumOff val="90000"/>
              </a:schemeClr>
            </a:fgClr>
            <a:bgClr>
              <a:schemeClr val="bg1"/>
            </a:bgClr>
          </a:pattFill>
          <a:ln w="762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sz="4400">
              <a:solidFill>
                <a:schemeClr val="accent1"/>
              </a:solidFill>
              <a:latin typeface="字魂43号-国潮手书" panose="00000500000000000000" pitchFamily="2" charset="-122"/>
              <a:ea typeface="字魂43号-国潮手书" panose="00000500000000000000" pitchFamily="2" charset="-122"/>
            </a:endParaRPr>
          </a:p>
        </p:txBody>
      </p:sp>
      <p:sp>
        <p:nvSpPr>
          <p:cNvPr id="59" name="矩形 58">
            <a:extLst>
              <a:ext uri="{FF2B5EF4-FFF2-40B4-BE49-F238E27FC236}">
                <a16:creationId xmlns:a16="http://schemas.microsoft.com/office/drawing/2014/main" xmlns="" id="{BBC13A4D-471A-4FB7-8935-6D1BC7B8DB00}"/>
              </a:ext>
            </a:extLst>
          </p:cNvPr>
          <p:cNvSpPr/>
          <p:nvPr/>
        </p:nvSpPr>
        <p:spPr>
          <a:xfrm rot="20480626">
            <a:off x="3737946" y="1167542"/>
            <a:ext cx="1116011" cy="369332"/>
          </a:xfrm>
          <a:prstGeom prst="rect">
            <a:avLst/>
          </a:prstGeom>
        </p:spPr>
        <p:txBody>
          <a:bodyPr wrap="none">
            <a:spAutoFit/>
          </a:bodyPr>
          <a:lstStyle/>
          <a:p>
            <a:r>
              <a:rPr lang="zh-CN" altLang="en-US" smtClean="0">
                <a:solidFill>
                  <a:schemeClr val="accent1"/>
                </a:solidFill>
                <a:latin typeface="字魂43号-国潮手书" panose="00000500000000000000" pitchFamily="2" charset="-122"/>
                <a:ea typeface="字魂43号-国潮手书" panose="00000500000000000000" pitchFamily="2" charset="-122"/>
              </a:rPr>
              <a:t>爆</a:t>
            </a:r>
            <a:r>
              <a:rPr lang="zh-CN" altLang="en-US" sz="100" smtClean="0">
                <a:solidFill>
                  <a:schemeClr val="accent1"/>
                </a:solidFill>
                <a:latin typeface="字魂43号-国潮手书" panose="00000500000000000000" pitchFamily="2" charset="-122"/>
                <a:ea typeface="字魂43号-国潮手书" panose="00000500000000000000" pitchFamily="2" charset="-122"/>
              </a:rPr>
              <a:t> </a:t>
            </a:r>
            <a:r>
              <a:rPr lang="zh-CN" altLang="en-US" smtClean="0">
                <a:solidFill>
                  <a:schemeClr val="accent1"/>
                </a:solidFill>
                <a:latin typeface="字魂43号-国潮手书" panose="00000500000000000000" pitchFamily="2" charset="-122"/>
                <a:ea typeface="字魂43号-国潮手书" panose="00000500000000000000" pitchFamily="2" charset="-122"/>
              </a:rPr>
              <a:t>发</a:t>
            </a:r>
            <a:r>
              <a:rPr lang="zh-CN" altLang="en-US" dirty="0">
                <a:solidFill>
                  <a:schemeClr val="accent1"/>
                </a:solidFill>
                <a:latin typeface="字魂43号-国潮手书" panose="00000500000000000000" pitchFamily="2" charset="-122"/>
                <a:ea typeface="字魂43号-国潮手书" panose="00000500000000000000" pitchFamily="2" charset="-122"/>
              </a:rPr>
              <a:t>次数</a:t>
            </a:r>
          </a:p>
        </p:txBody>
      </p:sp>
      <p:sp>
        <p:nvSpPr>
          <p:cNvPr id="61" name="矩形 60">
            <a:extLst>
              <a:ext uri="{FF2B5EF4-FFF2-40B4-BE49-F238E27FC236}">
                <a16:creationId xmlns:a16="http://schemas.microsoft.com/office/drawing/2014/main" xmlns="" id="{8A292AE0-FC78-4466-A753-3373E3C5E9B0}"/>
              </a:ext>
            </a:extLst>
          </p:cNvPr>
          <p:cNvSpPr/>
          <p:nvPr/>
        </p:nvSpPr>
        <p:spPr>
          <a:xfrm rot="20480626">
            <a:off x="3842715" y="389079"/>
            <a:ext cx="596638" cy="1015663"/>
          </a:xfrm>
          <a:prstGeom prst="rect">
            <a:avLst/>
          </a:prstGeom>
        </p:spPr>
        <p:txBody>
          <a:bodyPr wrap="none">
            <a:spAutoFit/>
          </a:bodyPr>
          <a:lstStyle/>
          <a:p>
            <a:r>
              <a:rPr lang="en-US" altLang="zh-CN" sz="6000" dirty="0">
                <a:solidFill>
                  <a:schemeClr val="accent1"/>
                </a:solidFill>
                <a:latin typeface="字魂43号-国潮手书" panose="00000500000000000000" pitchFamily="2" charset="-122"/>
                <a:ea typeface="字魂43号-国潮手书" panose="00000500000000000000" pitchFamily="2" charset="-122"/>
              </a:rPr>
              <a:t>3</a:t>
            </a:r>
            <a:endParaRPr lang="zh-CN" altLang="en-US" sz="6000" dirty="0">
              <a:solidFill>
                <a:schemeClr val="accent1"/>
              </a:solidFill>
              <a:latin typeface="字魂43号-国潮手书" panose="00000500000000000000" pitchFamily="2" charset="-122"/>
              <a:ea typeface="字魂43号-国潮手书" panose="00000500000000000000" pitchFamily="2" charset="-122"/>
            </a:endParaRPr>
          </a:p>
        </p:txBody>
      </p:sp>
      <p:sp>
        <p:nvSpPr>
          <p:cNvPr id="69" name="矩形 68">
            <a:extLst>
              <a:ext uri="{FF2B5EF4-FFF2-40B4-BE49-F238E27FC236}">
                <a16:creationId xmlns:a16="http://schemas.microsoft.com/office/drawing/2014/main" xmlns="" id="{5591D098-B2C7-475F-B5C6-28CC437778EA}"/>
              </a:ext>
            </a:extLst>
          </p:cNvPr>
          <p:cNvSpPr/>
          <p:nvPr/>
        </p:nvSpPr>
        <p:spPr>
          <a:xfrm>
            <a:off x="658813" y="4761630"/>
            <a:ext cx="10874375" cy="1623498"/>
          </a:xfrm>
          <a:prstGeom prst="rect">
            <a:avLst/>
          </a:prstGeom>
          <a:pattFill prst="pct80">
            <a:fgClr>
              <a:schemeClr val="accent1"/>
            </a:fgClr>
            <a:bgClr>
              <a:schemeClr val="accent1">
                <a:lumMod val="75000"/>
                <a:lumOff val="25000"/>
              </a:schemeClr>
            </a:bgClr>
          </a:patt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70" name="直接连接符 69">
            <a:extLst>
              <a:ext uri="{FF2B5EF4-FFF2-40B4-BE49-F238E27FC236}">
                <a16:creationId xmlns:a16="http://schemas.microsoft.com/office/drawing/2014/main" xmlns="" id="{8800CCCF-628C-4A00-8261-2B4E33DD6557}"/>
              </a:ext>
            </a:extLst>
          </p:cNvPr>
          <p:cNvCxnSpPr>
            <a:cxnSpLocks/>
          </p:cNvCxnSpPr>
          <p:nvPr/>
        </p:nvCxnSpPr>
        <p:spPr>
          <a:xfrm>
            <a:off x="2646871" y="6516133"/>
            <a:ext cx="8807390" cy="0"/>
          </a:xfrm>
          <a:prstGeom prst="line">
            <a:avLst/>
          </a:prstGeom>
          <a:ln w="57150">
            <a:prstDash val="sysDot"/>
          </a:ln>
        </p:spPr>
        <p:style>
          <a:lnRef idx="1">
            <a:schemeClr val="accent1"/>
          </a:lnRef>
          <a:fillRef idx="0">
            <a:schemeClr val="accent1"/>
          </a:fillRef>
          <a:effectRef idx="0">
            <a:schemeClr val="accent1"/>
          </a:effectRef>
          <a:fontRef idx="minor">
            <a:schemeClr val="tx1"/>
          </a:fontRef>
        </p:style>
      </p:cxnSp>
      <p:sp>
        <p:nvSpPr>
          <p:cNvPr id="71" name="矩形 70">
            <a:extLst>
              <a:ext uri="{FF2B5EF4-FFF2-40B4-BE49-F238E27FC236}">
                <a16:creationId xmlns:a16="http://schemas.microsoft.com/office/drawing/2014/main" xmlns="" id="{021EB375-E988-4032-8B63-BFE464241AB9}"/>
              </a:ext>
            </a:extLst>
          </p:cNvPr>
          <p:cNvSpPr/>
          <p:nvPr/>
        </p:nvSpPr>
        <p:spPr>
          <a:xfrm>
            <a:off x="2726461" y="4730735"/>
            <a:ext cx="8656537" cy="1631216"/>
          </a:xfrm>
          <a:prstGeom prst="rect">
            <a:avLst/>
          </a:prstGeom>
        </p:spPr>
        <p:txBody>
          <a:bodyPr wrap="none">
            <a:spAutoFit/>
          </a:bodyPr>
          <a:lstStyle/>
          <a:p>
            <a:r>
              <a:rPr lang="en-US" altLang="zh-CN" sz="10000" smtClean="0">
                <a:solidFill>
                  <a:schemeClr val="bg1"/>
                </a:solidFill>
                <a:latin typeface="字魂43号-国潮手书" panose="00000500000000000000" pitchFamily="2" charset="-122"/>
                <a:ea typeface="字魂43号-国潮手书" panose="00000500000000000000" pitchFamily="2" charset="-122"/>
              </a:rPr>
              <a:t>1</a:t>
            </a:r>
            <a:r>
              <a:rPr lang="en-US" altLang="zh-CN" sz="100" smtClean="0">
                <a:solidFill>
                  <a:schemeClr val="bg1"/>
                </a:solidFill>
                <a:latin typeface="字魂43号-国潮手书" panose="00000500000000000000" pitchFamily="2" charset="-122"/>
                <a:ea typeface="字魂43号-国潮手书" panose="00000500000000000000" pitchFamily="2" charset="-122"/>
              </a:rPr>
              <a:t> </a:t>
            </a:r>
            <a:r>
              <a:rPr lang="en-US" altLang="zh-CN" sz="10000" smtClean="0">
                <a:solidFill>
                  <a:schemeClr val="bg1"/>
                </a:solidFill>
                <a:latin typeface="字魂43号-国潮手书" panose="00000500000000000000" pitchFamily="2" charset="-122"/>
                <a:ea typeface="字魂43号-国潮手书" panose="00000500000000000000" pitchFamily="2" charset="-122"/>
              </a:rPr>
              <a:t>35,000,000</a:t>
            </a:r>
            <a:endParaRPr lang="zh-CN" altLang="en-US" sz="10000" dirty="0">
              <a:solidFill>
                <a:schemeClr val="bg1"/>
              </a:solidFill>
              <a:latin typeface="字魂43号-国潮手书" panose="00000500000000000000" pitchFamily="2" charset="-122"/>
              <a:ea typeface="字魂43号-国潮手书" panose="00000500000000000000" pitchFamily="2" charset="-122"/>
            </a:endParaRPr>
          </a:p>
        </p:txBody>
      </p:sp>
      <p:sp>
        <p:nvSpPr>
          <p:cNvPr id="72" name="椭圆 71">
            <a:extLst>
              <a:ext uri="{FF2B5EF4-FFF2-40B4-BE49-F238E27FC236}">
                <a16:creationId xmlns:a16="http://schemas.microsoft.com/office/drawing/2014/main" xmlns="" id="{BF82B21A-DF94-4C94-96DC-B04E4FD4F773}"/>
              </a:ext>
            </a:extLst>
          </p:cNvPr>
          <p:cNvSpPr/>
          <p:nvPr/>
        </p:nvSpPr>
        <p:spPr>
          <a:xfrm>
            <a:off x="10081360" y="5519924"/>
            <a:ext cx="487251" cy="487251"/>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400" b="1" dirty="0">
                <a:solidFill>
                  <a:schemeClr val="accent1"/>
                </a:solidFill>
              </a:rPr>
              <a:t>人</a:t>
            </a:r>
          </a:p>
        </p:txBody>
      </p:sp>
      <p:sp>
        <p:nvSpPr>
          <p:cNvPr id="73" name="矩形 72">
            <a:extLst>
              <a:ext uri="{FF2B5EF4-FFF2-40B4-BE49-F238E27FC236}">
                <a16:creationId xmlns:a16="http://schemas.microsoft.com/office/drawing/2014/main" xmlns="" id="{6A83813B-BB82-4ACC-8488-3FB0731D6CEE}"/>
              </a:ext>
            </a:extLst>
          </p:cNvPr>
          <p:cNvSpPr/>
          <p:nvPr/>
        </p:nvSpPr>
        <p:spPr>
          <a:xfrm>
            <a:off x="1014811" y="5064767"/>
            <a:ext cx="1461547" cy="1461547"/>
          </a:xfrm>
          <a:prstGeom prst="rect">
            <a:avLst/>
          </a:prstGeom>
          <a:pattFill prst="pct10">
            <a:fgClr>
              <a:schemeClr val="tx2">
                <a:lumMod val="10000"/>
                <a:lumOff val="90000"/>
              </a:schemeClr>
            </a:fgClr>
            <a:bgClr>
              <a:schemeClr val="bg1"/>
            </a:bgClr>
          </a:pattFill>
          <a:ln w="762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80000"/>
              </a:lnSpc>
            </a:pPr>
            <a:r>
              <a:rPr lang="zh-CN" altLang="en-US" sz="4000" smtClean="0">
                <a:solidFill>
                  <a:schemeClr val="accent1"/>
                </a:solidFill>
                <a:latin typeface="字魂43号-国潮手书" panose="00000500000000000000" pitchFamily="2" charset="-122"/>
                <a:ea typeface="字魂43号-国潮手书" panose="00000500000000000000" pitchFamily="2" charset="-122"/>
              </a:rPr>
              <a:t>死</a:t>
            </a:r>
            <a:r>
              <a:rPr lang="zh-CN" altLang="en-US" sz="100" smtClean="0">
                <a:solidFill>
                  <a:schemeClr val="accent1"/>
                </a:solidFill>
                <a:latin typeface="字魂43号-国潮手书" panose="00000500000000000000" pitchFamily="2" charset="-122"/>
                <a:ea typeface="字魂43号-国潮手书" panose="00000500000000000000" pitchFamily="2" charset="-122"/>
              </a:rPr>
              <a:t> </a:t>
            </a:r>
            <a:r>
              <a:rPr lang="zh-CN" altLang="en-US" sz="4000" smtClean="0">
                <a:solidFill>
                  <a:schemeClr val="accent1"/>
                </a:solidFill>
                <a:latin typeface="字魂43号-国潮手书" panose="00000500000000000000" pitchFamily="2" charset="-122"/>
                <a:ea typeface="字魂43号-国潮手书" panose="00000500000000000000" pitchFamily="2" charset="-122"/>
              </a:rPr>
              <a:t>亡</a:t>
            </a:r>
            <a:endParaRPr lang="en-US" altLang="zh-CN" sz="4000" dirty="0">
              <a:solidFill>
                <a:schemeClr val="accent1"/>
              </a:solidFill>
              <a:latin typeface="字魂43号-国潮手书" panose="00000500000000000000" pitchFamily="2" charset="-122"/>
              <a:ea typeface="字魂43号-国潮手书" panose="00000500000000000000" pitchFamily="2" charset="-122"/>
            </a:endParaRPr>
          </a:p>
          <a:p>
            <a:pPr algn="ctr">
              <a:lnSpc>
                <a:spcPct val="80000"/>
              </a:lnSpc>
            </a:pPr>
            <a:r>
              <a:rPr lang="zh-CN" altLang="en-US" sz="4000" dirty="0">
                <a:solidFill>
                  <a:schemeClr val="accent1"/>
                </a:solidFill>
                <a:latin typeface="字魂43号-国潮手书" panose="00000500000000000000" pitchFamily="2" charset="-122"/>
                <a:ea typeface="字魂43号-国潮手书" panose="00000500000000000000" pitchFamily="2" charset="-122"/>
              </a:rPr>
              <a:t>人数</a:t>
            </a:r>
          </a:p>
        </p:txBody>
      </p:sp>
      <p:sp>
        <p:nvSpPr>
          <p:cNvPr id="4" name="任意多边形: 形状 3">
            <a:extLst>
              <a:ext uri="{FF2B5EF4-FFF2-40B4-BE49-F238E27FC236}">
                <a16:creationId xmlns:a16="http://schemas.microsoft.com/office/drawing/2014/main" xmlns="" id="{E4C845FA-3231-468F-A688-1A882516113B}"/>
              </a:ext>
            </a:extLst>
          </p:cNvPr>
          <p:cNvSpPr/>
          <p:nvPr/>
        </p:nvSpPr>
        <p:spPr>
          <a:xfrm>
            <a:off x="2996838" y="1070883"/>
            <a:ext cx="7124700" cy="4133850"/>
          </a:xfrm>
          <a:custGeom>
            <a:avLst/>
            <a:gdLst>
              <a:gd name="connsiteX0" fmla="*/ 5210175 w 7124700"/>
              <a:gd name="connsiteY0" fmla="*/ 1752600 h 4133850"/>
              <a:gd name="connsiteX1" fmla="*/ 6153150 w 7124700"/>
              <a:gd name="connsiteY1" fmla="*/ 1666875 h 4133850"/>
              <a:gd name="connsiteX2" fmla="*/ 6419850 w 7124700"/>
              <a:gd name="connsiteY2" fmla="*/ 1476375 h 4133850"/>
              <a:gd name="connsiteX3" fmla="*/ 6686550 w 7124700"/>
              <a:gd name="connsiteY3" fmla="*/ 914400 h 4133850"/>
              <a:gd name="connsiteX4" fmla="*/ 6629400 w 7124700"/>
              <a:gd name="connsiteY4" fmla="*/ 714375 h 4133850"/>
              <a:gd name="connsiteX5" fmla="*/ 5810250 w 7124700"/>
              <a:gd name="connsiteY5" fmla="*/ 295275 h 4133850"/>
              <a:gd name="connsiteX6" fmla="*/ 5238750 w 7124700"/>
              <a:gd name="connsiteY6" fmla="*/ 295275 h 4133850"/>
              <a:gd name="connsiteX7" fmla="*/ 5038725 w 7124700"/>
              <a:gd name="connsiteY7" fmla="*/ 0 h 4133850"/>
              <a:gd name="connsiteX8" fmla="*/ 4714875 w 7124700"/>
              <a:gd name="connsiteY8" fmla="*/ 38100 h 4133850"/>
              <a:gd name="connsiteX9" fmla="*/ 4448175 w 7124700"/>
              <a:gd name="connsiteY9" fmla="*/ 247650 h 4133850"/>
              <a:gd name="connsiteX10" fmla="*/ 3724275 w 7124700"/>
              <a:gd name="connsiteY10" fmla="*/ 485775 h 4133850"/>
              <a:gd name="connsiteX11" fmla="*/ 2524125 w 7124700"/>
              <a:gd name="connsiteY11" fmla="*/ 209550 h 4133850"/>
              <a:gd name="connsiteX12" fmla="*/ 1409700 w 7124700"/>
              <a:gd name="connsiteY12" fmla="*/ 390525 h 4133850"/>
              <a:gd name="connsiteX13" fmla="*/ 190500 w 7124700"/>
              <a:gd name="connsiteY13" fmla="*/ 1228725 h 4133850"/>
              <a:gd name="connsiteX14" fmla="*/ 0 w 7124700"/>
              <a:gd name="connsiteY14" fmla="*/ 2447925 h 4133850"/>
              <a:gd name="connsiteX15" fmla="*/ 152400 w 7124700"/>
              <a:gd name="connsiteY15" fmla="*/ 2790825 h 4133850"/>
              <a:gd name="connsiteX16" fmla="*/ 161925 w 7124700"/>
              <a:gd name="connsiteY16" fmla="*/ 3343275 h 4133850"/>
              <a:gd name="connsiteX17" fmla="*/ 914400 w 7124700"/>
              <a:gd name="connsiteY17" fmla="*/ 3600450 h 4133850"/>
              <a:gd name="connsiteX18" fmla="*/ 2314575 w 7124700"/>
              <a:gd name="connsiteY18" fmla="*/ 3838575 h 4133850"/>
              <a:gd name="connsiteX19" fmla="*/ 6619875 w 7124700"/>
              <a:gd name="connsiteY19" fmla="*/ 4133850 h 4133850"/>
              <a:gd name="connsiteX20" fmla="*/ 7124700 w 7124700"/>
              <a:gd name="connsiteY20" fmla="*/ 3867150 h 4133850"/>
              <a:gd name="connsiteX21" fmla="*/ 6972300 w 7124700"/>
              <a:gd name="connsiteY21" fmla="*/ 3743325 h 4133850"/>
              <a:gd name="connsiteX22" fmla="*/ 5353050 w 7124700"/>
              <a:gd name="connsiteY22" fmla="*/ 3648075 h 4133850"/>
              <a:gd name="connsiteX23" fmla="*/ 3400425 w 7124700"/>
              <a:gd name="connsiteY23" fmla="*/ 3495675 h 4133850"/>
              <a:gd name="connsiteX24" fmla="*/ 3609975 w 7124700"/>
              <a:gd name="connsiteY24" fmla="*/ 3362325 h 4133850"/>
              <a:gd name="connsiteX25" fmla="*/ 3438525 w 7124700"/>
              <a:gd name="connsiteY25" fmla="*/ 3162300 h 4133850"/>
              <a:gd name="connsiteX26" fmla="*/ 3086100 w 7124700"/>
              <a:gd name="connsiteY26" fmla="*/ 3124200 h 4133850"/>
              <a:gd name="connsiteX27" fmla="*/ 3238500 w 7124700"/>
              <a:gd name="connsiteY27" fmla="*/ 2943225 h 4133850"/>
              <a:gd name="connsiteX28" fmla="*/ 3895725 w 7124700"/>
              <a:gd name="connsiteY28" fmla="*/ 2952750 h 4133850"/>
              <a:gd name="connsiteX29" fmla="*/ 4229100 w 7124700"/>
              <a:gd name="connsiteY29" fmla="*/ 3295650 h 4133850"/>
              <a:gd name="connsiteX30" fmla="*/ 4486275 w 7124700"/>
              <a:gd name="connsiteY30" fmla="*/ 3476625 h 4133850"/>
              <a:gd name="connsiteX31" fmla="*/ 4819650 w 7124700"/>
              <a:gd name="connsiteY31" fmla="*/ 3543300 h 4133850"/>
              <a:gd name="connsiteX32" fmla="*/ 5391150 w 7124700"/>
              <a:gd name="connsiteY32" fmla="*/ 3524250 h 4133850"/>
              <a:gd name="connsiteX33" fmla="*/ 5362575 w 7124700"/>
              <a:gd name="connsiteY33" fmla="*/ 3324225 h 4133850"/>
              <a:gd name="connsiteX34" fmla="*/ 4943475 w 7124700"/>
              <a:gd name="connsiteY34" fmla="*/ 2990850 h 4133850"/>
              <a:gd name="connsiteX35" fmla="*/ 4781550 w 7124700"/>
              <a:gd name="connsiteY35" fmla="*/ 2447925 h 4133850"/>
              <a:gd name="connsiteX36" fmla="*/ 5210175 w 7124700"/>
              <a:gd name="connsiteY36" fmla="*/ 1752600 h 41338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7124700" h="4133850">
                <a:moveTo>
                  <a:pt x="5210175" y="1752600"/>
                </a:moveTo>
                <a:lnTo>
                  <a:pt x="6153150" y="1666875"/>
                </a:lnTo>
                <a:lnTo>
                  <a:pt x="6419850" y="1476375"/>
                </a:lnTo>
                <a:lnTo>
                  <a:pt x="6686550" y="914400"/>
                </a:lnTo>
                <a:lnTo>
                  <a:pt x="6629400" y="714375"/>
                </a:lnTo>
                <a:lnTo>
                  <a:pt x="5810250" y="295275"/>
                </a:lnTo>
                <a:lnTo>
                  <a:pt x="5238750" y="295275"/>
                </a:lnTo>
                <a:lnTo>
                  <a:pt x="5038725" y="0"/>
                </a:lnTo>
                <a:lnTo>
                  <a:pt x="4714875" y="38100"/>
                </a:lnTo>
                <a:lnTo>
                  <a:pt x="4448175" y="247650"/>
                </a:lnTo>
                <a:lnTo>
                  <a:pt x="3724275" y="485775"/>
                </a:lnTo>
                <a:lnTo>
                  <a:pt x="2524125" y="209550"/>
                </a:lnTo>
                <a:lnTo>
                  <a:pt x="1409700" y="390525"/>
                </a:lnTo>
                <a:lnTo>
                  <a:pt x="190500" y="1228725"/>
                </a:lnTo>
                <a:lnTo>
                  <a:pt x="0" y="2447925"/>
                </a:lnTo>
                <a:lnTo>
                  <a:pt x="152400" y="2790825"/>
                </a:lnTo>
                <a:lnTo>
                  <a:pt x="161925" y="3343275"/>
                </a:lnTo>
                <a:lnTo>
                  <a:pt x="914400" y="3600450"/>
                </a:lnTo>
                <a:lnTo>
                  <a:pt x="2314575" y="3838575"/>
                </a:lnTo>
                <a:lnTo>
                  <a:pt x="6619875" y="4133850"/>
                </a:lnTo>
                <a:lnTo>
                  <a:pt x="7124700" y="3867150"/>
                </a:lnTo>
                <a:lnTo>
                  <a:pt x="6972300" y="3743325"/>
                </a:lnTo>
                <a:lnTo>
                  <a:pt x="5353050" y="3648075"/>
                </a:lnTo>
                <a:lnTo>
                  <a:pt x="3400425" y="3495675"/>
                </a:lnTo>
                <a:lnTo>
                  <a:pt x="3609975" y="3362325"/>
                </a:lnTo>
                <a:lnTo>
                  <a:pt x="3438525" y="3162300"/>
                </a:lnTo>
                <a:lnTo>
                  <a:pt x="3086100" y="3124200"/>
                </a:lnTo>
                <a:lnTo>
                  <a:pt x="3238500" y="2943225"/>
                </a:lnTo>
                <a:lnTo>
                  <a:pt x="3895725" y="2952750"/>
                </a:lnTo>
                <a:lnTo>
                  <a:pt x="4229100" y="3295650"/>
                </a:lnTo>
                <a:lnTo>
                  <a:pt x="4486275" y="3476625"/>
                </a:lnTo>
                <a:lnTo>
                  <a:pt x="4819650" y="3543300"/>
                </a:lnTo>
                <a:lnTo>
                  <a:pt x="5391150" y="3524250"/>
                </a:lnTo>
                <a:lnTo>
                  <a:pt x="5362575" y="3324225"/>
                </a:lnTo>
                <a:lnTo>
                  <a:pt x="4943475" y="2990850"/>
                </a:lnTo>
                <a:lnTo>
                  <a:pt x="4781550" y="2447925"/>
                </a:lnTo>
                <a:lnTo>
                  <a:pt x="5210175" y="1752600"/>
                </a:lnTo>
                <a:close/>
              </a:path>
            </a:pathLst>
          </a:custGeom>
          <a:solidFill>
            <a:schemeClr val="tx2">
              <a:lumMod val="25000"/>
              <a:lumOff val="75000"/>
              <a:alpha val="6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p>
        </p:txBody>
      </p:sp>
      <p:sp>
        <p:nvSpPr>
          <p:cNvPr id="32" name="任意多边形: 形状 31">
            <a:extLst>
              <a:ext uri="{FF2B5EF4-FFF2-40B4-BE49-F238E27FC236}">
                <a16:creationId xmlns:a16="http://schemas.microsoft.com/office/drawing/2014/main" xmlns="" id="{A1033C00-0619-458C-A0C7-D371CBF946F3}"/>
              </a:ext>
            </a:extLst>
          </p:cNvPr>
          <p:cNvSpPr/>
          <p:nvPr/>
        </p:nvSpPr>
        <p:spPr>
          <a:xfrm>
            <a:off x="9332930" y="3974929"/>
            <a:ext cx="2080999" cy="516739"/>
          </a:xfrm>
          <a:custGeom>
            <a:avLst/>
            <a:gdLst>
              <a:gd name="connsiteX0" fmla="*/ 2558091 w 5001078"/>
              <a:gd name="connsiteY0" fmla="*/ 592868 h 1241833"/>
              <a:gd name="connsiteX1" fmla="*/ 2426091 w 5001078"/>
              <a:gd name="connsiteY1" fmla="*/ 659401 h 1241833"/>
              <a:gd name="connsiteX2" fmla="*/ 2378059 w 5001078"/>
              <a:gd name="connsiteY2" fmla="*/ 839788 h 1241833"/>
              <a:gd name="connsiteX3" fmla="*/ 2424313 w 5001078"/>
              <a:gd name="connsiteY3" fmla="*/ 1006654 h 1241833"/>
              <a:gd name="connsiteX4" fmla="*/ 2551686 w 5001078"/>
              <a:gd name="connsiteY4" fmla="*/ 1065360 h 1241833"/>
              <a:gd name="connsiteX5" fmla="*/ 2676925 w 5001078"/>
              <a:gd name="connsiteY5" fmla="*/ 1003452 h 1241833"/>
              <a:gd name="connsiteX6" fmla="*/ 2726024 w 5001078"/>
              <a:gd name="connsiteY6" fmla="*/ 842634 h 1241833"/>
              <a:gd name="connsiteX7" fmla="*/ 2726024 w 5001078"/>
              <a:gd name="connsiteY7" fmla="*/ 777168 h 1241833"/>
              <a:gd name="connsiteX8" fmla="*/ 2677993 w 5001078"/>
              <a:gd name="connsiteY8" fmla="*/ 645169 h 1241833"/>
              <a:gd name="connsiteX9" fmla="*/ 2558091 w 5001078"/>
              <a:gd name="connsiteY9" fmla="*/ 592868 h 1241833"/>
              <a:gd name="connsiteX10" fmla="*/ 3505446 w 5001078"/>
              <a:gd name="connsiteY10" fmla="*/ 573655 h 1241833"/>
              <a:gd name="connsiteX11" fmla="*/ 3400843 w 5001078"/>
              <a:gd name="connsiteY11" fmla="*/ 622043 h 1241833"/>
              <a:gd name="connsiteX12" fmla="*/ 3343917 w 5001078"/>
              <a:gd name="connsiteY12" fmla="*/ 750128 h 1241833"/>
              <a:gd name="connsiteX13" fmla="*/ 3648475 w 5001078"/>
              <a:gd name="connsiteY13" fmla="*/ 750128 h 1241833"/>
              <a:gd name="connsiteX14" fmla="*/ 3505446 w 5001078"/>
              <a:gd name="connsiteY14" fmla="*/ 573655 h 1241833"/>
              <a:gd name="connsiteX15" fmla="*/ 1760153 w 5001078"/>
              <a:gd name="connsiteY15" fmla="*/ 435608 h 1241833"/>
              <a:gd name="connsiteX16" fmla="*/ 1989283 w 5001078"/>
              <a:gd name="connsiteY16" fmla="*/ 435608 h 1241833"/>
              <a:gd name="connsiteX17" fmla="*/ 1989283 w 5001078"/>
              <a:gd name="connsiteY17" fmla="*/ 1222620 h 1241833"/>
              <a:gd name="connsiteX18" fmla="*/ 1760153 w 5001078"/>
              <a:gd name="connsiteY18" fmla="*/ 1222620 h 1241833"/>
              <a:gd name="connsiteX19" fmla="*/ 17078 w 5001078"/>
              <a:gd name="connsiteY19" fmla="*/ 435608 h 1241833"/>
              <a:gd name="connsiteX20" fmla="*/ 246208 w 5001078"/>
              <a:gd name="connsiteY20" fmla="*/ 435608 h 1241833"/>
              <a:gd name="connsiteX21" fmla="*/ 246208 w 5001078"/>
              <a:gd name="connsiteY21" fmla="*/ 1222620 h 1241833"/>
              <a:gd name="connsiteX22" fmla="*/ 17078 w 5001078"/>
              <a:gd name="connsiteY22" fmla="*/ 1222620 h 1241833"/>
              <a:gd name="connsiteX23" fmla="*/ 3506869 w 5001078"/>
              <a:gd name="connsiteY23" fmla="*/ 416395 h 1241833"/>
              <a:gd name="connsiteX24" fmla="*/ 3768377 w 5001078"/>
              <a:gd name="connsiteY24" fmla="*/ 517796 h 1241833"/>
              <a:gd name="connsiteX25" fmla="*/ 3862662 w 5001078"/>
              <a:gd name="connsiteY25" fmla="*/ 796381 h 1241833"/>
              <a:gd name="connsiteX26" fmla="*/ 3862662 w 5001078"/>
              <a:gd name="connsiteY26" fmla="*/ 893868 h 1241833"/>
              <a:gd name="connsiteX27" fmla="*/ 3344628 w 5001078"/>
              <a:gd name="connsiteY27" fmla="*/ 893868 h 1241833"/>
              <a:gd name="connsiteX28" fmla="*/ 3565219 w 5001078"/>
              <a:gd name="connsiteY28" fmla="*/ 1076745 h 1241833"/>
              <a:gd name="connsiteX29" fmla="*/ 3795061 w 5001078"/>
              <a:gd name="connsiteY29" fmla="*/ 1012703 h 1241833"/>
              <a:gd name="connsiteX30" fmla="*/ 3795061 w 5001078"/>
              <a:gd name="connsiteY30" fmla="*/ 1181348 h 1241833"/>
              <a:gd name="connsiteX31" fmla="*/ 3513274 w 5001078"/>
              <a:gd name="connsiteY31" fmla="*/ 1241833 h 1241833"/>
              <a:gd name="connsiteX32" fmla="*/ 3221169 w 5001078"/>
              <a:gd name="connsiteY32" fmla="*/ 1135807 h 1241833"/>
              <a:gd name="connsiteX33" fmla="*/ 3116921 w 5001078"/>
              <a:gd name="connsiteY33" fmla="*/ 840499 h 1241833"/>
              <a:gd name="connsiteX34" fmla="*/ 3227929 w 5001078"/>
              <a:gd name="connsiteY34" fmla="*/ 534162 h 1241833"/>
              <a:gd name="connsiteX35" fmla="*/ 3506869 w 5001078"/>
              <a:gd name="connsiteY35" fmla="*/ 416395 h 1241833"/>
              <a:gd name="connsiteX36" fmla="*/ 4744735 w 5001078"/>
              <a:gd name="connsiteY36" fmla="*/ 353465 h 1241833"/>
              <a:gd name="connsiteX37" fmla="*/ 4801132 w 5001078"/>
              <a:gd name="connsiteY37" fmla="*/ 353465 h 1241833"/>
              <a:gd name="connsiteX38" fmla="*/ 4801132 w 5001078"/>
              <a:gd name="connsiteY38" fmla="*/ 424660 h 1241833"/>
              <a:gd name="connsiteX39" fmla="*/ 4744735 w 5001078"/>
              <a:gd name="connsiteY39" fmla="*/ 424660 h 1241833"/>
              <a:gd name="connsiteX40" fmla="*/ 4548747 w 5001078"/>
              <a:gd name="connsiteY40" fmla="*/ 353465 h 1241833"/>
              <a:gd name="connsiteX41" fmla="*/ 4604744 w 5001078"/>
              <a:gd name="connsiteY41" fmla="*/ 353465 h 1241833"/>
              <a:gd name="connsiteX42" fmla="*/ 4604744 w 5001078"/>
              <a:gd name="connsiteY42" fmla="*/ 424660 h 1241833"/>
              <a:gd name="connsiteX43" fmla="*/ 4548747 w 5001078"/>
              <a:gd name="connsiteY43" fmla="*/ 424660 h 1241833"/>
              <a:gd name="connsiteX44" fmla="*/ 4689538 w 5001078"/>
              <a:gd name="connsiteY44" fmla="*/ 304667 h 1241833"/>
              <a:gd name="connsiteX45" fmla="*/ 4689538 w 5001078"/>
              <a:gd name="connsiteY45" fmla="*/ 492255 h 1241833"/>
              <a:gd name="connsiteX46" fmla="*/ 4744734 w 5001078"/>
              <a:gd name="connsiteY46" fmla="*/ 492255 h 1241833"/>
              <a:gd name="connsiteX47" fmla="*/ 4744734 w 5001078"/>
              <a:gd name="connsiteY47" fmla="*/ 473456 h 1241833"/>
              <a:gd name="connsiteX48" fmla="*/ 4801131 w 5001078"/>
              <a:gd name="connsiteY48" fmla="*/ 473456 h 1241833"/>
              <a:gd name="connsiteX49" fmla="*/ 4801131 w 5001078"/>
              <a:gd name="connsiteY49" fmla="*/ 492255 h 1241833"/>
              <a:gd name="connsiteX50" fmla="*/ 4856327 w 5001078"/>
              <a:gd name="connsiteY50" fmla="*/ 492255 h 1241833"/>
              <a:gd name="connsiteX51" fmla="*/ 4856327 w 5001078"/>
              <a:gd name="connsiteY51" fmla="*/ 304667 h 1241833"/>
              <a:gd name="connsiteX52" fmla="*/ 4493550 w 5001078"/>
              <a:gd name="connsiteY52" fmla="*/ 304667 h 1241833"/>
              <a:gd name="connsiteX53" fmla="*/ 4493550 w 5001078"/>
              <a:gd name="connsiteY53" fmla="*/ 492255 h 1241833"/>
              <a:gd name="connsiteX54" fmla="*/ 4548746 w 5001078"/>
              <a:gd name="connsiteY54" fmla="*/ 492255 h 1241833"/>
              <a:gd name="connsiteX55" fmla="*/ 4548746 w 5001078"/>
              <a:gd name="connsiteY55" fmla="*/ 473456 h 1241833"/>
              <a:gd name="connsiteX56" fmla="*/ 4604743 w 5001078"/>
              <a:gd name="connsiteY56" fmla="*/ 473456 h 1241833"/>
              <a:gd name="connsiteX57" fmla="*/ 4604743 w 5001078"/>
              <a:gd name="connsiteY57" fmla="*/ 492255 h 1241833"/>
              <a:gd name="connsiteX58" fmla="*/ 4659939 w 5001078"/>
              <a:gd name="connsiteY58" fmla="*/ 492255 h 1241833"/>
              <a:gd name="connsiteX59" fmla="*/ 4659939 w 5001078"/>
              <a:gd name="connsiteY59" fmla="*/ 304667 h 1241833"/>
              <a:gd name="connsiteX60" fmla="*/ 4590345 w 5001078"/>
              <a:gd name="connsiteY60" fmla="*/ 171076 h 1241833"/>
              <a:gd name="connsiteX61" fmla="*/ 4759934 w 5001078"/>
              <a:gd name="connsiteY61" fmla="*/ 171076 h 1241833"/>
              <a:gd name="connsiteX62" fmla="*/ 4759934 w 5001078"/>
              <a:gd name="connsiteY62" fmla="*/ 223073 h 1241833"/>
              <a:gd name="connsiteX63" fmla="*/ 4590345 w 5001078"/>
              <a:gd name="connsiteY63" fmla="*/ 223073 h 1241833"/>
              <a:gd name="connsiteX64" fmla="*/ 4531147 w 5001078"/>
              <a:gd name="connsiteY64" fmla="*/ 120678 h 1241833"/>
              <a:gd name="connsiteX65" fmla="*/ 4531147 w 5001078"/>
              <a:gd name="connsiteY65" fmla="*/ 273469 h 1241833"/>
              <a:gd name="connsiteX66" fmla="*/ 4819130 w 5001078"/>
              <a:gd name="connsiteY66" fmla="*/ 273469 h 1241833"/>
              <a:gd name="connsiteX67" fmla="*/ 4819130 w 5001078"/>
              <a:gd name="connsiteY67" fmla="*/ 120678 h 1241833"/>
              <a:gd name="connsiteX68" fmla="*/ 4215316 w 5001078"/>
              <a:gd name="connsiteY68" fmla="*/ 106679 h 1241833"/>
              <a:gd name="connsiteX69" fmla="*/ 4215316 w 5001078"/>
              <a:gd name="connsiteY69" fmla="*/ 241871 h 1241833"/>
              <a:gd name="connsiteX70" fmla="*/ 4138520 w 5001078"/>
              <a:gd name="connsiteY70" fmla="*/ 241871 h 1241833"/>
              <a:gd name="connsiteX71" fmla="*/ 4138520 w 5001078"/>
              <a:gd name="connsiteY71" fmla="*/ 141477 h 1241833"/>
              <a:gd name="connsiteX72" fmla="*/ 4082524 w 5001078"/>
              <a:gd name="connsiteY72" fmla="*/ 141477 h 1241833"/>
              <a:gd name="connsiteX73" fmla="*/ 4082524 w 5001078"/>
              <a:gd name="connsiteY73" fmla="*/ 294667 h 1241833"/>
              <a:gd name="connsiteX74" fmla="*/ 4215316 w 5001078"/>
              <a:gd name="connsiteY74" fmla="*/ 294667 h 1241833"/>
              <a:gd name="connsiteX75" fmla="*/ 4215316 w 5001078"/>
              <a:gd name="connsiteY75" fmla="*/ 427459 h 1241833"/>
              <a:gd name="connsiteX76" fmla="*/ 4124121 w 5001078"/>
              <a:gd name="connsiteY76" fmla="*/ 427459 h 1241833"/>
              <a:gd name="connsiteX77" fmla="*/ 4124121 w 5001078"/>
              <a:gd name="connsiteY77" fmla="*/ 329465 h 1241833"/>
              <a:gd name="connsiteX78" fmla="*/ 4068125 w 5001078"/>
              <a:gd name="connsiteY78" fmla="*/ 329465 h 1241833"/>
              <a:gd name="connsiteX79" fmla="*/ 4068125 w 5001078"/>
              <a:gd name="connsiteY79" fmla="*/ 480256 h 1241833"/>
              <a:gd name="connsiteX80" fmla="*/ 4366906 w 5001078"/>
              <a:gd name="connsiteY80" fmla="*/ 480256 h 1241833"/>
              <a:gd name="connsiteX81" fmla="*/ 4366906 w 5001078"/>
              <a:gd name="connsiteY81" fmla="*/ 499055 h 1241833"/>
              <a:gd name="connsiteX82" fmla="*/ 4422903 w 5001078"/>
              <a:gd name="connsiteY82" fmla="*/ 499055 h 1241833"/>
              <a:gd name="connsiteX83" fmla="*/ 4422903 w 5001078"/>
              <a:gd name="connsiteY83" fmla="*/ 329465 h 1241833"/>
              <a:gd name="connsiteX84" fmla="*/ 4366906 w 5001078"/>
              <a:gd name="connsiteY84" fmla="*/ 329465 h 1241833"/>
              <a:gd name="connsiteX85" fmla="*/ 4366906 w 5001078"/>
              <a:gd name="connsiteY85" fmla="*/ 427459 h 1241833"/>
              <a:gd name="connsiteX86" fmla="*/ 4275312 w 5001078"/>
              <a:gd name="connsiteY86" fmla="*/ 427459 h 1241833"/>
              <a:gd name="connsiteX87" fmla="*/ 4275312 w 5001078"/>
              <a:gd name="connsiteY87" fmla="*/ 294667 h 1241833"/>
              <a:gd name="connsiteX88" fmla="*/ 4408504 w 5001078"/>
              <a:gd name="connsiteY88" fmla="*/ 294667 h 1241833"/>
              <a:gd name="connsiteX89" fmla="*/ 4408504 w 5001078"/>
              <a:gd name="connsiteY89" fmla="*/ 141477 h 1241833"/>
              <a:gd name="connsiteX90" fmla="*/ 4352507 w 5001078"/>
              <a:gd name="connsiteY90" fmla="*/ 141477 h 1241833"/>
              <a:gd name="connsiteX91" fmla="*/ 4352507 w 5001078"/>
              <a:gd name="connsiteY91" fmla="*/ 241871 h 1241833"/>
              <a:gd name="connsiteX92" fmla="*/ 4275312 w 5001078"/>
              <a:gd name="connsiteY92" fmla="*/ 241871 h 1241833"/>
              <a:gd name="connsiteX93" fmla="*/ 4275312 w 5001078"/>
              <a:gd name="connsiteY93" fmla="*/ 106679 h 1241833"/>
              <a:gd name="connsiteX94" fmla="*/ 853716 w 5001078"/>
              <a:gd name="connsiteY94" fmla="*/ 101875 h 1241833"/>
              <a:gd name="connsiteX95" fmla="*/ 1124829 w 5001078"/>
              <a:gd name="connsiteY95" fmla="*/ 143858 h 1241833"/>
              <a:gd name="connsiteX96" fmla="*/ 1124829 w 5001078"/>
              <a:gd name="connsiteY96" fmla="*/ 364449 h 1241833"/>
              <a:gd name="connsiteX97" fmla="*/ 865101 w 5001078"/>
              <a:gd name="connsiteY97" fmla="*/ 289021 h 1241833"/>
              <a:gd name="connsiteX98" fmla="*/ 726342 w 5001078"/>
              <a:gd name="connsiteY98" fmla="*/ 320687 h 1241833"/>
              <a:gd name="connsiteX99" fmla="*/ 674396 w 5001078"/>
              <a:gd name="connsiteY99" fmla="*/ 405721 h 1241833"/>
              <a:gd name="connsiteX100" fmla="*/ 709976 w 5001078"/>
              <a:gd name="connsiteY100" fmla="*/ 484351 h 1241833"/>
              <a:gd name="connsiteX101" fmla="*/ 885737 w 5001078"/>
              <a:gd name="connsiteY101" fmla="*/ 581483 h 1241833"/>
              <a:gd name="connsiteX102" fmla="*/ 1111665 w 5001078"/>
              <a:gd name="connsiteY102" fmla="*/ 730204 h 1241833"/>
              <a:gd name="connsiteX103" fmla="*/ 1173217 w 5001078"/>
              <a:gd name="connsiteY103" fmla="*/ 916639 h 1241833"/>
              <a:gd name="connsiteX104" fmla="*/ 1060787 w 5001078"/>
              <a:gd name="connsiteY104" fmla="*/ 1158578 h 1241833"/>
              <a:gd name="connsiteX105" fmla="*/ 741285 w 5001078"/>
              <a:gd name="connsiteY105" fmla="*/ 1241833 h 1241833"/>
              <a:gd name="connsiteX106" fmla="*/ 431034 w 5001078"/>
              <a:gd name="connsiteY106" fmla="*/ 1180637 h 1241833"/>
              <a:gd name="connsiteX107" fmla="*/ 431034 w 5001078"/>
              <a:gd name="connsiteY107" fmla="*/ 945102 h 1241833"/>
              <a:gd name="connsiteX108" fmla="*/ 733458 w 5001078"/>
              <a:gd name="connsiteY108" fmla="*/ 1055398 h 1241833"/>
              <a:gd name="connsiteX109" fmla="*/ 877909 w 5001078"/>
              <a:gd name="connsiteY109" fmla="*/ 1022309 h 1241833"/>
              <a:gd name="connsiteX110" fmla="*/ 926297 w 5001078"/>
              <a:gd name="connsiteY110" fmla="*/ 937275 h 1241833"/>
              <a:gd name="connsiteX111" fmla="*/ 887872 w 5001078"/>
              <a:gd name="connsiteY111" fmla="*/ 852596 h 1241833"/>
              <a:gd name="connsiteX112" fmla="*/ 685070 w 5001078"/>
              <a:gd name="connsiteY112" fmla="*/ 744435 h 1241833"/>
              <a:gd name="connsiteX113" fmla="*/ 426765 w 5001078"/>
              <a:gd name="connsiteY113" fmla="*/ 425646 h 1241833"/>
              <a:gd name="connsiteX114" fmla="*/ 543821 w 5001078"/>
              <a:gd name="connsiteY114" fmla="*/ 186909 h 1241833"/>
              <a:gd name="connsiteX115" fmla="*/ 853716 w 5001078"/>
              <a:gd name="connsiteY115" fmla="*/ 101875 h 1241833"/>
              <a:gd name="connsiteX116" fmla="*/ 1876142 w 5001078"/>
              <a:gd name="connsiteY116" fmla="*/ 62738 h 1241833"/>
              <a:gd name="connsiteX117" fmla="*/ 1972917 w 5001078"/>
              <a:gd name="connsiteY117" fmla="*/ 96538 h 1241833"/>
              <a:gd name="connsiteX118" fmla="*/ 2009919 w 5001078"/>
              <a:gd name="connsiteY118" fmla="*/ 181572 h 1241833"/>
              <a:gd name="connsiteX119" fmla="*/ 1972205 w 5001078"/>
              <a:gd name="connsiteY119" fmla="*/ 268030 h 1241833"/>
              <a:gd name="connsiteX120" fmla="*/ 1876142 w 5001078"/>
              <a:gd name="connsiteY120" fmla="*/ 302541 h 1241833"/>
              <a:gd name="connsiteX121" fmla="*/ 1780789 w 5001078"/>
              <a:gd name="connsiteY121" fmla="*/ 267674 h 1241833"/>
              <a:gd name="connsiteX122" fmla="*/ 1743075 w 5001078"/>
              <a:gd name="connsiteY122" fmla="*/ 181572 h 1241833"/>
              <a:gd name="connsiteX123" fmla="*/ 1780434 w 5001078"/>
              <a:gd name="connsiteY123" fmla="*/ 95826 h 1241833"/>
              <a:gd name="connsiteX124" fmla="*/ 1876142 w 5001078"/>
              <a:gd name="connsiteY124" fmla="*/ 62738 h 1241833"/>
              <a:gd name="connsiteX125" fmla="*/ 133066 w 5001078"/>
              <a:gd name="connsiteY125" fmla="*/ 62738 h 1241833"/>
              <a:gd name="connsiteX126" fmla="*/ 229842 w 5001078"/>
              <a:gd name="connsiteY126" fmla="*/ 96538 h 1241833"/>
              <a:gd name="connsiteX127" fmla="*/ 266844 w 5001078"/>
              <a:gd name="connsiteY127" fmla="*/ 181572 h 1241833"/>
              <a:gd name="connsiteX128" fmla="*/ 229130 w 5001078"/>
              <a:gd name="connsiteY128" fmla="*/ 268030 h 1241833"/>
              <a:gd name="connsiteX129" fmla="*/ 133066 w 5001078"/>
              <a:gd name="connsiteY129" fmla="*/ 302541 h 1241833"/>
              <a:gd name="connsiteX130" fmla="*/ 37714 w 5001078"/>
              <a:gd name="connsiteY130" fmla="*/ 267674 h 1241833"/>
              <a:gd name="connsiteX131" fmla="*/ 0 w 5001078"/>
              <a:gd name="connsiteY131" fmla="*/ 181572 h 1241833"/>
              <a:gd name="connsiteX132" fmla="*/ 37358 w 5001078"/>
              <a:gd name="connsiteY132" fmla="*/ 95826 h 1241833"/>
              <a:gd name="connsiteX133" fmla="*/ 133066 w 5001078"/>
              <a:gd name="connsiteY133" fmla="*/ 62738 h 1241833"/>
              <a:gd name="connsiteX134" fmla="*/ 2722467 w 5001078"/>
              <a:gd name="connsiteY134" fmla="*/ 57756 h 1241833"/>
              <a:gd name="connsiteX135" fmla="*/ 2951597 w 5001078"/>
              <a:gd name="connsiteY135" fmla="*/ 57756 h 1241833"/>
              <a:gd name="connsiteX136" fmla="*/ 2951597 w 5001078"/>
              <a:gd name="connsiteY136" fmla="*/ 1222620 h 1241833"/>
              <a:gd name="connsiteX137" fmla="*/ 2722467 w 5001078"/>
              <a:gd name="connsiteY137" fmla="*/ 1222620 h 1241833"/>
              <a:gd name="connsiteX138" fmla="*/ 2722467 w 5001078"/>
              <a:gd name="connsiteY138" fmla="*/ 1111613 h 1241833"/>
              <a:gd name="connsiteX139" fmla="*/ 2718909 w 5001078"/>
              <a:gd name="connsiteY139" fmla="*/ 1111613 h 1241833"/>
              <a:gd name="connsiteX140" fmla="*/ 2472700 w 5001078"/>
              <a:gd name="connsiteY140" fmla="*/ 1241833 h 1241833"/>
              <a:gd name="connsiteX141" fmla="*/ 2233964 w 5001078"/>
              <a:gd name="connsiteY141" fmla="*/ 1135807 h 1241833"/>
              <a:gd name="connsiteX142" fmla="*/ 2145371 w 5001078"/>
              <a:gd name="connsiteY142" fmla="*/ 846904 h 1241833"/>
              <a:gd name="connsiteX143" fmla="*/ 2244637 w 5001078"/>
              <a:gd name="connsiteY143" fmla="*/ 534874 h 1241833"/>
              <a:gd name="connsiteX144" fmla="*/ 2504010 w 5001078"/>
              <a:gd name="connsiteY144" fmla="*/ 416395 h 1241833"/>
              <a:gd name="connsiteX145" fmla="*/ 2718909 w 5001078"/>
              <a:gd name="connsiteY145" fmla="*/ 527402 h 1241833"/>
              <a:gd name="connsiteX146" fmla="*/ 2722467 w 5001078"/>
              <a:gd name="connsiteY146" fmla="*/ 527402 h 1241833"/>
              <a:gd name="connsiteX147" fmla="*/ 1331528 w 5001078"/>
              <a:gd name="connsiteY147" fmla="*/ 57756 h 1241833"/>
              <a:gd name="connsiteX148" fmla="*/ 1560658 w 5001078"/>
              <a:gd name="connsiteY148" fmla="*/ 57756 h 1241833"/>
              <a:gd name="connsiteX149" fmla="*/ 1560658 w 5001078"/>
              <a:gd name="connsiteY149" fmla="*/ 1222620 h 1241833"/>
              <a:gd name="connsiteX150" fmla="*/ 1331528 w 5001078"/>
              <a:gd name="connsiteY150" fmla="*/ 1222620 h 1241833"/>
              <a:gd name="connsiteX151" fmla="*/ 3977005 w 5001078"/>
              <a:gd name="connsiteY151" fmla="*/ 0 h 1241833"/>
              <a:gd name="connsiteX152" fmla="*/ 4064410 w 5001078"/>
              <a:gd name="connsiteY152" fmla="*/ 0 h 1241833"/>
              <a:gd name="connsiteX153" fmla="*/ 4345410 w 5001078"/>
              <a:gd name="connsiteY153" fmla="*/ 0 h 1241833"/>
              <a:gd name="connsiteX154" fmla="*/ 4901149 w 5001078"/>
              <a:gd name="connsiteY154" fmla="*/ 0 h 1241833"/>
              <a:gd name="connsiteX155" fmla="*/ 5001078 w 5001078"/>
              <a:gd name="connsiteY155" fmla="*/ 99929 h 1241833"/>
              <a:gd name="connsiteX156" fmla="*/ 5001078 w 5001078"/>
              <a:gd name="connsiteY156" fmla="*/ 349746 h 1241833"/>
              <a:gd name="connsiteX157" fmla="*/ 5001078 w 5001078"/>
              <a:gd name="connsiteY157" fmla="*/ 499636 h 1241833"/>
              <a:gd name="connsiteX158" fmla="*/ 4901149 w 5001078"/>
              <a:gd name="connsiteY158" fmla="*/ 599565 h 1241833"/>
              <a:gd name="connsiteX159" fmla="*/ 4345410 w 5001078"/>
              <a:gd name="connsiteY159" fmla="*/ 599565 h 1241833"/>
              <a:gd name="connsiteX160" fmla="*/ 4045260 w 5001078"/>
              <a:gd name="connsiteY160" fmla="*/ 718051 h 1241833"/>
              <a:gd name="connsiteX161" fmla="*/ 4064410 w 5001078"/>
              <a:gd name="connsiteY161" fmla="*/ 599565 h 1241833"/>
              <a:gd name="connsiteX162" fmla="*/ 3977005 w 5001078"/>
              <a:gd name="connsiteY162" fmla="*/ 599565 h 1241833"/>
              <a:gd name="connsiteX163" fmla="*/ 3877076 w 5001078"/>
              <a:gd name="connsiteY163" fmla="*/ 499636 h 1241833"/>
              <a:gd name="connsiteX164" fmla="*/ 3877076 w 5001078"/>
              <a:gd name="connsiteY164" fmla="*/ 349746 h 1241833"/>
              <a:gd name="connsiteX165" fmla="*/ 3877076 w 5001078"/>
              <a:gd name="connsiteY165" fmla="*/ 99929 h 1241833"/>
              <a:gd name="connsiteX166" fmla="*/ 3977005 w 5001078"/>
              <a:gd name="connsiteY166" fmla="*/ 0 h 12418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Lst>
            <a:rect l="l" t="t" r="r" b="b"/>
            <a:pathLst>
              <a:path w="5001078" h="1241833">
                <a:moveTo>
                  <a:pt x="2558091" y="592868"/>
                </a:moveTo>
                <a:cubicBezTo>
                  <a:pt x="2502113" y="592868"/>
                  <a:pt x="2458113" y="615046"/>
                  <a:pt x="2426091" y="659401"/>
                </a:cubicBezTo>
                <a:cubicBezTo>
                  <a:pt x="2394070" y="703757"/>
                  <a:pt x="2378059" y="763885"/>
                  <a:pt x="2378059" y="839788"/>
                </a:cubicBezTo>
                <a:cubicBezTo>
                  <a:pt x="2378059" y="911895"/>
                  <a:pt x="2393477" y="967517"/>
                  <a:pt x="2424313" y="1006654"/>
                </a:cubicBezTo>
                <a:cubicBezTo>
                  <a:pt x="2455148" y="1045791"/>
                  <a:pt x="2497606" y="1065360"/>
                  <a:pt x="2551686" y="1065360"/>
                </a:cubicBezTo>
                <a:cubicBezTo>
                  <a:pt x="2602446" y="1065360"/>
                  <a:pt x="2644192" y="1044724"/>
                  <a:pt x="2676925" y="1003452"/>
                </a:cubicBezTo>
                <a:cubicBezTo>
                  <a:pt x="2709658" y="962180"/>
                  <a:pt x="2726024" y="908574"/>
                  <a:pt x="2726024" y="842634"/>
                </a:cubicBezTo>
                <a:lnTo>
                  <a:pt x="2726024" y="777168"/>
                </a:lnTo>
                <a:cubicBezTo>
                  <a:pt x="2726024" y="724037"/>
                  <a:pt x="2710014" y="680037"/>
                  <a:pt x="2677993" y="645169"/>
                </a:cubicBezTo>
                <a:cubicBezTo>
                  <a:pt x="2645971" y="610302"/>
                  <a:pt x="2606004" y="592868"/>
                  <a:pt x="2558091" y="592868"/>
                </a:cubicBezTo>
                <a:close/>
                <a:moveTo>
                  <a:pt x="3505446" y="573655"/>
                </a:moveTo>
                <a:cubicBezTo>
                  <a:pt x="3466072" y="573655"/>
                  <a:pt x="3431205" y="589784"/>
                  <a:pt x="3400843" y="622043"/>
                </a:cubicBezTo>
                <a:cubicBezTo>
                  <a:pt x="3370483" y="654301"/>
                  <a:pt x="3351507" y="696997"/>
                  <a:pt x="3343917" y="750128"/>
                </a:cubicBezTo>
                <a:lnTo>
                  <a:pt x="3648475" y="750128"/>
                </a:lnTo>
                <a:cubicBezTo>
                  <a:pt x="3648475" y="632480"/>
                  <a:pt x="3600799" y="573655"/>
                  <a:pt x="3505446" y="573655"/>
                </a:cubicBezTo>
                <a:close/>
                <a:moveTo>
                  <a:pt x="1760153" y="435608"/>
                </a:moveTo>
                <a:lnTo>
                  <a:pt x="1989283" y="435608"/>
                </a:lnTo>
                <a:lnTo>
                  <a:pt x="1989283" y="1222620"/>
                </a:lnTo>
                <a:lnTo>
                  <a:pt x="1760153" y="1222620"/>
                </a:lnTo>
                <a:close/>
                <a:moveTo>
                  <a:pt x="17078" y="435608"/>
                </a:moveTo>
                <a:lnTo>
                  <a:pt x="246208" y="435608"/>
                </a:lnTo>
                <a:lnTo>
                  <a:pt x="246208" y="1222620"/>
                </a:lnTo>
                <a:lnTo>
                  <a:pt x="17078" y="1222620"/>
                </a:lnTo>
                <a:close/>
                <a:moveTo>
                  <a:pt x="3506869" y="416395"/>
                </a:moveTo>
                <a:cubicBezTo>
                  <a:pt x="3618351" y="416395"/>
                  <a:pt x="3705520" y="450195"/>
                  <a:pt x="3768377" y="517796"/>
                </a:cubicBezTo>
                <a:cubicBezTo>
                  <a:pt x="3831233" y="585396"/>
                  <a:pt x="3862662" y="678258"/>
                  <a:pt x="3862662" y="796381"/>
                </a:cubicBezTo>
                <a:lnTo>
                  <a:pt x="3862662" y="893868"/>
                </a:lnTo>
                <a:lnTo>
                  <a:pt x="3344628" y="893868"/>
                </a:lnTo>
                <a:cubicBezTo>
                  <a:pt x="3352693" y="1015786"/>
                  <a:pt x="3426223" y="1076745"/>
                  <a:pt x="3565219" y="1076745"/>
                </a:cubicBezTo>
                <a:cubicBezTo>
                  <a:pt x="3652033" y="1076745"/>
                  <a:pt x="3728647" y="1055398"/>
                  <a:pt x="3795061" y="1012703"/>
                </a:cubicBezTo>
                <a:lnTo>
                  <a:pt x="3795061" y="1181348"/>
                </a:lnTo>
                <a:cubicBezTo>
                  <a:pt x="3723429" y="1221671"/>
                  <a:pt x="3629499" y="1241833"/>
                  <a:pt x="3513274" y="1241833"/>
                </a:cubicBezTo>
                <a:cubicBezTo>
                  <a:pt x="3388035" y="1241833"/>
                  <a:pt x="3290667" y="1206491"/>
                  <a:pt x="3221169" y="1135807"/>
                </a:cubicBezTo>
                <a:cubicBezTo>
                  <a:pt x="3151671" y="1065123"/>
                  <a:pt x="3116921" y="966687"/>
                  <a:pt x="3116921" y="840499"/>
                </a:cubicBezTo>
                <a:cubicBezTo>
                  <a:pt x="3116921" y="714786"/>
                  <a:pt x="3153924" y="612674"/>
                  <a:pt x="3227929" y="534162"/>
                </a:cubicBezTo>
                <a:cubicBezTo>
                  <a:pt x="3301933" y="455651"/>
                  <a:pt x="3394914" y="416395"/>
                  <a:pt x="3506869" y="416395"/>
                </a:cubicBezTo>
                <a:close/>
                <a:moveTo>
                  <a:pt x="4744735" y="353465"/>
                </a:moveTo>
                <a:lnTo>
                  <a:pt x="4801132" y="353465"/>
                </a:lnTo>
                <a:lnTo>
                  <a:pt x="4801132" y="424660"/>
                </a:lnTo>
                <a:lnTo>
                  <a:pt x="4744735" y="424660"/>
                </a:lnTo>
                <a:close/>
                <a:moveTo>
                  <a:pt x="4548747" y="353465"/>
                </a:moveTo>
                <a:lnTo>
                  <a:pt x="4604744" y="353465"/>
                </a:lnTo>
                <a:lnTo>
                  <a:pt x="4604744" y="424660"/>
                </a:lnTo>
                <a:lnTo>
                  <a:pt x="4548747" y="424660"/>
                </a:lnTo>
                <a:close/>
                <a:moveTo>
                  <a:pt x="4689538" y="304667"/>
                </a:moveTo>
                <a:lnTo>
                  <a:pt x="4689538" y="492255"/>
                </a:lnTo>
                <a:lnTo>
                  <a:pt x="4744734" y="492255"/>
                </a:lnTo>
                <a:lnTo>
                  <a:pt x="4744734" y="473456"/>
                </a:lnTo>
                <a:lnTo>
                  <a:pt x="4801131" y="473456"/>
                </a:lnTo>
                <a:lnTo>
                  <a:pt x="4801131" y="492255"/>
                </a:lnTo>
                <a:lnTo>
                  <a:pt x="4856327" y="492255"/>
                </a:lnTo>
                <a:lnTo>
                  <a:pt x="4856327" y="304667"/>
                </a:lnTo>
                <a:close/>
                <a:moveTo>
                  <a:pt x="4493550" y="304667"/>
                </a:moveTo>
                <a:lnTo>
                  <a:pt x="4493550" y="492255"/>
                </a:lnTo>
                <a:lnTo>
                  <a:pt x="4548746" y="492255"/>
                </a:lnTo>
                <a:lnTo>
                  <a:pt x="4548746" y="473456"/>
                </a:lnTo>
                <a:lnTo>
                  <a:pt x="4604743" y="473456"/>
                </a:lnTo>
                <a:lnTo>
                  <a:pt x="4604743" y="492255"/>
                </a:lnTo>
                <a:lnTo>
                  <a:pt x="4659939" y="492255"/>
                </a:lnTo>
                <a:lnTo>
                  <a:pt x="4659939" y="304667"/>
                </a:lnTo>
                <a:close/>
                <a:moveTo>
                  <a:pt x="4590345" y="171076"/>
                </a:moveTo>
                <a:lnTo>
                  <a:pt x="4759934" y="171076"/>
                </a:lnTo>
                <a:lnTo>
                  <a:pt x="4759934" y="223073"/>
                </a:lnTo>
                <a:lnTo>
                  <a:pt x="4590345" y="223073"/>
                </a:lnTo>
                <a:close/>
                <a:moveTo>
                  <a:pt x="4531147" y="120678"/>
                </a:moveTo>
                <a:lnTo>
                  <a:pt x="4531147" y="273469"/>
                </a:lnTo>
                <a:lnTo>
                  <a:pt x="4819130" y="273469"/>
                </a:lnTo>
                <a:lnTo>
                  <a:pt x="4819130" y="120678"/>
                </a:lnTo>
                <a:close/>
                <a:moveTo>
                  <a:pt x="4215316" y="106679"/>
                </a:moveTo>
                <a:lnTo>
                  <a:pt x="4215316" y="241871"/>
                </a:lnTo>
                <a:lnTo>
                  <a:pt x="4138520" y="241871"/>
                </a:lnTo>
                <a:lnTo>
                  <a:pt x="4138520" y="141477"/>
                </a:lnTo>
                <a:lnTo>
                  <a:pt x="4082524" y="141477"/>
                </a:lnTo>
                <a:lnTo>
                  <a:pt x="4082524" y="294667"/>
                </a:lnTo>
                <a:lnTo>
                  <a:pt x="4215316" y="294667"/>
                </a:lnTo>
                <a:lnTo>
                  <a:pt x="4215316" y="427459"/>
                </a:lnTo>
                <a:lnTo>
                  <a:pt x="4124121" y="427459"/>
                </a:lnTo>
                <a:lnTo>
                  <a:pt x="4124121" y="329465"/>
                </a:lnTo>
                <a:lnTo>
                  <a:pt x="4068125" y="329465"/>
                </a:lnTo>
                <a:lnTo>
                  <a:pt x="4068125" y="480256"/>
                </a:lnTo>
                <a:lnTo>
                  <a:pt x="4366906" y="480256"/>
                </a:lnTo>
                <a:lnTo>
                  <a:pt x="4366906" y="499055"/>
                </a:lnTo>
                <a:lnTo>
                  <a:pt x="4422903" y="499055"/>
                </a:lnTo>
                <a:lnTo>
                  <a:pt x="4422903" y="329465"/>
                </a:lnTo>
                <a:lnTo>
                  <a:pt x="4366906" y="329465"/>
                </a:lnTo>
                <a:lnTo>
                  <a:pt x="4366906" y="427459"/>
                </a:lnTo>
                <a:lnTo>
                  <a:pt x="4275312" y="427459"/>
                </a:lnTo>
                <a:lnTo>
                  <a:pt x="4275312" y="294667"/>
                </a:lnTo>
                <a:lnTo>
                  <a:pt x="4408504" y="294667"/>
                </a:lnTo>
                <a:lnTo>
                  <a:pt x="4408504" y="141477"/>
                </a:lnTo>
                <a:lnTo>
                  <a:pt x="4352507" y="141477"/>
                </a:lnTo>
                <a:lnTo>
                  <a:pt x="4352507" y="241871"/>
                </a:lnTo>
                <a:lnTo>
                  <a:pt x="4275312" y="241871"/>
                </a:lnTo>
                <a:lnTo>
                  <a:pt x="4275312" y="106679"/>
                </a:lnTo>
                <a:close/>
                <a:moveTo>
                  <a:pt x="853716" y="101875"/>
                </a:moveTo>
                <a:cubicBezTo>
                  <a:pt x="961402" y="101875"/>
                  <a:pt x="1051773" y="115869"/>
                  <a:pt x="1124829" y="143858"/>
                </a:cubicBezTo>
                <a:lnTo>
                  <a:pt x="1124829" y="364449"/>
                </a:lnTo>
                <a:cubicBezTo>
                  <a:pt x="1050824" y="314164"/>
                  <a:pt x="964248" y="289021"/>
                  <a:pt x="865101" y="289021"/>
                </a:cubicBezTo>
                <a:cubicBezTo>
                  <a:pt x="807225" y="289021"/>
                  <a:pt x="760972" y="299577"/>
                  <a:pt x="726342" y="320687"/>
                </a:cubicBezTo>
                <a:cubicBezTo>
                  <a:pt x="691712" y="341797"/>
                  <a:pt x="674396" y="370142"/>
                  <a:pt x="674396" y="405721"/>
                </a:cubicBezTo>
                <a:cubicBezTo>
                  <a:pt x="674396" y="434185"/>
                  <a:pt x="686256" y="460395"/>
                  <a:pt x="709976" y="484351"/>
                </a:cubicBezTo>
                <a:cubicBezTo>
                  <a:pt x="733695" y="508308"/>
                  <a:pt x="792282" y="540685"/>
                  <a:pt x="885737" y="581483"/>
                </a:cubicBezTo>
                <a:cubicBezTo>
                  <a:pt x="995321" y="628447"/>
                  <a:pt x="1070630" y="678021"/>
                  <a:pt x="1111665" y="730204"/>
                </a:cubicBezTo>
                <a:cubicBezTo>
                  <a:pt x="1152700" y="782387"/>
                  <a:pt x="1173217" y="844532"/>
                  <a:pt x="1173217" y="916639"/>
                </a:cubicBezTo>
                <a:cubicBezTo>
                  <a:pt x="1173217" y="1022428"/>
                  <a:pt x="1135740" y="1103074"/>
                  <a:pt x="1060787" y="1158578"/>
                </a:cubicBezTo>
                <a:cubicBezTo>
                  <a:pt x="985833" y="1214081"/>
                  <a:pt x="879333" y="1241833"/>
                  <a:pt x="741285" y="1241833"/>
                </a:cubicBezTo>
                <a:cubicBezTo>
                  <a:pt x="615098" y="1241833"/>
                  <a:pt x="511681" y="1221434"/>
                  <a:pt x="431034" y="1180637"/>
                </a:cubicBezTo>
                <a:lnTo>
                  <a:pt x="431034" y="945102"/>
                </a:lnTo>
                <a:cubicBezTo>
                  <a:pt x="519745" y="1018633"/>
                  <a:pt x="620553" y="1055398"/>
                  <a:pt x="733458" y="1055398"/>
                </a:cubicBezTo>
                <a:cubicBezTo>
                  <a:pt x="797500" y="1055398"/>
                  <a:pt x="845651" y="1044368"/>
                  <a:pt x="877909" y="1022309"/>
                </a:cubicBezTo>
                <a:cubicBezTo>
                  <a:pt x="910168" y="1000250"/>
                  <a:pt x="926297" y="971905"/>
                  <a:pt x="926297" y="937275"/>
                </a:cubicBezTo>
                <a:cubicBezTo>
                  <a:pt x="926297" y="907388"/>
                  <a:pt x="913489" y="879162"/>
                  <a:pt x="887872" y="852596"/>
                </a:cubicBezTo>
                <a:cubicBezTo>
                  <a:pt x="862255" y="826030"/>
                  <a:pt x="794654" y="789977"/>
                  <a:pt x="685070" y="744435"/>
                </a:cubicBezTo>
                <a:cubicBezTo>
                  <a:pt x="512867" y="671379"/>
                  <a:pt x="426765" y="565116"/>
                  <a:pt x="426765" y="425646"/>
                </a:cubicBezTo>
                <a:cubicBezTo>
                  <a:pt x="426765" y="323177"/>
                  <a:pt x="465783" y="243599"/>
                  <a:pt x="543821" y="186909"/>
                </a:cubicBezTo>
                <a:cubicBezTo>
                  <a:pt x="621858" y="130219"/>
                  <a:pt x="725156" y="101875"/>
                  <a:pt x="853716" y="101875"/>
                </a:cubicBezTo>
                <a:close/>
                <a:moveTo>
                  <a:pt x="1876142" y="62738"/>
                </a:moveTo>
                <a:cubicBezTo>
                  <a:pt x="1915990" y="62738"/>
                  <a:pt x="1948249" y="74004"/>
                  <a:pt x="1972917" y="96538"/>
                </a:cubicBezTo>
                <a:cubicBezTo>
                  <a:pt x="1997585" y="119071"/>
                  <a:pt x="2009919" y="147416"/>
                  <a:pt x="2009919" y="181572"/>
                </a:cubicBezTo>
                <a:cubicBezTo>
                  <a:pt x="2009919" y="216203"/>
                  <a:pt x="1997348" y="245022"/>
                  <a:pt x="1972205" y="268030"/>
                </a:cubicBezTo>
                <a:cubicBezTo>
                  <a:pt x="1947063" y="291038"/>
                  <a:pt x="1915041" y="302541"/>
                  <a:pt x="1876142" y="302541"/>
                </a:cubicBezTo>
                <a:cubicBezTo>
                  <a:pt x="1837716" y="302541"/>
                  <a:pt x="1805932" y="290919"/>
                  <a:pt x="1780789" y="267674"/>
                </a:cubicBezTo>
                <a:cubicBezTo>
                  <a:pt x="1755647" y="244429"/>
                  <a:pt x="1743075" y="215728"/>
                  <a:pt x="1743075" y="181572"/>
                </a:cubicBezTo>
                <a:cubicBezTo>
                  <a:pt x="1743075" y="146467"/>
                  <a:pt x="1755528" y="117885"/>
                  <a:pt x="1780434" y="95826"/>
                </a:cubicBezTo>
                <a:cubicBezTo>
                  <a:pt x="1805339" y="73767"/>
                  <a:pt x="1837242" y="62738"/>
                  <a:pt x="1876142" y="62738"/>
                </a:cubicBezTo>
                <a:close/>
                <a:moveTo>
                  <a:pt x="133066" y="62738"/>
                </a:moveTo>
                <a:cubicBezTo>
                  <a:pt x="172915" y="62738"/>
                  <a:pt x="205174" y="74004"/>
                  <a:pt x="229842" y="96538"/>
                </a:cubicBezTo>
                <a:cubicBezTo>
                  <a:pt x="254510" y="119071"/>
                  <a:pt x="266844" y="147416"/>
                  <a:pt x="266844" y="181572"/>
                </a:cubicBezTo>
                <a:cubicBezTo>
                  <a:pt x="266844" y="216203"/>
                  <a:pt x="254273" y="245022"/>
                  <a:pt x="229130" y="268030"/>
                </a:cubicBezTo>
                <a:cubicBezTo>
                  <a:pt x="203988" y="291038"/>
                  <a:pt x="171966" y="302541"/>
                  <a:pt x="133066" y="302541"/>
                </a:cubicBezTo>
                <a:cubicBezTo>
                  <a:pt x="94641" y="302541"/>
                  <a:pt x="62857" y="290919"/>
                  <a:pt x="37714" y="267674"/>
                </a:cubicBezTo>
                <a:cubicBezTo>
                  <a:pt x="12572" y="244429"/>
                  <a:pt x="0" y="215728"/>
                  <a:pt x="0" y="181572"/>
                </a:cubicBezTo>
                <a:cubicBezTo>
                  <a:pt x="0" y="146467"/>
                  <a:pt x="12453" y="117885"/>
                  <a:pt x="37358" y="95826"/>
                </a:cubicBezTo>
                <a:cubicBezTo>
                  <a:pt x="62264" y="73767"/>
                  <a:pt x="94167" y="62738"/>
                  <a:pt x="133066" y="62738"/>
                </a:cubicBezTo>
                <a:close/>
                <a:moveTo>
                  <a:pt x="2722467" y="57756"/>
                </a:moveTo>
                <a:lnTo>
                  <a:pt x="2951597" y="57756"/>
                </a:lnTo>
                <a:lnTo>
                  <a:pt x="2951597" y="1222620"/>
                </a:lnTo>
                <a:lnTo>
                  <a:pt x="2722467" y="1222620"/>
                </a:lnTo>
                <a:lnTo>
                  <a:pt x="2722467" y="1111613"/>
                </a:lnTo>
                <a:lnTo>
                  <a:pt x="2718909" y="1111613"/>
                </a:lnTo>
                <a:cubicBezTo>
                  <a:pt x="2663405" y="1198426"/>
                  <a:pt x="2581335" y="1241833"/>
                  <a:pt x="2472700" y="1241833"/>
                </a:cubicBezTo>
                <a:cubicBezTo>
                  <a:pt x="2372604" y="1241833"/>
                  <a:pt x="2293025" y="1206491"/>
                  <a:pt x="2233964" y="1135807"/>
                </a:cubicBezTo>
                <a:cubicBezTo>
                  <a:pt x="2174902" y="1065123"/>
                  <a:pt x="2145371" y="968822"/>
                  <a:pt x="2145371" y="846904"/>
                </a:cubicBezTo>
                <a:cubicBezTo>
                  <a:pt x="2145371" y="717870"/>
                  <a:pt x="2178460" y="613860"/>
                  <a:pt x="2244637" y="534874"/>
                </a:cubicBezTo>
                <a:cubicBezTo>
                  <a:pt x="2310815" y="455888"/>
                  <a:pt x="2397272" y="416395"/>
                  <a:pt x="2504010" y="416395"/>
                </a:cubicBezTo>
                <a:cubicBezTo>
                  <a:pt x="2606478" y="416395"/>
                  <a:pt x="2678111" y="453397"/>
                  <a:pt x="2718909" y="527402"/>
                </a:cubicBezTo>
                <a:lnTo>
                  <a:pt x="2722467" y="527402"/>
                </a:lnTo>
                <a:close/>
                <a:moveTo>
                  <a:pt x="1331528" y="57756"/>
                </a:moveTo>
                <a:lnTo>
                  <a:pt x="1560658" y="57756"/>
                </a:lnTo>
                <a:lnTo>
                  <a:pt x="1560658" y="1222620"/>
                </a:lnTo>
                <a:lnTo>
                  <a:pt x="1331528" y="1222620"/>
                </a:lnTo>
                <a:close/>
                <a:moveTo>
                  <a:pt x="3977005" y="0"/>
                </a:moveTo>
                <a:lnTo>
                  <a:pt x="4064410" y="0"/>
                </a:lnTo>
                <a:lnTo>
                  <a:pt x="4345410" y="0"/>
                </a:lnTo>
                <a:lnTo>
                  <a:pt x="4901149" y="0"/>
                </a:lnTo>
                <a:cubicBezTo>
                  <a:pt x="4956338" y="0"/>
                  <a:pt x="5001078" y="44740"/>
                  <a:pt x="5001078" y="99929"/>
                </a:cubicBezTo>
                <a:lnTo>
                  <a:pt x="5001078" y="349746"/>
                </a:lnTo>
                <a:lnTo>
                  <a:pt x="5001078" y="499636"/>
                </a:lnTo>
                <a:cubicBezTo>
                  <a:pt x="5001078" y="554825"/>
                  <a:pt x="4956338" y="599565"/>
                  <a:pt x="4901149" y="599565"/>
                </a:cubicBezTo>
                <a:lnTo>
                  <a:pt x="4345410" y="599565"/>
                </a:lnTo>
                <a:lnTo>
                  <a:pt x="4045260" y="718051"/>
                </a:lnTo>
                <a:lnTo>
                  <a:pt x="4064410" y="599565"/>
                </a:lnTo>
                <a:lnTo>
                  <a:pt x="3977005" y="599565"/>
                </a:lnTo>
                <a:cubicBezTo>
                  <a:pt x="3921816" y="599565"/>
                  <a:pt x="3877076" y="554825"/>
                  <a:pt x="3877076" y="499636"/>
                </a:cubicBezTo>
                <a:lnTo>
                  <a:pt x="3877076" y="349746"/>
                </a:lnTo>
                <a:lnTo>
                  <a:pt x="3877076" y="99929"/>
                </a:lnTo>
                <a:cubicBezTo>
                  <a:pt x="3877076" y="44740"/>
                  <a:pt x="3921816" y="0"/>
                  <a:pt x="3977005" y="0"/>
                </a:cubicBezTo>
                <a:close/>
              </a:path>
            </a:pathLst>
          </a:custGeom>
          <a:blipFill dpi="0" rotWithShape="1">
            <a:blip r:embed="rId5" cstate="print">
              <a:alphaModFix amt="37000"/>
              <a:duotone>
                <a:schemeClr val="accent1">
                  <a:shade val="45000"/>
                  <a:satMod val="135000"/>
                </a:schemeClr>
                <a:prstClr val="white"/>
              </a:duotone>
              <a:extLst>
                <a:ext uri="{28A0092B-C50C-407E-A947-70E740481C1C}">
                  <a14:useLocalDpi xmlns:a14="http://schemas.microsoft.com/office/drawing/2010/main" val="0"/>
                </a:ext>
              </a:extLst>
            </a:blip>
            <a:srcRect/>
            <a:tile tx="0" ty="0" sx="100000" sy="100000" flip="none" algn="tl"/>
          </a:blip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a:endParaRPr lang="zh-CN" altLang="en-US" sz="2800" dirty="0">
              <a:solidFill>
                <a:schemeClr val="accent3"/>
              </a:solidFill>
            </a:endParaRPr>
          </a:p>
        </p:txBody>
      </p:sp>
      <p:pic>
        <p:nvPicPr>
          <p:cNvPr id="8" name="图片 7" descr="灰色的动物&#10;&#10;描述已自动生成">
            <a:extLst>
              <a:ext uri="{FF2B5EF4-FFF2-40B4-BE49-F238E27FC236}">
                <a16:creationId xmlns:a16="http://schemas.microsoft.com/office/drawing/2014/main" xmlns="" id="{47CFB588-0C91-4E47-9AAD-A7FB9C877E86}"/>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760539" y="952500"/>
            <a:ext cx="7372764" cy="4349930"/>
          </a:xfrm>
          <a:prstGeom prst="rect">
            <a:avLst/>
          </a:prstGeom>
        </p:spPr>
      </p:pic>
      <p:sp>
        <p:nvSpPr>
          <p:cNvPr id="23" name="矩形 22">
            <a:extLst>
              <a:ext uri="{FF2B5EF4-FFF2-40B4-BE49-F238E27FC236}">
                <a16:creationId xmlns:a16="http://schemas.microsoft.com/office/drawing/2014/main" xmlns="" id="{089A4BBC-CB6E-4EE9-A70F-FB7F211914C0}"/>
              </a:ext>
            </a:extLst>
          </p:cNvPr>
          <p:cNvSpPr/>
          <p:nvPr/>
        </p:nvSpPr>
        <p:spPr>
          <a:xfrm rot="603372">
            <a:off x="5989916" y="2825530"/>
            <a:ext cx="3139871" cy="472786"/>
          </a:xfrm>
          <a:prstGeom prst="rect">
            <a:avLst/>
          </a:prstGeom>
          <a:solidFill>
            <a:schemeClr val="accent2"/>
          </a:solidFill>
        </p:spPr>
        <p:txBody>
          <a:bodyPr wrap="square">
            <a:noAutofit/>
          </a:bodyPr>
          <a:lstStyle/>
          <a:p>
            <a:r>
              <a:rPr lang="zh-CN" altLang="en-US" sz="2000" smtClean="0">
                <a:solidFill>
                  <a:schemeClr val="bg1"/>
                </a:solidFill>
                <a:latin typeface="字魂43号-国潮手书" panose="00000500000000000000" pitchFamily="2" charset="-122"/>
                <a:ea typeface="字魂43号-国潮手书" panose="00000500000000000000" pitchFamily="2" charset="-122"/>
              </a:rPr>
              <a:t>鼠</a:t>
            </a:r>
            <a:r>
              <a:rPr lang="zh-CN" altLang="en-US" sz="100" smtClean="0">
                <a:solidFill>
                  <a:schemeClr val="bg1"/>
                </a:solidFill>
                <a:latin typeface="字魂43号-国潮手书" panose="00000500000000000000" pitchFamily="2" charset="-122"/>
                <a:ea typeface="字魂43号-国潮手书" panose="00000500000000000000" pitchFamily="2" charset="-122"/>
              </a:rPr>
              <a:t> </a:t>
            </a:r>
            <a:r>
              <a:rPr lang="zh-CN" altLang="en-US" sz="2000" smtClean="0">
                <a:solidFill>
                  <a:schemeClr val="bg1"/>
                </a:solidFill>
                <a:latin typeface="字魂43号-国潮手书" panose="00000500000000000000" pitchFamily="2" charset="-122"/>
                <a:ea typeface="字魂43号-国潮手书" panose="00000500000000000000" pitchFamily="2" charset="-122"/>
              </a:rPr>
              <a:t>类</a:t>
            </a:r>
            <a:r>
              <a:rPr lang="zh-CN" altLang="en-US" sz="2000" dirty="0">
                <a:solidFill>
                  <a:schemeClr val="bg1"/>
                </a:solidFill>
                <a:latin typeface="字魂43号-国潮手书" panose="00000500000000000000" pitchFamily="2" charset="-122"/>
                <a:ea typeface="字魂43号-国潮手书" panose="00000500000000000000" pitchFamily="2" charset="-122"/>
              </a:rPr>
              <a:t>和其他野生啮齿动物</a:t>
            </a:r>
          </a:p>
        </p:txBody>
      </p:sp>
      <p:grpSp>
        <p:nvGrpSpPr>
          <p:cNvPr id="10" name="组合 9">
            <a:extLst>
              <a:ext uri="{FF2B5EF4-FFF2-40B4-BE49-F238E27FC236}">
                <a16:creationId xmlns:a16="http://schemas.microsoft.com/office/drawing/2014/main" xmlns="" id="{65465B3D-1D71-462E-BF73-8040260201D0}"/>
              </a:ext>
            </a:extLst>
          </p:cNvPr>
          <p:cNvGrpSpPr/>
          <p:nvPr/>
        </p:nvGrpSpPr>
        <p:grpSpPr>
          <a:xfrm rot="21285439">
            <a:off x="4841714" y="3050805"/>
            <a:ext cx="4559181" cy="875052"/>
            <a:chOff x="3699764" y="3136703"/>
            <a:chExt cx="4559181" cy="875052"/>
          </a:xfrm>
        </p:grpSpPr>
        <p:sp>
          <p:nvSpPr>
            <p:cNvPr id="24" name="矩形 23">
              <a:extLst>
                <a:ext uri="{FF2B5EF4-FFF2-40B4-BE49-F238E27FC236}">
                  <a16:creationId xmlns:a16="http://schemas.microsoft.com/office/drawing/2014/main" xmlns="" id="{B9AA928B-7CCD-4B6B-B51F-7E3D0730FBA3}"/>
                </a:ext>
              </a:extLst>
            </p:cNvPr>
            <p:cNvSpPr/>
            <p:nvPr/>
          </p:nvSpPr>
          <p:spPr>
            <a:xfrm>
              <a:off x="3833093" y="3462827"/>
              <a:ext cx="4425852" cy="548928"/>
            </a:xfrm>
            <a:prstGeom prst="rect">
              <a:avLst/>
            </a:prstGeom>
            <a:solidFill>
              <a:schemeClr val="accent1"/>
            </a:solidFill>
          </p:spPr>
          <p:txBody>
            <a:bodyPr wrap="square" anchor="ctr" anchorCtr="1">
              <a:noAutofit/>
            </a:bodyPr>
            <a:lstStyle/>
            <a:p>
              <a:r>
                <a:rPr lang="zh-CN" altLang="en-US" sz="2000" dirty="0">
                  <a:solidFill>
                    <a:schemeClr val="bg1"/>
                  </a:solidFill>
                  <a:latin typeface="字魂43号-国潮手书" panose="00000500000000000000" pitchFamily="2" charset="-122"/>
                  <a:ea typeface="字魂43号-国潮手书" panose="00000500000000000000" pitchFamily="2" charset="-122"/>
                </a:rPr>
                <a:t>通过老鼠身上的跳蚤和空</a:t>
              </a:r>
              <a:r>
                <a:rPr lang="zh-CN" altLang="en-US" sz="2000">
                  <a:solidFill>
                    <a:schemeClr val="bg1"/>
                  </a:solidFill>
                  <a:latin typeface="字魂43号-国潮手书" panose="00000500000000000000" pitchFamily="2" charset="-122"/>
                  <a:ea typeface="字魂43号-国潮手书" panose="00000500000000000000" pitchFamily="2" charset="-122"/>
                </a:rPr>
                <a:t>气</a:t>
              </a:r>
              <a:r>
                <a:rPr lang="zh-CN" altLang="en-US" sz="2000" smtClean="0">
                  <a:solidFill>
                    <a:schemeClr val="bg1"/>
                  </a:solidFill>
                  <a:latin typeface="字魂43号-国潮手书" panose="00000500000000000000" pitchFamily="2" charset="-122"/>
                  <a:ea typeface="字魂43号-国潮手书" panose="00000500000000000000" pitchFamily="2" charset="-122"/>
                </a:rPr>
                <a:t>进</a:t>
              </a:r>
              <a:r>
                <a:rPr lang="zh-CN" altLang="en-US" sz="100" smtClean="0">
                  <a:solidFill>
                    <a:schemeClr val="bg1"/>
                  </a:solidFill>
                  <a:latin typeface="字魂43号-国潮手书" panose="00000500000000000000" pitchFamily="2" charset="-122"/>
                  <a:ea typeface="字魂43号-国潮手书" panose="00000500000000000000" pitchFamily="2" charset="-122"/>
                </a:rPr>
                <a:t> </a:t>
              </a:r>
              <a:r>
                <a:rPr lang="zh-CN" altLang="en-US" sz="2000" smtClean="0">
                  <a:solidFill>
                    <a:schemeClr val="bg1"/>
                  </a:solidFill>
                  <a:latin typeface="字魂43号-国潮手书" panose="00000500000000000000" pitchFamily="2" charset="-122"/>
                  <a:ea typeface="字魂43号-国潮手书" panose="00000500000000000000" pitchFamily="2" charset="-122"/>
                </a:rPr>
                <a:t>行</a:t>
              </a:r>
              <a:r>
                <a:rPr lang="zh-CN" altLang="en-US" sz="2000" dirty="0">
                  <a:solidFill>
                    <a:schemeClr val="bg1"/>
                  </a:solidFill>
                  <a:latin typeface="字魂43号-国潮手书" panose="00000500000000000000" pitchFamily="2" charset="-122"/>
                  <a:ea typeface="字魂43号-国潮手书" panose="00000500000000000000" pitchFamily="2" charset="-122"/>
                </a:rPr>
                <a:t>传播</a:t>
              </a:r>
            </a:p>
          </p:txBody>
        </p:sp>
        <p:sp>
          <p:nvSpPr>
            <p:cNvPr id="2" name="矩形 1">
              <a:extLst>
                <a:ext uri="{FF2B5EF4-FFF2-40B4-BE49-F238E27FC236}">
                  <a16:creationId xmlns:a16="http://schemas.microsoft.com/office/drawing/2014/main" xmlns="" id="{B54731EE-BFF6-4016-BAFD-0263EAFC7DDD}"/>
                </a:ext>
              </a:extLst>
            </p:cNvPr>
            <p:cNvSpPr/>
            <p:nvPr/>
          </p:nvSpPr>
          <p:spPr>
            <a:xfrm>
              <a:off x="3699764" y="3136703"/>
              <a:ext cx="1529586" cy="369332"/>
            </a:xfrm>
            <a:prstGeom prst="rect">
              <a:avLst/>
            </a:prstGeom>
          </p:spPr>
          <p:txBody>
            <a:bodyPr wrap="none">
              <a:spAutoFit/>
            </a:bodyPr>
            <a:lstStyle/>
            <a:p>
              <a:r>
                <a:rPr lang="zh-CN" altLang="en-US" dirty="0">
                  <a:solidFill>
                    <a:schemeClr val="bg1"/>
                  </a:solidFill>
                  <a:latin typeface="字魂43号-国潮手书" panose="00000500000000000000" pitchFamily="2" charset="-122"/>
                  <a:ea typeface="字魂43号-国潮手书" panose="00000500000000000000" pitchFamily="2" charset="-122"/>
                </a:rPr>
                <a:t>传</a:t>
              </a:r>
              <a:r>
                <a:rPr lang="en-US" altLang="zh-CN" dirty="0">
                  <a:solidFill>
                    <a:schemeClr val="bg1"/>
                  </a:solidFill>
                  <a:latin typeface="字魂43号-国潮手书" panose="00000500000000000000" pitchFamily="2" charset="-122"/>
                  <a:ea typeface="字魂43号-国潮手书" panose="00000500000000000000" pitchFamily="2" charset="-122"/>
                </a:rPr>
                <a:t>/</a:t>
              </a:r>
              <a:r>
                <a:rPr lang="zh-CN" altLang="en-US" dirty="0">
                  <a:solidFill>
                    <a:schemeClr val="bg1"/>
                  </a:solidFill>
                  <a:latin typeface="字魂43号-国潮手书" panose="00000500000000000000" pitchFamily="2" charset="-122"/>
                  <a:ea typeface="字魂43号-国潮手书" panose="00000500000000000000" pitchFamily="2" charset="-122"/>
                </a:rPr>
                <a:t>播</a:t>
              </a:r>
              <a:r>
                <a:rPr lang="en-US" altLang="zh-CN">
                  <a:solidFill>
                    <a:schemeClr val="bg1"/>
                  </a:solidFill>
                  <a:latin typeface="字魂43号-国潮手书" panose="00000500000000000000" pitchFamily="2" charset="-122"/>
                  <a:ea typeface="字魂43号-国潮手书" panose="00000500000000000000" pitchFamily="2" charset="-122"/>
                </a:rPr>
                <a:t>/</a:t>
              </a:r>
              <a:r>
                <a:rPr lang="zh-CN" altLang="en-US" smtClean="0">
                  <a:solidFill>
                    <a:schemeClr val="bg1"/>
                  </a:solidFill>
                  <a:latin typeface="字魂43号-国潮手书" panose="00000500000000000000" pitchFamily="2" charset="-122"/>
                  <a:ea typeface="字魂43号-国潮手书" panose="00000500000000000000" pitchFamily="2" charset="-122"/>
                </a:rPr>
                <a:t>方</a:t>
              </a:r>
              <a:r>
                <a:rPr lang="zh-CN" altLang="en-US" sz="100" smtClean="0">
                  <a:solidFill>
                    <a:schemeClr val="bg1"/>
                  </a:solidFill>
                  <a:latin typeface="字魂43号-国潮手书" panose="00000500000000000000" pitchFamily="2" charset="-122"/>
                  <a:ea typeface="字魂43号-国潮手书" panose="00000500000000000000" pitchFamily="2" charset="-122"/>
                </a:rPr>
                <a:t> </a:t>
              </a:r>
              <a:r>
                <a:rPr lang="en-US" altLang="zh-CN" smtClean="0">
                  <a:solidFill>
                    <a:schemeClr val="bg1"/>
                  </a:solidFill>
                  <a:latin typeface="字魂43号-国潮手书" panose="00000500000000000000" pitchFamily="2" charset="-122"/>
                  <a:ea typeface="字魂43号-国潮手书" panose="00000500000000000000" pitchFamily="2" charset="-122"/>
                </a:rPr>
                <a:t>/</a:t>
              </a:r>
              <a:r>
                <a:rPr lang="zh-CN" altLang="en-US" dirty="0">
                  <a:solidFill>
                    <a:schemeClr val="bg1"/>
                  </a:solidFill>
                  <a:latin typeface="字魂43号-国潮手书" panose="00000500000000000000" pitchFamily="2" charset="-122"/>
                  <a:ea typeface="字魂43号-国潮手书" panose="00000500000000000000" pitchFamily="2" charset="-122"/>
                </a:rPr>
                <a:t>法</a:t>
              </a:r>
              <a:endParaRPr lang="zh-CN" altLang="en-US" dirty="0">
                <a:latin typeface="字魂43号-国潮手书" panose="00000500000000000000" pitchFamily="2" charset="-122"/>
                <a:ea typeface="字魂43号-国潮手书" panose="00000500000000000000" pitchFamily="2" charset="-122"/>
              </a:endParaRPr>
            </a:p>
          </p:txBody>
        </p:sp>
      </p:grpSp>
      <p:sp>
        <p:nvSpPr>
          <p:cNvPr id="3" name="矩形 2">
            <a:extLst>
              <a:ext uri="{FF2B5EF4-FFF2-40B4-BE49-F238E27FC236}">
                <a16:creationId xmlns:a16="http://schemas.microsoft.com/office/drawing/2014/main" xmlns="" id="{B4B5AC33-0248-4099-BC8C-35540EA9F4A9}"/>
              </a:ext>
            </a:extLst>
          </p:cNvPr>
          <p:cNvSpPr/>
          <p:nvPr/>
        </p:nvSpPr>
        <p:spPr>
          <a:xfrm rot="550472">
            <a:off x="5979120" y="2310543"/>
            <a:ext cx="946093" cy="307777"/>
          </a:xfrm>
          <a:prstGeom prst="rect">
            <a:avLst/>
          </a:prstGeom>
        </p:spPr>
        <p:txBody>
          <a:bodyPr wrap="none">
            <a:spAutoFit/>
          </a:bodyPr>
          <a:lstStyle/>
          <a:p>
            <a:r>
              <a:rPr lang="zh-CN" altLang="en-US" sz="1400" dirty="0">
                <a:solidFill>
                  <a:schemeClr val="bg1"/>
                </a:solidFill>
                <a:latin typeface="字魂43号-国潮手书" panose="00000500000000000000" pitchFamily="2" charset="-122"/>
                <a:ea typeface="字魂43号-国潮手书" panose="00000500000000000000" pitchFamily="2" charset="-122"/>
              </a:rPr>
              <a:t>传</a:t>
            </a:r>
            <a:r>
              <a:rPr lang="en-US" altLang="zh-CN" sz="1400">
                <a:solidFill>
                  <a:schemeClr val="bg1"/>
                </a:solidFill>
                <a:latin typeface="字魂43号-国潮手书" panose="00000500000000000000" pitchFamily="2" charset="-122"/>
                <a:ea typeface="字魂43号-国潮手书" panose="00000500000000000000" pitchFamily="2" charset="-122"/>
              </a:rPr>
              <a:t>/</a:t>
            </a:r>
            <a:r>
              <a:rPr lang="zh-CN" altLang="en-US" sz="1400" smtClean="0">
                <a:solidFill>
                  <a:schemeClr val="bg1"/>
                </a:solidFill>
                <a:latin typeface="字魂43号-国潮手书" panose="00000500000000000000" pitchFamily="2" charset="-122"/>
                <a:ea typeface="字魂43号-国潮手书" panose="00000500000000000000" pitchFamily="2" charset="-122"/>
              </a:rPr>
              <a:t>染</a:t>
            </a:r>
            <a:r>
              <a:rPr lang="zh-CN" altLang="en-US" sz="100" smtClean="0">
                <a:solidFill>
                  <a:schemeClr val="bg1"/>
                </a:solidFill>
                <a:latin typeface="字魂43号-国潮手书" panose="00000500000000000000" pitchFamily="2" charset="-122"/>
                <a:ea typeface="字魂43号-国潮手书" panose="00000500000000000000" pitchFamily="2" charset="-122"/>
              </a:rPr>
              <a:t> </a:t>
            </a:r>
            <a:r>
              <a:rPr lang="en-US" altLang="zh-CN" sz="1400" smtClean="0">
                <a:solidFill>
                  <a:schemeClr val="bg1"/>
                </a:solidFill>
                <a:latin typeface="字魂43号-国潮手书" panose="00000500000000000000" pitchFamily="2" charset="-122"/>
                <a:ea typeface="字魂43号-国潮手书" panose="00000500000000000000" pitchFamily="2" charset="-122"/>
              </a:rPr>
              <a:t>/</a:t>
            </a:r>
            <a:r>
              <a:rPr lang="zh-CN" altLang="en-US" sz="1400" dirty="0">
                <a:solidFill>
                  <a:schemeClr val="bg1"/>
                </a:solidFill>
                <a:latin typeface="字魂43号-国潮手书" panose="00000500000000000000" pitchFamily="2" charset="-122"/>
                <a:ea typeface="字魂43号-国潮手书" panose="00000500000000000000" pitchFamily="2" charset="-122"/>
              </a:rPr>
              <a:t>源</a:t>
            </a:r>
            <a:endParaRPr lang="zh-CN" altLang="en-US" sz="1400" dirty="0">
              <a:latin typeface="字魂43号-国潮手书" panose="00000500000000000000" pitchFamily="2" charset="-122"/>
              <a:ea typeface="字魂43号-国潮手书" panose="00000500000000000000" pitchFamily="2" charset="-122"/>
            </a:endParaRPr>
          </a:p>
        </p:txBody>
      </p:sp>
      <p:grpSp>
        <p:nvGrpSpPr>
          <p:cNvPr id="7" name="组合 6">
            <a:extLst>
              <a:ext uri="{FF2B5EF4-FFF2-40B4-BE49-F238E27FC236}">
                <a16:creationId xmlns:a16="http://schemas.microsoft.com/office/drawing/2014/main" xmlns="" id="{D582DBC8-83E0-409D-8C72-8BDE2C4396F9}"/>
              </a:ext>
            </a:extLst>
          </p:cNvPr>
          <p:cNvGrpSpPr/>
          <p:nvPr/>
        </p:nvGrpSpPr>
        <p:grpSpPr>
          <a:xfrm rot="20480626">
            <a:off x="5513847" y="41142"/>
            <a:ext cx="1979343" cy="1979340"/>
            <a:chOff x="8448342" y="-74533"/>
            <a:chExt cx="2356538" cy="2356534"/>
          </a:xfrm>
        </p:grpSpPr>
        <p:sp>
          <p:nvSpPr>
            <p:cNvPr id="50" name="椭圆 49">
              <a:extLst>
                <a:ext uri="{FF2B5EF4-FFF2-40B4-BE49-F238E27FC236}">
                  <a16:creationId xmlns:a16="http://schemas.microsoft.com/office/drawing/2014/main" xmlns="" id="{25A08E85-C58B-49D4-90B2-ECA1558D97C8}"/>
                </a:ext>
              </a:extLst>
            </p:cNvPr>
            <p:cNvSpPr/>
            <p:nvPr/>
          </p:nvSpPr>
          <p:spPr>
            <a:xfrm>
              <a:off x="8448342" y="-74533"/>
              <a:ext cx="2356538" cy="2356534"/>
            </a:xfrm>
            <a:prstGeom prst="ellipse">
              <a:avLst/>
            </a:prstGeom>
            <a:pattFill prst="dkUpDiag">
              <a:fgClr>
                <a:schemeClr val="accent2"/>
              </a:fgClr>
              <a:bgClr>
                <a:schemeClr val="accent2">
                  <a:lumMod val="60000"/>
                  <a:lumOff val="40000"/>
                </a:schemeClr>
              </a:bgClr>
            </a:pattFill>
            <a:ln w="381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zh-CN" altLang="en-US" sz="3600">
                <a:solidFill>
                  <a:schemeClr val="accent3"/>
                </a:solidFill>
                <a:latin typeface="字魂43号-国潮手书" panose="00000500000000000000" pitchFamily="2" charset="-122"/>
                <a:ea typeface="字魂43号-国潮手书" panose="00000500000000000000" pitchFamily="2" charset="-122"/>
              </a:endParaRPr>
            </a:p>
          </p:txBody>
        </p:sp>
        <p:sp>
          <p:nvSpPr>
            <p:cNvPr id="51" name="Oval 18_1">
              <a:extLst>
                <a:ext uri="{FF2B5EF4-FFF2-40B4-BE49-F238E27FC236}">
                  <a16:creationId xmlns:a16="http://schemas.microsoft.com/office/drawing/2014/main" xmlns="" id="{7FB10855-3C56-4809-95A3-4FCA8CD8B761}"/>
                </a:ext>
              </a:extLst>
            </p:cNvPr>
            <p:cNvSpPr/>
            <p:nvPr/>
          </p:nvSpPr>
          <p:spPr>
            <a:xfrm>
              <a:off x="8530540" y="7665"/>
              <a:ext cx="2192143" cy="2192138"/>
            </a:xfrm>
            <a:prstGeom prst="ellipse">
              <a:avLst/>
            </a:prstGeom>
            <a:pattFill prst="pct10">
              <a:fgClr>
                <a:schemeClr val="tx2">
                  <a:lumMod val="10000"/>
                  <a:lumOff val="90000"/>
                </a:schemeClr>
              </a:fgClr>
              <a:bgClr>
                <a:schemeClr val="bg1"/>
              </a:bgClr>
            </a:pattFill>
            <a:ln w="762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sz="4400">
                <a:solidFill>
                  <a:schemeClr val="accent1"/>
                </a:solidFill>
                <a:latin typeface="字魂43号-国潮手书" panose="00000500000000000000" pitchFamily="2" charset="-122"/>
                <a:ea typeface="字魂43号-国潮手书" panose="00000500000000000000" pitchFamily="2" charset="-122"/>
              </a:endParaRPr>
            </a:p>
          </p:txBody>
        </p:sp>
        <p:sp>
          <p:nvSpPr>
            <p:cNvPr id="53" name="矩形 52">
              <a:extLst>
                <a:ext uri="{FF2B5EF4-FFF2-40B4-BE49-F238E27FC236}">
                  <a16:creationId xmlns:a16="http://schemas.microsoft.com/office/drawing/2014/main" xmlns="" id="{472BDE22-7364-463E-B0A5-C570A30C4A9D}"/>
                </a:ext>
              </a:extLst>
            </p:cNvPr>
            <p:cNvSpPr/>
            <p:nvPr/>
          </p:nvSpPr>
          <p:spPr>
            <a:xfrm>
              <a:off x="9185053" y="1061607"/>
              <a:ext cx="870649" cy="366429"/>
            </a:xfrm>
            <a:prstGeom prst="rect">
              <a:avLst/>
            </a:prstGeom>
          </p:spPr>
          <p:txBody>
            <a:bodyPr wrap="none">
              <a:spAutoFit/>
            </a:bodyPr>
            <a:lstStyle/>
            <a:p>
              <a:r>
                <a:rPr lang="zh-CN" altLang="en-US" sz="1400" smtClean="0">
                  <a:solidFill>
                    <a:schemeClr val="accent2"/>
                  </a:solidFill>
                  <a:latin typeface="字魂43号-国潮手书" panose="00000500000000000000" pitchFamily="2" charset="-122"/>
                  <a:ea typeface="字魂43号-国潮手书" panose="00000500000000000000" pitchFamily="2" charset="-122"/>
                </a:rPr>
                <a:t>潜</a:t>
              </a:r>
              <a:r>
                <a:rPr lang="zh-CN" altLang="en-US" sz="100" smtClean="0">
                  <a:solidFill>
                    <a:schemeClr val="accent2"/>
                  </a:solidFill>
                  <a:latin typeface="字魂43号-国潮手书" panose="00000500000000000000" pitchFamily="2" charset="-122"/>
                  <a:ea typeface="字魂43号-国潮手书" panose="00000500000000000000" pitchFamily="2" charset="-122"/>
                </a:rPr>
                <a:t> </a:t>
              </a:r>
              <a:r>
                <a:rPr lang="zh-CN" altLang="en-US" sz="1400" smtClean="0">
                  <a:solidFill>
                    <a:schemeClr val="accent2"/>
                  </a:solidFill>
                  <a:latin typeface="字魂43号-国潮手书" panose="00000500000000000000" pitchFamily="2" charset="-122"/>
                  <a:ea typeface="字魂43号-国潮手书" panose="00000500000000000000" pitchFamily="2" charset="-122"/>
                </a:rPr>
                <a:t>伏</a:t>
              </a:r>
              <a:r>
                <a:rPr lang="zh-CN" altLang="en-US" sz="1400" dirty="0">
                  <a:solidFill>
                    <a:schemeClr val="accent2"/>
                  </a:solidFill>
                  <a:latin typeface="字魂43号-国潮手书" panose="00000500000000000000" pitchFamily="2" charset="-122"/>
                  <a:ea typeface="字魂43号-国潮手书" panose="00000500000000000000" pitchFamily="2" charset="-122"/>
                </a:rPr>
                <a:t>期</a:t>
              </a:r>
            </a:p>
          </p:txBody>
        </p:sp>
        <p:sp>
          <p:nvSpPr>
            <p:cNvPr id="63" name="矩形 62">
              <a:extLst>
                <a:ext uri="{FF2B5EF4-FFF2-40B4-BE49-F238E27FC236}">
                  <a16:creationId xmlns:a16="http://schemas.microsoft.com/office/drawing/2014/main" xmlns="" id="{53C6D183-AD30-4F60-828E-1FF1439C2CCB}"/>
                </a:ext>
              </a:extLst>
            </p:cNvPr>
            <p:cNvSpPr/>
            <p:nvPr/>
          </p:nvSpPr>
          <p:spPr>
            <a:xfrm rot="21333708">
              <a:off x="9809574" y="1428252"/>
              <a:ext cx="433606" cy="366429"/>
            </a:xfrm>
            <a:prstGeom prst="rect">
              <a:avLst/>
            </a:prstGeom>
          </p:spPr>
          <p:txBody>
            <a:bodyPr wrap="none">
              <a:spAutoFit/>
            </a:bodyPr>
            <a:lstStyle/>
            <a:p>
              <a:r>
                <a:rPr lang="zh-CN" altLang="en-US" sz="1400" b="1" dirty="0">
                  <a:solidFill>
                    <a:schemeClr val="accent2"/>
                  </a:solidFill>
                  <a:latin typeface="字魂43号-国潮手书" panose="00000500000000000000" pitchFamily="2" charset="-122"/>
                  <a:ea typeface="字魂43号-国潮手书" panose="00000500000000000000" pitchFamily="2" charset="-122"/>
                </a:rPr>
                <a:t>天</a:t>
              </a:r>
              <a:endParaRPr lang="zh-CN" altLang="en-US" sz="1400" dirty="0">
                <a:solidFill>
                  <a:schemeClr val="accent2"/>
                </a:solidFill>
                <a:latin typeface="字魂43号-国潮手书" panose="00000500000000000000" pitchFamily="2" charset="-122"/>
                <a:ea typeface="字魂43号-国潮手书" panose="00000500000000000000" pitchFamily="2" charset="-122"/>
              </a:endParaRPr>
            </a:p>
          </p:txBody>
        </p:sp>
      </p:grpSp>
      <p:sp>
        <p:nvSpPr>
          <p:cNvPr id="11" name="矩形 10">
            <a:extLst>
              <a:ext uri="{FF2B5EF4-FFF2-40B4-BE49-F238E27FC236}">
                <a16:creationId xmlns:a16="http://schemas.microsoft.com/office/drawing/2014/main" xmlns="" id="{A079D01A-D701-44BA-86AD-F1D2D2DFA5D1}"/>
              </a:ext>
            </a:extLst>
          </p:cNvPr>
          <p:cNvSpPr/>
          <p:nvPr/>
        </p:nvSpPr>
        <p:spPr>
          <a:xfrm rot="20231090">
            <a:off x="6076833" y="1166171"/>
            <a:ext cx="933269" cy="584775"/>
          </a:xfrm>
          <a:prstGeom prst="rect">
            <a:avLst/>
          </a:prstGeom>
        </p:spPr>
        <p:txBody>
          <a:bodyPr wrap="none">
            <a:spAutoFit/>
          </a:bodyPr>
          <a:lstStyle/>
          <a:p>
            <a:r>
              <a:rPr lang="zh-CN" altLang="en-US" sz="3200" b="1" smtClean="0">
                <a:solidFill>
                  <a:schemeClr val="accent2"/>
                </a:solidFill>
                <a:latin typeface="字魂43号-国潮手书" panose="00000500000000000000" pitchFamily="2" charset="-122"/>
                <a:ea typeface="字魂43号-国潮手书" panose="00000500000000000000" pitchFamily="2" charset="-122"/>
              </a:rPr>
              <a:t>1</a:t>
            </a:r>
            <a:r>
              <a:rPr lang="zh-CN" altLang="en-US" sz="100" b="1" smtClean="0">
                <a:solidFill>
                  <a:schemeClr val="accent2"/>
                </a:solidFill>
                <a:latin typeface="字魂43号-国潮手书" panose="00000500000000000000" pitchFamily="2" charset="-122"/>
                <a:ea typeface="字魂43号-国潮手书" panose="00000500000000000000" pitchFamily="2" charset="-122"/>
              </a:rPr>
              <a:t> </a:t>
            </a:r>
            <a:r>
              <a:rPr lang="zh-CN" altLang="en-US" sz="3200" b="1" smtClean="0">
                <a:solidFill>
                  <a:schemeClr val="accent2"/>
                </a:solidFill>
                <a:latin typeface="字魂43号-国潮手书" panose="00000500000000000000" pitchFamily="2" charset="-122"/>
                <a:ea typeface="字魂43号-国潮手书" panose="00000500000000000000" pitchFamily="2" charset="-122"/>
              </a:rPr>
              <a:t>-</a:t>
            </a:r>
            <a:r>
              <a:rPr lang="zh-CN" altLang="en-US" sz="3200" b="1" dirty="0">
                <a:solidFill>
                  <a:schemeClr val="accent2"/>
                </a:solidFill>
                <a:latin typeface="字魂43号-国潮手书" panose="00000500000000000000" pitchFamily="2" charset="-122"/>
                <a:ea typeface="字魂43号-国潮手书" panose="00000500000000000000" pitchFamily="2" charset="-122"/>
              </a:rPr>
              <a:t>6</a:t>
            </a:r>
            <a:endParaRPr lang="zh-CN" altLang="en-US" sz="3200" b="1" dirty="0">
              <a:latin typeface="字魂43号-国潮手书" panose="00000500000000000000" pitchFamily="2" charset="-122"/>
              <a:ea typeface="字魂43号-国潮手书" panose="00000500000000000000" pitchFamily="2" charset="-122"/>
            </a:endParaRPr>
          </a:p>
        </p:txBody>
      </p:sp>
      <p:sp>
        <p:nvSpPr>
          <p:cNvPr id="62" name="insight_171364">
            <a:extLst>
              <a:ext uri="{FF2B5EF4-FFF2-40B4-BE49-F238E27FC236}">
                <a16:creationId xmlns:a16="http://schemas.microsoft.com/office/drawing/2014/main" xmlns="" id="{D72A95FB-3C3E-4658-918E-C77AA63261C6}"/>
              </a:ext>
            </a:extLst>
          </p:cNvPr>
          <p:cNvSpPr>
            <a:spLocks noChangeAspect="1"/>
          </p:cNvSpPr>
          <p:nvPr/>
        </p:nvSpPr>
        <p:spPr bwMode="auto">
          <a:xfrm rot="20625103">
            <a:off x="6043864" y="372008"/>
            <a:ext cx="706006" cy="704931"/>
          </a:xfrm>
          <a:custGeom>
            <a:avLst/>
            <a:gdLst>
              <a:gd name="T0" fmla="*/ 1867 w 3733"/>
              <a:gd name="T1" fmla="*/ 3733 h 3733"/>
              <a:gd name="T2" fmla="*/ 3733 w 3733"/>
              <a:gd name="T3" fmla="*/ 1867 h 3733"/>
              <a:gd name="T4" fmla="*/ 1867 w 3733"/>
              <a:gd name="T5" fmla="*/ 0 h 3733"/>
              <a:gd name="T6" fmla="*/ 0 w 3733"/>
              <a:gd name="T7" fmla="*/ 1867 h 3733"/>
              <a:gd name="T8" fmla="*/ 1867 w 3733"/>
              <a:gd name="T9" fmla="*/ 3733 h 3733"/>
              <a:gd name="T10" fmla="*/ 1000 w 3733"/>
              <a:gd name="T11" fmla="*/ 1668 h 3733"/>
              <a:gd name="T12" fmla="*/ 1667 w 3733"/>
              <a:gd name="T13" fmla="*/ 1668 h 3733"/>
              <a:gd name="T14" fmla="*/ 1667 w 3733"/>
              <a:gd name="T15" fmla="*/ 1001 h 3733"/>
              <a:gd name="T16" fmla="*/ 1867 w 3733"/>
              <a:gd name="T17" fmla="*/ 801 h 3733"/>
              <a:gd name="T18" fmla="*/ 2067 w 3733"/>
              <a:gd name="T19" fmla="*/ 1001 h 3733"/>
              <a:gd name="T20" fmla="*/ 2067 w 3733"/>
              <a:gd name="T21" fmla="*/ 1868 h 3733"/>
              <a:gd name="T22" fmla="*/ 1867 w 3733"/>
              <a:gd name="T23" fmla="*/ 2068 h 3733"/>
              <a:gd name="T24" fmla="*/ 1000 w 3733"/>
              <a:gd name="T25" fmla="*/ 2068 h 3733"/>
              <a:gd name="T26" fmla="*/ 800 w 3733"/>
              <a:gd name="T27" fmla="*/ 1868 h 3733"/>
              <a:gd name="T28" fmla="*/ 1000 w 3733"/>
              <a:gd name="T29" fmla="*/ 1668 h 37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733" h="3733">
                <a:moveTo>
                  <a:pt x="1867" y="3733"/>
                </a:moveTo>
                <a:cubicBezTo>
                  <a:pt x="2896" y="3733"/>
                  <a:pt x="3733" y="2896"/>
                  <a:pt x="3733" y="1867"/>
                </a:cubicBezTo>
                <a:cubicBezTo>
                  <a:pt x="3733" y="837"/>
                  <a:pt x="2896" y="0"/>
                  <a:pt x="1867" y="0"/>
                </a:cubicBezTo>
                <a:cubicBezTo>
                  <a:pt x="837" y="0"/>
                  <a:pt x="0" y="837"/>
                  <a:pt x="0" y="1867"/>
                </a:cubicBezTo>
                <a:cubicBezTo>
                  <a:pt x="0" y="2896"/>
                  <a:pt x="837" y="3733"/>
                  <a:pt x="1867" y="3733"/>
                </a:cubicBezTo>
                <a:close/>
                <a:moveTo>
                  <a:pt x="1000" y="1668"/>
                </a:moveTo>
                <a:lnTo>
                  <a:pt x="1667" y="1668"/>
                </a:lnTo>
                <a:lnTo>
                  <a:pt x="1667" y="1001"/>
                </a:lnTo>
                <a:cubicBezTo>
                  <a:pt x="1667" y="891"/>
                  <a:pt x="1756" y="801"/>
                  <a:pt x="1867" y="801"/>
                </a:cubicBezTo>
                <a:cubicBezTo>
                  <a:pt x="1977" y="801"/>
                  <a:pt x="2067" y="891"/>
                  <a:pt x="2067" y="1001"/>
                </a:cubicBezTo>
                <a:lnTo>
                  <a:pt x="2067" y="1868"/>
                </a:lnTo>
                <a:cubicBezTo>
                  <a:pt x="2067" y="1978"/>
                  <a:pt x="1977" y="2068"/>
                  <a:pt x="1867" y="2068"/>
                </a:cubicBezTo>
                <a:lnTo>
                  <a:pt x="1000" y="2068"/>
                </a:lnTo>
                <a:cubicBezTo>
                  <a:pt x="890" y="2068"/>
                  <a:pt x="800" y="1978"/>
                  <a:pt x="800" y="1868"/>
                </a:cubicBezTo>
                <a:cubicBezTo>
                  <a:pt x="800" y="1757"/>
                  <a:pt x="890" y="1668"/>
                  <a:pt x="1000" y="1668"/>
                </a:cubicBezTo>
                <a:close/>
              </a:path>
            </a:pathLst>
          </a:custGeom>
          <a:solidFill>
            <a:schemeClr val="accent2"/>
          </a:solidFill>
          <a:ln>
            <a:noFill/>
          </a:ln>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grpSp>
        <p:nvGrpSpPr>
          <p:cNvPr id="9" name="组合 8">
            <a:extLst>
              <a:ext uri="{FF2B5EF4-FFF2-40B4-BE49-F238E27FC236}">
                <a16:creationId xmlns:a16="http://schemas.microsoft.com/office/drawing/2014/main" xmlns="" id="{89EF3FCE-47A6-4FB8-A252-42EF0BB60343}"/>
              </a:ext>
            </a:extLst>
          </p:cNvPr>
          <p:cNvGrpSpPr/>
          <p:nvPr/>
        </p:nvGrpSpPr>
        <p:grpSpPr>
          <a:xfrm rot="1141872">
            <a:off x="1337070" y="1451895"/>
            <a:ext cx="2356538" cy="2356534"/>
            <a:chOff x="1185167" y="1264669"/>
            <a:chExt cx="2356538" cy="2356534"/>
          </a:xfrm>
        </p:grpSpPr>
        <p:sp>
          <p:nvSpPr>
            <p:cNvPr id="19" name="椭圆 18">
              <a:extLst>
                <a:ext uri="{FF2B5EF4-FFF2-40B4-BE49-F238E27FC236}">
                  <a16:creationId xmlns:a16="http://schemas.microsoft.com/office/drawing/2014/main" xmlns="" id="{A8E9D788-4C75-426C-AD31-865E091FA7E0}"/>
                </a:ext>
              </a:extLst>
            </p:cNvPr>
            <p:cNvSpPr/>
            <p:nvPr/>
          </p:nvSpPr>
          <p:spPr>
            <a:xfrm>
              <a:off x="1185167" y="1264669"/>
              <a:ext cx="2356538" cy="2356534"/>
            </a:xfrm>
            <a:prstGeom prst="ellipse">
              <a:avLst/>
            </a:prstGeom>
            <a:pattFill prst="dkUpDiag">
              <a:fgClr>
                <a:schemeClr val="accent2"/>
              </a:fgClr>
              <a:bgClr>
                <a:schemeClr val="accent2">
                  <a:lumMod val="60000"/>
                  <a:lumOff val="40000"/>
                </a:schemeClr>
              </a:bgClr>
            </a:pattFill>
            <a:ln w="381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zh-CN" altLang="en-US" sz="3600">
                <a:solidFill>
                  <a:schemeClr val="accent3"/>
                </a:solidFill>
                <a:latin typeface="字魂43号-国潮手书" panose="00000500000000000000" pitchFamily="2" charset="-122"/>
                <a:ea typeface="字魂43号-国潮手书" panose="00000500000000000000" pitchFamily="2" charset="-122"/>
              </a:endParaRPr>
            </a:p>
          </p:txBody>
        </p:sp>
        <p:sp>
          <p:nvSpPr>
            <p:cNvPr id="46" name="Oval 18_1">
              <a:extLst>
                <a:ext uri="{FF2B5EF4-FFF2-40B4-BE49-F238E27FC236}">
                  <a16:creationId xmlns:a16="http://schemas.microsoft.com/office/drawing/2014/main" xmlns="" id="{BED0F406-763E-45C3-93A3-A35FB43C73DA}"/>
                </a:ext>
              </a:extLst>
            </p:cNvPr>
            <p:cNvSpPr/>
            <p:nvPr/>
          </p:nvSpPr>
          <p:spPr>
            <a:xfrm>
              <a:off x="1304071" y="1383573"/>
              <a:ext cx="2118730" cy="2118726"/>
            </a:xfrm>
            <a:prstGeom prst="ellipse">
              <a:avLst/>
            </a:prstGeom>
            <a:pattFill prst="pct10">
              <a:fgClr>
                <a:schemeClr val="tx2">
                  <a:lumMod val="10000"/>
                  <a:lumOff val="90000"/>
                </a:schemeClr>
              </a:fgClr>
              <a:bgClr>
                <a:schemeClr val="bg1"/>
              </a:bgClr>
            </a:pattFill>
            <a:ln w="762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sz="4400">
                <a:solidFill>
                  <a:schemeClr val="accent1"/>
                </a:solidFill>
                <a:latin typeface="字魂43号-国潮手书" panose="00000500000000000000" pitchFamily="2" charset="-122"/>
                <a:ea typeface="字魂43号-国潮手书" panose="00000500000000000000" pitchFamily="2" charset="-122"/>
              </a:endParaRPr>
            </a:p>
          </p:txBody>
        </p:sp>
        <p:sp>
          <p:nvSpPr>
            <p:cNvPr id="49" name="skull-and-crossbones_63646">
              <a:extLst>
                <a:ext uri="{FF2B5EF4-FFF2-40B4-BE49-F238E27FC236}">
                  <a16:creationId xmlns:a16="http://schemas.microsoft.com/office/drawing/2014/main" xmlns="" id="{99D1AEF4-4282-4596-BDEC-586084968D99}"/>
                </a:ext>
              </a:extLst>
            </p:cNvPr>
            <p:cNvSpPr>
              <a:spLocks noChangeAspect="1"/>
            </p:cNvSpPr>
            <p:nvPr/>
          </p:nvSpPr>
          <p:spPr bwMode="auto">
            <a:xfrm>
              <a:off x="1901600" y="1672938"/>
              <a:ext cx="952658" cy="866920"/>
            </a:xfrm>
            <a:custGeom>
              <a:avLst/>
              <a:gdLst>
                <a:gd name="connsiteX0" fmla="*/ 373273 h 605239"/>
                <a:gd name="connsiteY0" fmla="*/ 373273 h 605239"/>
                <a:gd name="connsiteX1" fmla="*/ 373273 h 605239"/>
                <a:gd name="connsiteY1" fmla="*/ 373273 h 605239"/>
                <a:gd name="connsiteX2" fmla="*/ 373273 h 605239"/>
                <a:gd name="connsiteY2" fmla="*/ 373273 h 605239"/>
                <a:gd name="connsiteX3" fmla="*/ 373273 h 605239"/>
                <a:gd name="connsiteY3" fmla="*/ 373273 h 605239"/>
                <a:gd name="connsiteX4" fmla="*/ 373273 h 605239"/>
                <a:gd name="connsiteY4" fmla="*/ 373273 h 605239"/>
                <a:gd name="connsiteX5" fmla="*/ 373273 h 605239"/>
                <a:gd name="connsiteY5" fmla="*/ 373273 h 605239"/>
                <a:gd name="connsiteX6" fmla="*/ 373273 h 605239"/>
                <a:gd name="connsiteY6" fmla="*/ 373273 h 605239"/>
                <a:gd name="connsiteX7" fmla="*/ 373273 h 605239"/>
                <a:gd name="connsiteY7" fmla="*/ 373273 h 605239"/>
                <a:gd name="connsiteX8" fmla="*/ 373273 h 605239"/>
                <a:gd name="connsiteY8" fmla="*/ 373273 h 605239"/>
                <a:gd name="connsiteX9" fmla="*/ 373273 h 605239"/>
                <a:gd name="connsiteY9" fmla="*/ 373273 h 605239"/>
                <a:gd name="connsiteX10" fmla="*/ 373273 h 605239"/>
                <a:gd name="connsiteY10" fmla="*/ 373273 h 605239"/>
                <a:gd name="connsiteX11" fmla="*/ 373273 h 605239"/>
                <a:gd name="connsiteY11" fmla="*/ 373273 h 605239"/>
                <a:gd name="connsiteX12" fmla="*/ 373273 h 605239"/>
                <a:gd name="connsiteY12" fmla="*/ 373273 h 605239"/>
                <a:gd name="connsiteX13" fmla="*/ 373273 h 605239"/>
                <a:gd name="connsiteY13" fmla="*/ 373273 h 605239"/>
                <a:gd name="connsiteX14" fmla="*/ 373273 h 605239"/>
                <a:gd name="connsiteY14" fmla="*/ 373273 h 605239"/>
                <a:gd name="connsiteX15" fmla="*/ 373273 h 605239"/>
                <a:gd name="connsiteY15" fmla="*/ 373273 h 605239"/>
                <a:gd name="connsiteX16" fmla="*/ 373273 h 605239"/>
                <a:gd name="connsiteY16" fmla="*/ 373273 h 605239"/>
                <a:gd name="connsiteX17" fmla="*/ 373273 h 605239"/>
                <a:gd name="connsiteY17" fmla="*/ 373273 h 605239"/>
                <a:gd name="connsiteX18" fmla="*/ 373273 h 605239"/>
                <a:gd name="connsiteY18" fmla="*/ 373273 h 605239"/>
                <a:gd name="connsiteX19" fmla="*/ 373273 h 605239"/>
                <a:gd name="connsiteY19" fmla="*/ 373273 h 605239"/>
                <a:gd name="connsiteX20" fmla="*/ 373273 h 605239"/>
                <a:gd name="connsiteY20" fmla="*/ 373273 h 605239"/>
                <a:gd name="connsiteX21" fmla="*/ 373273 h 605239"/>
                <a:gd name="connsiteY21" fmla="*/ 373273 h 605239"/>
                <a:gd name="connsiteX22" fmla="*/ 373273 h 605239"/>
                <a:gd name="connsiteY22" fmla="*/ 373273 h 605239"/>
                <a:gd name="connsiteX23" fmla="*/ 373273 h 605239"/>
                <a:gd name="connsiteY23" fmla="*/ 373273 h 605239"/>
                <a:gd name="connsiteX24" fmla="*/ 373273 h 605239"/>
                <a:gd name="connsiteY24" fmla="*/ 373273 h 605239"/>
                <a:gd name="connsiteX25" fmla="*/ 373273 h 605239"/>
                <a:gd name="connsiteY25" fmla="*/ 373273 h 605239"/>
                <a:gd name="connsiteX26" fmla="*/ 373273 h 605239"/>
                <a:gd name="connsiteY26" fmla="*/ 373273 h 605239"/>
                <a:gd name="connsiteX27" fmla="*/ 373273 h 605239"/>
                <a:gd name="connsiteY27" fmla="*/ 373273 h 605239"/>
                <a:gd name="connsiteX28" fmla="*/ 373273 h 605239"/>
                <a:gd name="connsiteY28" fmla="*/ 373273 h 605239"/>
                <a:gd name="connsiteX29" fmla="*/ 373273 h 605239"/>
                <a:gd name="connsiteY29" fmla="*/ 373273 h 605239"/>
                <a:gd name="connsiteX30" fmla="*/ 373273 h 605239"/>
                <a:gd name="connsiteY30" fmla="*/ 373273 h 605239"/>
                <a:gd name="connsiteX31" fmla="*/ 373273 h 605239"/>
                <a:gd name="connsiteY31" fmla="*/ 373273 h 605239"/>
                <a:gd name="connsiteX32" fmla="*/ 373273 h 605239"/>
                <a:gd name="connsiteY32" fmla="*/ 373273 h 605239"/>
                <a:gd name="connsiteX33" fmla="*/ 373273 h 605239"/>
                <a:gd name="connsiteY33" fmla="*/ 373273 h 605239"/>
                <a:gd name="connsiteX34" fmla="*/ 373273 h 605239"/>
                <a:gd name="connsiteY34" fmla="*/ 373273 h 605239"/>
                <a:gd name="connsiteX35" fmla="*/ 373273 h 605239"/>
                <a:gd name="connsiteY35" fmla="*/ 373273 h 605239"/>
                <a:gd name="connsiteX36" fmla="*/ 373273 h 605239"/>
                <a:gd name="connsiteY36" fmla="*/ 373273 h 605239"/>
                <a:gd name="connsiteX37" fmla="*/ 373273 h 605239"/>
                <a:gd name="connsiteY37" fmla="*/ 373273 h 605239"/>
                <a:gd name="connsiteX38" fmla="*/ 373273 h 605239"/>
                <a:gd name="connsiteY38" fmla="*/ 373273 h 605239"/>
                <a:gd name="connsiteX39" fmla="*/ 373273 h 605239"/>
                <a:gd name="connsiteY39" fmla="*/ 373273 h 605239"/>
                <a:gd name="connsiteX40" fmla="*/ 373273 h 605239"/>
                <a:gd name="connsiteY40" fmla="*/ 373273 h 605239"/>
                <a:gd name="connsiteX41" fmla="*/ 373273 h 605239"/>
                <a:gd name="connsiteY41" fmla="*/ 373273 h 605239"/>
                <a:gd name="connsiteX42" fmla="*/ 373273 h 605239"/>
                <a:gd name="connsiteY42" fmla="*/ 373273 h 605239"/>
                <a:gd name="connsiteX43" fmla="*/ 373273 h 605239"/>
                <a:gd name="connsiteY43" fmla="*/ 373273 h 605239"/>
                <a:gd name="connsiteX44" fmla="*/ 373273 h 605239"/>
                <a:gd name="connsiteY44" fmla="*/ 373273 h 605239"/>
                <a:gd name="connsiteX45" fmla="*/ 373273 h 605239"/>
                <a:gd name="connsiteY45" fmla="*/ 373273 h 605239"/>
                <a:gd name="connsiteX46" fmla="*/ 373273 h 605239"/>
                <a:gd name="connsiteY46" fmla="*/ 373273 h 605239"/>
                <a:gd name="connsiteX47" fmla="*/ 373273 h 605239"/>
                <a:gd name="connsiteY47" fmla="*/ 373273 h 605239"/>
                <a:gd name="connsiteX48" fmla="*/ 373273 h 605239"/>
                <a:gd name="connsiteY48" fmla="*/ 373273 h 605239"/>
                <a:gd name="connsiteX49" fmla="*/ 373273 h 605239"/>
                <a:gd name="connsiteY49" fmla="*/ 373273 h 605239"/>
                <a:gd name="connsiteX50" fmla="*/ 373273 h 605239"/>
                <a:gd name="connsiteY50" fmla="*/ 373273 h 605239"/>
                <a:gd name="connsiteX51" fmla="*/ 373273 h 605239"/>
                <a:gd name="connsiteY51" fmla="*/ 373273 h 605239"/>
                <a:gd name="connsiteX52" fmla="*/ 373273 h 605239"/>
                <a:gd name="connsiteY52" fmla="*/ 373273 h 605239"/>
                <a:gd name="connsiteX53" fmla="*/ 373273 h 605239"/>
                <a:gd name="connsiteY53" fmla="*/ 373273 h 605239"/>
                <a:gd name="connsiteX54" fmla="*/ 373273 h 605239"/>
                <a:gd name="connsiteY54" fmla="*/ 373273 h 605239"/>
                <a:gd name="connsiteX55" fmla="*/ 373273 h 605239"/>
                <a:gd name="connsiteY55" fmla="*/ 373273 h 605239"/>
                <a:gd name="connsiteX56" fmla="*/ 373273 h 605239"/>
                <a:gd name="connsiteY56" fmla="*/ 373273 h 605239"/>
                <a:gd name="connsiteX57" fmla="*/ 373273 h 605239"/>
                <a:gd name="connsiteY57" fmla="*/ 373273 h 605239"/>
                <a:gd name="connsiteX58" fmla="*/ 373273 h 605239"/>
                <a:gd name="connsiteY58" fmla="*/ 373273 h 605239"/>
                <a:gd name="connsiteX59" fmla="*/ 373273 h 605239"/>
                <a:gd name="connsiteY59" fmla="*/ 373273 h 605239"/>
                <a:gd name="connsiteX60" fmla="*/ 373273 h 605239"/>
                <a:gd name="connsiteY60" fmla="*/ 373273 h 605239"/>
                <a:gd name="connsiteX61" fmla="*/ 373273 h 605239"/>
                <a:gd name="connsiteY61" fmla="*/ 373273 h 605239"/>
                <a:gd name="connsiteX62" fmla="*/ 373273 h 605239"/>
                <a:gd name="connsiteY62" fmla="*/ 373273 h 605239"/>
                <a:gd name="connsiteX63" fmla="*/ 373273 h 605239"/>
                <a:gd name="connsiteY63" fmla="*/ 373273 h 605239"/>
                <a:gd name="connsiteX64" fmla="*/ 373273 h 605239"/>
                <a:gd name="connsiteY64" fmla="*/ 373273 h 605239"/>
                <a:gd name="connsiteX65" fmla="*/ 373273 h 605239"/>
                <a:gd name="connsiteY65" fmla="*/ 373273 h 605239"/>
                <a:gd name="connsiteX66" fmla="*/ 373273 h 605239"/>
                <a:gd name="connsiteY66" fmla="*/ 373273 h 605239"/>
                <a:gd name="connsiteX67" fmla="*/ 373273 h 605239"/>
                <a:gd name="connsiteY67" fmla="*/ 373273 h 605239"/>
                <a:gd name="connsiteX68" fmla="*/ 373273 h 605239"/>
                <a:gd name="connsiteY68" fmla="*/ 373273 h 605239"/>
                <a:gd name="connsiteX69" fmla="*/ 373273 h 605239"/>
                <a:gd name="connsiteY69" fmla="*/ 373273 h 605239"/>
                <a:gd name="connsiteX70" fmla="*/ 373273 h 605239"/>
                <a:gd name="connsiteY70" fmla="*/ 373273 h 605239"/>
                <a:gd name="connsiteX71" fmla="*/ 373273 h 605239"/>
                <a:gd name="connsiteY71" fmla="*/ 373273 h 605239"/>
                <a:gd name="connsiteX72" fmla="*/ 373273 h 605239"/>
                <a:gd name="connsiteY72" fmla="*/ 373273 h 605239"/>
                <a:gd name="connsiteX73" fmla="*/ 373273 h 605239"/>
                <a:gd name="connsiteY73" fmla="*/ 373273 h 605239"/>
                <a:gd name="connsiteX74" fmla="*/ 373273 h 605239"/>
                <a:gd name="connsiteY74" fmla="*/ 373273 h 605239"/>
                <a:gd name="connsiteX75" fmla="*/ 373273 h 605239"/>
                <a:gd name="connsiteY75" fmla="*/ 373273 h 605239"/>
                <a:gd name="connsiteX76" fmla="*/ 373273 h 605239"/>
                <a:gd name="connsiteY76" fmla="*/ 373273 h 605239"/>
                <a:gd name="connsiteX77" fmla="*/ 373273 h 605239"/>
                <a:gd name="connsiteY77" fmla="*/ 373273 h 605239"/>
                <a:gd name="connsiteX78" fmla="*/ 373273 h 605239"/>
                <a:gd name="connsiteY78" fmla="*/ 373273 h 605239"/>
                <a:gd name="connsiteX79" fmla="*/ 373273 h 605239"/>
                <a:gd name="connsiteY79" fmla="*/ 373273 h 605239"/>
                <a:gd name="connsiteX80" fmla="*/ 373273 h 605239"/>
                <a:gd name="connsiteY80" fmla="*/ 373273 h 605239"/>
                <a:gd name="connsiteX81" fmla="*/ 373273 h 605239"/>
                <a:gd name="connsiteY81" fmla="*/ 373273 h 605239"/>
                <a:gd name="connsiteX82" fmla="*/ 373273 h 605239"/>
                <a:gd name="connsiteY82" fmla="*/ 373273 h 605239"/>
                <a:gd name="connsiteX83" fmla="*/ 373273 h 605239"/>
                <a:gd name="connsiteY83" fmla="*/ 373273 h 605239"/>
                <a:gd name="connsiteX84" fmla="*/ 373273 h 605239"/>
                <a:gd name="connsiteY84" fmla="*/ 373273 h 605239"/>
                <a:gd name="connsiteX85" fmla="*/ 373273 h 605239"/>
                <a:gd name="connsiteY85" fmla="*/ 373273 h 605239"/>
                <a:gd name="connsiteX86" fmla="*/ 373273 h 605239"/>
                <a:gd name="connsiteY86" fmla="*/ 373273 h 605239"/>
                <a:gd name="connsiteX87" fmla="*/ 373273 h 605239"/>
                <a:gd name="connsiteY87" fmla="*/ 373273 h 605239"/>
                <a:gd name="connsiteX88" fmla="*/ 373273 h 605239"/>
                <a:gd name="connsiteY88" fmla="*/ 373273 h 605239"/>
                <a:gd name="connsiteX89" fmla="*/ 373273 h 605239"/>
                <a:gd name="connsiteY89" fmla="*/ 373273 h 605239"/>
                <a:gd name="connsiteX90" fmla="*/ 373273 h 605239"/>
                <a:gd name="connsiteY90" fmla="*/ 373273 h 605239"/>
                <a:gd name="connsiteX91" fmla="*/ 373273 h 605239"/>
                <a:gd name="connsiteY91" fmla="*/ 373273 h 605239"/>
                <a:gd name="connsiteX92" fmla="*/ 373273 h 605239"/>
                <a:gd name="connsiteY92" fmla="*/ 373273 h 605239"/>
                <a:gd name="connsiteX93" fmla="*/ 373273 h 605239"/>
                <a:gd name="connsiteY93" fmla="*/ 373273 h 605239"/>
                <a:gd name="connsiteX94" fmla="*/ 373273 h 605239"/>
                <a:gd name="connsiteY94" fmla="*/ 373273 h 605239"/>
                <a:gd name="connsiteX95" fmla="*/ 373273 h 605239"/>
                <a:gd name="connsiteY95" fmla="*/ 373273 h 605239"/>
                <a:gd name="connsiteX96" fmla="*/ 373273 h 605239"/>
                <a:gd name="connsiteY96" fmla="*/ 373273 h 605239"/>
                <a:gd name="connsiteX97" fmla="*/ 373273 h 605239"/>
                <a:gd name="connsiteY97" fmla="*/ 373273 h 605239"/>
                <a:gd name="connsiteX98" fmla="*/ 373273 h 605239"/>
                <a:gd name="connsiteY98" fmla="*/ 373273 h 605239"/>
                <a:gd name="connsiteX99" fmla="*/ 373273 h 605239"/>
                <a:gd name="connsiteY99" fmla="*/ 373273 h 605239"/>
                <a:gd name="connsiteX100" fmla="*/ 373273 h 605239"/>
                <a:gd name="connsiteY100" fmla="*/ 373273 h 605239"/>
                <a:gd name="connsiteX101" fmla="*/ 373273 h 605239"/>
                <a:gd name="connsiteY101" fmla="*/ 373273 h 605239"/>
                <a:gd name="connsiteX102" fmla="*/ 373273 h 605239"/>
                <a:gd name="connsiteY102" fmla="*/ 373273 h 605239"/>
                <a:gd name="connsiteX103" fmla="*/ 373273 h 605239"/>
                <a:gd name="connsiteY103" fmla="*/ 373273 h 605239"/>
                <a:gd name="connsiteX104" fmla="*/ 373273 h 605239"/>
                <a:gd name="connsiteY104" fmla="*/ 373273 h 605239"/>
                <a:gd name="connsiteX105" fmla="*/ 373273 h 605239"/>
                <a:gd name="connsiteY105" fmla="*/ 373273 h 605239"/>
                <a:gd name="connsiteX106" fmla="*/ 373273 h 605239"/>
                <a:gd name="connsiteY106" fmla="*/ 373273 h 605239"/>
                <a:gd name="connsiteX107" fmla="*/ 373273 h 605239"/>
                <a:gd name="connsiteY107" fmla="*/ 373273 h 605239"/>
                <a:gd name="connsiteX108" fmla="*/ 373273 h 605239"/>
                <a:gd name="connsiteY108" fmla="*/ 373273 h 605239"/>
                <a:gd name="connsiteX109" fmla="*/ 373273 h 605239"/>
                <a:gd name="connsiteY109" fmla="*/ 373273 h 605239"/>
                <a:gd name="connsiteX110" fmla="*/ 373273 h 605239"/>
                <a:gd name="connsiteY110" fmla="*/ 373273 h 605239"/>
                <a:gd name="connsiteX111" fmla="*/ 373273 h 605239"/>
                <a:gd name="connsiteY111" fmla="*/ 373273 h 605239"/>
                <a:gd name="connsiteX112" fmla="*/ 373273 h 605239"/>
                <a:gd name="connsiteY112" fmla="*/ 373273 h 605239"/>
                <a:gd name="connsiteX113" fmla="*/ 373273 h 605239"/>
                <a:gd name="connsiteY113" fmla="*/ 373273 h 605239"/>
                <a:gd name="connsiteX114" fmla="*/ 373273 h 605239"/>
                <a:gd name="connsiteY114" fmla="*/ 373273 h 605239"/>
                <a:gd name="connsiteX115" fmla="*/ 373273 h 605239"/>
                <a:gd name="connsiteY115" fmla="*/ 373273 h 605239"/>
                <a:gd name="connsiteX116" fmla="*/ 373273 h 605239"/>
                <a:gd name="connsiteY116" fmla="*/ 373273 h 605239"/>
                <a:gd name="connsiteX117" fmla="*/ 373273 h 605239"/>
                <a:gd name="connsiteY117" fmla="*/ 373273 h 605239"/>
                <a:gd name="connsiteX118" fmla="*/ 373273 h 605239"/>
                <a:gd name="connsiteY118" fmla="*/ 373273 h 6052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Lst>
              <a:rect l="l" t="t" r="r" b="b"/>
              <a:pathLst>
                <a:path w="607618" h="552934">
                  <a:moveTo>
                    <a:pt x="508081" y="400980"/>
                  </a:moveTo>
                  <a:lnTo>
                    <a:pt x="536578" y="426011"/>
                  </a:lnTo>
                  <a:cubicBezTo>
                    <a:pt x="543478" y="418701"/>
                    <a:pt x="553012" y="413969"/>
                    <a:pt x="563863" y="413232"/>
                  </a:cubicBezTo>
                  <a:cubicBezTo>
                    <a:pt x="586513" y="411760"/>
                    <a:pt x="606055" y="428955"/>
                    <a:pt x="607530" y="451515"/>
                  </a:cubicBezTo>
                  <a:cubicBezTo>
                    <a:pt x="609005" y="474126"/>
                    <a:pt x="591780" y="493583"/>
                    <a:pt x="569183" y="495055"/>
                  </a:cubicBezTo>
                  <a:cubicBezTo>
                    <a:pt x="562862" y="495476"/>
                    <a:pt x="556805" y="494424"/>
                    <a:pt x="551327" y="492268"/>
                  </a:cubicBezTo>
                  <a:cubicBezTo>
                    <a:pt x="554066" y="497316"/>
                    <a:pt x="555857" y="503153"/>
                    <a:pt x="556278" y="509306"/>
                  </a:cubicBezTo>
                  <a:cubicBezTo>
                    <a:pt x="557647" y="531865"/>
                    <a:pt x="540476" y="551374"/>
                    <a:pt x="517826" y="552847"/>
                  </a:cubicBezTo>
                  <a:cubicBezTo>
                    <a:pt x="495228" y="554319"/>
                    <a:pt x="475686" y="537124"/>
                    <a:pt x="474211" y="514564"/>
                  </a:cubicBezTo>
                  <a:cubicBezTo>
                    <a:pt x="473474" y="502785"/>
                    <a:pt x="477793" y="491795"/>
                    <a:pt x="485378" y="483802"/>
                  </a:cubicBezTo>
                  <a:lnTo>
                    <a:pt x="445293" y="448570"/>
                  </a:lnTo>
                  <a:close/>
                  <a:moveTo>
                    <a:pt x="99433" y="400980"/>
                  </a:moveTo>
                  <a:lnTo>
                    <a:pt x="162326" y="448570"/>
                  </a:lnTo>
                  <a:lnTo>
                    <a:pt x="122188" y="483802"/>
                  </a:lnTo>
                  <a:cubicBezTo>
                    <a:pt x="129773" y="491795"/>
                    <a:pt x="134145" y="502733"/>
                    <a:pt x="133355" y="514564"/>
                  </a:cubicBezTo>
                  <a:cubicBezTo>
                    <a:pt x="131880" y="537124"/>
                    <a:pt x="112391" y="554319"/>
                    <a:pt x="89741" y="552847"/>
                  </a:cubicBezTo>
                  <a:cubicBezTo>
                    <a:pt x="67091" y="551374"/>
                    <a:pt x="49866" y="531865"/>
                    <a:pt x="51341" y="509306"/>
                  </a:cubicBezTo>
                  <a:cubicBezTo>
                    <a:pt x="51710" y="503153"/>
                    <a:pt x="53448" y="497369"/>
                    <a:pt x="56240" y="492268"/>
                  </a:cubicBezTo>
                  <a:cubicBezTo>
                    <a:pt x="50762" y="494424"/>
                    <a:pt x="44651" y="495476"/>
                    <a:pt x="38436" y="495055"/>
                  </a:cubicBezTo>
                  <a:cubicBezTo>
                    <a:pt x="15786" y="493583"/>
                    <a:pt x="-1386" y="474126"/>
                    <a:pt x="89" y="451515"/>
                  </a:cubicBezTo>
                  <a:cubicBezTo>
                    <a:pt x="1564" y="428955"/>
                    <a:pt x="21053" y="411760"/>
                    <a:pt x="43703" y="413232"/>
                  </a:cubicBezTo>
                  <a:cubicBezTo>
                    <a:pt x="54502" y="413969"/>
                    <a:pt x="64036" y="418701"/>
                    <a:pt x="70936" y="426011"/>
                  </a:cubicBezTo>
                  <a:close/>
                  <a:moveTo>
                    <a:pt x="315562" y="371654"/>
                  </a:moveTo>
                  <a:cubicBezTo>
                    <a:pt x="313356" y="372299"/>
                    <a:pt x="311526" y="374218"/>
                    <a:pt x="311526" y="377005"/>
                  </a:cubicBezTo>
                  <a:lnTo>
                    <a:pt x="311526" y="408664"/>
                  </a:lnTo>
                  <a:cubicBezTo>
                    <a:pt x="311526" y="411714"/>
                    <a:pt x="314054" y="414239"/>
                    <a:pt x="317161" y="414239"/>
                  </a:cubicBezTo>
                  <a:lnTo>
                    <a:pt x="337807" y="414239"/>
                  </a:lnTo>
                  <a:cubicBezTo>
                    <a:pt x="342231" y="414239"/>
                    <a:pt x="344970" y="409295"/>
                    <a:pt x="342494" y="405561"/>
                  </a:cubicBezTo>
                  <a:lnTo>
                    <a:pt x="321849" y="373955"/>
                  </a:lnTo>
                  <a:cubicBezTo>
                    <a:pt x="320348" y="371641"/>
                    <a:pt x="317767" y="371010"/>
                    <a:pt x="315562" y="371654"/>
                  </a:cubicBezTo>
                  <a:close/>
                  <a:moveTo>
                    <a:pt x="291973" y="371615"/>
                  </a:moveTo>
                  <a:cubicBezTo>
                    <a:pt x="289774" y="370958"/>
                    <a:pt x="287193" y="371589"/>
                    <a:pt x="285666" y="373955"/>
                  </a:cubicBezTo>
                  <a:lnTo>
                    <a:pt x="265020" y="405561"/>
                  </a:lnTo>
                  <a:cubicBezTo>
                    <a:pt x="262598" y="409348"/>
                    <a:pt x="265231" y="414239"/>
                    <a:pt x="269760" y="414239"/>
                  </a:cubicBezTo>
                  <a:lnTo>
                    <a:pt x="290406" y="414239"/>
                  </a:lnTo>
                  <a:cubicBezTo>
                    <a:pt x="293461" y="414239"/>
                    <a:pt x="295989" y="411714"/>
                    <a:pt x="295989" y="408664"/>
                  </a:cubicBezTo>
                  <a:lnTo>
                    <a:pt x="295989" y="377005"/>
                  </a:lnTo>
                  <a:cubicBezTo>
                    <a:pt x="295989" y="374218"/>
                    <a:pt x="294172" y="372272"/>
                    <a:pt x="291973" y="371615"/>
                  </a:cubicBezTo>
                  <a:close/>
                  <a:moveTo>
                    <a:pt x="263704" y="263307"/>
                  </a:moveTo>
                  <a:cubicBezTo>
                    <a:pt x="252327" y="262887"/>
                    <a:pt x="240688" y="263833"/>
                    <a:pt x="229628" y="266778"/>
                  </a:cubicBezTo>
                  <a:cubicBezTo>
                    <a:pt x="228732" y="266989"/>
                    <a:pt x="227837" y="267199"/>
                    <a:pt x="226994" y="267514"/>
                  </a:cubicBezTo>
                  <a:cubicBezTo>
                    <a:pt x="215671" y="270775"/>
                    <a:pt x="204927" y="276402"/>
                    <a:pt x="196342" y="284448"/>
                  </a:cubicBezTo>
                  <a:cubicBezTo>
                    <a:pt x="188494" y="291916"/>
                    <a:pt x="182648" y="301382"/>
                    <a:pt x="178856" y="311479"/>
                  </a:cubicBezTo>
                  <a:cubicBezTo>
                    <a:pt x="176960" y="316528"/>
                    <a:pt x="175591" y="321787"/>
                    <a:pt x="174590" y="327098"/>
                  </a:cubicBezTo>
                  <a:cubicBezTo>
                    <a:pt x="173747" y="331779"/>
                    <a:pt x="172009" y="338300"/>
                    <a:pt x="173695" y="342928"/>
                  </a:cubicBezTo>
                  <a:cubicBezTo>
                    <a:pt x="173905" y="343559"/>
                    <a:pt x="174221" y="344190"/>
                    <a:pt x="174590" y="344821"/>
                  </a:cubicBezTo>
                  <a:cubicBezTo>
                    <a:pt x="176433" y="347871"/>
                    <a:pt x="179699" y="349869"/>
                    <a:pt x="183596" y="349869"/>
                  </a:cubicBezTo>
                  <a:lnTo>
                    <a:pt x="263282" y="349869"/>
                  </a:lnTo>
                  <a:cubicBezTo>
                    <a:pt x="266864" y="349869"/>
                    <a:pt x="270076" y="348081"/>
                    <a:pt x="271972" y="345241"/>
                  </a:cubicBezTo>
                  <a:cubicBezTo>
                    <a:pt x="272394" y="344716"/>
                    <a:pt x="272710" y="344137"/>
                    <a:pt x="272973" y="343506"/>
                  </a:cubicBezTo>
                  <a:cubicBezTo>
                    <a:pt x="273552" y="342244"/>
                    <a:pt x="273816" y="340929"/>
                    <a:pt x="273816" y="339457"/>
                  </a:cubicBezTo>
                  <a:lnTo>
                    <a:pt x="273816" y="305274"/>
                  </a:lnTo>
                  <a:lnTo>
                    <a:pt x="273816" y="273825"/>
                  </a:lnTo>
                  <a:cubicBezTo>
                    <a:pt x="273816" y="268145"/>
                    <a:pt x="269339" y="263518"/>
                    <a:pt x="263704" y="263307"/>
                  </a:cubicBezTo>
                  <a:close/>
                  <a:moveTo>
                    <a:pt x="343916" y="263202"/>
                  </a:moveTo>
                  <a:cubicBezTo>
                    <a:pt x="338228" y="263412"/>
                    <a:pt x="333804" y="268145"/>
                    <a:pt x="333804" y="273720"/>
                  </a:cubicBezTo>
                  <a:lnTo>
                    <a:pt x="333804" y="305221"/>
                  </a:lnTo>
                  <a:lnTo>
                    <a:pt x="333804" y="339351"/>
                  </a:lnTo>
                  <a:cubicBezTo>
                    <a:pt x="333804" y="340771"/>
                    <a:pt x="334068" y="342191"/>
                    <a:pt x="334647" y="343453"/>
                  </a:cubicBezTo>
                  <a:cubicBezTo>
                    <a:pt x="334910" y="343979"/>
                    <a:pt x="335279" y="344610"/>
                    <a:pt x="335595" y="345189"/>
                  </a:cubicBezTo>
                  <a:cubicBezTo>
                    <a:pt x="337491" y="347976"/>
                    <a:pt x="340651" y="349817"/>
                    <a:pt x="344338" y="349817"/>
                  </a:cubicBezTo>
                  <a:lnTo>
                    <a:pt x="424024" y="349817"/>
                  </a:lnTo>
                  <a:cubicBezTo>
                    <a:pt x="427816" y="349817"/>
                    <a:pt x="431187" y="347766"/>
                    <a:pt x="433030" y="344768"/>
                  </a:cubicBezTo>
                  <a:cubicBezTo>
                    <a:pt x="433346" y="344190"/>
                    <a:pt x="433715" y="343559"/>
                    <a:pt x="433925" y="342875"/>
                  </a:cubicBezTo>
                  <a:cubicBezTo>
                    <a:pt x="435558" y="338247"/>
                    <a:pt x="433873" y="331726"/>
                    <a:pt x="433030" y="327046"/>
                  </a:cubicBezTo>
                  <a:cubicBezTo>
                    <a:pt x="432029" y="321681"/>
                    <a:pt x="430607" y="316423"/>
                    <a:pt x="428711" y="311374"/>
                  </a:cubicBezTo>
                  <a:cubicBezTo>
                    <a:pt x="424919" y="301277"/>
                    <a:pt x="419178" y="291811"/>
                    <a:pt x="411226" y="284396"/>
                  </a:cubicBezTo>
                  <a:cubicBezTo>
                    <a:pt x="402693" y="276349"/>
                    <a:pt x="391949" y="270722"/>
                    <a:pt x="380626" y="267409"/>
                  </a:cubicBezTo>
                  <a:cubicBezTo>
                    <a:pt x="379730" y="267199"/>
                    <a:pt x="378888" y="266936"/>
                    <a:pt x="377940" y="266726"/>
                  </a:cubicBezTo>
                  <a:cubicBezTo>
                    <a:pt x="366932" y="263781"/>
                    <a:pt x="355293" y="262781"/>
                    <a:pt x="343916" y="263202"/>
                  </a:cubicBezTo>
                  <a:close/>
                  <a:moveTo>
                    <a:pt x="303784" y="60996"/>
                  </a:moveTo>
                  <a:cubicBezTo>
                    <a:pt x="355082" y="61049"/>
                    <a:pt x="401956" y="79876"/>
                    <a:pt x="437875" y="111008"/>
                  </a:cubicBezTo>
                  <a:cubicBezTo>
                    <a:pt x="457362" y="127942"/>
                    <a:pt x="473689" y="148557"/>
                    <a:pt x="485698" y="171697"/>
                  </a:cubicBezTo>
                  <a:cubicBezTo>
                    <a:pt x="500234" y="199832"/>
                    <a:pt x="508450" y="231648"/>
                    <a:pt x="508450" y="265463"/>
                  </a:cubicBezTo>
                  <a:lnTo>
                    <a:pt x="508450" y="359441"/>
                  </a:lnTo>
                  <a:cubicBezTo>
                    <a:pt x="508450" y="366014"/>
                    <a:pt x="505343" y="372167"/>
                    <a:pt x="500076" y="376164"/>
                  </a:cubicBezTo>
                  <a:lnTo>
                    <a:pt x="489384" y="384315"/>
                  </a:lnTo>
                  <a:lnTo>
                    <a:pt x="426605" y="431909"/>
                  </a:lnTo>
                  <a:lnTo>
                    <a:pt x="414122" y="441375"/>
                  </a:lnTo>
                  <a:lnTo>
                    <a:pt x="414122" y="491650"/>
                  </a:lnTo>
                  <a:cubicBezTo>
                    <a:pt x="414122" y="503325"/>
                    <a:pt x="404695" y="512686"/>
                    <a:pt x="393055" y="512686"/>
                  </a:cubicBezTo>
                  <a:lnTo>
                    <a:pt x="303889" y="512686"/>
                  </a:lnTo>
                  <a:lnTo>
                    <a:pt x="214670" y="512686"/>
                  </a:lnTo>
                  <a:cubicBezTo>
                    <a:pt x="203031" y="512686"/>
                    <a:pt x="193603" y="503325"/>
                    <a:pt x="193603" y="491650"/>
                  </a:cubicBezTo>
                  <a:lnTo>
                    <a:pt x="193603" y="441480"/>
                  </a:lnTo>
                  <a:lnTo>
                    <a:pt x="181121" y="432014"/>
                  </a:lnTo>
                  <a:lnTo>
                    <a:pt x="118341" y="384368"/>
                  </a:lnTo>
                  <a:lnTo>
                    <a:pt x="107544" y="376164"/>
                  </a:lnTo>
                  <a:cubicBezTo>
                    <a:pt x="102277" y="372167"/>
                    <a:pt x="99170" y="366014"/>
                    <a:pt x="99170" y="359441"/>
                  </a:cubicBezTo>
                  <a:lnTo>
                    <a:pt x="99170" y="265463"/>
                  </a:lnTo>
                  <a:cubicBezTo>
                    <a:pt x="99170" y="231648"/>
                    <a:pt x="107386" y="199779"/>
                    <a:pt x="121922" y="171697"/>
                  </a:cubicBezTo>
                  <a:cubicBezTo>
                    <a:pt x="133878" y="148505"/>
                    <a:pt x="150205" y="127942"/>
                    <a:pt x="169745" y="111008"/>
                  </a:cubicBezTo>
                  <a:cubicBezTo>
                    <a:pt x="205717" y="79876"/>
                    <a:pt x="252538" y="60996"/>
                    <a:pt x="303784" y="60996"/>
                  </a:cubicBezTo>
                  <a:close/>
                  <a:moveTo>
                    <a:pt x="89719" y="160"/>
                  </a:moveTo>
                  <a:cubicBezTo>
                    <a:pt x="112364" y="-1313"/>
                    <a:pt x="131849" y="15886"/>
                    <a:pt x="133324" y="38451"/>
                  </a:cubicBezTo>
                  <a:cubicBezTo>
                    <a:pt x="134113" y="50233"/>
                    <a:pt x="129743" y="61226"/>
                    <a:pt x="122159" y="69221"/>
                  </a:cubicBezTo>
                  <a:lnTo>
                    <a:pt x="151176" y="94678"/>
                  </a:lnTo>
                  <a:cubicBezTo>
                    <a:pt x="147964" y="97571"/>
                    <a:pt x="144804" y="100516"/>
                    <a:pt x="141697" y="103619"/>
                  </a:cubicBezTo>
                  <a:cubicBezTo>
                    <a:pt x="126320" y="118978"/>
                    <a:pt x="113312" y="136230"/>
                    <a:pt x="102938" y="155060"/>
                  </a:cubicBezTo>
                  <a:lnTo>
                    <a:pt x="70919" y="126973"/>
                  </a:lnTo>
                  <a:cubicBezTo>
                    <a:pt x="64020" y="134231"/>
                    <a:pt x="54488" y="139018"/>
                    <a:pt x="43693" y="139701"/>
                  </a:cubicBezTo>
                  <a:cubicBezTo>
                    <a:pt x="20995" y="141174"/>
                    <a:pt x="1458" y="124027"/>
                    <a:pt x="89" y="101516"/>
                  </a:cubicBezTo>
                  <a:cubicBezTo>
                    <a:pt x="-1386" y="78899"/>
                    <a:pt x="15782" y="59437"/>
                    <a:pt x="38427" y="57965"/>
                  </a:cubicBezTo>
                  <a:cubicBezTo>
                    <a:pt x="44746" y="57544"/>
                    <a:pt x="50749" y="58596"/>
                    <a:pt x="56226" y="60752"/>
                  </a:cubicBezTo>
                  <a:cubicBezTo>
                    <a:pt x="53488" y="55703"/>
                    <a:pt x="51750" y="49865"/>
                    <a:pt x="51329" y="43711"/>
                  </a:cubicBezTo>
                  <a:cubicBezTo>
                    <a:pt x="49907" y="21146"/>
                    <a:pt x="67127" y="1632"/>
                    <a:pt x="89719" y="160"/>
                  </a:cubicBezTo>
                  <a:close/>
                  <a:moveTo>
                    <a:pt x="517847" y="89"/>
                  </a:moveTo>
                  <a:cubicBezTo>
                    <a:pt x="540544" y="1562"/>
                    <a:pt x="557765" y="21025"/>
                    <a:pt x="556290" y="43645"/>
                  </a:cubicBezTo>
                  <a:cubicBezTo>
                    <a:pt x="555922" y="49800"/>
                    <a:pt x="554184" y="55533"/>
                    <a:pt x="551340" y="60689"/>
                  </a:cubicBezTo>
                  <a:cubicBezTo>
                    <a:pt x="556817" y="58479"/>
                    <a:pt x="562926" y="57427"/>
                    <a:pt x="569192" y="57848"/>
                  </a:cubicBezTo>
                  <a:cubicBezTo>
                    <a:pt x="591785" y="59321"/>
                    <a:pt x="609005" y="78837"/>
                    <a:pt x="607530" y="101404"/>
                  </a:cubicBezTo>
                  <a:cubicBezTo>
                    <a:pt x="606056" y="124024"/>
                    <a:pt x="586518" y="141173"/>
                    <a:pt x="563926" y="139700"/>
                  </a:cubicBezTo>
                  <a:cubicBezTo>
                    <a:pt x="553131" y="139016"/>
                    <a:pt x="543546" y="134229"/>
                    <a:pt x="536700" y="126970"/>
                  </a:cubicBezTo>
                  <a:lnTo>
                    <a:pt x="504681" y="155060"/>
                  </a:lnTo>
                  <a:cubicBezTo>
                    <a:pt x="494254" y="136228"/>
                    <a:pt x="481299" y="118974"/>
                    <a:pt x="465922" y="103613"/>
                  </a:cubicBezTo>
                  <a:cubicBezTo>
                    <a:pt x="462815" y="100510"/>
                    <a:pt x="459655" y="97564"/>
                    <a:pt x="456443" y="94618"/>
                  </a:cubicBezTo>
                  <a:lnTo>
                    <a:pt x="485407" y="69158"/>
                  </a:lnTo>
                  <a:cubicBezTo>
                    <a:pt x="477824" y="61162"/>
                    <a:pt x="473506" y="50220"/>
                    <a:pt x="474243" y="38385"/>
                  </a:cubicBezTo>
                  <a:cubicBezTo>
                    <a:pt x="475717" y="15765"/>
                    <a:pt x="495255" y="-1384"/>
                    <a:pt x="517847" y="89"/>
                  </a:cubicBezTo>
                  <a:close/>
                </a:path>
              </a:pathLst>
            </a:custGeom>
            <a:solidFill>
              <a:schemeClr val="accent2"/>
            </a:solidFill>
            <a:ln>
              <a:noFill/>
            </a:ln>
          </p:spPr>
        </p:sp>
        <p:sp>
          <p:nvSpPr>
            <p:cNvPr id="5" name="矩形 4">
              <a:extLst>
                <a:ext uri="{FF2B5EF4-FFF2-40B4-BE49-F238E27FC236}">
                  <a16:creationId xmlns:a16="http://schemas.microsoft.com/office/drawing/2014/main" xmlns="" id="{72710423-FE6A-49B2-8846-3B4695932CB2}"/>
                </a:ext>
              </a:extLst>
            </p:cNvPr>
            <p:cNvSpPr/>
            <p:nvPr/>
          </p:nvSpPr>
          <p:spPr>
            <a:xfrm>
              <a:off x="1996924" y="2448534"/>
              <a:ext cx="731290" cy="307777"/>
            </a:xfrm>
            <a:prstGeom prst="rect">
              <a:avLst/>
            </a:prstGeom>
          </p:spPr>
          <p:txBody>
            <a:bodyPr wrap="none">
              <a:spAutoFit/>
            </a:bodyPr>
            <a:lstStyle/>
            <a:p>
              <a:r>
                <a:rPr lang="zh-CN" altLang="en-US" sz="1400" smtClean="0">
                  <a:solidFill>
                    <a:schemeClr val="accent2"/>
                  </a:solidFill>
                  <a:latin typeface="字魂43号-国潮手书" panose="00000500000000000000" pitchFamily="2" charset="-122"/>
                  <a:ea typeface="字魂43号-国潮手书" panose="00000500000000000000" pitchFamily="2" charset="-122"/>
                </a:rPr>
                <a:t>病</a:t>
              </a:r>
              <a:r>
                <a:rPr lang="zh-CN" altLang="en-US" sz="100" smtClean="0">
                  <a:solidFill>
                    <a:schemeClr val="accent2"/>
                  </a:solidFill>
                  <a:latin typeface="字魂43号-国潮手书" panose="00000500000000000000" pitchFamily="2" charset="-122"/>
                  <a:ea typeface="字魂43号-国潮手书" panose="00000500000000000000" pitchFamily="2" charset="-122"/>
                </a:rPr>
                <a:t> </a:t>
              </a:r>
              <a:r>
                <a:rPr lang="zh-CN" altLang="en-US" sz="1400" smtClean="0">
                  <a:solidFill>
                    <a:schemeClr val="accent2"/>
                  </a:solidFill>
                  <a:latin typeface="字魂43号-国潮手书" panose="00000500000000000000" pitchFamily="2" charset="-122"/>
                  <a:ea typeface="字魂43号-国潮手书" panose="00000500000000000000" pitchFamily="2" charset="-122"/>
                </a:rPr>
                <a:t>死</a:t>
              </a:r>
              <a:r>
                <a:rPr lang="zh-CN" altLang="en-US" sz="1400" dirty="0">
                  <a:solidFill>
                    <a:schemeClr val="accent2"/>
                  </a:solidFill>
                  <a:latin typeface="字魂43号-国潮手书" panose="00000500000000000000" pitchFamily="2" charset="-122"/>
                  <a:ea typeface="字魂43号-国潮手书" panose="00000500000000000000" pitchFamily="2" charset="-122"/>
                </a:rPr>
                <a:t>率</a:t>
              </a:r>
            </a:p>
          </p:txBody>
        </p:sp>
        <p:sp>
          <p:nvSpPr>
            <p:cNvPr id="64" name="矩形 63">
              <a:extLst>
                <a:ext uri="{FF2B5EF4-FFF2-40B4-BE49-F238E27FC236}">
                  <a16:creationId xmlns:a16="http://schemas.microsoft.com/office/drawing/2014/main" xmlns="" id="{4591721F-CB73-443F-B95D-36B71DA6C0F5}"/>
                </a:ext>
              </a:extLst>
            </p:cNvPr>
            <p:cNvSpPr/>
            <p:nvPr/>
          </p:nvSpPr>
          <p:spPr>
            <a:xfrm>
              <a:off x="1594506" y="2604745"/>
              <a:ext cx="1550424" cy="584775"/>
            </a:xfrm>
            <a:prstGeom prst="rect">
              <a:avLst/>
            </a:prstGeom>
          </p:spPr>
          <p:txBody>
            <a:bodyPr wrap="none">
              <a:spAutoFit/>
            </a:bodyPr>
            <a:lstStyle/>
            <a:p>
              <a:pPr algn="ctr"/>
              <a:r>
                <a:rPr lang="zh-CN" altLang="en-US" sz="3200" spc="-150" smtClean="0">
                  <a:solidFill>
                    <a:schemeClr val="accent2"/>
                  </a:solidFill>
                  <a:latin typeface="字魂43号-国潮手书" panose="00000500000000000000" pitchFamily="2" charset="-122"/>
                  <a:ea typeface="字魂43号-国潮手书" panose="00000500000000000000" pitchFamily="2" charset="-122"/>
                </a:rPr>
                <a:t>20-7</a:t>
              </a:r>
              <a:r>
                <a:rPr lang="zh-CN" altLang="en-US" sz="100" spc="-150" smtClean="0">
                  <a:solidFill>
                    <a:schemeClr val="accent2"/>
                  </a:solidFill>
                  <a:latin typeface="字魂43号-国潮手书" panose="00000500000000000000" pitchFamily="2" charset="-122"/>
                  <a:ea typeface="字魂43号-国潮手书" panose="00000500000000000000" pitchFamily="2" charset="-122"/>
                </a:rPr>
                <a:t> </a:t>
              </a:r>
              <a:r>
                <a:rPr lang="zh-CN" altLang="en-US" sz="3200" spc="-150" smtClean="0">
                  <a:solidFill>
                    <a:schemeClr val="accent2"/>
                  </a:solidFill>
                  <a:latin typeface="字魂43号-国潮手书" panose="00000500000000000000" pitchFamily="2" charset="-122"/>
                  <a:ea typeface="字魂43号-国潮手书" panose="00000500000000000000" pitchFamily="2" charset="-122"/>
                </a:rPr>
                <a:t>0</a:t>
              </a:r>
              <a:r>
                <a:rPr lang="zh-CN" altLang="en-US" sz="3200" spc="-150" dirty="0">
                  <a:solidFill>
                    <a:schemeClr val="accent2"/>
                  </a:solidFill>
                  <a:latin typeface="字魂43号-国潮手书" panose="00000500000000000000" pitchFamily="2" charset="-122"/>
                  <a:ea typeface="字魂43号-国潮手书" panose="00000500000000000000" pitchFamily="2" charset="-122"/>
                </a:rPr>
                <a:t>%</a:t>
              </a:r>
            </a:p>
          </p:txBody>
        </p:sp>
      </p:grpSp>
    </p:spTree>
    <p:custDataLst>
      <p:tags r:id="rId2"/>
    </p:custData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矩形 19">
            <a:extLst>
              <a:ext uri="{FF2B5EF4-FFF2-40B4-BE49-F238E27FC236}">
                <a16:creationId xmlns:a16="http://schemas.microsoft.com/office/drawing/2014/main" xmlns="" id="{58C05224-A365-43A3-9FD4-F1F6A775B5C7}"/>
              </a:ext>
            </a:extLst>
          </p:cNvPr>
          <p:cNvSpPr/>
          <p:nvPr/>
        </p:nvSpPr>
        <p:spPr>
          <a:xfrm>
            <a:off x="705307" y="5385913"/>
            <a:ext cx="10781387" cy="1265021"/>
          </a:xfrm>
          <a:prstGeom prst="rect">
            <a:avLst/>
          </a:prstGeom>
          <a:pattFill prst="pct10">
            <a:fgClr>
              <a:schemeClr val="accent3"/>
            </a:fgClr>
            <a:bgClr>
              <a:schemeClr val="accent6"/>
            </a:bgClr>
          </a:pattFill>
          <a:ln w="762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288000" tIns="0" rIns="288000" rtlCol="0" anchor="ctr"/>
          <a:lstStyle/>
          <a:p>
            <a:pPr>
              <a:lnSpc>
                <a:spcPct val="150000"/>
              </a:lnSpc>
            </a:pPr>
            <a:r>
              <a:rPr lang="zh-CN" altLang="en-US" sz="2000" dirty="0">
                <a:solidFill>
                  <a:schemeClr val="accent1"/>
                </a:solidFill>
                <a:latin typeface="字魂43号-国潮手书" panose="00000500000000000000" pitchFamily="2" charset="-122"/>
                <a:ea typeface="字魂43号-国潮手书" panose="00000500000000000000" pitchFamily="2" charset="-122"/>
              </a:rPr>
              <a:t>艾滋病病毒的基因组比已知任何一种病毒基因都复杂。艾滋病病毒会攻击人体免疫细胞，因此，人体易于感染各种疾病，病死率较高。</a:t>
            </a:r>
            <a:r>
              <a:rPr lang="zh-CN" altLang="en-US" sz="2000" dirty="0">
                <a:solidFill>
                  <a:schemeClr val="accent2"/>
                </a:solidFill>
                <a:latin typeface="字魂43号-国潮手书" panose="00000500000000000000" pitchFamily="2" charset="-122"/>
                <a:ea typeface="字魂43号-国潮手书" panose="00000500000000000000" pitchFamily="2" charset="-122"/>
              </a:rPr>
              <a:t>目前世界上还没</a:t>
            </a:r>
            <a:r>
              <a:rPr lang="zh-CN" altLang="en-US" sz="2000">
                <a:solidFill>
                  <a:schemeClr val="accent2"/>
                </a:solidFill>
                <a:latin typeface="字魂43号-国潮手书" panose="00000500000000000000" pitchFamily="2" charset="-122"/>
                <a:ea typeface="字魂43号-国潮手书" panose="00000500000000000000" pitchFamily="2" charset="-122"/>
              </a:rPr>
              <a:t>有</a:t>
            </a:r>
            <a:r>
              <a:rPr lang="zh-CN" altLang="en-US" sz="2000" smtClean="0">
                <a:solidFill>
                  <a:schemeClr val="accent2"/>
                </a:solidFill>
                <a:latin typeface="字魂43号-国潮手书" panose="00000500000000000000" pitchFamily="2" charset="-122"/>
                <a:ea typeface="字魂43号-国潮手书" panose="00000500000000000000" pitchFamily="2" charset="-122"/>
              </a:rPr>
              <a:t>任</a:t>
            </a:r>
            <a:r>
              <a:rPr lang="zh-CN" altLang="en-US" sz="100" smtClean="0">
                <a:solidFill>
                  <a:schemeClr val="accent2"/>
                </a:solidFill>
                <a:latin typeface="字魂43号-国潮手书" panose="00000500000000000000" pitchFamily="2" charset="-122"/>
                <a:ea typeface="字魂43号-国潮手书" panose="00000500000000000000" pitchFamily="2" charset="-122"/>
              </a:rPr>
              <a:t> </a:t>
            </a:r>
            <a:r>
              <a:rPr lang="zh-CN" altLang="en-US" sz="2000" smtClean="0">
                <a:solidFill>
                  <a:schemeClr val="accent2"/>
                </a:solidFill>
                <a:latin typeface="字魂43号-国潮手书" panose="00000500000000000000" pitchFamily="2" charset="-122"/>
                <a:ea typeface="字魂43号-国潮手书" panose="00000500000000000000" pitchFamily="2" charset="-122"/>
              </a:rPr>
              <a:t>何</a:t>
            </a:r>
            <a:r>
              <a:rPr lang="zh-CN" altLang="en-US" sz="2000" dirty="0">
                <a:solidFill>
                  <a:schemeClr val="accent2"/>
                </a:solidFill>
                <a:latin typeface="字魂43号-国潮手书" panose="00000500000000000000" pitchFamily="2" charset="-122"/>
                <a:ea typeface="字魂43号-国潮手书" panose="00000500000000000000" pitchFamily="2" charset="-122"/>
              </a:rPr>
              <a:t>可以根治艾滋病的药物。</a:t>
            </a:r>
          </a:p>
        </p:txBody>
      </p:sp>
      <p:sp>
        <p:nvSpPr>
          <p:cNvPr id="6" name="矩形 5">
            <a:extLst>
              <a:ext uri="{FF2B5EF4-FFF2-40B4-BE49-F238E27FC236}">
                <a16:creationId xmlns:a16="http://schemas.microsoft.com/office/drawing/2014/main" xmlns="" id="{582A2692-388C-4DE6-A8BE-D6DA38051256}"/>
              </a:ext>
            </a:extLst>
          </p:cNvPr>
          <p:cNvSpPr/>
          <p:nvPr/>
        </p:nvSpPr>
        <p:spPr>
          <a:xfrm>
            <a:off x="2910750" y="3641639"/>
            <a:ext cx="6280887" cy="1446550"/>
          </a:xfrm>
          <a:prstGeom prst="rect">
            <a:avLst/>
          </a:prstGeom>
          <a:noFill/>
        </p:spPr>
        <p:txBody>
          <a:bodyPr wrap="none">
            <a:spAutoFit/>
          </a:bodyPr>
          <a:lstStyle/>
          <a:p>
            <a:r>
              <a:rPr lang="en-US" altLang="zh-CN" sz="8800">
                <a:ln w="19050">
                  <a:solidFill>
                    <a:schemeClr val="accent3">
                      <a:lumMod val="50000"/>
                      <a:alpha val="60000"/>
                    </a:schemeClr>
                  </a:solidFill>
                </a:ln>
                <a:noFill/>
                <a:latin typeface="字魂43号-国潮手书" panose="00000500000000000000" pitchFamily="2" charset="-122"/>
                <a:ea typeface="字魂43号-国潮手书" panose="00000500000000000000" pitchFamily="2" charset="-122"/>
              </a:rPr>
              <a:t>HIV </a:t>
            </a:r>
            <a:r>
              <a:rPr lang="en-US" altLang="zh-CN" sz="8800" smtClean="0">
                <a:ln w="19050">
                  <a:solidFill>
                    <a:schemeClr val="accent3">
                      <a:lumMod val="50000"/>
                      <a:alpha val="60000"/>
                    </a:schemeClr>
                  </a:solidFill>
                </a:ln>
                <a:noFill/>
                <a:latin typeface="字魂43号-国潮手书" panose="00000500000000000000" pitchFamily="2" charset="-122"/>
                <a:ea typeface="字魂43号-国潮手书" panose="00000500000000000000" pitchFamily="2" charset="-122"/>
              </a:rPr>
              <a:t>VIR</a:t>
            </a:r>
            <a:r>
              <a:rPr lang="en-US" altLang="zh-CN" sz="100" smtClean="0">
                <a:ln w="19050">
                  <a:solidFill>
                    <a:schemeClr val="accent3">
                      <a:lumMod val="50000"/>
                      <a:alpha val="60000"/>
                    </a:schemeClr>
                  </a:solidFill>
                </a:ln>
                <a:noFill/>
                <a:latin typeface="字魂43号-国潮手书" panose="00000500000000000000" pitchFamily="2" charset="-122"/>
                <a:ea typeface="字魂43号-国潮手书" panose="00000500000000000000" pitchFamily="2" charset="-122"/>
              </a:rPr>
              <a:t> </a:t>
            </a:r>
            <a:r>
              <a:rPr lang="en-US" altLang="zh-CN" sz="8800" smtClean="0">
                <a:ln w="19050">
                  <a:solidFill>
                    <a:schemeClr val="accent3">
                      <a:lumMod val="50000"/>
                      <a:alpha val="60000"/>
                    </a:schemeClr>
                  </a:solidFill>
                </a:ln>
                <a:noFill/>
                <a:latin typeface="字魂43号-国潮手书" panose="00000500000000000000" pitchFamily="2" charset="-122"/>
                <a:ea typeface="字魂43号-国潮手书" panose="00000500000000000000" pitchFamily="2" charset="-122"/>
              </a:rPr>
              <a:t>US</a:t>
            </a:r>
            <a:endParaRPr lang="zh-CN" altLang="en-US" sz="8800" dirty="0">
              <a:ln w="19050">
                <a:solidFill>
                  <a:schemeClr val="accent3">
                    <a:lumMod val="50000"/>
                    <a:alpha val="60000"/>
                  </a:schemeClr>
                </a:solidFill>
              </a:ln>
              <a:noFill/>
              <a:latin typeface="字魂43号-国潮手书" panose="00000500000000000000" pitchFamily="2" charset="-122"/>
              <a:ea typeface="字魂43号-国潮手书" panose="00000500000000000000" pitchFamily="2" charset="-122"/>
            </a:endParaRPr>
          </a:p>
        </p:txBody>
      </p:sp>
      <p:sp>
        <p:nvSpPr>
          <p:cNvPr id="2" name="矩形 1">
            <a:extLst>
              <a:ext uri="{FF2B5EF4-FFF2-40B4-BE49-F238E27FC236}">
                <a16:creationId xmlns:a16="http://schemas.microsoft.com/office/drawing/2014/main" xmlns="" id="{798F68EF-DC66-4295-A65C-CC91BF41F022}"/>
              </a:ext>
            </a:extLst>
          </p:cNvPr>
          <p:cNvSpPr/>
          <p:nvPr/>
        </p:nvSpPr>
        <p:spPr>
          <a:xfrm>
            <a:off x="1742084" y="2003787"/>
            <a:ext cx="8707833" cy="2646878"/>
          </a:xfrm>
          <a:prstGeom prst="rect">
            <a:avLst/>
          </a:prstGeom>
        </p:spPr>
        <p:txBody>
          <a:bodyPr wrap="none">
            <a:spAutoFit/>
          </a:bodyPr>
          <a:lstStyle/>
          <a:p>
            <a:pPr algn="ctr"/>
            <a:r>
              <a:rPr lang="zh-CN" altLang="en-US" sz="16600">
                <a:ln w="73025">
                  <a:solidFill>
                    <a:schemeClr val="accent3"/>
                  </a:solidFill>
                </a:ln>
                <a:solidFill>
                  <a:schemeClr val="accent1"/>
                </a:solidFill>
                <a:latin typeface="字魂43号-国潮手书" panose="00000500000000000000" pitchFamily="2" charset="-122"/>
                <a:ea typeface="字魂43号-国潮手书" panose="00000500000000000000" pitchFamily="2" charset="-122"/>
              </a:rPr>
              <a:t>艾</a:t>
            </a:r>
            <a:r>
              <a:rPr lang="zh-CN" altLang="en-US" sz="16600" smtClean="0">
                <a:ln w="73025">
                  <a:solidFill>
                    <a:schemeClr val="accent3"/>
                  </a:solidFill>
                </a:ln>
                <a:solidFill>
                  <a:schemeClr val="accent1"/>
                </a:solidFill>
                <a:latin typeface="字魂43号-国潮手书" panose="00000500000000000000" pitchFamily="2" charset="-122"/>
                <a:ea typeface="字魂43号-国潮手书" panose="00000500000000000000" pitchFamily="2" charset="-122"/>
              </a:rPr>
              <a:t>滋</a:t>
            </a:r>
            <a:r>
              <a:rPr lang="zh-CN" altLang="en-US" sz="100" smtClean="0">
                <a:ln w="73025">
                  <a:solidFill>
                    <a:schemeClr val="accent3"/>
                  </a:solidFill>
                </a:ln>
                <a:solidFill>
                  <a:schemeClr val="accent1"/>
                </a:solidFill>
                <a:latin typeface="字魂43号-国潮手书" panose="00000500000000000000" pitchFamily="2" charset="-122"/>
                <a:ea typeface="字魂43号-国潮手书" panose="00000500000000000000" pitchFamily="2" charset="-122"/>
              </a:rPr>
              <a:t> </a:t>
            </a:r>
            <a:r>
              <a:rPr lang="zh-CN" altLang="en-US" sz="16600" smtClean="0">
                <a:ln w="73025">
                  <a:solidFill>
                    <a:schemeClr val="accent3"/>
                  </a:solidFill>
                </a:ln>
                <a:solidFill>
                  <a:schemeClr val="accent1"/>
                </a:solidFill>
                <a:latin typeface="字魂43号-国潮手书" panose="00000500000000000000" pitchFamily="2" charset="-122"/>
                <a:ea typeface="字魂43号-国潮手书" panose="00000500000000000000" pitchFamily="2" charset="-122"/>
              </a:rPr>
              <a:t>病</a:t>
            </a:r>
            <a:r>
              <a:rPr lang="zh-CN" altLang="en-US" sz="16600" dirty="0">
                <a:ln w="73025">
                  <a:solidFill>
                    <a:schemeClr val="accent3"/>
                  </a:solidFill>
                </a:ln>
                <a:solidFill>
                  <a:schemeClr val="accent1"/>
                </a:solidFill>
                <a:latin typeface="字魂43号-国潮手书" panose="00000500000000000000" pitchFamily="2" charset="-122"/>
                <a:ea typeface="字魂43号-国潮手书" panose="00000500000000000000" pitchFamily="2" charset="-122"/>
              </a:rPr>
              <a:t>毒</a:t>
            </a:r>
          </a:p>
        </p:txBody>
      </p:sp>
      <p:grpSp>
        <p:nvGrpSpPr>
          <p:cNvPr id="86" name="组合 85">
            <a:extLst>
              <a:ext uri="{FF2B5EF4-FFF2-40B4-BE49-F238E27FC236}">
                <a16:creationId xmlns:a16="http://schemas.microsoft.com/office/drawing/2014/main" xmlns="" id="{E84D6F0B-FC5C-427B-A379-50F2CCB1CB4D}"/>
              </a:ext>
            </a:extLst>
          </p:cNvPr>
          <p:cNvGrpSpPr/>
          <p:nvPr/>
        </p:nvGrpSpPr>
        <p:grpSpPr>
          <a:xfrm>
            <a:off x="3810000" y="292741"/>
            <a:ext cx="4572000" cy="2058822"/>
            <a:chOff x="4238287" y="320041"/>
            <a:chExt cx="3715426" cy="1673099"/>
          </a:xfrm>
        </p:grpSpPr>
        <p:grpSp>
          <p:nvGrpSpPr>
            <p:cNvPr id="42" name="组合 41">
              <a:extLst>
                <a:ext uri="{FF2B5EF4-FFF2-40B4-BE49-F238E27FC236}">
                  <a16:creationId xmlns:a16="http://schemas.microsoft.com/office/drawing/2014/main" xmlns="" id="{72B272D6-3BA0-41FD-993B-632298863B86}"/>
                </a:ext>
              </a:extLst>
            </p:cNvPr>
            <p:cNvGrpSpPr/>
            <p:nvPr/>
          </p:nvGrpSpPr>
          <p:grpSpPr>
            <a:xfrm>
              <a:off x="4238287" y="952501"/>
              <a:ext cx="3715426" cy="783418"/>
              <a:chOff x="3410465" y="952501"/>
              <a:chExt cx="3715426" cy="783418"/>
            </a:xfrm>
          </p:grpSpPr>
          <p:grpSp>
            <p:nvGrpSpPr>
              <p:cNvPr id="41" name="组合 40">
                <a:extLst>
                  <a:ext uri="{FF2B5EF4-FFF2-40B4-BE49-F238E27FC236}">
                    <a16:creationId xmlns:a16="http://schemas.microsoft.com/office/drawing/2014/main" xmlns="" id="{5420EFA0-0F87-4F62-93A9-7B4F5E831FDE}"/>
                  </a:ext>
                </a:extLst>
              </p:cNvPr>
              <p:cNvGrpSpPr/>
              <p:nvPr/>
            </p:nvGrpSpPr>
            <p:grpSpPr>
              <a:xfrm>
                <a:off x="3822376" y="952501"/>
                <a:ext cx="2891604" cy="783418"/>
                <a:chOff x="3848100" y="952501"/>
                <a:chExt cx="2891604" cy="783418"/>
              </a:xfrm>
            </p:grpSpPr>
            <p:sp>
              <p:nvSpPr>
                <p:cNvPr id="12" name="椭圆 11">
                  <a:extLst>
                    <a:ext uri="{FF2B5EF4-FFF2-40B4-BE49-F238E27FC236}">
                      <a16:creationId xmlns:a16="http://schemas.microsoft.com/office/drawing/2014/main" xmlns="" id="{F6687041-D317-4848-BF9E-AD97CDBD03B9}"/>
                    </a:ext>
                  </a:extLst>
                </p:cNvPr>
                <p:cNvSpPr/>
                <p:nvPr/>
              </p:nvSpPr>
              <p:spPr>
                <a:xfrm>
                  <a:off x="3848100" y="952501"/>
                  <a:ext cx="783420" cy="783418"/>
                </a:xfrm>
                <a:prstGeom prst="ellipse">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32" name="Oval 11_1">
                  <a:extLst>
                    <a:ext uri="{FF2B5EF4-FFF2-40B4-BE49-F238E27FC236}">
                      <a16:creationId xmlns:a16="http://schemas.microsoft.com/office/drawing/2014/main" xmlns="" id="{D0C854B7-B1D4-4C3E-A28C-5460C33F4A52}"/>
                    </a:ext>
                  </a:extLst>
                </p:cNvPr>
                <p:cNvSpPr/>
                <p:nvPr/>
              </p:nvSpPr>
              <p:spPr>
                <a:xfrm>
                  <a:off x="3878580" y="982981"/>
                  <a:ext cx="722460" cy="722458"/>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33" name="椭圆 32">
                  <a:extLst>
                    <a:ext uri="{FF2B5EF4-FFF2-40B4-BE49-F238E27FC236}">
                      <a16:creationId xmlns:a16="http://schemas.microsoft.com/office/drawing/2014/main" xmlns="" id="{5489DBB0-4D8C-4E7A-BDEE-6A8F85123952}"/>
                    </a:ext>
                  </a:extLst>
                </p:cNvPr>
                <p:cNvSpPr/>
                <p:nvPr/>
              </p:nvSpPr>
              <p:spPr>
                <a:xfrm>
                  <a:off x="4550828" y="952501"/>
                  <a:ext cx="783420" cy="783418"/>
                </a:xfrm>
                <a:prstGeom prst="ellipse">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34" name="Oval 11_1">
                  <a:extLst>
                    <a:ext uri="{FF2B5EF4-FFF2-40B4-BE49-F238E27FC236}">
                      <a16:creationId xmlns:a16="http://schemas.microsoft.com/office/drawing/2014/main" xmlns="" id="{D9A3E32A-B45D-48DF-9BC7-8C78F3CC65C1}"/>
                    </a:ext>
                  </a:extLst>
                </p:cNvPr>
                <p:cNvSpPr/>
                <p:nvPr/>
              </p:nvSpPr>
              <p:spPr>
                <a:xfrm>
                  <a:off x="4581308" y="982981"/>
                  <a:ext cx="722460" cy="722458"/>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35" name="椭圆 34">
                  <a:extLst>
                    <a:ext uri="{FF2B5EF4-FFF2-40B4-BE49-F238E27FC236}">
                      <a16:creationId xmlns:a16="http://schemas.microsoft.com/office/drawing/2014/main" xmlns="" id="{81080A5B-58DC-491A-A071-8FBFA4704243}"/>
                    </a:ext>
                  </a:extLst>
                </p:cNvPr>
                <p:cNvSpPr/>
                <p:nvPr/>
              </p:nvSpPr>
              <p:spPr>
                <a:xfrm>
                  <a:off x="5253556" y="952501"/>
                  <a:ext cx="783420" cy="783418"/>
                </a:xfrm>
                <a:prstGeom prst="ellipse">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36" name="Oval 11_1">
                  <a:extLst>
                    <a:ext uri="{FF2B5EF4-FFF2-40B4-BE49-F238E27FC236}">
                      <a16:creationId xmlns:a16="http://schemas.microsoft.com/office/drawing/2014/main" xmlns="" id="{F0DA09EA-39AC-4149-A67E-5B79577DBBA2}"/>
                    </a:ext>
                  </a:extLst>
                </p:cNvPr>
                <p:cNvSpPr/>
                <p:nvPr/>
              </p:nvSpPr>
              <p:spPr>
                <a:xfrm>
                  <a:off x="5284036" y="982981"/>
                  <a:ext cx="722460" cy="722458"/>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37" name="椭圆 36">
                  <a:extLst>
                    <a:ext uri="{FF2B5EF4-FFF2-40B4-BE49-F238E27FC236}">
                      <a16:creationId xmlns:a16="http://schemas.microsoft.com/office/drawing/2014/main" xmlns="" id="{1F347F55-2599-4AF7-814B-DAE101C19621}"/>
                    </a:ext>
                  </a:extLst>
                </p:cNvPr>
                <p:cNvSpPr/>
                <p:nvPr/>
              </p:nvSpPr>
              <p:spPr>
                <a:xfrm>
                  <a:off x="5956284" y="952501"/>
                  <a:ext cx="783420" cy="783418"/>
                </a:xfrm>
                <a:prstGeom prst="ellipse">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38" name="Oval 11_1">
                  <a:extLst>
                    <a:ext uri="{FF2B5EF4-FFF2-40B4-BE49-F238E27FC236}">
                      <a16:creationId xmlns:a16="http://schemas.microsoft.com/office/drawing/2014/main" xmlns="" id="{1BC41210-0A83-4D72-84F9-DFA2E63BDA9F}"/>
                    </a:ext>
                  </a:extLst>
                </p:cNvPr>
                <p:cNvSpPr/>
                <p:nvPr/>
              </p:nvSpPr>
              <p:spPr>
                <a:xfrm>
                  <a:off x="5986764" y="982981"/>
                  <a:ext cx="722460" cy="722458"/>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grpSp>
          <p:grpSp>
            <p:nvGrpSpPr>
              <p:cNvPr id="40" name="组合 39">
                <a:extLst>
                  <a:ext uri="{FF2B5EF4-FFF2-40B4-BE49-F238E27FC236}">
                    <a16:creationId xmlns:a16="http://schemas.microsoft.com/office/drawing/2014/main" xmlns="" id="{9589940D-E09D-4DAD-B1E7-46EE5E8DC08A}"/>
                  </a:ext>
                </a:extLst>
              </p:cNvPr>
              <p:cNvGrpSpPr/>
              <p:nvPr/>
            </p:nvGrpSpPr>
            <p:grpSpPr>
              <a:xfrm>
                <a:off x="3410465" y="1270070"/>
                <a:ext cx="3715426" cy="148281"/>
                <a:chOff x="3410465" y="1198605"/>
                <a:chExt cx="3715426" cy="148281"/>
              </a:xfrm>
            </p:grpSpPr>
            <p:sp>
              <p:nvSpPr>
                <p:cNvPr id="30" name="椭圆 29">
                  <a:extLst>
                    <a:ext uri="{FF2B5EF4-FFF2-40B4-BE49-F238E27FC236}">
                      <a16:creationId xmlns:a16="http://schemas.microsoft.com/office/drawing/2014/main" xmlns="" id="{4BC1A7DB-8556-4D48-9F07-3D59B8DAC4B5}"/>
                    </a:ext>
                  </a:extLst>
                </p:cNvPr>
                <p:cNvSpPr/>
                <p:nvPr/>
              </p:nvSpPr>
              <p:spPr>
                <a:xfrm>
                  <a:off x="3410465" y="1198605"/>
                  <a:ext cx="148281" cy="148281"/>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39" name="椭圆 38">
                  <a:extLst>
                    <a:ext uri="{FF2B5EF4-FFF2-40B4-BE49-F238E27FC236}">
                      <a16:creationId xmlns:a16="http://schemas.microsoft.com/office/drawing/2014/main" xmlns="" id="{B2CEAF87-8BF4-4AC3-B0F1-908199879E64}"/>
                    </a:ext>
                  </a:extLst>
                </p:cNvPr>
                <p:cNvSpPr/>
                <p:nvPr/>
              </p:nvSpPr>
              <p:spPr>
                <a:xfrm>
                  <a:off x="6977610" y="1198605"/>
                  <a:ext cx="148281" cy="148281"/>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grpSp>
        </p:grpSp>
        <p:sp>
          <p:nvSpPr>
            <p:cNvPr id="43" name="矩形 42">
              <a:extLst>
                <a:ext uri="{FF2B5EF4-FFF2-40B4-BE49-F238E27FC236}">
                  <a16:creationId xmlns:a16="http://schemas.microsoft.com/office/drawing/2014/main" xmlns="" id="{B5621210-C86D-46B1-8B34-7494F4D72658}"/>
                </a:ext>
              </a:extLst>
            </p:cNvPr>
            <p:cNvSpPr/>
            <p:nvPr/>
          </p:nvSpPr>
          <p:spPr>
            <a:xfrm>
              <a:off x="4478216" y="925359"/>
              <a:ext cx="3194424" cy="750343"/>
            </a:xfrm>
            <a:prstGeom prst="rect">
              <a:avLst/>
            </a:prstGeom>
          </p:spPr>
          <p:txBody>
            <a:bodyPr wrap="none">
              <a:spAutoFit/>
            </a:bodyPr>
            <a:lstStyle/>
            <a:p>
              <a:pPr algn="ctr"/>
              <a:r>
                <a:rPr lang="zh-CN" altLang="en-US" sz="5400" spc="-300">
                  <a:solidFill>
                    <a:schemeClr val="accent6"/>
                  </a:solidFill>
                  <a:latin typeface="字魂43号-国潮手书" panose="00000500000000000000" pitchFamily="2" charset="-122"/>
                  <a:ea typeface="字魂43号-国潮手书" panose="00000500000000000000" pitchFamily="2" charset="-122"/>
                </a:rPr>
                <a:t>病 </a:t>
              </a:r>
              <a:r>
                <a:rPr lang="zh-CN" altLang="en-US" sz="100" spc="-300" smtClean="0">
                  <a:solidFill>
                    <a:schemeClr val="accent6"/>
                  </a:solidFill>
                  <a:latin typeface="字魂43号-国潮手书" panose="00000500000000000000" pitchFamily="2" charset="-122"/>
                  <a:ea typeface="字魂43号-国潮手书" panose="00000500000000000000" pitchFamily="2" charset="-122"/>
                </a:rPr>
                <a:t> </a:t>
              </a:r>
              <a:r>
                <a:rPr lang="zh-CN" altLang="en-US" sz="5400" spc="-300" smtClean="0">
                  <a:solidFill>
                    <a:schemeClr val="accent6"/>
                  </a:solidFill>
                  <a:latin typeface="字魂43号-国潮手书" panose="00000500000000000000" pitchFamily="2" charset="-122"/>
                  <a:ea typeface="字魂43号-国潮手书" panose="00000500000000000000" pitchFamily="2" charset="-122"/>
                </a:rPr>
                <a:t>毒 </a:t>
              </a:r>
              <a:r>
                <a:rPr lang="zh-CN" altLang="en-US" sz="5400" spc="-300" dirty="0">
                  <a:solidFill>
                    <a:schemeClr val="accent6"/>
                  </a:solidFill>
                  <a:latin typeface="字魂43号-国潮手书" panose="00000500000000000000" pitchFamily="2" charset="-122"/>
                  <a:ea typeface="字魂43号-国潮手书" panose="00000500000000000000" pitchFamily="2" charset="-122"/>
                </a:rPr>
                <a:t>档 案</a:t>
              </a:r>
              <a:endParaRPr lang="zh-CN" altLang="en-US" sz="5400" spc="-300" dirty="0">
                <a:solidFill>
                  <a:schemeClr val="accent6"/>
                </a:solidFill>
              </a:endParaRPr>
            </a:p>
          </p:txBody>
        </p:sp>
        <p:grpSp>
          <p:nvGrpSpPr>
            <p:cNvPr id="67" name="组合 66">
              <a:extLst>
                <a:ext uri="{FF2B5EF4-FFF2-40B4-BE49-F238E27FC236}">
                  <a16:creationId xmlns:a16="http://schemas.microsoft.com/office/drawing/2014/main" xmlns="" id="{04DC4F6E-5F7D-4A96-A006-F2FAE7C496DB}"/>
                </a:ext>
              </a:extLst>
            </p:cNvPr>
            <p:cNvGrpSpPr/>
            <p:nvPr/>
          </p:nvGrpSpPr>
          <p:grpSpPr>
            <a:xfrm>
              <a:off x="5794966" y="320041"/>
              <a:ext cx="582336" cy="647700"/>
              <a:chOff x="5791403" y="7419975"/>
              <a:chExt cx="582336" cy="647700"/>
            </a:xfrm>
          </p:grpSpPr>
          <p:grpSp>
            <p:nvGrpSpPr>
              <p:cNvPr id="49" name="Group 47_1">
                <a:extLst>
                  <a:ext uri="{FF2B5EF4-FFF2-40B4-BE49-F238E27FC236}">
                    <a16:creationId xmlns:a16="http://schemas.microsoft.com/office/drawing/2014/main" xmlns="" id="{59BA073D-D0D8-405D-902D-9376DBC29A62}"/>
                  </a:ext>
                </a:extLst>
              </p:cNvPr>
              <p:cNvGrpSpPr/>
              <p:nvPr/>
            </p:nvGrpSpPr>
            <p:grpSpPr>
              <a:xfrm rot="20669181">
                <a:off x="5944529" y="7557411"/>
                <a:ext cx="45719" cy="495300"/>
                <a:chOff x="5981700" y="7419975"/>
                <a:chExt cx="0" cy="647700"/>
              </a:xfrm>
            </p:grpSpPr>
            <p:cxnSp>
              <p:nvCxnSpPr>
                <p:cNvPr id="50" name="直接连接符 49">
                  <a:extLst>
                    <a:ext uri="{FF2B5EF4-FFF2-40B4-BE49-F238E27FC236}">
                      <a16:creationId xmlns:a16="http://schemas.microsoft.com/office/drawing/2014/main" xmlns="" id="{0E4B11B5-3058-42AB-8525-A9013D1B02A0}"/>
                    </a:ext>
                  </a:extLst>
                </p:cNvPr>
                <p:cNvCxnSpPr/>
                <p:nvPr/>
              </p:nvCxnSpPr>
              <p:spPr>
                <a:xfrm flipV="1">
                  <a:off x="5981700" y="7629525"/>
                  <a:ext cx="0" cy="438150"/>
                </a:xfrm>
                <a:prstGeom prst="line">
                  <a:avLst/>
                </a:prstGeom>
                <a:ln>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51" name="直接连接符 50">
                  <a:extLst>
                    <a:ext uri="{FF2B5EF4-FFF2-40B4-BE49-F238E27FC236}">
                      <a16:creationId xmlns:a16="http://schemas.microsoft.com/office/drawing/2014/main" xmlns="" id="{1B21B352-0E76-40AF-B7B4-FB606507C702}"/>
                    </a:ext>
                  </a:extLst>
                </p:cNvPr>
                <p:cNvCxnSpPr>
                  <a:cxnSpLocks/>
                </p:cNvCxnSpPr>
                <p:nvPr/>
              </p:nvCxnSpPr>
              <p:spPr>
                <a:xfrm flipV="1">
                  <a:off x="5981700" y="7419975"/>
                  <a:ext cx="0" cy="114300"/>
                </a:xfrm>
                <a:prstGeom prst="line">
                  <a:avLst/>
                </a:prstGeom>
                <a:ln>
                  <a:solidFill>
                    <a:schemeClr val="accent2"/>
                  </a:solidFill>
                </a:ln>
              </p:spPr>
              <p:style>
                <a:lnRef idx="1">
                  <a:schemeClr val="accent1"/>
                </a:lnRef>
                <a:fillRef idx="0">
                  <a:schemeClr val="accent1"/>
                </a:fillRef>
                <a:effectRef idx="0">
                  <a:schemeClr val="accent1"/>
                </a:effectRef>
                <a:fontRef idx="minor">
                  <a:schemeClr val="tx1"/>
                </a:fontRef>
              </p:style>
            </p:cxnSp>
          </p:grpSp>
          <p:grpSp>
            <p:nvGrpSpPr>
              <p:cNvPr id="52" name="Group 47_1">
                <a:extLst>
                  <a:ext uri="{FF2B5EF4-FFF2-40B4-BE49-F238E27FC236}">
                    <a16:creationId xmlns:a16="http://schemas.microsoft.com/office/drawing/2014/main" xmlns="" id="{2C3FFCCE-2549-4FF8-B82F-B021EB5B6B20}"/>
                  </a:ext>
                </a:extLst>
              </p:cNvPr>
              <p:cNvGrpSpPr/>
              <p:nvPr/>
            </p:nvGrpSpPr>
            <p:grpSpPr>
              <a:xfrm rot="19328688">
                <a:off x="5791403" y="7664450"/>
                <a:ext cx="48318" cy="368300"/>
                <a:chOff x="5981700" y="7419975"/>
                <a:chExt cx="0" cy="647700"/>
              </a:xfrm>
            </p:grpSpPr>
            <p:cxnSp>
              <p:nvCxnSpPr>
                <p:cNvPr id="53" name="直接连接符 52">
                  <a:extLst>
                    <a:ext uri="{FF2B5EF4-FFF2-40B4-BE49-F238E27FC236}">
                      <a16:creationId xmlns:a16="http://schemas.microsoft.com/office/drawing/2014/main" xmlns="" id="{71CE3DCA-ECBB-435C-BF37-62F5263FCD8F}"/>
                    </a:ext>
                  </a:extLst>
                </p:cNvPr>
                <p:cNvCxnSpPr/>
                <p:nvPr/>
              </p:nvCxnSpPr>
              <p:spPr>
                <a:xfrm flipV="1">
                  <a:off x="5981700" y="7629525"/>
                  <a:ext cx="0" cy="438150"/>
                </a:xfrm>
                <a:prstGeom prst="line">
                  <a:avLst/>
                </a:prstGeom>
                <a:ln>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54" name="直接连接符 53">
                  <a:extLst>
                    <a:ext uri="{FF2B5EF4-FFF2-40B4-BE49-F238E27FC236}">
                      <a16:creationId xmlns:a16="http://schemas.microsoft.com/office/drawing/2014/main" xmlns="" id="{EBDBEB36-F903-4ECC-A878-85F6623D1E86}"/>
                    </a:ext>
                  </a:extLst>
                </p:cNvPr>
                <p:cNvCxnSpPr>
                  <a:cxnSpLocks/>
                </p:cNvCxnSpPr>
                <p:nvPr/>
              </p:nvCxnSpPr>
              <p:spPr>
                <a:xfrm flipV="1">
                  <a:off x="5981700" y="7419975"/>
                  <a:ext cx="0" cy="114300"/>
                </a:xfrm>
                <a:prstGeom prst="line">
                  <a:avLst/>
                </a:prstGeom>
                <a:ln>
                  <a:solidFill>
                    <a:schemeClr val="accent2"/>
                  </a:solidFill>
                </a:ln>
              </p:spPr>
              <p:style>
                <a:lnRef idx="1">
                  <a:schemeClr val="accent1"/>
                </a:lnRef>
                <a:fillRef idx="0">
                  <a:schemeClr val="accent1"/>
                </a:fillRef>
                <a:effectRef idx="0">
                  <a:schemeClr val="accent1"/>
                </a:effectRef>
                <a:fontRef idx="minor">
                  <a:schemeClr val="tx1"/>
                </a:fontRef>
              </p:style>
            </p:cxnSp>
          </p:grpSp>
          <p:grpSp>
            <p:nvGrpSpPr>
              <p:cNvPr id="58" name="组合 57">
                <a:extLst>
                  <a:ext uri="{FF2B5EF4-FFF2-40B4-BE49-F238E27FC236}">
                    <a16:creationId xmlns:a16="http://schemas.microsoft.com/office/drawing/2014/main" xmlns="" id="{E5F61537-0B59-43BC-A488-46294FCB6977}"/>
                  </a:ext>
                </a:extLst>
              </p:cNvPr>
              <p:cNvGrpSpPr/>
              <p:nvPr/>
            </p:nvGrpSpPr>
            <p:grpSpPr>
              <a:xfrm flipH="1">
                <a:off x="6082571" y="7419975"/>
                <a:ext cx="0" cy="647700"/>
                <a:chOff x="5981700" y="7419975"/>
                <a:chExt cx="0" cy="647700"/>
              </a:xfrm>
            </p:grpSpPr>
            <p:cxnSp>
              <p:nvCxnSpPr>
                <p:cNvPr id="65" name="直接连接符 64">
                  <a:extLst>
                    <a:ext uri="{FF2B5EF4-FFF2-40B4-BE49-F238E27FC236}">
                      <a16:creationId xmlns:a16="http://schemas.microsoft.com/office/drawing/2014/main" xmlns="" id="{F42EA785-B73A-42E8-828F-5EBB78BDDFF8}"/>
                    </a:ext>
                  </a:extLst>
                </p:cNvPr>
                <p:cNvCxnSpPr/>
                <p:nvPr/>
              </p:nvCxnSpPr>
              <p:spPr>
                <a:xfrm flipV="1">
                  <a:off x="5981700" y="7629525"/>
                  <a:ext cx="0" cy="438150"/>
                </a:xfrm>
                <a:prstGeom prst="line">
                  <a:avLst/>
                </a:prstGeom>
                <a:ln>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66" name="直接连接符 65">
                  <a:extLst>
                    <a:ext uri="{FF2B5EF4-FFF2-40B4-BE49-F238E27FC236}">
                      <a16:creationId xmlns:a16="http://schemas.microsoft.com/office/drawing/2014/main" xmlns="" id="{D761DAF3-C265-4FAF-ABA0-763832CC4A0E}"/>
                    </a:ext>
                  </a:extLst>
                </p:cNvPr>
                <p:cNvCxnSpPr>
                  <a:cxnSpLocks/>
                </p:cNvCxnSpPr>
                <p:nvPr/>
              </p:nvCxnSpPr>
              <p:spPr>
                <a:xfrm flipV="1">
                  <a:off x="5981700" y="7419975"/>
                  <a:ext cx="0" cy="114300"/>
                </a:xfrm>
                <a:prstGeom prst="line">
                  <a:avLst/>
                </a:prstGeom>
                <a:ln>
                  <a:solidFill>
                    <a:schemeClr val="accent2"/>
                  </a:solidFill>
                </a:ln>
              </p:spPr>
              <p:style>
                <a:lnRef idx="1">
                  <a:schemeClr val="accent1"/>
                </a:lnRef>
                <a:fillRef idx="0">
                  <a:schemeClr val="accent1"/>
                </a:fillRef>
                <a:effectRef idx="0">
                  <a:schemeClr val="accent1"/>
                </a:effectRef>
                <a:fontRef idx="minor">
                  <a:schemeClr val="tx1"/>
                </a:fontRef>
              </p:style>
            </p:cxnSp>
          </p:grpSp>
          <p:grpSp>
            <p:nvGrpSpPr>
              <p:cNvPr id="59" name="Group 47_1">
                <a:extLst>
                  <a:ext uri="{FF2B5EF4-FFF2-40B4-BE49-F238E27FC236}">
                    <a16:creationId xmlns:a16="http://schemas.microsoft.com/office/drawing/2014/main" xmlns="" id="{237D4C80-B9D8-4288-AA46-B2AAC8A8AE10}"/>
                  </a:ext>
                </a:extLst>
              </p:cNvPr>
              <p:cNvGrpSpPr/>
              <p:nvPr/>
            </p:nvGrpSpPr>
            <p:grpSpPr>
              <a:xfrm rot="930819" flipH="1">
                <a:off x="6174894" y="7557411"/>
                <a:ext cx="45719" cy="495300"/>
                <a:chOff x="5981700" y="7419975"/>
                <a:chExt cx="0" cy="647700"/>
              </a:xfrm>
            </p:grpSpPr>
            <p:cxnSp>
              <p:nvCxnSpPr>
                <p:cNvPr id="63" name="直接连接符 62">
                  <a:extLst>
                    <a:ext uri="{FF2B5EF4-FFF2-40B4-BE49-F238E27FC236}">
                      <a16:creationId xmlns:a16="http://schemas.microsoft.com/office/drawing/2014/main" xmlns="" id="{60742599-E2B4-4BDF-91A6-F13E79C583EB}"/>
                    </a:ext>
                  </a:extLst>
                </p:cNvPr>
                <p:cNvCxnSpPr/>
                <p:nvPr/>
              </p:nvCxnSpPr>
              <p:spPr>
                <a:xfrm flipV="1">
                  <a:off x="5981700" y="7629525"/>
                  <a:ext cx="0" cy="438150"/>
                </a:xfrm>
                <a:prstGeom prst="line">
                  <a:avLst/>
                </a:prstGeom>
                <a:ln>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64" name="直接连接符 63">
                  <a:extLst>
                    <a:ext uri="{FF2B5EF4-FFF2-40B4-BE49-F238E27FC236}">
                      <a16:creationId xmlns:a16="http://schemas.microsoft.com/office/drawing/2014/main" xmlns="" id="{8B299316-42F5-41C9-8092-2AB8D9B523AA}"/>
                    </a:ext>
                  </a:extLst>
                </p:cNvPr>
                <p:cNvCxnSpPr>
                  <a:cxnSpLocks/>
                </p:cNvCxnSpPr>
                <p:nvPr/>
              </p:nvCxnSpPr>
              <p:spPr>
                <a:xfrm flipV="1">
                  <a:off x="5981700" y="7419975"/>
                  <a:ext cx="0" cy="114300"/>
                </a:xfrm>
                <a:prstGeom prst="line">
                  <a:avLst/>
                </a:prstGeom>
                <a:ln>
                  <a:solidFill>
                    <a:schemeClr val="accent2"/>
                  </a:solidFill>
                </a:ln>
              </p:spPr>
              <p:style>
                <a:lnRef idx="1">
                  <a:schemeClr val="accent1"/>
                </a:lnRef>
                <a:fillRef idx="0">
                  <a:schemeClr val="accent1"/>
                </a:fillRef>
                <a:effectRef idx="0">
                  <a:schemeClr val="accent1"/>
                </a:effectRef>
                <a:fontRef idx="minor">
                  <a:schemeClr val="tx1"/>
                </a:fontRef>
              </p:style>
            </p:cxnSp>
          </p:grpSp>
          <p:grpSp>
            <p:nvGrpSpPr>
              <p:cNvPr id="60" name="Group 47_1">
                <a:extLst>
                  <a:ext uri="{FF2B5EF4-FFF2-40B4-BE49-F238E27FC236}">
                    <a16:creationId xmlns:a16="http://schemas.microsoft.com/office/drawing/2014/main" xmlns="" id="{04FB2612-44D7-4E9E-9DBB-80CA16E759C3}"/>
                  </a:ext>
                </a:extLst>
              </p:cNvPr>
              <p:cNvGrpSpPr/>
              <p:nvPr/>
            </p:nvGrpSpPr>
            <p:grpSpPr>
              <a:xfrm rot="2271312" flipH="1">
                <a:off x="6325421" y="7664450"/>
                <a:ext cx="48318" cy="368300"/>
                <a:chOff x="5981700" y="7419975"/>
                <a:chExt cx="0" cy="647700"/>
              </a:xfrm>
            </p:grpSpPr>
            <p:cxnSp>
              <p:nvCxnSpPr>
                <p:cNvPr id="61" name="直接连接符 60">
                  <a:extLst>
                    <a:ext uri="{FF2B5EF4-FFF2-40B4-BE49-F238E27FC236}">
                      <a16:creationId xmlns:a16="http://schemas.microsoft.com/office/drawing/2014/main" xmlns="" id="{07C7808C-1842-4061-BD4A-396C79A7C208}"/>
                    </a:ext>
                  </a:extLst>
                </p:cNvPr>
                <p:cNvCxnSpPr/>
                <p:nvPr/>
              </p:nvCxnSpPr>
              <p:spPr>
                <a:xfrm flipV="1">
                  <a:off x="5981700" y="7629525"/>
                  <a:ext cx="0" cy="438150"/>
                </a:xfrm>
                <a:prstGeom prst="line">
                  <a:avLst/>
                </a:prstGeom>
                <a:ln>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62" name="直接连接符 61">
                  <a:extLst>
                    <a:ext uri="{FF2B5EF4-FFF2-40B4-BE49-F238E27FC236}">
                      <a16:creationId xmlns:a16="http://schemas.microsoft.com/office/drawing/2014/main" xmlns="" id="{22AA4C9E-1D2C-4B80-B7EE-6002F9728381}"/>
                    </a:ext>
                  </a:extLst>
                </p:cNvPr>
                <p:cNvCxnSpPr>
                  <a:cxnSpLocks/>
                </p:cNvCxnSpPr>
                <p:nvPr/>
              </p:nvCxnSpPr>
              <p:spPr>
                <a:xfrm flipV="1">
                  <a:off x="5981700" y="7419975"/>
                  <a:ext cx="0" cy="114300"/>
                </a:xfrm>
                <a:prstGeom prst="line">
                  <a:avLst/>
                </a:prstGeom>
                <a:ln>
                  <a:solidFill>
                    <a:schemeClr val="accent2"/>
                  </a:solidFill>
                </a:ln>
              </p:spPr>
              <p:style>
                <a:lnRef idx="1">
                  <a:schemeClr val="accent1"/>
                </a:lnRef>
                <a:fillRef idx="0">
                  <a:schemeClr val="accent1"/>
                </a:fillRef>
                <a:effectRef idx="0">
                  <a:schemeClr val="accent1"/>
                </a:effectRef>
                <a:fontRef idx="minor">
                  <a:schemeClr val="tx1"/>
                </a:fontRef>
              </p:style>
            </p:cxnSp>
          </p:grpSp>
        </p:grpSp>
        <p:grpSp>
          <p:nvGrpSpPr>
            <p:cNvPr id="84" name="组合 83">
              <a:extLst>
                <a:ext uri="{FF2B5EF4-FFF2-40B4-BE49-F238E27FC236}">
                  <a16:creationId xmlns:a16="http://schemas.microsoft.com/office/drawing/2014/main" xmlns="" id="{E856FABC-BF34-43B8-87C0-DCCE4A861E20}"/>
                </a:ext>
              </a:extLst>
            </p:cNvPr>
            <p:cNvGrpSpPr/>
            <p:nvPr/>
          </p:nvGrpSpPr>
          <p:grpSpPr>
            <a:xfrm>
              <a:off x="5948092" y="1755861"/>
              <a:ext cx="276084" cy="237279"/>
              <a:chOff x="5948092" y="1915505"/>
              <a:chExt cx="276084" cy="267523"/>
            </a:xfrm>
          </p:grpSpPr>
          <p:grpSp>
            <p:nvGrpSpPr>
              <p:cNvPr id="69" name="Group 47_1">
                <a:extLst>
                  <a:ext uri="{FF2B5EF4-FFF2-40B4-BE49-F238E27FC236}">
                    <a16:creationId xmlns:a16="http://schemas.microsoft.com/office/drawing/2014/main" xmlns="" id="{EB8B9FD4-B765-4DFF-B595-0619E2E1355D}"/>
                  </a:ext>
                </a:extLst>
              </p:cNvPr>
              <p:cNvGrpSpPr/>
              <p:nvPr/>
            </p:nvGrpSpPr>
            <p:grpSpPr>
              <a:xfrm rot="930819" flipV="1">
                <a:off x="5948092" y="1921686"/>
                <a:ext cx="45719" cy="204576"/>
                <a:chOff x="5981700" y="7419975"/>
                <a:chExt cx="0" cy="647700"/>
              </a:xfrm>
            </p:grpSpPr>
            <p:cxnSp>
              <p:nvCxnSpPr>
                <p:cNvPr id="82" name="直接连接符 81">
                  <a:extLst>
                    <a:ext uri="{FF2B5EF4-FFF2-40B4-BE49-F238E27FC236}">
                      <a16:creationId xmlns:a16="http://schemas.microsoft.com/office/drawing/2014/main" xmlns="" id="{D8B1D415-1633-4166-B92E-D16B3CF2B6D9}"/>
                    </a:ext>
                  </a:extLst>
                </p:cNvPr>
                <p:cNvCxnSpPr/>
                <p:nvPr/>
              </p:nvCxnSpPr>
              <p:spPr>
                <a:xfrm flipV="1">
                  <a:off x="5981700" y="7629525"/>
                  <a:ext cx="0" cy="438150"/>
                </a:xfrm>
                <a:prstGeom prst="line">
                  <a:avLst/>
                </a:prstGeom>
                <a:ln>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83" name="直接连接符 82">
                  <a:extLst>
                    <a:ext uri="{FF2B5EF4-FFF2-40B4-BE49-F238E27FC236}">
                      <a16:creationId xmlns:a16="http://schemas.microsoft.com/office/drawing/2014/main" xmlns="" id="{264FCAD5-AD15-4766-B830-0B38CBE7C5C8}"/>
                    </a:ext>
                  </a:extLst>
                </p:cNvPr>
                <p:cNvCxnSpPr>
                  <a:cxnSpLocks/>
                </p:cNvCxnSpPr>
                <p:nvPr/>
              </p:nvCxnSpPr>
              <p:spPr>
                <a:xfrm flipV="1">
                  <a:off x="5981700" y="7419975"/>
                  <a:ext cx="0" cy="114300"/>
                </a:xfrm>
                <a:prstGeom prst="line">
                  <a:avLst/>
                </a:prstGeom>
                <a:ln>
                  <a:solidFill>
                    <a:schemeClr val="accent2"/>
                  </a:solidFill>
                </a:ln>
              </p:spPr>
              <p:style>
                <a:lnRef idx="1">
                  <a:schemeClr val="accent1"/>
                </a:lnRef>
                <a:fillRef idx="0">
                  <a:schemeClr val="accent1"/>
                </a:fillRef>
                <a:effectRef idx="0">
                  <a:schemeClr val="accent1"/>
                </a:effectRef>
                <a:fontRef idx="minor">
                  <a:schemeClr val="tx1"/>
                </a:fontRef>
              </p:style>
            </p:cxnSp>
          </p:grpSp>
          <p:grpSp>
            <p:nvGrpSpPr>
              <p:cNvPr id="71" name="组合 70">
                <a:extLst>
                  <a:ext uri="{FF2B5EF4-FFF2-40B4-BE49-F238E27FC236}">
                    <a16:creationId xmlns:a16="http://schemas.microsoft.com/office/drawing/2014/main" xmlns="" id="{C0186168-6DFF-45D5-90AA-F88C75DFFD5A}"/>
                  </a:ext>
                </a:extLst>
              </p:cNvPr>
              <p:cNvGrpSpPr/>
              <p:nvPr/>
            </p:nvGrpSpPr>
            <p:grpSpPr>
              <a:xfrm flipH="1" flipV="1">
                <a:off x="6086134" y="1915505"/>
                <a:ext cx="0" cy="267523"/>
                <a:chOff x="5981700" y="7419975"/>
                <a:chExt cx="0" cy="647700"/>
              </a:xfrm>
            </p:grpSpPr>
            <p:cxnSp>
              <p:nvCxnSpPr>
                <p:cNvPr id="78" name="直接连接符 77">
                  <a:extLst>
                    <a:ext uri="{FF2B5EF4-FFF2-40B4-BE49-F238E27FC236}">
                      <a16:creationId xmlns:a16="http://schemas.microsoft.com/office/drawing/2014/main" xmlns="" id="{4732CAC9-6BC6-4840-8A8A-061B46839122}"/>
                    </a:ext>
                  </a:extLst>
                </p:cNvPr>
                <p:cNvCxnSpPr/>
                <p:nvPr/>
              </p:nvCxnSpPr>
              <p:spPr>
                <a:xfrm flipV="1">
                  <a:off x="5981700" y="7629525"/>
                  <a:ext cx="0" cy="438150"/>
                </a:xfrm>
                <a:prstGeom prst="line">
                  <a:avLst/>
                </a:prstGeom>
                <a:ln>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79" name="直接连接符 78">
                  <a:extLst>
                    <a:ext uri="{FF2B5EF4-FFF2-40B4-BE49-F238E27FC236}">
                      <a16:creationId xmlns:a16="http://schemas.microsoft.com/office/drawing/2014/main" xmlns="" id="{B5C52A56-E6A9-40B1-8F1C-2871998034CB}"/>
                    </a:ext>
                  </a:extLst>
                </p:cNvPr>
                <p:cNvCxnSpPr>
                  <a:cxnSpLocks/>
                </p:cNvCxnSpPr>
                <p:nvPr/>
              </p:nvCxnSpPr>
              <p:spPr>
                <a:xfrm flipV="1">
                  <a:off x="5981700" y="7419975"/>
                  <a:ext cx="0" cy="114300"/>
                </a:xfrm>
                <a:prstGeom prst="line">
                  <a:avLst/>
                </a:prstGeom>
                <a:ln>
                  <a:solidFill>
                    <a:schemeClr val="accent2"/>
                  </a:solidFill>
                </a:ln>
              </p:spPr>
              <p:style>
                <a:lnRef idx="1">
                  <a:schemeClr val="accent1"/>
                </a:lnRef>
                <a:fillRef idx="0">
                  <a:schemeClr val="accent1"/>
                </a:fillRef>
                <a:effectRef idx="0">
                  <a:schemeClr val="accent1"/>
                </a:effectRef>
                <a:fontRef idx="minor">
                  <a:schemeClr val="tx1"/>
                </a:fontRef>
              </p:style>
            </p:cxnSp>
          </p:grpSp>
          <p:grpSp>
            <p:nvGrpSpPr>
              <p:cNvPr id="72" name="Group 47_1">
                <a:extLst>
                  <a:ext uri="{FF2B5EF4-FFF2-40B4-BE49-F238E27FC236}">
                    <a16:creationId xmlns:a16="http://schemas.microsoft.com/office/drawing/2014/main" xmlns="" id="{7B2BE6AB-F4A3-4C39-8112-15FDD767E8EB}"/>
                  </a:ext>
                </a:extLst>
              </p:cNvPr>
              <p:cNvGrpSpPr/>
              <p:nvPr/>
            </p:nvGrpSpPr>
            <p:grpSpPr>
              <a:xfrm rot="20669181" flipH="1" flipV="1">
                <a:off x="6178457" y="1921686"/>
                <a:ext cx="45719" cy="204576"/>
                <a:chOff x="5981700" y="7419975"/>
                <a:chExt cx="0" cy="647700"/>
              </a:xfrm>
            </p:grpSpPr>
            <p:cxnSp>
              <p:nvCxnSpPr>
                <p:cNvPr id="76" name="直接连接符 75">
                  <a:extLst>
                    <a:ext uri="{FF2B5EF4-FFF2-40B4-BE49-F238E27FC236}">
                      <a16:creationId xmlns:a16="http://schemas.microsoft.com/office/drawing/2014/main" xmlns="" id="{F1E5C8BE-EB11-49E3-A615-D614A6FFA91D}"/>
                    </a:ext>
                  </a:extLst>
                </p:cNvPr>
                <p:cNvCxnSpPr/>
                <p:nvPr/>
              </p:nvCxnSpPr>
              <p:spPr>
                <a:xfrm flipV="1">
                  <a:off x="5981700" y="7629525"/>
                  <a:ext cx="0" cy="438150"/>
                </a:xfrm>
                <a:prstGeom prst="line">
                  <a:avLst/>
                </a:prstGeom>
                <a:ln>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77" name="直接连接符 76">
                  <a:extLst>
                    <a:ext uri="{FF2B5EF4-FFF2-40B4-BE49-F238E27FC236}">
                      <a16:creationId xmlns:a16="http://schemas.microsoft.com/office/drawing/2014/main" xmlns="" id="{467E8BFE-708C-4CB3-B284-3990DF91EA2B}"/>
                    </a:ext>
                  </a:extLst>
                </p:cNvPr>
                <p:cNvCxnSpPr>
                  <a:cxnSpLocks/>
                </p:cNvCxnSpPr>
                <p:nvPr/>
              </p:nvCxnSpPr>
              <p:spPr>
                <a:xfrm flipV="1">
                  <a:off x="5981700" y="7419975"/>
                  <a:ext cx="0" cy="114300"/>
                </a:xfrm>
                <a:prstGeom prst="line">
                  <a:avLst/>
                </a:prstGeom>
                <a:ln>
                  <a:solidFill>
                    <a:schemeClr val="accent2"/>
                  </a:solidFill>
                </a:ln>
              </p:spPr>
              <p:style>
                <a:lnRef idx="1">
                  <a:schemeClr val="accent1"/>
                </a:lnRef>
                <a:fillRef idx="0">
                  <a:schemeClr val="accent1"/>
                </a:fillRef>
                <a:effectRef idx="0">
                  <a:schemeClr val="accent1"/>
                </a:effectRef>
                <a:fontRef idx="minor">
                  <a:schemeClr val="tx1"/>
                </a:fontRef>
              </p:style>
            </p:cxnSp>
          </p:grpSp>
        </p:grpSp>
      </p:grpSp>
      <p:sp>
        <p:nvSpPr>
          <p:cNvPr id="85" name="Rectangle 1_1">
            <a:extLst>
              <a:ext uri="{FF2B5EF4-FFF2-40B4-BE49-F238E27FC236}">
                <a16:creationId xmlns:a16="http://schemas.microsoft.com/office/drawing/2014/main" xmlns="" id="{7DEB2C22-9851-4577-8AD4-93FC6E390ED0}"/>
              </a:ext>
            </a:extLst>
          </p:cNvPr>
          <p:cNvSpPr/>
          <p:nvPr/>
        </p:nvSpPr>
        <p:spPr>
          <a:xfrm>
            <a:off x="1742084" y="2003787"/>
            <a:ext cx="8707833" cy="2646878"/>
          </a:xfrm>
          <a:prstGeom prst="rect">
            <a:avLst/>
          </a:prstGeom>
        </p:spPr>
        <p:txBody>
          <a:bodyPr wrap="none">
            <a:spAutoFit/>
          </a:bodyPr>
          <a:lstStyle/>
          <a:p>
            <a:pPr algn="ctr"/>
            <a:r>
              <a:rPr lang="zh-CN" altLang="en-US" sz="16600" smtClean="0">
                <a:ln w="73025">
                  <a:noFill/>
                </a:ln>
                <a:solidFill>
                  <a:schemeClr val="accent1"/>
                </a:solidFill>
                <a:latin typeface="字魂43号-国潮手书" panose="00000500000000000000" pitchFamily="2" charset="-122"/>
                <a:ea typeface="字魂43号-国潮手书" panose="00000500000000000000" pitchFamily="2" charset="-122"/>
              </a:rPr>
              <a:t>艾</a:t>
            </a:r>
            <a:r>
              <a:rPr lang="zh-CN" altLang="en-US" sz="100" smtClean="0">
                <a:ln w="73025">
                  <a:noFill/>
                </a:ln>
                <a:solidFill>
                  <a:schemeClr val="accent1"/>
                </a:solidFill>
                <a:latin typeface="字魂43号-国潮手书" panose="00000500000000000000" pitchFamily="2" charset="-122"/>
                <a:ea typeface="字魂43号-国潮手书" panose="00000500000000000000" pitchFamily="2" charset="-122"/>
              </a:rPr>
              <a:t> </a:t>
            </a:r>
            <a:r>
              <a:rPr lang="zh-CN" altLang="en-US" sz="16600" smtClean="0">
                <a:ln w="73025">
                  <a:noFill/>
                </a:ln>
                <a:solidFill>
                  <a:schemeClr val="accent1"/>
                </a:solidFill>
                <a:latin typeface="字魂43号-国潮手书" panose="00000500000000000000" pitchFamily="2" charset="-122"/>
                <a:ea typeface="字魂43号-国潮手书" panose="00000500000000000000" pitchFamily="2" charset="-122"/>
              </a:rPr>
              <a:t>滋</a:t>
            </a:r>
            <a:r>
              <a:rPr lang="zh-CN" altLang="en-US" sz="16600" dirty="0">
                <a:ln w="73025">
                  <a:noFill/>
                </a:ln>
                <a:solidFill>
                  <a:schemeClr val="accent1"/>
                </a:solidFill>
                <a:latin typeface="字魂43号-国潮手书" panose="00000500000000000000" pitchFamily="2" charset="-122"/>
                <a:ea typeface="字魂43号-国潮手书" panose="00000500000000000000" pitchFamily="2" charset="-122"/>
              </a:rPr>
              <a:t>病毒</a:t>
            </a:r>
          </a:p>
        </p:txBody>
      </p:sp>
      <p:sp>
        <p:nvSpPr>
          <p:cNvPr id="56" name="矩形 55">
            <a:extLst>
              <a:ext uri="{FF2B5EF4-FFF2-40B4-BE49-F238E27FC236}">
                <a16:creationId xmlns:a16="http://schemas.microsoft.com/office/drawing/2014/main" xmlns="" id="{8A3E63DB-F3DA-4D4A-A475-AA885B0C9E50}"/>
              </a:ext>
            </a:extLst>
          </p:cNvPr>
          <p:cNvSpPr>
            <a:spLocks/>
          </p:cNvSpPr>
          <p:nvPr/>
        </p:nvSpPr>
        <p:spPr>
          <a:xfrm>
            <a:off x="5390518" y="5051304"/>
            <a:ext cx="1410964" cy="261610"/>
          </a:xfrm>
          <a:prstGeom prst="rect">
            <a:avLst/>
          </a:prstGeom>
        </p:spPr>
        <p:txBody>
          <a:bodyPr wrap="none" anchor="ctr">
            <a:spAutoFit/>
          </a:bodyPr>
          <a:lstStyle/>
          <a:p>
            <a:pPr algn="ctr"/>
            <a:r>
              <a:rPr lang="en-US" altLang="zh-CN" sz="1100" kern="0" smtClean="0">
                <a:solidFill>
                  <a:srgbClr val="444263"/>
                </a:solidFill>
                <a:cs typeface="Arial" charset="0"/>
              </a:rPr>
              <a:t>Desi</a:t>
            </a:r>
            <a:r>
              <a:rPr lang="en-US" altLang="zh-CN" sz="100" kern="0" smtClean="0">
                <a:solidFill>
                  <a:srgbClr val="444263"/>
                </a:solidFill>
                <a:cs typeface="Arial" charset="0"/>
              </a:rPr>
              <a:t> </a:t>
            </a:r>
            <a:r>
              <a:rPr lang="en-US" altLang="zh-CN" sz="1100" kern="0" smtClean="0">
                <a:solidFill>
                  <a:srgbClr val="444263"/>
                </a:solidFill>
                <a:cs typeface="Arial" charset="0"/>
              </a:rPr>
              <a:t>gned </a:t>
            </a:r>
            <a:r>
              <a:rPr lang="en-US" altLang="zh-CN" sz="1100" kern="0" dirty="0">
                <a:solidFill>
                  <a:srgbClr val="444263"/>
                </a:solidFill>
                <a:cs typeface="Arial" charset="0"/>
              </a:rPr>
              <a:t>By iSlide</a:t>
            </a:r>
            <a:endParaRPr lang="zh-CN" altLang="en-US" sz="1100" dirty="0">
              <a:solidFill>
                <a:srgbClr val="444263"/>
              </a:solidFill>
            </a:endParaRPr>
          </a:p>
        </p:txBody>
      </p:sp>
    </p:spTree>
    <p:custDataLst>
      <p:tags r:id="rId1"/>
    </p:custDataLst>
    <p:extLst>
      <p:ext uri="{BB962C8B-B14F-4D97-AF65-F5344CB8AC3E}">
        <p14:creationId xmlns:p14="http://schemas.microsoft.com/office/powerpoint/2010/main" val="161394082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 name="任意多边形: 形状 50">
            <a:extLst>
              <a:ext uri="{FF2B5EF4-FFF2-40B4-BE49-F238E27FC236}">
                <a16:creationId xmlns:a16="http://schemas.microsoft.com/office/drawing/2014/main" xmlns="" id="{5B4A713D-CFE7-428F-BB26-A1B395E93F1A}"/>
              </a:ext>
            </a:extLst>
          </p:cNvPr>
          <p:cNvSpPr/>
          <p:nvPr/>
        </p:nvSpPr>
        <p:spPr>
          <a:xfrm>
            <a:off x="184615" y="3797296"/>
            <a:ext cx="11899988" cy="3026350"/>
          </a:xfrm>
          <a:custGeom>
            <a:avLst/>
            <a:gdLst/>
            <a:ahLst/>
            <a:cxnLst/>
            <a:rect l="l" t="t" r="r" b="b"/>
            <a:pathLst>
              <a:path w="14229931" h="3618891">
                <a:moveTo>
                  <a:pt x="5714914" y="3524041"/>
                </a:moveTo>
                <a:lnTo>
                  <a:pt x="5707618" y="3549577"/>
                </a:lnTo>
                <a:lnTo>
                  <a:pt x="5714914" y="3549577"/>
                </a:lnTo>
                <a:cubicBezTo>
                  <a:pt x="5739235" y="3537417"/>
                  <a:pt x="5753827" y="3531337"/>
                  <a:pt x="5758691" y="3531337"/>
                </a:cubicBezTo>
                <a:lnTo>
                  <a:pt x="5758691" y="3524041"/>
                </a:lnTo>
                <a:close/>
                <a:moveTo>
                  <a:pt x="9445276" y="3308804"/>
                </a:moveTo>
                <a:cubicBezTo>
                  <a:pt x="9428251" y="3313668"/>
                  <a:pt x="9413658" y="3317316"/>
                  <a:pt x="9401499" y="3319748"/>
                </a:cubicBezTo>
                <a:cubicBezTo>
                  <a:pt x="9391770" y="3322180"/>
                  <a:pt x="9384474" y="3323396"/>
                  <a:pt x="9379610" y="3323396"/>
                </a:cubicBezTo>
                <a:lnTo>
                  <a:pt x="9379610" y="3327045"/>
                </a:lnTo>
                <a:lnTo>
                  <a:pt x="9405147" y="3327045"/>
                </a:lnTo>
                <a:cubicBezTo>
                  <a:pt x="9417306" y="3327045"/>
                  <a:pt x="9424603" y="3325828"/>
                  <a:pt x="9427035" y="3323396"/>
                </a:cubicBezTo>
                <a:lnTo>
                  <a:pt x="9445276" y="3327045"/>
                </a:lnTo>
                <a:lnTo>
                  <a:pt x="9452572" y="3327045"/>
                </a:lnTo>
                <a:cubicBezTo>
                  <a:pt x="9455004" y="3327045"/>
                  <a:pt x="9456220" y="3325828"/>
                  <a:pt x="9456220" y="3323396"/>
                </a:cubicBezTo>
                <a:lnTo>
                  <a:pt x="9485404" y="3327045"/>
                </a:lnTo>
                <a:lnTo>
                  <a:pt x="9602143" y="3327045"/>
                </a:lnTo>
                <a:lnTo>
                  <a:pt x="9645919" y="3330693"/>
                </a:lnTo>
                <a:cubicBezTo>
                  <a:pt x="9648352" y="3330693"/>
                  <a:pt x="9649568" y="3329476"/>
                  <a:pt x="9649568" y="3327045"/>
                </a:cubicBezTo>
                <a:cubicBezTo>
                  <a:pt x="9744418" y="3331909"/>
                  <a:pt x="9791843" y="3341637"/>
                  <a:pt x="9791843" y="3356229"/>
                </a:cubicBezTo>
                <a:lnTo>
                  <a:pt x="9802786" y="3345285"/>
                </a:lnTo>
                <a:lnTo>
                  <a:pt x="9890340" y="3356229"/>
                </a:lnTo>
                <a:cubicBezTo>
                  <a:pt x="9914661" y="3341637"/>
                  <a:pt x="9941414" y="3331909"/>
                  <a:pt x="9970598" y="3327045"/>
                </a:cubicBezTo>
                <a:lnTo>
                  <a:pt x="9970598" y="3323396"/>
                </a:lnTo>
                <a:lnTo>
                  <a:pt x="9937765" y="3323396"/>
                </a:lnTo>
                <a:cubicBezTo>
                  <a:pt x="9928037" y="3323396"/>
                  <a:pt x="9923173" y="3325828"/>
                  <a:pt x="9923173" y="3330693"/>
                </a:cubicBezTo>
                <a:cubicBezTo>
                  <a:pt x="9825891" y="3325828"/>
                  <a:pt x="9757794" y="3323396"/>
                  <a:pt x="9718881" y="3323396"/>
                </a:cubicBezTo>
                <a:lnTo>
                  <a:pt x="9704289" y="3312452"/>
                </a:lnTo>
                <a:cubicBezTo>
                  <a:pt x="9701856" y="3312452"/>
                  <a:pt x="9700640" y="3316100"/>
                  <a:pt x="9700640" y="3323396"/>
                </a:cubicBezTo>
                <a:cubicBezTo>
                  <a:pt x="9642272" y="3316100"/>
                  <a:pt x="9609439" y="3311236"/>
                  <a:pt x="9602143" y="3308804"/>
                </a:cubicBezTo>
                <a:lnTo>
                  <a:pt x="9569310" y="3312452"/>
                </a:lnTo>
                <a:lnTo>
                  <a:pt x="9562014" y="3312452"/>
                </a:lnTo>
                <a:cubicBezTo>
                  <a:pt x="9549854" y="3312452"/>
                  <a:pt x="9542558" y="3311236"/>
                  <a:pt x="9540126" y="3308804"/>
                </a:cubicBezTo>
                <a:lnTo>
                  <a:pt x="9521885" y="3312452"/>
                </a:lnTo>
                <a:lnTo>
                  <a:pt x="9514589" y="3312452"/>
                </a:lnTo>
                <a:cubicBezTo>
                  <a:pt x="9497564" y="3310020"/>
                  <a:pt x="9481756" y="3308804"/>
                  <a:pt x="9467164" y="3308804"/>
                </a:cubicBezTo>
                <a:close/>
                <a:moveTo>
                  <a:pt x="3235843" y="3257731"/>
                </a:moveTo>
                <a:cubicBezTo>
                  <a:pt x="3245571" y="3257731"/>
                  <a:pt x="3250435" y="3262595"/>
                  <a:pt x="3250435" y="3272324"/>
                </a:cubicBezTo>
                <a:lnTo>
                  <a:pt x="3250435" y="3305156"/>
                </a:lnTo>
                <a:cubicBezTo>
                  <a:pt x="3250435" y="3312452"/>
                  <a:pt x="3245571" y="3316100"/>
                  <a:pt x="3235843" y="3316100"/>
                </a:cubicBezTo>
                <a:lnTo>
                  <a:pt x="3217603" y="3316100"/>
                </a:lnTo>
                <a:cubicBezTo>
                  <a:pt x="3210306" y="3316100"/>
                  <a:pt x="3206658" y="3312452"/>
                  <a:pt x="3206658" y="3305156"/>
                </a:cubicBezTo>
                <a:cubicBezTo>
                  <a:pt x="3213955" y="3290564"/>
                  <a:pt x="3220034" y="3278404"/>
                  <a:pt x="3224899" y="3268675"/>
                </a:cubicBezTo>
                <a:cubicBezTo>
                  <a:pt x="3229763" y="3261379"/>
                  <a:pt x="3233411" y="3257731"/>
                  <a:pt x="3235843" y="3257731"/>
                </a:cubicBezTo>
                <a:close/>
                <a:moveTo>
                  <a:pt x="4821136" y="2750649"/>
                </a:moveTo>
                <a:lnTo>
                  <a:pt x="4799247" y="2757945"/>
                </a:lnTo>
                <a:lnTo>
                  <a:pt x="4664269" y="2757945"/>
                </a:lnTo>
                <a:lnTo>
                  <a:pt x="4635084" y="2765241"/>
                </a:lnTo>
                <a:cubicBezTo>
                  <a:pt x="4637516" y="2777401"/>
                  <a:pt x="4638733" y="2788346"/>
                  <a:pt x="4638733" y="2798074"/>
                </a:cubicBezTo>
                <a:lnTo>
                  <a:pt x="4638733" y="2812666"/>
                </a:lnTo>
                <a:cubicBezTo>
                  <a:pt x="4631436" y="2875899"/>
                  <a:pt x="4622924" y="2912380"/>
                  <a:pt x="4613196" y="2922108"/>
                </a:cubicBezTo>
                <a:lnTo>
                  <a:pt x="4624140" y="2933052"/>
                </a:lnTo>
                <a:lnTo>
                  <a:pt x="4613196" y="2943997"/>
                </a:lnTo>
                <a:cubicBezTo>
                  <a:pt x="4613196" y="2973181"/>
                  <a:pt x="4626572" y="2991422"/>
                  <a:pt x="4653325" y="2998718"/>
                </a:cubicBezTo>
                <a:cubicBezTo>
                  <a:pt x="4697102" y="2988990"/>
                  <a:pt x="4759119" y="2982910"/>
                  <a:pt x="4839376" y="2980477"/>
                </a:cubicBezTo>
                <a:cubicBezTo>
                  <a:pt x="4846673" y="2980477"/>
                  <a:pt x="4866129" y="2982910"/>
                  <a:pt x="4897745" y="2987773"/>
                </a:cubicBezTo>
                <a:cubicBezTo>
                  <a:pt x="4914770" y="2987773"/>
                  <a:pt x="4930579" y="2988990"/>
                  <a:pt x="4945171" y="2991422"/>
                </a:cubicBezTo>
                <a:cubicBezTo>
                  <a:pt x="4964627" y="2993854"/>
                  <a:pt x="4984083" y="2996286"/>
                  <a:pt x="5003539" y="2998718"/>
                </a:cubicBezTo>
                <a:lnTo>
                  <a:pt x="5010835" y="2984125"/>
                </a:lnTo>
                <a:lnTo>
                  <a:pt x="5010835" y="2980477"/>
                </a:lnTo>
                <a:cubicBezTo>
                  <a:pt x="4993811" y="2963453"/>
                  <a:pt x="4981651" y="2929404"/>
                  <a:pt x="4974355" y="2878331"/>
                </a:cubicBezTo>
                <a:cubicBezTo>
                  <a:pt x="4920851" y="2861307"/>
                  <a:pt x="4894097" y="2847931"/>
                  <a:pt x="4894097" y="2838202"/>
                </a:cubicBezTo>
                <a:lnTo>
                  <a:pt x="4894097" y="2830906"/>
                </a:lnTo>
                <a:cubicBezTo>
                  <a:pt x="4928146" y="2787129"/>
                  <a:pt x="4964627" y="2765241"/>
                  <a:pt x="5003539" y="2765241"/>
                </a:cubicBezTo>
                <a:lnTo>
                  <a:pt x="5003539" y="2754297"/>
                </a:lnTo>
                <a:lnTo>
                  <a:pt x="4974355" y="2750649"/>
                </a:lnTo>
                <a:lnTo>
                  <a:pt x="4948818" y="2754297"/>
                </a:lnTo>
                <a:cubicBezTo>
                  <a:pt x="4943955" y="2751865"/>
                  <a:pt x="4939090" y="2750649"/>
                  <a:pt x="4934227" y="2750649"/>
                </a:cubicBezTo>
                <a:lnTo>
                  <a:pt x="4905042" y="2754297"/>
                </a:lnTo>
                <a:lnTo>
                  <a:pt x="4890449" y="2750649"/>
                </a:lnTo>
                <a:lnTo>
                  <a:pt x="4883153" y="2750649"/>
                </a:lnTo>
                <a:lnTo>
                  <a:pt x="4872209" y="2754297"/>
                </a:lnTo>
                <a:lnTo>
                  <a:pt x="4835728" y="2750649"/>
                </a:lnTo>
                <a:close/>
                <a:moveTo>
                  <a:pt x="5430365" y="2728760"/>
                </a:moveTo>
                <a:lnTo>
                  <a:pt x="5430365" y="2736056"/>
                </a:lnTo>
                <a:cubicBezTo>
                  <a:pt x="5471710" y="2765241"/>
                  <a:pt x="5500893" y="2805370"/>
                  <a:pt x="5517919" y="2856443"/>
                </a:cubicBezTo>
                <a:lnTo>
                  <a:pt x="5517919" y="2903868"/>
                </a:lnTo>
                <a:lnTo>
                  <a:pt x="5510622" y="2914812"/>
                </a:lnTo>
                <a:lnTo>
                  <a:pt x="5517919" y="2914812"/>
                </a:lnTo>
                <a:lnTo>
                  <a:pt x="5543455" y="2896572"/>
                </a:lnTo>
                <a:lnTo>
                  <a:pt x="5550751" y="2896572"/>
                </a:lnTo>
                <a:lnTo>
                  <a:pt x="5550751" y="2914812"/>
                </a:lnTo>
                <a:cubicBezTo>
                  <a:pt x="5550751" y="2922108"/>
                  <a:pt x="5548319" y="2925756"/>
                  <a:pt x="5543455" y="2925756"/>
                </a:cubicBezTo>
                <a:lnTo>
                  <a:pt x="5521566" y="2925756"/>
                </a:lnTo>
                <a:lnTo>
                  <a:pt x="5510622" y="2943997"/>
                </a:lnTo>
                <a:lnTo>
                  <a:pt x="5510622" y="2980477"/>
                </a:lnTo>
                <a:cubicBezTo>
                  <a:pt x="5515486" y="2980477"/>
                  <a:pt x="5526430" y="2986558"/>
                  <a:pt x="5543455" y="2998718"/>
                </a:cubicBezTo>
                <a:lnTo>
                  <a:pt x="5547103" y="2998718"/>
                </a:lnTo>
                <a:cubicBezTo>
                  <a:pt x="5547103" y="2979262"/>
                  <a:pt x="5551967" y="2969533"/>
                  <a:pt x="5561695" y="2969533"/>
                </a:cubicBezTo>
                <a:lnTo>
                  <a:pt x="5605472" y="2976829"/>
                </a:lnTo>
                <a:cubicBezTo>
                  <a:pt x="5646817" y="2962237"/>
                  <a:pt x="5678434" y="2954941"/>
                  <a:pt x="5700322" y="2954941"/>
                </a:cubicBezTo>
                <a:lnTo>
                  <a:pt x="5733155" y="2965885"/>
                </a:lnTo>
                <a:lnTo>
                  <a:pt x="5733155" y="2954941"/>
                </a:lnTo>
                <a:cubicBezTo>
                  <a:pt x="5723426" y="2945213"/>
                  <a:pt x="5718563" y="2934268"/>
                  <a:pt x="5718563" y="2922108"/>
                </a:cubicBezTo>
                <a:lnTo>
                  <a:pt x="5718563" y="2914812"/>
                </a:lnTo>
                <a:cubicBezTo>
                  <a:pt x="5718563" y="2902652"/>
                  <a:pt x="5735587" y="2896572"/>
                  <a:pt x="5769635" y="2896572"/>
                </a:cubicBezTo>
                <a:lnTo>
                  <a:pt x="5769635" y="2892924"/>
                </a:lnTo>
                <a:cubicBezTo>
                  <a:pt x="5759907" y="2892924"/>
                  <a:pt x="5748963" y="2883195"/>
                  <a:pt x="5736804" y="2863739"/>
                </a:cubicBezTo>
                <a:cubicBezTo>
                  <a:pt x="5758691" y="2812666"/>
                  <a:pt x="5769635" y="2779833"/>
                  <a:pt x="5769635" y="2765241"/>
                </a:cubicBezTo>
                <a:lnTo>
                  <a:pt x="5758691" y="2757945"/>
                </a:lnTo>
                <a:lnTo>
                  <a:pt x="5729507" y="2757945"/>
                </a:lnTo>
                <a:lnTo>
                  <a:pt x="5689378" y="2765241"/>
                </a:lnTo>
                <a:lnTo>
                  <a:pt x="5674786" y="2757945"/>
                </a:lnTo>
                <a:lnTo>
                  <a:pt x="5663841" y="2761593"/>
                </a:lnTo>
                <a:lnTo>
                  <a:pt x="5656545" y="2765241"/>
                </a:lnTo>
                <a:cubicBezTo>
                  <a:pt x="5656545" y="2757945"/>
                  <a:pt x="5649249" y="2754297"/>
                  <a:pt x="5634657" y="2754297"/>
                </a:cubicBezTo>
                <a:lnTo>
                  <a:pt x="5605472" y="2757945"/>
                </a:lnTo>
                <a:cubicBezTo>
                  <a:pt x="5605472" y="2753081"/>
                  <a:pt x="5594528" y="2747001"/>
                  <a:pt x="5572640" y="2739704"/>
                </a:cubicBezTo>
                <a:cubicBezTo>
                  <a:pt x="5567775" y="2739704"/>
                  <a:pt x="5565343" y="2743353"/>
                  <a:pt x="5565343" y="2750649"/>
                </a:cubicBezTo>
                <a:lnTo>
                  <a:pt x="5521566" y="2739704"/>
                </a:lnTo>
                <a:lnTo>
                  <a:pt x="5488734" y="2739704"/>
                </a:lnTo>
                <a:lnTo>
                  <a:pt x="5470493" y="2728760"/>
                </a:lnTo>
                <a:close/>
                <a:moveTo>
                  <a:pt x="4693454" y="2400433"/>
                </a:moveTo>
                <a:lnTo>
                  <a:pt x="4693454" y="2407730"/>
                </a:lnTo>
                <a:lnTo>
                  <a:pt x="4711694" y="2407730"/>
                </a:lnTo>
                <a:lnTo>
                  <a:pt x="4711694" y="2400433"/>
                </a:lnTo>
                <a:close/>
                <a:moveTo>
                  <a:pt x="1816742" y="2254510"/>
                </a:moveTo>
                <a:lnTo>
                  <a:pt x="1791205" y="2269103"/>
                </a:lnTo>
                <a:lnTo>
                  <a:pt x="1787557" y="2269103"/>
                </a:lnTo>
                <a:lnTo>
                  <a:pt x="1769317" y="2261807"/>
                </a:lnTo>
                <a:lnTo>
                  <a:pt x="1754724" y="2261807"/>
                </a:lnTo>
                <a:cubicBezTo>
                  <a:pt x="1727972" y="2261807"/>
                  <a:pt x="1712164" y="2267887"/>
                  <a:pt x="1707299" y="2280047"/>
                </a:cubicBezTo>
                <a:lnTo>
                  <a:pt x="1678115" y="2269103"/>
                </a:lnTo>
                <a:lnTo>
                  <a:pt x="1670819" y="2269103"/>
                </a:lnTo>
                <a:cubicBezTo>
                  <a:pt x="1631906" y="2278831"/>
                  <a:pt x="1612449" y="2301935"/>
                  <a:pt x="1612449" y="2338416"/>
                </a:cubicBezTo>
                <a:cubicBezTo>
                  <a:pt x="1612449" y="2365169"/>
                  <a:pt x="1608801" y="2378545"/>
                  <a:pt x="1601505" y="2378545"/>
                </a:cubicBezTo>
                <a:cubicBezTo>
                  <a:pt x="1608801" y="2393137"/>
                  <a:pt x="1612449" y="2406514"/>
                  <a:pt x="1612449" y="2418674"/>
                </a:cubicBezTo>
                <a:lnTo>
                  <a:pt x="1612449" y="2440562"/>
                </a:lnTo>
                <a:cubicBezTo>
                  <a:pt x="1610017" y="2452722"/>
                  <a:pt x="1607585" y="2463667"/>
                  <a:pt x="1605153" y="2473395"/>
                </a:cubicBezTo>
                <a:cubicBezTo>
                  <a:pt x="1602721" y="2480691"/>
                  <a:pt x="1601505" y="2485555"/>
                  <a:pt x="1601505" y="2487987"/>
                </a:cubicBezTo>
                <a:cubicBezTo>
                  <a:pt x="1603937" y="2500147"/>
                  <a:pt x="1605153" y="2511092"/>
                  <a:pt x="1605153" y="2520820"/>
                </a:cubicBezTo>
                <a:lnTo>
                  <a:pt x="1605153" y="2535412"/>
                </a:lnTo>
                <a:lnTo>
                  <a:pt x="1612449" y="2535412"/>
                </a:lnTo>
                <a:cubicBezTo>
                  <a:pt x="1736484" y="2464883"/>
                  <a:pt x="1798502" y="2398001"/>
                  <a:pt x="1798502" y="2334768"/>
                </a:cubicBezTo>
                <a:cubicBezTo>
                  <a:pt x="1800934" y="2334768"/>
                  <a:pt x="1810661" y="2312880"/>
                  <a:pt x="1827686" y="2269103"/>
                </a:cubicBezTo>
                <a:lnTo>
                  <a:pt x="1827686" y="2254510"/>
                </a:lnTo>
                <a:close/>
                <a:moveTo>
                  <a:pt x="10098281" y="2236270"/>
                </a:moveTo>
                <a:cubicBezTo>
                  <a:pt x="10086121" y="2236270"/>
                  <a:pt x="10071528" y="2260591"/>
                  <a:pt x="10054503" y="2309231"/>
                </a:cubicBezTo>
                <a:lnTo>
                  <a:pt x="10061800" y="2312880"/>
                </a:lnTo>
                <a:lnTo>
                  <a:pt x="10087336" y="2294639"/>
                </a:lnTo>
                <a:lnTo>
                  <a:pt x="10109225" y="2294639"/>
                </a:lnTo>
                <a:cubicBezTo>
                  <a:pt x="10116522" y="2275183"/>
                  <a:pt x="10120169" y="2255727"/>
                  <a:pt x="10120169" y="2236270"/>
                </a:cubicBezTo>
                <a:close/>
                <a:moveTo>
                  <a:pt x="4810191" y="2225326"/>
                </a:moveTo>
                <a:cubicBezTo>
                  <a:pt x="4810191" y="2235054"/>
                  <a:pt x="4795599" y="2239918"/>
                  <a:pt x="4766415" y="2239918"/>
                </a:cubicBezTo>
                <a:lnTo>
                  <a:pt x="4781007" y="2261807"/>
                </a:lnTo>
                <a:lnTo>
                  <a:pt x="4751822" y="2316528"/>
                </a:lnTo>
                <a:cubicBezTo>
                  <a:pt x="4768847" y="2316528"/>
                  <a:pt x="4777360" y="2331120"/>
                  <a:pt x="4777360" y="2360305"/>
                </a:cubicBezTo>
                <a:lnTo>
                  <a:pt x="4770063" y="2396785"/>
                </a:lnTo>
                <a:lnTo>
                  <a:pt x="4791952" y="2407730"/>
                </a:lnTo>
                <a:lnTo>
                  <a:pt x="4824784" y="2400433"/>
                </a:lnTo>
                <a:cubicBezTo>
                  <a:pt x="4829649" y="2400433"/>
                  <a:pt x="4832080" y="2402866"/>
                  <a:pt x="4832080" y="2407730"/>
                </a:cubicBezTo>
                <a:lnTo>
                  <a:pt x="4890449" y="2400433"/>
                </a:lnTo>
                <a:lnTo>
                  <a:pt x="4967059" y="2400433"/>
                </a:lnTo>
                <a:lnTo>
                  <a:pt x="4978004" y="2407730"/>
                </a:lnTo>
                <a:lnTo>
                  <a:pt x="4978004" y="2400433"/>
                </a:lnTo>
                <a:cubicBezTo>
                  <a:pt x="4968275" y="2368817"/>
                  <a:pt x="4960979" y="2320176"/>
                  <a:pt x="4956114" y="2254510"/>
                </a:cubicBezTo>
                <a:lnTo>
                  <a:pt x="4963410" y="2232622"/>
                </a:lnTo>
                <a:lnTo>
                  <a:pt x="4945171" y="2225326"/>
                </a:lnTo>
                <a:lnTo>
                  <a:pt x="4890449" y="2225326"/>
                </a:lnTo>
                <a:cubicBezTo>
                  <a:pt x="4880721" y="2235054"/>
                  <a:pt x="4870993" y="2239918"/>
                  <a:pt x="4861264" y="2239918"/>
                </a:cubicBezTo>
                <a:cubicBezTo>
                  <a:pt x="4853969" y="2237486"/>
                  <a:pt x="4847888" y="2235054"/>
                  <a:pt x="4843025" y="2232622"/>
                </a:cubicBezTo>
                <a:cubicBezTo>
                  <a:pt x="4838160" y="2230190"/>
                  <a:pt x="4835728" y="2227758"/>
                  <a:pt x="4835728" y="2225326"/>
                </a:cubicBezTo>
                <a:lnTo>
                  <a:pt x="4824784" y="2228974"/>
                </a:lnTo>
                <a:close/>
                <a:moveTo>
                  <a:pt x="5817060" y="2181549"/>
                </a:moveTo>
                <a:cubicBezTo>
                  <a:pt x="5773283" y="2186413"/>
                  <a:pt x="5748963" y="2192493"/>
                  <a:pt x="5744099" y="2199789"/>
                </a:cubicBezTo>
                <a:lnTo>
                  <a:pt x="5736804" y="2199789"/>
                </a:lnTo>
                <a:cubicBezTo>
                  <a:pt x="5734370" y="2199789"/>
                  <a:pt x="5733155" y="2197357"/>
                  <a:pt x="5733155" y="2192493"/>
                </a:cubicBezTo>
                <a:lnTo>
                  <a:pt x="5718563" y="2199789"/>
                </a:lnTo>
                <a:lnTo>
                  <a:pt x="5660193" y="2192493"/>
                </a:lnTo>
                <a:cubicBezTo>
                  <a:pt x="5660193" y="2197357"/>
                  <a:pt x="5658977" y="2199789"/>
                  <a:pt x="5656545" y="2199789"/>
                </a:cubicBezTo>
                <a:cubicBezTo>
                  <a:pt x="5656545" y="2190061"/>
                  <a:pt x="5652897" y="2185197"/>
                  <a:pt x="5645601" y="2185197"/>
                </a:cubicBezTo>
                <a:cubicBezTo>
                  <a:pt x="5645601" y="2197357"/>
                  <a:pt x="5640736" y="2203437"/>
                  <a:pt x="5631009" y="2203437"/>
                </a:cubicBezTo>
                <a:lnTo>
                  <a:pt x="5583584" y="2203437"/>
                </a:lnTo>
                <a:lnTo>
                  <a:pt x="5565343" y="2192493"/>
                </a:lnTo>
                <a:cubicBezTo>
                  <a:pt x="5565343" y="2197357"/>
                  <a:pt x="5558047" y="2203437"/>
                  <a:pt x="5543455" y="2210734"/>
                </a:cubicBezTo>
                <a:lnTo>
                  <a:pt x="5510622" y="2203437"/>
                </a:lnTo>
                <a:lnTo>
                  <a:pt x="5470493" y="2203437"/>
                </a:lnTo>
                <a:lnTo>
                  <a:pt x="5463197" y="2225326"/>
                </a:lnTo>
                <a:cubicBezTo>
                  <a:pt x="5480221" y="2225326"/>
                  <a:pt x="5499678" y="2254510"/>
                  <a:pt x="5521566" y="2312880"/>
                </a:cubicBezTo>
                <a:lnTo>
                  <a:pt x="5525214" y="2331120"/>
                </a:lnTo>
                <a:lnTo>
                  <a:pt x="5525214" y="2345712"/>
                </a:lnTo>
                <a:cubicBezTo>
                  <a:pt x="5527647" y="2353008"/>
                  <a:pt x="5528863" y="2357873"/>
                  <a:pt x="5528863" y="2360305"/>
                </a:cubicBezTo>
                <a:cubicBezTo>
                  <a:pt x="5521566" y="2370033"/>
                  <a:pt x="5517919" y="2382193"/>
                  <a:pt x="5517919" y="2396785"/>
                </a:cubicBezTo>
                <a:lnTo>
                  <a:pt x="5616416" y="2396785"/>
                </a:lnTo>
                <a:cubicBezTo>
                  <a:pt x="5618848" y="2396785"/>
                  <a:pt x="5620064" y="2398001"/>
                  <a:pt x="5620064" y="2400433"/>
                </a:cubicBezTo>
                <a:lnTo>
                  <a:pt x="5663841" y="2389489"/>
                </a:lnTo>
                <a:cubicBezTo>
                  <a:pt x="5702754" y="2394353"/>
                  <a:pt x="5725859" y="2396785"/>
                  <a:pt x="5733155" y="2396785"/>
                </a:cubicBezTo>
                <a:lnTo>
                  <a:pt x="5736804" y="2396785"/>
                </a:lnTo>
                <a:cubicBezTo>
                  <a:pt x="5758691" y="2396785"/>
                  <a:pt x="5784228" y="2393137"/>
                  <a:pt x="5813413" y="2385841"/>
                </a:cubicBezTo>
                <a:lnTo>
                  <a:pt x="5802468" y="2353008"/>
                </a:lnTo>
                <a:cubicBezTo>
                  <a:pt x="5802468" y="2345712"/>
                  <a:pt x="5808548" y="2342064"/>
                  <a:pt x="5820708" y="2342064"/>
                </a:cubicBezTo>
                <a:lnTo>
                  <a:pt x="5817060" y="2331120"/>
                </a:lnTo>
                <a:lnTo>
                  <a:pt x="5820708" y="2294639"/>
                </a:lnTo>
                <a:cubicBezTo>
                  <a:pt x="5808548" y="2275183"/>
                  <a:pt x="5802468" y="2263023"/>
                  <a:pt x="5802468" y="2258158"/>
                </a:cubicBezTo>
                <a:lnTo>
                  <a:pt x="5809764" y="2239918"/>
                </a:lnTo>
                <a:lnTo>
                  <a:pt x="5817060" y="2225326"/>
                </a:lnTo>
                <a:cubicBezTo>
                  <a:pt x="5819492" y="2218030"/>
                  <a:pt x="5820708" y="2213166"/>
                  <a:pt x="5820708" y="2210734"/>
                </a:cubicBezTo>
                <a:cubicBezTo>
                  <a:pt x="5818277" y="2205869"/>
                  <a:pt x="5817060" y="2196141"/>
                  <a:pt x="5817060" y="2181549"/>
                </a:cubicBezTo>
                <a:close/>
                <a:moveTo>
                  <a:pt x="2495284" y="2181549"/>
                </a:moveTo>
                <a:cubicBezTo>
                  <a:pt x="2419890" y="2191277"/>
                  <a:pt x="2382193" y="2209518"/>
                  <a:pt x="2382193" y="2236270"/>
                </a:cubicBezTo>
                <a:cubicBezTo>
                  <a:pt x="2382193" y="2255727"/>
                  <a:pt x="2368817" y="2289775"/>
                  <a:pt x="2342065" y="2338416"/>
                </a:cubicBezTo>
                <a:lnTo>
                  <a:pt x="2345713" y="2349360"/>
                </a:lnTo>
                <a:lnTo>
                  <a:pt x="2345713" y="2400433"/>
                </a:lnTo>
                <a:cubicBezTo>
                  <a:pt x="2345713" y="2417458"/>
                  <a:pt x="2344497" y="2434482"/>
                  <a:pt x="2342065" y="2451507"/>
                </a:cubicBezTo>
                <a:cubicBezTo>
                  <a:pt x="2380977" y="2480691"/>
                  <a:pt x="2461235" y="2508660"/>
                  <a:pt x="2582838" y="2535412"/>
                </a:cubicBezTo>
                <a:cubicBezTo>
                  <a:pt x="2633910" y="2586485"/>
                  <a:pt x="2684983" y="2658231"/>
                  <a:pt x="2736057" y="2750649"/>
                </a:cubicBezTo>
                <a:cubicBezTo>
                  <a:pt x="2738489" y="2755513"/>
                  <a:pt x="2742137" y="2759161"/>
                  <a:pt x="2747001" y="2761593"/>
                </a:cubicBezTo>
                <a:cubicBezTo>
                  <a:pt x="2749433" y="2764025"/>
                  <a:pt x="2751865" y="2765241"/>
                  <a:pt x="2754297" y="2765241"/>
                </a:cubicBezTo>
                <a:cubicBezTo>
                  <a:pt x="2761593" y="2765241"/>
                  <a:pt x="2765241" y="2762809"/>
                  <a:pt x="2765241" y="2757945"/>
                </a:cubicBezTo>
                <a:lnTo>
                  <a:pt x="2765241" y="2747001"/>
                </a:lnTo>
                <a:cubicBezTo>
                  <a:pt x="2765241" y="2734840"/>
                  <a:pt x="2762809" y="2726328"/>
                  <a:pt x="2757945" y="2721464"/>
                </a:cubicBezTo>
                <a:cubicBezTo>
                  <a:pt x="2762809" y="2706872"/>
                  <a:pt x="2765241" y="2698359"/>
                  <a:pt x="2765241" y="2695928"/>
                </a:cubicBezTo>
                <a:lnTo>
                  <a:pt x="2765241" y="2681335"/>
                </a:lnTo>
                <a:cubicBezTo>
                  <a:pt x="2765241" y="2676471"/>
                  <a:pt x="2761593" y="2674039"/>
                  <a:pt x="2754297" y="2674039"/>
                </a:cubicBezTo>
                <a:lnTo>
                  <a:pt x="2754297" y="2666743"/>
                </a:lnTo>
                <a:lnTo>
                  <a:pt x="2757945" y="2652151"/>
                </a:lnTo>
                <a:lnTo>
                  <a:pt x="2754297" y="2626614"/>
                </a:lnTo>
                <a:lnTo>
                  <a:pt x="2754297" y="2604726"/>
                </a:lnTo>
                <a:cubicBezTo>
                  <a:pt x="2754297" y="2570677"/>
                  <a:pt x="2757945" y="2553653"/>
                  <a:pt x="2765241" y="2553653"/>
                </a:cubicBezTo>
                <a:lnTo>
                  <a:pt x="2757945" y="2539060"/>
                </a:lnTo>
                <a:lnTo>
                  <a:pt x="2757945" y="2524468"/>
                </a:lnTo>
                <a:cubicBezTo>
                  <a:pt x="2757945" y="2519604"/>
                  <a:pt x="2760377" y="2517172"/>
                  <a:pt x="2765241" y="2517172"/>
                </a:cubicBezTo>
                <a:lnTo>
                  <a:pt x="2757945" y="2506228"/>
                </a:lnTo>
                <a:lnTo>
                  <a:pt x="2757945" y="2498932"/>
                </a:lnTo>
                <a:cubicBezTo>
                  <a:pt x="2757945" y="2496499"/>
                  <a:pt x="2760377" y="2495284"/>
                  <a:pt x="2765241" y="2495284"/>
                </a:cubicBezTo>
                <a:lnTo>
                  <a:pt x="2757945" y="2480691"/>
                </a:lnTo>
                <a:lnTo>
                  <a:pt x="2757945" y="2418674"/>
                </a:lnTo>
                <a:cubicBezTo>
                  <a:pt x="2748217" y="2406514"/>
                  <a:pt x="2742137" y="2385841"/>
                  <a:pt x="2739705" y="2356656"/>
                </a:cubicBezTo>
                <a:lnTo>
                  <a:pt x="2743353" y="2345712"/>
                </a:lnTo>
                <a:lnTo>
                  <a:pt x="2747001" y="2338416"/>
                </a:lnTo>
                <a:cubicBezTo>
                  <a:pt x="2739705" y="2338416"/>
                  <a:pt x="2736057" y="2333552"/>
                  <a:pt x="2736057" y="2323824"/>
                </a:cubicBezTo>
                <a:cubicBezTo>
                  <a:pt x="2736057" y="2321392"/>
                  <a:pt x="2737273" y="2320176"/>
                  <a:pt x="2739705" y="2320176"/>
                </a:cubicBezTo>
                <a:cubicBezTo>
                  <a:pt x="2734841" y="2295855"/>
                  <a:pt x="2725113" y="2277615"/>
                  <a:pt x="2710520" y="2265455"/>
                </a:cubicBezTo>
                <a:cubicBezTo>
                  <a:pt x="2695928" y="2226542"/>
                  <a:pt x="2674039" y="2207085"/>
                  <a:pt x="2644855" y="2207085"/>
                </a:cubicBezTo>
                <a:lnTo>
                  <a:pt x="2601078" y="2207085"/>
                </a:lnTo>
                <a:cubicBezTo>
                  <a:pt x="2598646" y="2202221"/>
                  <a:pt x="2569461" y="2193709"/>
                  <a:pt x="2513524" y="2181549"/>
                </a:cubicBezTo>
                <a:close/>
                <a:moveTo>
                  <a:pt x="415881" y="2166957"/>
                </a:moveTo>
                <a:lnTo>
                  <a:pt x="415881" y="2177901"/>
                </a:lnTo>
                <a:lnTo>
                  <a:pt x="426825" y="2177901"/>
                </a:lnTo>
                <a:lnTo>
                  <a:pt x="426825" y="2166957"/>
                </a:lnTo>
                <a:close/>
                <a:moveTo>
                  <a:pt x="11873274" y="2090347"/>
                </a:moveTo>
                <a:cubicBezTo>
                  <a:pt x="11844090" y="2092779"/>
                  <a:pt x="11829497" y="2100075"/>
                  <a:pt x="11829497" y="2112236"/>
                </a:cubicBezTo>
                <a:cubicBezTo>
                  <a:pt x="11841657" y="2114668"/>
                  <a:pt x="11852602" y="2115884"/>
                  <a:pt x="11862330" y="2115884"/>
                </a:cubicBezTo>
                <a:lnTo>
                  <a:pt x="11876922" y="2115884"/>
                </a:lnTo>
                <a:lnTo>
                  <a:pt x="11876922" y="2101291"/>
                </a:lnTo>
                <a:close/>
                <a:moveTo>
                  <a:pt x="12347524" y="1973609"/>
                </a:moveTo>
                <a:cubicBezTo>
                  <a:pt x="12264834" y="1990633"/>
                  <a:pt x="12223490" y="2011305"/>
                  <a:pt x="12223490" y="2035626"/>
                </a:cubicBezTo>
                <a:cubicBezTo>
                  <a:pt x="12223490" y="2042922"/>
                  <a:pt x="12216194" y="2050218"/>
                  <a:pt x="12201601" y="2057515"/>
                </a:cubicBezTo>
                <a:cubicBezTo>
                  <a:pt x="12182143" y="2050218"/>
                  <a:pt x="12166336" y="2046570"/>
                  <a:pt x="12154176" y="2046570"/>
                </a:cubicBezTo>
                <a:lnTo>
                  <a:pt x="12124991" y="2057515"/>
                </a:lnTo>
                <a:lnTo>
                  <a:pt x="12124991" y="2046570"/>
                </a:lnTo>
                <a:cubicBezTo>
                  <a:pt x="12103103" y="2056298"/>
                  <a:pt x="12086078" y="2061163"/>
                  <a:pt x="12073919" y="2061163"/>
                </a:cubicBezTo>
                <a:lnTo>
                  <a:pt x="12041086" y="2057515"/>
                </a:lnTo>
                <a:cubicBezTo>
                  <a:pt x="12041086" y="2079403"/>
                  <a:pt x="12020413" y="2090347"/>
                  <a:pt x="11979069" y="2090347"/>
                </a:cubicBezTo>
                <a:cubicBezTo>
                  <a:pt x="11957180" y="2090347"/>
                  <a:pt x="11942587" y="2093995"/>
                  <a:pt x="11935291" y="2101291"/>
                </a:cubicBezTo>
                <a:cubicBezTo>
                  <a:pt x="11935291" y="2093995"/>
                  <a:pt x="11931644" y="2090347"/>
                  <a:pt x="11924347" y="2090347"/>
                </a:cubicBezTo>
                <a:lnTo>
                  <a:pt x="11917051" y="2101291"/>
                </a:lnTo>
                <a:lnTo>
                  <a:pt x="11917051" y="2115884"/>
                </a:lnTo>
                <a:lnTo>
                  <a:pt x="11924347" y="2115884"/>
                </a:lnTo>
                <a:cubicBezTo>
                  <a:pt x="12004605" y="2115884"/>
                  <a:pt x="12049598" y="2107371"/>
                  <a:pt x="12059326" y="2090347"/>
                </a:cubicBezTo>
                <a:lnTo>
                  <a:pt x="12066623" y="2090347"/>
                </a:lnTo>
                <a:lnTo>
                  <a:pt x="12088511" y="2112236"/>
                </a:lnTo>
                <a:lnTo>
                  <a:pt x="12095807" y="2112236"/>
                </a:lnTo>
                <a:cubicBezTo>
                  <a:pt x="12115263" y="2112236"/>
                  <a:pt x="12132287" y="2108588"/>
                  <a:pt x="12146879" y="2101291"/>
                </a:cubicBezTo>
                <a:lnTo>
                  <a:pt x="12183361" y="2112236"/>
                </a:lnTo>
                <a:cubicBezTo>
                  <a:pt x="12200384" y="2112236"/>
                  <a:pt x="12223490" y="2107371"/>
                  <a:pt x="12252674" y="2097643"/>
                </a:cubicBezTo>
                <a:lnTo>
                  <a:pt x="12281858" y="2101291"/>
                </a:lnTo>
                <a:cubicBezTo>
                  <a:pt x="12303748" y="2093995"/>
                  <a:pt x="12345092" y="2086699"/>
                  <a:pt x="12405894" y="2079403"/>
                </a:cubicBezTo>
                <a:lnTo>
                  <a:pt x="12405894" y="2046570"/>
                </a:lnTo>
                <a:cubicBezTo>
                  <a:pt x="12401029" y="2031978"/>
                  <a:pt x="12381572" y="2007657"/>
                  <a:pt x="12347524" y="1973609"/>
                </a:cubicBezTo>
                <a:close/>
                <a:moveTo>
                  <a:pt x="13099027" y="1907943"/>
                </a:moveTo>
                <a:cubicBezTo>
                  <a:pt x="13094163" y="1907943"/>
                  <a:pt x="13085651" y="1914023"/>
                  <a:pt x="13073491" y="1926184"/>
                </a:cubicBezTo>
                <a:lnTo>
                  <a:pt x="13091731" y="1940776"/>
                </a:lnTo>
                <a:lnTo>
                  <a:pt x="13102676" y="1937128"/>
                </a:lnTo>
                <a:lnTo>
                  <a:pt x="13109972" y="1937128"/>
                </a:lnTo>
                <a:lnTo>
                  <a:pt x="13109972" y="1918888"/>
                </a:lnTo>
                <a:cubicBezTo>
                  <a:pt x="13109972" y="1911592"/>
                  <a:pt x="13106323" y="1907943"/>
                  <a:pt x="13099027" y="1907943"/>
                </a:cubicBezTo>
                <a:close/>
                <a:moveTo>
                  <a:pt x="12653962" y="1907943"/>
                </a:moveTo>
                <a:lnTo>
                  <a:pt x="12668554" y="1922536"/>
                </a:lnTo>
                <a:lnTo>
                  <a:pt x="12683147" y="1918888"/>
                </a:lnTo>
                <a:lnTo>
                  <a:pt x="12756108" y="1940776"/>
                </a:lnTo>
                <a:lnTo>
                  <a:pt x="12788941" y="1980905"/>
                </a:lnTo>
                <a:lnTo>
                  <a:pt x="12788941" y="2010090"/>
                </a:lnTo>
                <a:lnTo>
                  <a:pt x="12785293" y="2024682"/>
                </a:lnTo>
                <a:cubicBezTo>
                  <a:pt x="12790156" y="2024682"/>
                  <a:pt x="12792589" y="2028330"/>
                  <a:pt x="12792589" y="2035626"/>
                </a:cubicBezTo>
                <a:cubicBezTo>
                  <a:pt x="12790156" y="2035626"/>
                  <a:pt x="12788941" y="2036842"/>
                  <a:pt x="12788941" y="2039274"/>
                </a:cubicBezTo>
                <a:lnTo>
                  <a:pt x="12814478" y="2061163"/>
                </a:lnTo>
                <a:lnTo>
                  <a:pt x="12887439" y="2061163"/>
                </a:lnTo>
                <a:lnTo>
                  <a:pt x="12945808" y="2057515"/>
                </a:lnTo>
                <a:lnTo>
                  <a:pt x="12945808" y="2061163"/>
                </a:lnTo>
                <a:cubicBezTo>
                  <a:pt x="12955537" y="2058730"/>
                  <a:pt x="12962833" y="2057515"/>
                  <a:pt x="12967697" y="2057515"/>
                </a:cubicBezTo>
                <a:cubicBezTo>
                  <a:pt x="13047954" y="2057515"/>
                  <a:pt x="13159829" y="2051434"/>
                  <a:pt x="13303319" y="2039274"/>
                </a:cubicBezTo>
                <a:lnTo>
                  <a:pt x="13328856" y="2046570"/>
                </a:lnTo>
                <a:cubicBezTo>
                  <a:pt x="13331288" y="2046570"/>
                  <a:pt x="13332505" y="2044138"/>
                  <a:pt x="13332505" y="2039274"/>
                </a:cubicBezTo>
                <a:lnTo>
                  <a:pt x="13365337" y="2046570"/>
                </a:lnTo>
                <a:lnTo>
                  <a:pt x="13376281" y="2046570"/>
                </a:lnTo>
                <a:cubicBezTo>
                  <a:pt x="13398169" y="2046570"/>
                  <a:pt x="13410330" y="2040490"/>
                  <a:pt x="13412761" y="2028330"/>
                </a:cubicBezTo>
                <a:lnTo>
                  <a:pt x="13412761" y="2024682"/>
                </a:lnTo>
                <a:lnTo>
                  <a:pt x="13339801" y="1980905"/>
                </a:lnTo>
                <a:lnTo>
                  <a:pt x="13328856" y="1984553"/>
                </a:lnTo>
                <a:lnTo>
                  <a:pt x="13317912" y="1973609"/>
                </a:lnTo>
                <a:lnTo>
                  <a:pt x="13306968" y="1980905"/>
                </a:lnTo>
                <a:lnTo>
                  <a:pt x="13303319" y="1980905"/>
                </a:lnTo>
                <a:cubicBezTo>
                  <a:pt x="13296023" y="1980905"/>
                  <a:pt x="13287512" y="1978473"/>
                  <a:pt x="13277783" y="1973609"/>
                </a:cubicBezTo>
                <a:cubicBezTo>
                  <a:pt x="13268055" y="1978473"/>
                  <a:pt x="13259543" y="1980905"/>
                  <a:pt x="13252247" y="1980905"/>
                </a:cubicBezTo>
                <a:lnTo>
                  <a:pt x="13252247" y="1973609"/>
                </a:lnTo>
                <a:cubicBezTo>
                  <a:pt x="13240087" y="1980905"/>
                  <a:pt x="13229142" y="1984553"/>
                  <a:pt x="13219414" y="1984553"/>
                </a:cubicBezTo>
                <a:cubicBezTo>
                  <a:pt x="13212118" y="1982121"/>
                  <a:pt x="13207254" y="1979689"/>
                  <a:pt x="13204822" y="1977257"/>
                </a:cubicBezTo>
                <a:cubicBezTo>
                  <a:pt x="13199958" y="1974825"/>
                  <a:pt x="13197526" y="1972393"/>
                  <a:pt x="13197526" y="1969961"/>
                </a:cubicBezTo>
                <a:cubicBezTo>
                  <a:pt x="13161044" y="1977257"/>
                  <a:pt x="13142804" y="1985769"/>
                  <a:pt x="13142804" y="1995497"/>
                </a:cubicBezTo>
                <a:lnTo>
                  <a:pt x="13142804" y="1999145"/>
                </a:lnTo>
                <a:lnTo>
                  <a:pt x="13175637" y="1995497"/>
                </a:lnTo>
                <a:lnTo>
                  <a:pt x="13186581" y="1995497"/>
                </a:lnTo>
                <a:lnTo>
                  <a:pt x="13186581" y="1999145"/>
                </a:lnTo>
                <a:cubicBezTo>
                  <a:pt x="13186581" y="2006442"/>
                  <a:pt x="13178070" y="2010090"/>
                  <a:pt x="13161044" y="2010090"/>
                </a:cubicBezTo>
                <a:lnTo>
                  <a:pt x="13171989" y="2028330"/>
                </a:lnTo>
                <a:lnTo>
                  <a:pt x="13171989" y="2035626"/>
                </a:lnTo>
                <a:cubicBezTo>
                  <a:pt x="13157397" y="2035626"/>
                  <a:pt x="13097812" y="2010090"/>
                  <a:pt x="12993233" y="1959017"/>
                </a:cubicBezTo>
                <a:cubicBezTo>
                  <a:pt x="12910543" y="1932264"/>
                  <a:pt x="12850958" y="1918888"/>
                  <a:pt x="12814478" y="1918888"/>
                </a:cubicBezTo>
                <a:cubicBezTo>
                  <a:pt x="12802317" y="1918888"/>
                  <a:pt x="12774349" y="1915240"/>
                  <a:pt x="12730572" y="1907943"/>
                </a:cubicBezTo>
                <a:lnTo>
                  <a:pt x="12705035" y="1911592"/>
                </a:lnTo>
                <a:cubicBezTo>
                  <a:pt x="12695306" y="1909159"/>
                  <a:pt x="12678283" y="1907943"/>
                  <a:pt x="12653962" y="1907943"/>
                </a:cubicBezTo>
                <a:close/>
                <a:moveTo>
                  <a:pt x="4521994" y="1791205"/>
                </a:moveTo>
                <a:cubicBezTo>
                  <a:pt x="4531722" y="1808229"/>
                  <a:pt x="4536586" y="1825254"/>
                  <a:pt x="4536586" y="1842278"/>
                </a:cubicBezTo>
                <a:cubicBezTo>
                  <a:pt x="4531722" y="1847142"/>
                  <a:pt x="4529290" y="1852006"/>
                  <a:pt x="4529290" y="1856870"/>
                </a:cubicBezTo>
                <a:lnTo>
                  <a:pt x="4536586" y="1860518"/>
                </a:lnTo>
                <a:lnTo>
                  <a:pt x="4551179" y="1864167"/>
                </a:lnTo>
                <a:lnTo>
                  <a:pt x="4609548" y="1856870"/>
                </a:lnTo>
                <a:cubicBezTo>
                  <a:pt x="4701965" y="1893351"/>
                  <a:pt x="4755470" y="1911592"/>
                  <a:pt x="4770063" y="1911592"/>
                </a:cubicBezTo>
                <a:cubicBezTo>
                  <a:pt x="4981651" y="1884839"/>
                  <a:pt x="5224856" y="1864167"/>
                  <a:pt x="5499678" y="1849574"/>
                </a:cubicBezTo>
                <a:lnTo>
                  <a:pt x="5499678" y="1856870"/>
                </a:lnTo>
                <a:lnTo>
                  <a:pt x="5510622" y="1849574"/>
                </a:lnTo>
                <a:lnTo>
                  <a:pt x="5536160" y="1849574"/>
                </a:lnTo>
                <a:lnTo>
                  <a:pt x="5572640" y="1856870"/>
                </a:lnTo>
                <a:lnTo>
                  <a:pt x="5605472" y="1845926"/>
                </a:lnTo>
                <a:cubicBezTo>
                  <a:pt x="5612768" y="1845926"/>
                  <a:pt x="5616416" y="1847142"/>
                  <a:pt x="5616416" y="1849574"/>
                </a:cubicBezTo>
                <a:lnTo>
                  <a:pt x="5645601" y="1845926"/>
                </a:lnTo>
                <a:lnTo>
                  <a:pt x="5776932" y="1845926"/>
                </a:lnTo>
                <a:cubicBezTo>
                  <a:pt x="5784228" y="1845926"/>
                  <a:pt x="5787876" y="1847142"/>
                  <a:pt x="5787876" y="1849574"/>
                </a:cubicBezTo>
                <a:cubicBezTo>
                  <a:pt x="5800036" y="1844710"/>
                  <a:pt x="5841381" y="1837414"/>
                  <a:pt x="5911910" y="1827686"/>
                </a:cubicBezTo>
                <a:lnTo>
                  <a:pt x="5911910" y="1820390"/>
                </a:lnTo>
                <a:lnTo>
                  <a:pt x="5933799" y="1827686"/>
                </a:lnTo>
                <a:cubicBezTo>
                  <a:pt x="5980009" y="1827686"/>
                  <a:pt x="6010409" y="1819174"/>
                  <a:pt x="6025000" y="1802149"/>
                </a:cubicBezTo>
                <a:cubicBezTo>
                  <a:pt x="6051753" y="1821606"/>
                  <a:pt x="6104042" y="1837414"/>
                  <a:pt x="6181869" y="1849574"/>
                </a:cubicBezTo>
                <a:cubicBezTo>
                  <a:pt x="6181869" y="1859302"/>
                  <a:pt x="6184300" y="1864167"/>
                  <a:pt x="6189164" y="1864167"/>
                </a:cubicBezTo>
                <a:cubicBezTo>
                  <a:pt x="6191596" y="1859302"/>
                  <a:pt x="6194028" y="1855654"/>
                  <a:pt x="6196460" y="1853222"/>
                </a:cubicBezTo>
                <a:lnTo>
                  <a:pt x="6203756" y="1849574"/>
                </a:lnTo>
                <a:cubicBezTo>
                  <a:pt x="6279150" y="1881191"/>
                  <a:pt x="6316846" y="1907943"/>
                  <a:pt x="6316846" y="1929832"/>
                </a:cubicBezTo>
                <a:lnTo>
                  <a:pt x="6327790" y="1922536"/>
                </a:lnTo>
                <a:lnTo>
                  <a:pt x="6342384" y="1922536"/>
                </a:lnTo>
                <a:cubicBezTo>
                  <a:pt x="6366703" y="1937128"/>
                  <a:pt x="6378864" y="1948072"/>
                  <a:pt x="6378864" y="1955368"/>
                </a:cubicBezTo>
                <a:lnTo>
                  <a:pt x="6367920" y="1973609"/>
                </a:lnTo>
                <a:lnTo>
                  <a:pt x="6367920" y="1977257"/>
                </a:lnTo>
                <a:cubicBezTo>
                  <a:pt x="6387376" y="1977257"/>
                  <a:pt x="6398320" y="1985769"/>
                  <a:pt x="6400752" y="2002793"/>
                </a:cubicBezTo>
                <a:cubicBezTo>
                  <a:pt x="6393457" y="2012521"/>
                  <a:pt x="6389809" y="2023466"/>
                  <a:pt x="6389809" y="2035626"/>
                </a:cubicBezTo>
                <a:lnTo>
                  <a:pt x="6408048" y="2035626"/>
                </a:lnTo>
                <a:cubicBezTo>
                  <a:pt x="6408048" y="2023466"/>
                  <a:pt x="6411696" y="2017386"/>
                  <a:pt x="6418992" y="2017386"/>
                </a:cubicBezTo>
                <a:lnTo>
                  <a:pt x="6455474" y="2046570"/>
                </a:lnTo>
                <a:cubicBezTo>
                  <a:pt x="6455474" y="2056298"/>
                  <a:pt x="6451826" y="2061163"/>
                  <a:pt x="6444530" y="2061163"/>
                </a:cubicBezTo>
                <a:cubicBezTo>
                  <a:pt x="6439665" y="2058730"/>
                  <a:pt x="6436017" y="2057515"/>
                  <a:pt x="6433585" y="2057515"/>
                </a:cubicBezTo>
                <a:lnTo>
                  <a:pt x="6426289" y="2057515"/>
                </a:lnTo>
                <a:lnTo>
                  <a:pt x="6418992" y="2068459"/>
                </a:lnTo>
                <a:lnTo>
                  <a:pt x="6418992" y="2075755"/>
                </a:lnTo>
                <a:lnTo>
                  <a:pt x="6429937" y="2097643"/>
                </a:lnTo>
                <a:lnTo>
                  <a:pt x="6418992" y="2141420"/>
                </a:lnTo>
                <a:cubicBezTo>
                  <a:pt x="6426289" y="2141420"/>
                  <a:pt x="6429937" y="2143852"/>
                  <a:pt x="6429937" y="2148716"/>
                </a:cubicBezTo>
                <a:lnTo>
                  <a:pt x="6418992" y="2170605"/>
                </a:lnTo>
                <a:lnTo>
                  <a:pt x="6418992" y="2174253"/>
                </a:lnTo>
                <a:cubicBezTo>
                  <a:pt x="6426289" y="2213166"/>
                  <a:pt x="6429937" y="2235054"/>
                  <a:pt x="6429937" y="2239918"/>
                </a:cubicBezTo>
                <a:lnTo>
                  <a:pt x="6429937" y="2254510"/>
                </a:lnTo>
                <a:lnTo>
                  <a:pt x="6426289" y="2287343"/>
                </a:lnTo>
                <a:cubicBezTo>
                  <a:pt x="6428720" y="2292207"/>
                  <a:pt x="6429937" y="2300720"/>
                  <a:pt x="6429937" y="2312880"/>
                </a:cubicBezTo>
                <a:cubicBezTo>
                  <a:pt x="6422641" y="2327472"/>
                  <a:pt x="6418992" y="2343280"/>
                  <a:pt x="6418992" y="2360305"/>
                </a:cubicBezTo>
                <a:cubicBezTo>
                  <a:pt x="6428720" y="2355441"/>
                  <a:pt x="6434801" y="2353008"/>
                  <a:pt x="6437233" y="2353008"/>
                </a:cubicBezTo>
                <a:cubicBezTo>
                  <a:pt x="6437233" y="2365169"/>
                  <a:pt x="6444530" y="2371249"/>
                  <a:pt x="6459121" y="2371249"/>
                </a:cubicBezTo>
                <a:cubicBezTo>
                  <a:pt x="6459121" y="2354225"/>
                  <a:pt x="6541812" y="2338416"/>
                  <a:pt x="6707191" y="2323824"/>
                </a:cubicBezTo>
                <a:lnTo>
                  <a:pt x="6791097" y="2323824"/>
                </a:lnTo>
                <a:cubicBezTo>
                  <a:pt x="6793528" y="2323824"/>
                  <a:pt x="6794745" y="2326256"/>
                  <a:pt x="6794745" y="2331120"/>
                </a:cubicBezTo>
                <a:lnTo>
                  <a:pt x="6809337" y="2323824"/>
                </a:lnTo>
                <a:lnTo>
                  <a:pt x="6838521" y="2323824"/>
                </a:lnTo>
                <a:cubicBezTo>
                  <a:pt x="6845818" y="2323824"/>
                  <a:pt x="6849466" y="2328688"/>
                  <a:pt x="6849466" y="2338416"/>
                </a:cubicBezTo>
                <a:lnTo>
                  <a:pt x="6856762" y="2334768"/>
                </a:lnTo>
                <a:lnTo>
                  <a:pt x="6867706" y="2331120"/>
                </a:lnTo>
                <a:cubicBezTo>
                  <a:pt x="6926075" y="2331120"/>
                  <a:pt x="6963771" y="2354225"/>
                  <a:pt x="6980796" y="2400433"/>
                </a:cubicBezTo>
                <a:cubicBezTo>
                  <a:pt x="6988093" y="2400433"/>
                  <a:pt x="6991741" y="2415026"/>
                  <a:pt x="6991741" y="2444210"/>
                </a:cubicBezTo>
                <a:lnTo>
                  <a:pt x="6984444" y="2458803"/>
                </a:lnTo>
                <a:lnTo>
                  <a:pt x="7006333" y="2473395"/>
                </a:lnTo>
                <a:cubicBezTo>
                  <a:pt x="7003901" y="2478259"/>
                  <a:pt x="7001470" y="2481907"/>
                  <a:pt x="6999037" y="2484339"/>
                </a:cubicBezTo>
                <a:lnTo>
                  <a:pt x="6991741" y="2487987"/>
                </a:lnTo>
                <a:lnTo>
                  <a:pt x="6999037" y="2531764"/>
                </a:lnTo>
                <a:lnTo>
                  <a:pt x="6999037" y="2542709"/>
                </a:lnTo>
                <a:cubicBezTo>
                  <a:pt x="6999037" y="2586485"/>
                  <a:pt x="6992957" y="2614454"/>
                  <a:pt x="6980796" y="2626614"/>
                </a:cubicBezTo>
                <a:lnTo>
                  <a:pt x="6980796" y="2637558"/>
                </a:lnTo>
                <a:cubicBezTo>
                  <a:pt x="6992957" y="2637558"/>
                  <a:pt x="6999037" y="2639990"/>
                  <a:pt x="6999037" y="2644855"/>
                </a:cubicBezTo>
                <a:lnTo>
                  <a:pt x="6999037" y="2652151"/>
                </a:lnTo>
                <a:cubicBezTo>
                  <a:pt x="6999037" y="2661879"/>
                  <a:pt x="6986876" y="2671607"/>
                  <a:pt x="6962556" y="2681335"/>
                </a:cubicBezTo>
                <a:cubicBezTo>
                  <a:pt x="6962556" y="2695928"/>
                  <a:pt x="6940668" y="2723896"/>
                  <a:pt x="6896891" y="2765241"/>
                </a:cubicBezTo>
                <a:cubicBezTo>
                  <a:pt x="6896891" y="2784698"/>
                  <a:pt x="6887163" y="2800506"/>
                  <a:pt x="6867706" y="2812666"/>
                </a:cubicBezTo>
                <a:lnTo>
                  <a:pt x="6853114" y="2812666"/>
                </a:lnTo>
                <a:cubicBezTo>
                  <a:pt x="6787448" y="2812666"/>
                  <a:pt x="6754616" y="2809018"/>
                  <a:pt x="6754616" y="2801722"/>
                </a:cubicBezTo>
                <a:lnTo>
                  <a:pt x="6743672" y="2805370"/>
                </a:lnTo>
                <a:lnTo>
                  <a:pt x="6736375" y="2809018"/>
                </a:lnTo>
                <a:cubicBezTo>
                  <a:pt x="6733944" y="2809018"/>
                  <a:pt x="6730295" y="2806586"/>
                  <a:pt x="6725431" y="2801722"/>
                </a:cubicBezTo>
                <a:cubicBezTo>
                  <a:pt x="6715702" y="2796858"/>
                  <a:pt x="6707191" y="2790778"/>
                  <a:pt x="6699895" y="2783481"/>
                </a:cubicBezTo>
                <a:lnTo>
                  <a:pt x="6692598" y="2787129"/>
                </a:lnTo>
                <a:lnTo>
                  <a:pt x="6681654" y="2790778"/>
                </a:lnTo>
                <a:lnTo>
                  <a:pt x="6652470" y="2783481"/>
                </a:lnTo>
                <a:lnTo>
                  <a:pt x="6641525" y="2787129"/>
                </a:lnTo>
                <a:lnTo>
                  <a:pt x="6626933" y="2790778"/>
                </a:lnTo>
                <a:lnTo>
                  <a:pt x="6437233" y="2779833"/>
                </a:lnTo>
                <a:lnTo>
                  <a:pt x="6400752" y="2783481"/>
                </a:lnTo>
                <a:lnTo>
                  <a:pt x="6400752" y="2827258"/>
                </a:lnTo>
                <a:cubicBezTo>
                  <a:pt x="6391024" y="2844283"/>
                  <a:pt x="6381296" y="2862523"/>
                  <a:pt x="6371568" y="2881979"/>
                </a:cubicBezTo>
                <a:cubicBezTo>
                  <a:pt x="6366703" y="2894140"/>
                  <a:pt x="6360624" y="2908732"/>
                  <a:pt x="6353327" y="2925756"/>
                </a:cubicBezTo>
                <a:cubicBezTo>
                  <a:pt x="6382512" y="2935485"/>
                  <a:pt x="6400752" y="2950077"/>
                  <a:pt x="6408048" y="2969533"/>
                </a:cubicBezTo>
                <a:cubicBezTo>
                  <a:pt x="6427505" y="2969533"/>
                  <a:pt x="6437233" y="2978045"/>
                  <a:pt x="6437233" y="2995070"/>
                </a:cubicBezTo>
                <a:lnTo>
                  <a:pt x="6473714" y="2995070"/>
                </a:lnTo>
                <a:cubicBezTo>
                  <a:pt x="6481010" y="2995070"/>
                  <a:pt x="6484658" y="2998718"/>
                  <a:pt x="6484658" y="3006014"/>
                </a:cubicBezTo>
                <a:cubicBezTo>
                  <a:pt x="6457906" y="3020606"/>
                  <a:pt x="6444530" y="3030335"/>
                  <a:pt x="6444530" y="3035199"/>
                </a:cubicBezTo>
                <a:cubicBezTo>
                  <a:pt x="6451826" y="3035199"/>
                  <a:pt x="6455474" y="3042495"/>
                  <a:pt x="6455474" y="3057087"/>
                </a:cubicBezTo>
                <a:cubicBezTo>
                  <a:pt x="6462769" y="3049791"/>
                  <a:pt x="6471282" y="3043711"/>
                  <a:pt x="6481010" y="3038847"/>
                </a:cubicBezTo>
                <a:cubicBezTo>
                  <a:pt x="6485874" y="3036414"/>
                  <a:pt x="6489522" y="3035199"/>
                  <a:pt x="6491954" y="3035199"/>
                </a:cubicBezTo>
                <a:lnTo>
                  <a:pt x="6495603" y="3046143"/>
                </a:lnTo>
                <a:lnTo>
                  <a:pt x="6499250" y="3053439"/>
                </a:lnTo>
                <a:lnTo>
                  <a:pt x="6491954" y="3064383"/>
                </a:lnTo>
                <a:cubicBezTo>
                  <a:pt x="6496818" y="3074111"/>
                  <a:pt x="6499250" y="3082624"/>
                  <a:pt x="6499250" y="3089920"/>
                </a:cubicBezTo>
                <a:cubicBezTo>
                  <a:pt x="6474930" y="3114240"/>
                  <a:pt x="6451826" y="3126401"/>
                  <a:pt x="6429937" y="3126401"/>
                </a:cubicBezTo>
                <a:cubicBezTo>
                  <a:pt x="6432369" y="3136129"/>
                  <a:pt x="6437233" y="3140993"/>
                  <a:pt x="6444530" y="3140993"/>
                </a:cubicBezTo>
                <a:cubicBezTo>
                  <a:pt x="6449393" y="3138561"/>
                  <a:pt x="6454257" y="3137345"/>
                  <a:pt x="6459121" y="3137345"/>
                </a:cubicBezTo>
                <a:lnTo>
                  <a:pt x="6466417" y="3148289"/>
                </a:lnTo>
                <a:lnTo>
                  <a:pt x="6459121" y="3177474"/>
                </a:lnTo>
                <a:cubicBezTo>
                  <a:pt x="6488306" y="3187202"/>
                  <a:pt x="6502898" y="3195714"/>
                  <a:pt x="6502898" y="3203010"/>
                </a:cubicBezTo>
                <a:lnTo>
                  <a:pt x="6502898" y="3213954"/>
                </a:lnTo>
                <a:cubicBezTo>
                  <a:pt x="6502898" y="3221250"/>
                  <a:pt x="6495603" y="3228547"/>
                  <a:pt x="6481010" y="3235843"/>
                </a:cubicBezTo>
                <a:cubicBezTo>
                  <a:pt x="6481010" y="3228547"/>
                  <a:pt x="6476145" y="3224899"/>
                  <a:pt x="6466417" y="3224899"/>
                </a:cubicBezTo>
                <a:cubicBezTo>
                  <a:pt x="6466417" y="3234627"/>
                  <a:pt x="6454257" y="3244355"/>
                  <a:pt x="6429937" y="3254083"/>
                </a:cubicBezTo>
                <a:cubicBezTo>
                  <a:pt x="6429937" y="3263811"/>
                  <a:pt x="6418992" y="3278404"/>
                  <a:pt x="6397104" y="3297860"/>
                </a:cubicBezTo>
                <a:cubicBezTo>
                  <a:pt x="6382512" y="3292996"/>
                  <a:pt x="6374000" y="3290564"/>
                  <a:pt x="6371568" y="3290564"/>
                </a:cubicBezTo>
                <a:cubicBezTo>
                  <a:pt x="6371568" y="3317316"/>
                  <a:pt x="6360624" y="3333125"/>
                  <a:pt x="6338735" y="3337989"/>
                </a:cubicBezTo>
                <a:cubicBezTo>
                  <a:pt x="6316846" y="3335557"/>
                  <a:pt x="6297390" y="3334341"/>
                  <a:pt x="6280366" y="3334341"/>
                </a:cubicBezTo>
                <a:lnTo>
                  <a:pt x="6258477" y="3334341"/>
                </a:lnTo>
                <a:cubicBezTo>
                  <a:pt x="6229293" y="3344069"/>
                  <a:pt x="6203756" y="3357445"/>
                  <a:pt x="6181869" y="3374470"/>
                </a:cubicBezTo>
                <a:cubicBezTo>
                  <a:pt x="6167275" y="3374470"/>
                  <a:pt x="6142956" y="3406086"/>
                  <a:pt x="6108906" y="3469320"/>
                </a:cubicBezTo>
                <a:cubicBezTo>
                  <a:pt x="6057833" y="3542281"/>
                  <a:pt x="6027433" y="3578762"/>
                  <a:pt x="6017705" y="3578762"/>
                </a:cubicBezTo>
                <a:lnTo>
                  <a:pt x="5988520" y="3575114"/>
                </a:lnTo>
                <a:cubicBezTo>
                  <a:pt x="5988520" y="3601866"/>
                  <a:pt x="5972711" y="3615243"/>
                  <a:pt x="5941095" y="3615243"/>
                </a:cubicBezTo>
                <a:lnTo>
                  <a:pt x="5893670" y="3615243"/>
                </a:lnTo>
                <a:cubicBezTo>
                  <a:pt x="5869349" y="3615243"/>
                  <a:pt x="5842597" y="3616459"/>
                  <a:pt x="5813413" y="3618891"/>
                </a:cubicBezTo>
                <a:lnTo>
                  <a:pt x="5813413" y="3615243"/>
                </a:lnTo>
                <a:cubicBezTo>
                  <a:pt x="5813413" y="3607947"/>
                  <a:pt x="5819492" y="3604298"/>
                  <a:pt x="5831654" y="3604298"/>
                </a:cubicBezTo>
                <a:lnTo>
                  <a:pt x="5831654" y="3593354"/>
                </a:lnTo>
                <a:lnTo>
                  <a:pt x="5736804" y="3593354"/>
                </a:lnTo>
                <a:lnTo>
                  <a:pt x="5707618" y="3575114"/>
                </a:lnTo>
                <a:lnTo>
                  <a:pt x="5714914" y="3575114"/>
                </a:lnTo>
                <a:lnTo>
                  <a:pt x="5707618" y="3553225"/>
                </a:lnTo>
                <a:cubicBezTo>
                  <a:pt x="5702754" y="3553225"/>
                  <a:pt x="5691810" y="3565385"/>
                  <a:pt x="5674786" y="3589706"/>
                </a:cubicBezTo>
                <a:cubicBezTo>
                  <a:pt x="5660193" y="3560522"/>
                  <a:pt x="5646817" y="3545929"/>
                  <a:pt x="5634657" y="3545929"/>
                </a:cubicBezTo>
                <a:cubicBezTo>
                  <a:pt x="5634657" y="3548361"/>
                  <a:pt x="5633440" y="3549577"/>
                  <a:pt x="5631009" y="3549577"/>
                </a:cubicBezTo>
                <a:lnTo>
                  <a:pt x="5623713" y="3534985"/>
                </a:lnTo>
                <a:lnTo>
                  <a:pt x="5623713" y="3491208"/>
                </a:lnTo>
                <a:cubicBezTo>
                  <a:pt x="5623713" y="3483912"/>
                  <a:pt x="5626144" y="3475400"/>
                  <a:pt x="5631009" y="3465671"/>
                </a:cubicBezTo>
                <a:cubicBezTo>
                  <a:pt x="5626144" y="3455943"/>
                  <a:pt x="5623713" y="3447431"/>
                  <a:pt x="5623713" y="3440135"/>
                </a:cubicBezTo>
                <a:cubicBezTo>
                  <a:pt x="5640736" y="3427975"/>
                  <a:pt x="5654112" y="3406086"/>
                  <a:pt x="5663841" y="3374470"/>
                </a:cubicBezTo>
                <a:lnTo>
                  <a:pt x="5663841" y="3367173"/>
                </a:lnTo>
                <a:lnTo>
                  <a:pt x="5660193" y="3367173"/>
                </a:lnTo>
                <a:cubicBezTo>
                  <a:pt x="5650464" y="3367173"/>
                  <a:pt x="5645601" y="3369605"/>
                  <a:pt x="5645601" y="3374470"/>
                </a:cubicBezTo>
                <a:lnTo>
                  <a:pt x="5616416" y="3367173"/>
                </a:lnTo>
                <a:lnTo>
                  <a:pt x="5434013" y="3367173"/>
                </a:lnTo>
                <a:cubicBezTo>
                  <a:pt x="5392667" y="3367173"/>
                  <a:pt x="5354970" y="3363525"/>
                  <a:pt x="5320923" y="3356229"/>
                </a:cubicBezTo>
                <a:cubicBezTo>
                  <a:pt x="5316059" y="3368390"/>
                  <a:pt x="5305114" y="3374470"/>
                  <a:pt x="5288090" y="3374470"/>
                </a:cubicBezTo>
                <a:lnTo>
                  <a:pt x="5251609" y="3367173"/>
                </a:lnTo>
                <a:cubicBezTo>
                  <a:pt x="5246744" y="3372038"/>
                  <a:pt x="5241881" y="3374470"/>
                  <a:pt x="5237016" y="3374470"/>
                </a:cubicBezTo>
                <a:lnTo>
                  <a:pt x="5222425" y="3367173"/>
                </a:lnTo>
                <a:cubicBezTo>
                  <a:pt x="5212696" y="3376901"/>
                  <a:pt x="5202968" y="3381766"/>
                  <a:pt x="5193240" y="3381766"/>
                </a:cubicBezTo>
                <a:lnTo>
                  <a:pt x="5174999" y="3367173"/>
                </a:lnTo>
                <a:cubicBezTo>
                  <a:pt x="5174999" y="3376901"/>
                  <a:pt x="5170135" y="3381766"/>
                  <a:pt x="5160407" y="3381766"/>
                </a:cubicBezTo>
                <a:lnTo>
                  <a:pt x="5138519" y="3374470"/>
                </a:lnTo>
                <a:lnTo>
                  <a:pt x="5109333" y="3381766"/>
                </a:lnTo>
                <a:lnTo>
                  <a:pt x="5094741" y="3374470"/>
                </a:lnTo>
                <a:lnTo>
                  <a:pt x="4967059" y="3389062"/>
                </a:lnTo>
                <a:cubicBezTo>
                  <a:pt x="4967059" y="3379334"/>
                  <a:pt x="4963410" y="3374470"/>
                  <a:pt x="4956114" y="3374470"/>
                </a:cubicBezTo>
                <a:cubicBezTo>
                  <a:pt x="4953683" y="3374470"/>
                  <a:pt x="4947603" y="3376901"/>
                  <a:pt x="4937875" y="3381766"/>
                </a:cubicBezTo>
                <a:lnTo>
                  <a:pt x="4912338" y="3374470"/>
                </a:lnTo>
                <a:cubicBezTo>
                  <a:pt x="4890449" y="3379334"/>
                  <a:pt x="4870993" y="3382982"/>
                  <a:pt x="4853969" y="3385414"/>
                </a:cubicBezTo>
                <a:cubicBezTo>
                  <a:pt x="4841808" y="3387846"/>
                  <a:pt x="4832080" y="3389062"/>
                  <a:pt x="4824784" y="3389062"/>
                </a:cubicBezTo>
                <a:cubicBezTo>
                  <a:pt x="4824784" y="3379334"/>
                  <a:pt x="4819920" y="3374470"/>
                  <a:pt x="4810191" y="3374470"/>
                </a:cubicBezTo>
                <a:lnTo>
                  <a:pt x="4806543" y="3374470"/>
                </a:lnTo>
                <a:lnTo>
                  <a:pt x="4781007" y="3392710"/>
                </a:lnTo>
                <a:cubicBezTo>
                  <a:pt x="4773711" y="3392710"/>
                  <a:pt x="4768847" y="3384198"/>
                  <a:pt x="4766415" y="3367173"/>
                </a:cubicBezTo>
                <a:cubicBezTo>
                  <a:pt x="4739662" y="3386630"/>
                  <a:pt x="4721422" y="3396358"/>
                  <a:pt x="4711694" y="3396358"/>
                </a:cubicBezTo>
                <a:lnTo>
                  <a:pt x="4711694" y="3392710"/>
                </a:lnTo>
                <a:lnTo>
                  <a:pt x="4686158" y="3407302"/>
                </a:lnTo>
                <a:cubicBezTo>
                  <a:pt x="4647245" y="3400006"/>
                  <a:pt x="4615628" y="3396358"/>
                  <a:pt x="4591308" y="3396358"/>
                </a:cubicBezTo>
                <a:lnTo>
                  <a:pt x="4551179" y="3396358"/>
                </a:lnTo>
                <a:cubicBezTo>
                  <a:pt x="4546315" y="3396358"/>
                  <a:pt x="4543883" y="3395142"/>
                  <a:pt x="4543883" y="3392710"/>
                </a:cubicBezTo>
                <a:cubicBezTo>
                  <a:pt x="4531722" y="3397574"/>
                  <a:pt x="4525642" y="3402438"/>
                  <a:pt x="4525642" y="3407302"/>
                </a:cubicBezTo>
                <a:cubicBezTo>
                  <a:pt x="4477001" y="3407302"/>
                  <a:pt x="4405256" y="3386630"/>
                  <a:pt x="4310406" y="3345285"/>
                </a:cubicBezTo>
                <a:cubicBezTo>
                  <a:pt x="4235012" y="3345285"/>
                  <a:pt x="4170563" y="3329476"/>
                  <a:pt x="4117058" y="3297860"/>
                </a:cubicBezTo>
                <a:lnTo>
                  <a:pt x="4128002" y="3283268"/>
                </a:lnTo>
                <a:cubicBezTo>
                  <a:pt x="4120706" y="3268675"/>
                  <a:pt x="4114626" y="3261379"/>
                  <a:pt x="4109762" y="3261379"/>
                </a:cubicBezTo>
                <a:lnTo>
                  <a:pt x="4087873" y="3268675"/>
                </a:lnTo>
                <a:cubicBezTo>
                  <a:pt x="4065985" y="3239491"/>
                  <a:pt x="4048960" y="3215170"/>
                  <a:pt x="4036800" y="3195714"/>
                </a:cubicBezTo>
                <a:cubicBezTo>
                  <a:pt x="4024640" y="3178689"/>
                  <a:pt x="4018560" y="3167745"/>
                  <a:pt x="4018560" y="3162881"/>
                </a:cubicBezTo>
                <a:lnTo>
                  <a:pt x="4025856" y="3162881"/>
                </a:lnTo>
                <a:lnTo>
                  <a:pt x="4000319" y="3111808"/>
                </a:lnTo>
                <a:cubicBezTo>
                  <a:pt x="4007615" y="3092352"/>
                  <a:pt x="4013696" y="3082624"/>
                  <a:pt x="4018560" y="3082624"/>
                </a:cubicBezTo>
                <a:lnTo>
                  <a:pt x="4011264" y="3068031"/>
                </a:lnTo>
                <a:lnTo>
                  <a:pt x="4011264" y="3064383"/>
                </a:lnTo>
                <a:cubicBezTo>
                  <a:pt x="4011264" y="3047359"/>
                  <a:pt x="4016128" y="3030335"/>
                  <a:pt x="4025856" y="3013310"/>
                </a:cubicBezTo>
                <a:lnTo>
                  <a:pt x="4018560" y="3006014"/>
                </a:lnTo>
                <a:cubicBezTo>
                  <a:pt x="4023424" y="2996286"/>
                  <a:pt x="4025856" y="2987773"/>
                  <a:pt x="4025856" y="2980477"/>
                </a:cubicBezTo>
                <a:cubicBezTo>
                  <a:pt x="4020992" y="2980477"/>
                  <a:pt x="4018560" y="2979262"/>
                  <a:pt x="4018560" y="2976829"/>
                </a:cubicBezTo>
                <a:cubicBezTo>
                  <a:pt x="4025856" y="2976829"/>
                  <a:pt x="4029504" y="2973181"/>
                  <a:pt x="4029504" y="2965885"/>
                </a:cubicBezTo>
                <a:lnTo>
                  <a:pt x="4018560" y="2943997"/>
                </a:lnTo>
                <a:lnTo>
                  <a:pt x="4018560" y="2940348"/>
                </a:lnTo>
                <a:cubicBezTo>
                  <a:pt x="4018560" y="2937917"/>
                  <a:pt x="4020992" y="2934268"/>
                  <a:pt x="4025856" y="2929404"/>
                </a:cubicBezTo>
                <a:cubicBezTo>
                  <a:pt x="4030720" y="2924540"/>
                  <a:pt x="4036800" y="2918460"/>
                  <a:pt x="4044096" y="2911164"/>
                </a:cubicBezTo>
                <a:lnTo>
                  <a:pt x="4044096" y="2867387"/>
                </a:lnTo>
                <a:cubicBezTo>
                  <a:pt x="3980863" y="2874683"/>
                  <a:pt x="3927358" y="2880763"/>
                  <a:pt x="3883581" y="2885627"/>
                </a:cubicBezTo>
                <a:cubicBezTo>
                  <a:pt x="3847100" y="2890492"/>
                  <a:pt x="3823996" y="2894140"/>
                  <a:pt x="3814267" y="2896572"/>
                </a:cubicBezTo>
                <a:cubicBezTo>
                  <a:pt x="3777787" y="2891708"/>
                  <a:pt x="3744954" y="2881979"/>
                  <a:pt x="3715770" y="2867387"/>
                </a:cubicBezTo>
                <a:lnTo>
                  <a:pt x="3715770" y="2849147"/>
                </a:lnTo>
                <a:cubicBezTo>
                  <a:pt x="3693881" y="2849147"/>
                  <a:pt x="3665913" y="2817530"/>
                  <a:pt x="3631864" y="2754297"/>
                </a:cubicBezTo>
                <a:lnTo>
                  <a:pt x="3631864" y="2750649"/>
                </a:lnTo>
                <a:cubicBezTo>
                  <a:pt x="3631864" y="2721464"/>
                  <a:pt x="3635512" y="2698359"/>
                  <a:pt x="3642808" y="2681335"/>
                </a:cubicBezTo>
                <a:lnTo>
                  <a:pt x="3635512" y="2644855"/>
                </a:lnTo>
                <a:lnTo>
                  <a:pt x="3639160" y="2626614"/>
                </a:lnTo>
                <a:lnTo>
                  <a:pt x="3639160" y="2612022"/>
                </a:lnTo>
                <a:lnTo>
                  <a:pt x="3642808" y="2586485"/>
                </a:lnTo>
                <a:cubicBezTo>
                  <a:pt x="3620920" y="2586485"/>
                  <a:pt x="3608759" y="2585269"/>
                  <a:pt x="3606327" y="2582837"/>
                </a:cubicBezTo>
                <a:lnTo>
                  <a:pt x="3613623" y="2568245"/>
                </a:lnTo>
                <a:lnTo>
                  <a:pt x="3613623" y="2564597"/>
                </a:lnTo>
                <a:lnTo>
                  <a:pt x="3602679" y="2568245"/>
                </a:lnTo>
                <a:cubicBezTo>
                  <a:pt x="3592951" y="2568245"/>
                  <a:pt x="3588087" y="2564597"/>
                  <a:pt x="3588087" y="2557301"/>
                </a:cubicBezTo>
                <a:lnTo>
                  <a:pt x="3588087" y="2528116"/>
                </a:lnTo>
                <a:cubicBezTo>
                  <a:pt x="3588087" y="2515956"/>
                  <a:pt x="3596599" y="2509876"/>
                  <a:pt x="3613623" y="2509876"/>
                </a:cubicBezTo>
                <a:lnTo>
                  <a:pt x="3602679" y="2487987"/>
                </a:lnTo>
                <a:cubicBezTo>
                  <a:pt x="3629432" y="2453939"/>
                  <a:pt x="3657400" y="2436914"/>
                  <a:pt x="3686585" y="2436914"/>
                </a:cubicBezTo>
                <a:lnTo>
                  <a:pt x="3686585" y="2429618"/>
                </a:lnTo>
                <a:cubicBezTo>
                  <a:pt x="3671993" y="2429618"/>
                  <a:pt x="3664697" y="2425970"/>
                  <a:pt x="3664697" y="2418674"/>
                </a:cubicBezTo>
                <a:cubicBezTo>
                  <a:pt x="3679289" y="2384625"/>
                  <a:pt x="3706042" y="2367601"/>
                  <a:pt x="3744954" y="2367601"/>
                </a:cubicBezTo>
                <a:cubicBezTo>
                  <a:pt x="3744954" y="2382193"/>
                  <a:pt x="3815484" y="2389489"/>
                  <a:pt x="3956543" y="2389489"/>
                </a:cubicBezTo>
                <a:lnTo>
                  <a:pt x="4025856" y="2389489"/>
                </a:lnTo>
                <a:cubicBezTo>
                  <a:pt x="4067201" y="2389489"/>
                  <a:pt x="4110977" y="2388273"/>
                  <a:pt x="4157187" y="2385841"/>
                </a:cubicBezTo>
                <a:cubicBezTo>
                  <a:pt x="4159618" y="2356656"/>
                  <a:pt x="4168131" y="2329904"/>
                  <a:pt x="4182723" y="2305583"/>
                </a:cubicBezTo>
                <a:lnTo>
                  <a:pt x="4171779" y="2294639"/>
                </a:lnTo>
                <a:lnTo>
                  <a:pt x="4193667" y="2269103"/>
                </a:lnTo>
                <a:lnTo>
                  <a:pt x="4171779" y="2210734"/>
                </a:lnTo>
                <a:lnTo>
                  <a:pt x="4244741" y="1984553"/>
                </a:lnTo>
                <a:lnTo>
                  <a:pt x="4241092" y="1973609"/>
                </a:lnTo>
                <a:cubicBezTo>
                  <a:pt x="4248389" y="1927400"/>
                  <a:pt x="4276357" y="1893351"/>
                  <a:pt x="4324998" y="1871463"/>
                </a:cubicBezTo>
                <a:cubicBezTo>
                  <a:pt x="4324998" y="1852006"/>
                  <a:pt x="4328646" y="1842278"/>
                  <a:pt x="4335942" y="1842278"/>
                </a:cubicBezTo>
                <a:lnTo>
                  <a:pt x="4387015" y="1882407"/>
                </a:lnTo>
                <a:lnTo>
                  <a:pt x="4394311" y="1882407"/>
                </a:lnTo>
                <a:cubicBezTo>
                  <a:pt x="4404039" y="1882407"/>
                  <a:pt x="4418632" y="1858086"/>
                  <a:pt x="4438088" y="1809445"/>
                </a:cubicBezTo>
                <a:cubicBezTo>
                  <a:pt x="4459977" y="1807013"/>
                  <a:pt x="4487945" y="1800933"/>
                  <a:pt x="4521994" y="1791205"/>
                </a:cubicBezTo>
                <a:close/>
                <a:moveTo>
                  <a:pt x="12599241" y="1287771"/>
                </a:moveTo>
                <a:cubicBezTo>
                  <a:pt x="12540871" y="1299931"/>
                  <a:pt x="12471558" y="1306011"/>
                  <a:pt x="12391300" y="1306011"/>
                </a:cubicBezTo>
                <a:lnTo>
                  <a:pt x="12369412" y="1306011"/>
                </a:lnTo>
                <a:cubicBezTo>
                  <a:pt x="12364547" y="1306011"/>
                  <a:pt x="12356036" y="1302363"/>
                  <a:pt x="12343875" y="1295067"/>
                </a:cubicBezTo>
                <a:lnTo>
                  <a:pt x="12318340" y="1309659"/>
                </a:lnTo>
                <a:cubicBezTo>
                  <a:pt x="12276993" y="1299931"/>
                  <a:pt x="12245378" y="1295067"/>
                  <a:pt x="12223490" y="1295067"/>
                </a:cubicBezTo>
                <a:lnTo>
                  <a:pt x="12216194" y="1295067"/>
                </a:lnTo>
                <a:lnTo>
                  <a:pt x="12216194" y="1306011"/>
                </a:lnTo>
                <a:cubicBezTo>
                  <a:pt x="12240513" y="1306011"/>
                  <a:pt x="12284289" y="1330332"/>
                  <a:pt x="12347524" y="1378973"/>
                </a:cubicBezTo>
                <a:lnTo>
                  <a:pt x="12387653" y="1371676"/>
                </a:lnTo>
                <a:lnTo>
                  <a:pt x="12391300" y="1371676"/>
                </a:lnTo>
                <a:cubicBezTo>
                  <a:pt x="12405894" y="1388701"/>
                  <a:pt x="12425349" y="1397213"/>
                  <a:pt x="12449670" y="1397213"/>
                </a:cubicBezTo>
                <a:lnTo>
                  <a:pt x="12595593" y="1316955"/>
                </a:lnTo>
                <a:cubicBezTo>
                  <a:pt x="12615049" y="1302363"/>
                  <a:pt x="12624778" y="1293851"/>
                  <a:pt x="12624778" y="1291419"/>
                </a:cubicBezTo>
                <a:lnTo>
                  <a:pt x="12624778" y="1287771"/>
                </a:lnTo>
                <a:close/>
                <a:moveTo>
                  <a:pt x="2622966" y="1145496"/>
                </a:moveTo>
                <a:lnTo>
                  <a:pt x="2633910" y="1145496"/>
                </a:lnTo>
                <a:cubicBezTo>
                  <a:pt x="2648503" y="1152792"/>
                  <a:pt x="2655799" y="1162520"/>
                  <a:pt x="2655799" y="1174680"/>
                </a:cubicBezTo>
                <a:lnTo>
                  <a:pt x="2670391" y="1171032"/>
                </a:lnTo>
                <a:lnTo>
                  <a:pt x="2681335" y="1171032"/>
                </a:lnTo>
                <a:cubicBezTo>
                  <a:pt x="2683767" y="1171032"/>
                  <a:pt x="2686200" y="1172248"/>
                  <a:pt x="2688632" y="1174680"/>
                </a:cubicBezTo>
                <a:cubicBezTo>
                  <a:pt x="2693496" y="1177112"/>
                  <a:pt x="2697144" y="1180760"/>
                  <a:pt x="2699576" y="1185625"/>
                </a:cubicBezTo>
                <a:cubicBezTo>
                  <a:pt x="2704440" y="1180760"/>
                  <a:pt x="2747001" y="1172248"/>
                  <a:pt x="2827259" y="1160088"/>
                </a:cubicBezTo>
                <a:cubicBezTo>
                  <a:pt x="2982910" y="1160088"/>
                  <a:pt x="3087488" y="1189273"/>
                  <a:pt x="3140993" y="1247642"/>
                </a:cubicBezTo>
                <a:cubicBezTo>
                  <a:pt x="3153153" y="1250074"/>
                  <a:pt x="3176258" y="1268314"/>
                  <a:pt x="3210306" y="1302363"/>
                </a:cubicBezTo>
                <a:lnTo>
                  <a:pt x="3210306" y="1327900"/>
                </a:lnTo>
                <a:lnTo>
                  <a:pt x="3181122" y="1371676"/>
                </a:lnTo>
                <a:cubicBezTo>
                  <a:pt x="3181122" y="1374108"/>
                  <a:pt x="3190850" y="1385053"/>
                  <a:pt x="3210306" y="1404509"/>
                </a:cubicBezTo>
                <a:cubicBezTo>
                  <a:pt x="3210306" y="1455582"/>
                  <a:pt x="3175041" y="1506655"/>
                  <a:pt x="3104512" y="1557728"/>
                </a:cubicBezTo>
                <a:cubicBezTo>
                  <a:pt x="3087488" y="1557728"/>
                  <a:pt x="3065599" y="1568672"/>
                  <a:pt x="3038846" y="1590561"/>
                </a:cubicBezTo>
                <a:cubicBezTo>
                  <a:pt x="3007230" y="1588129"/>
                  <a:pt x="2991422" y="1584481"/>
                  <a:pt x="2991422" y="1579617"/>
                </a:cubicBezTo>
                <a:lnTo>
                  <a:pt x="2962237" y="1586913"/>
                </a:lnTo>
                <a:lnTo>
                  <a:pt x="2951293" y="1586913"/>
                </a:lnTo>
                <a:cubicBezTo>
                  <a:pt x="2939133" y="1586913"/>
                  <a:pt x="2912380" y="1578401"/>
                  <a:pt x="2871036" y="1561376"/>
                </a:cubicBezTo>
                <a:cubicBezTo>
                  <a:pt x="2812666" y="1605153"/>
                  <a:pt x="2771322" y="1627042"/>
                  <a:pt x="2747001" y="1627042"/>
                </a:cubicBezTo>
                <a:lnTo>
                  <a:pt x="2732409" y="1627042"/>
                </a:lnTo>
                <a:cubicBezTo>
                  <a:pt x="2722680" y="1627042"/>
                  <a:pt x="2711736" y="1628258"/>
                  <a:pt x="2699576" y="1630690"/>
                </a:cubicBezTo>
                <a:cubicBezTo>
                  <a:pt x="2699576" y="1628258"/>
                  <a:pt x="2698360" y="1625826"/>
                  <a:pt x="2695928" y="1623394"/>
                </a:cubicBezTo>
                <a:lnTo>
                  <a:pt x="2681335" y="1616097"/>
                </a:lnTo>
                <a:lnTo>
                  <a:pt x="2663095" y="1616097"/>
                </a:lnTo>
                <a:cubicBezTo>
                  <a:pt x="2646071" y="1623394"/>
                  <a:pt x="2637559" y="1628258"/>
                  <a:pt x="2637559" y="1630690"/>
                </a:cubicBezTo>
                <a:cubicBezTo>
                  <a:pt x="2562165" y="1625826"/>
                  <a:pt x="2505012" y="1616097"/>
                  <a:pt x="2466099" y="1601505"/>
                </a:cubicBezTo>
                <a:lnTo>
                  <a:pt x="2440563" y="1601505"/>
                </a:lnTo>
                <a:cubicBezTo>
                  <a:pt x="2433266" y="1603937"/>
                  <a:pt x="2429618" y="1608801"/>
                  <a:pt x="2429618" y="1616097"/>
                </a:cubicBezTo>
                <a:lnTo>
                  <a:pt x="2429618" y="1645282"/>
                </a:lnTo>
                <a:cubicBezTo>
                  <a:pt x="2436915" y="1655010"/>
                  <a:pt x="2440563" y="1663522"/>
                  <a:pt x="2440563" y="1670819"/>
                </a:cubicBezTo>
                <a:cubicBezTo>
                  <a:pt x="2440563" y="1714595"/>
                  <a:pt x="2422322" y="1771749"/>
                  <a:pt x="2385841" y="1842278"/>
                </a:cubicBezTo>
                <a:cubicBezTo>
                  <a:pt x="2393138" y="1866599"/>
                  <a:pt x="2400434" y="1878759"/>
                  <a:pt x="2407730" y="1878759"/>
                </a:cubicBezTo>
                <a:lnTo>
                  <a:pt x="2429618" y="1878759"/>
                </a:lnTo>
                <a:cubicBezTo>
                  <a:pt x="2432051" y="1878759"/>
                  <a:pt x="2440563" y="1876327"/>
                  <a:pt x="2455155" y="1871463"/>
                </a:cubicBezTo>
                <a:cubicBezTo>
                  <a:pt x="2457587" y="1873895"/>
                  <a:pt x="2481907" y="1877543"/>
                  <a:pt x="2528116" y="1882407"/>
                </a:cubicBezTo>
                <a:cubicBezTo>
                  <a:pt x="2528116" y="1875111"/>
                  <a:pt x="2550005" y="1870247"/>
                  <a:pt x="2593782" y="1867815"/>
                </a:cubicBezTo>
                <a:cubicBezTo>
                  <a:pt x="2698360" y="1867815"/>
                  <a:pt x="2766457" y="1878759"/>
                  <a:pt x="2798074" y="1900647"/>
                </a:cubicBezTo>
                <a:lnTo>
                  <a:pt x="2812666" y="1896999"/>
                </a:lnTo>
                <a:lnTo>
                  <a:pt x="2819963" y="1896999"/>
                </a:lnTo>
                <a:cubicBezTo>
                  <a:pt x="2819963" y="1906727"/>
                  <a:pt x="2863739" y="1917672"/>
                  <a:pt x="2951293" y="1929832"/>
                </a:cubicBezTo>
                <a:cubicBezTo>
                  <a:pt x="2961021" y="1941992"/>
                  <a:pt x="3009662" y="1962665"/>
                  <a:pt x="3097216" y="1991849"/>
                </a:cubicBezTo>
                <a:cubicBezTo>
                  <a:pt x="3097216" y="1996713"/>
                  <a:pt x="3166530" y="2030762"/>
                  <a:pt x="3305157" y="2093995"/>
                </a:cubicBezTo>
                <a:lnTo>
                  <a:pt x="3305157" y="2108588"/>
                </a:lnTo>
                <a:cubicBezTo>
                  <a:pt x="3295428" y="2111019"/>
                  <a:pt x="3290564" y="2121964"/>
                  <a:pt x="3290564" y="2141420"/>
                </a:cubicBezTo>
                <a:cubicBezTo>
                  <a:pt x="3302724" y="2141420"/>
                  <a:pt x="3311237" y="2151148"/>
                  <a:pt x="3316101" y="2170605"/>
                </a:cubicBezTo>
                <a:cubicBezTo>
                  <a:pt x="3330693" y="2170605"/>
                  <a:pt x="3337989" y="2187629"/>
                  <a:pt x="3337989" y="2221678"/>
                </a:cubicBezTo>
                <a:lnTo>
                  <a:pt x="3337989" y="2225326"/>
                </a:lnTo>
                <a:lnTo>
                  <a:pt x="3323397" y="2239918"/>
                </a:lnTo>
                <a:cubicBezTo>
                  <a:pt x="3328261" y="2242350"/>
                  <a:pt x="3331909" y="2244782"/>
                  <a:pt x="3334341" y="2247214"/>
                </a:cubicBezTo>
                <a:lnTo>
                  <a:pt x="3337989" y="2254510"/>
                </a:lnTo>
                <a:lnTo>
                  <a:pt x="3337989" y="2265455"/>
                </a:lnTo>
                <a:cubicBezTo>
                  <a:pt x="3337989" y="2277615"/>
                  <a:pt x="3330693" y="2283695"/>
                  <a:pt x="3316101" y="2283695"/>
                </a:cubicBezTo>
                <a:lnTo>
                  <a:pt x="3316101" y="2309231"/>
                </a:lnTo>
                <a:cubicBezTo>
                  <a:pt x="3328261" y="2321392"/>
                  <a:pt x="3334341" y="2334768"/>
                  <a:pt x="3334341" y="2349360"/>
                </a:cubicBezTo>
                <a:lnTo>
                  <a:pt x="3337989" y="2349360"/>
                </a:lnTo>
                <a:lnTo>
                  <a:pt x="3367174" y="2342064"/>
                </a:lnTo>
                <a:lnTo>
                  <a:pt x="3374470" y="2363953"/>
                </a:lnTo>
                <a:cubicBezTo>
                  <a:pt x="3374470" y="2371249"/>
                  <a:pt x="3367174" y="2384625"/>
                  <a:pt x="3352581" y="2404082"/>
                </a:cubicBezTo>
                <a:cubicBezTo>
                  <a:pt x="3369606" y="2404082"/>
                  <a:pt x="3378118" y="2408946"/>
                  <a:pt x="3378118" y="2418674"/>
                </a:cubicBezTo>
                <a:lnTo>
                  <a:pt x="3352581" y="2440562"/>
                </a:lnTo>
                <a:lnTo>
                  <a:pt x="3367174" y="2455155"/>
                </a:lnTo>
                <a:lnTo>
                  <a:pt x="3367174" y="2480691"/>
                </a:lnTo>
                <a:cubicBezTo>
                  <a:pt x="3367174" y="2490419"/>
                  <a:pt x="3362310" y="2495284"/>
                  <a:pt x="3352581" y="2495284"/>
                </a:cubicBezTo>
                <a:cubicBezTo>
                  <a:pt x="3352581" y="2490419"/>
                  <a:pt x="3351366" y="2487987"/>
                  <a:pt x="3348933" y="2487987"/>
                </a:cubicBezTo>
                <a:lnTo>
                  <a:pt x="3319749" y="2553653"/>
                </a:lnTo>
                <a:cubicBezTo>
                  <a:pt x="3341637" y="2556085"/>
                  <a:pt x="3357445" y="2564597"/>
                  <a:pt x="3367174" y="2579189"/>
                </a:cubicBezTo>
                <a:lnTo>
                  <a:pt x="3337989" y="2612022"/>
                </a:lnTo>
                <a:lnTo>
                  <a:pt x="3337989" y="2663095"/>
                </a:lnTo>
                <a:cubicBezTo>
                  <a:pt x="3357445" y="2675255"/>
                  <a:pt x="3367174" y="2684983"/>
                  <a:pt x="3367174" y="2692280"/>
                </a:cubicBezTo>
                <a:lnTo>
                  <a:pt x="3367174" y="2695928"/>
                </a:lnTo>
                <a:cubicBezTo>
                  <a:pt x="3367174" y="2700792"/>
                  <a:pt x="3365957" y="2703224"/>
                  <a:pt x="3363526" y="2703224"/>
                </a:cubicBezTo>
                <a:cubicBezTo>
                  <a:pt x="3363526" y="2705656"/>
                  <a:pt x="3364742" y="2706872"/>
                  <a:pt x="3367174" y="2706872"/>
                </a:cubicBezTo>
                <a:cubicBezTo>
                  <a:pt x="3367174" y="2721464"/>
                  <a:pt x="3361094" y="2738488"/>
                  <a:pt x="3348933" y="2757945"/>
                </a:cubicBezTo>
                <a:lnTo>
                  <a:pt x="3348933" y="2776185"/>
                </a:lnTo>
                <a:cubicBezTo>
                  <a:pt x="3363526" y="2798074"/>
                  <a:pt x="3373254" y="2809018"/>
                  <a:pt x="3378118" y="2809018"/>
                </a:cubicBezTo>
                <a:cubicBezTo>
                  <a:pt x="3368389" y="2877115"/>
                  <a:pt x="3357445" y="2911164"/>
                  <a:pt x="3345285" y="2911164"/>
                </a:cubicBezTo>
                <a:lnTo>
                  <a:pt x="3348933" y="2943997"/>
                </a:lnTo>
                <a:lnTo>
                  <a:pt x="3348933" y="2965885"/>
                </a:lnTo>
                <a:cubicBezTo>
                  <a:pt x="3331909" y="2987773"/>
                  <a:pt x="3313668" y="3019390"/>
                  <a:pt x="3294212" y="3060735"/>
                </a:cubicBezTo>
                <a:cubicBezTo>
                  <a:pt x="3274756" y="3060735"/>
                  <a:pt x="3265028" y="3066815"/>
                  <a:pt x="3265028" y="3078975"/>
                </a:cubicBezTo>
                <a:cubicBezTo>
                  <a:pt x="3277188" y="3078975"/>
                  <a:pt x="3283268" y="3082624"/>
                  <a:pt x="3283268" y="3089920"/>
                </a:cubicBezTo>
                <a:cubicBezTo>
                  <a:pt x="3273540" y="3106944"/>
                  <a:pt x="3258947" y="3115456"/>
                  <a:pt x="3239491" y="3115456"/>
                </a:cubicBezTo>
                <a:lnTo>
                  <a:pt x="3239491" y="3119104"/>
                </a:lnTo>
                <a:lnTo>
                  <a:pt x="3279620" y="3159233"/>
                </a:lnTo>
                <a:cubicBezTo>
                  <a:pt x="3279620" y="3185986"/>
                  <a:pt x="3251651" y="3209090"/>
                  <a:pt x="3195714" y="3228547"/>
                </a:cubicBezTo>
                <a:lnTo>
                  <a:pt x="3188418" y="3243139"/>
                </a:lnTo>
                <a:cubicBezTo>
                  <a:pt x="3198146" y="3243139"/>
                  <a:pt x="3204226" y="3248003"/>
                  <a:pt x="3206658" y="3257731"/>
                </a:cubicBezTo>
                <a:cubicBezTo>
                  <a:pt x="3184770" y="3279620"/>
                  <a:pt x="3166530" y="3303940"/>
                  <a:pt x="3151937" y="3330693"/>
                </a:cubicBezTo>
                <a:cubicBezTo>
                  <a:pt x="3159233" y="3345285"/>
                  <a:pt x="3162881" y="3361093"/>
                  <a:pt x="3162881" y="3378118"/>
                </a:cubicBezTo>
                <a:cubicBezTo>
                  <a:pt x="3136129" y="3400006"/>
                  <a:pt x="3106944" y="3415815"/>
                  <a:pt x="3075328" y="3425543"/>
                </a:cubicBezTo>
                <a:cubicBezTo>
                  <a:pt x="3046143" y="3459591"/>
                  <a:pt x="3014526" y="3483912"/>
                  <a:pt x="2980478" y="3498504"/>
                </a:cubicBezTo>
                <a:cubicBezTo>
                  <a:pt x="2980478" y="3503368"/>
                  <a:pt x="2974397" y="3509448"/>
                  <a:pt x="2962237" y="3516745"/>
                </a:cubicBezTo>
                <a:cubicBezTo>
                  <a:pt x="2957373" y="3509448"/>
                  <a:pt x="2935485" y="3503368"/>
                  <a:pt x="2896572" y="3498504"/>
                </a:cubicBezTo>
                <a:cubicBezTo>
                  <a:pt x="2879547" y="3505800"/>
                  <a:pt x="2868604" y="3509448"/>
                  <a:pt x="2863739" y="3509448"/>
                </a:cubicBezTo>
                <a:cubicBezTo>
                  <a:pt x="2863739" y="3502152"/>
                  <a:pt x="2858875" y="3498504"/>
                  <a:pt x="2849147" y="3498504"/>
                </a:cubicBezTo>
                <a:cubicBezTo>
                  <a:pt x="2844283" y="3500936"/>
                  <a:pt x="2836987" y="3502152"/>
                  <a:pt x="2827259" y="3502152"/>
                </a:cubicBezTo>
                <a:cubicBezTo>
                  <a:pt x="2824827" y="3497288"/>
                  <a:pt x="2823610" y="3492424"/>
                  <a:pt x="2823610" y="3487560"/>
                </a:cubicBezTo>
                <a:cubicBezTo>
                  <a:pt x="2799290" y="3494856"/>
                  <a:pt x="2783482" y="3498504"/>
                  <a:pt x="2776185" y="3498504"/>
                </a:cubicBezTo>
                <a:cubicBezTo>
                  <a:pt x="2776185" y="3481480"/>
                  <a:pt x="2764025" y="3469320"/>
                  <a:pt x="2739705" y="3462023"/>
                </a:cubicBezTo>
                <a:lnTo>
                  <a:pt x="2728760" y="3469320"/>
                </a:lnTo>
                <a:cubicBezTo>
                  <a:pt x="2648503" y="3457159"/>
                  <a:pt x="2608374" y="3448647"/>
                  <a:pt x="2608374" y="3443783"/>
                </a:cubicBezTo>
                <a:cubicBezTo>
                  <a:pt x="2610806" y="3431623"/>
                  <a:pt x="2613238" y="3421894"/>
                  <a:pt x="2615670" y="3414598"/>
                </a:cubicBezTo>
                <a:cubicBezTo>
                  <a:pt x="2618103" y="3409734"/>
                  <a:pt x="2620534" y="3407302"/>
                  <a:pt x="2622966" y="3407302"/>
                </a:cubicBezTo>
                <a:cubicBezTo>
                  <a:pt x="2622966" y="3397574"/>
                  <a:pt x="2614454" y="3382982"/>
                  <a:pt x="2597429" y="3363525"/>
                </a:cubicBezTo>
                <a:cubicBezTo>
                  <a:pt x="2602294" y="3363525"/>
                  <a:pt x="2608374" y="3357445"/>
                  <a:pt x="2615670" y="3345285"/>
                </a:cubicBezTo>
                <a:lnTo>
                  <a:pt x="2601078" y="3345285"/>
                </a:lnTo>
                <a:lnTo>
                  <a:pt x="2601078" y="3341637"/>
                </a:lnTo>
                <a:cubicBezTo>
                  <a:pt x="2613238" y="3290564"/>
                  <a:pt x="2646071" y="3245571"/>
                  <a:pt x="2699576" y="3206658"/>
                </a:cubicBezTo>
                <a:cubicBezTo>
                  <a:pt x="2711736" y="3199362"/>
                  <a:pt x="2721465" y="3184770"/>
                  <a:pt x="2728760" y="3162881"/>
                </a:cubicBezTo>
                <a:lnTo>
                  <a:pt x="2721465" y="3148289"/>
                </a:lnTo>
                <a:cubicBezTo>
                  <a:pt x="2723897" y="3133697"/>
                  <a:pt x="2736057" y="3115456"/>
                  <a:pt x="2757945" y="3093568"/>
                </a:cubicBezTo>
                <a:cubicBezTo>
                  <a:pt x="2738489" y="3088704"/>
                  <a:pt x="2728760" y="3083839"/>
                  <a:pt x="2728760" y="3078975"/>
                </a:cubicBezTo>
                <a:cubicBezTo>
                  <a:pt x="2736057" y="3066815"/>
                  <a:pt x="2742137" y="3055871"/>
                  <a:pt x="2747001" y="3046143"/>
                </a:cubicBezTo>
                <a:cubicBezTo>
                  <a:pt x="2751865" y="3038847"/>
                  <a:pt x="2754297" y="3033983"/>
                  <a:pt x="2754297" y="3031550"/>
                </a:cubicBezTo>
                <a:cubicBezTo>
                  <a:pt x="2754297" y="3029118"/>
                  <a:pt x="2751865" y="3023038"/>
                  <a:pt x="2747001" y="3013310"/>
                </a:cubicBezTo>
                <a:lnTo>
                  <a:pt x="2757945" y="2929404"/>
                </a:lnTo>
                <a:lnTo>
                  <a:pt x="2754297" y="2918460"/>
                </a:lnTo>
                <a:lnTo>
                  <a:pt x="2754297" y="2911164"/>
                </a:lnTo>
                <a:cubicBezTo>
                  <a:pt x="2759161" y="2899004"/>
                  <a:pt x="2762809" y="2892924"/>
                  <a:pt x="2765241" y="2892924"/>
                </a:cubicBezTo>
                <a:cubicBezTo>
                  <a:pt x="2757945" y="2866171"/>
                  <a:pt x="2754297" y="2850363"/>
                  <a:pt x="2754297" y="2845499"/>
                </a:cubicBezTo>
                <a:lnTo>
                  <a:pt x="2736057" y="2845499"/>
                </a:lnTo>
                <a:cubicBezTo>
                  <a:pt x="2719032" y="2857659"/>
                  <a:pt x="2709304" y="2863739"/>
                  <a:pt x="2706872" y="2863739"/>
                </a:cubicBezTo>
                <a:lnTo>
                  <a:pt x="2706872" y="2881979"/>
                </a:lnTo>
                <a:lnTo>
                  <a:pt x="2736057" y="2918460"/>
                </a:lnTo>
                <a:cubicBezTo>
                  <a:pt x="2728760" y="2935485"/>
                  <a:pt x="2721465" y="2948861"/>
                  <a:pt x="2714168" y="2958589"/>
                </a:cubicBezTo>
                <a:cubicBezTo>
                  <a:pt x="2706872" y="2968317"/>
                  <a:pt x="2702008" y="2973181"/>
                  <a:pt x="2699576" y="2973181"/>
                </a:cubicBezTo>
                <a:lnTo>
                  <a:pt x="2684983" y="2965885"/>
                </a:lnTo>
                <a:cubicBezTo>
                  <a:pt x="2684983" y="2973181"/>
                  <a:pt x="2682551" y="2976829"/>
                  <a:pt x="2677687" y="2976829"/>
                </a:cubicBezTo>
                <a:lnTo>
                  <a:pt x="2663095" y="2976829"/>
                </a:lnTo>
                <a:cubicBezTo>
                  <a:pt x="2650935" y="2976829"/>
                  <a:pt x="2638775" y="2975613"/>
                  <a:pt x="2626614" y="2973181"/>
                </a:cubicBezTo>
                <a:lnTo>
                  <a:pt x="2579189" y="2995070"/>
                </a:lnTo>
                <a:cubicBezTo>
                  <a:pt x="2574325" y="2992638"/>
                  <a:pt x="2565813" y="2991422"/>
                  <a:pt x="2553653" y="2991422"/>
                </a:cubicBezTo>
                <a:cubicBezTo>
                  <a:pt x="2534197" y="3001150"/>
                  <a:pt x="2519604" y="3006014"/>
                  <a:pt x="2509876" y="3006014"/>
                </a:cubicBezTo>
                <a:lnTo>
                  <a:pt x="2455155" y="2976829"/>
                </a:lnTo>
                <a:cubicBezTo>
                  <a:pt x="2384625" y="2923324"/>
                  <a:pt x="2346928" y="2879547"/>
                  <a:pt x="2342065" y="2845499"/>
                </a:cubicBezTo>
                <a:lnTo>
                  <a:pt x="2316528" y="2830906"/>
                </a:lnTo>
                <a:lnTo>
                  <a:pt x="2287343" y="2834554"/>
                </a:lnTo>
                <a:cubicBezTo>
                  <a:pt x="2275183" y="2812666"/>
                  <a:pt x="2249647" y="2793210"/>
                  <a:pt x="2210734" y="2776185"/>
                </a:cubicBezTo>
                <a:cubicBezTo>
                  <a:pt x="2149932" y="2834554"/>
                  <a:pt x="2113452" y="2863739"/>
                  <a:pt x="2101291" y="2863739"/>
                </a:cubicBezTo>
                <a:lnTo>
                  <a:pt x="2090348" y="2867387"/>
                </a:lnTo>
                <a:lnTo>
                  <a:pt x="2079403" y="2867387"/>
                </a:lnTo>
                <a:lnTo>
                  <a:pt x="2068459" y="2871035"/>
                </a:lnTo>
                <a:lnTo>
                  <a:pt x="2024682" y="2852795"/>
                </a:lnTo>
                <a:cubicBezTo>
                  <a:pt x="2022250" y="2852795"/>
                  <a:pt x="2005226" y="2866171"/>
                  <a:pt x="1973609" y="2892924"/>
                </a:cubicBezTo>
                <a:lnTo>
                  <a:pt x="1962665" y="2892924"/>
                </a:lnTo>
                <a:cubicBezTo>
                  <a:pt x="1960233" y="2892924"/>
                  <a:pt x="1959016" y="2891708"/>
                  <a:pt x="1959016" y="2889275"/>
                </a:cubicBezTo>
                <a:lnTo>
                  <a:pt x="1856870" y="2929404"/>
                </a:lnTo>
                <a:lnTo>
                  <a:pt x="1849575" y="2918460"/>
                </a:lnTo>
                <a:cubicBezTo>
                  <a:pt x="1834982" y="2925756"/>
                  <a:pt x="1824038" y="2929404"/>
                  <a:pt x="1816742" y="2929404"/>
                </a:cubicBezTo>
                <a:lnTo>
                  <a:pt x="1776613" y="2903868"/>
                </a:lnTo>
                <a:cubicBezTo>
                  <a:pt x="1776613" y="2896572"/>
                  <a:pt x="1774181" y="2892924"/>
                  <a:pt x="1769317" y="2892924"/>
                </a:cubicBezTo>
                <a:lnTo>
                  <a:pt x="1762021" y="2892924"/>
                </a:lnTo>
                <a:cubicBezTo>
                  <a:pt x="1710948" y="2909948"/>
                  <a:pt x="1678115" y="2918460"/>
                  <a:pt x="1663523" y="2918460"/>
                </a:cubicBezTo>
                <a:cubicBezTo>
                  <a:pt x="1656226" y="2918460"/>
                  <a:pt x="1642850" y="2903868"/>
                  <a:pt x="1623394" y="2874683"/>
                </a:cubicBezTo>
                <a:lnTo>
                  <a:pt x="1623394" y="2863739"/>
                </a:lnTo>
                <a:lnTo>
                  <a:pt x="1656226" y="2834554"/>
                </a:lnTo>
                <a:cubicBezTo>
                  <a:pt x="1629474" y="2829690"/>
                  <a:pt x="1606369" y="2810234"/>
                  <a:pt x="1586913" y="2776185"/>
                </a:cubicBezTo>
                <a:lnTo>
                  <a:pt x="1583265" y="2776185"/>
                </a:lnTo>
                <a:lnTo>
                  <a:pt x="1590561" y="2816314"/>
                </a:lnTo>
                <a:lnTo>
                  <a:pt x="1575969" y="2845499"/>
                </a:lnTo>
                <a:lnTo>
                  <a:pt x="1575969" y="2852795"/>
                </a:lnTo>
                <a:cubicBezTo>
                  <a:pt x="1585697" y="2852795"/>
                  <a:pt x="1590561" y="2858875"/>
                  <a:pt x="1590561" y="2871035"/>
                </a:cubicBezTo>
                <a:lnTo>
                  <a:pt x="1586913" y="2881979"/>
                </a:lnTo>
                <a:lnTo>
                  <a:pt x="1583265" y="2892924"/>
                </a:lnTo>
                <a:lnTo>
                  <a:pt x="1575969" y="2922108"/>
                </a:lnTo>
                <a:lnTo>
                  <a:pt x="1590561" y="2936700"/>
                </a:lnTo>
                <a:lnTo>
                  <a:pt x="1586913" y="2965885"/>
                </a:lnTo>
                <a:cubicBezTo>
                  <a:pt x="1586913" y="2980477"/>
                  <a:pt x="1588129" y="2990206"/>
                  <a:pt x="1590561" y="2995070"/>
                </a:cubicBezTo>
                <a:lnTo>
                  <a:pt x="1586913" y="3031550"/>
                </a:lnTo>
                <a:cubicBezTo>
                  <a:pt x="1586913" y="3060735"/>
                  <a:pt x="1591777" y="3075327"/>
                  <a:pt x="1601505" y="3075327"/>
                </a:cubicBezTo>
                <a:lnTo>
                  <a:pt x="1590561" y="3133697"/>
                </a:lnTo>
                <a:lnTo>
                  <a:pt x="1590561" y="3173826"/>
                </a:lnTo>
                <a:cubicBezTo>
                  <a:pt x="1590561" y="3183554"/>
                  <a:pt x="1588129" y="3188418"/>
                  <a:pt x="1583265" y="3188418"/>
                </a:cubicBezTo>
                <a:lnTo>
                  <a:pt x="1586913" y="3199362"/>
                </a:lnTo>
                <a:lnTo>
                  <a:pt x="1586913" y="3203010"/>
                </a:lnTo>
                <a:cubicBezTo>
                  <a:pt x="1562592" y="3220034"/>
                  <a:pt x="1550432" y="3246787"/>
                  <a:pt x="1550432" y="3283268"/>
                </a:cubicBezTo>
                <a:lnTo>
                  <a:pt x="1488415" y="3312452"/>
                </a:lnTo>
                <a:lnTo>
                  <a:pt x="1477471" y="3308804"/>
                </a:lnTo>
                <a:lnTo>
                  <a:pt x="1470175" y="3305156"/>
                </a:lnTo>
                <a:cubicBezTo>
                  <a:pt x="1438558" y="3341637"/>
                  <a:pt x="1417886" y="3359877"/>
                  <a:pt x="1408157" y="3359877"/>
                </a:cubicBezTo>
                <a:cubicBezTo>
                  <a:pt x="1378973" y="3345285"/>
                  <a:pt x="1364380" y="3329476"/>
                  <a:pt x="1364380" y="3312452"/>
                </a:cubicBezTo>
                <a:lnTo>
                  <a:pt x="1357084" y="3316100"/>
                </a:lnTo>
                <a:cubicBezTo>
                  <a:pt x="1335196" y="3311236"/>
                  <a:pt x="1323035" y="3301508"/>
                  <a:pt x="1320603" y="3286916"/>
                </a:cubicBezTo>
                <a:cubicBezTo>
                  <a:pt x="1315739" y="3284484"/>
                  <a:pt x="1307227" y="3283268"/>
                  <a:pt x="1295067" y="3283268"/>
                </a:cubicBezTo>
                <a:lnTo>
                  <a:pt x="1291419" y="3283268"/>
                </a:lnTo>
                <a:cubicBezTo>
                  <a:pt x="1291419" y="3295428"/>
                  <a:pt x="1286555" y="3301508"/>
                  <a:pt x="1276826" y="3301508"/>
                </a:cubicBezTo>
                <a:lnTo>
                  <a:pt x="1273178" y="3301508"/>
                </a:lnTo>
                <a:cubicBezTo>
                  <a:pt x="1253722" y="3286916"/>
                  <a:pt x="1243994" y="3269891"/>
                  <a:pt x="1243994" y="3250435"/>
                </a:cubicBezTo>
                <a:lnTo>
                  <a:pt x="1229401" y="3257731"/>
                </a:lnTo>
                <a:lnTo>
                  <a:pt x="1218457" y="3257731"/>
                </a:lnTo>
                <a:cubicBezTo>
                  <a:pt x="1218457" y="3238275"/>
                  <a:pt x="1216025" y="3226114"/>
                  <a:pt x="1211161" y="3221250"/>
                </a:cubicBezTo>
                <a:lnTo>
                  <a:pt x="1181977" y="3228547"/>
                </a:lnTo>
                <a:lnTo>
                  <a:pt x="1174681" y="3228547"/>
                </a:lnTo>
                <a:cubicBezTo>
                  <a:pt x="1169816" y="3228547"/>
                  <a:pt x="1161304" y="3215170"/>
                  <a:pt x="1149144" y="3188418"/>
                </a:cubicBezTo>
                <a:cubicBezTo>
                  <a:pt x="1124823" y="3188418"/>
                  <a:pt x="1107799" y="3161665"/>
                  <a:pt x="1098071" y="3108160"/>
                </a:cubicBezTo>
                <a:lnTo>
                  <a:pt x="1105367" y="3057087"/>
                </a:lnTo>
                <a:cubicBezTo>
                  <a:pt x="1095639" y="3057087"/>
                  <a:pt x="1090775" y="3053439"/>
                  <a:pt x="1090775" y="3046143"/>
                </a:cubicBezTo>
                <a:cubicBezTo>
                  <a:pt x="1090775" y="3036414"/>
                  <a:pt x="1093207" y="3019390"/>
                  <a:pt x="1098071" y="2995070"/>
                </a:cubicBezTo>
                <a:cubicBezTo>
                  <a:pt x="1095639" y="2956157"/>
                  <a:pt x="1089559" y="2936700"/>
                  <a:pt x="1079830" y="2936700"/>
                </a:cubicBezTo>
                <a:lnTo>
                  <a:pt x="1087127" y="2903868"/>
                </a:lnTo>
                <a:lnTo>
                  <a:pt x="1087127" y="2838202"/>
                </a:lnTo>
                <a:cubicBezTo>
                  <a:pt x="1087127" y="2828474"/>
                  <a:pt x="1088343" y="2821178"/>
                  <a:pt x="1090775" y="2816314"/>
                </a:cubicBezTo>
                <a:cubicBezTo>
                  <a:pt x="1085911" y="2804154"/>
                  <a:pt x="1082262" y="2798074"/>
                  <a:pt x="1079830" y="2798074"/>
                </a:cubicBezTo>
                <a:lnTo>
                  <a:pt x="1090775" y="2732408"/>
                </a:lnTo>
                <a:cubicBezTo>
                  <a:pt x="1090775" y="2727544"/>
                  <a:pt x="1089559" y="2725112"/>
                  <a:pt x="1087127" y="2725112"/>
                </a:cubicBezTo>
                <a:cubicBezTo>
                  <a:pt x="1089559" y="2695928"/>
                  <a:pt x="1096855" y="2675255"/>
                  <a:pt x="1109015" y="2663095"/>
                </a:cubicBezTo>
                <a:lnTo>
                  <a:pt x="1109015" y="2652151"/>
                </a:lnTo>
                <a:lnTo>
                  <a:pt x="1098071" y="2637558"/>
                </a:lnTo>
                <a:lnTo>
                  <a:pt x="1116311" y="2608374"/>
                </a:lnTo>
                <a:lnTo>
                  <a:pt x="1116311" y="2604726"/>
                </a:lnTo>
                <a:lnTo>
                  <a:pt x="1105367" y="2582837"/>
                </a:lnTo>
                <a:lnTo>
                  <a:pt x="1105367" y="2553653"/>
                </a:lnTo>
                <a:cubicBezTo>
                  <a:pt x="1105367" y="2551220"/>
                  <a:pt x="1106583" y="2550005"/>
                  <a:pt x="1109015" y="2550005"/>
                </a:cubicBezTo>
                <a:lnTo>
                  <a:pt x="1105367" y="2535412"/>
                </a:lnTo>
                <a:cubicBezTo>
                  <a:pt x="1110231" y="2442995"/>
                  <a:pt x="1115095" y="2396785"/>
                  <a:pt x="1119959" y="2396785"/>
                </a:cubicBezTo>
                <a:lnTo>
                  <a:pt x="1116311" y="2385841"/>
                </a:lnTo>
                <a:cubicBezTo>
                  <a:pt x="1123607" y="2344496"/>
                  <a:pt x="1130904" y="2323824"/>
                  <a:pt x="1138200" y="2323824"/>
                </a:cubicBezTo>
                <a:lnTo>
                  <a:pt x="1134551" y="2294639"/>
                </a:lnTo>
                <a:cubicBezTo>
                  <a:pt x="1139416" y="2272751"/>
                  <a:pt x="1144280" y="2241134"/>
                  <a:pt x="1149144" y="2199789"/>
                </a:cubicBezTo>
                <a:lnTo>
                  <a:pt x="1156440" y="2145068"/>
                </a:lnTo>
                <a:lnTo>
                  <a:pt x="1163736" y="2083051"/>
                </a:lnTo>
                <a:lnTo>
                  <a:pt x="1163736" y="2061163"/>
                </a:lnTo>
                <a:cubicBezTo>
                  <a:pt x="1163736" y="2049002"/>
                  <a:pt x="1162520" y="2035626"/>
                  <a:pt x="1160088" y="2021034"/>
                </a:cubicBezTo>
                <a:lnTo>
                  <a:pt x="1163736" y="2010090"/>
                </a:lnTo>
                <a:lnTo>
                  <a:pt x="1163736" y="2002793"/>
                </a:lnTo>
                <a:lnTo>
                  <a:pt x="1181977" y="2002793"/>
                </a:lnTo>
                <a:lnTo>
                  <a:pt x="1200217" y="2013738"/>
                </a:lnTo>
                <a:cubicBezTo>
                  <a:pt x="1212377" y="2013738"/>
                  <a:pt x="1224537" y="2000361"/>
                  <a:pt x="1236698" y="1973609"/>
                </a:cubicBezTo>
                <a:lnTo>
                  <a:pt x="1265883" y="1980905"/>
                </a:lnTo>
                <a:lnTo>
                  <a:pt x="1276826" y="1973609"/>
                </a:lnTo>
                <a:cubicBezTo>
                  <a:pt x="1291419" y="1978473"/>
                  <a:pt x="1299931" y="1980905"/>
                  <a:pt x="1302363" y="1980905"/>
                </a:cubicBezTo>
                <a:cubicBezTo>
                  <a:pt x="1302363" y="1973609"/>
                  <a:pt x="1306011" y="1969961"/>
                  <a:pt x="1313307" y="1969961"/>
                </a:cubicBezTo>
                <a:lnTo>
                  <a:pt x="1331548" y="1980905"/>
                </a:lnTo>
                <a:lnTo>
                  <a:pt x="1375325" y="1980905"/>
                </a:lnTo>
                <a:lnTo>
                  <a:pt x="1499359" y="2010090"/>
                </a:lnTo>
                <a:lnTo>
                  <a:pt x="1546784" y="1995497"/>
                </a:lnTo>
                <a:lnTo>
                  <a:pt x="1590561" y="1980905"/>
                </a:lnTo>
                <a:lnTo>
                  <a:pt x="1590561" y="1984553"/>
                </a:lnTo>
                <a:cubicBezTo>
                  <a:pt x="1680547" y="1962665"/>
                  <a:pt x="1751076" y="1939560"/>
                  <a:pt x="1802149" y="1915240"/>
                </a:cubicBezTo>
                <a:cubicBezTo>
                  <a:pt x="1797285" y="1886055"/>
                  <a:pt x="1792421" y="1837414"/>
                  <a:pt x="1787557" y="1769316"/>
                </a:cubicBezTo>
                <a:cubicBezTo>
                  <a:pt x="1807013" y="1706083"/>
                  <a:pt x="1824038" y="1667171"/>
                  <a:pt x="1838630" y="1652578"/>
                </a:cubicBezTo>
                <a:lnTo>
                  <a:pt x="1816742" y="1645282"/>
                </a:lnTo>
                <a:cubicBezTo>
                  <a:pt x="1816742" y="1647714"/>
                  <a:pt x="1808230" y="1651362"/>
                  <a:pt x="1791205" y="1656226"/>
                </a:cubicBezTo>
                <a:cubicBezTo>
                  <a:pt x="1769317" y="1665954"/>
                  <a:pt x="1741348" y="1674467"/>
                  <a:pt x="1707299" y="1681763"/>
                </a:cubicBezTo>
                <a:lnTo>
                  <a:pt x="1641634" y="1725539"/>
                </a:lnTo>
                <a:cubicBezTo>
                  <a:pt x="1634338" y="1718243"/>
                  <a:pt x="1625826" y="1714595"/>
                  <a:pt x="1616098" y="1714595"/>
                </a:cubicBezTo>
                <a:cubicBezTo>
                  <a:pt x="1608801" y="1714595"/>
                  <a:pt x="1594209" y="1734052"/>
                  <a:pt x="1572321" y="1772965"/>
                </a:cubicBezTo>
                <a:lnTo>
                  <a:pt x="1532192" y="1783909"/>
                </a:lnTo>
                <a:lnTo>
                  <a:pt x="1521247" y="1783909"/>
                </a:lnTo>
                <a:cubicBezTo>
                  <a:pt x="1518815" y="1783909"/>
                  <a:pt x="1517599" y="1780261"/>
                  <a:pt x="1517599" y="1772965"/>
                </a:cubicBezTo>
                <a:cubicBezTo>
                  <a:pt x="1498143" y="1780261"/>
                  <a:pt x="1488415" y="1787557"/>
                  <a:pt x="1488415" y="1794853"/>
                </a:cubicBezTo>
                <a:cubicBezTo>
                  <a:pt x="1383837" y="1785125"/>
                  <a:pt x="1331548" y="1765668"/>
                  <a:pt x="1331548" y="1736484"/>
                </a:cubicBezTo>
                <a:cubicBezTo>
                  <a:pt x="1295067" y="1700003"/>
                  <a:pt x="1257370" y="1681763"/>
                  <a:pt x="1218457" y="1681763"/>
                </a:cubicBezTo>
                <a:cubicBezTo>
                  <a:pt x="1186841" y="1664738"/>
                  <a:pt x="1152792" y="1627042"/>
                  <a:pt x="1116311" y="1568672"/>
                </a:cubicBezTo>
                <a:cubicBezTo>
                  <a:pt x="1096855" y="1534624"/>
                  <a:pt x="1087127" y="1510303"/>
                  <a:pt x="1087127" y="1495711"/>
                </a:cubicBezTo>
                <a:lnTo>
                  <a:pt x="1087127" y="1473822"/>
                </a:lnTo>
                <a:cubicBezTo>
                  <a:pt x="1099287" y="1459230"/>
                  <a:pt x="1106583" y="1436126"/>
                  <a:pt x="1109015" y="1404509"/>
                </a:cubicBezTo>
                <a:cubicBezTo>
                  <a:pt x="1111447" y="1404509"/>
                  <a:pt x="1123607" y="1392349"/>
                  <a:pt x="1145496" y="1368028"/>
                </a:cubicBezTo>
                <a:cubicBezTo>
                  <a:pt x="1172249" y="1338844"/>
                  <a:pt x="1205081" y="1302363"/>
                  <a:pt x="1243994" y="1258586"/>
                </a:cubicBezTo>
                <a:cubicBezTo>
                  <a:pt x="1251290" y="1258586"/>
                  <a:pt x="1281691" y="1240346"/>
                  <a:pt x="1335196" y="1203865"/>
                </a:cubicBezTo>
                <a:cubicBezTo>
                  <a:pt x="1357084" y="1203865"/>
                  <a:pt x="1376541" y="1216025"/>
                  <a:pt x="1393565" y="1240346"/>
                </a:cubicBezTo>
                <a:cubicBezTo>
                  <a:pt x="1398429" y="1240346"/>
                  <a:pt x="1405725" y="1237914"/>
                  <a:pt x="1415453" y="1233050"/>
                </a:cubicBezTo>
                <a:cubicBezTo>
                  <a:pt x="1464095" y="1237914"/>
                  <a:pt x="1506655" y="1241562"/>
                  <a:pt x="1543136" y="1243994"/>
                </a:cubicBezTo>
                <a:cubicBezTo>
                  <a:pt x="1574753" y="1246426"/>
                  <a:pt x="1597857" y="1247642"/>
                  <a:pt x="1612449" y="1247642"/>
                </a:cubicBezTo>
                <a:cubicBezTo>
                  <a:pt x="1753508" y="1199001"/>
                  <a:pt x="1932264" y="1174680"/>
                  <a:pt x="2148716" y="1174680"/>
                </a:cubicBezTo>
                <a:lnTo>
                  <a:pt x="2148716" y="1178328"/>
                </a:lnTo>
                <a:lnTo>
                  <a:pt x="2166957" y="1171032"/>
                </a:lnTo>
                <a:cubicBezTo>
                  <a:pt x="2215597" y="1175897"/>
                  <a:pt x="2241135" y="1178328"/>
                  <a:pt x="2243566" y="1178328"/>
                </a:cubicBezTo>
                <a:cubicBezTo>
                  <a:pt x="2248430" y="1178328"/>
                  <a:pt x="2250862" y="1177112"/>
                  <a:pt x="2250862" y="1174680"/>
                </a:cubicBezTo>
                <a:lnTo>
                  <a:pt x="2280047" y="1178328"/>
                </a:lnTo>
                <a:cubicBezTo>
                  <a:pt x="2360305" y="1178328"/>
                  <a:pt x="2418674" y="1172248"/>
                  <a:pt x="2455155" y="1160088"/>
                </a:cubicBezTo>
                <a:cubicBezTo>
                  <a:pt x="2457587" y="1160088"/>
                  <a:pt x="2458803" y="1163736"/>
                  <a:pt x="2458803" y="1171032"/>
                </a:cubicBezTo>
                <a:cubicBezTo>
                  <a:pt x="2478259" y="1166168"/>
                  <a:pt x="2494068" y="1162520"/>
                  <a:pt x="2506228" y="1160088"/>
                </a:cubicBezTo>
                <a:cubicBezTo>
                  <a:pt x="2515956" y="1157656"/>
                  <a:pt x="2523252" y="1156440"/>
                  <a:pt x="2528116" y="1156440"/>
                </a:cubicBezTo>
                <a:cubicBezTo>
                  <a:pt x="2537845" y="1156440"/>
                  <a:pt x="2545141" y="1157656"/>
                  <a:pt x="2550005" y="1160088"/>
                </a:cubicBezTo>
                <a:close/>
                <a:moveTo>
                  <a:pt x="11741943" y="718671"/>
                </a:moveTo>
                <a:cubicBezTo>
                  <a:pt x="11734647" y="733263"/>
                  <a:pt x="11726134" y="756368"/>
                  <a:pt x="11716407" y="787984"/>
                </a:cubicBezTo>
                <a:cubicBezTo>
                  <a:pt x="11704246" y="831761"/>
                  <a:pt x="11692086" y="880402"/>
                  <a:pt x="11679926" y="933908"/>
                </a:cubicBezTo>
                <a:cubicBezTo>
                  <a:pt x="11677494" y="933908"/>
                  <a:pt x="11676278" y="944852"/>
                  <a:pt x="11676278" y="966740"/>
                </a:cubicBezTo>
                <a:cubicBezTo>
                  <a:pt x="11681141" y="971604"/>
                  <a:pt x="11688439" y="974036"/>
                  <a:pt x="11698167" y="974036"/>
                </a:cubicBezTo>
                <a:lnTo>
                  <a:pt x="11756536" y="974036"/>
                </a:lnTo>
                <a:cubicBezTo>
                  <a:pt x="11836794" y="966740"/>
                  <a:pt x="11876922" y="944852"/>
                  <a:pt x="11876922" y="908371"/>
                </a:cubicBezTo>
                <a:cubicBezTo>
                  <a:pt x="11879354" y="901075"/>
                  <a:pt x="11892731" y="885267"/>
                  <a:pt x="11917051" y="860946"/>
                </a:cubicBezTo>
                <a:lnTo>
                  <a:pt x="11935291" y="842706"/>
                </a:lnTo>
                <a:lnTo>
                  <a:pt x="11957180" y="820817"/>
                </a:lnTo>
                <a:cubicBezTo>
                  <a:pt x="11974204" y="798929"/>
                  <a:pt x="11992444" y="779472"/>
                  <a:pt x="12011901" y="762448"/>
                </a:cubicBezTo>
                <a:lnTo>
                  <a:pt x="12011901" y="758800"/>
                </a:lnTo>
                <a:cubicBezTo>
                  <a:pt x="11938940" y="763664"/>
                  <a:pt x="11897594" y="770960"/>
                  <a:pt x="11887866" y="780688"/>
                </a:cubicBezTo>
                <a:lnTo>
                  <a:pt x="11884219" y="780688"/>
                </a:lnTo>
                <a:cubicBezTo>
                  <a:pt x="11879354" y="780688"/>
                  <a:pt x="11876922" y="778256"/>
                  <a:pt x="11876922" y="773392"/>
                </a:cubicBezTo>
                <a:lnTo>
                  <a:pt x="11869626" y="780688"/>
                </a:lnTo>
                <a:cubicBezTo>
                  <a:pt x="11842873" y="780688"/>
                  <a:pt x="11806392" y="762448"/>
                  <a:pt x="11760184" y="725967"/>
                </a:cubicBezTo>
                <a:lnTo>
                  <a:pt x="11752888" y="722319"/>
                </a:lnTo>
                <a:close/>
                <a:moveTo>
                  <a:pt x="13405465" y="623821"/>
                </a:moveTo>
                <a:cubicBezTo>
                  <a:pt x="13405465" y="628685"/>
                  <a:pt x="13401818" y="631117"/>
                  <a:pt x="13394522" y="631117"/>
                </a:cubicBezTo>
                <a:lnTo>
                  <a:pt x="13368985" y="627469"/>
                </a:lnTo>
                <a:cubicBezTo>
                  <a:pt x="13349529" y="639629"/>
                  <a:pt x="13313048" y="649358"/>
                  <a:pt x="13259543" y="656654"/>
                </a:cubicBezTo>
                <a:cubicBezTo>
                  <a:pt x="13259543" y="671246"/>
                  <a:pt x="13213334" y="680974"/>
                  <a:pt x="13120916" y="685838"/>
                </a:cubicBezTo>
                <a:lnTo>
                  <a:pt x="13099027" y="682190"/>
                </a:lnTo>
                <a:lnTo>
                  <a:pt x="13058898" y="682190"/>
                </a:lnTo>
                <a:cubicBezTo>
                  <a:pt x="13046738" y="682190"/>
                  <a:pt x="13035795" y="683406"/>
                  <a:pt x="13026066" y="685838"/>
                </a:cubicBezTo>
                <a:lnTo>
                  <a:pt x="12996881" y="682190"/>
                </a:lnTo>
                <a:lnTo>
                  <a:pt x="12989585" y="682190"/>
                </a:lnTo>
                <a:cubicBezTo>
                  <a:pt x="12987152" y="682190"/>
                  <a:pt x="12983505" y="683406"/>
                  <a:pt x="12978641" y="685838"/>
                </a:cubicBezTo>
                <a:cubicBezTo>
                  <a:pt x="12930000" y="678542"/>
                  <a:pt x="12857038" y="674894"/>
                  <a:pt x="12759757" y="674894"/>
                </a:cubicBezTo>
                <a:lnTo>
                  <a:pt x="12730572" y="674894"/>
                </a:lnTo>
                <a:cubicBezTo>
                  <a:pt x="12720843" y="674894"/>
                  <a:pt x="12702603" y="678542"/>
                  <a:pt x="12675850" y="685838"/>
                </a:cubicBezTo>
                <a:lnTo>
                  <a:pt x="12621129" y="682190"/>
                </a:lnTo>
                <a:lnTo>
                  <a:pt x="12595593" y="693135"/>
                </a:lnTo>
                <a:cubicBezTo>
                  <a:pt x="12585864" y="688270"/>
                  <a:pt x="12579785" y="685838"/>
                  <a:pt x="12577353" y="685838"/>
                </a:cubicBezTo>
                <a:lnTo>
                  <a:pt x="12562761" y="693135"/>
                </a:lnTo>
                <a:lnTo>
                  <a:pt x="12548168" y="685838"/>
                </a:lnTo>
                <a:cubicBezTo>
                  <a:pt x="12523847" y="695567"/>
                  <a:pt x="12511687" y="705295"/>
                  <a:pt x="12511687" y="715023"/>
                </a:cubicBezTo>
                <a:lnTo>
                  <a:pt x="12467911" y="704079"/>
                </a:lnTo>
                <a:lnTo>
                  <a:pt x="12449670" y="704079"/>
                </a:lnTo>
                <a:cubicBezTo>
                  <a:pt x="12442374" y="706511"/>
                  <a:pt x="12438725" y="711375"/>
                  <a:pt x="12438725" y="718671"/>
                </a:cubicBezTo>
                <a:cubicBezTo>
                  <a:pt x="12453319" y="747856"/>
                  <a:pt x="12477638" y="779472"/>
                  <a:pt x="12511687" y="813521"/>
                </a:cubicBezTo>
                <a:lnTo>
                  <a:pt x="12511687" y="824465"/>
                </a:lnTo>
                <a:cubicBezTo>
                  <a:pt x="12506822" y="863378"/>
                  <a:pt x="12494663" y="892563"/>
                  <a:pt x="12475207" y="912019"/>
                </a:cubicBezTo>
                <a:cubicBezTo>
                  <a:pt x="12484934" y="914451"/>
                  <a:pt x="12489799" y="918099"/>
                  <a:pt x="12489799" y="922963"/>
                </a:cubicBezTo>
                <a:cubicBezTo>
                  <a:pt x="12628425" y="910803"/>
                  <a:pt x="12718412" y="904723"/>
                  <a:pt x="12759757" y="904723"/>
                </a:cubicBezTo>
                <a:lnTo>
                  <a:pt x="12759757" y="890131"/>
                </a:lnTo>
                <a:lnTo>
                  <a:pt x="12745164" y="864594"/>
                </a:lnTo>
                <a:cubicBezTo>
                  <a:pt x="12752460" y="859730"/>
                  <a:pt x="12756108" y="853650"/>
                  <a:pt x="12756108" y="846354"/>
                </a:cubicBezTo>
                <a:cubicBezTo>
                  <a:pt x="12748812" y="846354"/>
                  <a:pt x="12745164" y="842706"/>
                  <a:pt x="12745164" y="835410"/>
                </a:cubicBezTo>
                <a:cubicBezTo>
                  <a:pt x="12771917" y="818385"/>
                  <a:pt x="12796237" y="806225"/>
                  <a:pt x="12818125" y="798929"/>
                </a:cubicBezTo>
                <a:cubicBezTo>
                  <a:pt x="12866767" y="796497"/>
                  <a:pt x="12891087" y="783120"/>
                  <a:pt x="12891087" y="758800"/>
                </a:cubicBezTo>
                <a:lnTo>
                  <a:pt x="12938512" y="758800"/>
                </a:lnTo>
                <a:cubicBezTo>
                  <a:pt x="12955537" y="758800"/>
                  <a:pt x="12965264" y="760016"/>
                  <a:pt x="12967697" y="762448"/>
                </a:cubicBezTo>
                <a:lnTo>
                  <a:pt x="12978641" y="758800"/>
                </a:lnTo>
                <a:cubicBezTo>
                  <a:pt x="13002962" y="758800"/>
                  <a:pt x="13037010" y="763664"/>
                  <a:pt x="13080787" y="773392"/>
                </a:cubicBezTo>
                <a:cubicBezTo>
                  <a:pt x="13080787" y="766096"/>
                  <a:pt x="13086867" y="762448"/>
                  <a:pt x="13099027" y="762448"/>
                </a:cubicBezTo>
                <a:cubicBezTo>
                  <a:pt x="13147668" y="796497"/>
                  <a:pt x="13196309" y="817169"/>
                  <a:pt x="13244951" y="824465"/>
                </a:cubicBezTo>
                <a:cubicBezTo>
                  <a:pt x="13271702" y="856082"/>
                  <a:pt x="13285080" y="874322"/>
                  <a:pt x="13285080" y="879186"/>
                </a:cubicBezTo>
                <a:cubicBezTo>
                  <a:pt x="13280216" y="910803"/>
                  <a:pt x="13277783" y="930259"/>
                  <a:pt x="13277783" y="937556"/>
                </a:cubicBezTo>
                <a:cubicBezTo>
                  <a:pt x="13304535" y="918099"/>
                  <a:pt x="13384793" y="891347"/>
                  <a:pt x="13518556" y="857298"/>
                </a:cubicBezTo>
                <a:cubicBezTo>
                  <a:pt x="13525852" y="852434"/>
                  <a:pt x="13541660" y="850002"/>
                  <a:pt x="13565981" y="850002"/>
                </a:cubicBezTo>
                <a:cubicBezTo>
                  <a:pt x="13561117" y="840273"/>
                  <a:pt x="13558685" y="831761"/>
                  <a:pt x="13558685" y="824465"/>
                </a:cubicBezTo>
                <a:cubicBezTo>
                  <a:pt x="13548956" y="824465"/>
                  <a:pt x="13544093" y="826897"/>
                  <a:pt x="13544093" y="831761"/>
                </a:cubicBezTo>
                <a:lnTo>
                  <a:pt x="13500315" y="824465"/>
                </a:lnTo>
                <a:lnTo>
                  <a:pt x="13482076" y="824465"/>
                </a:lnTo>
                <a:lnTo>
                  <a:pt x="13452890" y="831761"/>
                </a:lnTo>
                <a:lnTo>
                  <a:pt x="13452890" y="824465"/>
                </a:lnTo>
                <a:cubicBezTo>
                  <a:pt x="13467484" y="809873"/>
                  <a:pt x="13480859" y="784336"/>
                  <a:pt x="13493019" y="747856"/>
                </a:cubicBezTo>
                <a:cubicBezTo>
                  <a:pt x="13536797" y="718671"/>
                  <a:pt x="13568413" y="682190"/>
                  <a:pt x="13587869" y="638413"/>
                </a:cubicBezTo>
                <a:cubicBezTo>
                  <a:pt x="13558685" y="631117"/>
                  <a:pt x="13542877" y="627469"/>
                  <a:pt x="13540444" y="627469"/>
                </a:cubicBezTo>
                <a:lnTo>
                  <a:pt x="13533148" y="627469"/>
                </a:lnTo>
                <a:lnTo>
                  <a:pt x="13518556" y="631117"/>
                </a:lnTo>
                <a:cubicBezTo>
                  <a:pt x="13457754" y="626253"/>
                  <a:pt x="13420058" y="623821"/>
                  <a:pt x="13405465" y="623821"/>
                </a:cubicBezTo>
                <a:close/>
                <a:moveTo>
                  <a:pt x="8598922" y="601933"/>
                </a:moveTo>
                <a:lnTo>
                  <a:pt x="8595274" y="612877"/>
                </a:lnTo>
                <a:cubicBezTo>
                  <a:pt x="8595274" y="622605"/>
                  <a:pt x="8598922" y="627469"/>
                  <a:pt x="8606218" y="627469"/>
                </a:cubicBezTo>
                <a:lnTo>
                  <a:pt x="8613514" y="627469"/>
                </a:lnTo>
                <a:lnTo>
                  <a:pt x="8613514" y="612877"/>
                </a:lnTo>
                <a:cubicBezTo>
                  <a:pt x="8613514" y="605581"/>
                  <a:pt x="8608650" y="601933"/>
                  <a:pt x="8598922" y="601933"/>
                </a:cubicBezTo>
                <a:close/>
                <a:moveTo>
                  <a:pt x="1488415" y="156867"/>
                </a:moveTo>
                <a:lnTo>
                  <a:pt x="1488415" y="164163"/>
                </a:lnTo>
                <a:lnTo>
                  <a:pt x="1499359" y="156867"/>
                </a:lnTo>
                <a:cubicBezTo>
                  <a:pt x="1518815" y="164163"/>
                  <a:pt x="1528544" y="171460"/>
                  <a:pt x="1528544" y="178756"/>
                </a:cubicBezTo>
                <a:lnTo>
                  <a:pt x="1557729" y="167812"/>
                </a:lnTo>
                <a:cubicBezTo>
                  <a:pt x="1567457" y="167812"/>
                  <a:pt x="1575969" y="171460"/>
                  <a:pt x="1583265" y="178756"/>
                </a:cubicBezTo>
                <a:lnTo>
                  <a:pt x="1590561" y="167812"/>
                </a:lnTo>
                <a:cubicBezTo>
                  <a:pt x="1605153" y="175108"/>
                  <a:pt x="1612449" y="179972"/>
                  <a:pt x="1612449" y="182404"/>
                </a:cubicBezTo>
                <a:lnTo>
                  <a:pt x="1623394" y="178756"/>
                </a:lnTo>
                <a:cubicBezTo>
                  <a:pt x="1633122" y="178756"/>
                  <a:pt x="1648930" y="198212"/>
                  <a:pt x="1670819" y="237125"/>
                </a:cubicBezTo>
                <a:cubicBezTo>
                  <a:pt x="1736484" y="246853"/>
                  <a:pt x="1770533" y="256581"/>
                  <a:pt x="1772965" y="266310"/>
                </a:cubicBezTo>
                <a:cubicBezTo>
                  <a:pt x="1775397" y="266310"/>
                  <a:pt x="1776613" y="265094"/>
                  <a:pt x="1776613" y="262662"/>
                </a:cubicBezTo>
                <a:cubicBezTo>
                  <a:pt x="1805797" y="262662"/>
                  <a:pt x="1843494" y="283334"/>
                  <a:pt x="1889703" y="324679"/>
                </a:cubicBezTo>
                <a:cubicBezTo>
                  <a:pt x="1935912" y="331975"/>
                  <a:pt x="1982121" y="366024"/>
                  <a:pt x="2028330" y="426825"/>
                </a:cubicBezTo>
                <a:cubicBezTo>
                  <a:pt x="2030762" y="426825"/>
                  <a:pt x="2044138" y="445065"/>
                  <a:pt x="2068459" y="481546"/>
                </a:cubicBezTo>
                <a:lnTo>
                  <a:pt x="2068459" y="510731"/>
                </a:lnTo>
                <a:lnTo>
                  <a:pt x="2053867" y="528971"/>
                </a:lnTo>
                <a:lnTo>
                  <a:pt x="2053867" y="547211"/>
                </a:lnTo>
                <a:cubicBezTo>
                  <a:pt x="2066027" y="547211"/>
                  <a:pt x="2073323" y="548427"/>
                  <a:pt x="2075755" y="550860"/>
                </a:cubicBezTo>
                <a:cubicBezTo>
                  <a:pt x="2092780" y="548427"/>
                  <a:pt x="2111020" y="547211"/>
                  <a:pt x="2130476" y="547211"/>
                </a:cubicBezTo>
                <a:lnTo>
                  <a:pt x="2181549" y="547211"/>
                </a:lnTo>
                <a:cubicBezTo>
                  <a:pt x="2188845" y="547211"/>
                  <a:pt x="2196142" y="548427"/>
                  <a:pt x="2203438" y="550860"/>
                </a:cubicBezTo>
                <a:cubicBezTo>
                  <a:pt x="2208301" y="548427"/>
                  <a:pt x="2216814" y="547211"/>
                  <a:pt x="2228974" y="547211"/>
                </a:cubicBezTo>
                <a:lnTo>
                  <a:pt x="2228974" y="550860"/>
                </a:lnTo>
                <a:lnTo>
                  <a:pt x="2239918" y="547211"/>
                </a:lnTo>
                <a:lnTo>
                  <a:pt x="2261807" y="550860"/>
                </a:lnTo>
                <a:lnTo>
                  <a:pt x="2272751" y="547211"/>
                </a:lnTo>
                <a:lnTo>
                  <a:pt x="2280047" y="547211"/>
                </a:lnTo>
                <a:cubicBezTo>
                  <a:pt x="2284911" y="547211"/>
                  <a:pt x="2287343" y="548427"/>
                  <a:pt x="2287343" y="550860"/>
                </a:cubicBezTo>
                <a:cubicBezTo>
                  <a:pt x="2314096" y="548427"/>
                  <a:pt x="2333552" y="544779"/>
                  <a:pt x="2345713" y="539915"/>
                </a:cubicBezTo>
                <a:cubicBezTo>
                  <a:pt x="2355441" y="544779"/>
                  <a:pt x="2362737" y="547211"/>
                  <a:pt x="2367601" y="547211"/>
                </a:cubicBezTo>
                <a:cubicBezTo>
                  <a:pt x="2372465" y="542348"/>
                  <a:pt x="2377329" y="539915"/>
                  <a:pt x="2382193" y="539915"/>
                </a:cubicBezTo>
                <a:cubicBezTo>
                  <a:pt x="2382193" y="547211"/>
                  <a:pt x="2387058" y="550860"/>
                  <a:pt x="2396786" y="550860"/>
                </a:cubicBezTo>
                <a:cubicBezTo>
                  <a:pt x="2408946" y="543563"/>
                  <a:pt x="2419890" y="539915"/>
                  <a:pt x="2429618" y="539915"/>
                </a:cubicBezTo>
                <a:lnTo>
                  <a:pt x="2429618" y="547211"/>
                </a:lnTo>
                <a:lnTo>
                  <a:pt x="2440563" y="539915"/>
                </a:lnTo>
                <a:lnTo>
                  <a:pt x="2484339" y="539915"/>
                </a:lnTo>
                <a:lnTo>
                  <a:pt x="2520820" y="547211"/>
                </a:lnTo>
                <a:cubicBezTo>
                  <a:pt x="2540277" y="539915"/>
                  <a:pt x="2550005" y="533835"/>
                  <a:pt x="2550005" y="528971"/>
                </a:cubicBezTo>
                <a:lnTo>
                  <a:pt x="2579189" y="536267"/>
                </a:lnTo>
                <a:lnTo>
                  <a:pt x="2601078" y="536267"/>
                </a:lnTo>
                <a:cubicBezTo>
                  <a:pt x="2625398" y="536267"/>
                  <a:pt x="2642422" y="527755"/>
                  <a:pt x="2652151" y="510731"/>
                </a:cubicBezTo>
                <a:lnTo>
                  <a:pt x="2692280" y="518027"/>
                </a:lnTo>
                <a:lnTo>
                  <a:pt x="2706872" y="518027"/>
                </a:lnTo>
                <a:cubicBezTo>
                  <a:pt x="2723897" y="501003"/>
                  <a:pt x="2740921" y="492490"/>
                  <a:pt x="2757945" y="492490"/>
                </a:cubicBezTo>
                <a:cubicBezTo>
                  <a:pt x="2762809" y="504651"/>
                  <a:pt x="2771322" y="514379"/>
                  <a:pt x="2783482" y="521675"/>
                </a:cubicBezTo>
                <a:cubicBezTo>
                  <a:pt x="2788346" y="519243"/>
                  <a:pt x="2793210" y="518027"/>
                  <a:pt x="2798074" y="518027"/>
                </a:cubicBezTo>
                <a:lnTo>
                  <a:pt x="2812666" y="521675"/>
                </a:lnTo>
                <a:cubicBezTo>
                  <a:pt x="2824827" y="514379"/>
                  <a:pt x="2836987" y="510731"/>
                  <a:pt x="2849147" y="510731"/>
                </a:cubicBezTo>
                <a:cubicBezTo>
                  <a:pt x="2851579" y="513163"/>
                  <a:pt x="2852795" y="528971"/>
                  <a:pt x="2852795" y="558156"/>
                </a:cubicBezTo>
                <a:lnTo>
                  <a:pt x="2903868" y="528971"/>
                </a:lnTo>
                <a:cubicBezTo>
                  <a:pt x="2903868" y="536267"/>
                  <a:pt x="2913596" y="542348"/>
                  <a:pt x="2933053" y="547211"/>
                </a:cubicBezTo>
                <a:lnTo>
                  <a:pt x="2933053" y="580044"/>
                </a:lnTo>
                <a:cubicBezTo>
                  <a:pt x="3037631" y="604365"/>
                  <a:pt x="3089920" y="628685"/>
                  <a:pt x="3089920" y="653006"/>
                </a:cubicBezTo>
                <a:cubicBezTo>
                  <a:pt x="3170177" y="694351"/>
                  <a:pt x="3212739" y="721103"/>
                  <a:pt x="3217603" y="733263"/>
                </a:cubicBezTo>
                <a:cubicBezTo>
                  <a:pt x="3239491" y="733263"/>
                  <a:pt x="3250435" y="741775"/>
                  <a:pt x="3250435" y="758800"/>
                </a:cubicBezTo>
                <a:lnTo>
                  <a:pt x="3265028" y="744208"/>
                </a:lnTo>
                <a:lnTo>
                  <a:pt x="3272324" y="758800"/>
                </a:lnTo>
                <a:lnTo>
                  <a:pt x="3272324" y="762448"/>
                </a:lnTo>
                <a:cubicBezTo>
                  <a:pt x="3250435" y="772176"/>
                  <a:pt x="3234627" y="814737"/>
                  <a:pt x="3224899" y="890131"/>
                </a:cubicBezTo>
                <a:cubicBezTo>
                  <a:pt x="3190850" y="916883"/>
                  <a:pt x="3166530" y="930259"/>
                  <a:pt x="3151937" y="930259"/>
                </a:cubicBezTo>
                <a:lnTo>
                  <a:pt x="3140993" y="922963"/>
                </a:lnTo>
                <a:cubicBezTo>
                  <a:pt x="3131265" y="937556"/>
                  <a:pt x="3089920" y="953364"/>
                  <a:pt x="3016958" y="970388"/>
                </a:cubicBezTo>
                <a:cubicBezTo>
                  <a:pt x="3016958" y="975252"/>
                  <a:pt x="3006014" y="984981"/>
                  <a:pt x="2984126" y="999573"/>
                </a:cubicBezTo>
                <a:cubicBezTo>
                  <a:pt x="2964669" y="977684"/>
                  <a:pt x="2939133" y="964308"/>
                  <a:pt x="2907516" y="959444"/>
                </a:cubicBezTo>
                <a:lnTo>
                  <a:pt x="2903868" y="970388"/>
                </a:lnTo>
                <a:lnTo>
                  <a:pt x="2871036" y="963092"/>
                </a:lnTo>
                <a:cubicBezTo>
                  <a:pt x="2866171" y="967956"/>
                  <a:pt x="2860091" y="970388"/>
                  <a:pt x="2852795" y="970388"/>
                </a:cubicBezTo>
                <a:cubicBezTo>
                  <a:pt x="2852795" y="958228"/>
                  <a:pt x="2834555" y="948500"/>
                  <a:pt x="2798074" y="941204"/>
                </a:cubicBezTo>
                <a:cubicBezTo>
                  <a:pt x="2798074" y="953364"/>
                  <a:pt x="2795642" y="959444"/>
                  <a:pt x="2790777" y="959444"/>
                </a:cubicBezTo>
                <a:lnTo>
                  <a:pt x="2776185" y="959444"/>
                </a:lnTo>
                <a:lnTo>
                  <a:pt x="2776185" y="944852"/>
                </a:lnTo>
                <a:lnTo>
                  <a:pt x="2714168" y="944852"/>
                </a:lnTo>
                <a:lnTo>
                  <a:pt x="2699576" y="959444"/>
                </a:lnTo>
                <a:cubicBezTo>
                  <a:pt x="2689848" y="959444"/>
                  <a:pt x="2684983" y="954580"/>
                  <a:pt x="2684983" y="944852"/>
                </a:cubicBezTo>
                <a:lnTo>
                  <a:pt x="2663095" y="959444"/>
                </a:lnTo>
                <a:lnTo>
                  <a:pt x="2626614" y="952148"/>
                </a:lnTo>
                <a:lnTo>
                  <a:pt x="2597429" y="959444"/>
                </a:lnTo>
                <a:cubicBezTo>
                  <a:pt x="2597429" y="957012"/>
                  <a:pt x="2593782" y="953364"/>
                  <a:pt x="2586486" y="948500"/>
                </a:cubicBezTo>
                <a:cubicBezTo>
                  <a:pt x="2579189" y="943636"/>
                  <a:pt x="2568245" y="938771"/>
                  <a:pt x="2553653" y="933908"/>
                </a:cubicBezTo>
                <a:lnTo>
                  <a:pt x="2539061" y="933908"/>
                </a:lnTo>
                <a:cubicBezTo>
                  <a:pt x="2531764" y="936340"/>
                  <a:pt x="2525684" y="939988"/>
                  <a:pt x="2520820" y="944852"/>
                </a:cubicBezTo>
                <a:cubicBezTo>
                  <a:pt x="2515956" y="947284"/>
                  <a:pt x="2513524" y="949716"/>
                  <a:pt x="2513524" y="952148"/>
                </a:cubicBezTo>
                <a:cubicBezTo>
                  <a:pt x="2477043" y="947284"/>
                  <a:pt x="2458803" y="941204"/>
                  <a:pt x="2458803" y="933908"/>
                </a:cubicBezTo>
                <a:cubicBezTo>
                  <a:pt x="2453939" y="938771"/>
                  <a:pt x="2447859" y="941204"/>
                  <a:pt x="2440563" y="941204"/>
                </a:cubicBezTo>
                <a:cubicBezTo>
                  <a:pt x="2423538" y="938771"/>
                  <a:pt x="2415026" y="930259"/>
                  <a:pt x="2415026" y="915667"/>
                </a:cubicBezTo>
                <a:cubicBezTo>
                  <a:pt x="2407730" y="918099"/>
                  <a:pt x="2394353" y="924179"/>
                  <a:pt x="2374897" y="933908"/>
                </a:cubicBezTo>
                <a:cubicBezTo>
                  <a:pt x="2372465" y="933908"/>
                  <a:pt x="2371249" y="932691"/>
                  <a:pt x="2371249" y="930259"/>
                </a:cubicBezTo>
                <a:cubicBezTo>
                  <a:pt x="2339633" y="944852"/>
                  <a:pt x="2315312" y="952148"/>
                  <a:pt x="2298287" y="952148"/>
                </a:cubicBezTo>
                <a:cubicBezTo>
                  <a:pt x="2298287" y="944852"/>
                  <a:pt x="2292207" y="938771"/>
                  <a:pt x="2280047" y="933908"/>
                </a:cubicBezTo>
                <a:lnTo>
                  <a:pt x="2258159" y="952148"/>
                </a:lnTo>
                <a:cubicBezTo>
                  <a:pt x="2226542" y="937556"/>
                  <a:pt x="2208301" y="930259"/>
                  <a:pt x="2203438" y="930259"/>
                </a:cubicBezTo>
                <a:cubicBezTo>
                  <a:pt x="2203438" y="937556"/>
                  <a:pt x="2197358" y="941204"/>
                  <a:pt x="2185197" y="941204"/>
                </a:cubicBezTo>
                <a:lnTo>
                  <a:pt x="2166957" y="937556"/>
                </a:lnTo>
                <a:lnTo>
                  <a:pt x="2152365" y="937556"/>
                </a:lnTo>
                <a:lnTo>
                  <a:pt x="2137772" y="933908"/>
                </a:lnTo>
                <a:cubicBezTo>
                  <a:pt x="2137772" y="941204"/>
                  <a:pt x="2134124" y="944852"/>
                  <a:pt x="2126828" y="944852"/>
                </a:cubicBezTo>
                <a:lnTo>
                  <a:pt x="2112236" y="944852"/>
                </a:lnTo>
                <a:lnTo>
                  <a:pt x="2112236" y="941204"/>
                </a:lnTo>
                <a:lnTo>
                  <a:pt x="2119532" y="930259"/>
                </a:lnTo>
                <a:lnTo>
                  <a:pt x="2112236" y="930259"/>
                </a:lnTo>
                <a:lnTo>
                  <a:pt x="2083051" y="933908"/>
                </a:lnTo>
                <a:cubicBezTo>
                  <a:pt x="2078187" y="931476"/>
                  <a:pt x="2073323" y="930259"/>
                  <a:pt x="2068459" y="930259"/>
                </a:cubicBezTo>
                <a:cubicBezTo>
                  <a:pt x="2068459" y="937556"/>
                  <a:pt x="2056298" y="942419"/>
                  <a:pt x="2031978" y="944852"/>
                </a:cubicBezTo>
                <a:lnTo>
                  <a:pt x="2031978" y="941204"/>
                </a:lnTo>
                <a:lnTo>
                  <a:pt x="2024682" y="944852"/>
                </a:lnTo>
                <a:cubicBezTo>
                  <a:pt x="2007657" y="935123"/>
                  <a:pt x="1994281" y="930259"/>
                  <a:pt x="1984553" y="930259"/>
                </a:cubicBezTo>
                <a:lnTo>
                  <a:pt x="1940776" y="933908"/>
                </a:lnTo>
                <a:cubicBezTo>
                  <a:pt x="1940776" y="931476"/>
                  <a:pt x="1938344" y="930259"/>
                  <a:pt x="1933480" y="930259"/>
                </a:cubicBezTo>
                <a:cubicBezTo>
                  <a:pt x="1933480" y="935123"/>
                  <a:pt x="1922536" y="944852"/>
                  <a:pt x="1900647" y="959444"/>
                </a:cubicBezTo>
                <a:lnTo>
                  <a:pt x="1882407" y="959444"/>
                </a:lnTo>
                <a:lnTo>
                  <a:pt x="1845926" y="941204"/>
                </a:lnTo>
                <a:cubicBezTo>
                  <a:pt x="1845926" y="948500"/>
                  <a:pt x="1836198" y="954580"/>
                  <a:pt x="1816742" y="959444"/>
                </a:cubicBezTo>
                <a:cubicBezTo>
                  <a:pt x="1816742" y="949716"/>
                  <a:pt x="1811878" y="944852"/>
                  <a:pt x="1802149" y="944852"/>
                </a:cubicBezTo>
                <a:cubicBezTo>
                  <a:pt x="1802149" y="954580"/>
                  <a:pt x="1797285" y="960660"/>
                  <a:pt x="1787557" y="963092"/>
                </a:cubicBezTo>
                <a:lnTo>
                  <a:pt x="1772965" y="963092"/>
                </a:lnTo>
                <a:cubicBezTo>
                  <a:pt x="1765669" y="963092"/>
                  <a:pt x="1762021" y="957012"/>
                  <a:pt x="1762021" y="944852"/>
                </a:cubicBezTo>
                <a:lnTo>
                  <a:pt x="1743780" y="944852"/>
                </a:lnTo>
                <a:cubicBezTo>
                  <a:pt x="1743780" y="947284"/>
                  <a:pt x="1741348" y="953364"/>
                  <a:pt x="1736484" y="963092"/>
                </a:cubicBezTo>
                <a:lnTo>
                  <a:pt x="1678115" y="944852"/>
                </a:lnTo>
                <a:cubicBezTo>
                  <a:pt x="1673251" y="957012"/>
                  <a:pt x="1661091" y="963092"/>
                  <a:pt x="1641634" y="963092"/>
                </a:cubicBezTo>
                <a:cubicBezTo>
                  <a:pt x="1617314" y="960660"/>
                  <a:pt x="1605153" y="954580"/>
                  <a:pt x="1605153" y="944852"/>
                </a:cubicBezTo>
                <a:lnTo>
                  <a:pt x="1590561" y="952148"/>
                </a:lnTo>
                <a:lnTo>
                  <a:pt x="1583265" y="952148"/>
                </a:lnTo>
                <a:cubicBezTo>
                  <a:pt x="1578401" y="952148"/>
                  <a:pt x="1575969" y="949716"/>
                  <a:pt x="1575969" y="944852"/>
                </a:cubicBezTo>
                <a:cubicBezTo>
                  <a:pt x="1563808" y="959444"/>
                  <a:pt x="1526112" y="970388"/>
                  <a:pt x="1462878" y="977684"/>
                </a:cubicBezTo>
                <a:lnTo>
                  <a:pt x="1430046" y="970388"/>
                </a:lnTo>
                <a:lnTo>
                  <a:pt x="1415453" y="977684"/>
                </a:lnTo>
                <a:cubicBezTo>
                  <a:pt x="1405725" y="972820"/>
                  <a:pt x="1397213" y="970388"/>
                  <a:pt x="1389917" y="970388"/>
                </a:cubicBezTo>
                <a:lnTo>
                  <a:pt x="1375325" y="984981"/>
                </a:lnTo>
                <a:lnTo>
                  <a:pt x="1335196" y="977684"/>
                </a:lnTo>
                <a:lnTo>
                  <a:pt x="1320603" y="984981"/>
                </a:lnTo>
                <a:lnTo>
                  <a:pt x="1320603" y="977684"/>
                </a:lnTo>
                <a:lnTo>
                  <a:pt x="1306011" y="984981"/>
                </a:lnTo>
                <a:lnTo>
                  <a:pt x="1291419" y="977684"/>
                </a:lnTo>
                <a:cubicBezTo>
                  <a:pt x="1291419" y="982548"/>
                  <a:pt x="1275610" y="989844"/>
                  <a:pt x="1243994" y="999573"/>
                </a:cubicBezTo>
                <a:lnTo>
                  <a:pt x="1203865" y="992277"/>
                </a:lnTo>
                <a:lnTo>
                  <a:pt x="1163736" y="999573"/>
                </a:lnTo>
                <a:lnTo>
                  <a:pt x="1163736" y="992277"/>
                </a:lnTo>
                <a:cubicBezTo>
                  <a:pt x="1156440" y="997141"/>
                  <a:pt x="1150360" y="1000789"/>
                  <a:pt x="1145496" y="1003221"/>
                </a:cubicBezTo>
                <a:cubicBezTo>
                  <a:pt x="1140632" y="1005653"/>
                  <a:pt x="1136984" y="1006869"/>
                  <a:pt x="1134551" y="1006869"/>
                </a:cubicBezTo>
                <a:lnTo>
                  <a:pt x="1119959" y="1003221"/>
                </a:lnTo>
                <a:lnTo>
                  <a:pt x="1105367" y="1003221"/>
                </a:lnTo>
                <a:lnTo>
                  <a:pt x="1087127" y="999573"/>
                </a:lnTo>
                <a:cubicBezTo>
                  <a:pt x="1074966" y="1009301"/>
                  <a:pt x="1064022" y="1014165"/>
                  <a:pt x="1054294" y="1014165"/>
                </a:cubicBezTo>
                <a:cubicBezTo>
                  <a:pt x="1049430" y="1009301"/>
                  <a:pt x="1043350" y="1006869"/>
                  <a:pt x="1036054" y="1006869"/>
                </a:cubicBezTo>
                <a:lnTo>
                  <a:pt x="1032405" y="1014165"/>
                </a:lnTo>
                <a:cubicBezTo>
                  <a:pt x="1029973" y="1016597"/>
                  <a:pt x="1026325" y="1019029"/>
                  <a:pt x="1021461" y="1021461"/>
                </a:cubicBezTo>
                <a:lnTo>
                  <a:pt x="992277" y="1017813"/>
                </a:lnTo>
                <a:cubicBezTo>
                  <a:pt x="992277" y="1027541"/>
                  <a:pt x="983765" y="1032406"/>
                  <a:pt x="966740" y="1032406"/>
                </a:cubicBezTo>
                <a:lnTo>
                  <a:pt x="966740" y="1036054"/>
                </a:lnTo>
                <a:cubicBezTo>
                  <a:pt x="966740" y="1050646"/>
                  <a:pt x="975252" y="1067670"/>
                  <a:pt x="992277" y="1087127"/>
                </a:cubicBezTo>
                <a:lnTo>
                  <a:pt x="992277" y="1090775"/>
                </a:lnTo>
                <a:cubicBezTo>
                  <a:pt x="992277" y="1095639"/>
                  <a:pt x="988628" y="1104151"/>
                  <a:pt x="981332" y="1116311"/>
                </a:cubicBezTo>
                <a:cubicBezTo>
                  <a:pt x="988628" y="1118743"/>
                  <a:pt x="992277" y="1124823"/>
                  <a:pt x="992277" y="1134552"/>
                </a:cubicBezTo>
                <a:cubicBezTo>
                  <a:pt x="984981" y="1134552"/>
                  <a:pt x="981332" y="1138200"/>
                  <a:pt x="981332" y="1145496"/>
                </a:cubicBezTo>
                <a:cubicBezTo>
                  <a:pt x="995925" y="1145496"/>
                  <a:pt x="1004437" y="1146712"/>
                  <a:pt x="1006869" y="1149144"/>
                </a:cubicBezTo>
                <a:lnTo>
                  <a:pt x="1003221" y="1160088"/>
                </a:lnTo>
                <a:lnTo>
                  <a:pt x="1003221" y="1229402"/>
                </a:lnTo>
                <a:lnTo>
                  <a:pt x="992277" y="1243994"/>
                </a:lnTo>
                <a:lnTo>
                  <a:pt x="992277" y="1247642"/>
                </a:lnTo>
                <a:lnTo>
                  <a:pt x="1006869" y="1273178"/>
                </a:lnTo>
                <a:lnTo>
                  <a:pt x="1006869" y="1287771"/>
                </a:lnTo>
                <a:lnTo>
                  <a:pt x="1003221" y="1316955"/>
                </a:lnTo>
                <a:cubicBezTo>
                  <a:pt x="1015381" y="1316955"/>
                  <a:pt x="1021461" y="1320603"/>
                  <a:pt x="1021461" y="1327900"/>
                </a:cubicBezTo>
                <a:lnTo>
                  <a:pt x="1021461" y="1382621"/>
                </a:lnTo>
                <a:cubicBezTo>
                  <a:pt x="1021461" y="1389917"/>
                  <a:pt x="1006869" y="1399645"/>
                  <a:pt x="977684" y="1411805"/>
                </a:cubicBezTo>
                <a:cubicBezTo>
                  <a:pt x="977684" y="1428830"/>
                  <a:pt x="987413" y="1443422"/>
                  <a:pt x="1006869" y="1455582"/>
                </a:cubicBezTo>
                <a:lnTo>
                  <a:pt x="1006869" y="1477470"/>
                </a:lnTo>
                <a:lnTo>
                  <a:pt x="966740" y="1517599"/>
                </a:lnTo>
                <a:cubicBezTo>
                  <a:pt x="971604" y="1532192"/>
                  <a:pt x="974036" y="1540704"/>
                  <a:pt x="974036" y="1543136"/>
                </a:cubicBezTo>
                <a:cubicBezTo>
                  <a:pt x="966740" y="1543136"/>
                  <a:pt x="963092" y="1548000"/>
                  <a:pt x="963092" y="1557728"/>
                </a:cubicBezTo>
                <a:lnTo>
                  <a:pt x="963092" y="1561376"/>
                </a:lnTo>
                <a:cubicBezTo>
                  <a:pt x="972820" y="1561376"/>
                  <a:pt x="977684" y="1565024"/>
                  <a:pt x="977684" y="1572321"/>
                </a:cubicBezTo>
                <a:lnTo>
                  <a:pt x="977684" y="1579617"/>
                </a:lnTo>
                <a:lnTo>
                  <a:pt x="966740" y="1597857"/>
                </a:lnTo>
                <a:lnTo>
                  <a:pt x="966740" y="1623394"/>
                </a:lnTo>
                <a:lnTo>
                  <a:pt x="981332" y="1623394"/>
                </a:lnTo>
                <a:cubicBezTo>
                  <a:pt x="981332" y="1618529"/>
                  <a:pt x="984981" y="1611233"/>
                  <a:pt x="992277" y="1601505"/>
                </a:cubicBezTo>
                <a:cubicBezTo>
                  <a:pt x="1009301" y="1608801"/>
                  <a:pt x="1017813" y="1616097"/>
                  <a:pt x="1017813" y="1623394"/>
                </a:cubicBezTo>
                <a:lnTo>
                  <a:pt x="1017813" y="1652578"/>
                </a:lnTo>
                <a:cubicBezTo>
                  <a:pt x="1017813" y="1662306"/>
                  <a:pt x="1012949" y="1667171"/>
                  <a:pt x="1003221" y="1667171"/>
                </a:cubicBezTo>
                <a:lnTo>
                  <a:pt x="1006869" y="1674467"/>
                </a:lnTo>
                <a:lnTo>
                  <a:pt x="1003221" y="1685411"/>
                </a:lnTo>
                <a:lnTo>
                  <a:pt x="1006869" y="1700003"/>
                </a:lnTo>
                <a:lnTo>
                  <a:pt x="1003221" y="1736484"/>
                </a:lnTo>
                <a:lnTo>
                  <a:pt x="1003221" y="1740132"/>
                </a:lnTo>
                <a:cubicBezTo>
                  <a:pt x="1017813" y="1740132"/>
                  <a:pt x="1025109" y="1749860"/>
                  <a:pt x="1025109" y="1769316"/>
                </a:cubicBezTo>
                <a:cubicBezTo>
                  <a:pt x="1015381" y="1779045"/>
                  <a:pt x="1008085" y="1783909"/>
                  <a:pt x="1003221" y="1783909"/>
                </a:cubicBezTo>
                <a:lnTo>
                  <a:pt x="1003221" y="1794853"/>
                </a:lnTo>
                <a:cubicBezTo>
                  <a:pt x="1022677" y="1794853"/>
                  <a:pt x="1032405" y="1800933"/>
                  <a:pt x="1032405" y="1813093"/>
                </a:cubicBezTo>
                <a:cubicBezTo>
                  <a:pt x="1015381" y="1837414"/>
                  <a:pt x="997141" y="1849574"/>
                  <a:pt x="977684" y="1849574"/>
                </a:cubicBezTo>
                <a:lnTo>
                  <a:pt x="977684" y="1853222"/>
                </a:lnTo>
                <a:lnTo>
                  <a:pt x="981332" y="1867815"/>
                </a:lnTo>
                <a:lnTo>
                  <a:pt x="974036" y="1871463"/>
                </a:lnTo>
                <a:lnTo>
                  <a:pt x="966740" y="1871463"/>
                </a:lnTo>
                <a:lnTo>
                  <a:pt x="966740" y="1882407"/>
                </a:lnTo>
                <a:cubicBezTo>
                  <a:pt x="986197" y="1901863"/>
                  <a:pt x="995925" y="1912807"/>
                  <a:pt x="995925" y="1915240"/>
                </a:cubicBezTo>
                <a:lnTo>
                  <a:pt x="995925" y="1926184"/>
                </a:lnTo>
                <a:lnTo>
                  <a:pt x="981332" y="1944424"/>
                </a:lnTo>
                <a:lnTo>
                  <a:pt x="992277" y="1984553"/>
                </a:lnTo>
                <a:lnTo>
                  <a:pt x="981332" y="1988201"/>
                </a:lnTo>
                <a:lnTo>
                  <a:pt x="974036" y="1991849"/>
                </a:lnTo>
                <a:lnTo>
                  <a:pt x="974036" y="1999145"/>
                </a:lnTo>
                <a:cubicBezTo>
                  <a:pt x="988628" y="1999145"/>
                  <a:pt x="999573" y="2011305"/>
                  <a:pt x="1006869" y="2035626"/>
                </a:cubicBezTo>
                <a:lnTo>
                  <a:pt x="1006869" y="2039274"/>
                </a:lnTo>
                <a:lnTo>
                  <a:pt x="948500" y="2108588"/>
                </a:lnTo>
                <a:lnTo>
                  <a:pt x="948500" y="2112236"/>
                </a:lnTo>
                <a:lnTo>
                  <a:pt x="952148" y="2112236"/>
                </a:lnTo>
                <a:cubicBezTo>
                  <a:pt x="964308" y="2112236"/>
                  <a:pt x="978900" y="2103723"/>
                  <a:pt x="995925" y="2086699"/>
                </a:cubicBezTo>
                <a:lnTo>
                  <a:pt x="1003221" y="2086699"/>
                </a:lnTo>
                <a:cubicBezTo>
                  <a:pt x="1012949" y="2089131"/>
                  <a:pt x="1017813" y="2092779"/>
                  <a:pt x="1017813" y="2097643"/>
                </a:cubicBezTo>
                <a:lnTo>
                  <a:pt x="1003221" y="2115884"/>
                </a:lnTo>
                <a:lnTo>
                  <a:pt x="1003221" y="2123180"/>
                </a:lnTo>
                <a:cubicBezTo>
                  <a:pt x="1017813" y="2123180"/>
                  <a:pt x="1025109" y="2128044"/>
                  <a:pt x="1025109" y="2137772"/>
                </a:cubicBezTo>
                <a:cubicBezTo>
                  <a:pt x="1025109" y="2145068"/>
                  <a:pt x="1019029" y="2148716"/>
                  <a:pt x="1006869" y="2148716"/>
                </a:cubicBezTo>
                <a:lnTo>
                  <a:pt x="1017813" y="2156012"/>
                </a:lnTo>
                <a:lnTo>
                  <a:pt x="1006869" y="2192493"/>
                </a:lnTo>
                <a:cubicBezTo>
                  <a:pt x="1016597" y="2192493"/>
                  <a:pt x="1021461" y="2194925"/>
                  <a:pt x="1021461" y="2199789"/>
                </a:cubicBezTo>
                <a:lnTo>
                  <a:pt x="981332" y="2254510"/>
                </a:lnTo>
                <a:cubicBezTo>
                  <a:pt x="995925" y="2254510"/>
                  <a:pt x="1003221" y="2258158"/>
                  <a:pt x="1003221" y="2265455"/>
                </a:cubicBezTo>
                <a:lnTo>
                  <a:pt x="1003221" y="2269103"/>
                </a:lnTo>
                <a:cubicBezTo>
                  <a:pt x="1003221" y="2278831"/>
                  <a:pt x="999573" y="2283695"/>
                  <a:pt x="992277" y="2283695"/>
                </a:cubicBezTo>
                <a:lnTo>
                  <a:pt x="974036" y="2283695"/>
                </a:lnTo>
                <a:lnTo>
                  <a:pt x="966740" y="2305583"/>
                </a:lnTo>
                <a:cubicBezTo>
                  <a:pt x="1003221" y="2305583"/>
                  <a:pt x="1021461" y="2315312"/>
                  <a:pt x="1021461" y="2334768"/>
                </a:cubicBezTo>
                <a:cubicBezTo>
                  <a:pt x="1011733" y="2346928"/>
                  <a:pt x="1006869" y="2361521"/>
                  <a:pt x="1006869" y="2378545"/>
                </a:cubicBezTo>
                <a:lnTo>
                  <a:pt x="1006869" y="2396785"/>
                </a:lnTo>
                <a:lnTo>
                  <a:pt x="1017813" y="2440562"/>
                </a:lnTo>
                <a:cubicBezTo>
                  <a:pt x="1005653" y="2440562"/>
                  <a:pt x="998357" y="2445426"/>
                  <a:pt x="995925" y="2455155"/>
                </a:cubicBezTo>
                <a:lnTo>
                  <a:pt x="995925" y="2524468"/>
                </a:lnTo>
                <a:cubicBezTo>
                  <a:pt x="995925" y="2541492"/>
                  <a:pt x="999573" y="2556085"/>
                  <a:pt x="1006869" y="2568245"/>
                </a:cubicBezTo>
                <a:cubicBezTo>
                  <a:pt x="1006869" y="2577973"/>
                  <a:pt x="998357" y="2592565"/>
                  <a:pt x="981332" y="2612022"/>
                </a:cubicBezTo>
                <a:lnTo>
                  <a:pt x="981332" y="2619318"/>
                </a:lnTo>
                <a:cubicBezTo>
                  <a:pt x="1008085" y="2619318"/>
                  <a:pt x="1021461" y="2624182"/>
                  <a:pt x="1021461" y="2633910"/>
                </a:cubicBezTo>
                <a:lnTo>
                  <a:pt x="1021461" y="2644855"/>
                </a:lnTo>
                <a:cubicBezTo>
                  <a:pt x="1021461" y="2664311"/>
                  <a:pt x="1003221" y="2698359"/>
                  <a:pt x="966740" y="2747001"/>
                </a:cubicBezTo>
                <a:lnTo>
                  <a:pt x="977684" y="2750649"/>
                </a:lnTo>
                <a:lnTo>
                  <a:pt x="974036" y="2787129"/>
                </a:lnTo>
                <a:lnTo>
                  <a:pt x="922963" y="2787129"/>
                </a:lnTo>
                <a:cubicBezTo>
                  <a:pt x="910803" y="2794426"/>
                  <a:pt x="901075" y="2805370"/>
                  <a:pt x="893779" y="2819962"/>
                </a:cubicBezTo>
                <a:cubicBezTo>
                  <a:pt x="905939" y="2844283"/>
                  <a:pt x="912019" y="2858875"/>
                  <a:pt x="912019" y="2863739"/>
                </a:cubicBezTo>
                <a:cubicBezTo>
                  <a:pt x="882834" y="2866171"/>
                  <a:pt x="868242" y="2872251"/>
                  <a:pt x="868242" y="2881979"/>
                </a:cubicBezTo>
                <a:lnTo>
                  <a:pt x="868242" y="2889275"/>
                </a:lnTo>
                <a:lnTo>
                  <a:pt x="879186" y="2889275"/>
                </a:lnTo>
                <a:lnTo>
                  <a:pt x="919315" y="2881979"/>
                </a:lnTo>
                <a:lnTo>
                  <a:pt x="937555" y="2911164"/>
                </a:lnTo>
                <a:cubicBezTo>
                  <a:pt x="927828" y="2923324"/>
                  <a:pt x="919315" y="2934268"/>
                  <a:pt x="912019" y="2943997"/>
                </a:cubicBezTo>
                <a:cubicBezTo>
                  <a:pt x="907155" y="2951293"/>
                  <a:pt x="904723" y="2956157"/>
                  <a:pt x="904723" y="2958589"/>
                </a:cubicBezTo>
                <a:cubicBezTo>
                  <a:pt x="907155" y="2958589"/>
                  <a:pt x="909587" y="2959805"/>
                  <a:pt x="912019" y="2962237"/>
                </a:cubicBezTo>
                <a:cubicBezTo>
                  <a:pt x="916883" y="2964669"/>
                  <a:pt x="920531" y="2968317"/>
                  <a:pt x="922963" y="2973181"/>
                </a:cubicBezTo>
                <a:cubicBezTo>
                  <a:pt x="922963" y="3014526"/>
                  <a:pt x="913235" y="3035199"/>
                  <a:pt x="893779" y="3035199"/>
                </a:cubicBezTo>
                <a:cubicBezTo>
                  <a:pt x="874322" y="3040063"/>
                  <a:pt x="864594" y="3047359"/>
                  <a:pt x="864594" y="3057087"/>
                </a:cubicBezTo>
                <a:cubicBezTo>
                  <a:pt x="874322" y="3057087"/>
                  <a:pt x="879186" y="3059519"/>
                  <a:pt x="879186" y="3064383"/>
                </a:cubicBezTo>
                <a:lnTo>
                  <a:pt x="879186" y="3075327"/>
                </a:lnTo>
                <a:lnTo>
                  <a:pt x="868242" y="3086272"/>
                </a:lnTo>
                <a:cubicBezTo>
                  <a:pt x="877970" y="3086272"/>
                  <a:pt x="885266" y="3096000"/>
                  <a:pt x="890131" y="3115456"/>
                </a:cubicBezTo>
                <a:cubicBezTo>
                  <a:pt x="890131" y="3130049"/>
                  <a:pt x="865810" y="3158017"/>
                  <a:pt x="817169" y="3199362"/>
                </a:cubicBezTo>
                <a:cubicBezTo>
                  <a:pt x="817169" y="3201794"/>
                  <a:pt x="811089" y="3211522"/>
                  <a:pt x="798929" y="3228547"/>
                </a:cubicBezTo>
                <a:lnTo>
                  <a:pt x="809873" y="3246787"/>
                </a:lnTo>
                <a:lnTo>
                  <a:pt x="809873" y="3250435"/>
                </a:lnTo>
                <a:lnTo>
                  <a:pt x="769744" y="3275972"/>
                </a:lnTo>
                <a:lnTo>
                  <a:pt x="769744" y="3283268"/>
                </a:lnTo>
                <a:cubicBezTo>
                  <a:pt x="786768" y="3283268"/>
                  <a:pt x="795281" y="3286916"/>
                  <a:pt x="795281" y="3294212"/>
                </a:cubicBezTo>
                <a:lnTo>
                  <a:pt x="780688" y="3301508"/>
                </a:lnTo>
                <a:lnTo>
                  <a:pt x="762448" y="3301508"/>
                </a:lnTo>
                <a:lnTo>
                  <a:pt x="762448" y="3283268"/>
                </a:lnTo>
                <a:lnTo>
                  <a:pt x="747856" y="3283268"/>
                </a:lnTo>
                <a:lnTo>
                  <a:pt x="751504" y="3323396"/>
                </a:lnTo>
                <a:cubicBezTo>
                  <a:pt x="741775" y="3328261"/>
                  <a:pt x="735695" y="3330693"/>
                  <a:pt x="733263" y="3330693"/>
                </a:cubicBezTo>
                <a:lnTo>
                  <a:pt x="733263" y="3341637"/>
                </a:lnTo>
                <a:lnTo>
                  <a:pt x="747856" y="3341637"/>
                </a:lnTo>
                <a:lnTo>
                  <a:pt x="747856" y="3345285"/>
                </a:lnTo>
                <a:cubicBezTo>
                  <a:pt x="747856" y="3352581"/>
                  <a:pt x="739343" y="3361093"/>
                  <a:pt x="722319" y="3370821"/>
                </a:cubicBezTo>
                <a:lnTo>
                  <a:pt x="711375" y="3367173"/>
                </a:lnTo>
                <a:lnTo>
                  <a:pt x="704079" y="3363525"/>
                </a:lnTo>
                <a:cubicBezTo>
                  <a:pt x="691919" y="3397574"/>
                  <a:pt x="679758" y="3414598"/>
                  <a:pt x="667598" y="3414598"/>
                </a:cubicBezTo>
                <a:lnTo>
                  <a:pt x="667598" y="3443783"/>
                </a:lnTo>
                <a:cubicBezTo>
                  <a:pt x="638413" y="3480264"/>
                  <a:pt x="612877" y="3504584"/>
                  <a:pt x="590988" y="3516745"/>
                </a:cubicBezTo>
                <a:cubicBezTo>
                  <a:pt x="586124" y="3516745"/>
                  <a:pt x="583692" y="3514312"/>
                  <a:pt x="583692" y="3509448"/>
                </a:cubicBezTo>
                <a:cubicBezTo>
                  <a:pt x="564236" y="3516745"/>
                  <a:pt x="521675" y="3542281"/>
                  <a:pt x="456010" y="3586058"/>
                </a:cubicBezTo>
                <a:cubicBezTo>
                  <a:pt x="453577" y="3586058"/>
                  <a:pt x="452362" y="3584842"/>
                  <a:pt x="452362" y="3582410"/>
                </a:cubicBezTo>
                <a:lnTo>
                  <a:pt x="393992" y="3586058"/>
                </a:lnTo>
                <a:lnTo>
                  <a:pt x="383048" y="3586058"/>
                </a:lnTo>
                <a:cubicBezTo>
                  <a:pt x="339271" y="3586058"/>
                  <a:pt x="278470" y="3554441"/>
                  <a:pt x="200644" y="3491208"/>
                </a:cubicBezTo>
                <a:cubicBezTo>
                  <a:pt x="186052" y="3406086"/>
                  <a:pt x="176324" y="3363525"/>
                  <a:pt x="171460" y="3363525"/>
                </a:cubicBezTo>
                <a:cubicBezTo>
                  <a:pt x="166596" y="3363525"/>
                  <a:pt x="160516" y="3356229"/>
                  <a:pt x="153219" y="3341637"/>
                </a:cubicBezTo>
                <a:lnTo>
                  <a:pt x="142275" y="3345285"/>
                </a:lnTo>
                <a:cubicBezTo>
                  <a:pt x="134979" y="3342853"/>
                  <a:pt x="127683" y="3340421"/>
                  <a:pt x="120387" y="3337989"/>
                </a:cubicBezTo>
                <a:cubicBezTo>
                  <a:pt x="115523" y="3335557"/>
                  <a:pt x="113091" y="3333125"/>
                  <a:pt x="113091" y="3330693"/>
                </a:cubicBezTo>
                <a:cubicBezTo>
                  <a:pt x="130115" y="3313668"/>
                  <a:pt x="145923" y="3305156"/>
                  <a:pt x="160516" y="3305156"/>
                </a:cubicBezTo>
                <a:cubicBezTo>
                  <a:pt x="160516" y="3317316"/>
                  <a:pt x="181188" y="3323396"/>
                  <a:pt x="222533" y="3323396"/>
                </a:cubicBezTo>
                <a:cubicBezTo>
                  <a:pt x="222533" y="3318532"/>
                  <a:pt x="198212" y="3306372"/>
                  <a:pt x="149571" y="3286916"/>
                </a:cubicBezTo>
                <a:cubicBezTo>
                  <a:pt x="149571" y="3274755"/>
                  <a:pt x="166596" y="3265027"/>
                  <a:pt x="200644" y="3257731"/>
                </a:cubicBezTo>
                <a:cubicBezTo>
                  <a:pt x="200644" y="3252867"/>
                  <a:pt x="203076" y="3250435"/>
                  <a:pt x="207940" y="3250435"/>
                </a:cubicBezTo>
                <a:lnTo>
                  <a:pt x="251717" y="3250435"/>
                </a:lnTo>
                <a:cubicBezTo>
                  <a:pt x="251717" y="3228547"/>
                  <a:pt x="267526" y="3190850"/>
                  <a:pt x="299142" y="3137345"/>
                </a:cubicBezTo>
                <a:cubicBezTo>
                  <a:pt x="359944" y="3020606"/>
                  <a:pt x="412233" y="2891708"/>
                  <a:pt x="456010" y="2750649"/>
                </a:cubicBezTo>
                <a:cubicBezTo>
                  <a:pt x="456010" y="2745784"/>
                  <a:pt x="463306" y="2736056"/>
                  <a:pt x="477898" y="2721464"/>
                </a:cubicBezTo>
                <a:lnTo>
                  <a:pt x="466954" y="2703224"/>
                </a:lnTo>
                <a:lnTo>
                  <a:pt x="466954" y="2695928"/>
                </a:lnTo>
                <a:cubicBezTo>
                  <a:pt x="483978" y="2659447"/>
                  <a:pt x="492490" y="2607158"/>
                  <a:pt x="492490" y="2539060"/>
                </a:cubicBezTo>
                <a:lnTo>
                  <a:pt x="499786" y="2535412"/>
                </a:lnTo>
                <a:cubicBezTo>
                  <a:pt x="502218" y="2532980"/>
                  <a:pt x="504651" y="2529332"/>
                  <a:pt x="507083" y="2524468"/>
                </a:cubicBezTo>
                <a:cubicBezTo>
                  <a:pt x="504651" y="2487987"/>
                  <a:pt x="499786" y="2469747"/>
                  <a:pt x="492490" y="2469747"/>
                </a:cubicBezTo>
                <a:cubicBezTo>
                  <a:pt x="475466" y="2479475"/>
                  <a:pt x="463306" y="2507444"/>
                  <a:pt x="456010" y="2553653"/>
                </a:cubicBezTo>
                <a:lnTo>
                  <a:pt x="426825" y="2648503"/>
                </a:lnTo>
                <a:lnTo>
                  <a:pt x="437769" y="2663095"/>
                </a:lnTo>
                <a:lnTo>
                  <a:pt x="437769" y="2666743"/>
                </a:lnTo>
                <a:cubicBezTo>
                  <a:pt x="423177" y="2666743"/>
                  <a:pt x="406153" y="2680119"/>
                  <a:pt x="386696" y="2706872"/>
                </a:cubicBezTo>
                <a:lnTo>
                  <a:pt x="368456" y="2706872"/>
                </a:lnTo>
                <a:cubicBezTo>
                  <a:pt x="341703" y="2770105"/>
                  <a:pt x="293062" y="2812666"/>
                  <a:pt x="222533" y="2834554"/>
                </a:cubicBezTo>
                <a:lnTo>
                  <a:pt x="178756" y="2874683"/>
                </a:lnTo>
                <a:cubicBezTo>
                  <a:pt x="117955" y="2874683"/>
                  <a:pt x="87554" y="2862523"/>
                  <a:pt x="87554" y="2838202"/>
                </a:cubicBezTo>
                <a:cubicBezTo>
                  <a:pt x="87554" y="2826042"/>
                  <a:pt x="82690" y="2819962"/>
                  <a:pt x="72962" y="2819962"/>
                </a:cubicBezTo>
                <a:lnTo>
                  <a:pt x="65666" y="2830906"/>
                </a:lnTo>
                <a:cubicBezTo>
                  <a:pt x="24321" y="2782265"/>
                  <a:pt x="3648" y="2736056"/>
                  <a:pt x="3648" y="2692280"/>
                </a:cubicBezTo>
                <a:lnTo>
                  <a:pt x="3648" y="2633910"/>
                </a:lnTo>
                <a:cubicBezTo>
                  <a:pt x="3648" y="2619318"/>
                  <a:pt x="2432" y="2610806"/>
                  <a:pt x="0" y="2608374"/>
                </a:cubicBezTo>
                <a:lnTo>
                  <a:pt x="10944" y="2560949"/>
                </a:lnTo>
                <a:cubicBezTo>
                  <a:pt x="6080" y="2551220"/>
                  <a:pt x="3648" y="2543924"/>
                  <a:pt x="3648" y="2539060"/>
                </a:cubicBezTo>
                <a:cubicBezTo>
                  <a:pt x="8512" y="2522036"/>
                  <a:pt x="13377" y="2505012"/>
                  <a:pt x="18241" y="2487987"/>
                </a:cubicBezTo>
                <a:lnTo>
                  <a:pt x="25537" y="2473395"/>
                </a:lnTo>
                <a:lnTo>
                  <a:pt x="29185" y="2462451"/>
                </a:lnTo>
                <a:lnTo>
                  <a:pt x="29185" y="2451507"/>
                </a:lnTo>
                <a:lnTo>
                  <a:pt x="14593" y="2433266"/>
                </a:lnTo>
                <a:cubicBezTo>
                  <a:pt x="29185" y="2372465"/>
                  <a:pt x="46209" y="2342064"/>
                  <a:pt x="65666" y="2342064"/>
                </a:cubicBezTo>
                <a:cubicBezTo>
                  <a:pt x="70530" y="2346928"/>
                  <a:pt x="77826" y="2349360"/>
                  <a:pt x="87554" y="2349360"/>
                </a:cubicBezTo>
                <a:cubicBezTo>
                  <a:pt x="87554" y="2329904"/>
                  <a:pt x="124035" y="2315312"/>
                  <a:pt x="196996" y="2305583"/>
                </a:cubicBezTo>
                <a:cubicBezTo>
                  <a:pt x="235909" y="2252078"/>
                  <a:pt x="284550" y="2209518"/>
                  <a:pt x="342919" y="2177901"/>
                </a:cubicBezTo>
                <a:cubicBezTo>
                  <a:pt x="364808" y="2177901"/>
                  <a:pt x="397640" y="2159661"/>
                  <a:pt x="441417" y="2123180"/>
                </a:cubicBezTo>
                <a:cubicBezTo>
                  <a:pt x="477898" y="2096427"/>
                  <a:pt x="496138" y="2074539"/>
                  <a:pt x="496138" y="2057515"/>
                </a:cubicBezTo>
                <a:cubicBezTo>
                  <a:pt x="503435" y="2042922"/>
                  <a:pt x="507083" y="2030762"/>
                  <a:pt x="507083" y="2021034"/>
                </a:cubicBezTo>
                <a:cubicBezTo>
                  <a:pt x="507083" y="2018602"/>
                  <a:pt x="504651" y="2012521"/>
                  <a:pt x="499786" y="2002793"/>
                </a:cubicBezTo>
                <a:cubicBezTo>
                  <a:pt x="502218" y="1968745"/>
                  <a:pt x="509515" y="1934696"/>
                  <a:pt x="521675" y="1900647"/>
                </a:cubicBezTo>
                <a:lnTo>
                  <a:pt x="521675" y="1871463"/>
                </a:lnTo>
                <a:lnTo>
                  <a:pt x="507083" y="1853222"/>
                </a:lnTo>
                <a:cubicBezTo>
                  <a:pt x="509515" y="1853222"/>
                  <a:pt x="510731" y="1852006"/>
                  <a:pt x="510731" y="1849574"/>
                </a:cubicBezTo>
                <a:cubicBezTo>
                  <a:pt x="505867" y="1849574"/>
                  <a:pt x="494922" y="1837414"/>
                  <a:pt x="477898" y="1813093"/>
                </a:cubicBezTo>
                <a:lnTo>
                  <a:pt x="466954" y="1831334"/>
                </a:lnTo>
                <a:lnTo>
                  <a:pt x="456010" y="1842278"/>
                </a:lnTo>
                <a:cubicBezTo>
                  <a:pt x="451146" y="1847142"/>
                  <a:pt x="448713" y="1850790"/>
                  <a:pt x="448713" y="1853222"/>
                </a:cubicBezTo>
                <a:cubicBezTo>
                  <a:pt x="451146" y="1860518"/>
                  <a:pt x="452362" y="1866599"/>
                  <a:pt x="452362" y="1871463"/>
                </a:cubicBezTo>
                <a:cubicBezTo>
                  <a:pt x="452362" y="1878759"/>
                  <a:pt x="442633" y="1895783"/>
                  <a:pt x="423177" y="1922536"/>
                </a:cubicBezTo>
                <a:lnTo>
                  <a:pt x="393992" y="1915240"/>
                </a:lnTo>
                <a:lnTo>
                  <a:pt x="386696" y="1915240"/>
                </a:lnTo>
                <a:lnTo>
                  <a:pt x="342919" y="1955368"/>
                </a:lnTo>
                <a:cubicBezTo>
                  <a:pt x="328327" y="1948072"/>
                  <a:pt x="321031" y="1938344"/>
                  <a:pt x="321031" y="1926184"/>
                </a:cubicBezTo>
                <a:lnTo>
                  <a:pt x="310087" y="1926184"/>
                </a:lnTo>
                <a:lnTo>
                  <a:pt x="291846" y="1937128"/>
                </a:lnTo>
                <a:lnTo>
                  <a:pt x="273606" y="1926184"/>
                </a:lnTo>
                <a:lnTo>
                  <a:pt x="262661" y="1926184"/>
                </a:lnTo>
                <a:cubicBezTo>
                  <a:pt x="243205" y="1945640"/>
                  <a:pt x="232261" y="1955368"/>
                  <a:pt x="229829" y="1955368"/>
                </a:cubicBezTo>
                <a:cubicBezTo>
                  <a:pt x="229829" y="1950504"/>
                  <a:pt x="212805" y="1924968"/>
                  <a:pt x="178756" y="1878759"/>
                </a:cubicBezTo>
                <a:cubicBezTo>
                  <a:pt x="117955" y="1788773"/>
                  <a:pt x="87554" y="1706083"/>
                  <a:pt x="87554" y="1630690"/>
                </a:cubicBezTo>
                <a:cubicBezTo>
                  <a:pt x="85122" y="1630690"/>
                  <a:pt x="83906" y="1629474"/>
                  <a:pt x="83906" y="1627042"/>
                </a:cubicBezTo>
                <a:lnTo>
                  <a:pt x="83906" y="1601505"/>
                </a:lnTo>
                <a:cubicBezTo>
                  <a:pt x="83906" y="1582049"/>
                  <a:pt x="80258" y="1552864"/>
                  <a:pt x="72962" y="1513951"/>
                </a:cubicBezTo>
                <a:lnTo>
                  <a:pt x="83906" y="1513951"/>
                </a:lnTo>
                <a:cubicBezTo>
                  <a:pt x="76610" y="1504223"/>
                  <a:pt x="70530" y="1476254"/>
                  <a:pt x="65666" y="1430046"/>
                </a:cubicBezTo>
                <a:cubicBezTo>
                  <a:pt x="68097" y="1427613"/>
                  <a:pt x="77826" y="1426397"/>
                  <a:pt x="94850" y="1426397"/>
                </a:cubicBezTo>
                <a:lnTo>
                  <a:pt x="94850" y="1400861"/>
                </a:lnTo>
                <a:cubicBezTo>
                  <a:pt x="87554" y="1400861"/>
                  <a:pt x="77826" y="1386269"/>
                  <a:pt x="65666" y="1357084"/>
                </a:cubicBezTo>
                <a:cubicBezTo>
                  <a:pt x="77826" y="1291419"/>
                  <a:pt x="127683" y="1258586"/>
                  <a:pt x="215237" y="1258586"/>
                </a:cubicBezTo>
                <a:cubicBezTo>
                  <a:pt x="217669" y="1248858"/>
                  <a:pt x="221317" y="1243994"/>
                  <a:pt x="226181" y="1243994"/>
                </a:cubicBezTo>
                <a:cubicBezTo>
                  <a:pt x="228613" y="1243994"/>
                  <a:pt x="229829" y="1245210"/>
                  <a:pt x="229829" y="1247642"/>
                </a:cubicBezTo>
                <a:lnTo>
                  <a:pt x="244421" y="1243994"/>
                </a:lnTo>
                <a:lnTo>
                  <a:pt x="321031" y="1243994"/>
                </a:lnTo>
                <a:cubicBezTo>
                  <a:pt x="364808" y="1268314"/>
                  <a:pt x="408585" y="1297499"/>
                  <a:pt x="452362" y="1331548"/>
                </a:cubicBezTo>
                <a:cubicBezTo>
                  <a:pt x="452362" y="1338844"/>
                  <a:pt x="451146" y="1342492"/>
                  <a:pt x="448713" y="1342492"/>
                </a:cubicBezTo>
                <a:cubicBezTo>
                  <a:pt x="463306" y="1364380"/>
                  <a:pt x="470602" y="1383837"/>
                  <a:pt x="470602" y="1400861"/>
                </a:cubicBezTo>
                <a:cubicBezTo>
                  <a:pt x="477898" y="1400861"/>
                  <a:pt x="481546" y="1395997"/>
                  <a:pt x="481546" y="1386269"/>
                </a:cubicBezTo>
                <a:lnTo>
                  <a:pt x="477898" y="1357084"/>
                </a:lnTo>
                <a:lnTo>
                  <a:pt x="492490" y="1353436"/>
                </a:lnTo>
                <a:lnTo>
                  <a:pt x="496138" y="1353436"/>
                </a:lnTo>
                <a:cubicBezTo>
                  <a:pt x="503435" y="1353436"/>
                  <a:pt x="508299" y="1364380"/>
                  <a:pt x="510731" y="1386269"/>
                </a:cubicBezTo>
                <a:cubicBezTo>
                  <a:pt x="508299" y="1391133"/>
                  <a:pt x="504651" y="1394781"/>
                  <a:pt x="499786" y="1397213"/>
                </a:cubicBezTo>
                <a:cubicBezTo>
                  <a:pt x="497354" y="1399645"/>
                  <a:pt x="494922" y="1400861"/>
                  <a:pt x="492490" y="1400861"/>
                </a:cubicBezTo>
                <a:lnTo>
                  <a:pt x="492490" y="1419101"/>
                </a:lnTo>
                <a:cubicBezTo>
                  <a:pt x="504651" y="1416669"/>
                  <a:pt x="514379" y="1413021"/>
                  <a:pt x="521675" y="1408157"/>
                </a:cubicBezTo>
                <a:cubicBezTo>
                  <a:pt x="526539" y="1405725"/>
                  <a:pt x="528971" y="1403293"/>
                  <a:pt x="528971" y="1400861"/>
                </a:cubicBezTo>
                <a:cubicBezTo>
                  <a:pt x="528971" y="1323035"/>
                  <a:pt x="532619" y="1239130"/>
                  <a:pt x="539916" y="1149144"/>
                </a:cubicBezTo>
                <a:lnTo>
                  <a:pt x="536267" y="1134552"/>
                </a:lnTo>
                <a:lnTo>
                  <a:pt x="539916" y="1105367"/>
                </a:lnTo>
                <a:cubicBezTo>
                  <a:pt x="532619" y="1056726"/>
                  <a:pt x="527755" y="1028757"/>
                  <a:pt x="525323" y="1021461"/>
                </a:cubicBezTo>
                <a:lnTo>
                  <a:pt x="528971" y="1014165"/>
                </a:lnTo>
                <a:lnTo>
                  <a:pt x="528971" y="1006869"/>
                </a:lnTo>
                <a:cubicBezTo>
                  <a:pt x="494922" y="977684"/>
                  <a:pt x="477898" y="961876"/>
                  <a:pt x="477898" y="959444"/>
                </a:cubicBezTo>
                <a:lnTo>
                  <a:pt x="477898" y="944852"/>
                </a:lnTo>
                <a:lnTo>
                  <a:pt x="481546" y="933908"/>
                </a:lnTo>
                <a:cubicBezTo>
                  <a:pt x="479114" y="933908"/>
                  <a:pt x="476682" y="932691"/>
                  <a:pt x="474250" y="930259"/>
                </a:cubicBezTo>
                <a:lnTo>
                  <a:pt x="466954" y="915667"/>
                </a:lnTo>
                <a:cubicBezTo>
                  <a:pt x="466954" y="903507"/>
                  <a:pt x="471818" y="884050"/>
                  <a:pt x="481546" y="857298"/>
                </a:cubicBezTo>
                <a:cubicBezTo>
                  <a:pt x="476682" y="835410"/>
                  <a:pt x="454793" y="812305"/>
                  <a:pt x="415881" y="787984"/>
                </a:cubicBezTo>
                <a:cubicBezTo>
                  <a:pt x="423177" y="768528"/>
                  <a:pt x="434121" y="751504"/>
                  <a:pt x="448713" y="736911"/>
                </a:cubicBezTo>
                <a:lnTo>
                  <a:pt x="441417" y="722319"/>
                </a:lnTo>
                <a:lnTo>
                  <a:pt x="441417" y="718671"/>
                </a:lnTo>
                <a:cubicBezTo>
                  <a:pt x="460874" y="655438"/>
                  <a:pt x="490058" y="623821"/>
                  <a:pt x="528971" y="623821"/>
                </a:cubicBezTo>
                <a:cubicBezTo>
                  <a:pt x="548427" y="609229"/>
                  <a:pt x="569100" y="601933"/>
                  <a:pt x="590988" y="601933"/>
                </a:cubicBezTo>
                <a:cubicBezTo>
                  <a:pt x="637197" y="635981"/>
                  <a:pt x="662734" y="653006"/>
                  <a:pt x="667598" y="653006"/>
                </a:cubicBezTo>
                <a:lnTo>
                  <a:pt x="678542" y="649358"/>
                </a:lnTo>
                <a:lnTo>
                  <a:pt x="685838" y="649358"/>
                </a:lnTo>
                <a:lnTo>
                  <a:pt x="685838" y="653006"/>
                </a:lnTo>
                <a:cubicBezTo>
                  <a:pt x="768528" y="635981"/>
                  <a:pt x="851218" y="625037"/>
                  <a:pt x="933907" y="620173"/>
                </a:cubicBezTo>
                <a:lnTo>
                  <a:pt x="941204" y="623821"/>
                </a:lnTo>
                <a:lnTo>
                  <a:pt x="948500" y="623821"/>
                </a:lnTo>
                <a:lnTo>
                  <a:pt x="1032405" y="609229"/>
                </a:lnTo>
                <a:lnTo>
                  <a:pt x="1032405" y="620173"/>
                </a:lnTo>
                <a:cubicBezTo>
                  <a:pt x="1034837" y="615309"/>
                  <a:pt x="1067670" y="610445"/>
                  <a:pt x="1130904" y="605581"/>
                </a:cubicBezTo>
                <a:cubicBezTo>
                  <a:pt x="1140632" y="605581"/>
                  <a:pt x="1146712" y="606797"/>
                  <a:pt x="1149144" y="609229"/>
                </a:cubicBezTo>
                <a:cubicBezTo>
                  <a:pt x="1161304" y="606797"/>
                  <a:pt x="1174681" y="605581"/>
                  <a:pt x="1189273" y="605581"/>
                </a:cubicBezTo>
                <a:lnTo>
                  <a:pt x="1273178" y="605581"/>
                </a:lnTo>
                <a:cubicBezTo>
                  <a:pt x="1282907" y="605581"/>
                  <a:pt x="1290203" y="604365"/>
                  <a:pt x="1295067" y="601933"/>
                </a:cubicBezTo>
                <a:cubicBezTo>
                  <a:pt x="1299931" y="604365"/>
                  <a:pt x="1308443" y="605581"/>
                  <a:pt x="1320603" y="605581"/>
                </a:cubicBezTo>
                <a:lnTo>
                  <a:pt x="1331548" y="605581"/>
                </a:lnTo>
                <a:cubicBezTo>
                  <a:pt x="1336412" y="518027"/>
                  <a:pt x="1347356" y="474250"/>
                  <a:pt x="1364380" y="474250"/>
                </a:cubicBezTo>
                <a:cubicBezTo>
                  <a:pt x="1364380" y="449929"/>
                  <a:pt x="1347356" y="413449"/>
                  <a:pt x="1313307" y="364808"/>
                </a:cubicBezTo>
                <a:cubicBezTo>
                  <a:pt x="1313307" y="340487"/>
                  <a:pt x="1301147" y="317383"/>
                  <a:pt x="1276826" y="295494"/>
                </a:cubicBezTo>
                <a:cubicBezTo>
                  <a:pt x="1325467" y="239557"/>
                  <a:pt x="1352220" y="211588"/>
                  <a:pt x="1357084" y="211588"/>
                </a:cubicBezTo>
                <a:lnTo>
                  <a:pt x="1357084" y="218885"/>
                </a:lnTo>
                <a:lnTo>
                  <a:pt x="1444638" y="164163"/>
                </a:lnTo>
                <a:close/>
                <a:moveTo>
                  <a:pt x="7759865" y="138627"/>
                </a:moveTo>
                <a:cubicBezTo>
                  <a:pt x="7789050" y="141059"/>
                  <a:pt x="7809722" y="147139"/>
                  <a:pt x="7821882" y="156867"/>
                </a:cubicBezTo>
                <a:lnTo>
                  <a:pt x="7865659" y="156867"/>
                </a:lnTo>
                <a:cubicBezTo>
                  <a:pt x="7870523" y="156867"/>
                  <a:pt x="7879036" y="159300"/>
                  <a:pt x="7891196" y="164163"/>
                </a:cubicBezTo>
                <a:cubicBezTo>
                  <a:pt x="7910652" y="169028"/>
                  <a:pt x="7931325" y="175108"/>
                  <a:pt x="7953213" y="182404"/>
                </a:cubicBezTo>
                <a:lnTo>
                  <a:pt x="7989694" y="167812"/>
                </a:lnTo>
                <a:cubicBezTo>
                  <a:pt x="7994557" y="167812"/>
                  <a:pt x="8028606" y="171460"/>
                  <a:pt x="8091840" y="178756"/>
                </a:cubicBezTo>
                <a:cubicBezTo>
                  <a:pt x="8091840" y="171460"/>
                  <a:pt x="8094271" y="167812"/>
                  <a:pt x="8099136" y="167812"/>
                </a:cubicBezTo>
                <a:cubicBezTo>
                  <a:pt x="8159937" y="167812"/>
                  <a:pt x="8231682" y="193348"/>
                  <a:pt x="8314372" y="244421"/>
                </a:cubicBezTo>
                <a:cubicBezTo>
                  <a:pt x="8358149" y="254150"/>
                  <a:pt x="8380038" y="263877"/>
                  <a:pt x="8380038" y="273606"/>
                </a:cubicBezTo>
                <a:lnTo>
                  <a:pt x="8380038" y="288198"/>
                </a:lnTo>
                <a:cubicBezTo>
                  <a:pt x="8370309" y="297927"/>
                  <a:pt x="8358149" y="319815"/>
                  <a:pt x="8343557" y="353864"/>
                </a:cubicBezTo>
                <a:cubicBezTo>
                  <a:pt x="8345988" y="356296"/>
                  <a:pt x="8347205" y="362376"/>
                  <a:pt x="8347205" y="372104"/>
                </a:cubicBezTo>
                <a:cubicBezTo>
                  <a:pt x="8337476" y="372104"/>
                  <a:pt x="8326532" y="402504"/>
                  <a:pt x="8314372" y="463306"/>
                </a:cubicBezTo>
                <a:cubicBezTo>
                  <a:pt x="8309508" y="463306"/>
                  <a:pt x="8303428" y="469386"/>
                  <a:pt x="8296132" y="481546"/>
                </a:cubicBezTo>
                <a:lnTo>
                  <a:pt x="8296132" y="561804"/>
                </a:lnTo>
                <a:cubicBezTo>
                  <a:pt x="8286403" y="593421"/>
                  <a:pt x="8281540" y="610445"/>
                  <a:pt x="8281540" y="612877"/>
                </a:cubicBezTo>
                <a:lnTo>
                  <a:pt x="8281540" y="700431"/>
                </a:lnTo>
                <a:lnTo>
                  <a:pt x="8274244" y="740559"/>
                </a:lnTo>
                <a:cubicBezTo>
                  <a:pt x="8279107" y="745424"/>
                  <a:pt x="8281540" y="750288"/>
                  <a:pt x="8281540" y="755152"/>
                </a:cubicBezTo>
                <a:cubicBezTo>
                  <a:pt x="8279107" y="774608"/>
                  <a:pt x="8275459" y="784336"/>
                  <a:pt x="8270595" y="784336"/>
                </a:cubicBezTo>
                <a:cubicBezTo>
                  <a:pt x="8270595" y="794065"/>
                  <a:pt x="8271811" y="807441"/>
                  <a:pt x="8274244" y="824465"/>
                </a:cubicBezTo>
                <a:cubicBezTo>
                  <a:pt x="8276675" y="848786"/>
                  <a:pt x="8280323" y="876754"/>
                  <a:pt x="8285188" y="908371"/>
                </a:cubicBezTo>
                <a:lnTo>
                  <a:pt x="8285188" y="919315"/>
                </a:lnTo>
                <a:cubicBezTo>
                  <a:pt x="8285188" y="929043"/>
                  <a:pt x="8283971" y="936340"/>
                  <a:pt x="8281540" y="941204"/>
                </a:cubicBezTo>
                <a:cubicBezTo>
                  <a:pt x="8296132" y="984981"/>
                  <a:pt x="8303428" y="1010517"/>
                  <a:pt x="8303428" y="1017813"/>
                </a:cubicBezTo>
                <a:lnTo>
                  <a:pt x="8332613" y="1017813"/>
                </a:lnTo>
                <a:cubicBezTo>
                  <a:pt x="8335044" y="1017813"/>
                  <a:pt x="8336261" y="1019029"/>
                  <a:pt x="8336261" y="1021461"/>
                </a:cubicBezTo>
                <a:cubicBezTo>
                  <a:pt x="8350853" y="1016597"/>
                  <a:pt x="8358149" y="1012949"/>
                  <a:pt x="8358149" y="1010517"/>
                </a:cubicBezTo>
                <a:lnTo>
                  <a:pt x="8372742" y="1017813"/>
                </a:lnTo>
                <a:lnTo>
                  <a:pt x="8460295" y="1010517"/>
                </a:lnTo>
                <a:cubicBezTo>
                  <a:pt x="8581897" y="1051862"/>
                  <a:pt x="8642699" y="1099287"/>
                  <a:pt x="8642699" y="1152792"/>
                </a:cubicBezTo>
                <a:cubicBezTo>
                  <a:pt x="8649995" y="1172248"/>
                  <a:pt x="8653643" y="1184408"/>
                  <a:pt x="8653643" y="1189273"/>
                </a:cubicBezTo>
                <a:lnTo>
                  <a:pt x="8646347" y="1189273"/>
                </a:lnTo>
                <a:cubicBezTo>
                  <a:pt x="8646347" y="1196569"/>
                  <a:pt x="8658507" y="1211161"/>
                  <a:pt x="8682828" y="1233050"/>
                </a:cubicBezTo>
                <a:lnTo>
                  <a:pt x="8682828" y="1243994"/>
                </a:lnTo>
                <a:lnTo>
                  <a:pt x="8653643" y="1276827"/>
                </a:lnTo>
                <a:cubicBezTo>
                  <a:pt x="8663371" y="1279259"/>
                  <a:pt x="8668235" y="1284123"/>
                  <a:pt x="8668235" y="1291419"/>
                </a:cubicBezTo>
                <a:lnTo>
                  <a:pt x="8668235" y="1295067"/>
                </a:lnTo>
                <a:cubicBezTo>
                  <a:pt x="8668235" y="1312091"/>
                  <a:pt x="8659723" y="1329116"/>
                  <a:pt x="8642699" y="1346140"/>
                </a:cubicBezTo>
                <a:lnTo>
                  <a:pt x="8642699" y="1364380"/>
                </a:lnTo>
                <a:cubicBezTo>
                  <a:pt x="8613514" y="1388701"/>
                  <a:pt x="8598922" y="1402077"/>
                  <a:pt x="8598922" y="1404509"/>
                </a:cubicBezTo>
                <a:lnTo>
                  <a:pt x="8598922" y="1433694"/>
                </a:lnTo>
                <a:cubicBezTo>
                  <a:pt x="8581897" y="1433694"/>
                  <a:pt x="8566089" y="1455582"/>
                  <a:pt x="8551497" y="1499359"/>
                </a:cubicBezTo>
                <a:cubicBezTo>
                  <a:pt x="8524744" y="1518815"/>
                  <a:pt x="8504072" y="1528544"/>
                  <a:pt x="8489480" y="1528544"/>
                </a:cubicBezTo>
                <a:lnTo>
                  <a:pt x="8474888" y="1524895"/>
                </a:lnTo>
                <a:cubicBezTo>
                  <a:pt x="8457863" y="1532192"/>
                  <a:pt x="8443270" y="1535840"/>
                  <a:pt x="8431111" y="1535840"/>
                </a:cubicBezTo>
                <a:cubicBezTo>
                  <a:pt x="8421382" y="1530976"/>
                  <a:pt x="8415302" y="1528544"/>
                  <a:pt x="8412870" y="1528544"/>
                </a:cubicBezTo>
                <a:cubicBezTo>
                  <a:pt x="8408006" y="1528544"/>
                  <a:pt x="8405574" y="1530976"/>
                  <a:pt x="8405574" y="1535840"/>
                </a:cubicBezTo>
                <a:cubicBezTo>
                  <a:pt x="8376390" y="1533408"/>
                  <a:pt x="8355716" y="1529760"/>
                  <a:pt x="8343557" y="1524895"/>
                </a:cubicBezTo>
                <a:lnTo>
                  <a:pt x="8328965" y="1554080"/>
                </a:lnTo>
                <a:lnTo>
                  <a:pt x="8328965" y="1557728"/>
                </a:lnTo>
                <a:cubicBezTo>
                  <a:pt x="8328965" y="1567456"/>
                  <a:pt x="8330180" y="1575969"/>
                  <a:pt x="8332613" y="1583265"/>
                </a:cubicBezTo>
                <a:lnTo>
                  <a:pt x="8328965" y="1594209"/>
                </a:lnTo>
                <a:lnTo>
                  <a:pt x="8332613" y="1608801"/>
                </a:lnTo>
                <a:lnTo>
                  <a:pt x="8328965" y="1616097"/>
                </a:lnTo>
                <a:lnTo>
                  <a:pt x="8332613" y="1648930"/>
                </a:lnTo>
                <a:lnTo>
                  <a:pt x="8332613" y="1681763"/>
                </a:lnTo>
                <a:lnTo>
                  <a:pt x="8328965" y="1692707"/>
                </a:lnTo>
                <a:cubicBezTo>
                  <a:pt x="8348420" y="1721891"/>
                  <a:pt x="8404358" y="1743780"/>
                  <a:pt x="8496776" y="1758372"/>
                </a:cubicBezTo>
                <a:cubicBezTo>
                  <a:pt x="8557577" y="1772965"/>
                  <a:pt x="8611082" y="1803365"/>
                  <a:pt x="8657291" y="1849574"/>
                </a:cubicBezTo>
                <a:cubicBezTo>
                  <a:pt x="8657291" y="1859302"/>
                  <a:pt x="8663371" y="1869031"/>
                  <a:pt x="8675532" y="1878759"/>
                </a:cubicBezTo>
                <a:cubicBezTo>
                  <a:pt x="8690124" y="1871463"/>
                  <a:pt x="8699851" y="1867815"/>
                  <a:pt x="8704716" y="1867815"/>
                </a:cubicBezTo>
                <a:lnTo>
                  <a:pt x="8690124" y="1849574"/>
                </a:lnTo>
                <a:lnTo>
                  <a:pt x="8690124" y="1842278"/>
                </a:lnTo>
                <a:lnTo>
                  <a:pt x="8701068" y="1834982"/>
                </a:lnTo>
                <a:cubicBezTo>
                  <a:pt x="8691340" y="1834982"/>
                  <a:pt x="8686476" y="1828902"/>
                  <a:pt x="8686476" y="1816741"/>
                </a:cubicBezTo>
                <a:lnTo>
                  <a:pt x="8686476" y="1802149"/>
                </a:lnTo>
                <a:lnTo>
                  <a:pt x="8704716" y="1802149"/>
                </a:lnTo>
                <a:lnTo>
                  <a:pt x="8704716" y="1791205"/>
                </a:lnTo>
                <a:lnTo>
                  <a:pt x="8682828" y="1762020"/>
                </a:lnTo>
                <a:lnTo>
                  <a:pt x="8686476" y="1732836"/>
                </a:lnTo>
                <a:lnTo>
                  <a:pt x="8642699" y="1674467"/>
                </a:lnTo>
                <a:lnTo>
                  <a:pt x="8646347" y="1645282"/>
                </a:lnTo>
                <a:cubicBezTo>
                  <a:pt x="8641482" y="1645282"/>
                  <a:pt x="8635403" y="1637986"/>
                  <a:pt x="8628107" y="1623394"/>
                </a:cubicBezTo>
                <a:lnTo>
                  <a:pt x="8628107" y="1616097"/>
                </a:lnTo>
                <a:cubicBezTo>
                  <a:pt x="8640267" y="1616097"/>
                  <a:pt x="8646347" y="1613665"/>
                  <a:pt x="8646347" y="1608801"/>
                </a:cubicBezTo>
                <a:lnTo>
                  <a:pt x="8646347" y="1601505"/>
                </a:lnTo>
                <a:lnTo>
                  <a:pt x="8628107" y="1568672"/>
                </a:lnTo>
                <a:cubicBezTo>
                  <a:pt x="8640267" y="1517599"/>
                  <a:pt x="8649995" y="1492063"/>
                  <a:pt x="8657291" y="1492063"/>
                </a:cubicBezTo>
                <a:cubicBezTo>
                  <a:pt x="8674315" y="1494495"/>
                  <a:pt x="8682828" y="1496927"/>
                  <a:pt x="8682828" y="1499359"/>
                </a:cubicBezTo>
                <a:lnTo>
                  <a:pt x="8690124" y="1495711"/>
                </a:lnTo>
                <a:lnTo>
                  <a:pt x="8744845" y="1499359"/>
                </a:lnTo>
                <a:cubicBezTo>
                  <a:pt x="8771597" y="1499359"/>
                  <a:pt x="8795918" y="1483551"/>
                  <a:pt x="8817806" y="1451934"/>
                </a:cubicBezTo>
                <a:cubicBezTo>
                  <a:pt x="8820238" y="1451934"/>
                  <a:pt x="8821454" y="1454366"/>
                  <a:pt x="8821454" y="1459230"/>
                </a:cubicBezTo>
                <a:lnTo>
                  <a:pt x="8832399" y="1451934"/>
                </a:lnTo>
                <a:lnTo>
                  <a:pt x="8865231" y="1451934"/>
                </a:lnTo>
                <a:lnTo>
                  <a:pt x="8952785" y="1521247"/>
                </a:lnTo>
                <a:lnTo>
                  <a:pt x="9259224" y="1499359"/>
                </a:lnTo>
                <a:lnTo>
                  <a:pt x="9259224" y="1506655"/>
                </a:lnTo>
                <a:cubicBezTo>
                  <a:pt x="9264087" y="1501791"/>
                  <a:pt x="9273816" y="1499359"/>
                  <a:pt x="9288408" y="1499359"/>
                </a:cubicBezTo>
                <a:lnTo>
                  <a:pt x="9288408" y="1495711"/>
                </a:lnTo>
                <a:cubicBezTo>
                  <a:pt x="9288408" y="1493279"/>
                  <a:pt x="9287193" y="1485983"/>
                  <a:pt x="9284760" y="1473822"/>
                </a:cubicBezTo>
                <a:cubicBezTo>
                  <a:pt x="9282328" y="1461662"/>
                  <a:pt x="9279896" y="1444638"/>
                  <a:pt x="9277464" y="1422749"/>
                </a:cubicBezTo>
                <a:lnTo>
                  <a:pt x="9277464" y="1353436"/>
                </a:lnTo>
                <a:lnTo>
                  <a:pt x="9273816" y="1353436"/>
                </a:lnTo>
                <a:cubicBezTo>
                  <a:pt x="9273816" y="1387485"/>
                  <a:pt x="9239768" y="1414237"/>
                  <a:pt x="9171670" y="1433694"/>
                </a:cubicBezTo>
                <a:cubicBezTo>
                  <a:pt x="9125461" y="1426397"/>
                  <a:pt x="9082900" y="1422749"/>
                  <a:pt x="9043987" y="1422749"/>
                </a:cubicBezTo>
                <a:cubicBezTo>
                  <a:pt x="9024531" y="1415453"/>
                  <a:pt x="9007506" y="1400861"/>
                  <a:pt x="8992914" y="1378973"/>
                </a:cubicBezTo>
                <a:lnTo>
                  <a:pt x="8985618" y="1378973"/>
                </a:lnTo>
                <a:cubicBezTo>
                  <a:pt x="8973458" y="1378973"/>
                  <a:pt x="8966162" y="1380189"/>
                  <a:pt x="8963729" y="1382621"/>
                </a:cubicBezTo>
                <a:lnTo>
                  <a:pt x="8945489" y="1378973"/>
                </a:lnTo>
                <a:cubicBezTo>
                  <a:pt x="8906576" y="1378973"/>
                  <a:pt x="8873744" y="1387485"/>
                  <a:pt x="8846991" y="1404509"/>
                </a:cubicBezTo>
                <a:cubicBezTo>
                  <a:pt x="8837263" y="1404509"/>
                  <a:pt x="8806862" y="1371676"/>
                  <a:pt x="8755789" y="1306011"/>
                </a:cubicBezTo>
                <a:cubicBezTo>
                  <a:pt x="8746061" y="1306011"/>
                  <a:pt x="8731469" y="1280475"/>
                  <a:pt x="8712012" y="1229402"/>
                </a:cubicBezTo>
                <a:cubicBezTo>
                  <a:pt x="8707148" y="1229402"/>
                  <a:pt x="8694988" y="1203865"/>
                  <a:pt x="8675532" y="1152792"/>
                </a:cubicBezTo>
                <a:cubicBezTo>
                  <a:pt x="8653643" y="1152792"/>
                  <a:pt x="8641482" y="1133336"/>
                  <a:pt x="8639051" y="1094423"/>
                </a:cubicBezTo>
                <a:lnTo>
                  <a:pt x="8642699" y="1079830"/>
                </a:lnTo>
                <a:lnTo>
                  <a:pt x="8642699" y="1072535"/>
                </a:lnTo>
                <a:cubicBezTo>
                  <a:pt x="8635403" y="1072535"/>
                  <a:pt x="8629322" y="1060374"/>
                  <a:pt x="8624459" y="1036054"/>
                </a:cubicBezTo>
                <a:lnTo>
                  <a:pt x="8628107" y="1036054"/>
                </a:lnTo>
                <a:cubicBezTo>
                  <a:pt x="8611082" y="999573"/>
                  <a:pt x="8591626" y="971604"/>
                  <a:pt x="8569738" y="952148"/>
                </a:cubicBezTo>
                <a:lnTo>
                  <a:pt x="8569738" y="948500"/>
                </a:lnTo>
                <a:cubicBezTo>
                  <a:pt x="8569738" y="943636"/>
                  <a:pt x="8574601" y="941204"/>
                  <a:pt x="8584330" y="941204"/>
                </a:cubicBezTo>
                <a:lnTo>
                  <a:pt x="8555145" y="901075"/>
                </a:lnTo>
                <a:lnTo>
                  <a:pt x="8562441" y="857298"/>
                </a:lnTo>
                <a:lnTo>
                  <a:pt x="8540553" y="842706"/>
                </a:lnTo>
                <a:lnTo>
                  <a:pt x="8551497" y="813521"/>
                </a:lnTo>
                <a:cubicBezTo>
                  <a:pt x="8529609" y="740559"/>
                  <a:pt x="8518665" y="693135"/>
                  <a:pt x="8518665" y="671246"/>
                </a:cubicBezTo>
                <a:cubicBezTo>
                  <a:pt x="8550280" y="654222"/>
                  <a:pt x="8566089" y="623821"/>
                  <a:pt x="8566089" y="580044"/>
                </a:cubicBezTo>
                <a:lnTo>
                  <a:pt x="8569738" y="580044"/>
                </a:lnTo>
                <a:cubicBezTo>
                  <a:pt x="8601353" y="580044"/>
                  <a:pt x="8634186" y="593421"/>
                  <a:pt x="8668235" y="620173"/>
                </a:cubicBezTo>
                <a:cubicBezTo>
                  <a:pt x="8682828" y="620173"/>
                  <a:pt x="8690124" y="622605"/>
                  <a:pt x="8690124" y="627469"/>
                </a:cubicBezTo>
                <a:cubicBezTo>
                  <a:pt x="8743628" y="590988"/>
                  <a:pt x="8815374" y="564236"/>
                  <a:pt x="8905360" y="547211"/>
                </a:cubicBezTo>
                <a:lnTo>
                  <a:pt x="8919952" y="547211"/>
                </a:lnTo>
                <a:cubicBezTo>
                  <a:pt x="8966162" y="547211"/>
                  <a:pt x="9017235" y="588556"/>
                  <a:pt x="9073172" y="671246"/>
                </a:cubicBezTo>
                <a:cubicBezTo>
                  <a:pt x="9099924" y="693135"/>
                  <a:pt x="9138837" y="772176"/>
                  <a:pt x="9189910" y="908371"/>
                </a:cubicBezTo>
                <a:lnTo>
                  <a:pt x="9273816" y="1262234"/>
                </a:lnTo>
                <a:lnTo>
                  <a:pt x="9273816" y="1265882"/>
                </a:lnTo>
                <a:lnTo>
                  <a:pt x="9277464" y="1265882"/>
                </a:lnTo>
                <a:lnTo>
                  <a:pt x="9277464" y="1072535"/>
                </a:lnTo>
                <a:cubicBezTo>
                  <a:pt x="9277464" y="1031190"/>
                  <a:pt x="9258008" y="989844"/>
                  <a:pt x="9219095" y="948500"/>
                </a:cubicBezTo>
                <a:cubicBezTo>
                  <a:pt x="9219095" y="943636"/>
                  <a:pt x="9221527" y="941204"/>
                  <a:pt x="9226391" y="941204"/>
                </a:cubicBezTo>
                <a:lnTo>
                  <a:pt x="9219095" y="908371"/>
                </a:lnTo>
                <a:lnTo>
                  <a:pt x="9219095" y="904723"/>
                </a:lnTo>
                <a:lnTo>
                  <a:pt x="9222743" y="897427"/>
                </a:lnTo>
                <a:cubicBezTo>
                  <a:pt x="9225175" y="894995"/>
                  <a:pt x="9228823" y="892563"/>
                  <a:pt x="9233687" y="890131"/>
                </a:cubicBezTo>
                <a:cubicBezTo>
                  <a:pt x="9233687" y="863378"/>
                  <a:pt x="9219095" y="835410"/>
                  <a:pt x="9189910" y="806225"/>
                </a:cubicBezTo>
                <a:cubicBezTo>
                  <a:pt x="9189910" y="784336"/>
                  <a:pt x="9199639" y="767312"/>
                  <a:pt x="9219095" y="755152"/>
                </a:cubicBezTo>
                <a:cubicBezTo>
                  <a:pt x="9226391" y="755152"/>
                  <a:pt x="9239768" y="760016"/>
                  <a:pt x="9259224" y="769744"/>
                </a:cubicBezTo>
                <a:lnTo>
                  <a:pt x="9259224" y="667598"/>
                </a:lnTo>
                <a:lnTo>
                  <a:pt x="9226391" y="448714"/>
                </a:lnTo>
                <a:lnTo>
                  <a:pt x="9226391" y="357512"/>
                </a:lnTo>
                <a:cubicBezTo>
                  <a:pt x="9180182" y="308871"/>
                  <a:pt x="9157077" y="276038"/>
                  <a:pt x="9157077" y="259013"/>
                </a:cubicBezTo>
                <a:lnTo>
                  <a:pt x="9157077" y="244421"/>
                </a:lnTo>
                <a:cubicBezTo>
                  <a:pt x="9169237" y="244421"/>
                  <a:pt x="9181398" y="234693"/>
                  <a:pt x="9193558" y="215237"/>
                </a:cubicBezTo>
                <a:lnTo>
                  <a:pt x="9219095" y="182404"/>
                </a:lnTo>
                <a:lnTo>
                  <a:pt x="9270168" y="196996"/>
                </a:lnTo>
                <a:lnTo>
                  <a:pt x="9310297" y="215237"/>
                </a:lnTo>
                <a:cubicBezTo>
                  <a:pt x="9315160" y="215237"/>
                  <a:pt x="9317593" y="212804"/>
                  <a:pt x="9317593" y="207940"/>
                </a:cubicBezTo>
                <a:cubicBezTo>
                  <a:pt x="9322457" y="207940"/>
                  <a:pt x="9416091" y="233477"/>
                  <a:pt x="9598495" y="284550"/>
                </a:cubicBezTo>
                <a:lnTo>
                  <a:pt x="9631327" y="273606"/>
                </a:lnTo>
                <a:cubicBezTo>
                  <a:pt x="9643487" y="280902"/>
                  <a:pt x="9649568" y="285766"/>
                  <a:pt x="9649568" y="288198"/>
                </a:cubicBezTo>
                <a:lnTo>
                  <a:pt x="9660512" y="284550"/>
                </a:lnTo>
                <a:lnTo>
                  <a:pt x="9664160" y="284550"/>
                </a:lnTo>
                <a:cubicBezTo>
                  <a:pt x="9802786" y="304006"/>
                  <a:pt x="9872101" y="334407"/>
                  <a:pt x="9872101" y="375752"/>
                </a:cubicBezTo>
                <a:cubicBezTo>
                  <a:pt x="9879397" y="375752"/>
                  <a:pt x="9883044" y="386696"/>
                  <a:pt x="9883044" y="408585"/>
                </a:cubicBezTo>
                <a:cubicBezTo>
                  <a:pt x="9883044" y="464522"/>
                  <a:pt x="9873316" y="492490"/>
                  <a:pt x="9853860" y="492490"/>
                </a:cubicBezTo>
                <a:lnTo>
                  <a:pt x="9864805" y="580044"/>
                </a:lnTo>
                <a:lnTo>
                  <a:pt x="9861156" y="612877"/>
                </a:lnTo>
                <a:lnTo>
                  <a:pt x="9864805" y="642062"/>
                </a:lnTo>
                <a:lnTo>
                  <a:pt x="9824676" y="813521"/>
                </a:lnTo>
                <a:cubicBezTo>
                  <a:pt x="9831972" y="813521"/>
                  <a:pt x="9835619" y="815953"/>
                  <a:pt x="9835619" y="820817"/>
                </a:cubicBezTo>
                <a:lnTo>
                  <a:pt x="9828323" y="864594"/>
                </a:lnTo>
                <a:cubicBezTo>
                  <a:pt x="9833187" y="891347"/>
                  <a:pt x="9835619" y="905939"/>
                  <a:pt x="9835619" y="908371"/>
                </a:cubicBezTo>
                <a:lnTo>
                  <a:pt x="9824676" y="919315"/>
                </a:lnTo>
                <a:lnTo>
                  <a:pt x="9828323" y="948500"/>
                </a:lnTo>
                <a:lnTo>
                  <a:pt x="9828323" y="999573"/>
                </a:lnTo>
                <a:lnTo>
                  <a:pt x="9824676" y="1017813"/>
                </a:lnTo>
                <a:lnTo>
                  <a:pt x="9824676" y="1032406"/>
                </a:lnTo>
                <a:cubicBezTo>
                  <a:pt x="9822243" y="1039702"/>
                  <a:pt x="9821027" y="1044566"/>
                  <a:pt x="9821027" y="1046998"/>
                </a:cubicBezTo>
                <a:lnTo>
                  <a:pt x="9821027" y="1057942"/>
                </a:lnTo>
                <a:cubicBezTo>
                  <a:pt x="9867236" y="972820"/>
                  <a:pt x="9911013" y="930259"/>
                  <a:pt x="9952357" y="930259"/>
                </a:cubicBezTo>
                <a:cubicBezTo>
                  <a:pt x="9969382" y="874322"/>
                  <a:pt x="9981543" y="846354"/>
                  <a:pt x="9988839" y="846354"/>
                </a:cubicBezTo>
                <a:cubicBezTo>
                  <a:pt x="9998567" y="853650"/>
                  <a:pt x="10008295" y="857298"/>
                  <a:pt x="10018023" y="857298"/>
                </a:cubicBezTo>
                <a:cubicBezTo>
                  <a:pt x="10047207" y="791632"/>
                  <a:pt x="10084904" y="695567"/>
                  <a:pt x="10131114" y="569100"/>
                </a:cubicBezTo>
                <a:cubicBezTo>
                  <a:pt x="10177323" y="510731"/>
                  <a:pt x="10218668" y="481546"/>
                  <a:pt x="10255148" y="481546"/>
                </a:cubicBezTo>
                <a:lnTo>
                  <a:pt x="10266092" y="481546"/>
                </a:lnTo>
                <a:cubicBezTo>
                  <a:pt x="10297710" y="481546"/>
                  <a:pt x="10332974" y="498571"/>
                  <a:pt x="10371886" y="532619"/>
                </a:cubicBezTo>
                <a:lnTo>
                  <a:pt x="10390127" y="525323"/>
                </a:lnTo>
                <a:cubicBezTo>
                  <a:pt x="10504433" y="549644"/>
                  <a:pt x="10561586" y="567884"/>
                  <a:pt x="10561586" y="580044"/>
                </a:cubicBezTo>
                <a:cubicBezTo>
                  <a:pt x="10607795" y="601933"/>
                  <a:pt x="10651573" y="640845"/>
                  <a:pt x="10692917" y="696783"/>
                </a:cubicBezTo>
                <a:cubicBezTo>
                  <a:pt x="10724533" y="742992"/>
                  <a:pt x="10740342" y="781904"/>
                  <a:pt x="10740342" y="813521"/>
                </a:cubicBezTo>
                <a:lnTo>
                  <a:pt x="10740342" y="831761"/>
                </a:lnTo>
                <a:cubicBezTo>
                  <a:pt x="10737909" y="836625"/>
                  <a:pt x="10735478" y="842706"/>
                  <a:pt x="10733046" y="850002"/>
                </a:cubicBezTo>
                <a:cubicBezTo>
                  <a:pt x="10728182" y="862162"/>
                  <a:pt x="10724533" y="875538"/>
                  <a:pt x="10722101" y="890131"/>
                </a:cubicBezTo>
                <a:lnTo>
                  <a:pt x="10725750" y="901075"/>
                </a:lnTo>
                <a:cubicBezTo>
                  <a:pt x="10677108" y="925396"/>
                  <a:pt x="10652788" y="944852"/>
                  <a:pt x="10652788" y="959444"/>
                </a:cubicBezTo>
                <a:cubicBezTo>
                  <a:pt x="10652788" y="978900"/>
                  <a:pt x="10596852" y="1028757"/>
                  <a:pt x="10484977" y="1109015"/>
                </a:cubicBezTo>
                <a:cubicBezTo>
                  <a:pt x="10463088" y="1109015"/>
                  <a:pt x="10443632" y="1124823"/>
                  <a:pt x="10426607" y="1156440"/>
                </a:cubicBezTo>
                <a:cubicBezTo>
                  <a:pt x="10382831" y="1156440"/>
                  <a:pt x="10348782" y="1177112"/>
                  <a:pt x="10324461" y="1218457"/>
                </a:cubicBezTo>
                <a:cubicBezTo>
                  <a:pt x="10305006" y="1237914"/>
                  <a:pt x="10264877" y="1256154"/>
                  <a:pt x="10204075" y="1273178"/>
                </a:cubicBezTo>
                <a:cubicBezTo>
                  <a:pt x="10204075" y="1290203"/>
                  <a:pt x="10165162" y="1308443"/>
                  <a:pt x="10087336" y="1327900"/>
                </a:cubicBezTo>
                <a:lnTo>
                  <a:pt x="10065448" y="1324252"/>
                </a:lnTo>
                <a:lnTo>
                  <a:pt x="10043560" y="1324252"/>
                </a:lnTo>
                <a:lnTo>
                  <a:pt x="10010727" y="1320603"/>
                </a:lnTo>
                <a:cubicBezTo>
                  <a:pt x="9981543" y="1337628"/>
                  <a:pt x="9957222" y="1346140"/>
                  <a:pt x="9937765" y="1346140"/>
                </a:cubicBezTo>
                <a:cubicBezTo>
                  <a:pt x="9898852" y="1346140"/>
                  <a:pt x="9850211" y="1318171"/>
                  <a:pt x="9791843" y="1262234"/>
                </a:cubicBezTo>
                <a:lnTo>
                  <a:pt x="9791843" y="1258586"/>
                </a:lnTo>
                <a:cubicBezTo>
                  <a:pt x="9786979" y="1258586"/>
                  <a:pt x="9778466" y="1264666"/>
                  <a:pt x="9766306" y="1276827"/>
                </a:cubicBezTo>
                <a:lnTo>
                  <a:pt x="9773602" y="1291419"/>
                </a:lnTo>
                <a:lnTo>
                  <a:pt x="9762658" y="1295067"/>
                </a:lnTo>
                <a:lnTo>
                  <a:pt x="9780898" y="1419101"/>
                </a:lnTo>
                <a:lnTo>
                  <a:pt x="9780898" y="1437342"/>
                </a:lnTo>
                <a:cubicBezTo>
                  <a:pt x="9790627" y="1437342"/>
                  <a:pt x="9795490" y="1440990"/>
                  <a:pt x="9795490" y="1448286"/>
                </a:cubicBezTo>
                <a:lnTo>
                  <a:pt x="9806435" y="1437342"/>
                </a:lnTo>
                <a:lnTo>
                  <a:pt x="9853860" y="1437342"/>
                </a:lnTo>
                <a:cubicBezTo>
                  <a:pt x="9863588" y="1437342"/>
                  <a:pt x="9872101" y="1436126"/>
                  <a:pt x="9879397" y="1433694"/>
                </a:cubicBezTo>
                <a:cubicBezTo>
                  <a:pt x="9881829" y="1436126"/>
                  <a:pt x="9889125" y="1437342"/>
                  <a:pt x="9901285" y="1437342"/>
                </a:cubicBezTo>
                <a:cubicBezTo>
                  <a:pt x="9911013" y="1437342"/>
                  <a:pt x="9915877" y="1436126"/>
                  <a:pt x="9915877" y="1433694"/>
                </a:cubicBezTo>
                <a:lnTo>
                  <a:pt x="9945061" y="1437342"/>
                </a:lnTo>
                <a:cubicBezTo>
                  <a:pt x="10117737" y="1437342"/>
                  <a:pt x="10233260" y="1450718"/>
                  <a:pt x="10291629" y="1477470"/>
                </a:cubicBezTo>
                <a:cubicBezTo>
                  <a:pt x="10296492" y="1472606"/>
                  <a:pt x="10303788" y="1470175"/>
                  <a:pt x="10313517" y="1470175"/>
                </a:cubicBezTo>
                <a:lnTo>
                  <a:pt x="10320814" y="1470175"/>
                </a:lnTo>
                <a:cubicBezTo>
                  <a:pt x="10432689" y="1513951"/>
                  <a:pt x="10500784" y="1571105"/>
                  <a:pt x="10525106" y="1641634"/>
                </a:cubicBezTo>
                <a:cubicBezTo>
                  <a:pt x="10537266" y="1663522"/>
                  <a:pt x="10549427" y="1674467"/>
                  <a:pt x="10561586" y="1674467"/>
                </a:cubicBezTo>
                <a:cubicBezTo>
                  <a:pt x="10602930" y="1713379"/>
                  <a:pt x="10623604" y="1760804"/>
                  <a:pt x="10623604" y="1816741"/>
                </a:cubicBezTo>
                <a:cubicBezTo>
                  <a:pt x="10630900" y="1816741"/>
                  <a:pt x="10634548" y="1832550"/>
                  <a:pt x="10634548" y="1864167"/>
                </a:cubicBezTo>
                <a:lnTo>
                  <a:pt x="10634548" y="1867815"/>
                </a:lnTo>
                <a:lnTo>
                  <a:pt x="10630900" y="1878759"/>
                </a:lnTo>
                <a:cubicBezTo>
                  <a:pt x="10638196" y="1878759"/>
                  <a:pt x="10641844" y="1883623"/>
                  <a:pt x="10641844" y="1893351"/>
                </a:cubicBezTo>
                <a:lnTo>
                  <a:pt x="10641844" y="1926184"/>
                </a:lnTo>
                <a:lnTo>
                  <a:pt x="10634548" y="1955368"/>
                </a:lnTo>
                <a:cubicBezTo>
                  <a:pt x="10644277" y="1955368"/>
                  <a:pt x="10649140" y="1959017"/>
                  <a:pt x="10649140" y="1966313"/>
                </a:cubicBezTo>
                <a:cubicBezTo>
                  <a:pt x="10649140" y="1971177"/>
                  <a:pt x="10646708" y="1973609"/>
                  <a:pt x="10641844" y="1973609"/>
                </a:cubicBezTo>
                <a:lnTo>
                  <a:pt x="10649140" y="1984553"/>
                </a:lnTo>
                <a:lnTo>
                  <a:pt x="10649140" y="2010090"/>
                </a:lnTo>
                <a:cubicBezTo>
                  <a:pt x="10649140" y="2014954"/>
                  <a:pt x="10646708" y="2017386"/>
                  <a:pt x="10641844" y="2017386"/>
                </a:cubicBezTo>
                <a:cubicBezTo>
                  <a:pt x="10649140" y="2034410"/>
                  <a:pt x="10652788" y="2051434"/>
                  <a:pt x="10652788" y="2068459"/>
                </a:cubicBezTo>
                <a:cubicBezTo>
                  <a:pt x="10652788" y="2070891"/>
                  <a:pt x="10651573" y="2072107"/>
                  <a:pt x="10649140" y="2072107"/>
                </a:cubicBezTo>
                <a:lnTo>
                  <a:pt x="10652788" y="2119532"/>
                </a:lnTo>
                <a:lnTo>
                  <a:pt x="10652788" y="2207085"/>
                </a:lnTo>
                <a:cubicBezTo>
                  <a:pt x="10652788" y="2209518"/>
                  <a:pt x="10651573" y="2210734"/>
                  <a:pt x="10649140" y="2210734"/>
                </a:cubicBezTo>
                <a:cubicBezTo>
                  <a:pt x="10651573" y="2213166"/>
                  <a:pt x="10655220" y="2241134"/>
                  <a:pt x="10660084" y="2294639"/>
                </a:cubicBezTo>
                <a:lnTo>
                  <a:pt x="10652788" y="2323824"/>
                </a:lnTo>
                <a:lnTo>
                  <a:pt x="10660084" y="2334768"/>
                </a:lnTo>
                <a:cubicBezTo>
                  <a:pt x="10660084" y="2346928"/>
                  <a:pt x="10654004" y="2362737"/>
                  <a:pt x="10641844" y="2382193"/>
                </a:cubicBezTo>
                <a:lnTo>
                  <a:pt x="10649140" y="2422322"/>
                </a:lnTo>
                <a:cubicBezTo>
                  <a:pt x="10639412" y="2422322"/>
                  <a:pt x="10634548" y="2428402"/>
                  <a:pt x="10634548" y="2440562"/>
                </a:cubicBezTo>
                <a:cubicBezTo>
                  <a:pt x="10644277" y="2462451"/>
                  <a:pt x="10649140" y="2475827"/>
                  <a:pt x="10649140" y="2480691"/>
                </a:cubicBezTo>
                <a:lnTo>
                  <a:pt x="10641844" y="2498932"/>
                </a:lnTo>
                <a:cubicBezTo>
                  <a:pt x="10646708" y="2503796"/>
                  <a:pt x="10649140" y="2511092"/>
                  <a:pt x="10649140" y="2520820"/>
                </a:cubicBezTo>
                <a:lnTo>
                  <a:pt x="10641844" y="2520820"/>
                </a:lnTo>
                <a:cubicBezTo>
                  <a:pt x="10646708" y="2530548"/>
                  <a:pt x="10649140" y="2536628"/>
                  <a:pt x="10649140" y="2539060"/>
                </a:cubicBezTo>
                <a:cubicBezTo>
                  <a:pt x="10646708" y="2543924"/>
                  <a:pt x="10644277" y="2551220"/>
                  <a:pt x="10641844" y="2560949"/>
                </a:cubicBezTo>
                <a:cubicBezTo>
                  <a:pt x="10646708" y="2577973"/>
                  <a:pt x="10649140" y="2587701"/>
                  <a:pt x="10649140" y="2590134"/>
                </a:cubicBezTo>
                <a:lnTo>
                  <a:pt x="10641844" y="2590134"/>
                </a:lnTo>
                <a:lnTo>
                  <a:pt x="10649140" y="2601078"/>
                </a:lnTo>
                <a:cubicBezTo>
                  <a:pt x="10644277" y="2613238"/>
                  <a:pt x="10640628" y="2624182"/>
                  <a:pt x="10638196" y="2633910"/>
                </a:cubicBezTo>
                <a:cubicBezTo>
                  <a:pt x="10635763" y="2641207"/>
                  <a:pt x="10634548" y="2646071"/>
                  <a:pt x="10634548" y="2648503"/>
                </a:cubicBezTo>
                <a:lnTo>
                  <a:pt x="10634548" y="2681335"/>
                </a:lnTo>
                <a:cubicBezTo>
                  <a:pt x="10634548" y="2691063"/>
                  <a:pt x="10639412" y="2695928"/>
                  <a:pt x="10649140" y="2695928"/>
                </a:cubicBezTo>
                <a:cubicBezTo>
                  <a:pt x="10649140" y="2698359"/>
                  <a:pt x="10647924" y="2706872"/>
                  <a:pt x="10645492" y="2721464"/>
                </a:cubicBezTo>
                <a:lnTo>
                  <a:pt x="10638196" y="2747001"/>
                </a:lnTo>
                <a:lnTo>
                  <a:pt x="10630900" y="2783481"/>
                </a:lnTo>
                <a:lnTo>
                  <a:pt x="10634548" y="2794426"/>
                </a:lnTo>
                <a:cubicBezTo>
                  <a:pt x="10634548" y="2809018"/>
                  <a:pt x="10626036" y="2828474"/>
                  <a:pt x="10609011" y="2852795"/>
                </a:cubicBezTo>
                <a:lnTo>
                  <a:pt x="10619955" y="2885627"/>
                </a:lnTo>
                <a:cubicBezTo>
                  <a:pt x="10612659" y="2888060"/>
                  <a:pt x="10593203" y="2930620"/>
                  <a:pt x="10561586" y="3013310"/>
                </a:cubicBezTo>
                <a:cubicBezTo>
                  <a:pt x="10542131" y="3013310"/>
                  <a:pt x="10516594" y="3037631"/>
                  <a:pt x="10484977" y="3086272"/>
                </a:cubicBezTo>
                <a:cubicBezTo>
                  <a:pt x="10467953" y="3100864"/>
                  <a:pt x="10455792" y="3127616"/>
                  <a:pt x="10448496" y="3166529"/>
                </a:cubicBezTo>
                <a:cubicBezTo>
                  <a:pt x="10433904" y="3166529"/>
                  <a:pt x="10397423" y="3194498"/>
                  <a:pt x="10339054" y="3250435"/>
                </a:cubicBezTo>
                <a:cubicBezTo>
                  <a:pt x="10224748" y="3282052"/>
                  <a:pt x="10148138" y="3297860"/>
                  <a:pt x="10109225" y="3297860"/>
                </a:cubicBezTo>
                <a:lnTo>
                  <a:pt x="10054503" y="3297860"/>
                </a:lnTo>
                <a:cubicBezTo>
                  <a:pt x="10054503" y="3305156"/>
                  <a:pt x="10037479" y="3316100"/>
                  <a:pt x="10003431" y="3330693"/>
                </a:cubicBezTo>
                <a:cubicBezTo>
                  <a:pt x="10003431" y="3357445"/>
                  <a:pt x="9956006" y="3375686"/>
                  <a:pt x="9861156" y="3385414"/>
                </a:cubicBezTo>
                <a:lnTo>
                  <a:pt x="9791843" y="3385414"/>
                </a:lnTo>
                <a:cubicBezTo>
                  <a:pt x="9772387" y="3385414"/>
                  <a:pt x="9762658" y="3380550"/>
                  <a:pt x="9762658" y="3370821"/>
                </a:cubicBezTo>
                <a:cubicBezTo>
                  <a:pt x="9755361" y="3373253"/>
                  <a:pt x="9749281" y="3374470"/>
                  <a:pt x="9744418" y="3374470"/>
                </a:cubicBezTo>
                <a:cubicBezTo>
                  <a:pt x="9700640" y="3374470"/>
                  <a:pt x="9653215" y="3372038"/>
                  <a:pt x="9602143" y="3367173"/>
                </a:cubicBezTo>
                <a:lnTo>
                  <a:pt x="9572958" y="3370821"/>
                </a:lnTo>
                <a:lnTo>
                  <a:pt x="9499997" y="3370821"/>
                </a:lnTo>
                <a:cubicBezTo>
                  <a:pt x="9419739" y="3370821"/>
                  <a:pt x="9292056" y="3384198"/>
                  <a:pt x="9116948" y="3410950"/>
                </a:cubicBezTo>
                <a:lnTo>
                  <a:pt x="8992914" y="3410950"/>
                </a:lnTo>
                <a:lnTo>
                  <a:pt x="8945489" y="3414598"/>
                </a:lnTo>
                <a:lnTo>
                  <a:pt x="8945489" y="3410950"/>
                </a:lnTo>
                <a:cubicBezTo>
                  <a:pt x="8940624" y="3410950"/>
                  <a:pt x="8938193" y="3412166"/>
                  <a:pt x="8938193" y="3414598"/>
                </a:cubicBezTo>
                <a:lnTo>
                  <a:pt x="8821454" y="3400006"/>
                </a:lnTo>
                <a:cubicBezTo>
                  <a:pt x="8819022" y="3407302"/>
                  <a:pt x="8817806" y="3413382"/>
                  <a:pt x="8817806" y="3418246"/>
                </a:cubicBezTo>
                <a:lnTo>
                  <a:pt x="8799566" y="3418246"/>
                </a:lnTo>
                <a:cubicBezTo>
                  <a:pt x="8797134" y="3415815"/>
                  <a:pt x="8784974" y="3409734"/>
                  <a:pt x="8763085" y="3400006"/>
                </a:cubicBezTo>
                <a:cubicBezTo>
                  <a:pt x="8736332" y="3387846"/>
                  <a:pt x="8704716" y="3374470"/>
                  <a:pt x="8668235" y="3359877"/>
                </a:cubicBezTo>
                <a:cubicBezTo>
                  <a:pt x="8602570" y="3299076"/>
                  <a:pt x="8549065" y="3265027"/>
                  <a:pt x="8507720" y="3257731"/>
                </a:cubicBezTo>
                <a:cubicBezTo>
                  <a:pt x="8507720" y="3255299"/>
                  <a:pt x="8505288" y="3254083"/>
                  <a:pt x="8500424" y="3254083"/>
                </a:cubicBezTo>
                <a:lnTo>
                  <a:pt x="8507720" y="3239491"/>
                </a:lnTo>
                <a:lnTo>
                  <a:pt x="8500424" y="3195714"/>
                </a:lnTo>
                <a:lnTo>
                  <a:pt x="8507720" y="3181122"/>
                </a:lnTo>
                <a:lnTo>
                  <a:pt x="8478536" y="3195714"/>
                </a:lnTo>
                <a:lnTo>
                  <a:pt x="8474888" y="3195714"/>
                </a:lnTo>
                <a:lnTo>
                  <a:pt x="8445703" y="3166529"/>
                </a:lnTo>
                <a:lnTo>
                  <a:pt x="8445703" y="3155585"/>
                </a:lnTo>
                <a:lnTo>
                  <a:pt x="8496776" y="3122752"/>
                </a:lnTo>
                <a:cubicBezTo>
                  <a:pt x="8472455" y="3122752"/>
                  <a:pt x="8457863" y="3102080"/>
                  <a:pt x="8452999" y="3060735"/>
                </a:cubicBezTo>
                <a:cubicBezTo>
                  <a:pt x="8457863" y="3051007"/>
                  <a:pt x="8462727" y="3046143"/>
                  <a:pt x="8467591" y="3046143"/>
                </a:cubicBezTo>
                <a:lnTo>
                  <a:pt x="8478536" y="3053439"/>
                </a:lnTo>
                <a:lnTo>
                  <a:pt x="8478536" y="3042495"/>
                </a:lnTo>
                <a:cubicBezTo>
                  <a:pt x="8466375" y="3042495"/>
                  <a:pt x="8460295" y="3037631"/>
                  <a:pt x="8460295" y="3027902"/>
                </a:cubicBezTo>
                <a:cubicBezTo>
                  <a:pt x="8470023" y="3027902"/>
                  <a:pt x="8474888" y="3024254"/>
                  <a:pt x="8474888" y="3016958"/>
                </a:cubicBezTo>
                <a:lnTo>
                  <a:pt x="8452999" y="2991422"/>
                </a:lnTo>
                <a:cubicBezTo>
                  <a:pt x="8504072" y="2911164"/>
                  <a:pt x="8538120" y="2863739"/>
                  <a:pt x="8555145" y="2849147"/>
                </a:cubicBezTo>
                <a:cubicBezTo>
                  <a:pt x="8567305" y="2849147"/>
                  <a:pt x="8609866" y="2830906"/>
                  <a:pt x="8682828" y="2794426"/>
                </a:cubicBezTo>
                <a:lnTo>
                  <a:pt x="8704716" y="2794426"/>
                </a:lnTo>
                <a:cubicBezTo>
                  <a:pt x="8724172" y="2799290"/>
                  <a:pt x="8742413" y="2802938"/>
                  <a:pt x="8759437" y="2805370"/>
                </a:cubicBezTo>
                <a:cubicBezTo>
                  <a:pt x="8774030" y="2807802"/>
                  <a:pt x="8784974" y="2809018"/>
                  <a:pt x="8792270" y="2809018"/>
                </a:cubicBezTo>
                <a:lnTo>
                  <a:pt x="9499997" y="2809018"/>
                </a:lnTo>
                <a:cubicBezTo>
                  <a:pt x="9665376" y="2809018"/>
                  <a:pt x="9830755" y="2794426"/>
                  <a:pt x="9996135" y="2765241"/>
                </a:cubicBezTo>
                <a:cubicBezTo>
                  <a:pt x="9993703" y="2745784"/>
                  <a:pt x="9983975" y="2726328"/>
                  <a:pt x="9966951" y="2706872"/>
                </a:cubicBezTo>
                <a:cubicBezTo>
                  <a:pt x="10061800" y="2699576"/>
                  <a:pt x="10109225" y="2682551"/>
                  <a:pt x="10109225" y="2655799"/>
                </a:cubicBezTo>
                <a:lnTo>
                  <a:pt x="10109225" y="2334768"/>
                </a:lnTo>
                <a:cubicBezTo>
                  <a:pt x="10097065" y="2337200"/>
                  <a:pt x="10088553" y="2338416"/>
                  <a:pt x="10083689" y="2338416"/>
                </a:cubicBezTo>
                <a:lnTo>
                  <a:pt x="10072744" y="2334768"/>
                </a:lnTo>
                <a:cubicBezTo>
                  <a:pt x="10045992" y="2339632"/>
                  <a:pt x="10032615" y="2345712"/>
                  <a:pt x="10032615" y="2353008"/>
                </a:cubicBezTo>
                <a:lnTo>
                  <a:pt x="10039911" y="2353008"/>
                </a:lnTo>
                <a:cubicBezTo>
                  <a:pt x="10052071" y="2353008"/>
                  <a:pt x="10059368" y="2351793"/>
                  <a:pt x="10061800" y="2349360"/>
                </a:cubicBezTo>
                <a:cubicBezTo>
                  <a:pt x="10069097" y="2351793"/>
                  <a:pt x="10075177" y="2354225"/>
                  <a:pt x="10080040" y="2356656"/>
                </a:cubicBezTo>
                <a:cubicBezTo>
                  <a:pt x="10084904" y="2359089"/>
                  <a:pt x="10087336" y="2361521"/>
                  <a:pt x="10087336" y="2363953"/>
                </a:cubicBezTo>
                <a:lnTo>
                  <a:pt x="10087336" y="2367601"/>
                </a:lnTo>
                <a:cubicBezTo>
                  <a:pt x="10070312" y="2406514"/>
                  <a:pt x="10054503" y="2425970"/>
                  <a:pt x="10039911" y="2425970"/>
                </a:cubicBezTo>
                <a:lnTo>
                  <a:pt x="10039911" y="2451507"/>
                </a:lnTo>
                <a:cubicBezTo>
                  <a:pt x="10039911" y="2500147"/>
                  <a:pt x="10008295" y="2552437"/>
                  <a:pt x="9945061" y="2608374"/>
                </a:cubicBezTo>
                <a:cubicBezTo>
                  <a:pt x="9872101" y="2647286"/>
                  <a:pt x="9754146" y="2666743"/>
                  <a:pt x="9591199" y="2666743"/>
                </a:cubicBezTo>
                <a:cubicBezTo>
                  <a:pt x="9437979" y="2705656"/>
                  <a:pt x="9337049" y="2725112"/>
                  <a:pt x="9288408" y="2725112"/>
                </a:cubicBezTo>
                <a:lnTo>
                  <a:pt x="9215447" y="2725112"/>
                </a:lnTo>
                <a:cubicBezTo>
                  <a:pt x="9203287" y="2727544"/>
                  <a:pt x="9191126" y="2729976"/>
                  <a:pt x="9178966" y="2732408"/>
                </a:cubicBezTo>
                <a:cubicBezTo>
                  <a:pt x="9171670" y="2734840"/>
                  <a:pt x="9163158" y="2737273"/>
                  <a:pt x="9153429" y="2739704"/>
                </a:cubicBezTo>
                <a:lnTo>
                  <a:pt x="9127893" y="2743353"/>
                </a:lnTo>
                <a:lnTo>
                  <a:pt x="8992914" y="2743353"/>
                </a:lnTo>
                <a:cubicBezTo>
                  <a:pt x="8893199" y="2716600"/>
                  <a:pt x="8826319" y="2684983"/>
                  <a:pt x="8792270" y="2648503"/>
                </a:cubicBezTo>
                <a:lnTo>
                  <a:pt x="8792270" y="2633910"/>
                </a:lnTo>
                <a:cubicBezTo>
                  <a:pt x="8772813" y="2633910"/>
                  <a:pt x="8761869" y="2609590"/>
                  <a:pt x="8759437" y="2560949"/>
                </a:cubicBezTo>
                <a:cubicBezTo>
                  <a:pt x="8739980" y="2548789"/>
                  <a:pt x="8730253" y="2541492"/>
                  <a:pt x="8730253" y="2539060"/>
                </a:cubicBezTo>
                <a:lnTo>
                  <a:pt x="8730253" y="2520820"/>
                </a:lnTo>
                <a:lnTo>
                  <a:pt x="8733901" y="2509876"/>
                </a:lnTo>
                <a:cubicBezTo>
                  <a:pt x="8716876" y="2509876"/>
                  <a:pt x="8707148" y="2481907"/>
                  <a:pt x="8704716" y="2425970"/>
                </a:cubicBezTo>
                <a:lnTo>
                  <a:pt x="8686476" y="2382193"/>
                </a:lnTo>
                <a:cubicBezTo>
                  <a:pt x="8698636" y="2374897"/>
                  <a:pt x="8732684" y="2368817"/>
                  <a:pt x="8788622" y="2363953"/>
                </a:cubicBezTo>
                <a:lnTo>
                  <a:pt x="8788622" y="2356656"/>
                </a:lnTo>
                <a:cubicBezTo>
                  <a:pt x="8737549" y="2312880"/>
                  <a:pt x="8712012" y="2287343"/>
                  <a:pt x="8712012" y="2280047"/>
                </a:cubicBezTo>
                <a:cubicBezTo>
                  <a:pt x="8712012" y="2277615"/>
                  <a:pt x="8713228" y="2276399"/>
                  <a:pt x="8715660" y="2276399"/>
                </a:cubicBezTo>
                <a:lnTo>
                  <a:pt x="8712012" y="2265455"/>
                </a:lnTo>
                <a:lnTo>
                  <a:pt x="8712012" y="2239918"/>
                </a:lnTo>
                <a:cubicBezTo>
                  <a:pt x="8712012" y="2210734"/>
                  <a:pt x="8729036" y="2193709"/>
                  <a:pt x="8763085" y="2188845"/>
                </a:cubicBezTo>
                <a:cubicBezTo>
                  <a:pt x="8787405" y="2193709"/>
                  <a:pt x="8808078" y="2197357"/>
                  <a:pt x="8825103" y="2199789"/>
                </a:cubicBezTo>
                <a:cubicBezTo>
                  <a:pt x="8837263" y="2204654"/>
                  <a:pt x="8845774" y="2207085"/>
                  <a:pt x="8850639" y="2207085"/>
                </a:cubicBezTo>
                <a:cubicBezTo>
                  <a:pt x="8872527" y="2192493"/>
                  <a:pt x="8936976" y="2181549"/>
                  <a:pt x="9043987" y="2174253"/>
                </a:cubicBezTo>
                <a:lnTo>
                  <a:pt x="9043987" y="2177901"/>
                </a:lnTo>
                <a:cubicBezTo>
                  <a:pt x="9070740" y="2175469"/>
                  <a:pt x="9084116" y="2170605"/>
                  <a:pt x="9084116" y="2163309"/>
                </a:cubicBezTo>
                <a:lnTo>
                  <a:pt x="9142485" y="2174253"/>
                </a:lnTo>
                <a:lnTo>
                  <a:pt x="9215447" y="2174253"/>
                </a:lnTo>
                <a:lnTo>
                  <a:pt x="9251927" y="2177901"/>
                </a:lnTo>
                <a:lnTo>
                  <a:pt x="9470812" y="2134124"/>
                </a:lnTo>
                <a:lnTo>
                  <a:pt x="9485404" y="2141420"/>
                </a:lnTo>
                <a:cubicBezTo>
                  <a:pt x="9485404" y="2131692"/>
                  <a:pt x="9599710" y="2125612"/>
                  <a:pt x="9828323" y="2123180"/>
                </a:cubicBezTo>
                <a:lnTo>
                  <a:pt x="9853860" y="2130476"/>
                </a:lnTo>
                <a:cubicBezTo>
                  <a:pt x="9863588" y="2125612"/>
                  <a:pt x="9872101" y="2123180"/>
                  <a:pt x="9879397" y="2123180"/>
                </a:cubicBezTo>
                <a:cubicBezTo>
                  <a:pt x="9915877" y="2123180"/>
                  <a:pt x="9957222" y="2134124"/>
                  <a:pt x="10003431" y="2156012"/>
                </a:cubicBezTo>
                <a:lnTo>
                  <a:pt x="10014376" y="2152364"/>
                </a:lnTo>
                <a:lnTo>
                  <a:pt x="10021672" y="2148716"/>
                </a:lnTo>
                <a:lnTo>
                  <a:pt x="10039911" y="2174253"/>
                </a:lnTo>
                <a:lnTo>
                  <a:pt x="10028968" y="2188845"/>
                </a:lnTo>
                <a:lnTo>
                  <a:pt x="10028968" y="2207085"/>
                </a:lnTo>
                <a:cubicBezTo>
                  <a:pt x="10038696" y="2194925"/>
                  <a:pt x="10049640" y="2188845"/>
                  <a:pt x="10061800" y="2188845"/>
                </a:cubicBezTo>
                <a:lnTo>
                  <a:pt x="10083689" y="2188845"/>
                </a:lnTo>
                <a:lnTo>
                  <a:pt x="10109225" y="2210734"/>
                </a:lnTo>
                <a:lnTo>
                  <a:pt x="10120169" y="2207085"/>
                </a:lnTo>
                <a:cubicBezTo>
                  <a:pt x="10117737" y="2199789"/>
                  <a:pt x="10115306" y="2185197"/>
                  <a:pt x="10112873" y="2163309"/>
                </a:cubicBezTo>
                <a:cubicBezTo>
                  <a:pt x="10110441" y="2134124"/>
                  <a:pt x="10108010" y="2097643"/>
                  <a:pt x="10105577" y="2053866"/>
                </a:cubicBezTo>
                <a:cubicBezTo>
                  <a:pt x="10052071" y="1997929"/>
                  <a:pt x="9976679" y="1954152"/>
                  <a:pt x="9879397" y="1922536"/>
                </a:cubicBezTo>
                <a:lnTo>
                  <a:pt x="9821027" y="1907943"/>
                </a:lnTo>
                <a:lnTo>
                  <a:pt x="9762658" y="1907943"/>
                </a:lnTo>
                <a:cubicBezTo>
                  <a:pt x="9329753" y="1949288"/>
                  <a:pt x="9079252" y="2000361"/>
                  <a:pt x="9011154" y="2061163"/>
                </a:cubicBezTo>
                <a:cubicBezTo>
                  <a:pt x="8986834" y="2061163"/>
                  <a:pt x="8955218" y="2066027"/>
                  <a:pt x="8916304" y="2075755"/>
                </a:cubicBezTo>
                <a:cubicBezTo>
                  <a:pt x="8801997" y="2053866"/>
                  <a:pt x="8744845" y="2007657"/>
                  <a:pt x="8744845" y="1937128"/>
                </a:cubicBezTo>
                <a:lnTo>
                  <a:pt x="8730253" y="1926184"/>
                </a:lnTo>
                <a:lnTo>
                  <a:pt x="8719308" y="1915240"/>
                </a:lnTo>
                <a:lnTo>
                  <a:pt x="8701068" y="1904295"/>
                </a:lnTo>
                <a:lnTo>
                  <a:pt x="8690124" y="1904295"/>
                </a:lnTo>
                <a:cubicBezTo>
                  <a:pt x="8704716" y="2001577"/>
                  <a:pt x="8716876" y="2053866"/>
                  <a:pt x="8726605" y="2061163"/>
                </a:cubicBezTo>
                <a:lnTo>
                  <a:pt x="8726605" y="2072107"/>
                </a:lnTo>
                <a:cubicBezTo>
                  <a:pt x="8714444" y="2084267"/>
                  <a:pt x="8701068" y="2130476"/>
                  <a:pt x="8686476" y="2210734"/>
                </a:cubicBezTo>
                <a:cubicBezTo>
                  <a:pt x="8659723" y="2218030"/>
                  <a:pt x="8636618" y="2236270"/>
                  <a:pt x="8617162" y="2265455"/>
                </a:cubicBezTo>
                <a:cubicBezTo>
                  <a:pt x="8617162" y="2294639"/>
                  <a:pt x="8581897" y="2328688"/>
                  <a:pt x="8511368" y="2367601"/>
                </a:cubicBezTo>
                <a:cubicBezTo>
                  <a:pt x="8511368" y="2379761"/>
                  <a:pt x="8490695" y="2387057"/>
                  <a:pt x="8449351" y="2389489"/>
                </a:cubicBezTo>
                <a:cubicBezTo>
                  <a:pt x="8420167" y="2382193"/>
                  <a:pt x="8386117" y="2355441"/>
                  <a:pt x="8347205" y="2309231"/>
                </a:cubicBezTo>
                <a:cubicBezTo>
                  <a:pt x="8347205" y="2318960"/>
                  <a:pt x="8345988" y="2323824"/>
                  <a:pt x="8343557" y="2323824"/>
                </a:cubicBezTo>
                <a:lnTo>
                  <a:pt x="8358149" y="2400433"/>
                </a:lnTo>
                <a:cubicBezTo>
                  <a:pt x="8350853" y="2526900"/>
                  <a:pt x="8343557" y="2590134"/>
                  <a:pt x="8336261" y="2590134"/>
                </a:cubicBezTo>
                <a:lnTo>
                  <a:pt x="8343557" y="2648503"/>
                </a:lnTo>
                <a:lnTo>
                  <a:pt x="8343557" y="2703224"/>
                </a:lnTo>
                <a:cubicBezTo>
                  <a:pt x="8343557" y="2712952"/>
                  <a:pt x="8344772" y="2720248"/>
                  <a:pt x="8347205" y="2725112"/>
                </a:cubicBezTo>
                <a:cubicBezTo>
                  <a:pt x="8344772" y="2732408"/>
                  <a:pt x="8341124" y="2751865"/>
                  <a:pt x="8336261" y="2783481"/>
                </a:cubicBezTo>
                <a:lnTo>
                  <a:pt x="8358149" y="2903868"/>
                </a:lnTo>
                <a:cubicBezTo>
                  <a:pt x="8350853" y="2971965"/>
                  <a:pt x="8344772" y="3027902"/>
                  <a:pt x="8339909" y="3071679"/>
                </a:cubicBezTo>
                <a:cubicBezTo>
                  <a:pt x="8335044" y="3105728"/>
                  <a:pt x="8331396" y="3122752"/>
                  <a:pt x="8328965" y="3122752"/>
                </a:cubicBezTo>
                <a:lnTo>
                  <a:pt x="8332613" y="3133697"/>
                </a:lnTo>
                <a:lnTo>
                  <a:pt x="8303428" y="3272324"/>
                </a:lnTo>
                <a:cubicBezTo>
                  <a:pt x="8305860" y="3277188"/>
                  <a:pt x="8307076" y="3284484"/>
                  <a:pt x="8307076" y="3294212"/>
                </a:cubicBezTo>
                <a:cubicBezTo>
                  <a:pt x="8304643" y="3294212"/>
                  <a:pt x="8292484" y="3324613"/>
                  <a:pt x="8270595" y="3385414"/>
                </a:cubicBezTo>
                <a:cubicBezTo>
                  <a:pt x="8256003" y="3392710"/>
                  <a:pt x="8238978" y="3421894"/>
                  <a:pt x="8219522" y="3472968"/>
                </a:cubicBezTo>
                <a:cubicBezTo>
                  <a:pt x="8195201" y="3480264"/>
                  <a:pt x="8183042" y="3487560"/>
                  <a:pt x="8183042" y="3494856"/>
                </a:cubicBezTo>
                <a:lnTo>
                  <a:pt x="8201282" y="3516745"/>
                </a:lnTo>
                <a:cubicBezTo>
                  <a:pt x="8196417" y="3528905"/>
                  <a:pt x="8192769" y="3538633"/>
                  <a:pt x="8190338" y="3545929"/>
                </a:cubicBezTo>
                <a:cubicBezTo>
                  <a:pt x="8187905" y="3550793"/>
                  <a:pt x="8185473" y="3553225"/>
                  <a:pt x="8183042" y="3553225"/>
                </a:cubicBezTo>
                <a:lnTo>
                  <a:pt x="8168449" y="3553225"/>
                </a:lnTo>
                <a:lnTo>
                  <a:pt x="8157505" y="3545929"/>
                </a:lnTo>
                <a:lnTo>
                  <a:pt x="8113729" y="3593354"/>
                </a:lnTo>
                <a:lnTo>
                  <a:pt x="8091840" y="3575114"/>
                </a:lnTo>
                <a:cubicBezTo>
                  <a:pt x="8077248" y="3579978"/>
                  <a:pt x="8068735" y="3582410"/>
                  <a:pt x="8066304" y="3582410"/>
                </a:cubicBezTo>
                <a:lnTo>
                  <a:pt x="8048063" y="3553225"/>
                </a:lnTo>
                <a:cubicBezTo>
                  <a:pt x="8045630" y="3553225"/>
                  <a:pt x="8029823" y="3566602"/>
                  <a:pt x="8000638" y="3593354"/>
                </a:cubicBezTo>
                <a:lnTo>
                  <a:pt x="7978750" y="3575114"/>
                </a:lnTo>
                <a:cubicBezTo>
                  <a:pt x="7969021" y="3579978"/>
                  <a:pt x="7960509" y="3582410"/>
                  <a:pt x="7953213" y="3582410"/>
                </a:cubicBezTo>
                <a:cubicBezTo>
                  <a:pt x="7950780" y="3565385"/>
                  <a:pt x="7941053" y="3553225"/>
                  <a:pt x="7924029" y="3545929"/>
                </a:cubicBezTo>
                <a:lnTo>
                  <a:pt x="7902140" y="3560522"/>
                </a:lnTo>
                <a:lnTo>
                  <a:pt x="7887548" y="3560522"/>
                </a:lnTo>
                <a:cubicBezTo>
                  <a:pt x="7865659" y="3560522"/>
                  <a:pt x="7840123" y="3515529"/>
                  <a:pt x="7810938" y="3425543"/>
                </a:cubicBezTo>
                <a:lnTo>
                  <a:pt x="7814586" y="3414598"/>
                </a:lnTo>
                <a:cubicBezTo>
                  <a:pt x="7814586" y="3404870"/>
                  <a:pt x="7808506" y="3390278"/>
                  <a:pt x="7796346" y="3370821"/>
                </a:cubicBezTo>
                <a:lnTo>
                  <a:pt x="7796346" y="3345285"/>
                </a:lnTo>
                <a:cubicBezTo>
                  <a:pt x="7796346" y="3296644"/>
                  <a:pt x="7801209" y="3272324"/>
                  <a:pt x="7810938" y="3272324"/>
                </a:cubicBezTo>
                <a:cubicBezTo>
                  <a:pt x="7810938" y="3213954"/>
                  <a:pt x="7786617" y="3145857"/>
                  <a:pt x="7737977" y="3068031"/>
                </a:cubicBezTo>
                <a:cubicBezTo>
                  <a:pt x="7750136" y="3036414"/>
                  <a:pt x="7764729" y="3020606"/>
                  <a:pt x="7781753" y="3020606"/>
                </a:cubicBezTo>
                <a:lnTo>
                  <a:pt x="7781753" y="3016958"/>
                </a:lnTo>
                <a:cubicBezTo>
                  <a:pt x="7781753" y="3012094"/>
                  <a:pt x="7774457" y="3006014"/>
                  <a:pt x="7759865" y="2998718"/>
                </a:cubicBezTo>
                <a:cubicBezTo>
                  <a:pt x="7759865" y="2976829"/>
                  <a:pt x="7776890" y="2947645"/>
                  <a:pt x="7810938" y="2911164"/>
                </a:cubicBezTo>
                <a:cubicBezTo>
                  <a:pt x="7803642" y="2894140"/>
                  <a:pt x="7796346" y="2885627"/>
                  <a:pt x="7789050" y="2885627"/>
                </a:cubicBezTo>
                <a:cubicBezTo>
                  <a:pt x="7793913" y="2856443"/>
                  <a:pt x="7797561" y="2841851"/>
                  <a:pt x="7799994" y="2841851"/>
                </a:cubicBezTo>
                <a:lnTo>
                  <a:pt x="7789050" y="2798074"/>
                </a:lnTo>
                <a:lnTo>
                  <a:pt x="7796346" y="2787129"/>
                </a:lnTo>
                <a:cubicBezTo>
                  <a:pt x="7791482" y="2782265"/>
                  <a:pt x="7789050" y="2774969"/>
                  <a:pt x="7789050" y="2765241"/>
                </a:cubicBezTo>
                <a:lnTo>
                  <a:pt x="7799994" y="2761593"/>
                </a:lnTo>
                <a:lnTo>
                  <a:pt x="7796346" y="2750649"/>
                </a:lnTo>
                <a:lnTo>
                  <a:pt x="7799994" y="2695928"/>
                </a:lnTo>
                <a:cubicBezTo>
                  <a:pt x="7797561" y="2678903"/>
                  <a:pt x="7796346" y="2664311"/>
                  <a:pt x="7796346" y="2652151"/>
                </a:cubicBezTo>
                <a:lnTo>
                  <a:pt x="7796346" y="2626614"/>
                </a:lnTo>
                <a:lnTo>
                  <a:pt x="7799994" y="2615670"/>
                </a:lnTo>
                <a:lnTo>
                  <a:pt x="7796346" y="2601078"/>
                </a:lnTo>
                <a:lnTo>
                  <a:pt x="7799994" y="2568245"/>
                </a:lnTo>
                <a:cubicBezTo>
                  <a:pt x="7787834" y="2478259"/>
                  <a:pt x="7778105" y="2429618"/>
                  <a:pt x="7770809" y="2422322"/>
                </a:cubicBezTo>
                <a:lnTo>
                  <a:pt x="7789050" y="2378545"/>
                </a:lnTo>
                <a:cubicBezTo>
                  <a:pt x="7786617" y="2371249"/>
                  <a:pt x="7785402" y="2361521"/>
                  <a:pt x="7785402" y="2349360"/>
                </a:cubicBezTo>
                <a:lnTo>
                  <a:pt x="7781753" y="2349360"/>
                </a:lnTo>
                <a:cubicBezTo>
                  <a:pt x="7735544" y="2373681"/>
                  <a:pt x="7702712" y="2418674"/>
                  <a:pt x="7683255" y="2484339"/>
                </a:cubicBezTo>
                <a:cubicBezTo>
                  <a:pt x="7680823" y="2484339"/>
                  <a:pt x="7669879" y="2502580"/>
                  <a:pt x="7650423" y="2539060"/>
                </a:cubicBezTo>
                <a:cubicBezTo>
                  <a:pt x="7555573" y="2646071"/>
                  <a:pt x="7469235" y="2711736"/>
                  <a:pt x="7391409" y="2736056"/>
                </a:cubicBezTo>
                <a:cubicBezTo>
                  <a:pt x="7291695" y="2774969"/>
                  <a:pt x="7227246" y="2794426"/>
                  <a:pt x="7198062" y="2794426"/>
                </a:cubicBezTo>
                <a:lnTo>
                  <a:pt x="7198062" y="2787129"/>
                </a:lnTo>
                <a:lnTo>
                  <a:pt x="7190765" y="2794426"/>
                </a:lnTo>
                <a:cubicBezTo>
                  <a:pt x="7183469" y="2794426"/>
                  <a:pt x="7174957" y="2773753"/>
                  <a:pt x="7165229" y="2732408"/>
                </a:cubicBezTo>
                <a:lnTo>
                  <a:pt x="7157933" y="2732408"/>
                </a:lnTo>
                <a:lnTo>
                  <a:pt x="7165229" y="2703224"/>
                </a:lnTo>
                <a:lnTo>
                  <a:pt x="7165229" y="2644855"/>
                </a:lnTo>
                <a:cubicBezTo>
                  <a:pt x="7145772" y="2644855"/>
                  <a:pt x="7134828" y="2616886"/>
                  <a:pt x="7132397" y="2560949"/>
                </a:cubicBezTo>
                <a:cubicBezTo>
                  <a:pt x="7125100" y="2560949"/>
                  <a:pt x="7121452" y="2557301"/>
                  <a:pt x="7121452" y="2550005"/>
                </a:cubicBezTo>
                <a:lnTo>
                  <a:pt x="7121452" y="2542709"/>
                </a:lnTo>
                <a:lnTo>
                  <a:pt x="7125100" y="2513524"/>
                </a:lnTo>
                <a:cubicBezTo>
                  <a:pt x="7105644" y="2513524"/>
                  <a:pt x="7095915" y="2500147"/>
                  <a:pt x="7095915" y="2473395"/>
                </a:cubicBezTo>
                <a:cubicBezTo>
                  <a:pt x="7100780" y="2468531"/>
                  <a:pt x="7103212" y="2461235"/>
                  <a:pt x="7103212" y="2451507"/>
                </a:cubicBezTo>
                <a:cubicBezTo>
                  <a:pt x="7100780" y="2451507"/>
                  <a:pt x="7093483" y="2445426"/>
                  <a:pt x="7081323" y="2433266"/>
                </a:cubicBezTo>
                <a:lnTo>
                  <a:pt x="7081323" y="2425970"/>
                </a:lnTo>
                <a:cubicBezTo>
                  <a:pt x="7081323" y="2418674"/>
                  <a:pt x="7088619" y="2415026"/>
                  <a:pt x="7103212" y="2415026"/>
                </a:cubicBezTo>
                <a:lnTo>
                  <a:pt x="7103212" y="2411378"/>
                </a:lnTo>
                <a:cubicBezTo>
                  <a:pt x="7086187" y="2411378"/>
                  <a:pt x="7077675" y="2404082"/>
                  <a:pt x="7077675" y="2389489"/>
                </a:cubicBezTo>
                <a:cubicBezTo>
                  <a:pt x="7080107" y="2384625"/>
                  <a:pt x="7081323" y="2377329"/>
                  <a:pt x="7081323" y="2367601"/>
                </a:cubicBezTo>
                <a:cubicBezTo>
                  <a:pt x="7078891" y="2367601"/>
                  <a:pt x="7077675" y="2366385"/>
                  <a:pt x="7077675" y="2363953"/>
                </a:cubicBezTo>
                <a:cubicBezTo>
                  <a:pt x="7109292" y="2325040"/>
                  <a:pt x="7138476" y="2305583"/>
                  <a:pt x="7165229" y="2305583"/>
                </a:cubicBezTo>
                <a:cubicBezTo>
                  <a:pt x="7177389" y="2259375"/>
                  <a:pt x="7193197" y="2236270"/>
                  <a:pt x="7212654" y="2236270"/>
                </a:cubicBezTo>
                <a:cubicBezTo>
                  <a:pt x="7229678" y="2236270"/>
                  <a:pt x="7252783" y="2221678"/>
                  <a:pt x="7281967" y="2192493"/>
                </a:cubicBezTo>
                <a:cubicBezTo>
                  <a:pt x="7311152" y="2187629"/>
                  <a:pt x="7325744" y="2181549"/>
                  <a:pt x="7325744" y="2174253"/>
                </a:cubicBezTo>
                <a:cubicBezTo>
                  <a:pt x="7320880" y="2174253"/>
                  <a:pt x="7318448" y="2170605"/>
                  <a:pt x="7318448" y="2163309"/>
                </a:cubicBezTo>
                <a:cubicBezTo>
                  <a:pt x="7345200" y="2146284"/>
                  <a:pt x="7364657" y="2136556"/>
                  <a:pt x="7376817" y="2134124"/>
                </a:cubicBezTo>
                <a:cubicBezTo>
                  <a:pt x="7376817" y="2131692"/>
                  <a:pt x="7374385" y="2130476"/>
                  <a:pt x="7369521" y="2130476"/>
                </a:cubicBezTo>
                <a:lnTo>
                  <a:pt x="7384113" y="2068459"/>
                </a:lnTo>
                <a:lnTo>
                  <a:pt x="7376817" y="2046570"/>
                </a:lnTo>
                <a:cubicBezTo>
                  <a:pt x="7444915" y="1980905"/>
                  <a:pt x="7516660" y="1900647"/>
                  <a:pt x="7592053" y="1805797"/>
                </a:cubicBezTo>
                <a:cubicBezTo>
                  <a:pt x="7592053" y="1793637"/>
                  <a:pt x="7598134" y="1779045"/>
                  <a:pt x="7610294" y="1762020"/>
                </a:cubicBezTo>
                <a:lnTo>
                  <a:pt x="7595701" y="1758372"/>
                </a:lnTo>
                <a:cubicBezTo>
                  <a:pt x="7607862" y="1692707"/>
                  <a:pt x="7622454" y="1645282"/>
                  <a:pt x="7639478" y="1616097"/>
                </a:cubicBezTo>
                <a:cubicBezTo>
                  <a:pt x="7629750" y="1596641"/>
                  <a:pt x="7622454" y="1586913"/>
                  <a:pt x="7617590" y="1586913"/>
                </a:cubicBezTo>
                <a:lnTo>
                  <a:pt x="7577461" y="1586913"/>
                </a:lnTo>
                <a:cubicBezTo>
                  <a:pt x="7528821" y="1611233"/>
                  <a:pt x="7503284" y="1623394"/>
                  <a:pt x="7500851" y="1623394"/>
                </a:cubicBezTo>
                <a:lnTo>
                  <a:pt x="7457075" y="1616097"/>
                </a:lnTo>
                <a:cubicBezTo>
                  <a:pt x="7447347" y="1620962"/>
                  <a:pt x="7440050" y="1623394"/>
                  <a:pt x="7435186" y="1623394"/>
                </a:cubicBezTo>
                <a:cubicBezTo>
                  <a:pt x="7393842" y="1591777"/>
                  <a:pt x="7340336" y="1560160"/>
                  <a:pt x="7274671" y="1528544"/>
                </a:cubicBezTo>
                <a:cubicBezTo>
                  <a:pt x="7269807" y="1509087"/>
                  <a:pt x="7247919" y="1485983"/>
                  <a:pt x="7209006" y="1459230"/>
                </a:cubicBezTo>
                <a:lnTo>
                  <a:pt x="7168877" y="1393565"/>
                </a:lnTo>
                <a:lnTo>
                  <a:pt x="7183469" y="1378973"/>
                </a:lnTo>
                <a:cubicBezTo>
                  <a:pt x="7181037" y="1371676"/>
                  <a:pt x="7179821" y="1365596"/>
                  <a:pt x="7179821" y="1360732"/>
                </a:cubicBezTo>
                <a:cubicBezTo>
                  <a:pt x="7182253" y="1360732"/>
                  <a:pt x="7185901" y="1358300"/>
                  <a:pt x="7190765" y="1353436"/>
                </a:cubicBezTo>
                <a:cubicBezTo>
                  <a:pt x="7195630" y="1343708"/>
                  <a:pt x="7201710" y="1332764"/>
                  <a:pt x="7209006" y="1320603"/>
                </a:cubicBezTo>
                <a:lnTo>
                  <a:pt x="7136045" y="1214809"/>
                </a:lnTo>
                <a:cubicBezTo>
                  <a:pt x="7136045" y="1207513"/>
                  <a:pt x="7146989" y="1203865"/>
                  <a:pt x="7168877" y="1203865"/>
                </a:cubicBezTo>
                <a:lnTo>
                  <a:pt x="7168877" y="1189273"/>
                </a:lnTo>
                <a:cubicBezTo>
                  <a:pt x="7154285" y="1167384"/>
                  <a:pt x="7146989" y="1143064"/>
                  <a:pt x="7146989" y="1116311"/>
                </a:cubicBezTo>
                <a:cubicBezTo>
                  <a:pt x="7178605" y="1099287"/>
                  <a:pt x="7200494" y="1084695"/>
                  <a:pt x="7212654" y="1072535"/>
                </a:cubicBezTo>
                <a:lnTo>
                  <a:pt x="7223599" y="1072535"/>
                </a:lnTo>
                <a:cubicBezTo>
                  <a:pt x="7250350" y="1072535"/>
                  <a:pt x="7294127" y="1067670"/>
                  <a:pt x="7354929" y="1057942"/>
                </a:cubicBezTo>
                <a:cubicBezTo>
                  <a:pt x="7371954" y="1084695"/>
                  <a:pt x="7396274" y="1098071"/>
                  <a:pt x="7427890" y="1098071"/>
                </a:cubicBezTo>
                <a:cubicBezTo>
                  <a:pt x="7444915" y="1090775"/>
                  <a:pt x="7459507" y="1087127"/>
                  <a:pt x="7471667" y="1087127"/>
                </a:cubicBezTo>
                <a:lnTo>
                  <a:pt x="7475315" y="1087127"/>
                </a:lnTo>
                <a:cubicBezTo>
                  <a:pt x="7477748" y="1087127"/>
                  <a:pt x="7478963" y="1089559"/>
                  <a:pt x="7478963" y="1094423"/>
                </a:cubicBezTo>
                <a:cubicBezTo>
                  <a:pt x="7495988" y="1084695"/>
                  <a:pt x="7542196" y="1072535"/>
                  <a:pt x="7617590" y="1057942"/>
                </a:cubicBezTo>
                <a:cubicBezTo>
                  <a:pt x="7617590" y="1055510"/>
                  <a:pt x="7618806" y="1054294"/>
                  <a:pt x="7621238" y="1054294"/>
                </a:cubicBezTo>
                <a:cubicBezTo>
                  <a:pt x="7633398" y="1054294"/>
                  <a:pt x="7647990" y="1059158"/>
                  <a:pt x="7665015" y="1068886"/>
                </a:cubicBezTo>
                <a:lnTo>
                  <a:pt x="7708792" y="1046998"/>
                </a:lnTo>
                <a:lnTo>
                  <a:pt x="7708792" y="1028757"/>
                </a:lnTo>
                <a:cubicBezTo>
                  <a:pt x="7708792" y="1014165"/>
                  <a:pt x="7707576" y="1004437"/>
                  <a:pt x="7705144" y="999573"/>
                </a:cubicBezTo>
                <a:lnTo>
                  <a:pt x="7708792" y="959444"/>
                </a:lnTo>
                <a:lnTo>
                  <a:pt x="7708792" y="922963"/>
                </a:lnTo>
                <a:lnTo>
                  <a:pt x="7705144" y="860946"/>
                </a:lnTo>
                <a:cubicBezTo>
                  <a:pt x="7707576" y="860946"/>
                  <a:pt x="7708792" y="859730"/>
                  <a:pt x="7708792" y="857298"/>
                </a:cubicBezTo>
                <a:cubicBezTo>
                  <a:pt x="7699063" y="850002"/>
                  <a:pt x="7694200" y="836625"/>
                  <a:pt x="7694200" y="817169"/>
                </a:cubicBezTo>
                <a:lnTo>
                  <a:pt x="7694200" y="806225"/>
                </a:lnTo>
                <a:lnTo>
                  <a:pt x="7697848" y="769744"/>
                </a:lnTo>
                <a:cubicBezTo>
                  <a:pt x="7695415" y="762448"/>
                  <a:pt x="7694200" y="753936"/>
                  <a:pt x="7694200" y="744208"/>
                </a:cubicBezTo>
                <a:cubicBezTo>
                  <a:pt x="7694200" y="741775"/>
                  <a:pt x="7695415" y="740559"/>
                  <a:pt x="7697848" y="740559"/>
                </a:cubicBezTo>
                <a:lnTo>
                  <a:pt x="7694200" y="696783"/>
                </a:lnTo>
                <a:lnTo>
                  <a:pt x="7694200" y="609229"/>
                </a:lnTo>
                <a:lnTo>
                  <a:pt x="7683255" y="569100"/>
                </a:lnTo>
                <a:lnTo>
                  <a:pt x="7694200" y="554508"/>
                </a:lnTo>
                <a:cubicBezTo>
                  <a:pt x="7686903" y="549644"/>
                  <a:pt x="7683255" y="542348"/>
                  <a:pt x="7683255" y="532619"/>
                </a:cubicBezTo>
                <a:lnTo>
                  <a:pt x="7697848" y="507083"/>
                </a:lnTo>
                <a:cubicBezTo>
                  <a:pt x="7688119" y="507083"/>
                  <a:pt x="7683255" y="502219"/>
                  <a:pt x="7683255" y="492490"/>
                </a:cubicBezTo>
                <a:lnTo>
                  <a:pt x="7683255" y="481546"/>
                </a:lnTo>
                <a:lnTo>
                  <a:pt x="7694200" y="466954"/>
                </a:lnTo>
                <a:cubicBezTo>
                  <a:pt x="7686903" y="466954"/>
                  <a:pt x="7677175" y="457226"/>
                  <a:pt x="7665015" y="437769"/>
                </a:cubicBezTo>
                <a:lnTo>
                  <a:pt x="7672311" y="419529"/>
                </a:lnTo>
                <a:lnTo>
                  <a:pt x="7650423" y="372104"/>
                </a:lnTo>
                <a:lnTo>
                  <a:pt x="7650423" y="346567"/>
                </a:lnTo>
                <a:cubicBezTo>
                  <a:pt x="7650423" y="336839"/>
                  <a:pt x="7655287" y="331975"/>
                  <a:pt x="7665015" y="331975"/>
                </a:cubicBezTo>
                <a:lnTo>
                  <a:pt x="7654071" y="321031"/>
                </a:lnTo>
                <a:lnTo>
                  <a:pt x="7665015" y="313735"/>
                </a:lnTo>
                <a:lnTo>
                  <a:pt x="7617590" y="229829"/>
                </a:lnTo>
                <a:lnTo>
                  <a:pt x="7617590" y="215237"/>
                </a:lnTo>
                <a:cubicBezTo>
                  <a:pt x="7629750" y="195780"/>
                  <a:pt x="7651639" y="179972"/>
                  <a:pt x="7683255" y="167812"/>
                </a:cubicBezTo>
                <a:cubicBezTo>
                  <a:pt x="7685688" y="170244"/>
                  <a:pt x="7701496" y="171460"/>
                  <a:pt x="7730680" y="171460"/>
                </a:cubicBezTo>
                <a:cubicBezTo>
                  <a:pt x="7730680" y="161731"/>
                  <a:pt x="7740409" y="150787"/>
                  <a:pt x="7759865" y="138627"/>
                </a:cubicBezTo>
                <a:close/>
                <a:moveTo>
                  <a:pt x="5193240" y="127683"/>
                </a:moveTo>
                <a:cubicBezTo>
                  <a:pt x="5300250" y="173892"/>
                  <a:pt x="5408476" y="216453"/>
                  <a:pt x="5517919" y="255365"/>
                </a:cubicBezTo>
                <a:cubicBezTo>
                  <a:pt x="5583584" y="308871"/>
                  <a:pt x="5616416" y="347783"/>
                  <a:pt x="5616416" y="372104"/>
                </a:cubicBezTo>
                <a:lnTo>
                  <a:pt x="5616416" y="412233"/>
                </a:lnTo>
                <a:cubicBezTo>
                  <a:pt x="5616416" y="426825"/>
                  <a:pt x="5611552" y="438985"/>
                  <a:pt x="5601824" y="448714"/>
                </a:cubicBezTo>
                <a:lnTo>
                  <a:pt x="5634657" y="470602"/>
                </a:lnTo>
                <a:cubicBezTo>
                  <a:pt x="5678434" y="463306"/>
                  <a:pt x="5723426" y="459658"/>
                  <a:pt x="5769635" y="459658"/>
                </a:cubicBezTo>
                <a:cubicBezTo>
                  <a:pt x="5832869" y="466954"/>
                  <a:pt x="5866917" y="470602"/>
                  <a:pt x="5871782" y="470602"/>
                </a:cubicBezTo>
                <a:cubicBezTo>
                  <a:pt x="5871782" y="460874"/>
                  <a:pt x="5897318" y="456010"/>
                  <a:pt x="5948391" y="456010"/>
                </a:cubicBezTo>
                <a:lnTo>
                  <a:pt x="6039593" y="456010"/>
                </a:lnTo>
                <a:cubicBezTo>
                  <a:pt x="6085802" y="456010"/>
                  <a:pt x="6123498" y="451146"/>
                  <a:pt x="6152684" y="441417"/>
                </a:cubicBezTo>
                <a:lnTo>
                  <a:pt x="6152684" y="430473"/>
                </a:lnTo>
                <a:cubicBezTo>
                  <a:pt x="6138091" y="430473"/>
                  <a:pt x="6130795" y="425609"/>
                  <a:pt x="6130795" y="415881"/>
                </a:cubicBezTo>
                <a:lnTo>
                  <a:pt x="6130795" y="408585"/>
                </a:lnTo>
                <a:lnTo>
                  <a:pt x="6141739" y="408585"/>
                </a:lnTo>
                <a:cubicBezTo>
                  <a:pt x="6141739" y="423177"/>
                  <a:pt x="6195245" y="434121"/>
                  <a:pt x="6302255" y="441417"/>
                </a:cubicBezTo>
                <a:cubicBezTo>
                  <a:pt x="6316846" y="448714"/>
                  <a:pt x="6352111" y="458442"/>
                  <a:pt x="6408048" y="470602"/>
                </a:cubicBezTo>
                <a:lnTo>
                  <a:pt x="6418992" y="466954"/>
                </a:lnTo>
                <a:lnTo>
                  <a:pt x="6429937" y="470602"/>
                </a:lnTo>
                <a:cubicBezTo>
                  <a:pt x="6442097" y="465738"/>
                  <a:pt x="6454257" y="462090"/>
                  <a:pt x="6466417" y="459658"/>
                </a:cubicBezTo>
                <a:lnTo>
                  <a:pt x="6477363" y="456010"/>
                </a:lnTo>
                <a:lnTo>
                  <a:pt x="6481010" y="456010"/>
                </a:lnTo>
                <a:cubicBezTo>
                  <a:pt x="6495603" y="480330"/>
                  <a:pt x="6539380" y="502219"/>
                  <a:pt x="6612341" y="521675"/>
                </a:cubicBezTo>
                <a:cubicBezTo>
                  <a:pt x="6651253" y="570316"/>
                  <a:pt x="6670710" y="633550"/>
                  <a:pt x="6670710" y="711375"/>
                </a:cubicBezTo>
                <a:cubicBezTo>
                  <a:pt x="6648821" y="755152"/>
                  <a:pt x="6619637" y="777040"/>
                  <a:pt x="6583156" y="777040"/>
                </a:cubicBezTo>
                <a:cubicBezTo>
                  <a:pt x="6583156" y="789200"/>
                  <a:pt x="6564916" y="798929"/>
                  <a:pt x="6528435" y="806225"/>
                </a:cubicBezTo>
                <a:cubicBezTo>
                  <a:pt x="6523571" y="806225"/>
                  <a:pt x="6521139" y="803793"/>
                  <a:pt x="6521139" y="798929"/>
                </a:cubicBezTo>
                <a:cubicBezTo>
                  <a:pt x="6508978" y="808657"/>
                  <a:pt x="6496818" y="813521"/>
                  <a:pt x="6484658" y="813521"/>
                </a:cubicBezTo>
                <a:cubicBezTo>
                  <a:pt x="6474930" y="808657"/>
                  <a:pt x="6468850" y="806225"/>
                  <a:pt x="6466417" y="806225"/>
                </a:cubicBezTo>
                <a:cubicBezTo>
                  <a:pt x="6461554" y="808657"/>
                  <a:pt x="6448178" y="818385"/>
                  <a:pt x="6426289" y="835410"/>
                </a:cubicBezTo>
                <a:lnTo>
                  <a:pt x="6411696" y="835410"/>
                </a:lnTo>
                <a:cubicBezTo>
                  <a:pt x="6409265" y="835410"/>
                  <a:pt x="6394672" y="831761"/>
                  <a:pt x="6367920" y="824465"/>
                </a:cubicBezTo>
                <a:lnTo>
                  <a:pt x="6346031" y="824465"/>
                </a:lnTo>
                <a:cubicBezTo>
                  <a:pt x="6299822" y="831761"/>
                  <a:pt x="6265773" y="841490"/>
                  <a:pt x="6243886" y="853650"/>
                </a:cubicBezTo>
                <a:lnTo>
                  <a:pt x="6232942" y="850002"/>
                </a:lnTo>
                <a:cubicBezTo>
                  <a:pt x="6230509" y="850002"/>
                  <a:pt x="6229293" y="851218"/>
                  <a:pt x="6229293" y="853650"/>
                </a:cubicBezTo>
                <a:lnTo>
                  <a:pt x="6200108" y="850002"/>
                </a:lnTo>
                <a:lnTo>
                  <a:pt x="6170923" y="853650"/>
                </a:lnTo>
                <a:lnTo>
                  <a:pt x="6156332" y="850002"/>
                </a:lnTo>
                <a:cubicBezTo>
                  <a:pt x="6153899" y="850002"/>
                  <a:pt x="6152684" y="851218"/>
                  <a:pt x="6152684" y="853650"/>
                </a:cubicBezTo>
                <a:lnTo>
                  <a:pt x="6108906" y="850002"/>
                </a:lnTo>
                <a:lnTo>
                  <a:pt x="6072426" y="850002"/>
                </a:lnTo>
                <a:cubicBezTo>
                  <a:pt x="6069993" y="850002"/>
                  <a:pt x="6068778" y="847570"/>
                  <a:pt x="6068778" y="842706"/>
                </a:cubicBezTo>
                <a:cubicBezTo>
                  <a:pt x="6054185" y="845138"/>
                  <a:pt x="6046890" y="848786"/>
                  <a:pt x="6046890" y="853650"/>
                </a:cubicBezTo>
                <a:lnTo>
                  <a:pt x="5977575" y="842706"/>
                </a:lnTo>
                <a:cubicBezTo>
                  <a:pt x="5967847" y="847570"/>
                  <a:pt x="5960551" y="850002"/>
                  <a:pt x="5955688" y="850002"/>
                </a:cubicBezTo>
                <a:lnTo>
                  <a:pt x="5955688" y="842706"/>
                </a:lnTo>
                <a:lnTo>
                  <a:pt x="5941095" y="850002"/>
                </a:lnTo>
                <a:lnTo>
                  <a:pt x="5926503" y="850002"/>
                </a:lnTo>
                <a:cubicBezTo>
                  <a:pt x="5919206" y="850002"/>
                  <a:pt x="5915558" y="847570"/>
                  <a:pt x="5915558" y="842706"/>
                </a:cubicBezTo>
                <a:cubicBezTo>
                  <a:pt x="5913126" y="842706"/>
                  <a:pt x="5911910" y="845138"/>
                  <a:pt x="5911910" y="850002"/>
                </a:cubicBezTo>
                <a:cubicBezTo>
                  <a:pt x="5838949" y="837842"/>
                  <a:pt x="5802468" y="830545"/>
                  <a:pt x="5802468" y="828113"/>
                </a:cubicBezTo>
                <a:cubicBezTo>
                  <a:pt x="5792739" y="837842"/>
                  <a:pt x="5783012" y="842706"/>
                  <a:pt x="5773283" y="842706"/>
                </a:cubicBezTo>
                <a:lnTo>
                  <a:pt x="5762339" y="835410"/>
                </a:lnTo>
                <a:lnTo>
                  <a:pt x="5747747" y="842706"/>
                </a:lnTo>
                <a:cubicBezTo>
                  <a:pt x="5745315" y="842706"/>
                  <a:pt x="5744099" y="840273"/>
                  <a:pt x="5744099" y="835410"/>
                </a:cubicBezTo>
                <a:lnTo>
                  <a:pt x="5714914" y="842706"/>
                </a:lnTo>
                <a:lnTo>
                  <a:pt x="5663841" y="842706"/>
                </a:lnTo>
                <a:cubicBezTo>
                  <a:pt x="5654112" y="842706"/>
                  <a:pt x="5643168" y="837842"/>
                  <a:pt x="5631009" y="828113"/>
                </a:cubicBezTo>
                <a:cubicBezTo>
                  <a:pt x="5611552" y="828113"/>
                  <a:pt x="5598176" y="839057"/>
                  <a:pt x="5590880" y="860946"/>
                </a:cubicBezTo>
                <a:lnTo>
                  <a:pt x="5590880" y="882834"/>
                </a:lnTo>
                <a:cubicBezTo>
                  <a:pt x="5590880" y="892563"/>
                  <a:pt x="5594528" y="897427"/>
                  <a:pt x="5601824" y="897427"/>
                </a:cubicBezTo>
                <a:cubicBezTo>
                  <a:pt x="5604256" y="897427"/>
                  <a:pt x="5605472" y="894995"/>
                  <a:pt x="5605472" y="890131"/>
                </a:cubicBezTo>
                <a:lnTo>
                  <a:pt x="5649249" y="897427"/>
                </a:lnTo>
                <a:lnTo>
                  <a:pt x="5718563" y="897427"/>
                </a:lnTo>
                <a:cubicBezTo>
                  <a:pt x="5725859" y="897427"/>
                  <a:pt x="5729507" y="899859"/>
                  <a:pt x="5729507" y="904723"/>
                </a:cubicBezTo>
                <a:cubicBezTo>
                  <a:pt x="5731939" y="904723"/>
                  <a:pt x="5733155" y="902291"/>
                  <a:pt x="5733155" y="897427"/>
                </a:cubicBezTo>
                <a:lnTo>
                  <a:pt x="5762339" y="904723"/>
                </a:lnTo>
                <a:lnTo>
                  <a:pt x="5798821" y="904723"/>
                </a:lnTo>
                <a:cubicBezTo>
                  <a:pt x="5808548" y="904723"/>
                  <a:pt x="5815844" y="902291"/>
                  <a:pt x="5820708" y="897427"/>
                </a:cubicBezTo>
                <a:cubicBezTo>
                  <a:pt x="5830437" y="902291"/>
                  <a:pt x="5838949" y="904723"/>
                  <a:pt x="5846245" y="904723"/>
                </a:cubicBezTo>
                <a:lnTo>
                  <a:pt x="5860838" y="901075"/>
                </a:lnTo>
                <a:lnTo>
                  <a:pt x="5871782" y="901075"/>
                </a:lnTo>
                <a:lnTo>
                  <a:pt x="5882726" y="897427"/>
                </a:lnTo>
                <a:cubicBezTo>
                  <a:pt x="5885158" y="897427"/>
                  <a:pt x="5886374" y="899859"/>
                  <a:pt x="5886374" y="904723"/>
                </a:cubicBezTo>
                <a:lnTo>
                  <a:pt x="5915558" y="897427"/>
                </a:lnTo>
                <a:lnTo>
                  <a:pt x="6057833" y="897427"/>
                </a:lnTo>
                <a:cubicBezTo>
                  <a:pt x="6060265" y="897427"/>
                  <a:pt x="6061482" y="899859"/>
                  <a:pt x="6061482" y="904723"/>
                </a:cubicBezTo>
                <a:lnTo>
                  <a:pt x="6072426" y="897427"/>
                </a:lnTo>
                <a:cubicBezTo>
                  <a:pt x="6101611" y="902291"/>
                  <a:pt x="6117418" y="904723"/>
                  <a:pt x="6119850" y="904723"/>
                </a:cubicBezTo>
                <a:lnTo>
                  <a:pt x="6130795" y="897427"/>
                </a:lnTo>
                <a:cubicBezTo>
                  <a:pt x="6145387" y="902291"/>
                  <a:pt x="6153899" y="904723"/>
                  <a:pt x="6156332" y="904723"/>
                </a:cubicBezTo>
                <a:lnTo>
                  <a:pt x="6159980" y="904723"/>
                </a:lnTo>
                <a:lnTo>
                  <a:pt x="6229293" y="860946"/>
                </a:lnTo>
                <a:cubicBezTo>
                  <a:pt x="6234157" y="875538"/>
                  <a:pt x="6248749" y="890131"/>
                  <a:pt x="6273069" y="904723"/>
                </a:cubicBezTo>
                <a:cubicBezTo>
                  <a:pt x="6273069" y="899859"/>
                  <a:pt x="6276718" y="897427"/>
                  <a:pt x="6284014" y="897427"/>
                </a:cubicBezTo>
                <a:cubicBezTo>
                  <a:pt x="6284014" y="899859"/>
                  <a:pt x="6286446" y="902291"/>
                  <a:pt x="6291310" y="904723"/>
                </a:cubicBezTo>
                <a:cubicBezTo>
                  <a:pt x="6298607" y="907155"/>
                  <a:pt x="6307118" y="909587"/>
                  <a:pt x="6316846" y="912019"/>
                </a:cubicBezTo>
                <a:lnTo>
                  <a:pt x="6316846" y="919315"/>
                </a:lnTo>
                <a:lnTo>
                  <a:pt x="6324144" y="919315"/>
                </a:lnTo>
                <a:lnTo>
                  <a:pt x="6338735" y="912019"/>
                </a:lnTo>
                <a:cubicBezTo>
                  <a:pt x="6338735" y="919315"/>
                  <a:pt x="6363055" y="929043"/>
                  <a:pt x="6411696" y="941204"/>
                </a:cubicBezTo>
                <a:cubicBezTo>
                  <a:pt x="6426289" y="982548"/>
                  <a:pt x="6449393" y="1008085"/>
                  <a:pt x="6481010" y="1017813"/>
                </a:cubicBezTo>
                <a:lnTo>
                  <a:pt x="6499250" y="1039702"/>
                </a:lnTo>
                <a:lnTo>
                  <a:pt x="6491954" y="1050646"/>
                </a:lnTo>
                <a:cubicBezTo>
                  <a:pt x="6511410" y="1050646"/>
                  <a:pt x="6521139" y="1056726"/>
                  <a:pt x="6521139" y="1068886"/>
                </a:cubicBezTo>
                <a:lnTo>
                  <a:pt x="6521139" y="1076182"/>
                </a:lnTo>
                <a:lnTo>
                  <a:pt x="6513843" y="1090775"/>
                </a:lnTo>
                <a:cubicBezTo>
                  <a:pt x="6516274" y="1090775"/>
                  <a:pt x="6518706" y="1091991"/>
                  <a:pt x="6521139" y="1094423"/>
                </a:cubicBezTo>
                <a:cubicBezTo>
                  <a:pt x="6526002" y="1096855"/>
                  <a:pt x="6529651" y="1100503"/>
                  <a:pt x="6532083" y="1105367"/>
                </a:cubicBezTo>
                <a:lnTo>
                  <a:pt x="6532083" y="1109015"/>
                </a:lnTo>
                <a:lnTo>
                  <a:pt x="6528435" y="1123607"/>
                </a:lnTo>
                <a:cubicBezTo>
                  <a:pt x="6538163" y="1126039"/>
                  <a:pt x="6543028" y="1138200"/>
                  <a:pt x="6543028" y="1160088"/>
                </a:cubicBezTo>
                <a:lnTo>
                  <a:pt x="6543028" y="1163736"/>
                </a:lnTo>
                <a:lnTo>
                  <a:pt x="6459121" y="1218457"/>
                </a:lnTo>
                <a:cubicBezTo>
                  <a:pt x="6410481" y="1218457"/>
                  <a:pt x="6365487" y="1236698"/>
                  <a:pt x="6324144" y="1273178"/>
                </a:cubicBezTo>
                <a:lnTo>
                  <a:pt x="6269421" y="1254938"/>
                </a:lnTo>
                <a:cubicBezTo>
                  <a:pt x="6257262" y="1257370"/>
                  <a:pt x="6243886" y="1263450"/>
                  <a:pt x="6229293" y="1273178"/>
                </a:cubicBezTo>
                <a:lnTo>
                  <a:pt x="6189164" y="1254938"/>
                </a:lnTo>
                <a:lnTo>
                  <a:pt x="6185517" y="1265882"/>
                </a:lnTo>
                <a:cubicBezTo>
                  <a:pt x="6173356" y="1265882"/>
                  <a:pt x="6151467" y="1256154"/>
                  <a:pt x="6119850" y="1236698"/>
                </a:cubicBezTo>
                <a:cubicBezTo>
                  <a:pt x="6110122" y="1239130"/>
                  <a:pt x="6102826" y="1241562"/>
                  <a:pt x="6097963" y="1243994"/>
                </a:cubicBezTo>
                <a:cubicBezTo>
                  <a:pt x="6078506" y="1231834"/>
                  <a:pt x="6022568" y="1220889"/>
                  <a:pt x="5930151" y="1211161"/>
                </a:cubicBezTo>
                <a:cubicBezTo>
                  <a:pt x="5930151" y="1208729"/>
                  <a:pt x="5928935" y="1207513"/>
                  <a:pt x="5926503" y="1207513"/>
                </a:cubicBezTo>
                <a:cubicBezTo>
                  <a:pt x="5926503" y="1214809"/>
                  <a:pt x="5921638" y="1218457"/>
                  <a:pt x="5911910" y="1218457"/>
                </a:cubicBezTo>
                <a:lnTo>
                  <a:pt x="5846245" y="1218457"/>
                </a:lnTo>
                <a:cubicBezTo>
                  <a:pt x="5838949" y="1218457"/>
                  <a:pt x="5830437" y="1216025"/>
                  <a:pt x="5820708" y="1211161"/>
                </a:cubicBezTo>
                <a:cubicBezTo>
                  <a:pt x="5815844" y="1216025"/>
                  <a:pt x="5808548" y="1218457"/>
                  <a:pt x="5798821" y="1218457"/>
                </a:cubicBezTo>
                <a:lnTo>
                  <a:pt x="5787876" y="1218457"/>
                </a:lnTo>
                <a:cubicBezTo>
                  <a:pt x="5778147" y="1218457"/>
                  <a:pt x="5765988" y="1217241"/>
                  <a:pt x="5751395" y="1214809"/>
                </a:cubicBezTo>
                <a:lnTo>
                  <a:pt x="5703970" y="1211161"/>
                </a:lnTo>
                <a:lnTo>
                  <a:pt x="5689378" y="1218457"/>
                </a:lnTo>
                <a:lnTo>
                  <a:pt x="5674786" y="1211161"/>
                </a:lnTo>
                <a:lnTo>
                  <a:pt x="5660193" y="1214809"/>
                </a:lnTo>
                <a:lnTo>
                  <a:pt x="5641953" y="1214809"/>
                </a:lnTo>
                <a:lnTo>
                  <a:pt x="5623713" y="1218457"/>
                </a:lnTo>
                <a:lnTo>
                  <a:pt x="5576288" y="1218457"/>
                </a:lnTo>
                <a:cubicBezTo>
                  <a:pt x="5576288" y="1220889"/>
                  <a:pt x="5575071" y="1222105"/>
                  <a:pt x="5572640" y="1222105"/>
                </a:cubicBezTo>
                <a:lnTo>
                  <a:pt x="5583584" y="1262234"/>
                </a:lnTo>
                <a:lnTo>
                  <a:pt x="5561695" y="1276827"/>
                </a:lnTo>
                <a:cubicBezTo>
                  <a:pt x="5554399" y="1274394"/>
                  <a:pt x="5548319" y="1273178"/>
                  <a:pt x="5543455" y="1273178"/>
                </a:cubicBezTo>
                <a:lnTo>
                  <a:pt x="5543455" y="1284123"/>
                </a:lnTo>
                <a:cubicBezTo>
                  <a:pt x="5558047" y="1286555"/>
                  <a:pt x="5565343" y="1292635"/>
                  <a:pt x="5565343" y="1302363"/>
                </a:cubicBezTo>
                <a:cubicBezTo>
                  <a:pt x="5555614" y="1312091"/>
                  <a:pt x="5550751" y="1321819"/>
                  <a:pt x="5550751" y="1331548"/>
                </a:cubicBezTo>
                <a:lnTo>
                  <a:pt x="5583584" y="1331548"/>
                </a:lnTo>
                <a:cubicBezTo>
                  <a:pt x="5593312" y="1331548"/>
                  <a:pt x="5605472" y="1332764"/>
                  <a:pt x="5620064" y="1335196"/>
                </a:cubicBezTo>
                <a:lnTo>
                  <a:pt x="5641953" y="1335196"/>
                </a:lnTo>
                <a:lnTo>
                  <a:pt x="5663841" y="1338844"/>
                </a:lnTo>
                <a:lnTo>
                  <a:pt x="5678434" y="1331548"/>
                </a:lnTo>
                <a:cubicBezTo>
                  <a:pt x="5683298" y="1331548"/>
                  <a:pt x="5685730" y="1333980"/>
                  <a:pt x="5685730" y="1338844"/>
                </a:cubicBezTo>
                <a:cubicBezTo>
                  <a:pt x="5736804" y="1329116"/>
                  <a:pt x="5791524" y="1324252"/>
                  <a:pt x="5849893" y="1324252"/>
                </a:cubicBezTo>
                <a:cubicBezTo>
                  <a:pt x="5915558" y="1326684"/>
                  <a:pt x="5948391" y="1337628"/>
                  <a:pt x="5948391" y="1357084"/>
                </a:cubicBezTo>
                <a:lnTo>
                  <a:pt x="5984872" y="1357084"/>
                </a:lnTo>
                <a:lnTo>
                  <a:pt x="5984872" y="1346140"/>
                </a:lnTo>
                <a:cubicBezTo>
                  <a:pt x="5967847" y="1346140"/>
                  <a:pt x="5959335" y="1341276"/>
                  <a:pt x="5959335" y="1331548"/>
                </a:cubicBezTo>
                <a:lnTo>
                  <a:pt x="5970279" y="1324252"/>
                </a:lnTo>
                <a:lnTo>
                  <a:pt x="5988520" y="1324252"/>
                </a:lnTo>
                <a:cubicBezTo>
                  <a:pt x="5995816" y="1324252"/>
                  <a:pt x="6004328" y="1326684"/>
                  <a:pt x="6014057" y="1331548"/>
                </a:cubicBezTo>
                <a:cubicBezTo>
                  <a:pt x="6023785" y="1326684"/>
                  <a:pt x="6029864" y="1324252"/>
                  <a:pt x="6032298" y="1324252"/>
                </a:cubicBezTo>
                <a:cubicBezTo>
                  <a:pt x="6071209" y="1324252"/>
                  <a:pt x="6099178" y="1332764"/>
                  <a:pt x="6116202" y="1349788"/>
                </a:cubicBezTo>
                <a:lnTo>
                  <a:pt x="6116202" y="1338844"/>
                </a:lnTo>
                <a:lnTo>
                  <a:pt x="6119850" y="1338844"/>
                </a:lnTo>
                <a:cubicBezTo>
                  <a:pt x="6139307" y="1338844"/>
                  <a:pt x="6157547" y="1346140"/>
                  <a:pt x="6174571" y="1360732"/>
                </a:cubicBezTo>
                <a:cubicBezTo>
                  <a:pt x="6206188" y="1358300"/>
                  <a:pt x="6228077" y="1348572"/>
                  <a:pt x="6240238" y="1331548"/>
                </a:cubicBezTo>
                <a:lnTo>
                  <a:pt x="6258477" y="1331548"/>
                </a:lnTo>
                <a:cubicBezTo>
                  <a:pt x="6265773" y="1341276"/>
                  <a:pt x="6288878" y="1349788"/>
                  <a:pt x="6327790" y="1357084"/>
                </a:cubicBezTo>
                <a:cubicBezTo>
                  <a:pt x="6327790" y="1349788"/>
                  <a:pt x="6336303" y="1341276"/>
                  <a:pt x="6353327" y="1331548"/>
                </a:cubicBezTo>
                <a:lnTo>
                  <a:pt x="6378864" y="1331548"/>
                </a:lnTo>
                <a:lnTo>
                  <a:pt x="6400752" y="1349788"/>
                </a:lnTo>
                <a:lnTo>
                  <a:pt x="6408048" y="1349788"/>
                </a:lnTo>
                <a:cubicBezTo>
                  <a:pt x="6422641" y="1349788"/>
                  <a:pt x="6437233" y="1341276"/>
                  <a:pt x="6451826" y="1324252"/>
                </a:cubicBezTo>
                <a:cubicBezTo>
                  <a:pt x="6456689" y="1324252"/>
                  <a:pt x="6459121" y="1332764"/>
                  <a:pt x="6459121" y="1349788"/>
                </a:cubicBezTo>
                <a:lnTo>
                  <a:pt x="6510195" y="1338844"/>
                </a:lnTo>
                <a:cubicBezTo>
                  <a:pt x="6512626" y="1343708"/>
                  <a:pt x="6513843" y="1351004"/>
                  <a:pt x="6513843" y="1360732"/>
                </a:cubicBezTo>
                <a:lnTo>
                  <a:pt x="6543028" y="1357084"/>
                </a:lnTo>
                <a:cubicBezTo>
                  <a:pt x="6591669" y="1371676"/>
                  <a:pt x="6625716" y="1378973"/>
                  <a:pt x="6645173" y="1378973"/>
                </a:cubicBezTo>
                <a:lnTo>
                  <a:pt x="6729079" y="1430046"/>
                </a:lnTo>
                <a:lnTo>
                  <a:pt x="6758265" y="1459230"/>
                </a:lnTo>
                <a:lnTo>
                  <a:pt x="6750968" y="1477470"/>
                </a:lnTo>
                <a:cubicBezTo>
                  <a:pt x="6780152" y="1477470"/>
                  <a:pt x="6795961" y="1485983"/>
                  <a:pt x="6798393" y="1503007"/>
                </a:cubicBezTo>
                <a:lnTo>
                  <a:pt x="6794745" y="1510303"/>
                </a:lnTo>
                <a:lnTo>
                  <a:pt x="6791097" y="1517599"/>
                </a:lnTo>
                <a:cubicBezTo>
                  <a:pt x="6788665" y="1527328"/>
                  <a:pt x="6786232" y="1537056"/>
                  <a:pt x="6783800" y="1546784"/>
                </a:cubicBezTo>
                <a:lnTo>
                  <a:pt x="6794745" y="1546784"/>
                </a:lnTo>
                <a:lnTo>
                  <a:pt x="6794745" y="1565024"/>
                </a:lnTo>
                <a:cubicBezTo>
                  <a:pt x="6770424" y="1567456"/>
                  <a:pt x="6758265" y="1574752"/>
                  <a:pt x="6758265" y="1586913"/>
                </a:cubicBezTo>
                <a:lnTo>
                  <a:pt x="6765560" y="1601505"/>
                </a:lnTo>
                <a:cubicBezTo>
                  <a:pt x="6765560" y="1628258"/>
                  <a:pt x="6753400" y="1652578"/>
                  <a:pt x="6729079" y="1674467"/>
                </a:cubicBezTo>
                <a:lnTo>
                  <a:pt x="6736375" y="1685411"/>
                </a:lnTo>
                <a:cubicBezTo>
                  <a:pt x="6736375" y="1702435"/>
                  <a:pt x="6680438" y="1718243"/>
                  <a:pt x="6568564" y="1732836"/>
                </a:cubicBezTo>
                <a:cubicBezTo>
                  <a:pt x="6568564" y="1744996"/>
                  <a:pt x="6564916" y="1751076"/>
                  <a:pt x="6557621" y="1751076"/>
                </a:cubicBezTo>
                <a:lnTo>
                  <a:pt x="6543028" y="1751076"/>
                </a:lnTo>
                <a:lnTo>
                  <a:pt x="6528435" y="1736484"/>
                </a:lnTo>
                <a:lnTo>
                  <a:pt x="6510195" y="1751076"/>
                </a:lnTo>
                <a:lnTo>
                  <a:pt x="6481010" y="1729188"/>
                </a:lnTo>
                <a:lnTo>
                  <a:pt x="6473714" y="1729188"/>
                </a:lnTo>
                <a:lnTo>
                  <a:pt x="6466417" y="1743780"/>
                </a:lnTo>
                <a:cubicBezTo>
                  <a:pt x="6471282" y="1743780"/>
                  <a:pt x="6473714" y="1746212"/>
                  <a:pt x="6473714" y="1751076"/>
                </a:cubicBezTo>
                <a:lnTo>
                  <a:pt x="6455474" y="1762020"/>
                </a:lnTo>
                <a:lnTo>
                  <a:pt x="6371568" y="1762020"/>
                </a:lnTo>
                <a:cubicBezTo>
                  <a:pt x="6361839" y="1762020"/>
                  <a:pt x="6356975" y="1758372"/>
                  <a:pt x="6356975" y="1751076"/>
                </a:cubicBezTo>
                <a:lnTo>
                  <a:pt x="6316846" y="1758372"/>
                </a:lnTo>
                <a:cubicBezTo>
                  <a:pt x="6304686" y="1758372"/>
                  <a:pt x="6287662" y="1753508"/>
                  <a:pt x="6265773" y="1743780"/>
                </a:cubicBezTo>
                <a:lnTo>
                  <a:pt x="6258477" y="1758372"/>
                </a:lnTo>
                <a:cubicBezTo>
                  <a:pt x="6202540" y="1753508"/>
                  <a:pt x="6174571" y="1746212"/>
                  <a:pt x="6174571" y="1736484"/>
                </a:cubicBezTo>
                <a:cubicBezTo>
                  <a:pt x="6172139" y="1736484"/>
                  <a:pt x="6170923" y="1738916"/>
                  <a:pt x="6170923" y="1743780"/>
                </a:cubicBezTo>
                <a:cubicBezTo>
                  <a:pt x="5993384" y="1734052"/>
                  <a:pt x="5904614" y="1724324"/>
                  <a:pt x="5904614" y="1714595"/>
                </a:cubicBezTo>
                <a:lnTo>
                  <a:pt x="5893670" y="1718243"/>
                </a:lnTo>
                <a:cubicBezTo>
                  <a:pt x="5866917" y="1715811"/>
                  <a:pt x="5841381" y="1714595"/>
                  <a:pt x="5817060" y="1714595"/>
                </a:cubicBezTo>
                <a:lnTo>
                  <a:pt x="5776932" y="1714595"/>
                </a:lnTo>
                <a:lnTo>
                  <a:pt x="5769635" y="1718243"/>
                </a:lnTo>
                <a:cubicBezTo>
                  <a:pt x="5764771" y="1715811"/>
                  <a:pt x="5756259" y="1714595"/>
                  <a:pt x="5744099" y="1714595"/>
                </a:cubicBezTo>
                <a:lnTo>
                  <a:pt x="5718563" y="1714595"/>
                </a:lnTo>
                <a:lnTo>
                  <a:pt x="5689378" y="1718243"/>
                </a:lnTo>
                <a:cubicBezTo>
                  <a:pt x="5684514" y="1715811"/>
                  <a:pt x="5679650" y="1714595"/>
                  <a:pt x="5674786" y="1714595"/>
                </a:cubicBezTo>
                <a:lnTo>
                  <a:pt x="5649249" y="1718243"/>
                </a:lnTo>
                <a:lnTo>
                  <a:pt x="5631009" y="1718243"/>
                </a:lnTo>
                <a:cubicBezTo>
                  <a:pt x="5631009" y="1710947"/>
                  <a:pt x="5627361" y="1707299"/>
                  <a:pt x="5620064" y="1707299"/>
                </a:cubicBezTo>
                <a:cubicBezTo>
                  <a:pt x="5605472" y="1721891"/>
                  <a:pt x="5587232" y="1729188"/>
                  <a:pt x="5565343" y="1729188"/>
                </a:cubicBezTo>
                <a:lnTo>
                  <a:pt x="5543455" y="1707299"/>
                </a:lnTo>
                <a:lnTo>
                  <a:pt x="5521566" y="1718243"/>
                </a:lnTo>
                <a:lnTo>
                  <a:pt x="5510622" y="1714595"/>
                </a:lnTo>
                <a:cubicBezTo>
                  <a:pt x="5508189" y="1714595"/>
                  <a:pt x="5506974" y="1715811"/>
                  <a:pt x="5506974" y="1718243"/>
                </a:cubicBezTo>
                <a:cubicBezTo>
                  <a:pt x="5453469" y="1715811"/>
                  <a:pt x="5423069" y="1712163"/>
                  <a:pt x="5415772" y="1707299"/>
                </a:cubicBezTo>
                <a:cubicBezTo>
                  <a:pt x="5393884" y="1721891"/>
                  <a:pt x="5378076" y="1729188"/>
                  <a:pt x="5368347" y="1729188"/>
                </a:cubicBezTo>
                <a:lnTo>
                  <a:pt x="5361051" y="1714595"/>
                </a:lnTo>
                <a:cubicBezTo>
                  <a:pt x="5295385" y="1724324"/>
                  <a:pt x="5216344" y="1729188"/>
                  <a:pt x="5123926" y="1729188"/>
                </a:cubicBezTo>
                <a:lnTo>
                  <a:pt x="5105685" y="1714595"/>
                </a:lnTo>
                <a:lnTo>
                  <a:pt x="5094741" y="1714595"/>
                </a:lnTo>
                <a:lnTo>
                  <a:pt x="5069206" y="1732836"/>
                </a:lnTo>
                <a:lnTo>
                  <a:pt x="5054613" y="1732836"/>
                </a:lnTo>
                <a:cubicBezTo>
                  <a:pt x="5044885" y="1732836"/>
                  <a:pt x="5033941" y="1731620"/>
                  <a:pt x="5021780" y="1729188"/>
                </a:cubicBezTo>
                <a:cubicBezTo>
                  <a:pt x="4924498" y="1736484"/>
                  <a:pt x="4861264" y="1743780"/>
                  <a:pt x="4832080" y="1751076"/>
                </a:cubicBezTo>
                <a:lnTo>
                  <a:pt x="4821136" y="1732836"/>
                </a:lnTo>
                <a:cubicBezTo>
                  <a:pt x="4789519" y="1740132"/>
                  <a:pt x="4767632" y="1743780"/>
                  <a:pt x="4755470" y="1743780"/>
                </a:cubicBezTo>
                <a:lnTo>
                  <a:pt x="4726287" y="1736484"/>
                </a:lnTo>
                <a:cubicBezTo>
                  <a:pt x="4726287" y="1746212"/>
                  <a:pt x="4723854" y="1751076"/>
                  <a:pt x="4718990" y="1751076"/>
                </a:cubicBezTo>
                <a:lnTo>
                  <a:pt x="4656973" y="1743780"/>
                </a:lnTo>
                <a:cubicBezTo>
                  <a:pt x="4656973" y="1748644"/>
                  <a:pt x="4655757" y="1751076"/>
                  <a:pt x="4653325" y="1751076"/>
                </a:cubicBezTo>
                <a:lnTo>
                  <a:pt x="4642381" y="1736484"/>
                </a:lnTo>
                <a:cubicBezTo>
                  <a:pt x="4637516" y="1736484"/>
                  <a:pt x="4630220" y="1738916"/>
                  <a:pt x="4620492" y="1743780"/>
                </a:cubicBezTo>
                <a:cubicBezTo>
                  <a:pt x="4608332" y="1748644"/>
                  <a:pt x="4594956" y="1754724"/>
                  <a:pt x="4580363" y="1762020"/>
                </a:cubicBezTo>
                <a:cubicBezTo>
                  <a:pt x="4551179" y="1762020"/>
                  <a:pt x="4536586" y="1764453"/>
                  <a:pt x="4536586" y="1769316"/>
                </a:cubicBezTo>
                <a:lnTo>
                  <a:pt x="4507402" y="1762020"/>
                </a:lnTo>
                <a:lnTo>
                  <a:pt x="4485513" y="1762020"/>
                </a:lnTo>
                <a:cubicBezTo>
                  <a:pt x="4286085" y="1771749"/>
                  <a:pt x="4186371" y="1789989"/>
                  <a:pt x="4186371" y="1816741"/>
                </a:cubicBezTo>
                <a:cubicBezTo>
                  <a:pt x="4169347" y="1816741"/>
                  <a:pt x="4141378" y="1832550"/>
                  <a:pt x="4102466" y="1864167"/>
                </a:cubicBezTo>
                <a:cubicBezTo>
                  <a:pt x="4078144" y="1864167"/>
                  <a:pt x="4056256" y="1854438"/>
                  <a:pt x="4036800" y="1834982"/>
                </a:cubicBezTo>
                <a:lnTo>
                  <a:pt x="4036800" y="1820390"/>
                </a:lnTo>
                <a:lnTo>
                  <a:pt x="4044096" y="1809445"/>
                </a:lnTo>
                <a:cubicBezTo>
                  <a:pt x="4014912" y="1804581"/>
                  <a:pt x="4000319" y="1798501"/>
                  <a:pt x="4000319" y="1791205"/>
                </a:cubicBezTo>
                <a:lnTo>
                  <a:pt x="4000319" y="1787557"/>
                </a:lnTo>
                <a:cubicBezTo>
                  <a:pt x="4000319" y="1782693"/>
                  <a:pt x="4001535" y="1780261"/>
                  <a:pt x="4003968" y="1780261"/>
                </a:cubicBezTo>
                <a:cubicBezTo>
                  <a:pt x="4003968" y="1731620"/>
                  <a:pt x="3983295" y="1707299"/>
                  <a:pt x="3941950" y="1707299"/>
                </a:cubicBezTo>
                <a:cubicBezTo>
                  <a:pt x="3847100" y="1656226"/>
                  <a:pt x="3796027" y="1627042"/>
                  <a:pt x="3788731" y="1619746"/>
                </a:cubicBezTo>
                <a:cubicBezTo>
                  <a:pt x="3791163" y="1614881"/>
                  <a:pt x="3793596" y="1611233"/>
                  <a:pt x="3796027" y="1608801"/>
                </a:cubicBezTo>
                <a:lnTo>
                  <a:pt x="3803323" y="1605153"/>
                </a:lnTo>
                <a:lnTo>
                  <a:pt x="3828860" y="1605153"/>
                </a:lnTo>
                <a:lnTo>
                  <a:pt x="3854397" y="1623394"/>
                </a:lnTo>
                <a:lnTo>
                  <a:pt x="3858045" y="1623394"/>
                </a:lnTo>
                <a:lnTo>
                  <a:pt x="3887229" y="1619746"/>
                </a:lnTo>
                <a:cubicBezTo>
                  <a:pt x="3884797" y="1588129"/>
                  <a:pt x="3860477" y="1562592"/>
                  <a:pt x="3814267" y="1543136"/>
                </a:cubicBezTo>
                <a:lnTo>
                  <a:pt x="3814267" y="1535840"/>
                </a:lnTo>
                <a:cubicBezTo>
                  <a:pt x="3814267" y="1523679"/>
                  <a:pt x="3828860" y="1517599"/>
                  <a:pt x="3858045" y="1517599"/>
                </a:cubicBezTo>
                <a:lnTo>
                  <a:pt x="3854397" y="1506655"/>
                </a:lnTo>
                <a:lnTo>
                  <a:pt x="3854397" y="1503007"/>
                </a:lnTo>
                <a:cubicBezTo>
                  <a:pt x="3873853" y="1473822"/>
                  <a:pt x="3888445" y="1459230"/>
                  <a:pt x="3898173" y="1459230"/>
                </a:cubicBezTo>
                <a:lnTo>
                  <a:pt x="3887229" y="1437342"/>
                </a:lnTo>
                <a:cubicBezTo>
                  <a:pt x="3894525" y="1417885"/>
                  <a:pt x="3944382" y="1397213"/>
                  <a:pt x="4036800" y="1375324"/>
                </a:cubicBezTo>
                <a:cubicBezTo>
                  <a:pt x="4075713" y="1382621"/>
                  <a:pt x="4102466" y="1393565"/>
                  <a:pt x="4117058" y="1408157"/>
                </a:cubicBezTo>
                <a:cubicBezTo>
                  <a:pt x="4275141" y="1395997"/>
                  <a:pt x="4391879" y="1385053"/>
                  <a:pt x="4467273" y="1375324"/>
                </a:cubicBezTo>
                <a:cubicBezTo>
                  <a:pt x="4469705" y="1375324"/>
                  <a:pt x="4470921" y="1376540"/>
                  <a:pt x="4470921" y="1378973"/>
                </a:cubicBezTo>
                <a:lnTo>
                  <a:pt x="4682510" y="1357084"/>
                </a:lnTo>
                <a:lnTo>
                  <a:pt x="4693454" y="1360732"/>
                </a:lnTo>
                <a:cubicBezTo>
                  <a:pt x="4708046" y="1358300"/>
                  <a:pt x="4723854" y="1357084"/>
                  <a:pt x="4740878" y="1357084"/>
                </a:cubicBezTo>
                <a:lnTo>
                  <a:pt x="4806543" y="1357084"/>
                </a:lnTo>
                <a:cubicBezTo>
                  <a:pt x="4818704" y="1357084"/>
                  <a:pt x="4827216" y="1358300"/>
                  <a:pt x="4832080" y="1360732"/>
                </a:cubicBezTo>
                <a:cubicBezTo>
                  <a:pt x="4834512" y="1358300"/>
                  <a:pt x="4840593" y="1357084"/>
                  <a:pt x="4850321" y="1357084"/>
                </a:cubicBezTo>
                <a:lnTo>
                  <a:pt x="4850321" y="1360732"/>
                </a:lnTo>
                <a:lnTo>
                  <a:pt x="4890449" y="1349788"/>
                </a:lnTo>
                <a:cubicBezTo>
                  <a:pt x="4892882" y="1349788"/>
                  <a:pt x="4894097" y="1352220"/>
                  <a:pt x="4894097" y="1357084"/>
                </a:cubicBezTo>
                <a:lnTo>
                  <a:pt x="4926931" y="1349788"/>
                </a:lnTo>
                <a:lnTo>
                  <a:pt x="4967059" y="1349788"/>
                </a:lnTo>
                <a:cubicBezTo>
                  <a:pt x="4967059" y="1347356"/>
                  <a:pt x="4969491" y="1338844"/>
                  <a:pt x="4974355" y="1324252"/>
                </a:cubicBezTo>
                <a:cubicBezTo>
                  <a:pt x="4967059" y="1324252"/>
                  <a:pt x="4960979" y="1313307"/>
                  <a:pt x="4956114" y="1291419"/>
                </a:cubicBezTo>
                <a:lnTo>
                  <a:pt x="4963410" y="1254938"/>
                </a:lnTo>
                <a:lnTo>
                  <a:pt x="4919634" y="1254938"/>
                </a:lnTo>
                <a:cubicBezTo>
                  <a:pt x="4909906" y="1254938"/>
                  <a:pt x="4891666" y="1251290"/>
                  <a:pt x="4864913" y="1243994"/>
                </a:cubicBezTo>
                <a:cubicBezTo>
                  <a:pt x="4864913" y="1253722"/>
                  <a:pt x="4835728" y="1261018"/>
                  <a:pt x="4777360" y="1265882"/>
                </a:cubicBezTo>
                <a:cubicBezTo>
                  <a:pt x="4772495" y="1265882"/>
                  <a:pt x="4770063" y="1264666"/>
                  <a:pt x="4770063" y="1262234"/>
                </a:cubicBezTo>
                <a:lnTo>
                  <a:pt x="4678861" y="1276827"/>
                </a:lnTo>
                <a:lnTo>
                  <a:pt x="4678861" y="1273178"/>
                </a:lnTo>
                <a:cubicBezTo>
                  <a:pt x="4676429" y="1273178"/>
                  <a:pt x="4664269" y="1275610"/>
                  <a:pt x="4642381" y="1280475"/>
                </a:cubicBezTo>
                <a:lnTo>
                  <a:pt x="4616844" y="1284123"/>
                </a:lnTo>
                <a:lnTo>
                  <a:pt x="4584011" y="1291419"/>
                </a:lnTo>
                <a:lnTo>
                  <a:pt x="4573067" y="1284123"/>
                </a:lnTo>
                <a:cubicBezTo>
                  <a:pt x="4556043" y="1284123"/>
                  <a:pt x="4496458" y="1297499"/>
                  <a:pt x="4394311" y="1324252"/>
                </a:cubicBezTo>
                <a:cubicBezTo>
                  <a:pt x="4377287" y="1278043"/>
                  <a:pt x="4360263" y="1254938"/>
                  <a:pt x="4343238" y="1254938"/>
                </a:cubicBezTo>
                <a:cubicBezTo>
                  <a:pt x="4314054" y="1235482"/>
                  <a:pt x="4294597" y="1209945"/>
                  <a:pt x="4284869" y="1178328"/>
                </a:cubicBezTo>
                <a:cubicBezTo>
                  <a:pt x="4199747" y="1136984"/>
                  <a:pt x="4157187" y="1102935"/>
                  <a:pt x="4157187" y="1076182"/>
                </a:cubicBezTo>
                <a:cubicBezTo>
                  <a:pt x="4164483" y="1076182"/>
                  <a:pt x="4168131" y="1072535"/>
                  <a:pt x="4168131" y="1065238"/>
                </a:cubicBezTo>
                <a:cubicBezTo>
                  <a:pt x="4160834" y="1065238"/>
                  <a:pt x="4157187" y="1060374"/>
                  <a:pt x="4157187" y="1050646"/>
                </a:cubicBezTo>
                <a:lnTo>
                  <a:pt x="4157187" y="1021461"/>
                </a:lnTo>
                <a:cubicBezTo>
                  <a:pt x="4157187" y="1019029"/>
                  <a:pt x="4159618" y="1016597"/>
                  <a:pt x="4164483" y="1014165"/>
                </a:cubicBezTo>
                <a:cubicBezTo>
                  <a:pt x="4171779" y="1011733"/>
                  <a:pt x="4181507" y="1009301"/>
                  <a:pt x="4193667" y="1006869"/>
                </a:cubicBezTo>
                <a:cubicBezTo>
                  <a:pt x="4186371" y="992277"/>
                  <a:pt x="4182723" y="981332"/>
                  <a:pt x="4182723" y="974036"/>
                </a:cubicBezTo>
                <a:lnTo>
                  <a:pt x="4193667" y="966740"/>
                </a:lnTo>
                <a:lnTo>
                  <a:pt x="4211908" y="966740"/>
                </a:lnTo>
                <a:lnTo>
                  <a:pt x="4241092" y="974036"/>
                </a:lnTo>
                <a:cubicBezTo>
                  <a:pt x="4241092" y="966740"/>
                  <a:pt x="4252037" y="963092"/>
                  <a:pt x="4273925" y="963092"/>
                </a:cubicBezTo>
                <a:lnTo>
                  <a:pt x="4270277" y="952148"/>
                </a:lnTo>
                <a:lnTo>
                  <a:pt x="4295814" y="933908"/>
                </a:lnTo>
                <a:lnTo>
                  <a:pt x="4314054" y="933908"/>
                </a:lnTo>
                <a:cubicBezTo>
                  <a:pt x="4362695" y="933908"/>
                  <a:pt x="4399175" y="943636"/>
                  <a:pt x="4423496" y="963092"/>
                </a:cubicBezTo>
                <a:lnTo>
                  <a:pt x="4438088" y="963092"/>
                </a:lnTo>
                <a:cubicBezTo>
                  <a:pt x="4447817" y="946068"/>
                  <a:pt x="4491593" y="937556"/>
                  <a:pt x="4569419" y="937556"/>
                </a:cubicBezTo>
                <a:lnTo>
                  <a:pt x="4569419" y="941204"/>
                </a:lnTo>
                <a:cubicBezTo>
                  <a:pt x="4584011" y="936340"/>
                  <a:pt x="4596172" y="933908"/>
                  <a:pt x="4605900" y="933908"/>
                </a:cubicBezTo>
                <a:cubicBezTo>
                  <a:pt x="4605900" y="938771"/>
                  <a:pt x="4608332" y="941204"/>
                  <a:pt x="4613196" y="941204"/>
                </a:cubicBezTo>
                <a:cubicBezTo>
                  <a:pt x="4618060" y="936340"/>
                  <a:pt x="4622924" y="933908"/>
                  <a:pt x="4627788" y="933908"/>
                </a:cubicBezTo>
                <a:lnTo>
                  <a:pt x="4682510" y="933908"/>
                </a:lnTo>
                <a:lnTo>
                  <a:pt x="4718990" y="926611"/>
                </a:lnTo>
                <a:cubicBezTo>
                  <a:pt x="4723854" y="931476"/>
                  <a:pt x="4733583" y="933908"/>
                  <a:pt x="4748174" y="933908"/>
                </a:cubicBezTo>
                <a:lnTo>
                  <a:pt x="4755470" y="926611"/>
                </a:lnTo>
                <a:cubicBezTo>
                  <a:pt x="4762767" y="926611"/>
                  <a:pt x="4766415" y="929043"/>
                  <a:pt x="4766415" y="933908"/>
                </a:cubicBezTo>
                <a:cubicBezTo>
                  <a:pt x="4866129" y="916883"/>
                  <a:pt x="4945171" y="908371"/>
                  <a:pt x="5003539" y="908371"/>
                </a:cubicBezTo>
                <a:lnTo>
                  <a:pt x="5003539" y="897427"/>
                </a:lnTo>
                <a:cubicBezTo>
                  <a:pt x="5003539" y="890131"/>
                  <a:pt x="4997459" y="865810"/>
                  <a:pt x="4985300" y="824465"/>
                </a:cubicBezTo>
                <a:cubicBezTo>
                  <a:pt x="4970707" y="824465"/>
                  <a:pt x="4960979" y="825681"/>
                  <a:pt x="4956114" y="828113"/>
                </a:cubicBezTo>
                <a:cubicBezTo>
                  <a:pt x="4931794" y="825681"/>
                  <a:pt x="4919634" y="823249"/>
                  <a:pt x="4919634" y="820817"/>
                </a:cubicBezTo>
                <a:lnTo>
                  <a:pt x="4777360" y="842706"/>
                </a:lnTo>
                <a:lnTo>
                  <a:pt x="4777360" y="835410"/>
                </a:lnTo>
                <a:cubicBezTo>
                  <a:pt x="4770063" y="840273"/>
                  <a:pt x="4761551" y="843922"/>
                  <a:pt x="4751822" y="846354"/>
                </a:cubicBezTo>
                <a:cubicBezTo>
                  <a:pt x="4746958" y="848786"/>
                  <a:pt x="4742094" y="850002"/>
                  <a:pt x="4737231" y="850002"/>
                </a:cubicBezTo>
                <a:cubicBezTo>
                  <a:pt x="4700750" y="845138"/>
                  <a:pt x="4682510" y="840273"/>
                  <a:pt x="4682510" y="835410"/>
                </a:cubicBezTo>
                <a:cubicBezTo>
                  <a:pt x="4672781" y="837842"/>
                  <a:pt x="4658189" y="840273"/>
                  <a:pt x="4638733" y="842706"/>
                </a:cubicBezTo>
                <a:cubicBezTo>
                  <a:pt x="4614412" y="847570"/>
                  <a:pt x="4586443" y="851218"/>
                  <a:pt x="4554827" y="853650"/>
                </a:cubicBezTo>
                <a:cubicBezTo>
                  <a:pt x="4547531" y="853650"/>
                  <a:pt x="4543883" y="850002"/>
                  <a:pt x="4543883" y="842706"/>
                </a:cubicBezTo>
                <a:cubicBezTo>
                  <a:pt x="4483082" y="845138"/>
                  <a:pt x="4447817" y="851218"/>
                  <a:pt x="4438088" y="860946"/>
                </a:cubicBezTo>
                <a:cubicBezTo>
                  <a:pt x="4433224" y="860946"/>
                  <a:pt x="4430792" y="858514"/>
                  <a:pt x="4430792" y="853650"/>
                </a:cubicBezTo>
                <a:cubicBezTo>
                  <a:pt x="4428360" y="853650"/>
                  <a:pt x="4422280" y="856082"/>
                  <a:pt x="4412552" y="860946"/>
                </a:cubicBezTo>
                <a:lnTo>
                  <a:pt x="4357831" y="853650"/>
                </a:lnTo>
                <a:lnTo>
                  <a:pt x="4343238" y="860946"/>
                </a:lnTo>
                <a:lnTo>
                  <a:pt x="4335942" y="853650"/>
                </a:lnTo>
                <a:cubicBezTo>
                  <a:pt x="4282437" y="856082"/>
                  <a:pt x="4250820" y="862162"/>
                  <a:pt x="4241092" y="871890"/>
                </a:cubicBezTo>
                <a:cubicBezTo>
                  <a:pt x="4168131" y="845138"/>
                  <a:pt x="4086657" y="786769"/>
                  <a:pt x="3996671" y="696783"/>
                </a:cubicBezTo>
                <a:lnTo>
                  <a:pt x="3996671" y="693135"/>
                </a:lnTo>
                <a:cubicBezTo>
                  <a:pt x="4011264" y="671246"/>
                  <a:pt x="4018560" y="653006"/>
                  <a:pt x="4018560" y="638413"/>
                </a:cubicBezTo>
                <a:lnTo>
                  <a:pt x="4011264" y="601933"/>
                </a:lnTo>
                <a:cubicBezTo>
                  <a:pt x="4020992" y="601933"/>
                  <a:pt x="4029504" y="586124"/>
                  <a:pt x="4036800" y="554508"/>
                </a:cubicBezTo>
                <a:cubicBezTo>
                  <a:pt x="4078144" y="496139"/>
                  <a:pt x="4131650" y="460874"/>
                  <a:pt x="4197316" y="448714"/>
                </a:cubicBezTo>
                <a:lnTo>
                  <a:pt x="4230148" y="456010"/>
                </a:lnTo>
                <a:lnTo>
                  <a:pt x="4241092" y="456010"/>
                </a:lnTo>
                <a:lnTo>
                  <a:pt x="4281221" y="448714"/>
                </a:lnTo>
                <a:lnTo>
                  <a:pt x="4281221" y="456010"/>
                </a:lnTo>
                <a:lnTo>
                  <a:pt x="4295814" y="448714"/>
                </a:lnTo>
                <a:lnTo>
                  <a:pt x="4299462" y="448714"/>
                </a:lnTo>
                <a:cubicBezTo>
                  <a:pt x="4309189" y="448714"/>
                  <a:pt x="4314054" y="451146"/>
                  <a:pt x="4314054" y="456010"/>
                </a:cubicBezTo>
                <a:lnTo>
                  <a:pt x="4343238" y="448714"/>
                </a:lnTo>
                <a:lnTo>
                  <a:pt x="4357831" y="448714"/>
                </a:lnTo>
                <a:cubicBezTo>
                  <a:pt x="4425928" y="448714"/>
                  <a:pt x="4481865" y="454794"/>
                  <a:pt x="4525642" y="466954"/>
                </a:cubicBezTo>
                <a:cubicBezTo>
                  <a:pt x="4528074" y="466954"/>
                  <a:pt x="4529290" y="464522"/>
                  <a:pt x="4529290" y="459658"/>
                </a:cubicBezTo>
                <a:cubicBezTo>
                  <a:pt x="4558475" y="464522"/>
                  <a:pt x="4575499" y="466954"/>
                  <a:pt x="4580363" y="466954"/>
                </a:cubicBezTo>
                <a:lnTo>
                  <a:pt x="4653325" y="459658"/>
                </a:lnTo>
                <a:lnTo>
                  <a:pt x="4664269" y="466954"/>
                </a:lnTo>
                <a:lnTo>
                  <a:pt x="4678861" y="459658"/>
                </a:lnTo>
                <a:lnTo>
                  <a:pt x="4697102" y="463306"/>
                </a:lnTo>
                <a:lnTo>
                  <a:pt x="4708046" y="463306"/>
                </a:lnTo>
                <a:lnTo>
                  <a:pt x="4722638" y="466954"/>
                </a:lnTo>
                <a:lnTo>
                  <a:pt x="4748174" y="459658"/>
                </a:lnTo>
                <a:lnTo>
                  <a:pt x="4755470" y="466954"/>
                </a:lnTo>
                <a:cubicBezTo>
                  <a:pt x="4762767" y="466954"/>
                  <a:pt x="4766415" y="464522"/>
                  <a:pt x="4766415" y="459658"/>
                </a:cubicBezTo>
                <a:lnTo>
                  <a:pt x="4835728" y="466954"/>
                </a:lnTo>
                <a:lnTo>
                  <a:pt x="4872209" y="466954"/>
                </a:lnTo>
                <a:cubicBezTo>
                  <a:pt x="4877074" y="466954"/>
                  <a:pt x="4879505" y="468170"/>
                  <a:pt x="4879505" y="470602"/>
                </a:cubicBezTo>
                <a:lnTo>
                  <a:pt x="4890449" y="466954"/>
                </a:lnTo>
                <a:lnTo>
                  <a:pt x="4905042" y="466954"/>
                </a:lnTo>
                <a:cubicBezTo>
                  <a:pt x="4907474" y="466954"/>
                  <a:pt x="4908690" y="468170"/>
                  <a:pt x="4908690" y="470602"/>
                </a:cubicBezTo>
                <a:cubicBezTo>
                  <a:pt x="4911122" y="470602"/>
                  <a:pt x="4912338" y="469386"/>
                  <a:pt x="4912338" y="466954"/>
                </a:cubicBezTo>
                <a:cubicBezTo>
                  <a:pt x="4958546" y="471818"/>
                  <a:pt x="4986516" y="475466"/>
                  <a:pt x="4996244" y="477898"/>
                </a:cubicBezTo>
                <a:cubicBezTo>
                  <a:pt x="5020564" y="475466"/>
                  <a:pt x="5032724" y="471818"/>
                  <a:pt x="5032724" y="466954"/>
                </a:cubicBezTo>
                <a:cubicBezTo>
                  <a:pt x="5030293" y="393992"/>
                  <a:pt x="5020564" y="357512"/>
                  <a:pt x="5003539" y="357512"/>
                </a:cubicBezTo>
                <a:lnTo>
                  <a:pt x="5010835" y="346567"/>
                </a:lnTo>
                <a:lnTo>
                  <a:pt x="4996244" y="328327"/>
                </a:lnTo>
                <a:lnTo>
                  <a:pt x="5003539" y="299142"/>
                </a:lnTo>
                <a:cubicBezTo>
                  <a:pt x="4996244" y="299142"/>
                  <a:pt x="4992596" y="294278"/>
                  <a:pt x="4992596" y="284550"/>
                </a:cubicBezTo>
                <a:cubicBezTo>
                  <a:pt x="4999892" y="277254"/>
                  <a:pt x="5008404" y="273606"/>
                  <a:pt x="5018133" y="273606"/>
                </a:cubicBezTo>
                <a:lnTo>
                  <a:pt x="5018133" y="269958"/>
                </a:lnTo>
                <a:cubicBezTo>
                  <a:pt x="5018133" y="267526"/>
                  <a:pt x="5004756" y="252933"/>
                  <a:pt x="4978004" y="226181"/>
                </a:cubicBezTo>
                <a:lnTo>
                  <a:pt x="4992596" y="222533"/>
                </a:lnTo>
                <a:lnTo>
                  <a:pt x="5003539" y="222533"/>
                </a:lnTo>
                <a:cubicBezTo>
                  <a:pt x="5008404" y="222533"/>
                  <a:pt x="5010835" y="223749"/>
                  <a:pt x="5010835" y="226181"/>
                </a:cubicBezTo>
                <a:lnTo>
                  <a:pt x="5021780" y="222533"/>
                </a:lnTo>
                <a:lnTo>
                  <a:pt x="5025429" y="222533"/>
                </a:lnTo>
                <a:cubicBezTo>
                  <a:pt x="5035157" y="222533"/>
                  <a:pt x="5043668" y="229829"/>
                  <a:pt x="5050965" y="244421"/>
                </a:cubicBezTo>
                <a:lnTo>
                  <a:pt x="5065556" y="240773"/>
                </a:lnTo>
                <a:lnTo>
                  <a:pt x="5069206" y="240773"/>
                </a:lnTo>
                <a:cubicBezTo>
                  <a:pt x="5074069" y="240773"/>
                  <a:pt x="5076502" y="241989"/>
                  <a:pt x="5076502" y="244421"/>
                </a:cubicBezTo>
                <a:cubicBezTo>
                  <a:pt x="5117846" y="207940"/>
                  <a:pt x="5143383" y="189700"/>
                  <a:pt x="5153110" y="189700"/>
                </a:cubicBezTo>
                <a:lnTo>
                  <a:pt x="5153110" y="160515"/>
                </a:lnTo>
                <a:cubicBezTo>
                  <a:pt x="5153110" y="158083"/>
                  <a:pt x="5166487" y="147139"/>
                  <a:pt x="5193240" y="127683"/>
                </a:cubicBezTo>
                <a:close/>
                <a:moveTo>
                  <a:pt x="12300099" y="0"/>
                </a:moveTo>
                <a:cubicBezTo>
                  <a:pt x="12360900" y="17025"/>
                  <a:pt x="12391300" y="35265"/>
                  <a:pt x="12391300" y="54721"/>
                </a:cubicBezTo>
                <a:cubicBezTo>
                  <a:pt x="12403461" y="44993"/>
                  <a:pt x="12411972" y="40129"/>
                  <a:pt x="12416837" y="40129"/>
                </a:cubicBezTo>
                <a:lnTo>
                  <a:pt x="12431429" y="40129"/>
                </a:lnTo>
                <a:cubicBezTo>
                  <a:pt x="12431429" y="18241"/>
                  <a:pt x="12436293" y="7296"/>
                  <a:pt x="12446021" y="7296"/>
                </a:cubicBezTo>
                <a:cubicBezTo>
                  <a:pt x="12446021" y="14593"/>
                  <a:pt x="12497095" y="30401"/>
                  <a:pt x="12599241" y="54721"/>
                </a:cubicBezTo>
                <a:lnTo>
                  <a:pt x="12599241" y="62017"/>
                </a:lnTo>
                <a:lnTo>
                  <a:pt x="12628425" y="54721"/>
                </a:lnTo>
                <a:lnTo>
                  <a:pt x="12653962" y="54721"/>
                </a:lnTo>
                <a:lnTo>
                  <a:pt x="12741516" y="83906"/>
                </a:lnTo>
                <a:lnTo>
                  <a:pt x="12792589" y="153219"/>
                </a:lnTo>
                <a:lnTo>
                  <a:pt x="12788941" y="186052"/>
                </a:lnTo>
                <a:cubicBezTo>
                  <a:pt x="12827854" y="227397"/>
                  <a:pt x="12847310" y="254150"/>
                  <a:pt x="12847310" y="266310"/>
                </a:cubicBezTo>
                <a:cubicBezTo>
                  <a:pt x="12844877" y="280902"/>
                  <a:pt x="12840014" y="288198"/>
                  <a:pt x="12832718" y="288198"/>
                </a:cubicBezTo>
                <a:lnTo>
                  <a:pt x="12858254" y="353864"/>
                </a:lnTo>
                <a:cubicBezTo>
                  <a:pt x="13018770" y="331975"/>
                  <a:pt x="13210901" y="314950"/>
                  <a:pt x="13434651" y="302790"/>
                </a:cubicBezTo>
                <a:cubicBezTo>
                  <a:pt x="13444379" y="307654"/>
                  <a:pt x="13451675" y="310087"/>
                  <a:pt x="13456539" y="310087"/>
                </a:cubicBezTo>
                <a:cubicBezTo>
                  <a:pt x="13480859" y="310087"/>
                  <a:pt x="13501531" y="301575"/>
                  <a:pt x="13518556" y="284550"/>
                </a:cubicBezTo>
                <a:lnTo>
                  <a:pt x="13522205" y="284550"/>
                </a:lnTo>
                <a:cubicBezTo>
                  <a:pt x="13544093" y="284550"/>
                  <a:pt x="13561117" y="289414"/>
                  <a:pt x="13573277" y="299142"/>
                </a:cubicBezTo>
                <a:lnTo>
                  <a:pt x="13617053" y="288198"/>
                </a:lnTo>
                <a:cubicBezTo>
                  <a:pt x="13658399" y="288198"/>
                  <a:pt x="13760545" y="331975"/>
                  <a:pt x="13923493" y="419529"/>
                </a:cubicBezTo>
                <a:cubicBezTo>
                  <a:pt x="14032935" y="521675"/>
                  <a:pt x="14093736" y="583692"/>
                  <a:pt x="14105896" y="605581"/>
                </a:cubicBezTo>
                <a:lnTo>
                  <a:pt x="14105896" y="656654"/>
                </a:lnTo>
                <a:cubicBezTo>
                  <a:pt x="14113192" y="688270"/>
                  <a:pt x="14120488" y="711375"/>
                  <a:pt x="14127785" y="725967"/>
                </a:cubicBezTo>
                <a:lnTo>
                  <a:pt x="14127785" y="769744"/>
                </a:lnTo>
                <a:cubicBezTo>
                  <a:pt x="14127785" y="772176"/>
                  <a:pt x="14125353" y="773392"/>
                  <a:pt x="14120488" y="773392"/>
                </a:cubicBezTo>
                <a:lnTo>
                  <a:pt x="14135081" y="798929"/>
                </a:lnTo>
                <a:cubicBezTo>
                  <a:pt x="14130216" y="811089"/>
                  <a:pt x="14127785" y="818385"/>
                  <a:pt x="14127785" y="820817"/>
                </a:cubicBezTo>
                <a:cubicBezTo>
                  <a:pt x="14142377" y="820817"/>
                  <a:pt x="14150888" y="848786"/>
                  <a:pt x="14153321" y="904723"/>
                </a:cubicBezTo>
                <a:lnTo>
                  <a:pt x="14127785" y="919315"/>
                </a:lnTo>
                <a:lnTo>
                  <a:pt x="14142377" y="974036"/>
                </a:lnTo>
                <a:cubicBezTo>
                  <a:pt x="14135081" y="976468"/>
                  <a:pt x="14125353" y="977684"/>
                  <a:pt x="14113192" y="977684"/>
                </a:cubicBezTo>
                <a:lnTo>
                  <a:pt x="14113192" y="992277"/>
                </a:lnTo>
                <a:lnTo>
                  <a:pt x="14120488" y="1010517"/>
                </a:lnTo>
                <a:lnTo>
                  <a:pt x="14120488" y="1025109"/>
                </a:lnTo>
                <a:cubicBezTo>
                  <a:pt x="14071848" y="1039702"/>
                  <a:pt x="14047527" y="1057942"/>
                  <a:pt x="14047527" y="1079830"/>
                </a:cubicBezTo>
                <a:lnTo>
                  <a:pt x="14054823" y="1079830"/>
                </a:lnTo>
                <a:cubicBezTo>
                  <a:pt x="14088871" y="1091991"/>
                  <a:pt x="14105896" y="1102935"/>
                  <a:pt x="14105896" y="1112663"/>
                </a:cubicBezTo>
                <a:cubicBezTo>
                  <a:pt x="14105896" y="1115095"/>
                  <a:pt x="14103463" y="1117527"/>
                  <a:pt x="14098600" y="1119959"/>
                </a:cubicBezTo>
                <a:cubicBezTo>
                  <a:pt x="14088871" y="1122391"/>
                  <a:pt x="14080360" y="1124823"/>
                  <a:pt x="14073063" y="1127256"/>
                </a:cubicBezTo>
                <a:lnTo>
                  <a:pt x="14076711" y="1181977"/>
                </a:lnTo>
                <a:cubicBezTo>
                  <a:pt x="14040231" y="1220889"/>
                  <a:pt x="14013478" y="1240346"/>
                  <a:pt x="13996454" y="1240346"/>
                </a:cubicBezTo>
                <a:lnTo>
                  <a:pt x="13981861" y="1240346"/>
                </a:lnTo>
                <a:lnTo>
                  <a:pt x="13992806" y="1254938"/>
                </a:lnTo>
                <a:lnTo>
                  <a:pt x="13992806" y="1258586"/>
                </a:lnTo>
                <a:cubicBezTo>
                  <a:pt x="13983078" y="1258586"/>
                  <a:pt x="13975782" y="1259802"/>
                  <a:pt x="13970917" y="1262234"/>
                </a:cubicBezTo>
                <a:cubicBezTo>
                  <a:pt x="13968485" y="1259802"/>
                  <a:pt x="13961188" y="1258586"/>
                  <a:pt x="13949029" y="1258586"/>
                </a:cubicBezTo>
                <a:cubicBezTo>
                  <a:pt x="13949029" y="1265882"/>
                  <a:pt x="13927140" y="1271962"/>
                  <a:pt x="13883364" y="1276827"/>
                </a:cubicBezTo>
                <a:lnTo>
                  <a:pt x="13890660" y="1291419"/>
                </a:lnTo>
                <a:cubicBezTo>
                  <a:pt x="13890660" y="1301147"/>
                  <a:pt x="13887011" y="1306011"/>
                  <a:pt x="13879715" y="1306011"/>
                </a:cubicBezTo>
                <a:lnTo>
                  <a:pt x="13832290" y="1306011"/>
                </a:lnTo>
                <a:cubicBezTo>
                  <a:pt x="13815266" y="1306011"/>
                  <a:pt x="13806754" y="1307227"/>
                  <a:pt x="13806754" y="1309659"/>
                </a:cubicBezTo>
                <a:lnTo>
                  <a:pt x="13777569" y="1306011"/>
                </a:lnTo>
                <a:cubicBezTo>
                  <a:pt x="13704607" y="1306011"/>
                  <a:pt x="13646239" y="1301147"/>
                  <a:pt x="13602461" y="1291419"/>
                </a:cubicBezTo>
                <a:cubicBezTo>
                  <a:pt x="13575709" y="1301147"/>
                  <a:pt x="13541660" y="1306011"/>
                  <a:pt x="13500315" y="1306011"/>
                </a:cubicBezTo>
                <a:lnTo>
                  <a:pt x="13493019" y="1291419"/>
                </a:lnTo>
                <a:lnTo>
                  <a:pt x="13482076" y="1295067"/>
                </a:lnTo>
                <a:cubicBezTo>
                  <a:pt x="13474780" y="1292635"/>
                  <a:pt x="13468699" y="1291419"/>
                  <a:pt x="13463835" y="1291419"/>
                </a:cubicBezTo>
                <a:lnTo>
                  <a:pt x="13456539" y="1306011"/>
                </a:lnTo>
                <a:lnTo>
                  <a:pt x="13423706" y="1295067"/>
                </a:lnTo>
                <a:cubicBezTo>
                  <a:pt x="13413977" y="1295067"/>
                  <a:pt x="13388441" y="1306011"/>
                  <a:pt x="13347097" y="1327900"/>
                </a:cubicBezTo>
                <a:cubicBezTo>
                  <a:pt x="13310615" y="1325467"/>
                  <a:pt x="13278999" y="1318171"/>
                  <a:pt x="13252247" y="1306011"/>
                </a:cubicBezTo>
                <a:cubicBezTo>
                  <a:pt x="13232791" y="1306011"/>
                  <a:pt x="13196309" y="1338844"/>
                  <a:pt x="13142804" y="1404509"/>
                </a:cubicBezTo>
                <a:cubicBezTo>
                  <a:pt x="13118484" y="1428830"/>
                  <a:pt x="13092947" y="1448286"/>
                  <a:pt x="13066195" y="1462878"/>
                </a:cubicBezTo>
                <a:cubicBezTo>
                  <a:pt x="13066195" y="1477470"/>
                  <a:pt x="13062547" y="1484767"/>
                  <a:pt x="13055251" y="1484767"/>
                </a:cubicBezTo>
                <a:lnTo>
                  <a:pt x="13055251" y="1495711"/>
                </a:lnTo>
                <a:cubicBezTo>
                  <a:pt x="13055251" y="1505439"/>
                  <a:pt x="13118484" y="1520031"/>
                  <a:pt x="13244951" y="1539488"/>
                </a:cubicBezTo>
                <a:lnTo>
                  <a:pt x="13274135" y="1528544"/>
                </a:lnTo>
                <a:lnTo>
                  <a:pt x="13339801" y="1528544"/>
                </a:lnTo>
                <a:lnTo>
                  <a:pt x="13339801" y="1510303"/>
                </a:lnTo>
                <a:cubicBezTo>
                  <a:pt x="13332505" y="1510303"/>
                  <a:pt x="13328856" y="1505439"/>
                  <a:pt x="13328856" y="1495711"/>
                </a:cubicBezTo>
                <a:cubicBezTo>
                  <a:pt x="13328856" y="1493279"/>
                  <a:pt x="13339801" y="1488415"/>
                  <a:pt x="13361689" y="1481119"/>
                </a:cubicBezTo>
                <a:cubicBezTo>
                  <a:pt x="13383577" y="1471390"/>
                  <a:pt x="13412761" y="1462878"/>
                  <a:pt x="13449243" y="1455582"/>
                </a:cubicBezTo>
                <a:cubicBezTo>
                  <a:pt x="13546525" y="1455582"/>
                  <a:pt x="13619486" y="1532192"/>
                  <a:pt x="13668127" y="1685411"/>
                </a:cubicBezTo>
                <a:cubicBezTo>
                  <a:pt x="13668127" y="1738916"/>
                  <a:pt x="13670559" y="1770533"/>
                  <a:pt x="13675423" y="1780261"/>
                </a:cubicBezTo>
                <a:cubicBezTo>
                  <a:pt x="13675423" y="1785125"/>
                  <a:pt x="13672991" y="1787557"/>
                  <a:pt x="13668127" y="1787557"/>
                </a:cubicBezTo>
                <a:lnTo>
                  <a:pt x="13675423" y="1849574"/>
                </a:lnTo>
                <a:lnTo>
                  <a:pt x="13675423" y="1893351"/>
                </a:lnTo>
                <a:cubicBezTo>
                  <a:pt x="13675423" y="1917672"/>
                  <a:pt x="13666911" y="1944424"/>
                  <a:pt x="13649886" y="1973609"/>
                </a:cubicBezTo>
                <a:lnTo>
                  <a:pt x="13617053" y="1969961"/>
                </a:lnTo>
                <a:lnTo>
                  <a:pt x="13595165" y="1969961"/>
                </a:lnTo>
                <a:cubicBezTo>
                  <a:pt x="13573277" y="1969961"/>
                  <a:pt x="13558685" y="1979689"/>
                  <a:pt x="13551389" y="1999145"/>
                </a:cubicBezTo>
                <a:lnTo>
                  <a:pt x="13627998" y="2035626"/>
                </a:lnTo>
                <a:cubicBezTo>
                  <a:pt x="13659615" y="2025898"/>
                  <a:pt x="13680287" y="2013738"/>
                  <a:pt x="13690015" y="1999145"/>
                </a:cubicBezTo>
                <a:lnTo>
                  <a:pt x="13733793" y="1995497"/>
                </a:lnTo>
                <a:cubicBezTo>
                  <a:pt x="13745953" y="2002793"/>
                  <a:pt x="13760545" y="2010090"/>
                  <a:pt x="13777569" y="2017386"/>
                </a:cubicBezTo>
                <a:cubicBezTo>
                  <a:pt x="13804321" y="2027114"/>
                  <a:pt x="13833507" y="2036842"/>
                  <a:pt x="13865123" y="2046570"/>
                </a:cubicBezTo>
                <a:cubicBezTo>
                  <a:pt x="13896740" y="2083051"/>
                  <a:pt x="13917412" y="2101291"/>
                  <a:pt x="13927140" y="2101291"/>
                </a:cubicBezTo>
                <a:lnTo>
                  <a:pt x="13949029" y="2134124"/>
                </a:lnTo>
                <a:lnTo>
                  <a:pt x="13941732" y="2159661"/>
                </a:lnTo>
                <a:cubicBezTo>
                  <a:pt x="13941732" y="2171821"/>
                  <a:pt x="13969702" y="2192493"/>
                  <a:pt x="14025639" y="2221678"/>
                </a:cubicBezTo>
                <a:lnTo>
                  <a:pt x="14029286" y="2236270"/>
                </a:lnTo>
                <a:lnTo>
                  <a:pt x="14029286" y="2239918"/>
                </a:lnTo>
                <a:lnTo>
                  <a:pt x="14025639" y="2280047"/>
                </a:lnTo>
                <a:cubicBezTo>
                  <a:pt x="14045095" y="2314096"/>
                  <a:pt x="14054823" y="2337200"/>
                  <a:pt x="14054823" y="2349360"/>
                </a:cubicBezTo>
                <a:cubicBezTo>
                  <a:pt x="14030503" y="2371249"/>
                  <a:pt x="14015911" y="2382193"/>
                  <a:pt x="14011046" y="2382193"/>
                </a:cubicBezTo>
                <a:lnTo>
                  <a:pt x="13970917" y="2382193"/>
                </a:lnTo>
                <a:cubicBezTo>
                  <a:pt x="13970917" y="2401650"/>
                  <a:pt x="13953892" y="2411378"/>
                  <a:pt x="13919844" y="2411378"/>
                </a:cubicBezTo>
                <a:lnTo>
                  <a:pt x="13908900" y="2411378"/>
                </a:lnTo>
                <a:lnTo>
                  <a:pt x="13865123" y="2407730"/>
                </a:lnTo>
                <a:cubicBezTo>
                  <a:pt x="13860260" y="2410162"/>
                  <a:pt x="13855395" y="2411378"/>
                  <a:pt x="13850531" y="2411378"/>
                </a:cubicBezTo>
                <a:cubicBezTo>
                  <a:pt x="13843235" y="2408946"/>
                  <a:pt x="13837154" y="2407730"/>
                  <a:pt x="13832290" y="2407730"/>
                </a:cubicBezTo>
                <a:lnTo>
                  <a:pt x="13832290" y="2411378"/>
                </a:lnTo>
                <a:lnTo>
                  <a:pt x="13835939" y="2429618"/>
                </a:lnTo>
                <a:lnTo>
                  <a:pt x="13824994" y="2433266"/>
                </a:lnTo>
                <a:lnTo>
                  <a:pt x="13565981" y="2433266"/>
                </a:lnTo>
                <a:cubicBezTo>
                  <a:pt x="13544093" y="2433266"/>
                  <a:pt x="13522205" y="2432050"/>
                  <a:pt x="13500315" y="2429618"/>
                </a:cubicBezTo>
                <a:cubicBezTo>
                  <a:pt x="13497883" y="2432050"/>
                  <a:pt x="13483291" y="2433266"/>
                  <a:pt x="13456539" y="2433266"/>
                </a:cubicBezTo>
                <a:cubicBezTo>
                  <a:pt x="13454106" y="2430834"/>
                  <a:pt x="13452890" y="2423538"/>
                  <a:pt x="13452890" y="2411378"/>
                </a:cubicBezTo>
                <a:lnTo>
                  <a:pt x="13434651" y="2411378"/>
                </a:lnTo>
                <a:cubicBezTo>
                  <a:pt x="13415194" y="2416242"/>
                  <a:pt x="13398169" y="2421106"/>
                  <a:pt x="13383577" y="2425970"/>
                </a:cubicBezTo>
                <a:lnTo>
                  <a:pt x="13372633" y="2429618"/>
                </a:lnTo>
                <a:lnTo>
                  <a:pt x="13339801" y="2429618"/>
                </a:lnTo>
                <a:lnTo>
                  <a:pt x="13317912" y="2411378"/>
                </a:lnTo>
                <a:lnTo>
                  <a:pt x="13314264" y="2411378"/>
                </a:lnTo>
                <a:cubicBezTo>
                  <a:pt x="13302104" y="2411378"/>
                  <a:pt x="13289943" y="2417458"/>
                  <a:pt x="13277783" y="2429618"/>
                </a:cubicBezTo>
                <a:cubicBezTo>
                  <a:pt x="13277783" y="2417458"/>
                  <a:pt x="13272920" y="2411378"/>
                  <a:pt x="13263190" y="2411378"/>
                </a:cubicBezTo>
                <a:cubicBezTo>
                  <a:pt x="13260759" y="2411378"/>
                  <a:pt x="13255894" y="2412594"/>
                  <a:pt x="13248598" y="2415026"/>
                </a:cubicBezTo>
                <a:cubicBezTo>
                  <a:pt x="13238870" y="2417458"/>
                  <a:pt x="13227926" y="2422322"/>
                  <a:pt x="13215766" y="2429618"/>
                </a:cubicBezTo>
                <a:cubicBezTo>
                  <a:pt x="13203605" y="2417458"/>
                  <a:pt x="13190230" y="2411378"/>
                  <a:pt x="13175637" y="2411378"/>
                </a:cubicBezTo>
                <a:cubicBezTo>
                  <a:pt x="13173205" y="2411378"/>
                  <a:pt x="13171989" y="2416242"/>
                  <a:pt x="13171989" y="2425970"/>
                </a:cubicBezTo>
                <a:cubicBezTo>
                  <a:pt x="13135508" y="2416242"/>
                  <a:pt x="13114835" y="2410162"/>
                  <a:pt x="13109972" y="2407730"/>
                </a:cubicBezTo>
                <a:cubicBezTo>
                  <a:pt x="13105108" y="2410162"/>
                  <a:pt x="13096595" y="2411378"/>
                  <a:pt x="13084435" y="2411378"/>
                </a:cubicBezTo>
                <a:lnTo>
                  <a:pt x="13047954" y="2400433"/>
                </a:lnTo>
                <a:cubicBezTo>
                  <a:pt x="13047954" y="2407730"/>
                  <a:pt x="13039442" y="2411378"/>
                  <a:pt x="13022418" y="2411378"/>
                </a:cubicBezTo>
                <a:lnTo>
                  <a:pt x="13022418" y="2433266"/>
                </a:lnTo>
                <a:lnTo>
                  <a:pt x="13142804" y="2444210"/>
                </a:lnTo>
                <a:lnTo>
                  <a:pt x="13142804" y="2455155"/>
                </a:lnTo>
                <a:lnTo>
                  <a:pt x="13128212" y="2473395"/>
                </a:lnTo>
                <a:lnTo>
                  <a:pt x="13128212" y="2484339"/>
                </a:lnTo>
                <a:lnTo>
                  <a:pt x="13263190" y="2557301"/>
                </a:lnTo>
                <a:cubicBezTo>
                  <a:pt x="13336152" y="2591349"/>
                  <a:pt x="13383577" y="2618102"/>
                  <a:pt x="13405465" y="2637558"/>
                </a:cubicBezTo>
                <a:cubicBezTo>
                  <a:pt x="13580573" y="2712952"/>
                  <a:pt x="13743521" y="2765241"/>
                  <a:pt x="13894307" y="2794426"/>
                </a:cubicBezTo>
                <a:lnTo>
                  <a:pt x="14003750" y="2838202"/>
                </a:lnTo>
                <a:lnTo>
                  <a:pt x="14160617" y="2958589"/>
                </a:lnTo>
                <a:cubicBezTo>
                  <a:pt x="14160617" y="2968317"/>
                  <a:pt x="14180074" y="2996286"/>
                  <a:pt x="14218986" y="3042495"/>
                </a:cubicBezTo>
                <a:cubicBezTo>
                  <a:pt x="14218986" y="3064383"/>
                  <a:pt x="14222634" y="3075327"/>
                  <a:pt x="14229931" y="3075327"/>
                </a:cubicBezTo>
                <a:lnTo>
                  <a:pt x="14222634" y="3140993"/>
                </a:lnTo>
                <a:lnTo>
                  <a:pt x="14222634" y="3177474"/>
                </a:lnTo>
                <a:cubicBezTo>
                  <a:pt x="14222634" y="3192066"/>
                  <a:pt x="14214123" y="3199362"/>
                  <a:pt x="14197098" y="3199362"/>
                </a:cubicBezTo>
                <a:cubicBezTo>
                  <a:pt x="14211690" y="3213954"/>
                  <a:pt x="14218986" y="3226114"/>
                  <a:pt x="14218986" y="3235843"/>
                </a:cubicBezTo>
                <a:cubicBezTo>
                  <a:pt x="14180074" y="3238275"/>
                  <a:pt x="14149673" y="3249219"/>
                  <a:pt x="14127785" y="3268675"/>
                </a:cubicBezTo>
                <a:lnTo>
                  <a:pt x="14135081" y="3294212"/>
                </a:lnTo>
                <a:cubicBezTo>
                  <a:pt x="14127785" y="3299076"/>
                  <a:pt x="14119273" y="3302724"/>
                  <a:pt x="14109544" y="3305156"/>
                </a:cubicBezTo>
                <a:cubicBezTo>
                  <a:pt x="14102248" y="3307588"/>
                  <a:pt x="14093736" y="3308804"/>
                  <a:pt x="14084008" y="3308804"/>
                </a:cubicBezTo>
                <a:cubicBezTo>
                  <a:pt x="14088871" y="3330693"/>
                  <a:pt x="14096167" y="3341637"/>
                  <a:pt x="14105896" y="3341637"/>
                </a:cubicBezTo>
                <a:lnTo>
                  <a:pt x="14105896" y="3345285"/>
                </a:lnTo>
                <a:cubicBezTo>
                  <a:pt x="14105896" y="3350149"/>
                  <a:pt x="14098600" y="3356229"/>
                  <a:pt x="14084008" y="3363525"/>
                </a:cubicBezTo>
                <a:cubicBezTo>
                  <a:pt x="14084008" y="3358661"/>
                  <a:pt x="14081575" y="3356229"/>
                  <a:pt x="14076711" y="3356229"/>
                </a:cubicBezTo>
                <a:lnTo>
                  <a:pt x="14084008" y="3345285"/>
                </a:lnTo>
                <a:lnTo>
                  <a:pt x="14084008" y="3341637"/>
                </a:lnTo>
                <a:lnTo>
                  <a:pt x="14065767" y="3341637"/>
                </a:lnTo>
                <a:cubicBezTo>
                  <a:pt x="14053607" y="3341637"/>
                  <a:pt x="14025639" y="3353797"/>
                  <a:pt x="13981861" y="3378118"/>
                </a:cubicBezTo>
                <a:cubicBezTo>
                  <a:pt x="13938085" y="3378118"/>
                  <a:pt x="13895524" y="3359877"/>
                  <a:pt x="13854179" y="3323396"/>
                </a:cubicBezTo>
                <a:lnTo>
                  <a:pt x="13839586" y="3323396"/>
                </a:lnTo>
                <a:cubicBezTo>
                  <a:pt x="13839586" y="3345285"/>
                  <a:pt x="13834723" y="3356229"/>
                  <a:pt x="13824994" y="3356229"/>
                </a:cubicBezTo>
                <a:lnTo>
                  <a:pt x="13821347" y="3356229"/>
                </a:lnTo>
                <a:lnTo>
                  <a:pt x="13773922" y="3330693"/>
                </a:lnTo>
                <a:lnTo>
                  <a:pt x="13766625" y="3330693"/>
                </a:lnTo>
                <a:lnTo>
                  <a:pt x="13748385" y="3345285"/>
                </a:lnTo>
                <a:lnTo>
                  <a:pt x="13744736" y="3345285"/>
                </a:lnTo>
                <a:lnTo>
                  <a:pt x="13722848" y="3330693"/>
                </a:lnTo>
                <a:lnTo>
                  <a:pt x="13719200" y="3330693"/>
                </a:lnTo>
                <a:lnTo>
                  <a:pt x="13700960" y="3345285"/>
                </a:lnTo>
                <a:cubicBezTo>
                  <a:pt x="13598814" y="3286916"/>
                  <a:pt x="13538012" y="3257731"/>
                  <a:pt x="13518556" y="3257731"/>
                </a:cubicBezTo>
                <a:cubicBezTo>
                  <a:pt x="13511260" y="3255299"/>
                  <a:pt x="13505179" y="3251651"/>
                  <a:pt x="13500315" y="3246787"/>
                </a:cubicBezTo>
                <a:cubicBezTo>
                  <a:pt x="13495452" y="3244355"/>
                  <a:pt x="13493019" y="3241923"/>
                  <a:pt x="13493019" y="3239491"/>
                </a:cubicBezTo>
                <a:lnTo>
                  <a:pt x="13540444" y="3239491"/>
                </a:lnTo>
                <a:cubicBezTo>
                  <a:pt x="13503964" y="3212738"/>
                  <a:pt x="13449243" y="3187202"/>
                  <a:pt x="13376281" y="3162881"/>
                </a:cubicBezTo>
                <a:cubicBezTo>
                  <a:pt x="13376281" y="3177474"/>
                  <a:pt x="13372633" y="3184770"/>
                  <a:pt x="13365337" y="3184770"/>
                </a:cubicBezTo>
                <a:cubicBezTo>
                  <a:pt x="13348312" y="3184770"/>
                  <a:pt x="13319127" y="3170177"/>
                  <a:pt x="13277783" y="3140993"/>
                </a:cubicBezTo>
                <a:cubicBezTo>
                  <a:pt x="13226710" y="3136129"/>
                  <a:pt x="13136723" y="3071679"/>
                  <a:pt x="13007826" y="2947645"/>
                </a:cubicBezTo>
                <a:cubicBezTo>
                  <a:pt x="13007826" y="2945213"/>
                  <a:pt x="12995666" y="2933052"/>
                  <a:pt x="12971345" y="2911164"/>
                </a:cubicBezTo>
                <a:cubicBezTo>
                  <a:pt x="12937296" y="2884411"/>
                  <a:pt x="12895951" y="2854011"/>
                  <a:pt x="12847310" y="2819962"/>
                </a:cubicBezTo>
                <a:lnTo>
                  <a:pt x="12832718" y="2819962"/>
                </a:lnTo>
                <a:lnTo>
                  <a:pt x="12843662" y="2830906"/>
                </a:lnTo>
                <a:lnTo>
                  <a:pt x="12843662" y="2841851"/>
                </a:lnTo>
                <a:cubicBezTo>
                  <a:pt x="12831503" y="2900220"/>
                  <a:pt x="12824206" y="2929404"/>
                  <a:pt x="12821774" y="2929404"/>
                </a:cubicBezTo>
                <a:cubicBezTo>
                  <a:pt x="12829070" y="2946429"/>
                  <a:pt x="12836366" y="2995070"/>
                  <a:pt x="12843662" y="3075327"/>
                </a:cubicBezTo>
                <a:lnTo>
                  <a:pt x="12829070" y="3228547"/>
                </a:lnTo>
                <a:cubicBezTo>
                  <a:pt x="12831503" y="3233411"/>
                  <a:pt x="12832718" y="3241923"/>
                  <a:pt x="12832718" y="3254083"/>
                </a:cubicBezTo>
                <a:lnTo>
                  <a:pt x="12829070" y="3254083"/>
                </a:lnTo>
                <a:lnTo>
                  <a:pt x="12832718" y="3265027"/>
                </a:lnTo>
                <a:cubicBezTo>
                  <a:pt x="12832718" y="3277188"/>
                  <a:pt x="12822989" y="3310020"/>
                  <a:pt x="12803533" y="3363525"/>
                </a:cubicBezTo>
                <a:lnTo>
                  <a:pt x="12814478" y="3378118"/>
                </a:lnTo>
                <a:lnTo>
                  <a:pt x="12814478" y="3385414"/>
                </a:lnTo>
                <a:cubicBezTo>
                  <a:pt x="12814478" y="3395142"/>
                  <a:pt x="12810829" y="3403654"/>
                  <a:pt x="12803533" y="3410950"/>
                </a:cubicBezTo>
                <a:cubicBezTo>
                  <a:pt x="12810829" y="3413382"/>
                  <a:pt x="12814478" y="3419463"/>
                  <a:pt x="12814478" y="3429191"/>
                </a:cubicBezTo>
                <a:cubicBezTo>
                  <a:pt x="12814478" y="3451079"/>
                  <a:pt x="12776781" y="3496072"/>
                  <a:pt x="12701387" y="3564170"/>
                </a:cubicBezTo>
                <a:cubicBezTo>
                  <a:pt x="12701387" y="3590922"/>
                  <a:pt x="12684363" y="3605514"/>
                  <a:pt x="12650314" y="3607947"/>
                </a:cubicBezTo>
                <a:cubicBezTo>
                  <a:pt x="12650314" y="3603082"/>
                  <a:pt x="12635721" y="3589706"/>
                  <a:pt x="12606537" y="3567818"/>
                </a:cubicBezTo>
                <a:lnTo>
                  <a:pt x="12621129" y="3549577"/>
                </a:lnTo>
                <a:cubicBezTo>
                  <a:pt x="12572489" y="3537417"/>
                  <a:pt x="12543304" y="3527689"/>
                  <a:pt x="12533575" y="3520393"/>
                </a:cubicBezTo>
                <a:cubicBezTo>
                  <a:pt x="12533575" y="3539849"/>
                  <a:pt x="12528711" y="3549577"/>
                  <a:pt x="12518983" y="3549577"/>
                </a:cubicBezTo>
                <a:cubicBezTo>
                  <a:pt x="12509255" y="3549577"/>
                  <a:pt x="12499526" y="3533769"/>
                  <a:pt x="12489799" y="3502152"/>
                </a:cubicBezTo>
                <a:cubicBezTo>
                  <a:pt x="12494663" y="3492424"/>
                  <a:pt x="12497095" y="3483912"/>
                  <a:pt x="12497095" y="3476616"/>
                </a:cubicBezTo>
                <a:cubicBezTo>
                  <a:pt x="12463046" y="3440135"/>
                  <a:pt x="12436293" y="3415815"/>
                  <a:pt x="12416837" y="3403654"/>
                </a:cubicBezTo>
                <a:cubicBezTo>
                  <a:pt x="12399813" y="3379334"/>
                  <a:pt x="12385221" y="3342853"/>
                  <a:pt x="12373061" y="3294212"/>
                </a:cubicBezTo>
                <a:cubicBezTo>
                  <a:pt x="12373061" y="3262595"/>
                  <a:pt x="12380357" y="3223682"/>
                  <a:pt x="12394949" y="3177474"/>
                </a:cubicBezTo>
                <a:cubicBezTo>
                  <a:pt x="12394949" y="3175041"/>
                  <a:pt x="12393733" y="3173826"/>
                  <a:pt x="12391300" y="3173826"/>
                </a:cubicBezTo>
                <a:cubicBezTo>
                  <a:pt x="12403461" y="3037631"/>
                  <a:pt x="12415621" y="2946429"/>
                  <a:pt x="12427782" y="2900220"/>
                </a:cubicBezTo>
                <a:lnTo>
                  <a:pt x="12420486" y="2881979"/>
                </a:lnTo>
                <a:lnTo>
                  <a:pt x="12424133" y="2871035"/>
                </a:lnTo>
                <a:lnTo>
                  <a:pt x="12427782" y="2863739"/>
                </a:lnTo>
                <a:lnTo>
                  <a:pt x="12416837" y="2856443"/>
                </a:lnTo>
                <a:cubicBezTo>
                  <a:pt x="12414405" y="2863739"/>
                  <a:pt x="12408325" y="2872251"/>
                  <a:pt x="12398596" y="2881979"/>
                </a:cubicBezTo>
                <a:cubicBezTo>
                  <a:pt x="12381572" y="2899004"/>
                  <a:pt x="12362116" y="2914812"/>
                  <a:pt x="12340228" y="2929404"/>
                </a:cubicBezTo>
                <a:cubicBezTo>
                  <a:pt x="12340228" y="2941565"/>
                  <a:pt x="12302530" y="2967101"/>
                  <a:pt x="12227137" y="3006014"/>
                </a:cubicBezTo>
                <a:cubicBezTo>
                  <a:pt x="12227137" y="3015742"/>
                  <a:pt x="12176065" y="3048575"/>
                  <a:pt x="12073919" y="3104512"/>
                </a:cubicBezTo>
                <a:cubicBezTo>
                  <a:pt x="12054462" y="3131264"/>
                  <a:pt x="12000957" y="3162881"/>
                  <a:pt x="11913403" y="3199362"/>
                </a:cubicBezTo>
                <a:cubicBezTo>
                  <a:pt x="11901242" y="3194498"/>
                  <a:pt x="11892731" y="3192066"/>
                  <a:pt x="11887866" y="3192066"/>
                </a:cubicBezTo>
                <a:lnTo>
                  <a:pt x="11898811" y="3206658"/>
                </a:lnTo>
                <a:cubicBezTo>
                  <a:pt x="11889082" y="3213954"/>
                  <a:pt x="11884219" y="3223682"/>
                  <a:pt x="11884219" y="3235843"/>
                </a:cubicBezTo>
                <a:lnTo>
                  <a:pt x="11869626" y="3235843"/>
                </a:lnTo>
                <a:cubicBezTo>
                  <a:pt x="11862330" y="3235843"/>
                  <a:pt x="11858682" y="3233411"/>
                  <a:pt x="11858682" y="3228547"/>
                </a:cubicBezTo>
                <a:lnTo>
                  <a:pt x="11588724" y="3356229"/>
                </a:lnTo>
                <a:cubicBezTo>
                  <a:pt x="11557107" y="3387846"/>
                  <a:pt x="11510898" y="3403654"/>
                  <a:pt x="11450097" y="3403654"/>
                </a:cubicBezTo>
                <a:cubicBezTo>
                  <a:pt x="11450097" y="3393926"/>
                  <a:pt x="11447665" y="3389062"/>
                  <a:pt x="11442801" y="3389062"/>
                </a:cubicBezTo>
                <a:lnTo>
                  <a:pt x="11399025" y="3389062"/>
                </a:lnTo>
                <a:cubicBezTo>
                  <a:pt x="11382000" y="3403654"/>
                  <a:pt x="11358896" y="3410950"/>
                  <a:pt x="11329711" y="3410950"/>
                </a:cubicBezTo>
                <a:cubicBezTo>
                  <a:pt x="11327278" y="3406086"/>
                  <a:pt x="11326063" y="3398790"/>
                  <a:pt x="11326063" y="3389062"/>
                </a:cubicBezTo>
                <a:lnTo>
                  <a:pt x="11307822" y="3389062"/>
                </a:lnTo>
                <a:lnTo>
                  <a:pt x="11293230" y="3403654"/>
                </a:lnTo>
                <a:lnTo>
                  <a:pt x="11282285" y="3403654"/>
                </a:lnTo>
                <a:cubicBezTo>
                  <a:pt x="11209325" y="3374470"/>
                  <a:pt x="11172843" y="3340421"/>
                  <a:pt x="11172843" y="3301508"/>
                </a:cubicBezTo>
                <a:lnTo>
                  <a:pt x="11165547" y="3206658"/>
                </a:lnTo>
                <a:cubicBezTo>
                  <a:pt x="11167979" y="3182337"/>
                  <a:pt x="11195948" y="3149505"/>
                  <a:pt x="11249454" y="3108160"/>
                </a:cubicBezTo>
                <a:cubicBezTo>
                  <a:pt x="11254317" y="3096000"/>
                  <a:pt x="11260397" y="3089920"/>
                  <a:pt x="11267693" y="3089920"/>
                </a:cubicBezTo>
                <a:cubicBezTo>
                  <a:pt x="11257965" y="3075327"/>
                  <a:pt x="11253101" y="3060735"/>
                  <a:pt x="11253101" y="3046143"/>
                </a:cubicBezTo>
                <a:cubicBezTo>
                  <a:pt x="11253101" y="3004798"/>
                  <a:pt x="11272557" y="2984125"/>
                  <a:pt x="11311471" y="2984125"/>
                </a:cubicBezTo>
                <a:cubicBezTo>
                  <a:pt x="11311471" y="2986558"/>
                  <a:pt x="11315118" y="2987773"/>
                  <a:pt x="11322414" y="2987773"/>
                </a:cubicBezTo>
                <a:cubicBezTo>
                  <a:pt x="11322414" y="2980477"/>
                  <a:pt x="11324847" y="2976829"/>
                  <a:pt x="11329711" y="2976829"/>
                </a:cubicBezTo>
                <a:cubicBezTo>
                  <a:pt x="11346735" y="2984125"/>
                  <a:pt x="11358896" y="2987773"/>
                  <a:pt x="11366192" y="2987773"/>
                </a:cubicBezTo>
                <a:cubicBezTo>
                  <a:pt x="11371056" y="2987773"/>
                  <a:pt x="11399025" y="2971965"/>
                  <a:pt x="11450097" y="2940348"/>
                </a:cubicBezTo>
                <a:lnTo>
                  <a:pt x="11493875" y="2943997"/>
                </a:lnTo>
                <a:cubicBezTo>
                  <a:pt x="11501171" y="2929404"/>
                  <a:pt x="11536435" y="2908732"/>
                  <a:pt x="11599668" y="2881979"/>
                </a:cubicBezTo>
                <a:lnTo>
                  <a:pt x="11610613" y="2885627"/>
                </a:lnTo>
                <a:lnTo>
                  <a:pt x="11617909" y="2885627"/>
                </a:lnTo>
                <a:cubicBezTo>
                  <a:pt x="11620340" y="2878331"/>
                  <a:pt x="11696950" y="2841851"/>
                  <a:pt x="11847738" y="2776185"/>
                </a:cubicBezTo>
                <a:cubicBezTo>
                  <a:pt x="11847738" y="2766457"/>
                  <a:pt x="11910970" y="2717816"/>
                  <a:pt x="12037437" y="2630262"/>
                </a:cubicBezTo>
                <a:cubicBezTo>
                  <a:pt x="12042302" y="2613238"/>
                  <a:pt x="12061758" y="2601078"/>
                  <a:pt x="12095807" y="2593782"/>
                </a:cubicBezTo>
                <a:cubicBezTo>
                  <a:pt x="12134720" y="2550005"/>
                  <a:pt x="12154176" y="2522036"/>
                  <a:pt x="12154176" y="2509876"/>
                </a:cubicBezTo>
                <a:lnTo>
                  <a:pt x="12146879" y="2509876"/>
                </a:lnTo>
                <a:cubicBezTo>
                  <a:pt x="12137151" y="2534196"/>
                  <a:pt x="12120126" y="2546357"/>
                  <a:pt x="12095807" y="2546357"/>
                </a:cubicBezTo>
                <a:cubicBezTo>
                  <a:pt x="12095807" y="2536628"/>
                  <a:pt x="12090942" y="2531764"/>
                  <a:pt x="12081215" y="2531764"/>
                </a:cubicBezTo>
                <a:lnTo>
                  <a:pt x="12066623" y="2531764"/>
                </a:lnTo>
                <a:cubicBezTo>
                  <a:pt x="12044733" y="2546357"/>
                  <a:pt x="12000957" y="2559733"/>
                  <a:pt x="11935291" y="2571893"/>
                </a:cubicBezTo>
                <a:cubicBezTo>
                  <a:pt x="11935291" y="2564597"/>
                  <a:pt x="11934075" y="2560949"/>
                  <a:pt x="11931644" y="2560949"/>
                </a:cubicBezTo>
                <a:cubicBezTo>
                  <a:pt x="11931644" y="2570677"/>
                  <a:pt x="11926779" y="2575541"/>
                  <a:pt x="11917051" y="2575541"/>
                </a:cubicBezTo>
                <a:lnTo>
                  <a:pt x="11913403" y="2575541"/>
                </a:lnTo>
                <a:lnTo>
                  <a:pt x="11913403" y="2571893"/>
                </a:lnTo>
                <a:lnTo>
                  <a:pt x="11917051" y="2557301"/>
                </a:lnTo>
                <a:lnTo>
                  <a:pt x="11913403" y="2557301"/>
                </a:lnTo>
                <a:cubicBezTo>
                  <a:pt x="11886650" y="2557301"/>
                  <a:pt x="11858682" y="2571893"/>
                  <a:pt x="11829497" y="2601078"/>
                </a:cubicBezTo>
                <a:cubicBezTo>
                  <a:pt x="11807609" y="2601078"/>
                  <a:pt x="11795448" y="2602294"/>
                  <a:pt x="11793016" y="2604726"/>
                </a:cubicBezTo>
                <a:cubicBezTo>
                  <a:pt x="11788152" y="2594997"/>
                  <a:pt x="11785720" y="2588917"/>
                  <a:pt x="11785720" y="2586485"/>
                </a:cubicBezTo>
                <a:lnTo>
                  <a:pt x="11782072" y="2586485"/>
                </a:lnTo>
                <a:cubicBezTo>
                  <a:pt x="11706678" y="2605942"/>
                  <a:pt x="11659253" y="2621750"/>
                  <a:pt x="11639797" y="2633910"/>
                </a:cubicBezTo>
                <a:cubicBezTo>
                  <a:pt x="11634933" y="2636342"/>
                  <a:pt x="11625205" y="2637558"/>
                  <a:pt x="11610613" y="2637558"/>
                </a:cubicBezTo>
                <a:lnTo>
                  <a:pt x="11596021" y="2633910"/>
                </a:lnTo>
                <a:lnTo>
                  <a:pt x="11577780" y="2630262"/>
                </a:lnTo>
                <a:lnTo>
                  <a:pt x="11559540" y="2630262"/>
                </a:lnTo>
                <a:cubicBezTo>
                  <a:pt x="11559540" y="2637558"/>
                  <a:pt x="11580211" y="2643638"/>
                  <a:pt x="11621557" y="2648503"/>
                </a:cubicBezTo>
                <a:lnTo>
                  <a:pt x="11621557" y="2659447"/>
                </a:lnTo>
                <a:cubicBezTo>
                  <a:pt x="11621557" y="2678903"/>
                  <a:pt x="11616692" y="2689847"/>
                  <a:pt x="11606965" y="2692280"/>
                </a:cubicBezTo>
                <a:cubicBezTo>
                  <a:pt x="11565619" y="2692280"/>
                  <a:pt x="11515763" y="2681335"/>
                  <a:pt x="11457393" y="2659447"/>
                </a:cubicBezTo>
                <a:cubicBezTo>
                  <a:pt x="11457393" y="2664311"/>
                  <a:pt x="11452529" y="2666743"/>
                  <a:pt x="11442801" y="2666743"/>
                </a:cubicBezTo>
                <a:cubicBezTo>
                  <a:pt x="11430640" y="2666743"/>
                  <a:pt x="11411185" y="2659447"/>
                  <a:pt x="11384432" y="2644855"/>
                </a:cubicBezTo>
                <a:lnTo>
                  <a:pt x="11358896" y="2648503"/>
                </a:lnTo>
                <a:cubicBezTo>
                  <a:pt x="11344304" y="2648503"/>
                  <a:pt x="11298094" y="2624182"/>
                  <a:pt x="11220268" y="2575541"/>
                </a:cubicBezTo>
                <a:cubicBezTo>
                  <a:pt x="11178923" y="2534196"/>
                  <a:pt x="11133931" y="2474611"/>
                  <a:pt x="11085291" y="2396785"/>
                </a:cubicBezTo>
                <a:cubicBezTo>
                  <a:pt x="11082858" y="2396785"/>
                  <a:pt x="11059754" y="2367601"/>
                  <a:pt x="11015976" y="2309231"/>
                </a:cubicBezTo>
                <a:cubicBezTo>
                  <a:pt x="11015976" y="2270319"/>
                  <a:pt x="11028137" y="2226542"/>
                  <a:pt x="11052458" y="2177901"/>
                </a:cubicBezTo>
                <a:cubicBezTo>
                  <a:pt x="11052458" y="2170605"/>
                  <a:pt x="11084073" y="2149932"/>
                  <a:pt x="11147308" y="2115884"/>
                </a:cubicBezTo>
                <a:cubicBezTo>
                  <a:pt x="11147308" y="2108588"/>
                  <a:pt x="11169196" y="2098859"/>
                  <a:pt x="11212972" y="2086699"/>
                </a:cubicBezTo>
                <a:cubicBezTo>
                  <a:pt x="11217836" y="2074539"/>
                  <a:pt x="11236077" y="2068459"/>
                  <a:pt x="11267693" y="2068459"/>
                </a:cubicBezTo>
                <a:lnTo>
                  <a:pt x="11307822" y="2068459"/>
                </a:lnTo>
                <a:cubicBezTo>
                  <a:pt x="11317550" y="2068459"/>
                  <a:pt x="11322414" y="2072107"/>
                  <a:pt x="11322414" y="2079403"/>
                </a:cubicBezTo>
                <a:lnTo>
                  <a:pt x="11311471" y="2090347"/>
                </a:lnTo>
                <a:lnTo>
                  <a:pt x="11358896" y="2097643"/>
                </a:lnTo>
                <a:lnTo>
                  <a:pt x="11366192" y="2097643"/>
                </a:lnTo>
                <a:cubicBezTo>
                  <a:pt x="11375919" y="2095211"/>
                  <a:pt x="11385648" y="2081835"/>
                  <a:pt x="11395376" y="2057515"/>
                </a:cubicBezTo>
                <a:lnTo>
                  <a:pt x="11391729" y="2046570"/>
                </a:lnTo>
                <a:lnTo>
                  <a:pt x="11388080" y="2035626"/>
                </a:lnTo>
                <a:lnTo>
                  <a:pt x="11395376" y="2035626"/>
                </a:lnTo>
                <a:cubicBezTo>
                  <a:pt x="11380784" y="2013738"/>
                  <a:pt x="11371056" y="1980905"/>
                  <a:pt x="11366192" y="1937128"/>
                </a:cubicBezTo>
                <a:cubicBezTo>
                  <a:pt x="11366192" y="1837414"/>
                  <a:pt x="11402672" y="1772965"/>
                  <a:pt x="11475634" y="1743780"/>
                </a:cubicBezTo>
                <a:cubicBezTo>
                  <a:pt x="11495090" y="1743780"/>
                  <a:pt x="11542515" y="1726756"/>
                  <a:pt x="11617909" y="1692707"/>
                </a:cubicBezTo>
                <a:lnTo>
                  <a:pt x="11650742" y="1700003"/>
                </a:lnTo>
                <a:lnTo>
                  <a:pt x="11796665" y="1678115"/>
                </a:lnTo>
                <a:cubicBezTo>
                  <a:pt x="11823416" y="1682979"/>
                  <a:pt x="11839225" y="1685411"/>
                  <a:pt x="11844090" y="1685411"/>
                </a:cubicBezTo>
                <a:cubicBezTo>
                  <a:pt x="11844090" y="1675683"/>
                  <a:pt x="11852602" y="1665954"/>
                  <a:pt x="11869626" y="1656226"/>
                </a:cubicBezTo>
                <a:lnTo>
                  <a:pt x="11898811" y="1670819"/>
                </a:lnTo>
                <a:lnTo>
                  <a:pt x="11917051" y="1641634"/>
                </a:lnTo>
                <a:cubicBezTo>
                  <a:pt x="11887866" y="1641634"/>
                  <a:pt x="11829497" y="1589345"/>
                  <a:pt x="11741943" y="1484767"/>
                </a:cubicBezTo>
                <a:lnTo>
                  <a:pt x="11738295" y="1455582"/>
                </a:lnTo>
                <a:lnTo>
                  <a:pt x="11738295" y="1437342"/>
                </a:lnTo>
                <a:lnTo>
                  <a:pt x="11741943" y="1397213"/>
                </a:lnTo>
                <a:cubicBezTo>
                  <a:pt x="11637365" y="1411805"/>
                  <a:pt x="11551027" y="1426397"/>
                  <a:pt x="11482930" y="1440990"/>
                </a:cubicBezTo>
                <a:cubicBezTo>
                  <a:pt x="11422128" y="1450718"/>
                  <a:pt x="11383215" y="1459230"/>
                  <a:pt x="11366192" y="1466526"/>
                </a:cubicBezTo>
                <a:cubicBezTo>
                  <a:pt x="11366192" y="1473822"/>
                  <a:pt x="11347951" y="1483551"/>
                  <a:pt x="11311471" y="1495711"/>
                </a:cubicBezTo>
                <a:cubicBezTo>
                  <a:pt x="11292014" y="1466526"/>
                  <a:pt x="11276206" y="1444638"/>
                  <a:pt x="11264046" y="1430046"/>
                </a:cubicBezTo>
                <a:cubicBezTo>
                  <a:pt x="11249454" y="1415453"/>
                  <a:pt x="11240940" y="1408157"/>
                  <a:pt x="11238509" y="1408157"/>
                </a:cubicBezTo>
                <a:cubicBezTo>
                  <a:pt x="11228781" y="1408157"/>
                  <a:pt x="11194733" y="1370460"/>
                  <a:pt x="11136363" y="1295067"/>
                </a:cubicBezTo>
                <a:cubicBezTo>
                  <a:pt x="11063401" y="1265882"/>
                  <a:pt x="11026921" y="1213593"/>
                  <a:pt x="11026921" y="1138200"/>
                </a:cubicBezTo>
                <a:cubicBezTo>
                  <a:pt x="11019625" y="1138200"/>
                  <a:pt x="11015976" y="1133336"/>
                  <a:pt x="11015976" y="1123607"/>
                </a:cubicBezTo>
                <a:cubicBezTo>
                  <a:pt x="11015976" y="1121175"/>
                  <a:pt x="11018409" y="1117527"/>
                  <a:pt x="11023272" y="1112663"/>
                </a:cubicBezTo>
                <a:cubicBezTo>
                  <a:pt x="11028137" y="1107799"/>
                  <a:pt x="11034217" y="1101719"/>
                  <a:pt x="11041513" y="1094423"/>
                </a:cubicBezTo>
                <a:cubicBezTo>
                  <a:pt x="11036648" y="1082263"/>
                  <a:pt x="11034217" y="1073750"/>
                  <a:pt x="11034217" y="1068886"/>
                </a:cubicBezTo>
                <a:cubicBezTo>
                  <a:pt x="11046377" y="1042134"/>
                  <a:pt x="11074346" y="1028757"/>
                  <a:pt x="11118122" y="1028757"/>
                </a:cubicBezTo>
                <a:cubicBezTo>
                  <a:pt x="11166763" y="1019029"/>
                  <a:pt x="11191084" y="1006869"/>
                  <a:pt x="11191084" y="992277"/>
                </a:cubicBezTo>
                <a:cubicBezTo>
                  <a:pt x="11178923" y="992277"/>
                  <a:pt x="11166763" y="964308"/>
                  <a:pt x="11154604" y="908371"/>
                </a:cubicBezTo>
                <a:lnTo>
                  <a:pt x="11158251" y="893779"/>
                </a:lnTo>
                <a:lnTo>
                  <a:pt x="11161900" y="886482"/>
                </a:lnTo>
                <a:cubicBezTo>
                  <a:pt x="11157035" y="886482"/>
                  <a:pt x="11148523" y="877970"/>
                  <a:pt x="11136363" y="860946"/>
                </a:cubicBezTo>
                <a:cubicBezTo>
                  <a:pt x="11136363" y="858514"/>
                  <a:pt x="11140012" y="857298"/>
                  <a:pt x="11147308" y="857298"/>
                </a:cubicBezTo>
                <a:lnTo>
                  <a:pt x="11136363" y="824465"/>
                </a:lnTo>
                <a:lnTo>
                  <a:pt x="11136363" y="798929"/>
                </a:lnTo>
                <a:lnTo>
                  <a:pt x="11180139" y="587340"/>
                </a:lnTo>
                <a:cubicBezTo>
                  <a:pt x="11180139" y="582476"/>
                  <a:pt x="11177707" y="580044"/>
                  <a:pt x="11172843" y="580044"/>
                </a:cubicBezTo>
                <a:lnTo>
                  <a:pt x="11180139" y="550860"/>
                </a:lnTo>
                <a:lnTo>
                  <a:pt x="11172843" y="536267"/>
                </a:lnTo>
                <a:cubicBezTo>
                  <a:pt x="11180139" y="536267"/>
                  <a:pt x="11183788" y="530187"/>
                  <a:pt x="11183788" y="518027"/>
                </a:cubicBezTo>
                <a:lnTo>
                  <a:pt x="11180139" y="507083"/>
                </a:lnTo>
                <a:cubicBezTo>
                  <a:pt x="11185004" y="477898"/>
                  <a:pt x="11195948" y="463306"/>
                  <a:pt x="11212972" y="463306"/>
                </a:cubicBezTo>
                <a:cubicBezTo>
                  <a:pt x="11212972" y="465738"/>
                  <a:pt x="11215404" y="466954"/>
                  <a:pt x="11220268" y="466954"/>
                </a:cubicBezTo>
                <a:cubicBezTo>
                  <a:pt x="11220268" y="464522"/>
                  <a:pt x="11221485" y="463306"/>
                  <a:pt x="11223917" y="463306"/>
                </a:cubicBezTo>
                <a:cubicBezTo>
                  <a:pt x="11221485" y="458442"/>
                  <a:pt x="11220268" y="453578"/>
                  <a:pt x="11220268" y="448714"/>
                </a:cubicBezTo>
                <a:lnTo>
                  <a:pt x="11223917" y="434121"/>
                </a:lnTo>
                <a:cubicBezTo>
                  <a:pt x="11221485" y="426825"/>
                  <a:pt x="11220268" y="420745"/>
                  <a:pt x="11220268" y="415881"/>
                </a:cubicBezTo>
                <a:cubicBezTo>
                  <a:pt x="11222701" y="398856"/>
                  <a:pt x="11228781" y="390344"/>
                  <a:pt x="11238509" y="390344"/>
                </a:cubicBezTo>
                <a:cubicBezTo>
                  <a:pt x="11274989" y="390344"/>
                  <a:pt x="11318767" y="404937"/>
                  <a:pt x="11369839" y="434121"/>
                </a:cubicBezTo>
                <a:lnTo>
                  <a:pt x="11399025" y="430473"/>
                </a:lnTo>
                <a:cubicBezTo>
                  <a:pt x="11399025" y="435337"/>
                  <a:pt x="11403889" y="437769"/>
                  <a:pt x="11413617" y="437769"/>
                </a:cubicBezTo>
                <a:cubicBezTo>
                  <a:pt x="11416048" y="435337"/>
                  <a:pt x="11425777" y="434121"/>
                  <a:pt x="11442801" y="434121"/>
                </a:cubicBezTo>
                <a:cubicBezTo>
                  <a:pt x="11442801" y="443849"/>
                  <a:pt x="11447665" y="449929"/>
                  <a:pt x="11457393" y="452362"/>
                </a:cubicBezTo>
                <a:lnTo>
                  <a:pt x="11475634" y="452362"/>
                </a:lnTo>
                <a:lnTo>
                  <a:pt x="11519411" y="437769"/>
                </a:lnTo>
                <a:cubicBezTo>
                  <a:pt x="11534003" y="447498"/>
                  <a:pt x="11549811" y="465738"/>
                  <a:pt x="11566836" y="492490"/>
                </a:cubicBezTo>
                <a:lnTo>
                  <a:pt x="11599668" y="492490"/>
                </a:lnTo>
                <a:cubicBezTo>
                  <a:pt x="11611828" y="492490"/>
                  <a:pt x="11617909" y="481546"/>
                  <a:pt x="11617909" y="459658"/>
                </a:cubicBezTo>
                <a:cubicBezTo>
                  <a:pt x="11656821" y="459658"/>
                  <a:pt x="11676278" y="462090"/>
                  <a:pt x="11676278" y="466954"/>
                </a:cubicBezTo>
                <a:cubicBezTo>
                  <a:pt x="11698167" y="462090"/>
                  <a:pt x="11813688" y="449929"/>
                  <a:pt x="12022845" y="430473"/>
                </a:cubicBezTo>
                <a:lnTo>
                  <a:pt x="12052030" y="434121"/>
                </a:lnTo>
                <a:cubicBezTo>
                  <a:pt x="12061758" y="424393"/>
                  <a:pt x="12110399" y="414665"/>
                  <a:pt x="12197953" y="404937"/>
                </a:cubicBezTo>
                <a:cubicBezTo>
                  <a:pt x="12197953" y="397641"/>
                  <a:pt x="12195520" y="393992"/>
                  <a:pt x="12190657" y="393992"/>
                </a:cubicBezTo>
                <a:cubicBezTo>
                  <a:pt x="12190657" y="386696"/>
                  <a:pt x="12194304" y="363592"/>
                  <a:pt x="12201601" y="324679"/>
                </a:cubicBezTo>
                <a:cubicBezTo>
                  <a:pt x="12206465" y="280902"/>
                  <a:pt x="12216194" y="226181"/>
                  <a:pt x="12230786" y="160515"/>
                </a:cubicBezTo>
                <a:lnTo>
                  <a:pt x="12230786" y="127683"/>
                </a:lnTo>
                <a:cubicBezTo>
                  <a:pt x="12221057" y="110658"/>
                  <a:pt x="12216194" y="96066"/>
                  <a:pt x="12216194" y="83906"/>
                </a:cubicBezTo>
                <a:cubicBezTo>
                  <a:pt x="12242945" y="76610"/>
                  <a:pt x="12256323" y="59585"/>
                  <a:pt x="12256323" y="32833"/>
                </a:cubicBezTo>
                <a:cubicBezTo>
                  <a:pt x="12256323" y="23105"/>
                  <a:pt x="12270915" y="12160"/>
                  <a:pt x="12300099" y="0"/>
                </a:cubicBezTo>
                <a:close/>
              </a:path>
            </a:pathLst>
          </a:custGeom>
          <a:noFill/>
          <a:ln w="28575">
            <a:solidFill>
              <a:schemeClr val="accent3">
                <a:lumMod val="90000"/>
                <a:alpha val="75000"/>
              </a:schemeClr>
            </a:solid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zh-CN" altLang="en-US" sz="28700" spc="-300" dirty="0">
              <a:latin typeface="字魂43号-国潮手书" panose="00000500000000000000" pitchFamily="2" charset="-122"/>
              <a:ea typeface="字魂43号-国潮手书" panose="00000500000000000000" pitchFamily="2" charset="-122"/>
            </a:endParaRPr>
          </a:p>
        </p:txBody>
      </p:sp>
      <p:grpSp>
        <p:nvGrpSpPr>
          <p:cNvPr id="3" name="组合 2">
            <a:extLst>
              <a:ext uri="{FF2B5EF4-FFF2-40B4-BE49-F238E27FC236}">
                <a16:creationId xmlns:a16="http://schemas.microsoft.com/office/drawing/2014/main" xmlns="" id="{7FC2FEEB-20D0-49A5-8232-DBE0944CD61C}"/>
              </a:ext>
            </a:extLst>
          </p:cNvPr>
          <p:cNvGrpSpPr/>
          <p:nvPr/>
        </p:nvGrpSpPr>
        <p:grpSpPr>
          <a:xfrm>
            <a:off x="668336" y="806918"/>
            <a:ext cx="10850563" cy="3829991"/>
            <a:chOff x="668336" y="806919"/>
            <a:chExt cx="10850563" cy="3329861"/>
          </a:xfrm>
        </p:grpSpPr>
        <p:sp>
          <p:nvSpPr>
            <p:cNvPr id="49" name="矩形 48">
              <a:extLst>
                <a:ext uri="{FF2B5EF4-FFF2-40B4-BE49-F238E27FC236}">
                  <a16:creationId xmlns:a16="http://schemas.microsoft.com/office/drawing/2014/main" xmlns="" id="{1986A641-77FA-4A6E-AAAC-DE847F5BC237}"/>
                </a:ext>
              </a:extLst>
            </p:cNvPr>
            <p:cNvSpPr/>
            <p:nvPr/>
          </p:nvSpPr>
          <p:spPr>
            <a:xfrm>
              <a:off x="668336" y="806919"/>
              <a:ext cx="10850563" cy="332986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0" name="矩形 49">
              <a:extLst>
                <a:ext uri="{FF2B5EF4-FFF2-40B4-BE49-F238E27FC236}">
                  <a16:creationId xmlns:a16="http://schemas.microsoft.com/office/drawing/2014/main" xmlns="" id="{70B9A238-36BC-448E-9CAD-C131CB2E7933}"/>
                </a:ext>
              </a:extLst>
            </p:cNvPr>
            <p:cNvSpPr/>
            <p:nvPr/>
          </p:nvSpPr>
          <p:spPr>
            <a:xfrm>
              <a:off x="767379" y="913783"/>
              <a:ext cx="10657242" cy="3106673"/>
            </a:xfrm>
            <a:prstGeom prst="rect">
              <a:avLst/>
            </a:prstGeom>
            <a:blipFill dpi="0" rotWithShape="1">
              <a:blip r:embed="rId4">
                <a:duotone>
                  <a:prstClr val="black"/>
                  <a:schemeClr val="accent5">
                    <a:tint val="45000"/>
                    <a:satMod val="400000"/>
                  </a:schemeClr>
                </a:duotone>
                <a:alphaModFix amt="23000"/>
                <a:extLst>
                  <a:ext uri="{BEBA8EAE-BF5A-486C-A8C5-ECC9F3942E4B}">
                    <a14:imgProps xmlns:a14="http://schemas.microsoft.com/office/drawing/2010/main">
                      <a14:imgLayer>
                        <a14:imgEffect>
                          <a14:artisticTexturizer trans="27000"/>
                        </a14:imgEffect>
                      </a14:imgLayer>
                    </a14:imgProps>
                  </a:ex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grpSp>
      <p:sp>
        <p:nvSpPr>
          <p:cNvPr id="62" name="矩形 61">
            <a:extLst>
              <a:ext uri="{FF2B5EF4-FFF2-40B4-BE49-F238E27FC236}">
                <a16:creationId xmlns:a16="http://schemas.microsoft.com/office/drawing/2014/main" xmlns="" id="{CB40BB11-C2AA-4553-8813-6DF16B9A7CE0}"/>
              </a:ext>
            </a:extLst>
          </p:cNvPr>
          <p:cNvSpPr/>
          <p:nvPr/>
        </p:nvSpPr>
        <p:spPr>
          <a:xfrm>
            <a:off x="684898" y="4827968"/>
            <a:ext cx="1461547" cy="1461547"/>
          </a:xfrm>
          <a:prstGeom prst="rect">
            <a:avLst/>
          </a:prstGeom>
          <a:pattFill prst="wdDnDiag">
            <a:fgClr>
              <a:schemeClr val="accent2">
                <a:lumMod val="20000"/>
                <a:lumOff val="80000"/>
              </a:schemeClr>
            </a:fgClr>
            <a:bgClr>
              <a:schemeClr val="bg1"/>
            </a:bgClr>
          </a:pattFill>
          <a:ln w="762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80000"/>
              </a:lnSpc>
            </a:pPr>
            <a:r>
              <a:rPr lang="zh-CN" altLang="en-US" sz="4400" smtClean="0">
                <a:solidFill>
                  <a:schemeClr val="accent2"/>
                </a:solidFill>
                <a:latin typeface="字魂43号-国潮手书" panose="00000500000000000000" pitchFamily="2" charset="-122"/>
                <a:ea typeface="字魂43号-国潮手书" panose="00000500000000000000" pitchFamily="2" charset="-122"/>
              </a:rPr>
              <a:t>感</a:t>
            </a:r>
            <a:r>
              <a:rPr lang="zh-CN" altLang="en-US" sz="100" smtClean="0">
                <a:solidFill>
                  <a:schemeClr val="accent2"/>
                </a:solidFill>
                <a:latin typeface="字魂43号-国潮手书" panose="00000500000000000000" pitchFamily="2" charset="-122"/>
                <a:ea typeface="字魂43号-国潮手书" panose="00000500000000000000" pitchFamily="2" charset="-122"/>
              </a:rPr>
              <a:t> </a:t>
            </a:r>
            <a:r>
              <a:rPr lang="zh-CN" altLang="en-US" sz="4400" smtClean="0">
                <a:solidFill>
                  <a:schemeClr val="accent2"/>
                </a:solidFill>
                <a:latin typeface="字魂43号-国潮手书" panose="00000500000000000000" pitchFamily="2" charset="-122"/>
                <a:ea typeface="字魂43号-国潮手书" panose="00000500000000000000" pitchFamily="2" charset="-122"/>
              </a:rPr>
              <a:t>染</a:t>
            </a:r>
            <a:endParaRPr lang="en-US" altLang="zh-CN" sz="4400">
              <a:solidFill>
                <a:schemeClr val="accent2"/>
              </a:solidFill>
              <a:latin typeface="字魂43号-国潮手书" panose="00000500000000000000" pitchFamily="2" charset="-122"/>
              <a:ea typeface="字魂43号-国潮手书" panose="00000500000000000000" pitchFamily="2" charset="-122"/>
            </a:endParaRPr>
          </a:p>
          <a:p>
            <a:pPr algn="ctr">
              <a:lnSpc>
                <a:spcPct val="80000"/>
              </a:lnSpc>
            </a:pPr>
            <a:r>
              <a:rPr lang="zh-CN" altLang="en-US" sz="4400">
                <a:solidFill>
                  <a:schemeClr val="accent2"/>
                </a:solidFill>
                <a:latin typeface="字魂43号-国潮手书" panose="00000500000000000000" pitchFamily="2" charset="-122"/>
                <a:ea typeface="字魂43号-国潮手书" panose="00000500000000000000" pitchFamily="2" charset="-122"/>
              </a:rPr>
              <a:t>症状</a:t>
            </a:r>
            <a:endParaRPr lang="zh-CN" altLang="en-US" sz="4400" dirty="0">
              <a:solidFill>
                <a:schemeClr val="accent2"/>
              </a:solidFill>
              <a:latin typeface="字魂43号-国潮手书" panose="00000500000000000000" pitchFamily="2" charset="-122"/>
              <a:ea typeface="字魂43号-国潮手书" panose="00000500000000000000" pitchFamily="2" charset="-122"/>
            </a:endParaRPr>
          </a:p>
        </p:txBody>
      </p:sp>
      <p:sp>
        <p:nvSpPr>
          <p:cNvPr id="63" name="等腰三角形 62">
            <a:extLst>
              <a:ext uri="{FF2B5EF4-FFF2-40B4-BE49-F238E27FC236}">
                <a16:creationId xmlns:a16="http://schemas.microsoft.com/office/drawing/2014/main" xmlns="" id="{19F05DD3-8187-477F-B229-F57406CCAC6D}"/>
              </a:ext>
            </a:extLst>
          </p:cNvPr>
          <p:cNvSpPr/>
          <p:nvPr/>
        </p:nvSpPr>
        <p:spPr>
          <a:xfrm rot="5400000">
            <a:off x="2269223" y="5417717"/>
            <a:ext cx="212490" cy="173649"/>
          </a:xfrm>
          <a:prstGeom prs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 name="矩形 1">
            <a:extLst>
              <a:ext uri="{FF2B5EF4-FFF2-40B4-BE49-F238E27FC236}">
                <a16:creationId xmlns:a16="http://schemas.microsoft.com/office/drawing/2014/main" xmlns="" id="{2B0C1EEA-1A9A-402E-BE1D-559DDA67CD36}"/>
              </a:ext>
            </a:extLst>
          </p:cNvPr>
          <p:cNvSpPr/>
          <p:nvPr/>
        </p:nvSpPr>
        <p:spPr>
          <a:xfrm>
            <a:off x="617666" y="6370174"/>
            <a:ext cx="5631670" cy="369332"/>
          </a:xfrm>
          <a:prstGeom prst="rect">
            <a:avLst/>
          </a:prstGeom>
        </p:spPr>
        <p:txBody>
          <a:bodyPr wrap="none">
            <a:spAutoFit/>
          </a:bodyPr>
          <a:lstStyle/>
          <a:p>
            <a:r>
              <a:rPr lang="zh-CN" altLang="en-US" dirty="0">
                <a:solidFill>
                  <a:schemeClr val="accent1"/>
                </a:solidFill>
                <a:latin typeface="字魂43号-国潮手书" panose="00000500000000000000" pitchFamily="2" charset="-122"/>
                <a:ea typeface="字魂43号-国潮手书" panose="00000500000000000000" pitchFamily="2" charset="-122"/>
              </a:rPr>
              <a:t>随着病</a:t>
            </a:r>
            <a:r>
              <a:rPr lang="zh-CN" altLang="en-US">
                <a:solidFill>
                  <a:schemeClr val="accent1"/>
                </a:solidFill>
                <a:latin typeface="字魂43号-国潮手书" panose="00000500000000000000" pitchFamily="2" charset="-122"/>
                <a:ea typeface="字魂43号-国潮手书" panose="00000500000000000000" pitchFamily="2" charset="-122"/>
              </a:rPr>
              <a:t>情</a:t>
            </a:r>
            <a:r>
              <a:rPr lang="zh-CN" altLang="en-US" smtClean="0">
                <a:solidFill>
                  <a:schemeClr val="accent1"/>
                </a:solidFill>
                <a:latin typeface="字魂43号-国潮手书" panose="00000500000000000000" pitchFamily="2" charset="-122"/>
                <a:ea typeface="字魂43号-国潮手书" panose="00000500000000000000" pitchFamily="2" charset="-122"/>
              </a:rPr>
              <a:t>的</a:t>
            </a:r>
            <a:r>
              <a:rPr lang="zh-CN" altLang="en-US" sz="100" smtClean="0">
                <a:solidFill>
                  <a:schemeClr val="accent1"/>
                </a:solidFill>
                <a:latin typeface="字魂43号-国潮手书" panose="00000500000000000000" pitchFamily="2" charset="-122"/>
                <a:ea typeface="字魂43号-国潮手书" panose="00000500000000000000" pitchFamily="2" charset="-122"/>
              </a:rPr>
              <a:t> </a:t>
            </a:r>
            <a:r>
              <a:rPr lang="zh-CN" altLang="en-US" smtClean="0">
                <a:solidFill>
                  <a:schemeClr val="accent1"/>
                </a:solidFill>
                <a:latin typeface="字魂43号-国潮手书" panose="00000500000000000000" pitchFamily="2" charset="-122"/>
                <a:ea typeface="字魂43号-国潮手书" panose="00000500000000000000" pitchFamily="2" charset="-122"/>
              </a:rPr>
              <a:t>加</a:t>
            </a:r>
            <a:r>
              <a:rPr lang="zh-CN" altLang="en-US" dirty="0">
                <a:solidFill>
                  <a:schemeClr val="accent1"/>
                </a:solidFill>
                <a:latin typeface="字魂43号-国潮手书" panose="00000500000000000000" pitchFamily="2" charset="-122"/>
                <a:ea typeface="字魂43号-国潮手书" panose="00000500000000000000" pitchFamily="2" charset="-122"/>
              </a:rPr>
              <a:t>重，症状日见增多，临床症状复杂多变</a:t>
            </a:r>
          </a:p>
        </p:txBody>
      </p:sp>
      <p:grpSp>
        <p:nvGrpSpPr>
          <p:cNvPr id="35" name="组合 34">
            <a:extLst>
              <a:ext uri="{FF2B5EF4-FFF2-40B4-BE49-F238E27FC236}">
                <a16:creationId xmlns:a16="http://schemas.microsoft.com/office/drawing/2014/main" xmlns="" id="{6B6B70E6-497D-49DC-B794-8AC90D26DD1E}"/>
              </a:ext>
            </a:extLst>
          </p:cNvPr>
          <p:cNvGrpSpPr/>
          <p:nvPr/>
        </p:nvGrpSpPr>
        <p:grpSpPr>
          <a:xfrm>
            <a:off x="2729557" y="4827968"/>
            <a:ext cx="8777545" cy="1461547"/>
            <a:chOff x="2729557" y="4484384"/>
            <a:chExt cx="9165453" cy="1461547"/>
          </a:xfrm>
        </p:grpSpPr>
        <p:sp>
          <p:nvSpPr>
            <p:cNvPr id="36" name="矩形 35">
              <a:extLst>
                <a:ext uri="{FF2B5EF4-FFF2-40B4-BE49-F238E27FC236}">
                  <a16:creationId xmlns:a16="http://schemas.microsoft.com/office/drawing/2014/main" xmlns="" id="{B3E4CA19-3EA0-4513-BC16-1F3DF46F1152}"/>
                </a:ext>
              </a:extLst>
            </p:cNvPr>
            <p:cNvSpPr/>
            <p:nvPr/>
          </p:nvSpPr>
          <p:spPr>
            <a:xfrm>
              <a:off x="2729557" y="4484384"/>
              <a:ext cx="2818767" cy="1461547"/>
            </a:xfrm>
            <a:prstGeom prst="rect">
              <a:avLst/>
            </a:prstGeom>
            <a:pattFill prst="pct10">
              <a:fgClr>
                <a:schemeClr val="tx2">
                  <a:lumMod val="10000"/>
                  <a:lumOff val="90000"/>
                </a:schemeClr>
              </a:fgClr>
              <a:bgClr>
                <a:schemeClr val="bg1"/>
              </a:bgClr>
            </a:pattFill>
            <a:ln w="762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tIns="288000" rIns="72000" rtlCol="0" anchor="ctr"/>
            <a:lstStyle/>
            <a:p>
              <a:pPr algn="ctr"/>
              <a:r>
                <a:rPr lang="zh-CN" altLang="en-US" sz="4400" smtClean="0">
                  <a:solidFill>
                    <a:schemeClr val="accent1"/>
                  </a:solidFill>
                  <a:latin typeface="字魂43号-国潮手书" panose="00000500000000000000" pitchFamily="2" charset="-122"/>
                  <a:ea typeface="字魂43号-国潮手书" panose="00000500000000000000" pitchFamily="2" charset="-122"/>
                </a:rPr>
                <a:t>疲</a:t>
              </a:r>
              <a:r>
                <a:rPr lang="zh-CN" altLang="en-US" sz="100" smtClean="0">
                  <a:solidFill>
                    <a:schemeClr val="accent1"/>
                  </a:solidFill>
                  <a:latin typeface="字魂43号-国潮手书" panose="00000500000000000000" pitchFamily="2" charset="-122"/>
                  <a:ea typeface="字魂43号-国潮手书" panose="00000500000000000000" pitchFamily="2" charset="-122"/>
                </a:rPr>
                <a:t> </a:t>
              </a:r>
              <a:r>
                <a:rPr lang="zh-CN" altLang="en-US" sz="4400" smtClean="0">
                  <a:solidFill>
                    <a:schemeClr val="accent1"/>
                  </a:solidFill>
                  <a:latin typeface="字魂43号-国潮手书" panose="00000500000000000000" pitchFamily="2" charset="-122"/>
                  <a:ea typeface="字魂43号-国潮手书" panose="00000500000000000000" pitchFamily="2" charset="-122"/>
                </a:rPr>
                <a:t>劳</a:t>
              </a:r>
              <a:r>
                <a:rPr lang="zh-CN" altLang="en-US" sz="4400" dirty="0">
                  <a:solidFill>
                    <a:schemeClr val="accent1"/>
                  </a:solidFill>
                  <a:latin typeface="字魂43号-国潮手书" panose="00000500000000000000" pitchFamily="2" charset="-122"/>
                  <a:ea typeface="字魂43号-国潮手书" panose="00000500000000000000" pitchFamily="2" charset="-122"/>
                </a:rPr>
                <a:t>无力</a:t>
              </a:r>
            </a:p>
          </p:txBody>
        </p:sp>
        <p:sp>
          <p:nvSpPr>
            <p:cNvPr id="37" name="矩形 36">
              <a:extLst>
                <a:ext uri="{FF2B5EF4-FFF2-40B4-BE49-F238E27FC236}">
                  <a16:creationId xmlns:a16="http://schemas.microsoft.com/office/drawing/2014/main" xmlns="" id="{F48BAEED-78B8-44EE-A48A-60DD128D93D2}"/>
                </a:ext>
              </a:extLst>
            </p:cNvPr>
            <p:cNvSpPr/>
            <p:nvPr/>
          </p:nvSpPr>
          <p:spPr>
            <a:xfrm>
              <a:off x="5902900" y="4484384"/>
              <a:ext cx="2818767" cy="1461547"/>
            </a:xfrm>
            <a:prstGeom prst="rect">
              <a:avLst/>
            </a:prstGeom>
            <a:pattFill prst="pct10">
              <a:fgClr>
                <a:schemeClr val="tx2">
                  <a:lumMod val="10000"/>
                  <a:lumOff val="90000"/>
                </a:schemeClr>
              </a:fgClr>
              <a:bgClr>
                <a:schemeClr val="bg1"/>
              </a:bgClr>
            </a:pattFill>
            <a:ln w="762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tIns="288000" rIns="72000" rtlCol="0" anchor="ctr"/>
            <a:lstStyle/>
            <a:p>
              <a:pPr algn="ctr"/>
              <a:r>
                <a:rPr lang="zh-CN" altLang="en-US" sz="4400" smtClean="0">
                  <a:solidFill>
                    <a:schemeClr val="accent1"/>
                  </a:solidFill>
                  <a:latin typeface="字魂43号-国潮手书" panose="00000500000000000000" pitchFamily="2" charset="-122"/>
                  <a:ea typeface="字魂43号-国潮手书" panose="00000500000000000000" pitchFamily="2" charset="-122"/>
                </a:rPr>
                <a:t>食</a:t>
              </a:r>
              <a:r>
                <a:rPr lang="zh-CN" altLang="en-US" sz="100" smtClean="0">
                  <a:solidFill>
                    <a:schemeClr val="accent1"/>
                  </a:solidFill>
                  <a:latin typeface="字魂43号-国潮手书" panose="00000500000000000000" pitchFamily="2" charset="-122"/>
                  <a:ea typeface="字魂43号-国潮手书" panose="00000500000000000000" pitchFamily="2" charset="-122"/>
                </a:rPr>
                <a:t> </a:t>
              </a:r>
              <a:r>
                <a:rPr lang="zh-CN" altLang="en-US" sz="4400" smtClean="0">
                  <a:solidFill>
                    <a:schemeClr val="accent1"/>
                  </a:solidFill>
                  <a:latin typeface="字魂43号-国潮手书" panose="00000500000000000000" pitchFamily="2" charset="-122"/>
                  <a:ea typeface="字魂43号-国潮手书" panose="00000500000000000000" pitchFamily="2" charset="-122"/>
                </a:rPr>
                <a:t>欲</a:t>
              </a:r>
              <a:r>
                <a:rPr lang="zh-CN" altLang="en-US" sz="4400" dirty="0">
                  <a:solidFill>
                    <a:schemeClr val="accent1"/>
                  </a:solidFill>
                  <a:latin typeface="字魂43号-国潮手书" panose="00000500000000000000" pitchFamily="2" charset="-122"/>
                  <a:ea typeface="字魂43号-国潮手书" panose="00000500000000000000" pitchFamily="2" charset="-122"/>
                </a:rPr>
                <a:t>减退</a:t>
              </a:r>
            </a:p>
          </p:txBody>
        </p:sp>
        <p:sp>
          <p:nvSpPr>
            <p:cNvPr id="38" name="矩形 37">
              <a:extLst>
                <a:ext uri="{FF2B5EF4-FFF2-40B4-BE49-F238E27FC236}">
                  <a16:creationId xmlns:a16="http://schemas.microsoft.com/office/drawing/2014/main" xmlns="" id="{FF8FD575-E84F-4F96-A78A-34B66D135894}"/>
                </a:ext>
              </a:extLst>
            </p:cNvPr>
            <p:cNvSpPr/>
            <p:nvPr/>
          </p:nvSpPr>
          <p:spPr>
            <a:xfrm>
              <a:off x="9076243" y="4484384"/>
              <a:ext cx="2818767" cy="1461547"/>
            </a:xfrm>
            <a:prstGeom prst="rect">
              <a:avLst/>
            </a:prstGeom>
            <a:pattFill prst="pct10">
              <a:fgClr>
                <a:schemeClr val="tx2">
                  <a:lumMod val="10000"/>
                  <a:lumOff val="90000"/>
                </a:schemeClr>
              </a:fgClr>
              <a:bgClr>
                <a:schemeClr val="bg1"/>
              </a:bgClr>
            </a:pattFill>
            <a:ln w="762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tIns="288000" rIns="72000" rtlCol="0" anchor="ctr"/>
            <a:lstStyle/>
            <a:p>
              <a:pPr algn="ctr"/>
              <a:r>
                <a:rPr lang="zh-CN" altLang="en-US" sz="4400" smtClean="0">
                  <a:solidFill>
                    <a:schemeClr val="accent1"/>
                  </a:solidFill>
                  <a:latin typeface="字魂43号-国潮手书" panose="00000500000000000000" pitchFamily="2" charset="-122"/>
                  <a:ea typeface="字魂43号-国潮手书" panose="00000500000000000000" pitchFamily="2" charset="-122"/>
                </a:rPr>
                <a:t>发</a:t>
              </a:r>
              <a:r>
                <a:rPr lang="zh-CN" altLang="en-US" sz="100" smtClean="0">
                  <a:solidFill>
                    <a:schemeClr val="accent1"/>
                  </a:solidFill>
                  <a:latin typeface="字魂43号-国潮手书" panose="00000500000000000000" pitchFamily="2" charset="-122"/>
                  <a:ea typeface="字魂43号-国潮手书" panose="00000500000000000000" pitchFamily="2" charset="-122"/>
                </a:rPr>
                <a:t> </a:t>
              </a:r>
              <a:r>
                <a:rPr lang="zh-CN" altLang="en-US" sz="4400" smtClean="0">
                  <a:solidFill>
                    <a:schemeClr val="accent1"/>
                  </a:solidFill>
                  <a:latin typeface="字魂43号-国潮手书" panose="00000500000000000000" pitchFamily="2" charset="-122"/>
                  <a:ea typeface="字魂43号-国潮手书" panose="00000500000000000000" pitchFamily="2" charset="-122"/>
                </a:rPr>
                <a:t>热</a:t>
              </a:r>
              <a:endParaRPr lang="zh-CN" altLang="en-US" sz="4400" dirty="0">
                <a:solidFill>
                  <a:schemeClr val="accent1"/>
                </a:solidFill>
                <a:latin typeface="字魂43号-国潮手书" panose="00000500000000000000" pitchFamily="2" charset="-122"/>
                <a:ea typeface="字魂43号-国潮手书" panose="00000500000000000000" pitchFamily="2" charset="-122"/>
              </a:endParaRPr>
            </a:p>
          </p:txBody>
        </p:sp>
      </p:grpSp>
      <p:sp>
        <p:nvSpPr>
          <p:cNvPr id="39" name="矩形 38">
            <a:extLst>
              <a:ext uri="{FF2B5EF4-FFF2-40B4-BE49-F238E27FC236}">
                <a16:creationId xmlns:a16="http://schemas.microsoft.com/office/drawing/2014/main" xmlns="" id="{A8710C8A-5C52-422F-82F2-B711BB7329C0}"/>
              </a:ext>
            </a:extLst>
          </p:cNvPr>
          <p:cNvSpPr/>
          <p:nvPr/>
        </p:nvSpPr>
        <p:spPr>
          <a:xfrm>
            <a:off x="2729557" y="4827968"/>
            <a:ext cx="2699469" cy="48131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400" dirty="0">
                <a:latin typeface="字魂43号-国潮手书" panose="00000500000000000000" pitchFamily="2" charset="-122"/>
                <a:ea typeface="字魂43号-国潮手书" panose="00000500000000000000" pitchFamily="2" charset="-122"/>
              </a:rPr>
              <a:t>壹</a:t>
            </a:r>
          </a:p>
        </p:txBody>
      </p:sp>
      <p:sp>
        <p:nvSpPr>
          <p:cNvPr id="40" name="矩形 39">
            <a:extLst>
              <a:ext uri="{FF2B5EF4-FFF2-40B4-BE49-F238E27FC236}">
                <a16:creationId xmlns:a16="http://schemas.microsoft.com/office/drawing/2014/main" xmlns="" id="{FDA09974-98B5-4D1C-93EC-EE0644130C49}"/>
              </a:ext>
            </a:extLst>
          </p:cNvPr>
          <p:cNvSpPr/>
          <p:nvPr/>
        </p:nvSpPr>
        <p:spPr>
          <a:xfrm>
            <a:off x="5768594" y="4827968"/>
            <a:ext cx="2699469" cy="48131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400" dirty="0">
                <a:latin typeface="字魂43号-国潮手书" panose="00000500000000000000" pitchFamily="2" charset="-122"/>
                <a:ea typeface="字魂43号-国潮手书" panose="00000500000000000000" pitchFamily="2" charset="-122"/>
              </a:rPr>
              <a:t>贰</a:t>
            </a:r>
          </a:p>
        </p:txBody>
      </p:sp>
      <p:sp>
        <p:nvSpPr>
          <p:cNvPr id="41" name="矩形 40">
            <a:extLst>
              <a:ext uri="{FF2B5EF4-FFF2-40B4-BE49-F238E27FC236}">
                <a16:creationId xmlns:a16="http://schemas.microsoft.com/office/drawing/2014/main" xmlns="" id="{9319B73C-73F0-4C8D-ADD6-51DAB144FD87}"/>
              </a:ext>
            </a:extLst>
          </p:cNvPr>
          <p:cNvSpPr/>
          <p:nvPr/>
        </p:nvSpPr>
        <p:spPr>
          <a:xfrm>
            <a:off x="8807631" y="4827968"/>
            <a:ext cx="2699469" cy="48131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400" dirty="0">
                <a:latin typeface="字魂43号-国潮手书" panose="00000500000000000000" pitchFamily="2" charset="-122"/>
                <a:ea typeface="字魂43号-国潮手书" panose="00000500000000000000" pitchFamily="2" charset="-122"/>
              </a:rPr>
              <a:t>叁</a:t>
            </a:r>
          </a:p>
        </p:txBody>
      </p:sp>
      <p:grpSp>
        <p:nvGrpSpPr>
          <p:cNvPr id="44" name="组合 43">
            <a:extLst>
              <a:ext uri="{FF2B5EF4-FFF2-40B4-BE49-F238E27FC236}">
                <a16:creationId xmlns:a16="http://schemas.microsoft.com/office/drawing/2014/main" xmlns="" id="{23D61EC0-0660-47CC-BE5B-3398A251B0D7}"/>
              </a:ext>
            </a:extLst>
          </p:cNvPr>
          <p:cNvGrpSpPr/>
          <p:nvPr/>
        </p:nvGrpSpPr>
        <p:grpSpPr>
          <a:xfrm>
            <a:off x="1081276" y="473673"/>
            <a:ext cx="7145254" cy="939932"/>
            <a:chOff x="1232214" y="669603"/>
            <a:chExt cx="7145254" cy="939932"/>
          </a:xfrm>
        </p:grpSpPr>
        <p:grpSp>
          <p:nvGrpSpPr>
            <p:cNvPr id="45" name="组合 44">
              <a:extLst>
                <a:ext uri="{FF2B5EF4-FFF2-40B4-BE49-F238E27FC236}">
                  <a16:creationId xmlns:a16="http://schemas.microsoft.com/office/drawing/2014/main" xmlns="" id="{204C9ADF-1792-44E3-B5A8-53913A71CE70}"/>
                </a:ext>
              </a:extLst>
            </p:cNvPr>
            <p:cNvGrpSpPr/>
            <p:nvPr/>
          </p:nvGrpSpPr>
          <p:grpSpPr>
            <a:xfrm>
              <a:off x="1232214" y="683756"/>
              <a:ext cx="6887124" cy="925779"/>
              <a:chOff x="1232214" y="683756"/>
              <a:chExt cx="6887124" cy="925779"/>
            </a:xfrm>
          </p:grpSpPr>
          <p:sp>
            <p:nvSpPr>
              <p:cNvPr id="48" name="椭圆 47">
                <a:extLst>
                  <a:ext uri="{FF2B5EF4-FFF2-40B4-BE49-F238E27FC236}">
                    <a16:creationId xmlns:a16="http://schemas.microsoft.com/office/drawing/2014/main" xmlns="" id="{C2993E1B-0E06-406B-A277-588CD8B5A52B}"/>
                  </a:ext>
                </a:extLst>
              </p:cNvPr>
              <p:cNvSpPr/>
              <p:nvPr/>
            </p:nvSpPr>
            <p:spPr>
              <a:xfrm>
                <a:off x="1232214" y="683756"/>
                <a:ext cx="925779" cy="925779"/>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0" name="椭圆 69">
                <a:extLst>
                  <a:ext uri="{FF2B5EF4-FFF2-40B4-BE49-F238E27FC236}">
                    <a16:creationId xmlns:a16="http://schemas.microsoft.com/office/drawing/2014/main" xmlns="" id="{356D929F-A518-451F-BB08-5FE39BF477F5}"/>
                  </a:ext>
                </a:extLst>
              </p:cNvPr>
              <p:cNvSpPr/>
              <p:nvPr/>
            </p:nvSpPr>
            <p:spPr>
              <a:xfrm>
                <a:off x="1977382" y="683756"/>
                <a:ext cx="925779" cy="925779"/>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1" name="椭圆 70">
                <a:extLst>
                  <a:ext uri="{FF2B5EF4-FFF2-40B4-BE49-F238E27FC236}">
                    <a16:creationId xmlns:a16="http://schemas.microsoft.com/office/drawing/2014/main" xmlns="" id="{FDA6DF8C-9E6F-46F2-8DA2-A4A8395A8736}"/>
                  </a:ext>
                </a:extLst>
              </p:cNvPr>
              <p:cNvSpPr/>
              <p:nvPr/>
            </p:nvSpPr>
            <p:spPr>
              <a:xfrm>
                <a:off x="2722550" y="683756"/>
                <a:ext cx="925779" cy="925779"/>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2" name="椭圆 71">
                <a:extLst>
                  <a:ext uri="{FF2B5EF4-FFF2-40B4-BE49-F238E27FC236}">
                    <a16:creationId xmlns:a16="http://schemas.microsoft.com/office/drawing/2014/main" xmlns="" id="{87505F9E-9E39-414C-851C-49C42A55FA33}"/>
                  </a:ext>
                </a:extLst>
              </p:cNvPr>
              <p:cNvSpPr/>
              <p:nvPr/>
            </p:nvSpPr>
            <p:spPr>
              <a:xfrm>
                <a:off x="3467718" y="683756"/>
                <a:ext cx="925779" cy="925779"/>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3" name="椭圆 72">
                <a:extLst>
                  <a:ext uri="{FF2B5EF4-FFF2-40B4-BE49-F238E27FC236}">
                    <a16:creationId xmlns:a16="http://schemas.microsoft.com/office/drawing/2014/main" xmlns="" id="{26163C85-883D-4574-BA02-D79DF94BEBEF}"/>
                  </a:ext>
                </a:extLst>
              </p:cNvPr>
              <p:cNvSpPr/>
              <p:nvPr/>
            </p:nvSpPr>
            <p:spPr>
              <a:xfrm>
                <a:off x="4212886" y="683756"/>
                <a:ext cx="925779" cy="925779"/>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4" name="椭圆 73">
                <a:extLst>
                  <a:ext uri="{FF2B5EF4-FFF2-40B4-BE49-F238E27FC236}">
                    <a16:creationId xmlns:a16="http://schemas.microsoft.com/office/drawing/2014/main" xmlns="" id="{9B58875F-6E64-480C-8848-38E4F96F3743}"/>
                  </a:ext>
                </a:extLst>
              </p:cNvPr>
              <p:cNvSpPr/>
              <p:nvPr/>
            </p:nvSpPr>
            <p:spPr>
              <a:xfrm>
                <a:off x="4958054" y="683756"/>
                <a:ext cx="925779" cy="925779"/>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5" name="椭圆 74">
                <a:extLst>
                  <a:ext uri="{FF2B5EF4-FFF2-40B4-BE49-F238E27FC236}">
                    <a16:creationId xmlns:a16="http://schemas.microsoft.com/office/drawing/2014/main" xmlns="" id="{182CA5D2-2663-4380-88AA-757276EFF1A7}"/>
                  </a:ext>
                </a:extLst>
              </p:cNvPr>
              <p:cNvSpPr/>
              <p:nvPr/>
            </p:nvSpPr>
            <p:spPr>
              <a:xfrm>
                <a:off x="5703222" y="683756"/>
                <a:ext cx="925779" cy="925779"/>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6" name="椭圆 75">
                <a:extLst>
                  <a:ext uri="{FF2B5EF4-FFF2-40B4-BE49-F238E27FC236}">
                    <a16:creationId xmlns:a16="http://schemas.microsoft.com/office/drawing/2014/main" xmlns="" id="{38523F9A-CABD-43CC-AB6C-AF032FAC3D35}"/>
                  </a:ext>
                </a:extLst>
              </p:cNvPr>
              <p:cNvSpPr/>
              <p:nvPr/>
            </p:nvSpPr>
            <p:spPr>
              <a:xfrm>
                <a:off x="6448390" y="683756"/>
                <a:ext cx="925779" cy="925779"/>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7" name="椭圆 76">
                <a:extLst>
                  <a:ext uri="{FF2B5EF4-FFF2-40B4-BE49-F238E27FC236}">
                    <a16:creationId xmlns:a16="http://schemas.microsoft.com/office/drawing/2014/main" xmlns="" id="{C1AF2C31-8897-422A-B732-92E354AD42C3}"/>
                  </a:ext>
                </a:extLst>
              </p:cNvPr>
              <p:cNvSpPr/>
              <p:nvPr/>
            </p:nvSpPr>
            <p:spPr>
              <a:xfrm>
                <a:off x="7193559" y="683756"/>
                <a:ext cx="925779" cy="925779"/>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46" name="任意多边形: 形状 45">
              <a:extLst>
                <a:ext uri="{FF2B5EF4-FFF2-40B4-BE49-F238E27FC236}">
                  <a16:creationId xmlns:a16="http://schemas.microsoft.com/office/drawing/2014/main" xmlns="" id="{CAA567D0-1989-4D22-9708-30CCDB0AAD48}"/>
                </a:ext>
              </a:extLst>
            </p:cNvPr>
            <p:cNvSpPr/>
            <p:nvPr/>
          </p:nvSpPr>
          <p:spPr>
            <a:xfrm>
              <a:off x="1281883" y="733426"/>
              <a:ext cx="6787787" cy="826440"/>
            </a:xfrm>
            <a:custGeom>
              <a:avLst/>
              <a:gdLst>
                <a:gd name="connsiteX0" fmla="*/ 413222 w 6787787"/>
                <a:gd name="connsiteY0" fmla="*/ 0 h 826440"/>
                <a:gd name="connsiteX1" fmla="*/ 755871 w 6787787"/>
                <a:gd name="connsiteY1" fmla="*/ 182185 h 826440"/>
                <a:gd name="connsiteX2" fmla="*/ 785806 w 6787787"/>
                <a:gd name="connsiteY2" fmla="*/ 237335 h 826440"/>
                <a:gd name="connsiteX3" fmla="*/ 815740 w 6787787"/>
                <a:gd name="connsiteY3" fmla="*/ 182185 h 826440"/>
                <a:gd name="connsiteX4" fmla="*/ 1158389 w 6787787"/>
                <a:gd name="connsiteY4" fmla="*/ 0 h 826440"/>
                <a:gd name="connsiteX5" fmla="*/ 1501039 w 6787787"/>
                <a:gd name="connsiteY5" fmla="*/ 182185 h 826440"/>
                <a:gd name="connsiteX6" fmla="*/ 1530973 w 6787787"/>
                <a:gd name="connsiteY6" fmla="*/ 237335 h 826440"/>
                <a:gd name="connsiteX7" fmla="*/ 1560908 w 6787787"/>
                <a:gd name="connsiteY7" fmla="*/ 182185 h 826440"/>
                <a:gd name="connsiteX8" fmla="*/ 1903557 w 6787787"/>
                <a:gd name="connsiteY8" fmla="*/ 0 h 826440"/>
                <a:gd name="connsiteX9" fmla="*/ 2246207 w 6787787"/>
                <a:gd name="connsiteY9" fmla="*/ 182185 h 826440"/>
                <a:gd name="connsiteX10" fmla="*/ 2276141 w 6787787"/>
                <a:gd name="connsiteY10" fmla="*/ 237335 h 826440"/>
                <a:gd name="connsiteX11" fmla="*/ 2306076 w 6787787"/>
                <a:gd name="connsiteY11" fmla="*/ 182185 h 826440"/>
                <a:gd name="connsiteX12" fmla="*/ 2648725 w 6787787"/>
                <a:gd name="connsiteY12" fmla="*/ 0 h 826440"/>
                <a:gd name="connsiteX13" fmla="*/ 2991375 w 6787787"/>
                <a:gd name="connsiteY13" fmla="*/ 182185 h 826440"/>
                <a:gd name="connsiteX14" fmla="*/ 3021309 w 6787787"/>
                <a:gd name="connsiteY14" fmla="*/ 237335 h 826440"/>
                <a:gd name="connsiteX15" fmla="*/ 3051244 w 6787787"/>
                <a:gd name="connsiteY15" fmla="*/ 182185 h 826440"/>
                <a:gd name="connsiteX16" fmla="*/ 3393893 w 6787787"/>
                <a:gd name="connsiteY16" fmla="*/ 0 h 826440"/>
                <a:gd name="connsiteX17" fmla="*/ 3736543 w 6787787"/>
                <a:gd name="connsiteY17" fmla="*/ 182185 h 826440"/>
                <a:gd name="connsiteX18" fmla="*/ 3766477 w 6787787"/>
                <a:gd name="connsiteY18" fmla="*/ 237335 h 826440"/>
                <a:gd name="connsiteX19" fmla="*/ 3796412 w 6787787"/>
                <a:gd name="connsiteY19" fmla="*/ 182185 h 826440"/>
                <a:gd name="connsiteX20" fmla="*/ 4139061 w 6787787"/>
                <a:gd name="connsiteY20" fmla="*/ 0 h 826440"/>
                <a:gd name="connsiteX21" fmla="*/ 4481711 w 6787787"/>
                <a:gd name="connsiteY21" fmla="*/ 182185 h 826440"/>
                <a:gd name="connsiteX22" fmla="*/ 4511645 w 6787787"/>
                <a:gd name="connsiteY22" fmla="*/ 237335 h 826440"/>
                <a:gd name="connsiteX23" fmla="*/ 4541580 w 6787787"/>
                <a:gd name="connsiteY23" fmla="*/ 182185 h 826440"/>
                <a:gd name="connsiteX24" fmla="*/ 4884229 w 6787787"/>
                <a:gd name="connsiteY24" fmla="*/ 0 h 826440"/>
                <a:gd name="connsiteX25" fmla="*/ 5226879 w 6787787"/>
                <a:gd name="connsiteY25" fmla="*/ 182185 h 826440"/>
                <a:gd name="connsiteX26" fmla="*/ 5256813 w 6787787"/>
                <a:gd name="connsiteY26" fmla="*/ 237335 h 826440"/>
                <a:gd name="connsiteX27" fmla="*/ 5286748 w 6787787"/>
                <a:gd name="connsiteY27" fmla="*/ 182185 h 826440"/>
                <a:gd name="connsiteX28" fmla="*/ 5629397 w 6787787"/>
                <a:gd name="connsiteY28" fmla="*/ 0 h 826440"/>
                <a:gd name="connsiteX29" fmla="*/ 5972047 w 6787787"/>
                <a:gd name="connsiteY29" fmla="*/ 182185 h 826440"/>
                <a:gd name="connsiteX30" fmla="*/ 6001982 w 6787787"/>
                <a:gd name="connsiteY30" fmla="*/ 237336 h 826440"/>
                <a:gd name="connsiteX31" fmla="*/ 6031917 w 6787787"/>
                <a:gd name="connsiteY31" fmla="*/ 182185 h 826440"/>
                <a:gd name="connsiteX32" fmla="*/ 6374566 w 6787787"/>
                <a:gd name="connsiteY32" fmla="*/ 0 h 826440"/>
                <a:gd name="connsiteX33" fmla="*/ 6787787 w 6787787"/>
                <a:gd name="connsiteY33" fmla="*/ 413220 h 826440"/>
                <a:gd name="connsiteX34" fmla="*/ 6374566 w 6787787"/>
                <a:gd name="connsiteY34" fmla="*/ 826440 h 826440"/>
                <a:gd name="connsiteX35" fmla="*/ 6031917 w 6787787"/>
                <a:gd name="connsiteY35" fmla="*/ 644255 h 826440"/>
                <a:gd name="connsiteX36" fmla="*/ 6001982 w 6787787"/>
                <a:gd name="connsiteY36" fmla="*/ 589104 h 826440"/>
                <a:gd name="connsiteX37" fmla="*/ 5972047 w 6787787"/>
                <a:gd name="connsiteY37" fmla="*/ 644255 h 826440"/>
                <a:gd name="connsiteX38" fmla="*/ 5629397 w 6787787"/>
                <a:gd name="connsiteY38" fmla="*/ 826440 h 826440"/>
                <a:gd name="connsiteX39" fmla="*/ 5286748 w 6787787"/>
                <a:gd name="connsiteY39" fmla="*/ 644255 h 826440"/>
                <a:gd name="connsiteX40" fmla="*/ 5256813 w 6787787"/>
                <a:gd name="connsiteY40" fmla="*/ 589105 h 826440"/>
                <a:gd name="connsiteX41" fmla="*/ 5226879 w 6787787"/>
                <a:gd name="connsiteY41" fmla="*/ 644255 h 826440"/>
                <a:gd name="connsiteX42" fmla="*/ 4884229 w 6787787"/>
                <a:gd name="connsiteY42" fmla="*/ 826440 h 826440"/>
                <a:gd name="connsiteX43" fmla="*/ 4541580 w 6787787"/>
                <a:gd name="connsiteY43" fmla="*/ 644255 h 826440"/>
                <a:gd name="connsiteX44" fmla="*/ 4511645 w 6787787"/>
                <a:gd name="connsiteY44" fmla="*/ 589105 h 826440"/>
                <a:gd name="connsiteX45" fmla="*/ 4481711 w 6787787"/>
                <a:gd name="connsiteY45" fmla="*/ 644255 h 826440"/>
                <a:gd name="connsiteX46" fmla="*/ 4139061 w 6787787"/>
                <a:gd name="connsiteY46" fmla="*/ 826440 h 826440"/>
                <a:gd name="connsiteX47" fmla="*/ 3796412 w 6787787"/>
                <a:gd name="connsiteY47" fmla="*/ 644255 h 826440"/>
                <a:gd name="connsiteX48" fmla="*/ 3766477 w 6787787"/>
                <a:gd name="connsiteY48" fmla="*/ 589105 h 826440"/>
                <a:gd name="connsiteX49" fmla="*/ 3736543 w 6787787"/>
                <a:gd name="connsiteY49" fmla="*/ 644255 h 826440"/>
                <a:gd name="connsiteX50" fmla="*/ 3393893 w 6787787"/>
                <a:gd name="connsiteY50" fmla="*/ 826440 h 826440"/>
                <a:gd name="connsiteX51" fmla="*/ 3051244 w 6787787"/>
                <a:gd name="connsiteY51" fmla="*/ 644255 h 826440"/>
                <a:gd name="connsiteX52" fmla="*/ 3021309 w 6787787"/>
                <a:gd name="connsiteY52" fmla="*/ 589105 h 826440"/>
                <a:gd name="connsiteX53" fmla="*/ 2991375 w 6787787"/>
                <a:gd name="connsiteY53" fmla="*/ 644255 h 826440"/>
                <a:gd name="connsiteX54" fmla="*/ 2648725 w 6787787"/>
                <a:gd name="connsiteY54" fmla="*/ 826440 h 826440"/>
                <a:gd name="connsiteX55" fmla="*/ 2306076 w 6787787"/>
                <a:gd name="connsiteY55" fmla="*/ 644255 h 826440"/>
                <a:gd name="connsiteX56" fmla="*/ 2276141 w 6787787"/>
                <a:gd name="connsiteY56" fmla="*/ 589105 h 826440"/>
                <a:gd name="connsiteX57" fmla="*/ 2246207 w 6787787"/>
                <a:gd name="connsiteY57" fmla="*/ 644255 h 826440"/>
                <a:gd name="connsiteX58" fmla="*/ 1903557 w 6787787"/>
                <a:gd name="connsiteY58" fmla="*/ 826440 h 826440"/>
                <a:gd name="connsiteX59" fmla="*/ 1560908 w 6787787"/>
                <a:gd name="connsiteY59" fmla="*/ 644255 h 826440"/>
                <a:gd name="connsiteX60" fmla="*/ 1530973 w 6787787"/>
                <a:gd name="connsiteY60" fmla="*/ 589105 h 826440"/>
                <a:gd name="connsiteX61" fmla="*/ 1501039 w 6787787"/>
                <a:gd name="connsiteY61" fmla="*/ 644255 h 826440"/>
                <a:gd name="connsiteX62" fmla="*/ 1158389 w 6787787"/>
                <a:gd name="connsiteY62" fmla="*/ 826440 h 826440"/>
                <a:gd name="connsiteX63" fmla="*/ 815740 w 6787787"/>
                <a:gd name="connsiteY63" fmla="*/ 644255 h 826440"/>
                <a:gd name="connsiteX64" fmla="*/ 785806 w 6787787"/>
                <a:gd name="connsiteY64" fmla="*/ 589105 h 826440"/>
                <a:gd name="connsiteX65" fmla="*/ 755871 w 6787787"/>
                <a:gd name="connsiteY65" fmla="*/ 644255 h 826440"/>
                <a:gd name="connsiteX66" fmla="*/ 413222 w 6787787"/>
                <a:gd name="connsiteY66" fmla="*/ 826440 h 826440"/>
                <a:gd name="connsiteX67" fmla="*/ 0 w 6787787"/>
                <a:gd name="connsiteY67" fmla="*/ 413220 h 826440"/>
                <a:gd name="connsiteX68" fmla="*/ 413222 w 6787787"/>
                <a:gd name="connsiteY68" fmla="*/ 0 h 826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Lst>
              <a:rect l="l" t="t" r="r" b="b"/>
              <a:pathLst>
                <a:path w="6787787" h="826440">
                  <a:moveTo>
                    <a:pt x="413222" y="0"/>
                  </a:moveTo>
                  <a:cubicBezTo>
                    <a:pt x="555856" y="0"/>
                    <a:pt x="681613" y="72268"/>
                    <a:pt x="755871" y="182185"/>
                  </a:cubicBezTo>
                  <a:lnTo>
                    <a:pt x="785806" y="237335"/>
                  </a:lnTo>
                  <a:lnTo>
                    <a:pt x="815740" y="182185"/>
                  </a:lnTo>
                  <a:cubicBezTo>
                    <a:pt x="889998" y="72268"/>
                    <a:pt x="1015754" y="0"/>
                    <a:pt x="1158389" y="0"/>
                  </a:cubicBezTo>
                  <a:cubicBezTo>
                    <a:pt x="1301024" y="0"/>
                    <a:pt x="1426780" y="72268"/>
                    <a:pt x="1501039" y="182185"/>
                  </a:cubicBezTo>
                  <a:lnTo>
                    <a:pt x="1530973" y="237335"/>
                  </a:lnTo>
                  <a:lnTo>
                    <a:pt x="1560908" y="182185"/>
                  </a:lnTo>
                  <a:cubicBezTo>
                    <a:pt x="1635166" y="72268"/>
                    <a:pt x="1760922" y="0"/>
                    <a:pt x="1903557" y="0"/>
                  </a:cubicBezTo>
                  <a:cubicBezTo>
                    <a:pt x="2046192" y="0"/>
                    <a:pt x="2171948" y="72268"/>
                    <a:pt x="2246207" y="182185"/>
                  </a:cubicBezTo>
                  <a:lnTo>
                    <a:pt x="2276141" y="237335"/>
                  </a:lnTo>
                  <a:lnTo>
                    <a:pt x="2306076" y="182185"/>
                  </a:lnTo>
                  <a:cubicBezTo>
                    <a:pt x="2380334" y="72268"/>
                    <a:pt x="2506090" y="0"/>
                    <a:pt x="2648725" y="0"/>
                  </a:cubicBezTo>
                  <a:cubicBezTo>
                    <a:pt x="2791360" y="0"/>
                    <a:pt x="2917116" y="72268"/>
                    <a:pt x="2991375" y="182185"/>
                  </a:cubicBezTo>
                  <a:lnTo>
                    <a:pt x="3021309" y="237335"/>
                  </a:lnTo>
                  <a:lnTo>
                    <a:pt x="3051244" y="182185"/>
                  </a:lnTo>
                  <a:cubicBezTo>
                    <a:pt x="3125503" y="72268"/>
                    <a:pt x="3251258" y="0"/>
                    <a:pt x="3393893" y="0"/>
                  </a:cubicBezTo>
                  <a:cubicBezTo>
                    <a:pt x="3536528" y="0"/>
                    <a:pt x="3662284" y="72268"/>
                    <a:pt x="3736543" y="182185"/>
                  </a:cubicBezTo>
                  <a:lnTo>
                    <a:pt x="3766477" y="237335"/>
                  </a:lnTo>
                  <a:lnTo>
                    <a:pt x="3796412" y="182185"/>
                  </a:lnTo>
                  <a:cubicBezTo>
                    <a:pt x="3870671" y="72268"/>
                    <a:pt x="3996426" y="0"/>
                    <a:pt x="4139061" y="0"/>
                  </a:cubicBezTo>
                  <a:cubicBezTo>
                    <a:pt x="4281696" y="0"/>
                    <a:pt x="4407452" y="72268"/>
                    <a:pt x="4481711" y="182185"/>
                  </a:cubicBezTo>
                  <a:lnTo>
                    <a:pt x="4511645" y="237335"/>
                  </a:lnTo>
                  <a:lnTo>
                    <a:pt x="4541580" y="182185"/>
                  </a:lnTo>
                  <a:cubicBezTo>
                    <a:pt x="4615839" y="72268"/>
                    <a:pt x="4741594" y="0"/>
                    <a:pt x="4884229" y="0"/>
                  </a:cubicBezTo>
                  <a:cubicBezTo>
                    <a:pt x="5026864" y="0"/>
                    <a:pt x="5152620" y="72268"/>
                    <a:pt x="5226879" y="182185"/>
                  </a:cubicBezTo>
                  <a:lnTo>
                    <a:pt x="5256813" y="237335"/>
                  </a:lnTo>
                  <a:lnTo>
                    <a:pt x="5286748" y="182185"/>
                  </a:lnTo>
                  <a:cubicBezTo>
                    <a:pt x="5361007" y="72268"/>
                    <a:pt x="5486762" y="0"/>
                    <a:pt x="5629397" y="0"/>
                  </a:cubicBezTo>
                  <a:cubicBezTo>
                    <a:pt x="5772032" y="0"/>
                    <a:pt x="5897788" y="72268"/>
                    <a:pt x="5972047" y="182185"/>
                  </a:cubicBezTo>
                  <a:lnTo>
                    <a:pt x="6001982" y="237336"/>
                  </a:lnTo>
                  <a:lnTo>
                    <a:pt x="6031917" y="182185"/>
                  </a:lnTo>
                  <a:cubicBezTo>
                    <a:pt x="6106176" y="72268"/>
                    <a:pt x="6231931" y="0"/>
                    <a:pt x="6374566" y="0"/>
                  </a:cubicBezTo>
                  <a:cubicBezTo>
                    <a:pt x="6602782" y="0"/>
                    <a:pt x="6787787" y="185005"/>
                    <a:pt x="6787787" y="413220"/>
                  </a:cubicBezTo>
                  <a:cubicBezTo>
                    <a:pt x="6787787" y="641435"/>
                    <a:pt x="6602782" y="826440"/>
                    <a:pt x="6374566" y="826440"/>
                  </a:cubicBezTo>
                  <a:cubicBezTo>
                    <a:pt x="6231931" y="826440"/>
                    <a:pt x="6106176" y="754172"/>
                    <a:pt x="6031917" y="644255"/>
                  </a:cubicBezTo>
                  <a:lnTo>
                    <a:pt x="6001982" y="589104"/>
                  </a:lnTo>
                  <a:lnTo>
                    <a:pt x="5972047" y="644255"/>
                  </a:lnTo>
                  <a:cubicBezTo>
                    <a:pt x="5897788" y="754172"/>
                    <a:pt x="5772032" y="826440"/>
                    <a:pt x="5629397" y="826440"/>
                  </a:cubicBezTo>
                  <a:cubicBezTo>
                    <a:pt x="5486762" y="826440"/>
                    <a:pt x="5361007" y="754172"/>
                    <a:pt x="5286748" y="644255"/>
                  </a:cubicBezTo>
                  <a:lnTo>
                    <a:pt x="5256813" y="589105"/>
                  </a:lnTo>
                  <a:lnTo>
                    <a:pt x="5226879" y="644255"/>
                  </a:lnTo>
                  <a:cubicBezTo>
                    <a:pt x="5152620" y="754172"/>
                    <a:pt x="5026864" y="826440"/>
                    <a:pt x="4884229" y="826440"/>
                  </a:cubicBezTo>
                  <a:cubicBezTo>
                    <a:pt x="4741594" y="826440"/>
                    <a:pt x="4615839" y="754172"/>
                    <a:pt x="4541580" y="644255"/>
                  </a:cubicBezTo>
                  <a:lnTo>
                    <a:pt x="4511645" y="589105"/>
                  </a:lnTo>
                  <a:lnTo>
                    <a:pt x="4481711" y="644255"/>
                  </a:lnTo>
                  <a:cubicBezTo>
                    <a:pt x="4407452" y="754172"/>
                    <a:pt x="4281696" y="826440"/>
                    <a:pt x="4139061" y="826440"/>
                  </a:cubicBezTo>
                  <a:cubicBezTo>
                    <a:pt x="3996426" y="826440"/>
                    <a:pt x="3870671" y="754172"/>
                    <a:pt x="3796412" y="644255"/>
                  </a:cubicBezTo>
                  <a:lnTo>
                    <a:pt x="3766477" y="589105"/>
                  </a:lnTo>
                  <a:lnTo>
                    <a:pt x="3736543" y="644255"/>
                  </a:lnTo>
                  <a:cubicBezTo>
                    <a:pt x="3662284" y="754172"/>
                    <a:pt x="3536528" y="826440"/>
                    <a:pt x="3393893" y="826440"/>
                  </a:cubicBezTo>
                  <a:cubicBezTo>
                    <a:pt x="3251258" y="826440"/>
                    <a:pt x="3125503" y="754172"/>
                    <a:pt x="3051244" y="644255"/>
                  </a:cubicBezTo>
                  <a:lnTo>
                    <a:pt x="3021309" y="589105"/>
                  </a:lnTo>
                  <a:lnTo>
                    <a:pt x="2991375" y="644255"/>
                  </a:lnTo>
                  <a:cubicBezTo>
                    <a:pt x="2917116" y="754172"/>
                    <a:pt x="2791360" y="826440"/>
                    <a:pt x="2648725" y="826440"/>
                  </a:cubicBezTo>
                  <a:cubicBezTo>
                    <a:pt x="2506090" y="826440"/>
                    <a:pt x="2380334" y="754172"/>
                    <a:pt x="2306076" y="644255"/>
                  </a:cubicBezTo>
                  <a:lnTo>
                    <a:pt x="2276141" y="589105"/>
                  </a:lnTo>
                  <a:lnTo>
                    <a:pt x="2246207" y="644255"/>
                  </a:lnTo>
                  <a:cubicBezTo>
                    <a:pt x="2171948" y="754172"/>
                    <a:pt x="2046192" y="826440"/>
                    <a:pt x="1903557" y="826440"/>
                  </a:cubicBezTo>
                  <a:cubicBezTo>
                    <a:pt x="1760922" y="826440"/>
                    <a:pt x="1635166" y="754172"/>
                    <a:pt x="1560908" y="644255"/>
                  </a:cubicBezTo>
                  <a:lnTo>
                    <a:pt x="1530973" y="589105"/>
                  </a:lnTo>
                  <a:lnTo>
                    <a:pt x="1501039" y="644255"/>
                  </a:lnTo>
                  <a:cubicBezTo>
                    <a:pt x="1426780" y="754172"/>
                    <a:pt x="1301024" y="826440"/>
                    <a:pt x="1158389" y="826440"/>
                  </a:cubicBezTo>
                  <a:cubicBezTo>
                    <a:pt x="1015754" y="826440"/>
                    <a:pt x="889998" y="754172"/>
                    <a:pt x="815740" y="644255"/>
                  </a:cubicBezTo>
                  <a:lnTo>
                    <a:pt x="785806" y="589105"/>
                  </a:lnTo>
                  <a:lnTo>
                    <a:pt x="755871" y="644255"/>
                  </a:lnTo>
                  <a:cubicBezTo>
                    <a:pt x="681613" y="754172"/>
                    <a:pt x="555856" y="826440"/>
                    <a:pt x="413222" y="826440"/>
                  </a:cubicBezTo>
                  <a:cubicBezTo>
                    <a:pt x="185005" y="826440"/>
                    <a:pt x="0" y="641435"/>
                    <a:pt x="0" y="413220"/>
                  </a:cubicBezTo>
                  <a:cubicBezTo>
                    <a:pt x="0" y="185005"/>
                    <a:pt x="185005" y="0"/>
                    <a:pt x="413222" y="0"/>
                  </a:cubicBezTo>
                  <a:close/>
                </a:path>
              </a:pathLst>
            </a:custGeom>
            <a:solidFill>
              <a:schemeClr val="accent1"/>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7" name="矩形 46">
              <a:extLst>
                <a:ext uri="{FF2B5EF4-FFF2-40B4-BE49-F238E27FC236}">
                  <a16:creationId xmlns:a16="http://schemas.microsoft.com/office/drawing/2014/main" xmlns="" id="{63559200-1315-47EB-872C-D3D82907C51A}"/>
                </a:ext>
              </a:extLst>
            </p:cNvPr>
            <p:cNvSpPr/>
            <p:nvPr/>
          </p:nvSpPr>
          <p:spPr>
            <a:xfrm>
              <a:off x="1298286" y="669603"/>
              <a:ext cx="7079182" cy="830997"/>
            </a:xfrm>
            <a:prstGeom prst="rect">
              <a:avLst/>
            </a:prstGeom>
          </p:spPr>
          <p:txBody>
            <a:bodyPr wrap="none">
              <a:spAutoFit/>
            </a:bodyPr>
            <a:lstStyle/>
            <a:p>
              <a:r>
                <a:rPr lang="zh-CN" altLang="en-US" sz="4800" spc="1050">
                  <a:solidFill>
                    <a:schemeClr val="accent3"/>
                  </a:solidFill>
                  <a:latin typeface="字魂43号-国潮手书" panose="00000500000000000000" pitchFamily="2" charset="-122"/>
                  <a:ea typeface="字魂43号-国潮手书" panose="00000500000000000000" pitchFamily="2" charset="-122"/>
                </a:rPr>
                <a:t>出</a:t>
              </a:r>
              <a:r>
                <a:rPr lang="zh-CN" altLang="en-US" sz="4800" spc="1050" smtClean="0">
                  <a:solidFill>
                    <a:schemeClr val="accent3"/>
                  </a:solidFill>
                  <a:latin typeface="字魂43号-国潮手书" panose="00000500000000000000" pitchFamily="2" charset="-122"/>
                  <a:ea typeface="字魂43号-国潮手书" panose="00000500000000000000" pitchFamily="2" charset="-122"/>
                </a:rPr>
                <a:t>现</a:t>
              </a:r>
              <a:r>
                <a:rPr lang="zh-CN" altLang="en-US" sz="100" spc="1050" smtClean="0">
                  <a:solidFill>
                    <a:schemeClr val="accent3"/>
                  </a:solidFill>
                  <a:latin typeface="字魂43号-国潮手书" panose="00000500000000000000" pitchFamily="2" charset="-122"/>
                  <a:ea typeface="字魂43号-国潮手书" panose="00000500000000000000" pitchFamily="2" charset="-122"/>
                </a:rPr>
                <a:t> </a:t>
              </a:r>
              <a:r>
                <a:rPr lang="zh-CN" altLang="en-US" sz="4800" spc="1050" smtClean="0">
                  <a:solidFill>
                    <a:schemeClr val="accent3"/>
                  </a:solidFill>
                  <a:latin typeface="字魂43号-国潮手书" panose="00000500000000000000" pitchFamily="2" charset="-122"/>
                  <a:ea typeface="字魂43号-国潮手书" panose="00000500000000000000" pitchFamily="2" charset="-122"/>
                </a:rPr>
                <a:t>时</a:t>
              </a:r>
              <a:r>
                <a:rPr lang="zh-CN" altLang="en-US" sz="4800" spc="1050" dirty="0">
                  <a:solidFill>
                    <a:schemeClr val="accent3"/>
                  </a:solidFill>
                  <a:latin typeface="字魂43号-国潮手书" panose="00000500000000000000" pitchFamily="2" charset="-122"/>
                  <a:ea typeface="字魂43号-国潮手书" panose="00000500000000000000" pitchFamily="2" charset="-122"/>
                </a:rPr>
                <a:t>间和涉及区域</a:t>
              </a:r>
            </a:p>
          </p:txBody>
        </p:sp>
      </p:grpSp>
      <p:sp>
        <p:nvSpPr>
          <p:cNvPr id="78" name="矩形 77">
            <a:extLst>
              <a:ext uri="{FF2B5EF4-FFF2-40B4-BE49-F238E27FC236}">
                <a16:creationId xmlns:a16="http://schemas.microsoft.com/office/drawing/2014/main" xmlns="" id="{35C72731-870F-4137-8A67-B84CC4CC2516}"/>
              </a:ext>
            </a:extLst>
          </p:cNvPr>
          <p:cNvSpPr/>
          <p:nvPr/>
        </p:nvSpPr>
        <p:spPr>
          <a:xfrm>
            <a:off x="1206908" y="1780296"/>
            <a:ext cx="1600620" cy="369332"/>
          </a:xfrm>
          <a:prstGeom prst="rect">
            <a:avLst/>
          </a:prstGeom>
          <a:solidFill>
            <a:schemeClr val="accent3"/>
          </a:solidFill>
        </p:spPr>
        <p:txBody>
          <a:bodyPr wrap="square" lIns="144000">
            <a:spAutoFit/>
          </a:bodyPr>
          <a:lstStyle/>
          <a:p>
            <a:r>
              <a:rPr lang="zh-CN" altLang="en-US">
                <a:ln w="22225">
                  <a:noFill/>
                </a:ln>
                <a:solidFill>
                  <a:schemeClr val="accent1"/>
                </a:solidFill>
                <a:latin typeface="字魂43号-国潮手书" panose="00000500000000000000" pitchFamily="2" charset="-122"/>
                <a:ea typeface="字魂43号-国潮手书" panose="00000500000000000000" pitchFamily="2" charset="-122"/>
              </a:rPr>
              <a:t>首</a:t>
            </a:r>
            <a:r>
              <a:rPr lang="en-US" altLang="zh-CN" smtClean="0">
                <a:ln w="22225">
                  <a:noFill/>
                </a:ln>
                <a:solidFill>
                  <a:schemeClr val="accent1"/>
                </a:solidFill>
                <a:latin typeface="字魂43号-国潮手书" panose="00000500000000000000" pitchFamily="2" charset="-122"/>
                <a:ea typeface="字魂43号-国潮手书" panose="00000500000000000000" pitchFamily="2" charset="-122"/>
              </a:rPr>
              <a:t>/</a:t>
            </a:r>
            <a:r>
              <a:rPr lang="en-US" altLang="zh-CN" sz="100" smtClean="0">
                <a:ln w="22225">
                  <a:noFill/>
                </a:ln>
                <a:solidFill>
                  <a:schemeClr val="accent1"/>
                </a:solidFill>
                <a:latin typeface="字魂43号-国潮手书" panose="00000500000000000000" pitchFamily="2" charset="-122"/>
                <a:ea typeface="字魂43号-国潮手书" panose="00000500000000000000" pitchFamily="2" charset="-122"/>
              </a:rPr>
              <a:t> </a:t>
            </a:r>
            <a:r>
              <a:rPr lang="zh-CN" altLang="en-US" smtClean="0">
                <a:ln w="22225">
                  <a:noFill/>
                </a:ln>
                <a:solidFill>
                  <a:schemeClr val="accent1"/>
                </a:solidFill>
                <a:latin typeface="字魂43号-国潮手书" panose="00000500000000000000" pitchFamily="2" charset="-122"/>
                <a:ea typeface="字魂43号-国潮手书" panose="00000500000000000000" pitchFamily="2" charset="-122"/>
              </a:rPr>
              <a:t>次</a:t>
            </a:r>
            <a:r>
              <a:rPr lang="en-US" altLang="zh-CN">
                <a:ln w="22225">
                  <a:noFill/>
                </a:ln>
                <a:solidFill>
                  <a:schemeClr val="accent1"/>
                </a:solidFill>
                <a:latin typeface="字魂43号-国潮手书" panose="00000500000000000000" pitchFamily="2" charset="-122"/>
                <a:ea typeface="字魂43号-国潮手书" panose="00000500000000000000" pitchFamily="2" charset="-122"/>
              </a:rPr>
              <a:t>/</a:t>
            </a:r>
            <a:r>
              <a:rPr lang="zh-CN" altLang="en-US">
                <a:ln w="22225">
                  <a:noFill/>
                </a:ln>
                <a:solidFill>
                  <a:schemeClr val="accent1"/>
                </a:solidFill>
                <a:latin typeface="字魂43号-国潮手书" panose="00000500000000000000" pitchFamily="2" charset="-122"/>
                <a:ea typeface="字魂43号-国潮手书" panose="00000500000000000000" pitchFamily="2" charset="-122"/>
              </a:rPr>
              <a:t>出</a:t>
            </a:r>
            <a:r>
              <a:rPr lang="en-US" altLang="zh-CN" dirty="0">
                <a:ln w="22225">
                  <a:noFill/>
                </a:ln>
                <a:solidFill>
                  <a:schemeClr val="accent1"/>
                </a:solidFill>
                <a:latin typeface="字魂43号-国潮手书" panose="00000500000000000000" pitchFamily="2" charset="-122"/>
                <a:ea typeface="字魂43号-国潮手书" panose="00000500000000000000" pitchFamily="2" charset="-122"/>
              </a:rPr>
              <a:t>/</a:t>
            </a:r>
            <a:r>
              <a:rPr lang="zh-CN" altLang="en-US" dirty="0">
                <a:ln w="22225">
                  <a:noFill/>
                </a:ln>
                <a:solidFill>
                  <a:schemeClr val="accent1"/>
                </a:solidFill>
                <a:latin typeface="字魂43号-国潮手书" panose="00000500000000000000" pitchFamily="2" charset="-122"/>
                <a:ea typeface="字魂43号-国潮手书" panose="00000500000000000000" pitchFamily="2" charset="-122"/>
              </a:rPr>
              <a:t>现</a:t>
            </a:r>
          </a:p>
        </p:txBody>
      </p:sp>
      <p:sp>
        <p:nvSpPr>
          <p:cNvPr id="79" name="矩形 78">
            <a:extLst>
              <a:ext uri="{FF2B5EF4-FFF2-40B4-BE49-F238E27FC236}">
                <a16:creationId xmlns:a16="http://schemas.microsoft.com/office/drawing/2014/main" xmlns="" id="{6A65137C-3148-4D9E-8A68-0BD7F0A75D35}"/>
              </a:ext>
            </a:extLst>
          </p:cNvPr>
          <p:cNvSpPr/>
          <p:nvPr/>
        </p:nvSpPr>
        <p:spPr>
          <a:xfrm>
            <a:off x="1206908" y="2983334"/>
            <a:ext cx="2113756" cy="646331"/>
          </a:xfrm>
          <a:prstGeom prst="rect">
            <a:avLst/>
          </a:prstGeom>
          <a:solidFill>
            <a:schemeClr val="accent3"/>
          </a:solidFill>
        </p:spPr>
        <p:txBody>
          <a:bodyPr wrap="square" lIns="144000">
            <a:spAutoFit/>
          </a:bodyPr>
          <a:lstStyle/>
          <a:p>
            <a:r>
              <a:rPr lang="zh-CN" altLang="en-US">
                <a:ln w="22225">
                  <a:noFill/>
                </a:ln>
                <a:solidFill>
                  <a:schemeClr val="accent1"/>
                </a:solidFill>
                <a:latin typeface="字魂43号-国潮手书" panose="00000500000000000000" pitchFamily="2" charset="-122"/>
                <a:ea typeface="字魂43号-国潮手书" panose="00000500000000000000" pitchFamily="2" charset="-122"/>
              </a:rPr>
              <a:t>主</a:t>
            </a:r>
            <a:r>
              <a:rPr lang="en-US" altLang="zh-CN" smtClean="0">
                <a:ln w="22225">
                  <a:noFill/>
                </a:ln>
                <a:solidFill>
                  <a:schemeClr val="accent1"/>
                </a:solidFill>
                <a:latin typeface="字魂43号-国潮手书" panose="00000500000000000000" pitchFamily="2" charset="-122"/>
                <a:ea typeface="字魂43号-国潮手书" panose="00000500000000000000" pitchFamily="2" charset="-122"/>
              </a:rPr>
              <a:t>/</a:t>
            </a:r>
            <a:r>
              <a:rPr lang="en-US" altLang="zh-CN" sz="100" smtClean="0">
                <a:ln w="22225">
                  <a:noFill/>
                </a:ln>
                <a:solidFill>
                  <a:schemeClr val="accent1"/>
                </a:solidFill>
                <a:latin typeface="字魂43号-国潮手书" panose="00000500000000000000" pitchFamily="2" charset="-122"/>
                <a:ea typeface="字魂43号-国潮手书" panose="00000500000000000000" pitchFamily="2" charset="-122"/>
              </a:rPr>
              <a:t> </a:t>
            </a:r>
            <a:r>
              <a:rPr lang="zh-CN" altLang="en-US" smtClean="0">
                <a:ln w="22225">
                  <a:noFill/>
                </a:ln>
                <a:solidFill>
                  <a:schemeClr val="accent1"/>
                </a:solidFill>
                <a:latin typeface="字魂43号-国潮手书" panose="00000500000000000000" pitchFamily="2" charset="-122"/>
                <a:ea typeface="字魂43号-国潮手书" panose="00000500000000000000" pitchFamily="2" charset="-122"/>
              </a:rPr>
              <a:t>要</a:t>
            </a:r>
            <a:r>
              <a:rPr lang="en-US" altLang="zh-CN">
                <a:ln w="22225">
                  <a:noFill/>
                </a:ln>
                <a:solidFill>
                  <a:schemeClr val="accent1"/>
                </a:solidFill>
                <a:latin typeface="字魂43号-国潮手书" panose="00000500000000000000" pitchFamily="2" charset="-122"/>
                <a:ea typeface="字魂43号-国潮手书" panose="00000500000000000000" pitchFamily="2" charset="-122"/>
              </a:rPr>
              <a:t>/</a:t>
            </a:r>
            <a:r>
              <a:rPr lang="zh-CN" altLang="en-US">
                <a:ln w="22225">
                  <a:noFill/>
                </a:ln>
                <a:solidFill>
                  <a:schemeClr val="accent1"/>
                </a:solidFill>
                <a:latin typeface="字魂43号-国潮手书" panose="00000500000000000000" pitchFamily="2" charset="-122"/>
                <a:ea typeface="字魂43号-国潮手书" panose="00000500000000000000" pitchFamily="2" charset="-122"/>
              </a:rPr>
              <a:t>涉</a:t>
            </a:r>
            <a:r>
              <a:rPr lang="en-US" altLang="zh-CN">
                <a:ln w="22225">
                  <a:noFill/>
                </a:ln>
                <a:solidFill>
                  <a:schemeClr val="accent1"/>
                </a:solidFill>
                <a:latin typeface="字魂43号-国潮手书" panose="00000500000000000000" pitchFamily="2" charset="-122"/>
                <a:ea typeface="字魂43号-国潮手书" panose="00000500000000000000" pitchFamily="2" charset="-122"/>
              </a:rPr>
              <a:t>/</a:t>
            </a:r>
            <a:r>
              <a:rPr lang="zh-CN" altLang="en-US">
                <a:ln w="22225">
                  <a:noFill/>
                </a:ln>
                <a:solidFill>
                  <a:schemeClr val="accent1"/>
                </a:solidFill>
                <a:latin typeface="字魂43号-国潮手书" panose="00000500000000000000" pitchFamily="2" charset="-122"/>
                <a:ea typeface="字魂43号-国潮手书" panose="00000500000000000000" pitchFamily="2" charset="-122"/>
              </a:rPr>
              <a:t>及</a:t>
            </a:r>
            <a:r>
              <a:rPr lang="en-US" altLang="zh-CN">
                <a:ln w="22225">
                  <a:noFill/>
                </a:ln>
                <a:solidFill>
                  <a:schemeClr val="accent1"/>
                </a:solidFill>
                <a:latin typeface="字魂43号-国潮手书" panose="00000500000000000000" pitchFamily="2" charset="-122"/>
                <a:ea typeface="字魂43号-国潮手书" panose="00000500000000000000" pitchFamily="2" charset="-122"/>
              </a:rPr>
              <a:t>/</a:t>
            </a:r>
            <a:r>
              <a:rPr lang="zh-CN" altLang="en-US">
                <a:ln w="22225">
                  <a:noFill/>
                </a:ln>
                <a:solidFill>
                  <a:schemeClr val="accent1"/>
                </a:solidFill>
                <a:latin typeface="字魂43号-国潮手书" panose="00000500000000000000" pitchFamily="2" charset="-122"/>
                <a:ea typeface="字魂43号-国潮手书" panose="00000500000000000000" pitchFamily="2" charset="-122"/>
              </a:rPr>
              <a:t>区</a:t>
            </a:r>
            <a:r>
              <a:rPr lang="en-US" altLang="zh-CN" dirty="0">
                <a:ln w="22225">
                  <a:noFill/>
                </a:ln>
                <a:solidFill>
                  <a:schemeClr val="accent1"/>
                </a:solidFill>
                <a:latin typeface="字魂43号-国潮手书" panose="00000500000000000000" pitchFamily="2" charset="-122"/>
                <a:ea typeface="字魂43号-国潮手书" panose="00000500000000000000" pitchFamily="2" charset="-122"/>
              </a:rPr>
              <a:t>/</a:t>
            </a:r>
            <a:r>
              <a:rPr lang="zh-CN" altLang="en-US" dirty="0">
                <a:ln w="22225">
                  <a:noFill/>
                </a:ln>
                <a:solidFill>
                  <a:schemeClr val="accent1"/>
                </a:solidFill>
                <a:latin typeface="字魂43号-国潮手书" panose="00000500000000000000" pitchFamily="2" charset="-122"/>
                <a:ea typeface="字魂43号-国潮手书" panose="00000500000000000000" pitchFamily="2" charset="-122"/>
              </a:rPr>
              <a:t>域</a:t>
            </a:r>
          </a:p>
        </p:txBody>
      </p:sp>
      <p:sp>
        <p:nvSpPr>
          <p:cNvPr id="80" name="矩形 79">
            <a:extLst>
              <a:ext uri="{FF2B5EF4-FFF2-40B4-BE49-F238E27FC236}">
                <a16:creationId xmlns:a16="http://schemas.microsoft.com/office/drawing/2014/main" xmlns="" id="{B79D7FDE-AD92-42F7-8645-2B65856C80D4}"/>
              </a:ext>
            </a:extLst>
          </p:cNvPr>
          <p:cNvSpPr/>
          <p:nvPr/>
        </p:nvSpPr>
        <p:spPr>
          <a:xfrm>
            <a:off x="1243132" y="2336416"/>
            <a:ext cx="5147563" cy="400110"/>
          </a:xfrm>
          <a:prstGeom prst="rect">
            <a:avLst/>
          </a:prstGeom>
          <a:noFill/>
        </p:spPr>
        <p:txBody>
          <a:bodyPr wrap="square">
            <a:spAutoFit/>
          </a:bodyPr>
          <a:lstStyle/>
          <a:p>
            <a:r>
              <a:rPr lang="zh-CN" altLang="en-US" sz="2000" smtClean="0">
                <a:ln w="22225">
                  <a:noFill/>
                </a:ln>
                <a:solidFill>
                  <a:schemeClr val="bg1"/>
                </a:solidFill>
                <a:latin typeface="字魂43号-国潮手书" panose="00000500000000000000" pitchFamily="2" charset="-122"/>
                <a:ea typeface="字魂43号-国潮手书" panose="00000500000000000000" pitchFamily="2" charset="-122"/>
              </a:rPr>
              <a:t>19</a:t>
            </a:r>
            <a:r>
              <a:rPr lang="zh-CN" altLang="en-US" sz="100" smtClean="0">
                <a:ln w="22225">
                  <a:noFill/>
                </a:ln>
                <a:solidFill>
                  <a:schemeClr val="bg1"/>
                </a:solidFill>
                <a:latin typeface="字魂43号-国潮手书" panose="00000500000000000000" pitchFamily="2" charset="-122"/>
                <a:ea typeface="字魂43号-国潮手书" panose="00000500000000000000" pitchFamily="2" charset="-122"/>
              </a:rPr>
              <a:t> </a:t>
            </a:r>
            <a:r>
              <a:rPr lang="zh-CN" altLang="en-US" sz="2000" smtClean="0">
                <a:ln w="22225">
                  <a:noFill/>
                </a:ln>
                <a:solidFill>
                  <a:schemeClr val="bg1"/>
                </a:solidFill>
                <a:latin typeface="字魂43号-国潮手书" panose="00000500000000000000" pitchFamily="2" charset="-122"/>
                <a:ea typeface="字魂43号-国潮手书" panose="00000500000000000000" pitchFamily="2" charset="-122"/>
              </a:rPr>
              <a:t>21</a:t>
            </a:r>
            <a:r>
              <a:rPr lang="zh-CN" altLang="en-US" sz="2000" dirty="0">
                <a:ln w="22225">
                  <a:noFill/>
                </a:ln>
                <a:solidFill>
                  <a:schemeClr val="bg1"/>
                </a:solidFill>
                <a:latin typeface="字魂43号-国潮手书" panose="00000500000000000000" pitchFamily="2" charset="-122"/>
                <a:ea typeface="字魂43号-国潮手书" panose="00000500000000000000" pitchFamily="2" charset="-122"/>
              </a:rPr>
              <a:t>年西非中部</a:t>
            </a:r>
          </a:p>
        </p:txBody>
      </p:sp>
      <p:sp>
        <p:nvSpPr>
          <p:cNvPr id="81" name="矩形 80">
            <a:extLst>
              <a:ext uri="{FF2B5EF4-FFF2-40B4-BE49-F238E27FC236}">
                <a16:creationId xmlns:a16="http://schemas.microsoft.com/office/drawing/2014/main" xmlns="" id="{E218F0B3-6899-4B6E-A071-8ABD7EEFF94D}"/>
              </a:ext>
            </a:extLst>
          </p:cNvPr>
          <p:cNvSpPr/>
          <p:nvPr/>
        </p:nvSpPr>
        <p:spPr>
          <a:xfrm>
            <a:off x="1243132" y="3463369"/>
            <a:ext cx="3942105" cy="400110"/>
          </a:xfrm>
          <a:prstGeom prst="rect">
            <a:avLst/>
          </a:prstGeom>
          <a:noFill/>
        </p:spPr>
        <p:txBody>
          <a:bodyPr wrap="square">
            <a:spAutoFit/>
          </a:bodyPr>
          <a:lstStyle/>
          <a:p>
            <a:r>
              <a:rPr lang="zh-CN" altLang="en-US" sz="2000" dirty="0">
                <a:ln w="22225">
                  <a:noFill/>
                </a:ln>
                <a:solidFill>
                  <a:schemeClr val="bg1"/>
                </a:solidFill>
                <a:latin typeface="字魂43号-国潮手书" panose="00000500000000000000" pitchFamily="2" charset="-122"/>
                <a:ea typeface="字魂43号-国潮手书" panose="00000500000000000000" pitchFamily="2" charset="-122"/>
              </a:rPr>
              <a:t>莎</a:t>
            </a:r>
            <a:r>
              <a:rPr lang="zh-CN" altLang="en-US" sz="2000">
                <a:ln w="22225">
                  <a:noFill/>
                </a:ln>
                <a:solidFill>
                  <a:schemeClr val="bg1"/>
                </a:solidFill>
                <a:latin typeface="字魂43号-国潮手书" panose="00000500000000000000" pitchFamily="2" charset="-122"/>
                <a:ea typeface="字魂43号-国潮手书" panose="00000500000000000000" pitchFamily="2" charset="-122"/>
              </a:rPr>
              <a:t>哈</a:t>
            </a:r>
            <a:r>
              <a:rPr lang="zh-CN" altLang="en-US" sz="2000" smtClean="0">
                <a:ln w="22225">
                  <a:noFill/>
                </a:ln>
                <a:solidFill>
                  <a:schemeClr val="bg1"/>
                </a:solidFill>
                <a:latin typeface="字魂43号-国潮手书" panose="00000500000000000000" pitchFamily="2" charset="-122"/>
                <a:ea typeface="字魂43号-国潮手书" panose="00000500000000000000" pitchFamily="2" charset="-122"/>
              </a:rPr>
              <a:t>拉</a:t>
            </a:r>
            <a:r>
              <a:rPr lang="zh-CN" altLang="en-US" sz="100" smtClean="0">
                <a:ln w="22225">
                  <a:noFill/>
                </a:ln>
                <a:solidFill>
                  <a:schemeClr val="bg1"/>
                </a:solidFill>
                <a:latin typeface="字魂43号-国潮手书" panose="00000500000000000000" pitchFamily="2" charset="-122"/>
                <a:ea typeface="字魂43号-国潮手书" panose="00000500000000000000" pitchFamily="2" charset="-122"/>
              </a:rPr>
              <a:t> </a:t>
            </a:r>
            <a:r>
              <a:rPr lang="zh-CN" altLang="en-US" sz="2000" smtClean="0">
                <a:ln w="22225">
                  <a:noFill/>
                </a:ln>
                <a:solidFill>
                  <a:schemeClr val="bg1"/>
                </a:solidFill>
                <a:latin typeface="字魂43号-国潮手书" panose="00000500000000000000" pitchFamily="2" charset="-122"/>
                <a:ea typeface="字魂43号-国潮手书" panose="00000500000000000000" pitchFamily="2" charset="-122"/>
              </a:rPr>
              <a:t>以</a:t>
            </a:r>
            <a:r>
              <a:rPr lang="zh-CN" altLang="en-US" sz="2000" dirty="0">
                <a:ln w="22225">
                  <a:noFill/>
                </a:ln>
                <a:solidFill>
                  <a:schemeClr val="bg1"/>
                </a:solidFill>
                <a:latin typeface="字魂43号-国潮手书" panose="00000500000000000000" pitchFamily="2" charset="-122"/>
                <a:ea typeface="字魂43号-国潮手书" panose="00000500000000000000" pitchFamily="2" charset="-122"/>
              </a:rPr>
              <a:t>南非洲、南亚、东南亚</a:t>
            </a:r>
          </a:p>
        </p:txBody>
      </p:sp>
      <p:grpSp>
        <p:nvGrpSpPr>
          <p:cNvPr id="18" name="组合 17">
            <a:extLst>
              <a:ext uri="{FF2B5EF4-FFF2-40B4-BE49-F238E27FC236}">
                <a16:creationId xmlns:a16="http://schemas.microsoft.com/office/drawing/2014/main" xmlns="" id="{BC3F0B2D-35DB-4B66-9F7E-28F55E4D8F5F}"/>
              </a:ext>
            </a:extLst>
          </p:cNvPr>
          <p:cNvGrpSpPr/>
          <p:nvPr/>
        </p:nvGrpSpPr>
        <p:grpSpPr>
          <a:xfrm>
            <a:off x="5165186" y="192300"/>
            <a:ext cx="6259436" cy="4310813"/>
            <a:chOff x="5557652" y="192300"/>
            <a:chExt cx="5866969" cy="4021049"/>
          </a:xfrm>
        </p:grpSpPr>
        <p:pic>
          <p:nvPicPr>
            <p:cNvPr id="17" name="图形 16">
              <a:extLst>
                <a:ext uri="{FF2B5EF4-FFF2-40B4-BE49-F238E27FC236}">
                  <a16:creationId xmlns:a16="http://schemas.microsoft.com/office/drawing/2014/main" xmlns="" id="{DE188E37-A8C7-4659-B3FA-56A69D01A78A}"/>
                </a:ext>
              </a:extLst>
            </p:cNvPr>
            <p:cNvPicPr>
              <a:picLocks noChangeAspect="1"/>
            </p:cNvPicPr>
            <p:nvPr/>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xmlns="" r:embed="rId7"/>
                </a:ext>
              </a:extLst>
            </a:blip>
            <a:stretch>
              <a:fillRect/>
            </a:stretch>
          </p:blipFill>
          <p:spPr>
            <a:xfrm>
              <a:off x="5738263" y="383358"/>
              <a:ext cx="5591377" cy="3829991"/>
            </a:xfrm>
            <a:prstGeom prst="rect">
              <a:avLst/>
            </a:prstGeom>
          </p:spPr>
        </p:pic>
        <p:pic>
          <p:nvPicPr>
            <p:cNvPr id="16" name="图片 15" descr="图片包含 游戏机&#10;&#10;描述已自动生成">
              <a:extLst>
                <a:ext uri="{FF2B5EF4-FFF2-40B4-BE49-F238E27FC236}">
                  <a16:creationId xmlns:a16="http://schemas.microsoft.com/office/drawing/2014/main" xmlns="" id="{7C03D0C4-78D1-4F52-8713-D3DEE0333B15}"/>
                </a:ext>
              </a:extLst>
            </p:cNvPr>
            <p:cNvPicPr>
              <a:picLocks noChangeAspect="1"/>
            </p:cNvPicPr>
            <p:nvPr/>
          </p:nvPicPr>
          <p:blipFill>
            <a:blip r:embed="rId8">
              <a:duotone>
                <a:schemeClr val="accent1">
                  <a:shade val="45000"/>
                  <a:satMod val="135000"/>
                </a:schemeClr>
                <a:prstClr val="white"/>
              </a:duotone>
              <a:extLst>
                <a:ext uri="{BEBA8EAE-BF5A-486C-A8C5-ECC9F3942E4B}">
                  <a14:imgProps xmlns:a14="http://schemas.microsoft.com/office/drawing/2010/main">
                    <a14:imgLayer>
                      <a14:imgEffect>
                        <a14:artisticTexturizer/>
                      </a14:imgEffect>
                    </a14:imgLayer>
                  </a14:imgProps>
                </a:ext>
                <a:ext uri="{28A0092B-C50C-407E-A947-70E740481C1C}">
                  <a14:useLocalDpi xmlns:a14="http://schemas.microsoft.com/office/drawing/2010/main" val="0"/>
                </a:ext>
              </a:extLst>
            </a:blip>
            <a:stretch>
              <a:fillRect/>
            </a:stretch>
          </p:blipFill>
          <p:spPr>
            <a:xfrm>
              <a:off x="5557652" y="192300"/>
              <a:ext cx="5866969" cy="4021049"/>
            </a:xfrm>
            <a:prstGeom prst="rect">
              <a:avLst/>
            </a:prstGeom>
          </p:spPr>
        </p:pic>
      </p:grpSp>
      <p:sp>
        <p:nvSpPr>
          <p:cNvPr id="43" name="任意多边形: 形状 42">
            <a:extLst>
              <a:ext uri="{FF2B5EF4-FFF2-40B4-BE49-F238E27FC236}">
                <a16:creationId xmlns:a16="http://schemas.microsoft.com/office/drawing/2014/main" xmlns="" id="{A8BC6BC5-26A0-4D44-83C0-1733753984B9}"/>
              </a:ext>
            </a:extLst>
          </p:cNvPr>
          <p:cNvSpPr/>
          <p:nvPr/>
        </p:nvSpPr>
        <p:spPr>
          <a:xfrm>
            <a:off x="8802923" y="48420"/>
            <a:ext cx="2685204" cy="666771"/>
          </a:xfrm>
          <a:custGeom>
            <a:avLst/>
            <a:gdLst>
              <a:gd name="connsiteX0" fmla="*/ 2558091 w 5001078"/>
              <a:gd name="connsiteY0" fmla="*/ 592868 h 1241833"/>
              <a:gd name="connsiteX1" fmla="*/ 2426091 w 5001078"/>
              <a:gd name="connsiteY1" fmla="*/ 659401 h 1241833"/>
              <a:gd name="connsiteX2" fmla="*/ 2378059 w 5001078"/>
              <a:gd name="connsiteY2" fmla="*/ 839788 h 1241833"/>
              <a:gd name="connsiteX3" fmla="*/ 2424313 w 5001078"/>
              <a:gd name="connsiteY3" fmla="*/ 1006654 h 1241833"/>
              <a:gd name="connsiteX4" fmla="*/ 2551686 w 5001078"/>
              <a:gd name="connsiteY4" fmla="*/ 1065360 h 1241833"/>
              <a:gd name="connsiteX5" fmla="*/ 2676925 w 5001078"/>
              <a:gd name="connsiteY5" fmla="*/ 1003452 h 1241833"/>
              <a:gd name="connsiteX6" fmla="*/ 2726024 w 5001078"/>
              <a:gd name="connsiteY6" fmla="*/ 842634 h 1241833"/>
              <a:gd name="connsiteX7" fmla="*/ 2726024 w 5001078"/>
              <a:gd name="connsiteY7" fmla="*/ 777168 h 1241833"/>
              <a:gd name="connsiteX8" fmla="*/ 2677993 w 5001078"/>
              <a:gd name="connsiteY8" fmla="*/ 645169 h 1241833"/>
              <a:gd name="connsiteX9" fmla="*/ 2558091 w 5001078"/>
              <a:gd name="connsiteY9" fmla="*/ 592868 h 1241833"/>
              <a:gd name="connsiteX10" fmla="*/ 3505446 w 5001078"/>
              <a:gd name="connsiteY10" fmla="*/ 573655 h 1241833"/>
              <a:gd name="connsiteX11" fmla="*/ 3400843 w 5001078"/>
              <a:gd name="connsiteY11" fmla="*/ 622043 h 1241833"/>
              <a:gd name="connsiteX12" fmla="*/ 3343917 w 5001078"/>
              <a:gd name="connsiteY12" fmla="*/ 750128 h 1241833"/>
              <a:gd name="connsiteX13" fmla="*/ 3648475 w 5001078"/>
              <a:gd name="connsiteY13" fmla="*/ 750128 h 1241833"/>
              <a:gd name="connsiteX14" fmla="*/ 3505446 w 5001078"/>
              <a:gd name="connsiteY14" fmla="*/ 573655 h 1241833"/>
              <a:gd name="connsiteX15" fmla="*/ 1760153 w 5001078"/>
              <a:gd name="connsiteY15" fmla="*/ 435608 h 1241833"/>
              <a:gd name="connsiteX16" fmla="*/ 1989283 w 5001078"/>
              <a:gd name="connsiteY16" fmla="*/ 435608 h 1241833"/>
              <a:gd name="connsiteX17" fmla="*/ 1989283 w 5001078"/>
              <a:gd name="connsiteY17" fmla="*/ 1222620 h 1241833"/>
              <a:gd name="connsiteX18" fmla="*/ 1760153 w 5001078"/>
              <a:gd name="connsiteY18" fmla="*/ 1222620 h 1241833"/>
              <a:gd name="connsiteX19" fmla="*/ 17078 w 5001078"/>
              <a:gd name="connsiteY19" fmla="*/ 435608 h 1241833"/>
              <a:gd name="connsiteX20" fmla="*/ 246208 w 5001078"/>
              <a:gd name="connsiteY20" fmla="*/ 435608 h 1241833"/>
              <a:gd name="connsiteX21" fmla="*/ 246208 w 5001078"/>
              <a:gd name="connsiteY21" fmla="*/ 1222620 h 1241833"/>
              <a:gd name="connsiteX22" fmla="*/ 17078 w 5001078"/>
              <a:gd name="connsiteY22" fmla="*/ 1222620 h 1241833"/>
              <a:gd name="connsiteX23" fmla="*/ 3506869 w 5001078"/>
              <a:gd name="connsiteY23" fmla="*/ 416395 h 1241833"/>
              <a:gd name="connsiteX24" fmla="*/ 3768377 w 5001078"/>
              <a:gd name="connsiteY24" fmla="*/ 517796 h 1241833"/>
              <a:gd name="connsiteX25" fmla="*/ 3862662 w 5001078"/>
              <a:gd name="connsiteY25" fmla="*/ 796381 h 1241833"/>
              <a:gd name="connsiteX26" fmla="*/ 3862662 w 5001078"/>
              <a:gd name="connsiteY26" fmla="*/ 893868 h 1241833"/>
              <a:gd name="connsiteX27" fmla="*/ 3344628 w 5001078"/>
              <a:gd name="connsiteY27" fmla="*/ 893868 h 1241833"/>
              <a:gd name="connsiteX28" fmla="*/ 3565219 w 5001078"/>
              <a:gd name="connsiteY28" fmla="*/ 1076745 h 1241833"/>
              <a:gd name="connsiteX29" fmla="*/ 3795061 w 5001078"/>
              <a:gd name="connsiteY29" fmla="*/ 1012703 h 1241833"/>
              <a:gd name="connsiteX30" fmla="*/ 3795061 w 5001078"/>
              <a:gd name="connsiteY30" fmla="*/ 1181348 h 1241833"/>
              <a:gd name="connsiteX31" fmla="*/ 3513274 w 5001078"/>
              <a:gd name="connsiteY31" fmla="*/ 1241833 h 1241833"/>
              <a:gd name="connsiteX32" fmla="*/ 3221169 w 5001078"/>
              <a:gd name="connsiteY32" fmla="*/ 1135807 h 1241833"/>
              <a:gd name="connsiteX33" fmla="*/ 3116921 w 5001078"/>
              <a:gd name="connsiteY33" fmla="*/ 840499 h 1241833"/>
              <a:gd name="connsiteX34" fmla="*/ 3227929 w 5001078"/>
              <a:gd name="connsiteY34" fmla="*/ 534162 h 1241833"/>
              <a:gd name="connsiteX35" fmla="*/ 3506869 w 5001078"/>
              <a:gd name="connsiteY35" fmla="*/ 416395 h 1241833"/>
              <a:gd name="connsiteX36" fmla="*/ 4744735 w 5001078"/>
              <a:gd name="connsiteY36" fmla="*/ 353465 h 1241833"/>
              <a:gd name="connsiteX37" fmla="*/ 4801132 w 5001078"/>
              <a:gd name="connsiteY37" fmla="*/ 353465 h 1241833"/>
              <a:gd name="connsiteX38" fmla="*/ 4801132 w 5001078"/>
              <a:gd name="connsiteY38" fmla="*/ 424660 h 1241833"/>
              <a:gd name="connsiteX39" fmla="*/ 4744735 w 5001078"/>
              <a:gd name="connsiteY39" fmla="*/ 424660 h 1241833"/>
              <a:gd name="connsiteX40" fmla="*/ 4548747 w 5001078"/>
              <a:gd name="connsiteY40" fmla="*/ 353465 h 1241833"/>
              <a:gd name="connsiteX41" fmla="*/ 4604744 w 5001078"/>
              <a:gd name="connsiteY41" fmla="*/ 353465 h 1241833"/>
              <a:gd name="connsiteX42" fmla="*/ 4604744 w 5001078"/>
              <a:gd name="connsiteY42" fmla="*/ 424660 h 1241833"/>
              <a:gd name="connsiteX43" fmla="*/ 4548747 w 5001078"/>
              <a:gd name="connsiteY43" fmla="*/ 424660 h 1241833"/>
              <a:gd name="connsiteX44" fmla="*/ 4689538 w 5001078"/>
              <a:gd name="connsiteY44" fmla="*/ 304667 h 1241833"/>
              <a:gd name="connsiteX45" fmla="*/ 4689538 w 5001078"/>
              <a:gd name="connsiteY45" fmla="*/ 492255 h 1241833"/>
              <a:gd name="connsiteX46" fmla="*/ 4744734 w 5001078"/>
              <a:gd name="connsiteY46" fmla="*/ 492255 h 1241833"/>
              <a:gd name="connsiteX47" fmla="*/ 4744734 w 5001078"/>
              <a:gd name="connsiteY47" fmla="*/ 473456 h 1241833"/>
              <a:gd name="connsiteX48" fmla="*/ 4801131 w 5001078"/>
              <a:gd name="connsiteY48" fmla="*/ 473456 h 1241833"/>
              <a:gd name="connsiteX49" fmla="*/ 4801131 w 5001078"/>
              <a:gd name="connsiteY49" fmla="*/ 492255 h 1241833"/>
              <a:gd name="connsiteX50" fmla="*/ 4856327 w 5001078"/>
              <a:gd name="connsiteY50" fmla="*/ 492255 h 1241833"/>
              <a:gd name="connsiteX51" fmla="*/ 4856327 w 5001078"/>
              <a:gd name="connsiteY51" fmla="*/ 304667 h 1241833"/>
              <a:gd name="connsiteX52" fmla="*/ 4493550 w 5001078"/>
              <a:gd name="connsiteY52" fmla="*/ 304667 h 1241833"/>
              <a:gd name="connsiteX53" fmla="*/ 4493550 w 5001078"/>
              <a:gd name="connsiteY53" fmla="*/ 492255 h 1241833"/>
              <a:gd name="connsiteX54" fmla="*/ 4548746 w 5001078"/>
              <a:gd name="connsiteY54" fmla="*/ 492255 h 1241833"/>
              <a:gd name="connsiteX55" fmla="*/ 4548746 w 5001078"/>
              <a:gd name="connsiteY55" fmla="*/ 473456 h 1241833"/>
              <a:gd name="connsiteX56" fmla="*/ 4604743 w 5001078"/>
              <a:gd name="connsiteY56" fmla="*/ 473456 h 1241833"/>
              <a:gd name="connsiteX57" fmla="*/ 4604743 w 5001078"/>
              <a:gd name="connsiteY57" fmla="*/ 492255 h 1241833"/>
              <a:gd name="connsiteX58" fmla="*/ 4659939 w 5001078"/>
              <a:gd name="connsiteY58" fmla="*/ 492255 h 1241833"/>
              <a:gd name="connsiteX59" fmla="*/ 4659939 w 5001078"/>
              <a:gd name="connsiteY59" fmla="*/ 304667 h 1241833"/>
              <a:gd name="connsiteX60" fmla="*/ 4590345 w 5001078"/>
              <a:gd name="connsiteY60" fmla="*/ 171076 h 1241833"/>
              <a:gd name="connsiteX61" fmla="*/ 4759934 w 5001078"/>
              <a:gd name="connsiteY61" fmla="*/ 171076 h 1241833"/>
              <a:gd name="connsiteX62" fmla="*/ 4759934 w 5001078"/>
              <a:gd name="connsiteY62" fmla="*/ 223073 h 1241833"/>
              <a:gd name="connsiteX63" fmla="*/ 4590345 w 5001078"/>
              <a:gd name="connsiteY63" fmla="*/ 223073 h 1241833"/>
              <a:gd name="connsiteX64" fmla="*/ 4531147 w 5001078"/>
              <a:gd name="connsiteY64" fmla="*/ 120678 h 1241833"/>
              <a:gd name="connsiteX65" fmla="*/ 4531147 w 5001078"/>
              <a:gd name="connsiteY65" fmla="*/ 273469 h 1241833"/>
              <a:gd name="connsiteX66" fmla="*/ 4819130 w 5001078"/>
              <a:gd name="connsiteY66" fmla="*/ 273469 h 1241833"/>
              <a:gd name="connsiteX67" fmla="*/ 4819130 w 5001078"/>
              <a:gd name="connsiteY67" fmla="*/ 120678 h 1241833"/>
              <a:gd name="connsiteX68" fmla="*/ 4215316 w 5001078"/>
              <a:gd name="connsiteY68" fmla="*/ 106679 h 1241833"/>
              <a:gd name="connsiteX69" fmla="*/ 4215316 w 5001078"/>
              <a:gd name="connsiteY69" fmla="*/ 241871 h 1241833"/>
              <a:gd name="connsiteX70" fmla="*/ 4138520 w 5001078"/>
              <a:gd name="connsiteY70" fmla="*/ 241871 h 1241833"/>
              <a:gd name="connsiteX71" fmla="*/ 4138520 w 5001078"/>
              <a:gd name="connsiteY71" fmla="*/ 141477 h 1241833"/>
              <a:gd name="connsiteX72" fmla="*/ 4082524 w 5001078"/>
              <a:gd name="connsiteY72" fmla="*/ 141477 h 1241833"/>
              <a:gd name="connsiteX73" fmla="*/ 4082524 w 5001078"/>
              <a:gd name="connsiteY73" fmla="*/ 294667 h 1241833"/>
              <a:gd name="connsiteX74" fmla="*/ 4215316 w 5001078"/>
              <a:gd name="connsiteY74" fmla="*/ 294667 h 1241833"/>
              <a:gd name="connsiteX75" fmla="*/ 4215316 w 5001078"/>
              <a:gd name="connsiteY75" fmla="*/ 427459 h 1241833"/>
              <a:gd name="connsiteX76" fmla="*/ 4124121 w 5001078"/>
              <a:gd name="connsiteY76" fmla="*/ 427459 h 1241833"/>
              <a:gd name="connsiteX77" fmla="*/ 4124121 w 5001078"/>
              <a:gd name="connsiteY77" fmla="*/ 329465 h 1241833"/>
              <a:gd name="connsiteX78" fmla="*/ 4068125 w 5001078"/>
              <a:gd name="connsiteY78" fmla="*/ 329465 h 1241833"/>
              <a:gd name="connsiteX79" fmla="*/ 4068125 w 5001078"/>
              <a:gd name="connsiteY79" fmla="*/ 480256 h 1241833"/>
              <a:gd name="connsiteX80" fmla="*/ 4366906 w 5001078"/>
              <a:gd name="connsiteY80" fmla="*/ 480256 h 1241833"/>
              <a:gd name="connsiteX81" fmla="*/ 4366906 w 5001078"/>
              <a:gd name="connsiteY81" fmla="*/ 499055 h 1241833"/>
              <a:gd name="connsiteX82" fmla="*/ 4422903 w 5001078"/>
              <a:gd name="connsiteY82" fmla="*/ 499055 h 1241833"/>
              <a:gd name="connsiteX83" fmla="*/ 4422903 w 5001078"/>
              <a:gd name="connsiteY83" fmla="*/ 329465 h 1241833"/>
              <a:gd name="connsiteX84" fmla="*/ 4366906 w 5001078"/>
              <a:gd name="connsiteY84" fmla="*/ 329465 h 1241833"/>
              <a:gd name="connsiteX85" fmla="*/ 4366906 w 5001078"/>
              <a:gd name="connsiteY85" fmla="*/ 427459 h 1241833"/>
              <a:gd name="connsiteX86" fmla="*/ 4275312 w 5001078"/>
              <a:gd name="connsiteY86" fmla="*/ 427459 h 1241833"/>
              <a:gd name="connsiteX87" fmla="*/ 4275312 w 5001078"/>
              <a:gd name="connsiteY87" fmla="*/ 294667 h 1241833"/>
              <a:gd name="connsiteX88" fmla="*/ 4408504 w 5001078"/>
              <a:gd name="connsiteY88" fmla="*/ 294667 h 1241833"/>
              <a:gd name="connsiteX89" fmla="*/ 4408504 w 5001078"/>
              <a:gd name="connsiteY89" fmla="*/ 141477 h 1241833"/>
              <a:gd name="connsiteX90" fmla="*/ 4352507 w 5001078"/>
              <a:gd name="connsiteY90" fmla="*/ 141477 h 1241833"/>
              <a:gd name="connsiteX91" fmla="*/ 4352507 w 5001078"/>
              <a:gd name="connsiteY91" fmla="*/ 241871 h 1241833"/>
              <a:gd name="connsiteX92" fmla="*/ 4275312 w 5001078"/>
              <a:gd name="connsiteY92" fmla="*/ 241871 h 1241833"/>
              <a:gd name="connsiteX93" fmla="*/ 4275312 w 5001078"/>
              <a:gd name="connsiteY93" fmla="*/ 106679 h 1241833"/>
              <a:gd name="connsiteX94" fmla="*/ 853716 w 5001078"/>
              <a:gd name="connsiteY94" fmla="*/ 101875 h 1241833"/>
              <a:gd name="connsiteX95" fmla="*/ 1124829 w 5001078"/>
              <a:gd name="connsiteY95" fmla="*/ 143858 h 1241833"/>
              <a:gd name="connsiteX96" fmla="*/ 1124829 w 5001078"/>
              <a:gd name="connsiteY96" fmla="*/ 364449 h 1241833"/>
              <a:gd name="connsiteX97" fmla="*/ 865101 w 5001078"/>
              <a:gd name="connsiteY97" fmla="*/ 289021 h 1241833"/>
              <a:gd name="connsiteX98" fmla="*/ 726342 w 5001078"/>
              <a:gd name="connsiteY98" fmla="*/ 320687 h 1241833"/>
              <a:gd name="connsiteX99" fmla="*/ 674396 w 5001078"/>
              <a:gd name="connsiteY99" fmla="*/ 405721 h 1241833"/>
              <a:gd name="connsiteX100" fmla="*/ 709976 w 5001078"/>
              <a:gd name="connsiteY100" fmla="*/ 484351 h 1241833"/>
              <a:gd name="connsiteX101" fmla="*/ 885737 w 5001078"/>
              <a:gd name="connsiteY101" fmla="*/ 581483 h 1241833"/>
              <a:gd name="connsiteX102" fmla="*/ 1111665 w 5001078"/>
              <a:gd name="connsiteY102" fmla="*/ 730204 h 1241833"/>
              <a:gd name="connsiteX103" fmla="*/ 1173217 w 5001078"/>
              <a:gd name="connsiteY103" fmla="*/ 916639 h 1241833"/>
              <a:gd name="connsiteX104" fmla="*/ 1060787 w 5001078"/>
              <a:gd name="connsiteY104" fmla="*/ 1158578 h 1241833"/>
              <a:gd name="connsiteX105" fmla="*/ 741285 w 5001078"/>
              <a:gd name="connsiteY105" fmla="*/ 1241833 h 1241833"/>
              <a:gd name="connsiteX106" fmla="*/ 431034 w 5001078"/>
              <a:gd name="connsiteY106" fmla="*/ 1180637 h 1241833"/>
              <a:gd name="connsiteX107" fmla="*/ 431034 w 5001078"/>
              <a:gd name="connsiteY107" fmla="*/ 945102 h 1241833"/>
              <a:gd name="connsiteX108" fmla="*/ 733458 w 5001078"/>
              <a:gd name="connsiteY108" fmla="*/ 1055398 h 1241833"/>
              <a:gd name="connsiteX109" fmla="*/ 877909 w 5001078"/>
              <a:gd name="connsiteY109" fmla="*/ 1022309 h 1241833"/>
              <a:gd name="connsiteX110" fmla="*/ 926297 w 5001078"/>
              <a:gd name="connsiteY110" fmla="*/ 937275 h 1241833"/>
              <a:gd name="connsiteX111" fmla="*/ 887872 w 5001078"/>
              <a:gd name="connsiteY111" fmla="*/ 852596 h 1241833"/>
              <a:gd name="connsiteX112" fmla="*/ 685070 w 5001078"/>
              <a:gd name="connsiteY112" fmla="*/ 744435 h 1241833"/>
              <a:gd name="connsiteX113" fmla="*/ 426765 w 5001078"/>
              <a:gd name="connsiteY113" fmla="*/ 425646 h 1241833"/>
              <a:gd name="connsiteX114" fmla="*/ 543821 w 5001078"/>
              <a:gd name="connsiteY114" fmla="*/ 186909 h 1241833"/>
              <a:gd name="connsiteX115" fmla="*/ 853716 w 5001078"/>
              <a:gd name="connsiteY115" fmla="*/ 101875 h 1241833"/>
              <a:gd name="connsiteX116" fmla="*/ 1876142 w 5001078"/>
              <a:gd name="connsiteY116" fmla="*/ 62738 h 1241833"/>
              <a:gd name="connsiteX117" fmla="*/ 1972917 w 5001078"/>
              <a:gd name="connsiteY117" fmla="*/ 96538 h 1241833"/>
              <a:gd name="connsiteX118" fmla="*/ 2009919 w 5001078"/>
              <a:gd name="connsiteY118" fmla="*/ 181572 h 1241833"/>
              <a:gd name="connsiteX119" fmla="*/ 1972205 w 5001078"/>
              <a:gd name="connsiteY119" fmla="*/ 268030 h 1241833"/>
              <a:gd name="connsiteX120" fmla="*/ 1876142 w 5001078"/>
              <a:gd name="connsiteY120" fmla="*/ 302541 h 1241833"/>
              <a:gd name="connsiteX121" fmla="*/ 1780789 w 5001078"/>
              <a:gd name="connsiteY121" fmla="*/ 267674 h 1241833"/>
              <a:gd name="connsiteX122" fmla="*/ 1743075 w 5001078"/>
              <a:gd name="connsiteY122" fmla="*/ 181572 h 1241833"/>
              <a:gd name="connsiteX123" fmla="*/ 1780434 w 5001078"/>
              <a:gd name="connsiteY123" fmla="*/ 95826 h 1241833"/>
              <a:gd name="connsiteX124" fmla="*/ 1876142 w 5001078"/>
              <a:gd name="connsiteY124" fmla="*/ 62738 h 1241833"/>
              <a:gd name="connsiteX125" fmla="*/ 133066 w 5001078"/>
              <a:gd name="connsiteY125" fmla="*/ 62738 h 1241833"/>
              <a:gd name="connsiteX126" fmla="*/ 229842 w 5001078"/>
              <a:gd name="connsiteY126" fmla="*/ 96538 h 1241833"/>
              <a:gd name="connsiteX127" fmla="*/ 266844 w 5001078"/>
              <a:gd name="connsiteY127" fmla="*/ 181572 h 1241833"/>
              <a:gd name="connsiteX128" fmla="*/ 229130 w 5001078"/>
              <a:gd name="connsiteY128" fmla="*/ 268030 h 1241833"/>
              <a:gd name="connsiteX129" fmla="*/ 133066 w 5001078"/>
              <a:gd name="connsiteY129" fmla="*/ 302541 h 1241833"/>
              <a:gd name="connsiteX130" fmla="*/ 37714 w 5001078"/>
              <a:gd name="connsiteY130" fmla="*/ 267674 h 1241833"/>
              <a:gd name="connsiteX131" fmla="*/ 0 w 5001078"/>
              <a:gd name="connsiteY131" fmla="*/ 181572 h 1241833"/>
              <a:gd name="connsiteX132" fmla="*/ 37358 w 5001078"/>
              <a:gd name="connsiteY132" fmla="*/ 95826 h 1241833"/>
              <a:gd name="connsiteX133" fmla="*/ 133066 w 5001078"/>
              <a:gd name="connsiteY133" fmla="*/ 62738 h 1241833"/>
              <a:gd name="connsiteX134" fmla="*/ 2722467 w 5001078"/>
              <a:gd name="connsiteY134" fmla="*/ 57756 h 1241833"/>
              <a:gd name="connsiteX135" fmla="*/ 2951597 w 5001078"/>
              <a:gd name="connsiteY135" fmla="*/ 57756 h 1241833"/>
              <a:gd name="connsiteX136" fmla="*/ 2951597 w 5001078"/>
              <a:gd name="connsiteY136" fmla="*/ 1222620 h 1241833"/>
              <a:gd name="connsiteX137" fmla="*/ 2722467 w 5001078"/>
              <a:gd name="connsiteY137" fmla="*/ 1222620 h 1241833"/>
              <a:gd name="connsiteX138" fmla="*/ 2722467 w 5001078"/>
              <a:gd name="connsiteY138" fmla="*/ 1111613 h 1241833"/>
              <a:gd name="connsiteX139" fmla="*/ 2718909 w 5001078"/>
              <a:gd name="connsiteY139" fmla="*/ 1111613 h 1241833"/>
              <a:gd name="connsiteX140" fmla="*/ 2472700 w 5001078"/>
              <a:gd name="connsiteY140" fmla="*/ 1241833 h 1241833"/>
              <a:gd name="connsiteX141" fmla="*/ 2233964 w 5001078"/>
              <a:gd name="connsiteY141" fmla="*/ 1135807 h 1241833"/>
              <a:gd name="connsiteX142" fmla="*/ 2145371 w 5001078"/>
              <a:gd name="connsiteY142" fmla="*/ 846904 h 1241833"/>
              <a:gd name="connsiteX143" fmla="*/ 2244637 w 5001078"/>
              <a:gd name="connsiteY143" fmla="*/ 534874 h 1241833"/>
              <a:gd name="connsiteX144" fmla="*/ 2504010 w 5001078"/>
              <a:gd name="connsiteY144" fmla="*/ 416395 h 1241833"/>
              <a:gd name="connsiteX145" fmla="*/ 2718909 w 5001078"/>
              <a:gd name="connsiteY145" fmla="*/ 527402 h 1241833"/>
              <a:gd name="connsiteX146" fmla="*/ 2722467 w 5001078"/>
              <a:gd name="connsiteY146" fmla="*/ 527402 h 1241833"/>
              <a:gd name="connsiteX147" fmla="*/ 1331528 w 5001078"/>
              <a:gd name="connsiteY147" fmla="*/ 57756 h 1241833"/>
              <a:gd name="connsiteX148" fmla="*/ 1560658 w 5001078"/>
              <a:gd name="connsiteY148" fmla="*/ 57756 h 1241833"/>
              <a:gd name="connsiteX149" fmla="*/ 1560658 w 5001078"/>
              <a:gd name="connsiteY149" fmla="*/ 1222620 h 1241833"/>
              <a:gd name="connsiteX150" fmla="*/ 1331528 w 5001078"/>
              <a:gd name="connsiteY150" fmla="*/ 1222620 h 1241833"/>
              <a:gd name="connsiteX151" fmla="*/ 3977005 w 5001078"/>
              <a:gd name="connsiteY151" fmla="*/ 0 h 1241833"/>
              <a:gd name="connsiteX152" fmla="*/ 4064410 w 5001078"/>
              <a:gd name="connsiteY152" fmla="*/ 0 h 1241833"/>
              <a:gd name="connsiteX153" fmla="*/ 4345410 w 5001078"/>
              <a:gd name="connsiteY153" fmla="*/ 0 h 1241833"/>
              <a:gd name="connsiteX154" fmla="*/ 4901149 w 5001078"/>
              <a:gd name="connsiteY154" fmla="*/ 0 h 1241833"/>
              <a:gd name="connsiteX155" fmla="*/ 5001078 w 5001078"/>
              <a:gd name="connsiteY155" fmla="*/ 99929 h 1241833"/>
              <a:gd name="connsiteX156" fmla="*/ 5001078 w 5001078"/>
              <a:gd name="connsiteY156" fmla="*/ 349746 h 1241833"/>
              <a:gd name="connsiteX157" fmla="*/ 5001078 w 5001078"/>
              <a:gd name="connsiteY157" fmla="*/ 499636 h 1241833"/>
              <a:gd name="connsiteX158" fmla="*/ 4901149 w 5001078"/>
              <a:gd name="connsiteY158" fmla="*/ 599565 h 1241833"/>
              <a:gd name="connsiteX159" fmla="*/ 4345410 w 5001078"/>
              <a:gd name="connsiteY159" fmla="*/ 599565 h 1241833"/>
              <a:gd name="connsiteX160" fmla="*/ 4045260 w 5001078"/>
              <a:gd name="connsiteY160" fmla="*/ 718051 h 1241833"/>
              <a:gd name="connsiteX161" fmla="*/ 4064410 w 5001078"/>
              <a:gd name="connsiteY161" fmla="*/ 599565 h 1241833"/>
              <a:gd name="connsiteX162" fmla="*/ 3977005 w 5001078"/>
              <a:gd name="connsiteY162" fmla="*/ 599565 h 1241833"/>
              <a:gd name="connsiteX163" fmla="*/ 3877076 w 5001078"/>
              <a:gd name="connsiteY163" fmla="*/ 499636 h 1241833"/>
              <a:gd name="connsiteX164" fmla="*/ 3877076 w 5001078"/>
              <a:gd name="connsiteY164" fmla="*/ 349746 h 1241833"/>
              <a:gd name="connsiteX165" fmla="*/ 3877076 w 5001078"/>
              <a:gd name="connsiteY165" fmla="*/ 99929 h 1241833"/>
              <a:gd name="connsiteX166" fmla="*/ 3977005 w 5001078"/>
              <a:gd name="connsiteY166" fmla="*/ 0 h 12418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Lst>
            <a:rect l="l" t="t" r="r" b="b"/>
            <a:pathLst>
              <a:path w="5001078" h="1241833">
                <a:moveTo>
                  <a:pt x="2558091" y="592868"/>
                </a:moveTo>
                <a:cubicBezTo>
                  <a:pt x="2502113" y="592868"/>
                  <a:pt x="2458113" y="615046"/>
                  <a:pt x="2426091" y="659401"/>
                </a:cubicBezTo>
                <a:cubicBezTo>
                  <a:pt x="2394070" y="703757"/>
                  <a:pt x="2378059" y="763885"/>
                  <a:pt x="2378059" y="839788"/>
                </a:cubicBezTo>
                <a:cubicBezTo>
                  <a:pt x="2378059" y="911895"/>
                  <a:pt x="2393477" y="967517"/>
                  <a:pt x="2424313" y="1006654"/>
                </a:cubicBezTo>
                <a:cubicBezTo>
                  <a:pt x="2455148" y="1045791"/>
                  <a:pt x="2497606" y="1065360"/>
                  <a:pt x="2551686" y="1065360"/>
                </a:cubicBezTo>
                <a:cubicBezTo>
                  <a:pt x="2602446" y="1065360"/>
                  <a:pt x="2644192" y="1044724"/>
                  <a:pt x="2676925" y="1003452"/>
                </a:cubicBezTo>
                <a:cubicBezTo>
                  <a:pt x="2709658" y="962180"/>
                  <a:pt x="2726024" y="908574"/>
                  <a:pt x="2726024" y="842634"/>
                </a:cubicBezTo>
                <a:lnTo>
                  <a:pt x="2726024" y="777168"/>
                </a:lnTo>
                <a:cubicBezTo>
                  <a:pt x="2726024" y="724037"/>
                  <a:pt x="2710014" y="680037"/>
                  <a:pt x="2677993" y="645169"/>
                </a:cubicBezTo>
                <a:cubicBezTo>
                  <a:pt x="2645971" y="610302"/>
                  <a:pt x="2606004" y="592868"/>
                  <a:pt x="2558091" y="592868"/>
                </a:cubicBezTo>
                <a:close/>
                <a:moveTo>
                  <a:pt x="3505446" y="573655"/>
                </a:moveTo>
                <a:cubicBezTo>
                  <a:pt x="3466072" y="573655"/>
                  <a:pt x="3431205" y="589784"/>
                  <a:pt x="3400843" y="622043"/>
                </a:cubicBezTo>
                <a:cubicBezTo>
                  <a:pt x="3370483" y="654301"/>
                  <a:pt x="3351507" y="696997"/>
                  <a:pt x="3343917" y="750128"/>
                </a:cubicBezTo>
                <a:lnTo>
                  <a:pt x="3648475" y="750128"/>
                </a:lnTo>
                <a:cubicBezTo>
                  <a:pt x="3648475" y="632480"/>
                  <a:pt x="3600799" y="573655"/>
                  <a:pt x="3505446" y="573655"/>
                </a:cubicBezTo>
                <a:close/>
                <a:moveTo>
                  <a:pt x="1760153" y="435608"/>
                </a:moveTo>
                <a:lnTo>
                  <a:pt x="1989283" y="435608"/>
                </a:lnTo>
                <a:lnTo>
                  <a:pt x="1989283" y="1222620"/>
                </a:lnTo>
                <a:lnTo>
                  <a:pt x="1760153" y="1222620"/>
                </a:lnTo>
                <a:close/>
                <a:moveTo>
                  <a:pt x="17078" y="435608"/>
                </a:moveTo>
                <a:lnTo>
                  <a:pt x="246208" y="435608"/>
                </a:lnTo>
                <a:lnTo>
                  <a:pt x="246208" y="1222620"/>
                </a:lnTo>
                <a:lnTo>
                  <a:pt x="17078" y="1222620"/>
                </a:lnTo>
                <a:close/>
                <a:moveTo>
                  <a:pt x="3506869" y="416395"/>
                </a:moveTo>
                <a:cubicBezTo>
                  <a:pt x="3618351" y="416395"/>
                  <a:pt x="3705520" y="450195"/>
                  <a:pt x="3768377" y="517796"/>
                </a:cubicBezTo>
                <a:cubicBezTo>
                  <a:pt x="3831233" y="585396"/>
                  <a:pt x="3862662" y="678258"/>
                  <a:pt x="3862662" y="796381"/>
                </a:cubicBezTo>
                <a:lnTo>
                  <a:pt x="3862662" y="893868"/>
                </a:lnTo>
                <a:lnTo>
                  <a:pt x="3344628" y="893868"/>
                </a:lnTo>
                <a:cubicBezTo>
                  <a:pt x="3352693" y="1015786"/>
                  <a:pt x="3426223" y="1076745"/>
                  <a:pt x="3565219" y="1076745"/>
                </a:cubicBezTo>
                <a:cubicBezTo>
                  <a:pt x="3652033" y="1076745"/>
                  <a:pt x="3728647" y="1055398"/>
                  <a:pt x="3795061" y="1012703"/>
                </a:cubicBezTo>
                <a:lnTo>
                  <a:pt x="3795061" y="1181348"/>
                </a:lnTo>
                <a:cubicBezTo>
                  <a:pt x="3723429" y="1221671"/>
                  <a:pt x="3629499" y="1241833"/>
                  <a:pt x="3513274" y="1241833"/>
                </a:cubicBezTo>
                <a:cubicBezTo>
                  <a:pt x="3388035" y="1241833"/>
                  <a:pt x="3290667" y="1206491"/>
                  <a:pt x="3221169" y="1135807"/>
                </a:cubicBezTo>
                <a:cubicBezTo>
                  <a:pt x="3151671" y="1065123"/>
                  <a:pt x="3116921" y="966687"/>
                  <a:pt x="3116921" y="840499"/>
                </a:cubicBezTo>
                <a:cubicBezTo>
                  <a:pt x="3116921" y="714786"/>
                  <a:pt x="3153924" y="612674"/>
                  <a:pt x="3227929" y="534162"/>
                </a:cubicBezTo>
                <a:cubicBezTo>
                  <a:pt x="3301933" y="455651"/>
                  <a:pt x="3394914" y="416395"/>
                  <a:pt x="3506869" y="416395"/>
                </a:cubicBezTo>
                <a:close/>
                <a:moveTo>
                  <a:pt x="4744735" y="353465"/>
                </a:moveTo>
                <a:lnTo>
                  <a:pt x="4801132" y="353465"/>
                </a:lnTo>
                <a:lnTo>
                  <a:pt x="4801132" y="424660"/>
                </a:lnTo>
                <a:lnTo>
                  <a:pt x="4744735" y="424660"/>
                </a:lnTo>
                <a:close/>
                <a:moveTo>
                  <a:pt x="4548747" y="353465"/>
                </a:moveTo>
                <a:lnTo>
                  <a:pt x="4604744" y="353465"/>
                </a:lnTo>
                <a:lnTo>
                  <a:pt x="4604744" y="424660"/>
                </a:lnTo>
                <a:lnTo>
                  <a:pt x="4548747" y="424660"/>
                </a:lnTo>
                <a:close/>
                <a:moveTo>
                  <a:pt x="4689538" y="304667"/>
                </a:moveTo>
                <a:lnTo>
                  <a:pt x="4689538" y="492255"/>
                </a:lnTo>
                <a:lnTo>
                  <a:pt x="4744734" y="492255"/>
                </a:lnTo>
                <a:lnTo>
                  <a:pt x="4744734" y="473456"/>
                </a:lnTo>
                <a:lnTo>
                  <a:pt x="4801131" y="473456"/>
                </a:lnTo>
                <a:lnTo>
                  <a:pt x="4801131" y="492255"/>
                </a:lnTo>
                <a:lnTo>
                  <a:pt x="4856327" y="492255"/>
                </a:lnTo>
                <a:lnTo>
                  <a:pt x="4856327" y="304667"/>
                </a:lnTo>
                <a:close/>
                <a:moveTo>
                  <a:pt x="4493550" y="304667"/>
                </a:moveTo>
                <a:lnTo>
                  <a:pt x="4493550" y="492255"/>
                </a:lnTo>
                <a:lnTo>
                  <a:pt x="4548746" y="492255"/>
                </a:lnTo>
                <a:lnTo>
                  <a:pt x="4548746" y="473456"/>
                </a:lnTo>
                <a:lnTo>
                  <a:pt x="4604743" y="473456"/>
                </a:lnTo>
                <a:lnTo>
                  <a:pt x="4604743" y="492255"/>
                </a:lnTo>
                <a:lnTo>
                  <a:pt x="4659939" y="492255"/>
                </a:lnTo>
                <a:lnTo>
                  <a:pt x="4659939" y="304667"/>
                </a:lnTo>
                <a:close/>
                <a:moveTo>
                  <a:pt x="4590345" y="171076"/>
                </a:moveTo>
                <a:lnTo>
                  <a:pt x="4759934" y="171076"/>
                </a:lnTo>
                <a:lnTo>
                  <a:pt x="4759934" y="223073"/>
                </a:lnTo>
                <a:lnTo>
                  <a:pt x="4590345" y="223073"/>
                </a:lnTo>
                <a:close/>
                <a:moveTo>
                  <a:pt x="4531147" y="120678"/>
                </a:moveTo>
                <a:lnTo>
                  <a:pt x="4531147" y="273469"/>
                </a:lnTo>
                <a:lnTo>
                  <a:pt x="4819130" y="273469"/>
                </a:lnTo>
                <a:lnTo>
                  <a:pt x="4819130" y="120678"/>
                </a:lnTo>
                <a:close/>
                <a:moveTo>
                  <a:pt x="4215316" y="106679"/>
                </a:moveTo>
                <a:lnTo>
                  <a:pt x="4215316" y="241871"/>
                </a:lnTo>
                <a:lnTo>
                  <a:pt x="4138520" y="241871"/>
                </a:lnTo>
                <a:lnTo>
                  <a:pt x="4138520" y="141477"/>
                </a:lnTo>
                <a:lnTo>
                  <a:pt x="4082524" y="141477"/>
                </a:lnTo>
                <a:lnTo>
                  <a:pt x="4082524" y="294667"/>
                </a:lnTo>
                <a:lnTo>
                  <a:pt x="4215316" y="294667"/>
                </a:lnTo>
                <a:lnTo>
                  <a:pt x="4215316" y="427459"/>
                </a:lnTo>
                <a:lnTo>
                  <a:pt x="4124121" y="427459"/>
                </a:lnTo>
                <a:lnTo>
                  <a:pt x="4124121" y="329465"/>
                </a:lnTo>
                <a:lnTo>
                  <a:pt x="4068125" y="329465"/>
                </a:lnTo>
                <a:lnTo>
                  <a:pt x="4068125" y="480256"/>
                </a:lnTo>
                <a:lnTo>
                  <a:pt x="4366906" y="480256"/>
                </a:lnTo>
                <a:lnTo>
                  <a:pt x="4366906" y="499055"/>
                </a:lnTo>
                <a:lnTo>
                  <a:pt x="4422903" y="499055"/>
                </a:lnTo>
                <a:lnTo>
                  <a:pt x="4422903" y="329465"/>
                </a:lnTo>
                <a:lnTo>
                  <a:pt x="4366906" y="329465"/>
                </a:lnTo>
                <a:lnTo>
                  <a:pt x="4366906" y="427459"/>
                </a:lnTo>
                <a:lnTo>
                  <a:pt x="4275312" y="427459"/>
                </a:lnTo>
                <a:lnTo>
                  <a:pt x="4275312" y="294667"/>
                </a:lnTo>
                <a:lnTo>
                  <a:pt x="4408504" y="294667"/>
                </a:lnTo>
                <a:lnTo>
                  <a:pt x="4408504" y="141477"/>
                </a:lnTo>
                <a:lnTo>
                  <a:pt x="4352507" y="141477"/>
                </a:lnTo>
                <a:lnTo>
                  <a:pt x="4352507" y="241871"/>
                </a:lnTo>
                <a:lnTo>
                  <a:pt x="4275312" y="241871"/>
                </a:lnTo>
                <a:lnTo>
                  <a:pt x="4275312" y="106679"/>
                </a:lnTo>
                <a:close/>
                <a:moveTo>
                  <a:pt x="853716" y="101875"/>
                </a:moveTo>
                <a:cubicBezTo>
                  <a:pt x="961402" y="101875"/>
                  <a:pt x="1051773" y="115869"/>
                  <a:pt x="1124829" y="143858"/>
                </a:cubicBezTo>
                <a:lnTo>
                  <a:pt x="1124829" y="364449"/>
                </a:lnTo>
                <a:cubicBezTo>
                  <a:pt x="1050824" y="314164"/>
                  <a:pt x="964248" y="289021"/>
                  <a:pt x="865101" y="289021"/>
                </a:cubicBezTo>
                <a:cubicBezTo>
                  <a:pt x="807225" y="289021"/>
                  <a:pt x="760972" y="299577"/>
                  <a:pt x="726342" y="320687"/>
                </a:cubicBezTo>
                <a:cubicBezTo>
                  <a:pt x="691712" y="341797"/>
                  <a:pt x="674396" y="370142"/>
                  <a:pt x="674396" y="405721"/>
                </a:cubicBezTo>
                <a:cubicBezTo>
                  <a:pt x="674396" y="434185"/>
                  <a:pt x="686256" y="460395"/>
                  <a:pt x="709976" y="484351"/>
                </a:cubicBezTo>
                <a:cubicBezTo>
                  <a:pt x="733695" y="508308"/>
                  <a:pt x="792282" y="540685"/>
                  <a:pt x="885737" y="581483"/>
                </a:cubicBezTo>
                <a:cubicBezTo>
                  <a:pt x="995321" y="628447"/>
                  <a:pt x="1070630" y="678021"/>
                  <a:pt x="1111665" y="730204"/>
                </a:cubicBezTo>
                <a:cubicBezTo>
                  <a:pt x="1152700" y="782387"/>
                  <a:pt x="1173217" y="844532"/>
                  <a:pt x="1173217" y="916639"/>
                </a:cubicBezTo>
                <a:cubicBezTo>
                  <a:pt x="1173217" y="1022428"/>
                  <a:pt x="1135740" y="1103074"/>
                  <a:pt x="1060787" y="1158578"/>
                </a:cubicBezTo>
                <a:cubicBezTo>
                  <a:pt x="985833" y="1214081"/>
                  <a:pt x="879333" y="1241833"/>
                  <a:pt x="741285" y="1241833"/>
                </a:cubicBezTo>
                <a:cubicBezTo>
                  <a:pt x="615098" y="1241833"/>
                  <a:pt x="511681" y="1221434"/>
                  <a:pt x="431034" y="1180637"/>
                </a:cubicBezTo>
                <a:lnTo>
                  <a:pt x="431034" y="945102"/>
                </a:lnTo>
                <a:cubicBezTo>
                  <a:pt x="519745" y="1018633"/>
                  <a:pt x="620553" y="1055398"/>
                  <a:pt x="733458" y="1055398"/>
                </a:cubicBezTo>
                <a:cubicBezTo>
                  <a:pt x="797500" y="1055398"/>
                  <a:pt x="845651" y="1044368"/>
                  <a:pt x="877909" y="1022309"/>
                </a:cubicBezTo>
                <a:cubicBezTo>
                  <a:pt x="910168" y="1000250"/>
                  <a:pt x="926297" y="971905"/>
                  <a:pt x="926297" y="937275"/>
                </a:cubicBezTo>
                <a:cubicBezTo>
                  <a:pt x="926297" y="907388"/>
                  <a:pt x="913489" y="879162"/>
                  <a:pt x="887872" y="852596"/>
                </a:cubicBezTo>
                <a:cubicBezTo>
                  <a:pt x="862255" y="826030"/>
                  <a:pt x="794654" y="789977"/>
                  <a:pt x="685070" y="744435"/>
                </a:cubicBezTo>
                <a:cubicBezTo>
                  <a:pt x="512867" y="671379"/>
                  <a:pt x="426765" y="565116"/>
                  <a:pt x="426765" y="425646"/>
                </a:cubicBezTo>
                <a:cubicBezTo>
                  <a:pt x="426765" y="323177"/>
                  <a:pt x="465783" y="243599"/>
                  <a:pt x="543821" y="186909"/>
                </a:cubicBezTo>
                <a:cubicBezTo>
                  <a:pt x="621858" y="130219"/>
                  <a:pt x="725156" y="101875"/>
                  <a:pt x="853716" y="101875"/>
                </a:cubicBezTo>
                <a:close/>
                <a:moveTo>
                  <a:pt x="1876142" y="62738"/>
                </a:moveTo>
                <a:cubicBezTo>
                  <a:pt x="1915990" y="62738"/>
                  <a:pt x="1948249" y="74004"/>
                  <a:pt x="1972917" y="96538"/>
                </a:cubicBezTo>
                <a:cubicBezTo>
                  <a:pt x="1997585" y="119071"/>
                  <a:pt x="2009919" y="147416"/>
                  <a:pt x="2009919" y="181572"/>
                </a:cubicBezTo>
                <a:cubicBezTo>
                  <a:pt x="2009919" y="216203"/>
                  <a:pt x="1997348" y="245022"/>
                  <a:pt x="1972205" y="268030"/>
                </a:cubicBezTo>
                <a:cubicBezTo>
                  <a:pt x="1947063" y="291038"/>
                  <a:pt x="1915041" y="302541"/>
                  <a:pt x="1876142" y="302541"/>
                </a:cubicBezTo>
                <a:cubicBezTo>
                  <a:pt x="1837716" y="302541"/>
                  <a:pt x="1805932" y="290919"/>
                  <a:pt x="1780789" y="267674"/>
                </a:cubicBezTo>
                <a:cubicBezTo>
                  <a:pt x="1755647" y="244429"/>
                  <a:pt x="1743075" y="215728"/>
                  <a:pt x="1743075" y="181572"/>
                </a:cubicBezTo>
                <a:cubicBezTo>
                  <a:pt x="1743075" y="146467"/>
                  <a:pt x="1755528" y="117885"/>
                  <a:pt x="1780434" y="95826"/>
                </a:cubicBezTo>
                <a:cubicBezTo>
                  <a:pt x="1805339" y="73767"/>
                  <a:pt x="1837242" y="62738"/>
                  <a:pt x="1876142" y="62738"/>
                </a:cubicBezTo>
                <a:close/>
                <a:moveTo>
                  <a:pt x="133066" y="62738"/>
                </a:moveTo>
                <a:cubicBezTo>
                  <a:pt x="172915" y="62738"/>
                  <a:pt x="205174" y="74004"/>
                  <a:pt x="229842" y="96538"/>
                </a:cubicBezTo>
                <a:cubicBezTo>
                  <a:pt x="254510" y="119071"/>
                  <a:pt x="266844" y="147416"/>
                  <a:pt x="266844" y="181572"/>
                </a:cubicBezTo>
                <a:cubicBezTo>
                  <a:pt x="266844" y="216203"/>
                  <a:pt x="254273" y="245022"/>
                  <a:pt x="229130" y="268030"/>
                </a:cubicBezTo>
                <a:cubicBezTo>
                  <a:pt x="203988" y="291038"/>
                  <a:pt x="171966" y="302541"/>
                  <a:pt x="133066" y="302541"/>
                </a:cubicBezTo>
                <a:cubicBezTo>
                  <a:pt x="94641" y="302541"/>
                  <a:pt x="62857" y="290919"/>
                  <a:pt x="37714" y="267674"/>
                </a:cubicBezTo>
                <a:cubicBezTo>
                  <a:pt x="12572" y="244429"/>
                  <a:pt x="0" y="215728"/>
                  <a:pt x="0" y="181572"/>
                </a:cubicBezTo>
                <a:cubicBezTo>
                  <a:pt x="0" y="146467"/>
                  <a:pt x="12453" y="117885"/>
                  <a:pt x="37358" y="95826"/>
                </a:cubicBezTo>
                <a:cubicBezTo>
                  <a:pt x="62264" y="73767"/>
                  <a:pt x="94167" y="62738"/>
                  <a:pt x="133066" y="62738"/>
                </a:cubicBezTo>
                <a:close/>
                <a:moveTo>
                  <a:pt x="2722467" y="57756"/>
                </a:moveTo>
                <a:lnTo>
                  <a:pt x="2951597" y="57756"/>
                </a:lnTo>
                <a:lnTo>
                  <a:pt x="2951597" y="1222620"/>
                </a:lnTo>
                <a:lnTo>
                  <a:pt x="2722467" y="1222620"/>
                </a:lnTo>
                <a:lnTo>
                  <a:pt x="2722467" y="1111613"/>
                </a:lnTo>
                <a:lnTo>
                  <a:pt x="2718909" y="1111613"/>
                </a:lnTo>
                <a:cubicBezTo>
                  <a:pt x="2663405" y="1198426"/>
                  <a:pt x="2581335" y="1241833"/>
                  <a:pt x="2472700" y="1241833"/>
                </a:cubicBezTo>
                <a:cubicBezTo>
                  <a:pt x="2372604" y="1241833"/>
                  <a:pt x="2293025" y="1206491"/>
                  <a:pt x="2233964" y="1135807"/>
                </a:cubicBezTo>
                <a:cubicBezTo>
                  <a:pt x="2174902" y="1065123"/>
                  <a:pt x="2145371" y="968822"/>
                  <a:pt x="2145371" y="846904"/>
                </a:cubicBezTo>
                <a:cubicBezTo>
                  <a:pt x="2145371" y="717870"/>
                  <a:pt x="2178460" y="613860"/>
                  <a:pt x="2244637" y="534874"/>
                </a:cubicBezTo>
                <a:cubicBezTo>
                  <a:pt x="2310815" y="455888"/>
                  <a:pt x="2397272" y="416395"/>
                  <a:pt x="2504010" y="416395"/>
                </a:cubicBezTo>
                <a:cubicBezTo>
                  <a:pt x="2606478" y="416395"/>
                  <a:pt x="2678111" y="453397"/>
                  <a:pt x="2718909" y="527402"/>
                </a:cubicBezTo>
                <a:lnTo>
                  <a:pt x="2722467" y="527402"/>
                </a:lnTo>
                <a:close/>
                <a:moveTo>
                  <a:pt x="1331528" y="57756"/>
                </a:moveTo>
                <a:lnTo>
                  <a:pt x="1560658" y="57756"/>
                </a:lnTo>
                <a:lnTo>
                  <a:pt x="1560658" y="1222620"/>
                </a:lnTo>
                <a:lnTo>
                  <a:pt x="1331528" y="1222620"/>
                </a:lnTo>
                <a:close/>
                <a:moveTo>
                  <a:pt x="3977005" y="0"/>
                </a:moveTo>
                <a:lnTo>
                  <a:pt x="4064410" y="0"/>
                </a:lnTo>
                <a:lnTo>
                  <a:pt x="4345410" y="0"/>
                </a:lnTo>
                <a:lnTo>
                  <a:pt x="4901149" y="0"/>
                </a:lnTo>
                <a:cubicBezTo>
                  <a:pt x="4956338" y="0"/>
                  <a:pt x="5001078" y="44740"/>
                  <a:pt x="5001078" y="99929"/>
                </a:cubicBezTo>
                <a:lnTo>
                  <a:pt x="5001078" y="349746"/>
                </a:lnTo>
                <a:lnTo>
                  <a:pt x="5001078" y="499636"/>
                </a:lnTo>
                <a:cubicBezTo>
                  <a:pt x="5001078" y="554825"/>
                  <a:pt x="4956338" y="599565"/>
                  <a:pt x="4901149" y="599565"/>
                </a:cubicBezTo>
                <a:lnTo>
                  <a:pt x="4345410" y="599565"/>
                </a:lnTo>
                <a:lnTo>
                  <a:pt x="4045260" y="718051"/>
                </a:lnTo>
                <a:lnTo>
                  <a:pt x="4064410" y="599565"/>
                </a:lnTo>
                <a:lnTo>
                  <a:pt x="3977005" y="599565"/>
                </a:lnTo>
                <a:cubicBezTo>
                  <a:pt x="3921816" y="599565"/>
                  <a:pt x="3877076" y="554825"/>
                  <a:pt x="3877076" y="499636"/>
                </a:cubicBezTo>
                <a:lnTo>
                  <a:pt x="3877076" y="349746"/>
                </a:lnTo>
                <a:lnTo>
                  <a:pt x="3877076" y="99929"/>
                </a:lnTo>
                <a:cubicBezTo>
                  <a:pt x="3877076" y="44740"/>
                  <a:pt x="3921816" y="0"/>
                  <a:pt x="3977005" y="0"/>
                </a:cubicBezTo>
                <a:close/>
              </a:path>
            </a:pathLst>
          </a:custGeom>
          <a:blipFill>
            <a:blip r:embed="rId9" cstate="print">
              <a:alphaModFix amt="66000"/>
              <a:extLst>
                <a:ext uri="{28A0092B-C50C-407E-A947-70E740481C1C}">
                  <a14:useLocalDpi xmlns:a14="http://schemas.microsoft.com/office/drawing/2010/main" val="0"/>
                </a:ext>
              </a:extLst>
            </a:blip>
            <a:tile tx="0" ty="0" sx="100000" sy="100000" flip="none" algn="tl"/>
          </a:blip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a:endParaRPr lang="zh-CN" altLang="en-US" sz="2800" dirty="0">
              <a:solidFill>
                <a:schemeClr val="accent3"/>
              </a:solidFill>
            </a:endParaRPr>
          </a:p>
        </p:txBody>
      </p:sp>
    </p:spTree>
    <p:custDataLst>
      <p:tags r:id="rId1"/>
    </p:custDataLst>
    <p:extLst>
      <p:ext uri="{BB962C8B-B14F-4D97-AF65-F5344CB8AC3E}">
        <p14:creationId xmlns:p14="http://schemas.microsoft.com/office/powerpoint/2010/main" val="2686524162"/>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ISLIDE.GUIDESSETTING" val="{&quot;Id&quot;:null,&quot;Name&quot;:&quot;无&quot;,&quot;HeaderHeight&quot;:15.0,&quot;FooterHeight&quot;:4.2,&quot;SideMargin&quot;:5.4,&quot;TopMargin&quot;:0.0,&quot;BottomMargin&quot;:0.0,&quot;IntervalMargin&quot;:0.0,&quot;SettingType&quot;:&quot;System&quot;}"/>
  <p:tag name="ISLIDE.THEME" val="96dbfccf-96e8-4254-a284-5125ccb3522f"/>
  <p:tag name="ISLIDE.TEMPLATE" val="#377068"/>
</p:tagLst>
</file>

<file path=ppt/tags/tag10.xml><?xml version="1.0" encoding="utf-8"?>
<p:tagLst xmlns:a="http://schemas.openxmlformats.org/drawingml/2006/main" xmlns:r="http://schemas.openxmlformats.org/officeDocument/2006/relationships" xmlns:p="http://schemas.openxmlformats.org/presentationml/2006/main">
  <p:tag name="KSO_WM_BEAUTIFY_FLAG" val="#wm#"/>
  <p:tag name="KSO_WM_TEMPLATE_CATEGORY" val="custom"/>
  <p:tag name="KSO_WM_TEMPLATE_INDEX" val="20205081"/>
  <p:tag name="ISLIDE.TEMPLATE" val="https://www.islide.cc;"/>
</p:tagLst>
</file>

<file path=ppt/tags/tag11.xml><?xml version="1.0" encoding="utf-8"?>
<p:tagLst xmlns:a="http://schemas.openxmlformats.org/drawingml/2006/main" xmlns:r="http://schemas.openxmlformats.org/officeDocument/2006/relationships" xmlns:p="http://schemas.openxmlformats.org/presentationml/2006/main">
  <p:tag name="ISLIDE.ICON" val="#137673;#37473;#131352;#144683;#37473;"/>
  <p:tag name="ISLIDE.TEMPLATE" val="https://www.islide.cc;"/>
</p:tagLst>
</file>

<file path=ppt/tags/tag12.xml><?xml version="1.0" encoding="utf-8"?>
<p:tagLst xmlns:a="http://schemas.openxmlformats.org/drawingml/2006/main" xmlns:r="http://schemas.openxmlformats.org/officeDocument/2006/relationships" xmlns:p="http://schemas.openxmlformats.org/presentationml/2006/main">
  <p:tag name="KSO_WM_BEAUTIFY_FLAG" val="#wm#"/>
  <p:tag name="KSO_WM_TEMPLATE_CATEGORY" val="custom"/>
  <p:tag name="KSO_WM_TEMPLATE_INDEX" val="20205081"/>
  <p:tag name="ISLIDE.TEMPLATE" val="https://www.islide.cc;"/>
</p:tagLst>
</file>

<file path=ppt/tags/tag13.xml><?xml version="1.0" encoding="utf-8"?>
<p:tagLst xmlns:a="http://schemas.openxmlformats.org/drawingml/2006/main" xmlns:r="http://schemas.openxmlformats.org/officeDocument/2006/relationships" xmlns:p="http://schemas.openxmlformats.org/presentationml/2006/main">
  <p:tag name="KSO_WM_BEAUTIFY_FLAG" val="#wm#"/>
  <p:tag name="KSO_WM_TEMPLATE_CATEGORY" val="custom"/>
  <p:tag name="KSO_WM_TEMPLATE_INDEX" val="20205081"/>
  <p:tag name="ISLIDE.TEMPLATE" val="https://www.islide.cc;"/>
</p:tagLst>
</file>

<file path=ppt/tags/tag14.xml><?xml version="1.0" encoding="utf-8"?>
<p:tagLst xmlns:a="http://schemas.openxmlformats.org/drawingml/2006/main" xmlns:r="http://schemas.openxmlformats.org/officeDocument/2006/relationships" xmlns:p="http://schemas.openxmlformats.org/presentationml/2006/main">
  <p:tag name="KSO_WM_BEAUTIFY_FLAG" val="#wm#"/>
  <p:tag name="KSO_WM_TEMPLATE_CATEGORY" val="custom"/>
  <p:tag name="KSO_WM_TEMPLATE_INDEX" val="20205081"/>
  <p:tag name="ISLIDE.ICON" val="#37473;"/>
  <p:tag name="ISLIDE.TEMPLATE" val="https://www.islide.cc;"/>
</p:tagLst>
</file>

<file path=ppt/tags/tag15.xml><?xml version="1.0" encoding="utf-8"?>
<p:tagLst xmlns:a="http://schemas.openxmlformats.org/drawingml/2006/main" xmlns:r="http://schemas.openxmlformats.org/officeDocument/2006/relationships" xmlns:p="http://schemas.openxmlformats.org/presentationml/2006/main">
  <p:tag name="KSO_WM_BEAUTIFY_FLAG" val="#wm#"/>
  <p:tag name="KSO_WM_TEMPLATE_CATEGORY" val="custom"/>
  <p:tag name="KSO_WM_TEMPLATE_INDEX" val="20205081"/>
  <p:tag name="ISLIDE.TEMPLATE" val="https://www.islide.cc;"/>
</p:tagLst>
</file>

<file path=ppt/tags/tag16.xml><?xml version="1.0" encoding="utf-8"?>
<p:tagLst xmlns:a="http://schemas.openxmlformats.org/drawingml/2006/main" xmlns:r="http://schemas.openxmlformats.org/officeDocument/2006/relationships" xmlns:p="http://schemas.openxmlformats.org/presentationml/2006/main">
  <p:tag name="KSO_WM_BEAUTIFY_FLAG" val="#wm#"/>
  <p:tag name="KSO_WM_TEMPLATE_CATEGORY" val="custom"/>
  <p:tag name="KSO_WM_TEMPLATE_INDEX" val="20205081"/>
  <p:tag name="ISLIDE.TEMPLATE" val="https://www.islide.cc;"/>
</p:tagLst>
</file>

<file path=ppt/tags/tag17.xml><?xml version="1.0" encoding="utf-8"?>
<p:tagLst xmlns:a="http://schemas.openxmlformats.org/drawingml/2006/main" xmlns:r="http://schemas.openxmlformats.org/officeDocument/2006/relationships" xmlns:p="http://schemas.openxmlformats.org/presentationml/2006/main">
  <p:tag name="ISLIDE.TEMPLATE" val="https://www.islide.cc;"/>
</p:tagLst>
</file>

<file path=ppt/tags/tag18.xml><?xml version="1.0" encoding="utf-8"?>
<p:tagLst xmlns:a="http://schemas.openxmlformats.org/drawingml/2006/main" xmlns:r="http://schemas.openxmlformats.org/officeDocument/2006/relationships" xmlns:p="http://schemas.openxmlformats.org/presentationml/2006/main">
  <p:tag name="KSO_WM_BEAUTIFY_FLAG" val="#wm#"/>
  <p:tag name="KSO_WM_TEMPLATE_CATEGORY" val="custom"/>
  <p:tag name="KSO_WM_TEMPLATE_INDEX" val="20205081"/>
  <p:tag name="ISLIDE.TEMPLATE" val="https://www.islide.cc;"/>
</p:tagLst>
</file>

<file path=ppt/tags/tag19.xml><?xml version="1.0" encoding="utf-8"?>
<p:tagLst xmlns:a="http://schemas.openxmlformats.org/drawingml/2006/main" xmlns:r="http://schemas.openxmlformats.org/officeDocument/2006/relationships" xmlns:p="http://schemas.openxmlformats.org/presentationml/2006/main">
  <p:tag name="KSO_WM_BEAUTIFY_FLAG" val="#wm#"/>
  <p:tag name="KSO_WM_TEMPLATE_CATEGORY" val="custom"/>
  <p:tag name="KSO_WM_TEMPLATE_INDEX" val="20205081"/>
  <p:tag name="ISLIDE.TEMPLATE" val="https://www.islide.cc;"/>
</p:tagLst>
</file>

<file path=ppt/tags/tag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 name="KSO_WM_TEMPLATE_CATEGORY" val="custom"/>
  <p:tag name="KSO_WM_TEMPLATE_INDEX" val="20205081"/>
</p:tagLst>
</file>

<file path=ppt/tags/tag20.xml><?xml version="1.0" encoding="utf-8"?>
<p:tagLst xmlns:a="http://schemas.openxmlformats.org/drawingml/2006/main" xmlns:r="http://schemas.openxmlformats.org/officeDocument/2006/relationships" xmlns:p="http://schemas.openxmlformats.org/presentationml/2006/main">
  <p:tag name="KSO_WM_BEAUTIFY_FLAG" val="#wm#"/>
  <p:tag name="KSO_WM_TEMPLATE_CATEGORY" val="custom"/>
  <p:tag name="KSO_WM_TEMPLATE_INDEX" val="20205081"/>
  <p:tag name="ISLIDE.TEMPLATE" val="https://www.islide.cc;"/>
</p:tagLst>
</file>

<file path=ppt/tags/tag21.xml><?xml version="1.0" encoding="utf-8"?>
<p:tagLst xmlns:a="http://schemas.openxmlformats.org/drawingml/2006/main" xmlns:r="http://schemas.openxmlformats.org/officeDocument/2006/relationships" xmlns:p="http://schemas.openxmlformats.org/presentationml/2006/main">
  <p:tag name="KSO_WM_BEAUTIFY_FLAG" val="#wm#"/>
  <p:tag name="KSO_WM_TEMPLATE_CATEGORY" val="custom"/>
  <p:tag name="KSO_WM_TEMPLATE_INDEX" val="20205081"/>
  <p:tag name="ISLIDE.TEMPLATE" val="https://www.islide.cc;"/>
</p:tagLst>
</file>

<file path=ppt/tags/tag22.xml><?xml version="1.0" encoding="utf-8"?>
<p:tagLst xmlns:a="http://schemas.openxmlformats.org/drawingml/2006/main" xmlns:r="http://schemas.openxmlformats.org/officeDocument/2006/relationships" xmlns:p="http://schemas.openxmlformats.org/presentationml/2006/main">
  <p:tag name="KSO_WM_BEAUTIFY_FLAG" val="#wm#"/>
  <p:tag name="KSO_WM_TEMPLATE_CATEGORY" val="custom"/>
  <p:tag name="KSO_WM_TEMPLATE_INDEX" val="20205081"/>
  <p:tag name="ISLIDE.TEMPLATE" val="https://www.islide.cc;"/>
</p:tagLst>
</file>

<file path=ppt/tags/tag23.xml><?xml version="1.0" encoding="utf-8"?>
<p:tagLst xmlns:a="http://schemas.openxmlformats.org/drawingml/2006/main" xmlns:r="http://schemas.openxmlformats.org/officeDocument/2006/relationships" xmlns:p="http://schemas.openxmlformats.org/presentationml/2006/main">
  <p:tag name="ISLIDE.TEMPLATE" val="https://www.islide.cc;"/>
</p:tagLst>
</file>

<file path=ppt/tags/tag24.xml><?xml version="1.0" encoding="utf-8"?>
<p:tagLst xmlns:a="http://schemas.openxmlformats.org/drawingml/2006/main" xmlns:r="http://schemas.openxmlformats.org/officeDocument/2006/relationships" xmlns:p="http://schemas.openxmlformats.org/presentationml/2006/main">
  <p:tag name="KSO_WM_BEAUTIFY_FLAG" val="#wm#"/>
  <p:tag name="KSO_WM_TEMPLATE_CATEGORY" val="custom"/>
  <p:tag name="KSO_WM_TEMPLATE_INDEX" val="20205081"/>
  <p:tag name="ISLIDE.TEMPLATE" val="https://www.islide.cc;"/>
</p:tagLst>
</file>

<file path=ppt/tags/tag25.xml><?xml version="1.0" encoding="utf-8"?>
<p:tagLst xmlns:a="http://schemas.openxmlformats.org/drawingml/2006/main" xmlns:r="http://schemas.openxmlformats.org/officeDocument/2006/relationships" xmlns:p="http://schemas.openxmlformats.org/presentationml/2006/main">
  <p:tag name="KSO_WM_BEAUTIFY_FLAG" val="#wm#"/>
  <p:tag name="KSO_WM_TEMPLATE_CATEGORY" val="custom"/>
  <p:tag name="KSO_WM_TEMPLATE_INDEX" val="20205081"/>
  <p:tag name="ISLIDE.TEMPLATE" val="https://www.islide.cc;"/>
</p:tagLst>
</file>

<file path=ppt/tags/tag26.xml><?xml version="1.0" encoding="utf-8"?>
<p:tagLst xmlns:a="http://schemas.openxmlformats.org/drawingml/2006/main" xmlns:r="http://schemas.openxmlformats.org/officeDocument/2006/relationships" xmlns:p="http://schemas.openxmlformats.org/presentationml/2006/main">
  <p:tag name="KSO_WM_BEAUTIFY_FLAG" val="#wm#"/>
  <p:tag name="KSO_WM_TEMPLATE_CATEGORY" val="custom"/>
  <p:tag name="KSO_WM_TEMPLATE_INDEX" val="20205081"/>
  <p:tag name="ISLIDE.ICON" val="#37473;#172970;#66185;"/>
  <p:tag name="ISLIDE.TEMPLATE" val="https://www.islide.cc;"/>
</p:tagLst>
</file>

<file path=ppt/tags/tag27.xml><?xml version="1.0" encoding="utf-8"?>
<p:tagLst xmlns:a="http://schemas.openxmlformats.org/drawingml/2006/main" xmlns:r="http://schemas.openxmlformats.org/officeDocument/2006/relationships" xmlns:p="http://schemas.openxmlformats.org/presentationml/2006/main">
  <p:tag name="KSO_WM_BEAUTIFY_FLAG" val="#wm#"/>
  <p:tag name="KSO_WM_TEMPLATE_CATEGORY" val="custom"/>
  <p:tag name="KSO_WM_TEMPLATE_INDEX" val="20205081"/>
  <p:tag name="ISLIDE.TEMPLATE" val="https://www.islide.cc;"/>
</p:tagLst>
</file>

<file path=ppt/tags/tag28.xml><?xml version="1.0" encoding="utf-8"?>
<p:tagLst xmlns:a="http://schemas.openxmlformats.org/drawingml/2006/main" xmlns:r="http://schemas.openxmlformats.org/officeDocument/2006/relationships" xmlns:p="http://schemas.openxmlformats.org/presentationml/2006/main">
  <p:tag name="KSO_WM_BEAUTIFY_FLAG" val="#wm#"/>
  <p:tag name="KSO_WM_TEMPLATE_CATEGORY" val="custom"/>
  <p:tag name="KSO_WM_TEMPLATE_INDEX" val="20205081"/>
  <p:tag name="ISLIDE.TEMPLATE" val="https://www.islide.cc;"/>
</p:tagLst>
</file>

<file path=ppt/tags/tag29.xml><?xml version="1.0" encoding="utf-8"?>
<p:tagLst xmlns:a="http://schemas.openxmlformats.org/drawingml/2006/main" xmlns:r="http://schemas.openxmlformats.org/officeDocument/2006/relationships" xmlns:p="http://schemas.openxmlformats.org/presentationml/2006/main">
  <p:tag name="ISLIDE.ICON" val="#172970;"/>
  <p:tag name="ISLIDE.TEMPLATE" val="https://www.islide.cc;"/>
</p:tagLst>
</file>

<file path=ppt/tags/tag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 name="KSO_WM_TEMPLATE_CATEGORY" val="custom"/>
  <p:tag name="KSO_WM_TEMPLATE_INDEX" val="20205081"/>
</p:tagLst>
</file>

<file path=ppt/tags/tag30.xml><?xml version="1.0" encoding="utf-8"?>
<p:tagLst xmlns:a="http://schemas.openxmlformats.org/drawingml/2006/main" xmlns:r="http://schemas.openxmlformats.org/officeDocument/2006/relationships" xmlns:p="http://schemas.openxmlformats.org/presentationml/2006/main">
  <p:tag name="KSO_WM_BEAUTIFY_FLAG" val="#wm#"/>
  <p:tag name="KSO_WM_TEMPLATE_CATEGORY" val="custom"/>
  <p:tag name="KSO_WM_TEMPLATE_INDEX" val="20205081"/>
  <p:tag name="ISLIDE.TEMPLATE" val="https://www.islide.cc;"/>
</p:tagLst>
</file>

<file path=ppt/tags/tag31.xml><?xml version="1.0" encoding="utf-8"?>
<p:tagLst xmlns:a="http://schemas.openxmlformats.org/drawingml/2006/main" xmlns:r="http://schemas.openxmlformats.org/officeDocument/2006/relationships" xmlns:p="http://schemas.openxmlformats.org/presentationml/2006/main">
  <p:tag name="KSO_WM_BEAUTIFY_FLAG" val="#wm#"/>
  <p:tag name="KSO_WM_TEMPLATE_CATEGORY" val="custom"/>
  <p:tag name="KSO_WM_TEMPLATE_INDEX" val="20205081"/>
  <p:tag name="ISLIDE.TEMPLATE" val="https://www.islide.cc;"/>
</p:tagLst>
</file>

<file path=ppt/tags/tag32.xml><?xml version="1.0" encoding="utf-8"?>
<p:tagLst xmlns:a="http://schemas.openxmlformats.org/drawingml/2006/main" xmlns:r="http://schemas.openxmlformats.org/officeDocument/2006/relationships" xmlns:p="http://schemas.openxmlformats.org/presentationml/2006/main">
  <p:tag name="KSO_WM_BEAUTIFY_FLAG" val="#wm#"/>
  <p:tag name="KSO_WM_TEMPLATE_CATEGORY" val="custom"/>
  <p:tag name="KSO_WM_TEMPLATE_INDEX" val="20205081"/>
  <p:tag name="ISLIDE.ICON" val="#172550;#166580;#172970;"/>
  <p:tag name="ISLIDE.TEMPLATE" val="https://www.islide.cc;"/>
</p:tagLst>
</file>

<file path=ppt/tags/tag33.xml><?xml version="1.0" encoding="utf-8"?>
<p:tagLst xmlns:a="http://schemas.openxmlformats.org/drawingml/2006/main" xmlns:r="http://schemas.openxmlformats.org/officeDocument/2006/relationships" xmlns:p="http://schemas.openxmlformats.org/presentationml/2006/main">
  <p:tag name="KSO_WM_BEAUTIFY_FLAG" val="#wm#"/>
  <p:tag name="KSO_WM_TEMPLATE_CATEGORY" val="custom"/>
  <p:tag name="KSO_WM_TEMPLATE_INDEX" val="20205081"/>
  <p:tag name="ISLIDE.TEMPLATE" val="https://www.islide.cc;"/>
</p:tagLst>
</file>

<file path=ppt/tags/tag34.xml><?xml version="1.0" encoding="utf-8"?>
<p:tagLst xmlns:a="http://schemas.openxmlformats.org/drawingml/2006/main" xmlns:r="http://schemas.openxmlformats.org/officeDocument/2006/relationships" xmlns:p="http://schemas.openxmlformats.org/presentationml/2006/main">
  <p:tag name="KSO_WM_BEAUTIFY_FLAG" val="#wm#"/>
  <p:tag name="KSO_WM_TEMPLATE_CATEGORY" val="custom"/>
  <p:tag name="KSO_WM_TEMPLATE_INDEX" val="20205081"/>
  <p:tag name="ISLIDE.TEMPLATE" val="https://www.islide.cc;"/>
</p:tagLst>
</file>

<file path=ppt/tags/tag35.xml><?xml version="1.0" encoding="utf-8"?>
<p:tagLst xmlns:a="http://schemas.openxmlformats.org/drawingml/2006/main" xmlns:r="http://schemas.openxmlformats.org/officeDocument/2006/relationships" xmlns:p="http://schemas.openxmlformats.org/presentationml/2006/main">
  <p:tag name="KSO_WM_BEAUTIFY_FLAG" val="#wm#"/>
  <p:tag name="KSO_WM_TEMPLATE_CATEGORY" val="custom"/>
  <p:tag name="KSO_WM_TEMPLATE_INDEX" val="20205081"/>
  <p:tag name="ISLIDE.ICON" val="#37473;"/>
  <p:tag name="ISLIDE.TEMPLATE" val="https://www.islide.cc;"/>
</p:tagLst>
</file>

<file path=ppt/tags/tag36.xml><?xml version="1.0" encoding="utf-8"?>
<p:tagLst xmlns:a="http://schemas.openxmlformats.org/drawingml/2006/main" xmlns:r="http://schemas.openxmlformats.org/officeDocument/2006/relationships" xmlns:p="http://schemas.openxmlformats.org/presentationml/2006/main">
  <p:tag name="KSO_WM_BEAUTIFY_FLAG" val="#wm#"/>
  <p:tag name="KSO_WM_TEMPLATE_CATEGORY" val="custom"/>
  <p:tag name="KSO_WM_TEMPLATE_INDEX" val="20205081"/>
  <p:tag name="ISLIDE.TEMPLATE" val="https://www.islide.cc;"/>
</p:tagLst>
</file>

<file path=ppt/tags/tag37.xml><?xml version="1.0" encoding="utf-8"?>
<p:tagLst xmlns:a="http://schemas.openxmlformats.org/drawingml/2006/main" xmlns:r="http://schemas.openxmlformats.org/officeDocument/2006/relationships" xmlns:p="http://schemas.openxmlformats.org/presentationml/2006/main">
  <p:tag name="KSO_WM_BEAUTIFY_FLAG" val="#wm#"/>
  <p:tag name="KSO_WM_TEMPLATE_CATEGORY" val="custom"/>
  <p:tag name="KSO_WM_TEMPLATE_INDEX" val="20205081"/>
  <p:tag name="ISLIDE.TEMPLATE" val="https://www.islide.cc;"/>
</p:tagLst>
</file>

<file path=ppt/tags/tag38.xml><?xml version="1.0" encoding="utf-8"?>
<p:tagLst xmlns:a="http://schemas.openxmlformats.org/drawingml/2006/main" xmlns:r="http://schemas.openxmlformats.org/officeDocument/2006/relationships" xmlns:p="http://schemas.openxmlformats.org/presentationml/2006/main">
  <p:tag name="ISLIDE.TEMPLATE" val="https://www.islide.cc;"/>
</p:tagLst>
</file>

<file path=ppt/tags/tag39.xml><?xml version="1.0" encoding="utf-8"?>
<p:tagLst xmlns:a="http://schemas.openxmlformats.org/drawingml/2006/main" xmlns:r="http://schemas.openxmlformats.org/officeDocument/2006/relationships" xmlns:p="http://schemas.openxmlformats.org/presentationml/2006/main">
  <p:tag name="ISLIDE.TEMPLATE" val="https://www.islide.cc;"/>
</p:tagLst>
</file>

<file path=ppt/tags/tag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7.xml><?xml version="1.0" encoding="utf-8"?>
<p:tagLst xmlns:a="http://schemas.openxmlformats.org/drawingml/2006/main" xmlns:r="http://schemas.openxmlformats.org/officeDocument/2006/relationships" xmlns:p="http://schemas.openxmlformats.org/presentationml/2006/main">
  <p:tag name="KSO_WM_TEMPLATE_THUMBS_INDEX" val="1、4、7、12、13、14、15、16、17、18、20、24、25、28、33、36、40、43、44"/>
  <p:tag name="KSO_WM_TEMPLATE_SUBCATEGORY" val="19"/>
  <p:tag name="KSO_WM_TAG_VERSION" val="1.0"/>
  <p:tag name="KSO_WM_BEAUTIFY_FLAG" val="#wm#"/>
  <p:tag name="KSO_WM_TEMPLATE_CATEGORY" val="custom"/>
  <p:tag name="KSO_WM_TEMPLATE_INDEX" val="20205081"/>
  <p:tag name="KSO_WM_TEMPLATE_MASTER_TYPE" val="0"/>
  <p:tag name="KSO_WM_TEMPLATE_COLOR_TYPE" val="1"/>
  <p:tag name="KSO_WM_UNIT_SHOW_EDIT_AREA_INDICATION" val="1"/>
</p:tagLst>
</file>

<file path=ppt/tags/tag8.xml><?xml version="1.0" encoding="utf-8"?>
<p:tagLst xmlns:a="http://schemas.openxmlformats.org/drawingml/2006/main" xmlns:r="http://schemas.openxmlformats.org/officeDocument/2006/relationships" xmlns:p="http://schemas.openxmlformats.org/presentationml/2006/main">
  <p:tag name="ISLIDE.TEMPLATE" val="https://www.islide.cc;"/>
</p:tagLst>
</file>

<file path=ppt/tags/tag9.xml><?xml version="1.0" encoding="utf-8"?>
<p:tagLst xmlns:a="http://schemas.openxmlformats.org/drawingml/2006/main" xmlns:r="http://schemas.openxmlformats.org/officeDocument/2006/relationships" xmlns:p="http://schemas.openxmlformats.org/presentationml/2006/main">
  <p:tag name="KSO_WM_BEAUTIFY_FLAG" val="#wm#"/>
  <p:tag name="KSO_WM_TEMPLATE_CATEGORY" val="custom"/>
  <p:tag name="KSO_WM_TEMPLATE_INDEX" val="20205081"/>
  <p:tag name="ISLIDE.TEMPLATE" val="https://www.islide.cc;"/>
</p:tagLst>
</file>

<file path=ppt/theme/theme1.xml><?xml version="1.0" encoding="utf-8"?>
<a:theme xmlns:a="http://schemas.openxmlformats.org/drawingml/2006/main" name="Office 主题​​">
  <a:themeElements>
    <a:clrScheme name="新版空白演示配色">
      <a:dk1>
        <a:srgbClr val="000000"/>
      </a:dk1>
      <a:lt1>
        <a:srgbClr val="FFFFFF"/>
      </a:lt1>
      <a:dk2>
        <a:srgbClr val="0F1423"/>
      </a:dk2>
      <a:lt2>
        <a:srgbClr val="FFFFFF"/>
      </a:lt2>
      <a:accent1>
        <a:srgbClr val="232144"/>
      </a:accent1>
      <a:accent2>
        <a:srgbClr val="D43F31"/>
      </a:accent2>
      <a:accent3>
        <a:srgbClr val="F5DFB1"/>
      </a:accent3>
      <a:accent4>
        <a:srgbClr val="867660"/>
      </a:accent4>
      <a:accent5>
        <a:srgbClr val="8F8FA9"/>
      </a:accent5>
      <a:accent6>
        <a:srgbClr val="FFF4DD"/>
      </a:accent6>
      <a:hlink>
        <a:srgbClr val="0563C1"/>
      </a:hlink>
      <a:folHlink>
        <a:srgbClr val="954D72"/>
      </a:folHlink>
    </a:clrScheme>
    <a:fontScheme name="自定义 9">
      <a:majorFont>
        <a:latin typeface="Arial"/>
        <a:ea typeface="微软雅黑"/>
        <a:cs typeface=""/>
      </a:majorFont>
      <a:minorFont>
        <a:latin typeface="Arial"/>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主题">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主题">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主题">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新版空白演示配色">
    <a:dk1>
      <a:srgbClr val="000000"/>
    </a:dk1>
    <a:lt1>
      <a:srgbClr val="FFFFFF"/>
    </a:lt1>
    <a:dk2>
      <a:srgbClr val="0F1423"/>
    </a:dk2>
    <a:lt2>
      <a:srgbClr val="FFFFFF"/>
    </a:lt2>
    <a:accent1>
      <a:srgbClr val="232144"/>
    </a:accent1>
    <a:accent2>
      <a:srgbClr val="D43F31"/>
    </a:accent2>
    <a:accent3>
      <a:srgbClr val="F5DFB1"/>
    </a:accent3>
    <a:accent4>
      <a:srgbClr val="867660"/>
    </a:accent4>
    <a:accent5>
      <a:srgbClr val="8F8FA9"/>
    </a:accent5>
    <a:accent6>
      <a:srgbClr val="FFF4DD"/>
    </a:accent6>
    <a:hlink>
      <a:srgbClr val="0563C1"/>
    </a:hlink>
    <a:folHlink>
      <a:srgbClr val="954D72"/>
    </a:folHlink>
  </a:clrScheme>
</a:themeOverride>
</file>

<file path=ppt/theme/themeOverride2.xml><?xml version="1.0" encoding="utf-8"?>
<a:themeOverride xmlns:a="http://schemas.openxmlformats.org/drawingml/2006/main">
  <a:clrScheme name="新版空白演示配色">
    <a:dk1>
      <a:srgbClr val="000000"/>
    </a:dk1>
    <a:lt1>
      <a:srgbClr val="FFFFFF"/>
    </a:lt1>
    <a:dk2>
      <a:srgbClr val="0F1423"/>
    </a:dk2>
    <a:lt2>
      <a:srgbClr val="FFFFFF"/>
    </a:lt2>
    <a:accent1>
      <a:srgbClr val="232144"/>
    </a:accent1>
    <a:accent2>
      <a:srgbClr val="D43F31"/>
    </a:accent2>
    <a:accent3>
      <a:srgbClr val="F5DFB1"/>
    </a:accent3>
    <a:accent4>
      <a:srgbClr val="867660"/>
    </a:accent4>
    <a:accent5>
      <a:srgbClr val="8F8FA9"/>
    </a:accent5>
    <a:accent6>
      <a:srgbClr val="FFF4DD"/>
    </a:accent6>
    <a:hlink>
      <a:srgbClr val="0563C1"/>
    </a:hlink>
    <a:folHlink>
      <a:srgbClr val="954D72"/>
    </a:folHlink>
  </a:clrScheme>
</a:themeOverride>
</file>

<file path=ppt/theme/themeOverride3.xml><?xml version="1.0" encoding="utf-8"?>
<a:themeOverride xmlns:a="http://schemas.openxmlformats.org/drawingml/2006/main">
  <a:clrScheme name="新版空白演示配色">
    <a:dk1>
      <a:srgbClr val="000000"/>
    </a:dk1>
    <a:lt1>
      <a:srgbClr val="FFFFFF"/>
    </a:lt1>
    <a:dk2>
      <a:srgbClr val="0F1423"/>
    </a:dk2>
    <a:lt2>
      <a:srgbClr val="FFFFFF"/>
    </a:lt2>
    <a:accent1>
      <a:srgbClr val="232144"/>
    </a:accent1>
    <a:accent2>
      <a:srgbClr val="D43F31"/>
    </a:accent2>
    <a:accent3>
      <a:srgbClr val="F5DFB1"/>
    </a:accent3>
    <a:accent4>
      <a:srgbClr val="867660"/>
    </a:accent4>
    <a:accent5>
      <a:srgbClr val="8F8FA9"/>
    </a:accent5>
    <a:accent6>
      <a:srgbClr val="FFF4DD"/>
    </a:accent6>
    <a:hlink>
      <a:srgbClr val="0563C1"/>
    </a:hlink>
    <a:folHlink>
      <a:srgbClr val="954D72"/>
    </a:folHlink>
  </a:clrScheme>
</a:themeOverride>
</file>

<file path=ppt/theme/themeOverride4.xml><?xml version="1.0" encoding="utf-8"?>
<a:themeOverride xmlns:a="http://schemas.openxmlformats.org/drawingml/2006/main">
  <a:clrScheme name="新版空白演示配色">
    <a:dk1>
      <a:srgbClr val="000000"/>
    </a:dk1>
    <a:lt1>
      <a:srgbClr val="FFFFFF"/>
    </a:lt1>
    <a:dk2>
      <a:srgbClr val="0F1423"/>
    </a:dk2>
    <a:lt2>
      <a:srgbClr val="FFFFFF"/>
    </a:lt2>
    <a:accent1>
      <a:srgbClr val="232144"/>
    </a:accent1>
    <a:accent2>
      <a:srgbClr val="D43F31"/>
    </a:accent2>
    <a:accent3>
      <a:srgbClr val="F5DFB1"/>
    </a:accent3>
    <a:accent4>
      <a:srgbClr val="867660"/>
    </a:accent4>
    <a:accent5>
      <a:srgbClr val="8F8FA9"/>
    </a:accent5>
    <a:accent6>
      <a:srgbClr val="FFF4DD"/>
    </a:accent6>
    <a:hlink>
      <a:srgbClr val="0563C1"/>
    </a:hlink>
    <a:folHlink>
      <a:srgbClr val="954D72"/>
    </a:folHlink>
  </a:clrScheme>
</a:themeOverride>
</file>

<file path=docProps/app.xml><?xml version="1.0" encoding="utf-8"?>
<Properties xmlns="http://schemas.openxmlformats.org/officeDocument/2006/extended-properties" xmlns:vt="http://schemas.openxmlformats.org/officeDocument/2006/docPropsVTypes">
  <Template>Yoyo</Template>
  <TotalTime>6</TotalTime>
  <Words>1902</Words>
  <Application>Microsoft Office PowerPoint</Application>
  <PresentationFormat>宽屏</PresentationFormat>
  <Paragraphs>382</Paragraphs>
  <Slides>33</Slides>
  <Notes>33</Notes>
  <HiddenSlides>0</HiddenSlides>
  <MMClips>0</MMClips>
  <ScaleCrop>false</ScaleCrop>
  <HeadingPairs>
    <vt:vector size="6" baseType="variant">
      <vt:variant>
        <vt:lpstr>已用的字体</vt:lpstr>
      </vt:variant>
      <vt:variant>
        <vt:i4>10</vt:i4>
      </vt:variant>
      <vt:variant>
        <vt:lpstr>主题</vt:lpstr>
      </vt:variant>
      <vt:variant>
        <vt:i4>2</vt:i4>
      </vt:variant>
      <vt:variant>
        <vt:lpstr>幻灯片标题</vt:lpstr>
      </vt:variant>
      <vt:variant>
        <vt:i4>33</vt:i4>
      </vt:variant>
    </vt:vector>
  </HeadingPairs>
  <TitlesOfParts>
    <vt:vector size="45" baseType="lpstr">
      <vt:lpstr>Meiryo</vt:lpstr>
      <vt:lpstr>华文中宋</vt:lpstr>
      <vt:lpstr>宋体</vt:lpstr>
      <vt:lpstr>微软雅黑</vt:lpstr>
      <vt:lpstr>字魂43号-国潮手书</vt:lpstr>
      <vt:lpstr>Arial</vt:lpstr>
      <vt:lpstr>Arial</vt:lpstr>
      <vt:lpstr>Calibri</vt:lpstr>
      <vt:lpstr>Calibri Light</vt:lpstr>
      <vt:lpstr>Sitka Small</vt:lpstr>
      <vt:lpstr>Office 主题​​</vt:lpstr>
      <vt:lpstr>Office Theme</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Manager/>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https://www.ypppt.com/</dc:title>
  <dc:subject>https://www.ypppt.com/</dc:subject>
  <dc:creator>优品PPT</dc:creator>
  <cp:keywords/>
  <dc:description/>
  <cp:lastModifiedBy>kan</cp:lastModifiedBy>
  <cp:revision>6</cp:revision>
  <cp:lastPrinted>2020-03-08T16:00:00Z</cp:lastPrinted>
  <dcterms:created xsi:type="dcterms:W3CDTF">2020-03-08T16:00:00Z</dcterms:created>
  <dcterms:modified xsi:type="dcterms:W3CDTF">2023-02-21T08:21:12Z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2052-11.1.0.9440</vt:lpwstr>
  </property>
  <property fmtid="{D5CDD505-2E9C-101B-9397-08002B2CF9AE}" pid="3" name="iSlide.Theme">
    <vt:lpwstr>96dbfccf-96e8-4254-a284-5125ccb3522f</vt:lpwstr>
  </property>
</Properties>
</file>