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4"/>
  </p:notesMasterIdLst>
  <p:sldIdLst>
    <p:sldId id="259" r:id="rId3"/>
    <p:sldId id="261" r:id="rId4"/>
    <p:sldId id="262" r:id="rId5"/>
    <p:sldId id="263" r:id="rId6"/>
    <p:sldId id="265" r:id="rId7"/>
    <p:sldId id="264" r:id="rId8"/>
    <p:sldId id="266" r:id="rId9"/>
    <p:sldId id="267" r:id="rId10"/>
    <p:sldId id="269" r:id="rId11"/>
    <p:sldId id="271" r:id="rId12"/>
    <p:sldId id="272"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475"/>
    <a:srgbClr val="E14249"/>
    <a:srgbClr val="0D4370"/>
    <a:srgbClr val="FDB83F"/>
    <a:srgbClr val="FFEF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55" autoAdjust="0"/>
  </p:normalViewPr>
  <p:slideViewPr>
    <p:cSldViewPr snapToGrid="0">
      <p:cViewPr varScale="1">
        <p:scale>
          <a:sx n="106" d="100"/>
          <a:sy n="106" d="100"/>
        </p:scale>
        <p:origin x="75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A5C06F-1CE4-4E9A-B9BC-10A2844D810F}" type="datetimeFigureOut">
              <a:rPr lang="zh-CN" altLang="en-US" smtClean="0"/>
              <a:t>2023/2/22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E3BFF-22CC-44FA-B571-6E5BF9228D03}" type="slidenum">
              <a:rPr lang="zh-CN" altLang="en-US" smtClean="0"/>
              <a:t>‹#›</a:t>
            </a:fld>
            <a:endParaRPr lang="zh-CN" altLang="en-US"/>
          </a:p>
        </p:txBody>
      </p:sp>
    </p:spTree>
    <p:extLst>
      <p:ext uri="{BB962C8B-B14F-4D97-AF65-F5344CB8AC3E}">
        <p14:creationId xmlns:p14="http://schemas.microsoft.com/office/powerpoint/2010/main" val="2594340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639E3BFF-22CC-44FA-B571-6E5BF9228D03}" type="slidenum">
              <a:rPr lang="zh-CN" altLang="en-US" smtClean="0"/>
              <a:t>5</a:t>
            </a:fld>
            <a:endParaRPr lang="zh-CN" altLang="en-US"/>
          </a:p>
        </p:txBody>
      </p:sp>
    </p:spTree>
    <p:extLst>
      <p:ext uri="{BB962C8B-B14F-4D97-AF65-F5344CB8AC3E}">
        <p14:creationId xmlns:p14="http://schemas.microsoft.com/office/powerpoint/2010/main" val="3831515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78301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3919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187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57635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58458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3820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012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151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1508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5012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0014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7340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88081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83069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198115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23.png"/><Relationship Id="rId4" Type="http://schemas.openxmlformats.org/officeDocument/2006/relationships/image" Target="../media/image2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4.png"/><Relationship Id="rId5" Type="http://schemas.openxmlformats.org/officeDocument/2006/relationships/image" Target="../media/image15.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27.png"/><Relationship Id="rId4" Type="http://schemas.openxmlformats.org/officeDocument/2006/relationships/image" Target="../media/image2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30.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29.png"/><Relationship Id="rId5" Type="http://schemas.openxmlformats.org/officeDocument/2006/relationships/image" Target="../media/image6.png"/><Relationship Id="rId4" Type="http://schemas.openxmlformats.org/officeDocument/2006/relationships/image" Target="../media/image28.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32.png"/><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33.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 name="矩形 887">
            <a:extLst>
              <a:ext uri="{FF2B5EF4-FFF2-40B4-BE49-F238E27FC236}">
                <a16:creationId xmlns:a16="http://schemas.microsoft.com/office/drawing/2014/main" xmlns="" id="{B04C1CFA-C0AE-4866-93D0-C8FE1A4E893D}"/>
              </a:ext>
            </a:extLst>
          </p:cNvPr>
          <p:cNvSpPr/>
          <p:nvPr/>
        </p:nvSpPr>
        <p:spPr>
          <a:xfrm>
            <a:off x="0" y="0"/>
            <a:ext cx="12192000" cy="6858000"/>
          </a:xfrm>
          <a:prstGeom prst="rect">
            <a:avLst/>
          </a:prstGeom>
          <a:solidFill>
            <a:srgbClr val="F5F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87" name="图片 886" descr="图片包含 游戏机, 画&#10;&#10;描述已自动生成">
            <a:extLst>
              <a:ext uri="{FF2B5EF4-FFF2-40B4-BE49-F238E27FC236}">
                <a16:creationId xmlns:a16="http://schemas.microsoft.com/office/drawing/2014/main" xmlns="" id="{61CD17D2-EFF4-48A9-A24C-5E0120FAE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2270" y="5388011"/>
            <a:ext cx="913847" cy="1080000"/>
          </a:xfrm>
          <a:prstGeom prst="rect">
            <a:avLst/>
          </a:prstGeom>
        </p:spPr>
      </p:pic>
      <p:sp>
        <p:nvSpPr>
          <p:cNvPr id="3" name="矩形 2">
            <a:extLst>
              <a:ext uri="{FF2B5EF4-FFF2-40B4-BE49-F238E27FC236}">
                <a16:creationId xmlns:a16="http://schemas.microsoft.com/office/drawing/2014/main" xmlns="" id="{649D0254-F65A-4B5B-9EC7-FD0F2CE318EF}"/>
              </a:ext>
            </a:extLst>
          </p:cNvPr>
          <p:cNvSpPr/>
          <p:nvPr/>
        </p:nvSpPr>
        <p:spPr>
          <a:xfrm>
            <a:off x="0" y="0"/>
            <a:ext cx="12192000" cy="901700"/>
          </a:xfrm>
          <a:custGeom>
            <a:avLst/>
            <a:gdLst>
              <a:gd name="connsiteX0" fmla="*/ 0 w 12192000"/>
              <a:gd name="connsiteY0" fmla="*/ 0 h 901700"/>
              <a:gd name="connsiteX1" fmla="*/ 677333 w 12192000"/>
              <a:gd name="connsiteY1" fmla="*/ 0 h 901700"/>
              <a:gd name="connsiteX2" fmla="*/ 1354667 w 12192000"/>
              <a:gd name="connsiteY2" fmla="*/ 0 h 901700"/>
              <a:gd name="connsiteX3" fmla="*/ 2275840 w 12192000"/>
              <a:gd name="connsiteY3" fmla="*/ 0 h 901700"/>
              <a:gd name="connsiteX4" fmla="*/ 2831253 w 12192000"/>
              <a:gd name="connsiteY4" fmla="*/ 0 h 901700"/>
              <a:gd name="connsiteX5" fmla="*/ 3386667 w 12192000"/>
              <a:gd name="connsiteY5" fmla="*/ 0 h 901700"/>
              <a:gd name="connsiteX6" fmla="*/ 4064000 w 12192000"/>
              <a:gd name="connsiteY6" fmla="*/ 0 h 901700"/>
              <a:gd name="connsiteX7" fmla="*/ 4863253 w 12192000"/>
              <a:gd name="connsiteY7" fmla="*/ 0 h 901700"/>
              <a:gd name="connsiteX8" fmla="*/ 5662507 w 12192000"/>
              <a:gd name="connsiteY8" fmla="*/ 0 h 901700"/>
              <a:gd name="connsiteX9" fmla="*/ 6461760 w 12192000"/>
              <a:gd name="connsiteY9" fmla="*/ 0 h 901700"/>
              <a:gd name="connsiteX10" fmla="*/ 7382933 w 12192000"/>
              <a:gd name="connsiteY10" fmla="*/ 0 h 901700"/>
              <a:gd name="connsiteX11" fmla="*/ 8060267 w 12192000"/>
              <a:gd name="connsiteY11" fmla="*/ 0 h 901700"/>
              <a:gd name="connsiteX12" fmla="*/ 8859520 w 12192000"/>
              <a:gd name="connsiteY12" fmla="*/ 0 h 901700"/>
              <a:gd name="connsiteX13" fmla="*/ 9536853 w 12192000"/>
              <a:gd name="connsiteY13" fmla="*/ 0 h 901700"/>
              <a:gd name="connsiteX14" fmla="*/ 10214187 w 12192000"/>
              <a:gd name="connsiteY14" fmla="*/ 0 h 901700"/>
              <a:gd name="connsiteX15" fmla="*/ 10891520 w 12192000"/>
              <a:gd name="connsiteY15" fmla="*/ 0 h 901700"/>
              <a:gd name="connsiteX16" fmla="*/ 11203093 w 12192000"/>
              <a:gd name="connsiteY16" fmla="*/ 0 h 901700"/>
              <a:gd name="connsiteX17" fmla="*/ 12192000 w 12192000"/>
              <a:gd name="connsiteY17" fmla="*/ 0 h 901700"/>
              <a:gd name="connsiteX18" fmla="*/ 12192000 w 12192000"/>
              <a:gd name="connsiteY18" fmla="*/ 423799 h 901700"/>
              <a:gd name="connsiteX19" fmla="*/ 12192000 w 12192000"/>
              <a:gd name="connsiteY19" fmla="*/ 901700 h 901700"/>
              <a:gd name="connsiteX20" fmla="*/ 11636587 w 12192000"/>
              <a:gd name="connsiteY20" fmla="*/ 901700 h 901700"/>
              <a:gd name="connsiteX21" fmla="*/ 10959253 w 12192000"/>
              <a:gd name="connsiteY21" fmla="*/ 901700 h 901700"/>
              <a:gd name="connsiteX22" fmla="*/ 10647680 w 12192000"/>
              <a:gd name="connsiteY22" fmla="*/ 901700 h 901700"/>
              <a:gd name="connsiteX23" fmla="*/ 10092267 w 12192000"/>
              <a:gd name="connsiteY23" fmla="*/ 901700 h 901700"/>
              <a:gd name="connsiteX24" fmla="*/ 9293013 w 12192000"/>
              <a:gd name="connsiteY24" fmla="*/ 901700 h 901700"/>
              <a:gd name="connsiteX25" fmla="*/ 8859520 w 12192000"/>
              <a:gd name="connsiteY25" fmla="*/ 901700 h 901700"/>
              <a:gd name="connsiteX26" fmla="*/ 7938347 w 12192000"/>
              <a:gd name="connsiteY26" fmla="*/ 901700 h 901700"/>
              <a:gd name="connsiteX27" fmla="*/ 7017173 w 12192000"/>
              <a:gd name="connsiteY27" fmla="*/ 901700 h 901700"/>
              <a:gd name="connsiteX28" fmla="*/ 6339840 w 12192000"/>
              <a:gd name="connsiteY28" fmla="*/ 901700 h 901700"/>
              <a:gd name="connsiteX29" fmla="*/ 5418667 w 12192000"/>
              <a:gd name="connsiteY29" fmla="*/ 901700 h 901700"/>
              <a:gd name="connsiteX30" fmla="*/ 4741333 w 12192000"/>
              <a:gd name="connsiteY30" fmla="*/ 901700 h 901700"/>
              <a:gd name="connsiteX31" fmla="*/ 3942080 w 12192000"/>
              <a:gd name="connsiteY31" fmla="*/ 901700 h 901700"/>
              <a:gd name="connsiteX32" fmla="*/ 3630507 w 12192000"/>
              <a:gd name="connsiteY32" fmla="*/ 901700 h 901700"/>
              <a:gd name="connsiteX33" fmla="*/ 2709333 w 12192000"/>
              <a:gd name="connsiteY33" fmla="*/ 901700 h 901700"/>
              <a:gd name="connsiteX34" fmla="*/ 2153920 w 12192000"/>
              <a:gd name="connsiteY34" fmla="*/ 901700 h 901700"/>
              <a:gd name="connsiteX35" fmla="*/ 1354667 w 12192000"/>
              <a:gd name="connsiteY35" fmla="*/ 901700 h 901700"/>
              <a:gd name="connsiteX36" fmla="*/ 1043093 w 12192000"/>
              <a:gd name="connsiteY36" fmla="*/ 901700 h 901700"/>
              <a:gd name="connsiteX37" fmla="*/ 0 w 12192000"/>
              <a:gd name="connsiteY37" fmla="*/ 901700 h 901700"/>
              <a:gd name="connsiteX38" fmla="*/ 0 w 12192000"/>
              <a:gd name="connsiteY38" fmla="*/ 459867 h 901700"/>
              <a:gd name="connsiteX39" fmla="*/ 0 w 12192000"/>
              <a:gd name="connsiteY39" fmla="*/ 0 h 90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2192000" h="901700" fill="none" extrusionOk="0">
                <a:moveTo>
                  <a:pt x="0" y="0"/>
                </a:moveTo>
                <a:cubicBezTo>
                  <a:pt x="315639" y="26425"/>
                  <a:pt x="373807" y="13192"/>
                  <a:pt x="677333" y="0"/>
                </a:cubicBezTo>
                <a:cubicBezTo>
                  <a:pt x="980859" y="-13192"/>
                  <a:pt x="1115707" y="-29429"/>
                  <a:pt x="1354667" y="0"/>
                </a:cubicBezTo>
                <a:cubicBezTo>
                  <a:pt x="1593627" y="29429"/>
                  <a:pt x="1975456" y="18593"/>
                  <a:pt x="2275840" y="0"/>
                </a:cubicBezTo>
                <a:cubicBezTo>
                  <a:pt x="2576224" y="-18593"/>
                  <a:pt x="2555734" y="22845"/>
                  <a:pt x="2831253" y="0"/>
                </a:cubicBezTo>
                <a:cubicBezTo>
                  <a:pt x="3106772" y="-22845"/>
                  <a:pt x="3122865" y="8847"/>
                  <a:pt x="3386667" y="0"/>
                </a:cubicBezTo>
                <a:cubicBezTo>
                  <a:pt x="3650469" y="-8847"/>
                  <a:pt x="3825925" y="-18527"/>
                  <a:pt x="4064000" y="0"/>
                </a:cubicBezTo>
                <a:cubicBezTo>
                  <a:pt x="4302075" y="18527"/>
                  <a:pt x="4610394" y="18937"/>
                  <a:pt x="4863253" y="0"/>
                </a:cubicBezTo>
                <a:cubicBezTo>
                  <a:pt x="5116112" y="-18937"/>
                  <a:pt x="5312069" y="18406"/>
                  <a:pt x="5662507" y="0"/>
                </a:cubicBezTo>
                <a:cubicBezTo>
                  <a:pt x="6012945" y="-18406"/>
                  <a:pt x="6112021" y="-16046"/>
                  <a:pt x="6461760" y="0"/>
                </a:cubicBezTo>
                <a:cubicBezTo>
                  <a:pt x="6811499" y="16046"/>
                  <a:pt x="7053026" y="-22406"/>
                  <a:pt x="7382933" y="0"/>
                </a:cubicBezTo>
                <a:cubicBezTo>
                  <a:pt x="7712840" y="22406"/>
                  <a:pt x="7811451" y="-8057"/>
                  <a:pt x="8060267" y="0"/>
                </a:cubicBezTo>
                <a:cubicBezTo>
                  <a:pt x="8309083" y="8057"/>
                  <a:pt x="8627173" y="35623"/>
                  <a:pt x="8859520" y="0"/>
                </a:cubicBezTo>
                <a:cubicBezTo>
                  <a:pt x="9091867" y="-35623"/>
                  <a:pt x="9255106" y="8364"/>
                  <a:pt x="9536853" y="0"/>
                </a:cubicBezTo>
                <a:cubicBezTo>
                  <a:pt x="9818600" y="-8364"/>
                  <a:pt x="9979608" y="31685"/>
                  <a:pt x="10214187" y="0"/>
                </a:cubicBezTo>
                <a:cubicBezTo>
                  <a:pt x="10448766" y="-31685"/>
                  <a:pt x="10557955" y="-31014"/>
                  <a:pt x="10891520" y="0"/>
                </a:cubicBezTo>
                <a:cubicBezTo>
                  <a:pt x="11225085" y="31014"/>
                  <a:pt x="11127156" y="6403"/>
                  <a:pt x="11203093" y="0"/>
                </a:cubicBezTo>
                <a:cubicBezTo>
                  <a:pt x="11279030" y="-6403"/>
                  <a:pt x="11873161" y="-42696"/>
                  <a:pt x="12192000" y="0"/>
                </a:cubicBezTo>
                <a:cubicBezTo>
                  <a:pt x="12178380" y="162251"/>
                  <a:pt x="12200954" y="299726"/>
                  <a:pt x="12192000" y="423799"/>
                </a:cubicBezTo>
                <a:cubicBezTo>
                  <a:pt x="12183046" y="547872"/>
                  <a:pt x="12187459" y="789343"/>
                  <a:pt x="12192000" y="901700"/>
                </a:cubicBezTo>
                <a:cubicBezTo>
                  <a:pt x="11937589" y="904670"/>
                  <a:pt x="11834744" y="893048"/>
                  <a:pt x="11636587" y="901700"/>
                </a:cubicBezTo>
                <a:cubicBezTo>
                  <a:pt x="11438430" y="910352"/>
                  <a:pt x="11276539" y="887148"/>
                  <a:pt x="10959253" y="901700"/>
                </a:cubicBezTo>
                <a:cubicBezTo>
                  <a:pt x="10641967" y="916252"/>
                  <a:pt x="10734867" y="906733"/>
                  <a:pt x="10647680" y="901700"/>
                </a:cubicBezTo>
                <a:cubicBezTo>
                  <a:pt x="10560493" y="896667"/>
                  <a:pt x="10309425" y="876350"/>
                  <a:pt x="10092267" y="901700"/>
                </a:cubicBezTo>
                <a:cubicBezTo>
                  <a:pt x="9875109" y="927050"/>
                  <a:pt x="9655205" y="899987"/>
                  <a:pt x="9293013" y="901700"/>
                </a:cubicBezTo>
                <a:cubicBezTo>
                  <a:pt x="8930821" y="903413"/>
                  <a:pt x="8987236" y="908141"/>
                  <a:pt x="8859520" y="901700"/>
                </a:cubicBezTo>
                <a:cubicBezTo>
                  <a:pt x="8731804" y="895259"/>
                  <a:pt x="8332626" y="891759"/>
                  <a:pt x="7938347" y="901700"/>
                </a:cubicBezTo>
                <a:cubicBezTo>
                  <a:pt x="7544068" y="911641"/>
                  <a:pt x="7426687" y="906595"/>
                  <a:pt x="7017173" y="901700"/>
                </a:cubicBezTo>
                <a:cubicBezTo>
                  <a:pt x="6607659" y="896805"/>
                  <a:pt x="6627605" y="899813"/>
                  <a:pt x="6339840" y="901700"/>
                </a:cubicBezTo>
                <a:cubicBezTo>
                  <a:pt x="6052075" y="903587"/>
                  <a:pt x="5650450" y="857804"/>
                  <a:pt x="5418667" y="901700"/>
                </a:cubicBezTo>
                <a:cubicBezTo>
                  <a:pt x="5186884" y="945596"/>
                  <a:pt x="5053337" y="897849"/>
                  <a:pt x="4741333" y="901700"/>
                </a:cubicBezTo>
                <a:cubicBezTo>
                  <a:pt x="4429329" y="905551"/>
                  <a:pt x="4234848" y="930264"/>
                  <a:pt x="3942080" y="901700"/>
                </a:cubicBezTo>
                <a:cubicBezTo>
                  <a:pt x="3649312" y="873136"/>
                  <a:pt x="3725614" y="905707"/>
                  <a:pt x="3630507" y="901700"/>
                </a:cubicBezTo>
                <a:cubicBezTo>
                  <a:pt x="3535400" y="897693"/>
                  <a:pt x="2976521" y="886381"/>
                  <a:pt x="2709333" y="901700"/>
                </a:cubicBezTo>
                <a:cubicBezTo>
                  <a:pt x="2442145" y="917019"/>
                  <a:pt x="2306840" y="909933"/>
                  <a:pt x="2153920" y="901700"/>
                </a:cubicBezTo>
                <a:cubicBezTo>
                  <a:pt x="2001000" y="893467"/>
                  <a:pt x="1608773" y="894847"/>
                  <a:pt x="1354667" y="901700"/>
                </a:cubicBezTo>
                <a:cubicBezTo>
                  <a:pt x="1100561" y="908553"/>
                  <a:pt x="1127457" y="906124"/>
                  <a:pt x="1043093" y="901700"/>
                </a:cubicBezTo>
                <a:cubicBezTo>
                  <a:pt x="958729" y="897276"/>
                  <a:pt x="269932" y="916554"/>
                  <a:pt x="0" y="901700"/>
                </a:cubicBezTo>
                <a:cubicBezTo>
                  <a:pt x="4641" y="754039"/>
                  <a:pt x="6312" y="670103"/>
                  <a:pt x="0" y="459867"/>
                </a:cubicBezTo>
                <a:cubicBezTo>
                  <a:pt x="-6312" y="249631"/>
                  <a:pt x="18719" y="113710"/>
                  <a:pt x="0" y="0"/>
                </a:cubicBezTo>
                <a:close/>
              </a:path>
              <a:path w="12192000" h="901700"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03018" y="159515"/>
                  <a:pt x="12191299" y="327097"/>
                  <a:pt x="12192000" y="450850"/>
                </a:cubicBezTo>
                <a:cubicBezTo>
                  <a:pt x="12192702" y="574603"/>
                  <a:pt x="12206119" y="740669"/>
                  <a:pt x="12192000" y="901700"/>
                </a:cubicBezTo>
                <a:cubicBezTo>
                  <a:pt x="12120711" y="911733"/>
                  <a:pt x="12028264" y="889778"/>
                  <a:pt x="11880427" y="901700"/>
                </a:cubicBezTo>
                <a:cubicBezTo>
                  <a:pt x="11732590" y="913622"/>
                  <a:pt x="11293641" y="916138"/>
                  <a:pt x="10959253" y="901700"/>
                </a:cubicBezTo>
                <a:cubicBezTo>
                  <a:pt x="10624865" y="887262"/>
                  <a:pt x="10551558" y="885096"/>
                  <a:pt x="10281920" y="901700"/>
                </a:cubicBezTo>
                <a:cubicBezTo>
                  <a:pt x="10012282" y="918304"/>
                  <a:pt x="9991656" y="911606"/>
                  <a:pt x="9848427" y="901700"/>
                </a:cubicBezTo>
                <a:cubicBezTo>
                  <a:pt x="9705198" y="891794"/>
                  <a:pt x="9336295" y="899769"/>
                  <a:pt x="9171093" y="901700"/>
                </a:cubicBezTo>
                <a:cubicBezTo>
                  <a:pt x="9005891" y="903631"/>
                  <a:pt x="8996229" y="901497"/>
                  <a:pt x="8859520" y="901700"/>
                </a:cubicBezTo>
                <a:cubicBezTo>
                  <a:pt x="8722811" y="901903"/>
                  <a:pt x="8665264" y="912084"/>
                  <a:pt x="8547947" y="901700"/>
                </a:cubicBezTo>
                <a:cubicBezTo>
                  <a:pt x="8430630" y="891316"/>
                  <a:pt x="8018183" y="930619"/>
                  <a:pt x="7870613" y="901700"/>
                </a:cubicBezTo>
                <a:cubicBezTo>
                  <a:pt x="7723043" y="872781"/>
                  <a:pt x="7565898" y="883159"/>
                  <a:pt x="7437120" y="901700"/>
                </a:cubicBezTo>
                <a:cubicBezTo>
                  <a:pt x="7308342" y="920241"/>
                  <a:pt x="6861985" y="893319"/>
                  <a:pt x="6637867" y="901700"/>
                </a:cubicBezTo>
                <a:cubicBezTo>
                  <a:pt x="6413749" y="910081"/>
                  <a:pt x="6322049" y="916093"/>
                  <a:pt x="6204373" y="901700"/>
                </a:cubicBezTo>
                <a:cubicBezTo>
                  <a:pt x="6086697" y="887307"/>
                  <a:pt x="5703208" y="931547"/>
                  <a:pt x="5405120" y="901700"/>
                </a:cubicBezTo>
                <a:cubicBezTo>
                  <a:pt x="5107032" y="871853"/>
                  <a:pt x="5189199" y="890050"/>
                  <a:pt x="5093547" y="901700"/>
                </a:cubicBezTo>
                <a:cubicBezTo>
                  <a:pt x="4997895" y="913350"/>
                  <a:pt x="4677741" y="902977"/>
                  <a:pt x="4294293" y="901700"/>
                </a:cubicBezTo>
                <a:cubicBezTo>
                  <a:pt x="3910845" y="900423"/>
                  <a:pt x="4034300" y="908241"/>
                  <a:pt x="3860800" y="901700"/>
                </a:cubicBezTo>
                <a:cubicBezTo>
                  <a:pt x="3687300" y="895159"/>
                  <a:pt x="3657041" y="910296"/>
                  <a:pt x="3549227" y="901700"/>
                </a:cubicBezTo>
                <a:cubicBezTo>
                  <a:pt x="3441413" y="893104"/>
                  <a:pt x="3276859" y="902857"/>
                  <a:pt x="3115733" y="901700"/>
                </a:cubicBezTo>
                <a:cubicBezTo>
                  <a:pt x="2954607" y="900543"/>
                  <a:pt x="2501639" y="909221"/>
                  <a:pt x="2316480" y="901700"/>
                </a:cubicBezTo>
                <a:cubicBezTo>
                  <a:pt x="2131321" y="894179"/>
                  <a:pt x="2071054" y="894909"/>
                  <a:pt x="1882987" y="901700"/>
                </a:cubicBezTo>
                <a:cubicBezTo>
                  <a:pt x="1694920" y="908491"/>
                  <a:pt x="1692679" y="906277"/>
                  <a:pt x="1571413" y="901700"/>
                </a:cubicBezTo>
                <a:cubicBezTo>
                  <a:pt x="1450147" y="897123"/>
                  <a:pt x="1287965" y="890019"/>
                  <a:pt x="1137920" y="901700"/>
                </a:cubicBezTo>
                <a:cubicBezTo>
                  <a:pt x="987875" y="913381"/>
                  <a:pt x="809862" y="909020"/>
                  <a:pt x="582507" y="901700"/>
                </a:cubicBezTo>
                <a:cubicBezTo>
                  <a:pt x="355152" y="894380"/>
                  <a:pt x="209818" y="913178"/>
                  <a:pt x="0" y="901700"/>
                </a:cubicBezTo>
                <a:cubicBezTo>
                  <a:pt x="14597" y="740436"/>
                  <a:pt x="-5840" y="562739"/>
                  <a:pt x="0" y="468884"/>
                </a:cubicBezTo>
                <a:cubicBezTo>
                  <a:pt x="5840" y="375029"/>
                  <a:pt x="-22864" y="156211"/>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3" name="文本框 832">
            <a:extLst>
              <a:ext uri="{FF2B5EF4-FFF2-40B4-BE49-F238E27FC236}">
                <a16:creationId xmlns:a16="http://schemas.microsoft.com/office/drawing/2014/main" xmlns="" id="{17304805-D891-4319-B554-5E23B3B4BB1C}"/>
              </a:ext>
            </a:extLst>
          </p:cNvPr>
          <p:cNvSpPr txBox="1"/>
          <p:nvPr/>
        </p:nvSpPr>
        <p:spPr>
          <a:xfrm>
            <a:off x="3594100" y="250795"/>
            <a:ext cx="5003800" cy="400110"/>
          </a:xfrm>
          <a:prstGeom prst="rect">
            <a:avLst/>
          </a:prstGeom>
          <a:noFill/>
        </p:spPr>
        <p:txBody>
          <a:bodyPr wrap="square" rtlCol="0">
            <a:spAutoFit/>
          </a:bodyPr>
          <a:lstStyle/>
          <a:p>
            <a:pPr algn="ctr"/>
            <a:r>
              <a:rPr lang="en-US" altLang="zh-CN" sz="2000">
                <a:solidFill>
                  <a:srgbClr val="E14249"/>
                </a:solidFill>
                <a:latin typeface="Berlin Sans FB Demi" panose="020E0802020502020306" pitchFamily="34" charset="0"/>
              </a:rPr>
              <a:t>YOUR CORPORATE NAME GOES HERE</a:t>
            </a:r>
            <a:endParaRPr lang="zh-CN" altLang="en-US" sz="2000">
              <a:solidFill>
                <a:srgbClr val="E14249"/>
              </a:solidFill>
              <a:latin typeface="Berlin Sans FB Demi" panose="020E0802020502020306" pitchFamily="34" charset="0"/>
            </a:endParaRPr>
          </a:p>
        </p:txBody>
      </p:sp>
      <p:sp>
        <p:nvSpPr>
          <p:cNvPr id="835" name="矩形 834">
            <a:extLst>
              <a:ext uri="{FF2B5EF4-FFF2-40B4-BE49-F238E27FC236}">
                <a16:creationId xmlns:a16="http://schemas.microsoft.com/office/drawing/2014/main" xmlns="" id="{6068C877-2FF1-45EF-BA34-2A14F039CF0B}"/>
              </a:ext>
            </a:extLst>
          </p:cNvPr>
          <p:cNvSpPr/>
          <p:nvPr/>
        </p:nvSpPr>
        <p:spPr>
          <a:xfrm>
            <a:off x="0" y="901700"/>
            <a:ext cx="12192000" cy="2070100"/>
          </a:xfrm>
          <a:custGeom>
            <a:avLst/>
            <a:gdLst>
              <a:gd name="connsiteX0" fmla="*/ 0 w 12192000"/>
              <a:gd name="connsiteY0" fmla="*/ 0 h 2070100"/>
              <a:gd name="connsiteX1" fmla="*/ 677333 w 12192000"/>
              <a:gd name="connsiteY1" fmla="*/ 0 h 2070100"/>
              <a:gd name="connsiteX2" fmla="*/ 1232747 w 12192000"/>
              <a:gd name="connsiteY2" fmla="*/ 0 h 2070100"/>
              <a:gd name="connsiteX3" fmla="*/ 1788160 w 12192000"/>
              <a:gd name="connsiteY3" fmla="*/ 0 h 2070100"/>
              <a:gd name="connsiteX4" fmla="*/ 2465493 w 12192000"/>
              <a:gd name="connsiteY4" fmla="*/ 0 h 2070100"/>
              <a:gd name="connsiteX5" fmla="*/ 3264747 w 12192000"/>
              <a:gd name="connsiteY5" fmla="*/ 0 h 2070100"/>
              <a:gd name="connsiteX6" fmla="*/ 4064000 w 12192000"/>
              <a:gd name="connsiteY6" fmla="*/ 0 h 2070100"/>
              <a:gd name="connsiteX7" fmla="*/ 4863253 w 12192000"/>
              <a:gd name="connsiteY7" fmla="*/ 0 h 2070100"/>
              <a:gd name="connsiteX8" fmla="*/ 5784427 w 12192000"/>
              <a:gd name="connsiteY8" fmla="*/ 0 h 2070100"/>
              <a:gd name="connsiteX9" fmla="*/ 6461760 w 12192000"/>
              <a:gd name="connsiteY9" fmla="*/ 0 h 2070100"/>
              <a:gd name="connsiteX10" fmla="*/ 7261013 w 12192000"/>
              <a:gd name="connsiteY10" fmla="*/ 0 h 2070100"/>
              <a:gd name="connsiteX11" fmla="*/ 7938347 w 12192000"/>
              <a:gd name="connsiteY11" fmla="*/ 0 h 2070100"/>
              <a:gd name="connsiteX12" fmla="*/ 8615680 w 12192000"/>
              <a:gd name="connsiteY12" fmla="*/ 0 h 2070100"/>
              <a:gd name="connsiteX13" fmla="*/ 9293013 w 12192000"/>
              <a:gd name="connsiteY13" fmla="*/ 0 h 2070100"/>
              <a:gd name="connsiteX14" fmla="*/ 9604587 w 12192000"/>
              <a:gd name="connsiteY14" fmla="*/ 0 h 2070100"/>
              <a:gd name="connsiteX15" fmla="*/ 10403840 w 12192000"/>
              <a:gd name="connsiteY15" fmla="*/ 0 h 2070100"/>
              <a:gd name="connsiteX16" fmla="*/ 10715413 w 12192000"/>
              <a:gd name="connsiteY16" fmla="*/ 0 h 2070100"/>
              <a:gd name="connsiteX17" fmla="*/ 11392747 w 12192000"/>
              <a:gd name="connsiteY17" fmla="*/ 0 h 2070100"/>
              <a:gd name="connsiteX18" fmla="*/ 12192000 w 12192000"/>
              <a:gd name="connsiteY18" fmla="*/ 0 h 2070100"/>
              <a:gd name="connsiteX19" fmla="*/ 12192000 w 12192000"/>
              <a:gd name="connsiteY19" fmla="*/ 731435 h 2070100"/>
              <a:gd name="connsiteX20" fmla="*/ 12192000 w 12192000"/>
              <a:gd name="connsiteY20" fmla="*/ 1359366 h 2070100"/>
              <a:gd name="connsiteX21" fmla="*/ 12192000 w 12192000"/>
              <a:gd name="connsiteY21" fmla="*/ 2070100 h 2070100"/>
              <a:gd name="connsiteX22" fmla="*/ 11758507 w 12192000"/>
              <a:gd name="connsiteY22" fmla="*/ 2070100 h 2070100"/>
              <a:gd name="connsiteX23" fmla="*/ 11325013 w 12192000"/>
              <a:gd name="connsiteY23" fmla="*/ 2070100 h 2070100"/>
              <a:gd name="connsiteX24" fmla="*/ 10403840 w 12192000"/>
              <a:gd name="connsiteY24" fmla="*/ 2070100 h 2070100"/>
              <a:gd name="connsiteX25" fmla="*/ 9482667 w 12192000"/>
              <a:gd name="connsiteY25" fmla="*/ 2070100 h 2070100"/>
              <a:gd name="connsiteX26" fmla="*/ 8805333 w 12192000"/>
              <a:gd name="connsiteY26" fmla="*/ 2070100 h 2070100"/>
              <a:gd name="connsiteX27" fmla="*/ 7884160 w 12192000"/>
              <a:gd name="connsiteY27" fmla="*/ 2070100 h 2070100"/>
              <a:gd name="connsiteX28" fmla="*/ 7206827 w 12192000"/>
              <a:gd name="connsiteY28" fmla="*/ 2070100 h 2070100"/>
              <a:gd name="connsiteX29" fmla="*/ 6407573 w 12192000"/>
              <a:gd name="connsiteY29" fmla="*/ 2070100 h 2070100"/>
              <a:gd name="connsiteX30" fmla="*/ 6096000 w 12192000"/>
              <a:gd name="connsiteY30" fmla="*/ 2070100 h 2070100"/>
              <a:gd name="connsiteX31" fmla="*/ 5174827 w 12192000"/>
              <a:gd name="connsiteY31" fmla="*/ 2070100 h 2070100"/>
              <a:gd name="connsiteX32" fmla="*/ 4619413 w 12192000"/>
              <a:gd name="connsiteY32" fmla="*/ 2070100 h 2070100"/>
              <a:gd name="connsiteX33" fmla="*/ 3820160 w 12192000"/>
              <a:gd name="connsiteY33" fmla="*/ 2070100 h 2070100"/>
              <a:gd name="connsiteX34" fmla="*/ 3508587 w 12192000"/>
              <a:gd name="connsiteY34" fmla="*/ 2070100 h 2070100"/>
              <a:gd name="connsiteX35" fmla="*/ 2587413 w 12192000"/>
              <a:gd name="connsiteY35" fmla="*/ 2070100 h 2070100"/>
              <a:gd name="connsiteX36" fmla="*/ 2032000 w 12192000"/>
              <a:gd name="connsiteY36" fmla="*/ 2070100 h 2070100"/>
              <a:gd name="connsiteX37" fmla="*/ 1354667 w 12192000"/>
              <a:gd name="connsiteY37" fmla="*/ 2070100 h 2070100"/>
              <a:gd name="connsiteX38" fmla="*/ 921173 w 12192000"/>
              <a:gd name="connsiteY38" fmla="*/ 2070100 h 2070100"/>
              <a:gd name="connsiteX39" fmla="*/ 0 w 12192000"/>
              <a:gd name="connsiteY39" fmla="*/ 2070100 h 2070100"/>
              <a:gd name="connsiteX40" fmla="*/ 0 w 12192000"/>
              <a:gd name="connsiteY40" fmla="*/ 1338665 h 2070100"/>
              <a:gd name="connsiteX41" fmla="*/ 0 w 12192000"/>
              <a:gd name="connsiteY41" fmla="*/ 648631 h 2070100"/>
              <a:gd name="connsiteX42" fmla="*/ 0 w 12192000"/>
              <a:gd name="connsiteY42" fmla="*/ 0 h 207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2192000" h="2070100" fill="none" extrusionOk="0">
                <a:moveTo>
                  <a:pt x="0" y="0"/>
                </a:moveTo>
                <a:cubicBezTo>
                  <a:pt x="263354" y="29069"/>
                  <a:pt x="506474" y="9632"/>
                  <a:pt x="677333" y="0"/>
                </a:cubicBezTo>
                <a:cubicBezTo>
                  <a:pt x="848192" y="-9632"/>
                  <a:pt x="1117336" y="18625"/>
                  <a:pt x="1232747" y="0"/>
                </a:cubicBezTo>
                <a:cubicBezTo>
                  <a:pt x="1348158" y="-18625"/>
                  <a:pt x="1524691" y="16513"/>
                  <a:pt x="1788160" y="0"/>
                </a:cubicBezTo>
                <a:cubicBezTo>
                  <a:pt x="2051629" y="-16513"/>
                  <a:pt x="2227418" y="-18527"/>
                  <a:pt x="2465493" y="0"/>
                </a:cubicBezTo>
                <a:cubicBezTo>
                  <a:pt x="2703568" y="18527"/>
                  <a:pt x="3011601" y="16077"/>
                  <a:pt x="3264747" y="0"/>
                </a:cubicBezTo>
                <a:cubicBezTo>
                  <a:pt x="3517893" y="-16077"/>
                  <a:pt x="3715170" y="18716"/>
                  <a:pt x="4064000" y="0"/>
                </a:cubicBezTo>
                <a:cubicBezTo>
                  <a:pt x="4412830" y="-18716"/>
                  <a:pt x="4513514" y="-16046"/>
                  <a:pt x="4863253" y="0"/>
                </a:cubicBezTo>
                <a:cubicBezTo>
                  <a:pt x="5212992" y="16046"/>
                  <a:pt x="5452304" y="-22657"/>
                  <a:pt x="5784427" y="0"/>
                </a:cubicBezTo>
                <a:cubicBezTo>
                  <a:pt x="6116550" y="22657"/>
                  <a:pt x="6218528" y="-6950"/>
                  <a:pt x="6461760" y="0"/>
                </a:cubicBezTo>
                <a:cubicBezTo>
                  <a:pt x="6704992" y="6950"/>
                  <a:pt x="7028666" y="35623"/>
                  <a:pt x="7261013" y="0"/>
                </a:cubicBezTo>
                <a:cubicBezTo>
                  <a:pt x="7493360" y="-35623"/>
                  <a:pt x="7653880" y="4973"/>
                  <a:pt x="7938347" y="0"/>
                </a:cubicBezTo>
                <a:cubicBezTo>
                  <a:pt x="8222814" y="-4973"/>
                  <a:pt x="8382750" y="-30343"/>
                  <a:pt x="8615680" y="0"/>
                </a:cubicBezTo>
                <a:cubicBezTo>
                  <a:pt x="8848610" y="30343"/>
                  <a:pt x="8959448" y="-31014"/>
                  <a:pt x="9293013" y="0"/>
                </a:cubicBezTo>
                <a:cubicBezTo>
                  <a:pt x="9626578" y="31014"/>
                  <a:pt x="9524875" y="-2748"/>
                  <a:pt x="9604587" y="0"/>
                </a:cubicBezTo>
                <a:cubicBezTo>
                  <a:pt x="9684299" y="2748"/>
                  <a:pt x="10167453" y="6082"/>
                  <a:pt x="10403840" y="0"/>
                </a:cubicBezTo>
                <a:cubicBezTo>
                  <a:pt x="10640227" y="-6082"/>
                  <a:pt x="10563077" y="-3551"/>
                  <a:pt x="10715413" y="0"/>
                </a:cubicBezTo>
                <a:cubicBezTo>
                  <a:pt x="10867749" y="3551"/>
                  <a:pt x="11065648" y="9064"/>
                  <a:pt x="11392747" y="0"/>
                </a:cubicBezTo>
                <a:cubicBezTo>
                  <a:pt x="11719846" y="-9064"/>
                  <a:pt x="11796178" y="-21178"/>
                  <a:pt x="12192000" y="0"/>
                </a:cubicBezTo>
                <a:cubicBezTo>
                  <a:pt x="12173888" y="252959"/>
                  <a:pt x="12199837" y="536488"/>
                  <a:pt x="12192000" y="731435"/>
                </a:cubicBezTo>
                <a:cubicBezTo>
                  <a:pt x="12184163" y="926383"/>
                  <a:pt x="12188212" y="1197246"/>
                  <a:pt x="12192000" y="1359366"/>
                </a:cubicBezTo>
                <a:cubicBezTo>
                  <a:pt x="12195788" y="1521486"/>
                  <a:pt x="12223114" y="1902150"/>
                  <a:pt x="12192000" y="2070100"/>
                </a:cubicBezTo>
                <a:cubicBezTo>
                  <a:pt x="12097927" y="2085516"/>
                  <a:pt x="11845724" y="2053904"/>
                  <a:pt x="11758507" y="2070100"/>
                </a:cubicBezTo>
                <a:cubicBezTo>
                  <a:pt x="11671290" y="2086296"/>
                  <a:pt x="11459807" y="2081569"/>
                  <a:pt x="11325013" y="2070100"/>
                </a:cubicBezTo>
                <a:cubicBezTo>
                  <a:pt x="11190219" y="2058631"/>
                  <a:pt x="10798119" y="2060159"/>
                  <a:pt x="10403840" y="2070100"/>
                </a:cubicBezTo>
                <a:cubicBezTo>
                  <a:pt x="10009561" y="2080041"/>
                  <a:pt x="9887860" y="2072748"/>
                  <a:pt x="9482667" y="2070100"/>
                </a:cubicBezTo>
                <a:cubicBezTo>
                  <a:pt x="9077474" y="2067452"/>
                  <a:pt x="9098602" y="2073802"/>
                  <a:pt x="8805333" y="2070100"/>
                </a:cubicBezTo>
                <a:cubicBezTo>
                  <a:pt x="8512064" y="2066398"/>
                  <a:pt x="8115943" y="2026204"/>
                  <a:pt x="7884160" y="2070100"/>
                </a:cubicBezTo>
                <a:cubicBezTo>
                  <a:pt x="7652377" y="2113996"/>
                  <a:pt x="7518211" y="2065969"/>
                  <a:pt x="7206827" y="2070100"/>
                </a:cubicBezTo>
                <a:cubicBezTo>
                  <a:pt x="6895443" y="2074231"/>
                  <a:pt x="6705519" y="2099212"/>
                  <a:pt x="6407573" y="2070100"/>
                </a:cubicBezTo>
                <a:cubicBezTo>
                  <a:pt x="6109627" y="2040988"/>
                  <a:pt x="6191107" y="2074107"/>
                  <a:pt x="6096000" y="2070100"/>
                </a:cubicBezTo>
                <a:cubicBezTo>
                  <a:pt x="6000893" y="2066093"/>
                  <a:pt x="5440115" y="2050891"/>
                  <a:pt x="5174827" y="2070100"/>
                </a:cubicBezTo>
                <a:cubicBezTo>
                  <a:pt x="4909539" y="2089309"/>
                  <a:pt x="4774708" y="2083351"/>
                  <a:pt x="4619413" y="2070100"/>
                </a:cubicBezTo>
                <a:cubicBezTo>
                  <a:pt x="4464118" y="2056849"/>
                  <a:pt x="4074266" y="2063247"/>
                  <a:pt x="3820160" y="2070100"/>
                </a:cubicBezTo>
                <a:cubicBezTo>
                  <a:pt x="3566054" y="2076953"/>
                  <a:pt x="3587495" y="2074018"/>
                  <a:pt x="3508587" y="2070100"/>
                </a:cubicBezTo>
                <a:cubicBezTo>
                  <a:pt x="3429679" y="2066182"/>
                  <a:pt x="3024560" y="2043377"/>
                  <a:pt x="2587413" y="2070100"/>
                </a:cubicBezTo>
                <a:cubicBezTo>
                  <a:pt x="2150266" y="2096823"/>
                  <a:pt x="2280328" y="2094139"/>
                  <a:pt x="2032000" y="2070100"/>
                </a:cubicBezTo>
                <a:cubicBezTo>
                  <a:pt x="1783672" y="2046061"/>
                  <a:pt x="1617882" y="2050054"/>
                  <a:pt x="1354667" y="2070100"/>
                </a:cubicBezTo>
                <a:cubicBezTo>
                  <a:pt x="1091452" y="2090146"/>
                  <a:pt x="1039763" y="2061756"/>
                  <a:pt x="921173" y="2070100"/>
                </a:cubicBezTo>
                <a:cubicBezTo>
                  <a:pt x="802583" y="2078444"/>
                  <a:pt x="226354" y="2076633"/>
                  <a:pt x="0" y="2070100"/>
                </a:cubicBezTo>
                <a:cubicBezTo>
                  <a:pt x="-995" y="1879384"/>
                  <a:pt x="-25126" y="1603460"/>
                  <a:pt x="0" y="1338665"/>
                </a:cubicBezTo>
                <a:cubicBezTo>
                  <a:pt x="25126" y="1073870"/>
                  <a:pt x="-26869" y="893021"/>
                  <a:pt x="0" y="648631"/>
                </a:cubicBezTo>
                <a:cubicBezTo>
                  <a:pt x="26869" y="404241"/>
                  <a:pt x="-26741" y="230538"/>
                  <a:pt x="0" y="0"/>
                </a:cubicBezTo>
                <a:close/>
              </a:path>
              <a:path w="12192000" h="2070100"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07846" y="321724"/>
                  <a:pt x="12195582" y="445127"/>
                  <a:pt x="12192000" y="690033"/>
                </a:cubicBezTo>
                <a:cubicBezTo>
                  <a:pt x="12188418" y="934939"/>
                  <a:pt x="12219189" y="1066891"/>
                  <a:pt x="12192000" y="1400768"/>
                </a:cubicBezTo>
                <a:cubicBezTo>
                  <a:pt x="12164811" y="1734646"/>
                  <a:pt x="12211448" y="1899537"/>
                  <a:pt x="12192000" y="2070100"/>
                </a:cubicBezTo>
                <a:cubicBezTo>
                  <a:pt x="12080247" y="2068344"/>
                  <a:pt x="11937958" y="2059999"/>
                  <a:pt x="11758507" y="2070100"/>
                </a:cubicBezTo>
                <a:cubicBezTo>
                  <a:pt x="11579056" y="2080201"/>
                  <a:pt x="11351159" y="2054108"/>
                  <a:pt x="11081173" y="2070100"/>
                </a:cubicBezTo>
                <a:cubicBezTo>
                  <a:pt x="10811187" y="2086092"/>
                  <a:pt x="10790909" y="2080006"/>
                  <a:pt x="10647680" y="2070100"/>
                </a:cubicBezTo>
                <a:cubicBezTo>
                  <a:pt x="10504451" y="2060194"/>
                  <a:pt x="10134394" y="2066595"/>
                  <a:pt x="9970347" y="2070100"/>
                </a:cubicBezTo>
                <a:cubicBezTo>
                  <a:pt x="9806300" y="2073605"/>
                  <a:pt x="9803908" y="2081154"/>
                  <a:pt x="9658773" y="2070100"/>
                </a:cubicBezTo>
                <a:cubicBezTo>
                  <a:pt x="9513638" y="2059046"/>
                  <a:pt x="9464517" y="2080484"/>
                  <a:pt x="9347200" y="2070100"/>
                </a:cubicBezTo>
                <a:cubicBezTo>
                  <a:pt x="9229883" y="2059716"/>
                  <a:pt x="8815889" y="2096568"/>
                  <a:pt x="8669867" y="2070100"/>
                </a:cubicBezTo>
                <a:cubicBezTo>
                  <a:pt x="8523845" y="2043632"/>
                  <a:pt x="8370184" y="2052566"/>
                  <a:pt x="8236373" y="2070100"/>
                </a:cubicBezTo>
                <a:cubicBezTo>
                  <a:pt x="8102562" y="2087634"/>
                  <a:pt x="7661238" y="2061719"/>
                  <a:pt x="7437120" y="2070100"/>
                </a:cubicBezTo>
                <a:cubicBezTo>
                  <a:pt x="7213002" y="2078481"/>
                  <a:pt x="7116291" y="2078616"/>
                  <a:pt x="7003627" y="2070100"/>
                </a:cubicBezTo>
                <a:cubicBezTo>
                  <a:pt x="6890963" y="2061584"/>
                  <a:pt x="6502879" y="2103005"/>
                  <a:pt x="6204373" y="2070100"/>
                </a:cubicBezTo>
                <a:cubicBezTo>
                  <a:pt x="5905867" y="2037195"/>
                  <a:pt x="5988452" y="2058450"/>
                  <a:pt x="5892800" y="2070100"/>
                </a:cubicBezTo>
                <a:cubicBezTo>
                  <a:pt x="5797148" y="2081750"/>
                  <a:pt x="5476081" y="2068074"/>
                  <a:pt x="5093547" y="2070100"/>
                </a:cubicBezTo>
                <a:cubicBezTo>
                  <a:pt x="4711013" y="2072126"/>
                  <a:pt x="4841466" y="2085656"/>
                  <a:pt x="4660053" y="2070100"/>
                </a:cubicBezTo>
                <a:cubicBezTo>
                  <a:pt x="4478640" y="2054544"/>
                  <a:pt x="4456294" y="2078696"/>
                  <a:pt x="4348480" y="2070100"/>
                </a:cubicBezTo>
                <a:cubicBezTo>
                  <a:pt x="4240666" y="2061504"/>
                  <a:pt x="4066910" y="2065122"/>
                  <a:pt x="3914987" y="2070100"/>
                </a:cubicBezTo>
                <a:cubicBezTo>
                  <a:pt x="3763064" y="2075078"/>
                  <a:pt x="3301206" y="2080311"/>
                  <a:pt x="3115733" y="2070100"/>
                </a:cubicBezTo>
                <a:cubicBezTo>
                  <a:pt x="2930260" y="2059889"/>
                  <a:pt x="2870307" y="2063309"/>
                  <a:pt x="2682240" y="2070100"/>
                </a:cubicBezTo>
                <a:cubicBezTo>
                  <a:pt x="2494173" y="2076891"/>
                  <a:pt x="2487827" y="2069536"/>
                  <a:pt x="2370667" y="2070100"/>
                </a:cubicBezTo>
                <a:cubicBezTo>
                  <a:pt x="2253507" y="2070664"/>
                  <a:pt x="2096087" y="2067120"/>
                  <a:pt x="1937173" y="2070100"/>
                </a:cubicBezTo>
                <a:cubicBezTo>
                  <a:pt x="1778259" y="2073080"/>
                  <a:pt x="1609115" y="2077420"/>
                  <a:pt x="1381760" y="2070100"/>
                </a:cubicBezTo>
                <a:cubicBezTo>
                  <a:pt x="1154405" y="2062780"/>
                  <a:pt x="1022326" y="2071839"/>
                  <a:pt x="704427" y="2070100"/>
                </a:cubicBezTo>
                <a:cubicBezTo>
                  <a:pt x="386528" y="2068361"/>
                  <a:pt x="286074" y="2039940"/>
                  <a:pt x="0" y="2070100"/>
                </a:cubicBezTo>
                <a:cubicBezTo>
                  <a:pt x="32018" y="1776648"/>
                  <a:pt x="36137" y="1592689"/>
                  <a:pt x="0" y="1338665"/>
                </a:cubicBezTo>
                <a:cubicBezTo>
                  <a:pt x="-36137" y="1084641"/>
                  <a:pt x="33554" y="809905"/>
                  <a:pt x="0" y="648631"/>
                </a:cubicBezTo>
                <a:cubicBezTo>
                  <a:pt x="-33554" y="487357"/>
                  <a:pt x="-8176" y="150947"/>
                  <a:pt x="0" y="0"/>
                </a:cubicBezTo>
                <a:close/>
              </a:path>
            </a:pathLst>
          </a:custGeom>
          <a:blipFill dpi="0" rotWithShape="1">
            <a:blip r:embed="rId4"/>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7" name="文本框 836">
            <a:extLst>
              <a:ext uri="{FF2B5EF4-FFF2-40B4-BE49-F238E27FC236}">
                <a16:creationId xmlns:a16="http://schemas.microsoft.com/office/drawing/2014/main" xmlns="" id="{04EEFE38-AF51-40A7-9434-FF295667B04E}"/>
              </a:ext>
            </a:extLst>
          </p:cNvPr>
          <p:cNvSpPr txBox="1"/>
          <p:nvPr/>
        </p:nvSpPr>
        <p:spPr>
          <a:xfrm>
            <a:off x="1638300" y="1275031"/>
            <a:ext cx="8915400" cy="1323439"/>
          </a:xfrm>
          <a:prstGeom prst="rect">
            <a:avLst/>
          </a:prstGeom>
          <a:noFill/>
        </p:spPr>
        <p:txBody>
          <a:bodyPr wrap="square" rtlCol="0">
            <a:spAutoFit/>
          </a:bodyPr>
          <a:lstStyle/>
          <a:p>
            <a:pPr algn="dist"/>
            <a:r>
              <a:rPr lang="en-US" altLang="zh-CN" sz="8000">
                <a:solidFill>
                  <a:srgbClr val="F5F475"/>
                </a:solidFill>
                <a:latin typeface="Berlin Sans FB Demi" panose="020E0802020502020306" pitchFamily="34" charset="0"/>
              </a:rPr>
              <a:t>Crayon Shin-chan</a:t>
            </a:r>
            <a:endParaRPr lang="zh-CN" altLang="en-US" sz="8000">
              <a:solidFill>
                <a:srgbClr val="F5F475"/>
              </a:solidFill>
              <a:latin typeface="Berlin Sans FB Demi" panose="020E0802020502020306" pitchFamily="34" charset="0"/>
            </a:endParaRPr>
          </a:p>
        </p:txBody>
      </p:sp>
      <p:sp>
        <p:nvSpPr>
          <p:cNvPr id="839" name="矩形 838">
            <a:extLst>
              <a:ext uri="{FF2B5EF4-FFF2-40B4-BE49-F238E27FC236}">
                <a16:creationId xmlns:a16="http://schemas.microsoft.com/office/drawing/2014/main" xmlns="" id="{AEB5E84A-0CB2-4BA9-BB90-C4094E89BEBB}"/>
              </a:ext>
            </a:extLst>
          </p:cNvPr>
          <p:cNvSpPr/>
          <p:nvPr/>
        </p:nvSpPr>
        <p:spPr>
          <a:xfrm>
            <a:off x="0" y="6468011"/>
            <a:ext cx="12192000" cy="389989"/>
          </a:xfrm>
          <a:custGeom>
            <a:avLst/>
            <a:gdLst>
              <a:gd name="connsiteX0" fmla="*/ 0 w 12192000"/>
              <a:gd name="connsiteY0" fmla="*/ 0 h 389989"/>
              <a:gd name="connsiteX1" fmla="*/ 311573 w 12192000"/>
              <a:gd name="connsiteY1" fmla="*/ 0 h 389989"/>
              <a:gd name="connsiteX2" fmla="*/ 1232747 w 12192000"/>
              <a:gd name="connsiteY2" fmla="*/ 0 h 389989"/>
              <a:gd name="connsiteX3" fmla="*/ 1910080 w 12192000"/>
              <a:gd name="connsiteY3" fmla="*/ 0 h 389989"/>
              <a:gd name="connsiteX4" fmla="*/ 2221653 w 12192000"/>
              <a:gd name="connsiteY4" fmla="*/ 0 h 389989"/>
              <a:gd name="connsiteX5" fmla="*/ 2898987 w 12192000"/>
              <a:gd name="connsiteY5" fmla="*/ 0 h 389989"/>
              <a:gd name="connsiteX6" fmla="*/ 3820160 w 12192000"/>
              <a:gd name="connsiteY6" fmla="*/ 0 h 389989"/>
              <a:gd name="connsiteX7" fmla="*/ 4375573 w 12192000"/>
              <a:gd name="connsiteY7" fmla="*/ 0 h 389989"/>
              <a:gd name="connsiteX8" fmla="*/ 4930987 w 12192000"/>
              <a:gd name="connsiteY8" fmla="*/ 0 h 389989"/>
              <a:gd name="connsiteX9" fmla="*/ 5608320 w 12192000"/>
              <a:gd name="connsiteY9" fmla="*/ 0 h 389989"/>
              <a:gd name="connsiteX10" fmla="*/ 6407573 w 12192000"/>
              <a:gd name="connsiteY10" fmla="*/ 0 h 389989"/>
              <a:gd name="connsiteX11" fmla="*/ 7206827 w 12192000"/>
              <a:gd name="connsiteY11" fmla="*/ 0 h 389989"/>
              <a:gd name="connsiteX12" fmla="*/ 8006080 w 12192000"/>
              <a:gd name="connsiteY12" fmla="*/ 0 h 389989"/>
              <a:gd name="connsiteX13" fmla="*/ 8927253 w 12192000"/>
              <a:gd name="connsiteY13" fmla="*/ 0 h 389989"/>
              <a:gd name="connsiteX14" fmla="*/ 9604587 w 12192000"/>
              <a:gd name="connsiteY14" fmla="*/ 0 h 389989"/>
              <a:gd name="connsiteX15" fmla="*/ 10403840 w 12192000"/>
              <a:gd name="connsiteY15" fmla="*/ 0 h 389989"/>
              <a:gd name="connsiteX16" fmla="*/ 11081173 w 12192000"/>
              <a:gd name="connsiteY16" fmla="*/ 0 h 389989"/>
              <a:gd name="connsiteX17" fmla="*/ 12192000 w 12192000"/>
              <a:gd name="connsiteY17" fmla="*/ 0 h 389989"/>
              <a:gd name="connsiteX18" fmla="*/ 12192000 w 12192000"/>
              <a:gd name="connsiteY18" fmla="*/ 389989 h 389989"/>
              <a:gd name="connsiteX19" fmla="*/ 11270827 w 12192000"/>
              <a:gd name="connsiteY19" fmla="*/ 389989 h 389989"/>
              <a:gd name="connsiteX20" fmla="*/ 10715413 w 12192000"/>
              <a:gd name="connsiteY20" fmla="*/ 389989 h 389989"/>
              <a:gd name="connsiteX21" fmla="*/ 10160000 w 12192000"/>
              <a:gd name="connsiteY21" fmla="*/ 389989 h 389989"/>
              <a:gd name="connsiteX22" fmla="*/ 9604587 w 12192000"/>
              <a:gd name="connsiteY22" fmla="*/ 389989 h 389989"/>
              <a:gd name="connsiteX23" fmla="*/ 8805333 w 12192000"/>
              <a:gd name="connsiteY23" fmla="*/ 389989 h 389989"/>
              <a:gd name="connsiteX24" fmla="*/ 8128000 w 12192000"/>
              <a:gd name="connsiteY24" fmla="*/ 389989 h 389989"/>
              <a:gd name="connsiteX25" fmla="*/ 7816427 w 12192000"/>
              <a:gd name="connsiteY25" fmla="*/ 389989 h 389989"/>
              <a:gd name="connsiteX26" fmla="*/ 7261013 w 12192000"/>
              <a:gd name="connsiteY26" fmla="*/ 389989 h 389989"/>
              <a:gd name="connsiteX27" fmla="*/ 6461760 w 12192000"/>
              <a:gd name="connsiteY27" fmla="*/ 389989 h 389989"/>
              <a:gd name="connsiteX28" fmla="*/ 6028267 w 12192000"/>
              <a:gd name="connsiteY28" fmla="*/ 389989 h 389989"/>
              <a:gd name="connsiteX29" fmla="*/ 5107093 w 12192000"/>
              <a:gd name="connsiteY29" fmla="*/ 389989 h 389989"/>
              <a:gd name="connsiteX30" fmla="*/ 4185920 w 12192000"/>
              <a:gd name="connsiteY30" fmla="*/ 389989 h 389989"/>
              <a:gd name="connsiteX31" fmla="*/ 3508587 w 12192000"/>
              <a:gd name="connsiteY31" fmla="*/ 389989 h 389989"/>
              <a:gd name="connsiteX32" fmla="*/ 2587413 w 12192000"/>
              <a:gd name="connsiteY32" fmla="*/ 389989 h 389989"/>
              <a:gd name="connsiteX33" fmla="*/ 1910080 w 12192000"/>
              <a:gd name="connsiteY33" fmla="*/ 389989 h 389989"/>
              <a:gd name="connsiteX34" fmla="*/ 1110827 w 12192000"/>
              <a:gd name="connsiteY34" fmla="*/ 389989 h 389989"/>
              <a:gd name="connsiteX35" fmla="*/ 799253 w 12192000"/>
              <a:gd name="connsiteY35" fmla="*/ 389989 h 389989"/>
              <a:gd name="connsiteX36" fmla="*/ 0 w 12192000"/>
              <a:gd name="connsiteY36" fmla="*/ 389989 h 389989"/>
              <a:gd name="connsiteX37" fmla="*/ 0 w 12192000"/>
              <a:gd name="connsiteY37" fmla="*/ 0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192000" h="389989" fill="none" extrusionOk="0">
                <a:moveTo>
                  <a:pt x="0" y="0"/>
                </a:moveTo>
                <a:cubicBezTo>
                  <a:pt x="100166" y="4015"/>
                  <a:pt x="218899" y="-11321"/>
                  <a:pt x="311573" y="0"/>
                </a:cubicBezTo>
                <a:cubicBezTo>
                  <a:pt x="404247" y="11321"/>
                  <a:pt x="811646" y="-20642"/>
                  <a:pt x="1232747" y="0"/>
                </a:cubicBezTo>
                <a:cubicBezTo>
                  <a:pt x="1653848" y="20642"/>
                  <a:pt x="1625397" y="16271"/>
                  <a:pt x="1910080" y="0"/>
                </a:cubicBezTo>
                <a:cubicBezTo>
                  <a:pt x="2194763" y="-16271"/>
                  <a:pt x="2099864" y="-2376"/>
                  <a:pt x="2221653" y="0"/>
                </a:cubicBezTo>
                <a:cubicBezTo>
                  <a:pt x="2343442" y="2376"/>
                  <a:pt x="2660027" y="-29429"/>
                  <a:pt x="2898987" y="0"/>
                </a:cubicBezTo>
                <a:cubicBezTo>
                  <a:pt x="3137947" y="29429"/>
                  <a:pt x="3519776" y="18593"/>
                  <a:pt x="3820160" y="0"/>
                </a:cubicBezTo>
                <a:cubicBezTo>
                  <a:pt x="4120544" y="-18593"/>
                  <a:pt x="4100054" y="22845"/>
                  <a:pt x="4375573" y="0"/>
                </a:cubicBezTo>
                <a:cubicBezTo>
                  <a:pt x="4651092" y="-22845"/>
                  <a:pt x="4667185" y="8847"/>
                  <a:pt x="4930987" y="0"/>
                </a:cubicBezTo>
                <a:cubicBezTo>
                  <a:pt x="5194789" y="-8847"/>
                  <a:pt x="5370245" y="-18527"/>
                  <a:pt x="5608320" y="0"/>
                </a:cubicBezTo>
                <a:cubicBezTo>
                  <a:pt x="5846395" y="18527"/>
                  <a:pt x="6154714" y="18937"/>
                  <a:pt x="6407573" y="0"/>
                </a:cubicBezTo>
                <a:cubicBezTo>
                  <a:pt x="6660432" y="-18937"/>
                  <a:pt x="6856389" y="18406"/>
                  <a:pt x="7206827" y="0"/>
                </a:cubicBezTo>
                <a:cubicBezTo>
                  <a:pt x="7557265" y="-18406"/>
                  <a:pt x="7656341" y="-16046"/>
                  <a:pt x="8006080" y="0"/>
                </a:cubicBezTo>
                <a:cubicBezTo>
                  <a:pt x="8355819" y="16046"/>
                  <a:pt x="8597346" y="-22406"/>
                  <a:pt x="8927253" y="0"/>
                </a:cubicBezTo>
                <a:cubicBezTo>
                  <a:pt x="9257160" y="22406"/>
                  <a:pt x="9355771" y="-8057"/>
                  <a:pt x="9604587" y="0"/>
                </a:cubicBezTo>
                <a:cubicBezTo>
                  <a:pt x="9853403" y="8057"/>
                  <a:pt x="10171493" y="35623"/>
                  <a:pt x="10403840" y="0"/>
                </a:cubicBezTo>
                <a:cubicBezTo>
                  <a:pt x="10636187" y="-35623"/>
                  <a:pt x="10799426" y="8364"/>
                  <a:pt x="11081173" y="0"/>
                </a:cubicBezTo>
                <a:cubicBezTo>
                  <a:pt x="11362920" y="-8364"/>
                  <a:pt x="11743583" y="-38823"/>
                  <a:pt x="12192000" y="0"/>
                </a:cubicBezTo>
                <a:cubicBezTo>
                  <a:pt x="12204246" y="138174"/>
                  <a:pt x="12184449" y="254988"/>
                  <a:pt x="12192000" y="389989"/>
                </a:cubicBezTo>
                <a:cubicBezTo>
                  <a:pt x="12000377" y="406747"/>
                  <a:pt x="11545710" y="349612"/>
                  <a:pt x="11270827" y="389989"/>
                </a:cubicBezTo>
                <a:cubicBezTo>
                  <a:pt x="10995944" y="430366"/>
                  <a:pt x="10827603" y="386158"/>
                  <a:pt x="10715413" y="389989"/>
                </a:cubicBezTo>
                <a:cubicBezTo>
                  <a:pt x="10603223" y="393820"/>
                  <a:pt x="10348576" y="392418"/>
                  <a:pt x="10160000" y="389989"/>
                </a:cubicBezTo>
                <a:cubicBezTo>
                  <a:pt x="9971424" y="387560"/>
                  <a:pt x="9831093" y="381907"/>
                  <a:pt x="9604587" y="389989"/>
                </a:cubicBezTo>
                <a:cubicBezTo>
                  <a:pt x="9378081" y="398071"/>
                  <a:pt x="9141005" y="374685"/>
                  <a:pt x="8805333" y="389989"/>
                </a:cubicBezTo>
                <a:cubicBezTo>
                  <a:pt x="8469661" y="405293"/>
                  <a:pt x="8439515" y="372718"/>
                  <a:pt x="8128000" y="389989"/>
                </a:cubicBezTo>
                <a:cubicBezTo>
                  <a:pt x="7816485" y="407260"/>
                  <a:pt x="7903614" y="395022"/>
                  <a:pt x="7816427" y="389989"/>
                </a:cubicBezTo>
                <a:cubicBezTo>
                  <a:pt x="7729240" y="384956"/>
                  <a:pt x="7484379" y="368456"/>
                  <a:pt x="7261013" y="389989"/>
                </a:cubicBezTo>
                <a:cubicBezTo>
                  <a:pt x="7037647" y="411522"/>
                  <a:pt x="6820397" y="388074"/>
                  <a:pt x="6461760" y="389989"/>
                </a:cubicBezTo>
                <a:cubicBezTo>
                  <a:pt x="6103123" y="391904"/>
                  <a:pt x="6155983" y="396430"/>
                  <a:pt x="6028267" y="389989"/>
                </a:cubicBezTo>
                <a:cubicBezTo>
                  <a:pt x="5900551" y="383548"/>
                  <a:pt x="5504936" y="384315"/>
                  <a:pt x="5107093" y="389989"/>
                </a:cubicBezTo>
                <a:cubicBezTo>
                  <a:pt x="4709250" y="395663"/>
                  <a:pt x="4591113" y="392637"/>
                  <a:pt x="4185920" y="389989"/>
                </a:cubicBezTo>
                <a:cubicBezTo>
                  <a:pt x="3780727" y="387341"/>
                  <a:pt x="3796352" y="388102"/>
                  <a:pt x="3508587" y="389989"/>
                </a:cubicBezTo>
                <a:cubicBezTo>
                  <a:pt x="3220822" y="391876"/>
                  <a:pt x="2822612" y="350623"/>
                  <a:pt x="2587413" y="389989"/>
                </a:cubicBezTo>
                <a:cubicBezTo>
                  <a:pt x="2352214" y="429355"/>
                  <a:pt x="2221464" y="385858"/>
                  <a:pt x="1910080" y="389989"/>
                </a:cubicBezTo>
                <a:cubicBezTo>
                  <a:pt x="1598696" y="394120"/>
                  <a:pt x="1403595" y="418553"/>
                  <a:pt x="1110827" y="389989"/>
                </a:cubicBezTo>
                <a:cubicBezTo>
                  <a:pt x="818059" y="361425"/>
                  <a:pt x="901725" y="398526"/>
                  <a:pt x="799253" y="389989"/>
                </a:cubicBezTo>
                <a:cubicBezTo>
                  <a:pt x="696781" y="381452"/>
                  <a:pt x="266158" y="353649"/>
                  <a:pt x="0" y="389989"/>
                </a:cubicBezTo>
                <a:cubicBezTo>
                  <a:pt x="11998" y="198823"/>
                  <a:pt x="-13648" y="160323"/>
                  <a:pt x="0" y="0"/>
                </a:cubicBezTo>
                <a:close/>
              </a:path>
              <a:path w="12192000" h="389989"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11299" y="137647"/>
                  <a:pt x="12177924" y="240726"/>
                  <a:pt x="12192000" y="389989"/>
                </a:cubicBezTo>
                <a:cubicBezTo>
                  <a:pt x="12020805" y="420855"/>
                  <a:pt x="11594423" y="362145"/>
                  <a:pt x="11392747" y="389989"/>
                </a:cubicBezTo>
                <a:cubicBezTo>
                  <a:pt x="11191071" y="417833"/>
                  <a:pt x="11053915" y="407322"/>
                  <a:pt x="10959253" y="389989"/>
                </a:cubicBezTo>
                <a:cubicBezTo>
                  <a:pt x="10864591" y="372656"/>
                  <a:pt x="10369258" y="404314"/>
                  <a:pt x="10038080" y="389989"/>
                </a:cubicBezTo>
                <a:cubicBezTo>
                  <a:pt x="9706902" y="375664"/>
                  <a:pt x="9630385" y="373385"/>
                  <a:pt x="9360747" y="389989"/>
                </a:cubicBezTo>
                <a:cubicBezTo>
                  <a:pt x="9091109" y="406593"/>
                  <a:pt x="9076667" y="408806"/>
                  <a:pt x="8927253" y="389989"/>
                </a:cubicBezTo>
                <a:cubicBezTo>
                  <a:pt x="8777839" y="371172"/>
                  <a:pt x="8413967" y="386484"/>
                  <a:pt x="8249920" y="389989"/>
                </a:cubicBezTo>
                <a:cubicBezTo>
                  <a:pt x="8085873" y="393494"/>
                  <a:pt x="8075056" y="389786"/>
                  <a:pt x="7938347" y="389989"/>
                </a:cubicBezTo>
                <a:cubicBezTo>
                  <a:pt x="7801638" y="390192"/>
                  <a:pt x="7749777" y="405432"/>
                  <a:pt x="7626773" y="389989"/>
                </a:cubicBezTo>
                <a:cubicBezTo>
                  <a:pt x="7503769" y="374546"/>
                  <a:pt x="7095462" y="416457"/>
                  <a:pt x="6949440" y="389989"/>
                </a:cubicBezTo>
                <a:cubicBezTo>
                  <a:pt x="6803418" y="363521"/>
                  <a:pt x="6644725" y="371448"/>
                  <a:pt x="6515947" y="389989"/>
                </a:cubicBezTo>
                <a:cubicBezTo>
                  <a:pt x="6387169" y="408530"/>
                  <a:pt x="5941428" y="385484"/>
                  <a:pt x="5716693" y="389989"/>
                </a:cubicBezTo>
                <a:cubicBezTo>
                  <a:pt x="5491958" y="394494"/>
                  <a:pt x="5395864" y="398505"/>
                  <a:pt x="5283200" y="389989"/>
                </a:cubicBezTo>
                <a:cubicBezTo>
                  <a:pt x="5170536" y="381473"/>
                  <a:pt x="4782035" y="419836"/>
                  <a:pt x="4483947" y="389989"/>
                </a:cubicBezTo>
                <a:cubicBezTo>
                  <a:pt x="4185859" y="360142"/>
                  <a:pt x="4279449" y="389298"/>
                  <a:pt x="4172373" y="389989"/>
                </a:cubicBezTo>
                <a:cubicBezTo>
                  <a:pt x="4065297" y="390680"/>
                  <a:pt x="3755654" y="387963"/>
                  <a:pt x="3373120" y="389989"/>
                </a:cubicBezTo>
                <a:cubicBezTo>
                  <a:pt x="2990586" y="392015"/>
                  <a:pt x="3113127" y="396530"/>
                  <a:pt x="2939627" y="389989"/>
                </a:cubicBezTo>
                <a:cubicBezTo>
                  <a:pt x="2766127" y="383448"/>
                  <a:pt x="2746942" y="380077"/>
                  <a:pt x="2628053" y="389989"/>
                </a:cubicBezTo>
                <a:cubicBezTo>
                  <a:pt x="2509164" y="399901"/>
                  <a:pt x="2346483" y="385011"/>
                  <a:pt x="2194560" y="389989"/>
                </a:cubicBezTo>
                <a:cubicBezTo>
                  <a:pt x="2042637" y="394967"/>
                  <a:pt x="1580466" y="397510"/>
                  <a:pt x="1395307" y="389989"/>
                </a:cubicBezTo>
                <a:cubicBezTo>
                  <a:pt x="1210148" y="382468"/>
                  <a:pt x="1154769" y="385235"/>
                  <a:pt x="961813" y="389989"/>
                </a:cubicBezTo>
                <a:cubicBezTo>
                  <a:pt x="768857" y="394743"/>
                  <a:pt x="767400" y="389425"/>
                  <a:pt x="650240" y="389989"/>
                </a:cubicBezTo>
                <a:cubicBezTo>
                  <a:pt x="533080" y="390553"/>
                  <a:pt x="316546" y="370371"/>
                  <a:pt x="0" y="389989"/>
                </a:cubicBezTo>
                <a:cubicBezTo>
                  <a:pt x="5238" y="261189"/>
                  <a:pt x="2374" y="174602"/>
                  <a:pt x="0" y="0"/>
                </a:cubicBezTo>
                <a:close/>
              </a:path>
            </a:pathLst>
          </a:custGeom>
          <a:blipFill dpi="0" rotWithShape="1">
            <a:blip r:embed="rId4"/>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41" name="图片 840">
            <a:extLst>
              <a:ext uri="{FF2B5EF4-FFF2-40B4-BE49-F238E27FC236}">
                <a16:creationId xmlns:a16="http://schemas.microsoft.com/office/drawing/2014/main" xmlns="" id="{FF303CEE-6B96-4FBB-B9D7-CE0F46840B8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137792" y="1275031"/>
            <a:ext cx="831815" cy="828000"/>
          </a:xfrm>
          <a:prstGeom prst="rect">
            <a:avLst/>
          </a:prstGeom>
        </p:spPr>
      </p:pic>
      <p:sp>
        <p:nvSpPr>
          <p:cNvPr id="853" name="文本框 852">
            <a:extLst>
              <a:ext uri="{FF2B5EF4-FFF2-40B4-BE49-F238E27FC236}">
                <a16:creationId xmlns:a16="http://schemas.microsoft.com/office/drawing/2014/main" xmlns="" id="{4162C05A-9331-44B9-BA03-0374A65DE50B}"/>
              </a:ext>
            </a:extLst>
          </p:cNvPr>
          <p:cNvSpPr txBox="1"/>
          <p:nvPr/>
        </p:nvSpPr>
        <p:spPr>
          <a:xfrm>
            <a:off x="711200" y="6524506"/>
            <a:ext cx="10769600" cy="276999"/>
          </a:xfrm>
          <a:prstGeom prst="rect">
            <a:avLst/>
          </a:prstGeom>
          <a:noFill/>
        </p:spPr>
        <p:txBody>
          <a:bodyPr wrap="square" rtlCol="0">
            <a:spAutoFit/>
          </a:bodyPr>
          <a:lstStyle/>
          <a:p>
            <a:pPr algn="ctr"/>
            <a:r>
              <a:rPr lang="en-US" altLang="zh-CN" sz="1200" b="1">
                <a:solidFill>
                  <a:srgbClr val="F5F475"/>
                </a:solidFill>
              </a:rPr>
              <a:t>pellentesque habitant morbi tristique senectus et netus et malesuada fames ac turpis egestas proin pharetra nonummy pede</a:t>
            </a:r>
          </a:p>
        </p:txBody>
      </p:sp>
      <p:sp>
        <p:nvSpPr>
          <p:cNvPr id="855" name="文本框 854">
            <a:extLst>
              <a:ext uri="{FF2B5EF4-FFF2-40B4-BE49-F238E27FC236}">
                <a16:creationId xmlns:a16="http://schemas.microsoft.com/office/drawing/2014/main" xmlns="" id="{1A318110-F4DC-46AE-8D4C-B0ECB09EB557}"/>
              </a:ext>
            </a:extLst>
          </p:cNvPr>
          <p:cNvSpPr txBox="1"/>
          <p:nvPr/>
        </p:nvSpPr>
        <p:spPr>
          <a:xfrm>
            <a:off x="1975534" y="4461720"/>
            <a:ext cx="8240932" cy="1675330"/>
          </a:xfrm>
          <a:prstGeom prst="rect">
            <a:avLst/>
          </a:prstGeom>
          <a:noFill/>
        </p:spPr>
        <p:txBody>
          <a:bodyPr wrap="square" rtlCol="0">
            <a:spAutoFit/>
          </a:bodyPr>
          <a:lstStyle/>
          <a:p>
            <a:pPr algn="ctr">
              <a:lnSpc>
                <a:spcPct val="150000"/>
              </a:lnSpc>
            </a:pPr>
            <a:r>
              <a:rPr lang="en-US" altLang="zh-CN" sz="1400" b="1">
                <a:solidFill>
                  <a:srgbClr val="E14249"/>
                </a:solidFill>
              </a:rPr>
              <a:t>Lorem ipsum dolor sit amet, consectetuer adipiscing elit. Maecenas porttitor congue massa. Fusce posuere, magna sed pulvinar ultricies, purus lectus malesuada libero,</a:t>
            </a:r>
          </a:p>
          <a:p>
            <a:pPr algn="ctr">
              <a:lnSpc>
                <a:spcPct val="150000"/>
              </a:lnSpc>
            </a:pPr>
            <a:endParaRPr lang="en-US" altLang="zh-CN" sz="1400" b="1">
              <a:solidFill>
                <a:srgbClr val="E14249"/>
              </a:solidFill>
            </a:endParaRPr>
          </a:p>
          <a:p>
            <a:pPr algn="ctr">
              <a:lnSpc>
                <a:spcPct val="150000"/>
              </a:lnSpc>
            </a:pPr>
            <a:r>
              <a:rPr lang="en-US" altLang="zh-CN" sz="1400" b="1">
                <a:solidFill>
                  <a:srgbClr val="E14249"/>
                </a:solidFill>
              </a:rPr>
              <a:t>Fusce est. Vivamus a tellus. Pellentesque habitant morbi tristique senectus et netus et malesuada fames ac turpis egestas. Proin pharetra nonummy pede.</a:t>
            </a:r>
          </a:p>
        </p:txBody>
      </p:sp>
      <p:pic>
        <p:nvPicPr>
          <p:cNvPr id="857" name="图片 856" descr="卡通人物&#10;&#10;描述已自动生成">
            <a:extLst>
              <a:ext uri="{FF2B5EF4-FFF2-40B4-BE49-F238E27FC236}">
                <a16:creationId xmlns:a16="http://schemas.microsoft.com/office/drawing/2014/main" xmlns="" id="{F8A66168-553F-44A0-A0BE-0B4C0BC8649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50284" y="3302760"/>
            <a:ext cx="656151" cy="828000"/>
          </a:xfrm>
          <a:prstGeom prst="rect">
            <a:avLst/>
          </a:prstGeom>
        </p:spPr>
      </p:pic>
      <p:pic>
        <p:nvPicPr>
          <p:cNvPr id="859" name="图片 858" descr="图片包含 游戏机, 画&#10;&#10;描述已自动生成">
            <a:extLst>
              <a:ext uri="{FF2B5EF4-FFF2-40B4-BE49-F238E27FC236}">
                <a16:creationId xmlns:a16="http://schemas.microsoft.com/office/drawing/2014/main" xmlns="" id="{4D40C24D-9599-4720-BDAC-7C8C8CB877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68415" y="3302760"/>
            <a:ext cx="624906" cy="828000"/>
          </a:xfrm>
          <a:prstGeom prst="rect">
            <a:avLst/>
          </a:prstGeom>
        </p:spPr>
      </p:pic>
      <p:pic>
        <p:nvPicPr>
          <p:cNvPr id="861" name="图片 860" descr="图片包含 游戏机, 画&#10;&#10;描述已自动生成">
            <a:extLst>
              <a:ext uri="{FF2B5EF4-FFF2-40B4-BE49-F238E27FC236}">
                <a16:creationId xmlns:a16="http://schemas.microsoft.com/office/drawing/2014/main" xmlns="" id="{BD7062E7-9498-4348-A657-104B4A45532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55230" y="3302760"/>
            <a:ext cx="910801" cy="828000"/>
          </a:xfrm>
          <a:prstGeom prst="rect">
            <a:avLst/>
          </a:prstGeom>
        </p:spPr>
      </p:pic>
      <p:pic>
        <p:nvPicPr>
          <p:cNvPr id="863" name="图片 862" descr="卡通人物&#10;&#10;描述已自动生成">
            <a:extLst>
              <a:ext uri="{FF2B5EF4-FFF2-40B4-BE49-F238E27FC236}">
                <a16:creationId xmlns:a16="http://schemas.microsoft.com/office/drawing/2014/main" xmlns="" id="{BD515B57-B67D-4D2D-8D43-873150F6FA6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930806" y="3302760"/>
            <a:ext cx="617094" cy="828000"/>
          </a:xfrm>
          <a:prstGeom prst="rect">
            <a:avLst/>
          </a:prstGeom>
        </p:spPr>
      </p:pic>
      <p:pic>
        <p:nvPicPr>
          <p:cNvPr id="865" name="图片 864" descr="图片包含 游戏机, 画&#10;&#10;描述已自动生成">
            <a:extLst>
              <a:ext uri="{FF2B5EF4-FFF2-40B4-BE49-F238E27FC236}">
                <a16:creationId xmlns:a16="http://schemas.microsoft.com/office/drawing/2014/main" xmlns="" id="{72D569A2-7E41-4267-8D02-B3EAF27F9C3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08819" y="3302760"/>
            <a:ext cx="596160" cy="828000"/>
          </a:xfrm>
          <a:prstGeom prst="rect">
            <a:avLst/>
          </a:prstGeom>
        </p:spPr>
      </p:pic>
      <p:pic>
        <p:nvPicPr>
          <p:cNvPr id="867" name="图片 866" descr="图片包含 游戏机, 画&#10;&#10;描述已自动生成">
            <a:extLst>
              <a:ext uri="{FF2B5EF4-FFF2-40B4-BE49-F238E27FC236}">
                <a16:creationId xmlns:a16="http://schemas.microsoft.com/office/drawing/2014/main" xmlns="" id="{FFC8E9B2-50B5-41E0-BA1D-1FB8B2C3F51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7189" y="3302760"/>
            <a:ext cx="575657" cy="828000"/>
          </a:xfrm>
          <a:prstGeom prst="rect">
            <a:avLst/>
          </a:prstGeom>
        </p:spPr>
      </p:pic>
      <p:pic>
        <p:nvPicPr>
          <p:cNvPr id="869" name="图片 868" descr="卡通画&#10;&#10;描述已自动生成">
            <a:extLst>
              <a:ext uri="{FF2B5EF4-FFF2-40B4-BE49-F238E27FC236}">
                <a16:creationId xmlns:a16="http://schemas.microsoft.com/office/drawing/2014/main" xmlns="" id="{1C227FAA-33CD-48F4-81CC-A46C23BEF5C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836773" y="3302760"/>
            <a:ext cx="578038" cy="828000"/>
          </a:xfrm>
          <a:prstGeom prst="rect">
            <a:avLst/>
          </a:prstGeom>
        </p:spPr>
      </p:pic>
      <p:pic>
        <p:nvPicPr>
          <p:cNvPr id="871" name="图片 870" descr="图片包含 游戏机, 画&#10;&#10;描述已自动生成">
            <a:extLst>
              <a:ext uri="{FF2B5EF4-FFF2-40B4-BE49-F238E27FC236}">
                <a16:creationId xmlns:a16="http://schemas.microsoft.com/office/drawing/2014/main" xmlns="" id="{BE6CD014-D3C0-472D-B4D2-68D31B41BC9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607363" y="3302760"/>
            <a:ext cx="627029" cy="828000"/>
          </a:xfrm>
          <a:prstGeom prst="rect">
            <a:avLst/>
          </a:prstGeom>
        </p:spPr>
      </p:pic>
      <p:pic>
        <p:nvPicPr>
          <p:cNvPr id="873" name="图片 872" descr="卡通画&#10;&#10;描述已自动生成">
            <a:extLst>
              <a:ext uri="{FF2B5EF4-FFF2-40B4-BE49-F238E27FC236}">
                <a16:creationId xmlns:a16="http://schemas.microsoft.com/office/drawing/2014/main" xmlns="" id="{14EC3E6C-56BB-4D40-AAE5-21CAC84DB51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flipH="1">
            <a:off x="4695705" y="3302760"/>
            <a:ext cx="632717" cy="828000"/>
          </a:xfrm>
          <a:prstGeom prst="rect">
            <a:avLst/>
          </a:prstGeom>
        </p:spPr>
      </p:pic>
      <p:pic>
        <p:nvPicPr>
          <p:cNvPr id="879" name="图片 878" descr="卡通人物&#10;&#10;描述已自动生成">
            <a:extLst>
              <a:ext uri="{FF2B5EF4-FFF2-40B4-BE49-F238E27FC236}">
                <a16:creationId xmlns:a16="http://schemas.microsoft.com/office/drawing/2014/main" xmlns="" id="{5E0D65B3-36F5-4DD6-803C-6A0DCF44289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520873" y="337186"/>
            <a:ext cx="909322" cy="828001"/>
          </a:xfrm>
          <a:prstGeom prst="rect">
            <a:avLst/>
          </a:prstGeom>
        </p:spPr>
      </p:pic>
      <p:pic>
        <p:nvPicPr>
          <p:cNvPr id="885" name="图片 884" descr="图片包含 游戏机, 画&#10;&#10;描述已自动生成">
            <a:extLst>
              <a:ext uri="{FF2B5EF4-FFF2-40B4-BE49-F238E27FC236}">
                <a16:creationId xmlns:a16="http://schemas.microsoft.com/office/drawing/2014/main" xmlns="" id="{E38C7248-6306-4F54-BEA6-E27A2501A3D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921683" y="5999026"/>
            <a:ext cx="862326" cy="720000"/>
          </a:xfrm>
          <a:prstGeom prst="rect">
            <a:avLst/>
          </a:prstGeom>
        </p:spPr>
      </p:pic>
    </p:spTree>
    <p:extLst>
      <p:ext uri="{BB962C8B-B14F-4D97-AF65-F5344CB8AC3E}">
        <p14:creationId xmlns:p14="http://schemas.microsoft.com/office/powerpoint/2010/main" val="3720685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8" name="矩形 887">
            <a:extLst>
              <a:ext uri="{FF2B5EF4-FFF2-40B4-BE49-F238E27FC236}">
                <a16:creationId xmlns:a16="http://schemas.microsoft.com/office/drawing/2014/main" xmlns="" id="{B04C1CFA-C0AE-4866-93D0-C8FE1A4E893D}"/>
              </a:ext>
            </a:extLst>
          </p:cNvPr>
          <p:cNvSpPr/>
          <p:nvPr/>
        </p:nvSpPr>
        <p:spPr>
          <a:xfrm>
            <a:off x="0" y="0"/>
            <a:ext cx="12192000" cy="6858000"/>
          </a:xfrm>
          <a:prstGeom prst="rect">
            <a:avLst/>
          </a:prstGeom>
          <a:solidFill>
            <a:srgbClr val="F5F4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87" name="图片 886" descr="图片包含 游戏机, 画&#10;&#10;描述已自动生成">
            <a:extLst>
              <a:ext uri="{FF2B5EF4-FFF2-40B4-BE49-F238E27FC236}">
                <a16:creationId xmlns:a16="http://schemas.microsoft.com/office/drawing/2014/main" xmlns="" id="{61CD17D2-EFF4-48A9-A24C-5E0120FAE0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72270" y="5388011"/>
            <a:ext cx="913847" cy="1080000"/>
          </a:xfrm>
          <a:prstGeom prst="rect">
            <a:avLst/>
          </a:prstGeom>
        </p:spPr>
      </p:pic>
      <p:sp>
        <p:nvSpPr>
          <p:cNvPr id="3" name="矩形 2">
            <a:extLst>
              <a:ext uri="{FF2B5EF4-FFF2-40B4-BE49-F238E27FC236}">
                <a16:creationId xmlns:a16="http://schemas.microsoft.com/office/drawing/2014/main" xmlns="" id="{649D0254-F65A-4B5B-9EC7-FD0F2CE318EF}"/>
              </a:ext>
            </a:extLst>
          </p:cNvPr>
          <p:cNvSpPr/>
          <p:nvPr/>
        </p:nvSpPr>
        <p:spPr>
          <a:xfrm>
            <a:off x="0" y="0"/>
            <a:ext cx="12192000" cy="901700"/>
          </a:xfrm>
          <a:custGeom>
            <a:avLst/>
            <a:gdLst>
              <a:gd name="connsiteX0" fmla="*/ 0 w 12192000"/>
              <a:gd name="connsiteY0" fmla="*/ 0 h 901700"/>
              <a:gd name="connsiteX1" fmla="*/ 677333 w 12192000"/>
              <a:gd name="connsiteY1" fmla="*/ 0 h 901700"/>
              <a:gd name="connsiteX2" fmla="*/ 1354667 w 12192000"/>
              <a:gd name="connsiteY2" fmla="*/ 0 h 901700"/>
              <a:gd name="connsiteX3" fmla="*/ 2275840 w 12192000"/>
              <a:gd name="connsiteY3" fmla="*/ 0 h 901700"/>
              <a:gd name="connsiteX4" fmla="*/ 2831253 w 12192000"/>
              <a:gd name="connsiteY4" fmla="*/ 0 h 901700"/>
              <a:gd name="connsiteX5" fmla="*/ 3386667 w 12192000"/>
              <a:gd name="connsiteY5" fmla="*/ 0 h 901700"/>
              <a:gd name="connsiteX6" fmla="*/ 4064000 w 12192000"/>
              <a:gd name="connsiteY6" fmla="*/ 0 h 901700"/>
              <a:gd name="connsiteX7" fmla="*/ 4863253 w 12192000"/>
              <a:gd name="connsiteY7" fmla="*/ 0 h 901700"/>
              <a:gd name="connsiteX8" fmla="*/ 5662507 w 12192000"/>
              <a:gd name="connsiteY8" fmla="*/ 0 h 901700"/>
              <a:gd name="connsiteX9" fmla="*/ 6461760 w 12192000"/>
              <a:gd name="connsiteY9" fmla="*/ 0 h 901700"/>
              <a:gd name="connsiteX10" fmla="*/ 7382933 w 12192000"/>
              <a:gd name="connsiteY10" fmla="*/ 0 h 901700"/>
              <a:gd name="connsiteX11" fmla="*/ 8060267 w 12192000"/>
              <a:gd name="connsiteY11" fmla="*/ 0 h 901700"/>
              <a:gd name="connsiteX12" fmla="*/ 8859520 w 12192000"/>
              <a:gd name="connsiteY12" fmla="*/ 0 h 901700"/>
              <a:gd name="connsiteX13" fmla="*/ 9536853 w 12192000"/>
              <a:gd name="connsiteY13" fmla="*/ 0 h 901700"/>
              <a:gd name="connsiteX14" fmla="*/ 10214187 w 12192000"/>
              <a:gd name="connsiteY14" fmla="*/ 0 h 901700"/>
              <a:gd name="connsiteX15" fmla="*/ 10891520 w 12192000"/>
              <a:gd name="connsiteY15" fmla="*/ 0 h 901700"/>
              <a:gd name="connsiteX16" fmla="*/ 11203093 w 12192000"/>
              <a:gd name="connsiteY16" fmla="*/ 0 h 901700"/>
              <a:gd name="connsiteX17" fmla="*/ 12192000 w 12192000"/>
              <a:gd name="connsiteY17" fmla="*/ 0 h 901700"/>
              <a:gd name="connsiteX18" fmla="*/ 12192000 w 12192000"/>
              <a:gd name="connsiteY18" fmla="*/ 423799 h 901700"/>
              <a:gd name="connsiteX19" fmla="*/ 12192000 w 12192000"/>
              <a:gd name="connsiteY19" fmla="*/ 901700 h 901700"/>
              <a:gd name="connsiteX20" fmla="*/ 11636587 w 12192000"/>
              <a:gd name="connsiteY20" fmla="*/ 901700 h 901700"/>
              <a:gd name="connsiteX21" fmla="*/ 10959253 w 12192000"/>
              <a:gd name="connsiteY21" fmla="*/ 901700 h 901700"/>
              <a:gd name="connsiteX22" fmla="*/ 10647680 w 12192000"/>
              <a:gd name="connsiteY22" fmla="*/ 901700 h 901700"/>
              <a:gd name="connsiteX23" fmla="*/ 10092267 w 12192000"/>
              <a:gd name="connsiteY23" fmla="*/ 901700 h 901700"/>
              <a:gd name="connsiteX24" fmla="*/ 9293013 w 12192000"/>
              <a:gd name="connsiteY24" fmla="*/ 901700 h 901700"/>
              <a:gd name="connsiteX25" fmla="*/ 8859520 w 12192000"/>
              <a:gd name="connsiteY25" fmla="*/ 901700 h 901700"/>
              <a:gd name="connsiteX26" fmla="*/ 7938347 w 12192000"/>
              <a:gd name="connsiteY26" fmla="*/ 901700 h 901700"/>
              <a:gd name="connsiteX27" fmla="*/ 7017173 w 12192000"/>
              <a:gd name="connsiteY27" fmla="*/ 901700 h 901700"/>
              <a:gd name="connsiteX28" fmla="*/ 6339840 w 12192000"/>
              <a:gd name="connsiteY28" fmla="*/ 901700 h 901700"/>
              <a:gd name="connsiteX29" fmla="*/ 5418667 w 12192000"/>
              <a:gd name="connsiteY29" fmla="*/ 901700 h 901700"/>
              <a:gd name="connsiteX30" fmla="*/ 4741333 w 12192000"/>
              <a:gd name="connsiteY30" fmla="*/ 901700 h 901700"/>
              <a:gd name="connsiteX31" fmla="*/ 3942080 w 12192000"/>
              <a:gd name="connsiteY31" fmla="*/ 901700 h 901700"/>
              <a:gd name="connsiteX32" fmla="*/ 3630507 w 12192000"/>
              <a:gd name="connsiteY32" fmla="*/ 901700 h 901700"/>
              <a:gd name="connsiteX33" fmla="*/ 2709333 w 12192000"/>
              <a:gd name="connsiteY33" fmla="*/ 901700 h 901700"/>
              <a:gd name="connsiteX34" fmla="*/ 2153920 w 12192000"/>
              <a:gd name="connsiteY34" fmla="*/ 901700 h 901700"/>
              <a:gd name="connsiteX35" fmla="*/ 1354667 w 12192000"/>
              <a:gd name="connsiteY35" fmla="*/ 901700 h 901700"/>
              <a:gd name="connsiteX36" fmla="*/ 1043093 w 12192000"/>
              <a:gd name="connsiteY36" fmla="*/ 901700 h 901700"/>
              <a:gd name="connsiteX37" fmla="*/ 0 w 12192000"/>
              <a:gd name="connsiteY37" fmla="*/ 901700 h 901700"/>
              <a:gd name="connsiteX38" fmla="*/ 0 w 12192000"/>
              <a:gd name="connsiteY38" fmla="*/ 459867 h 901700"/>
              <a:gd name="connsiteX39" fmla="*/ 0 w 12192000"/>
              <a:gd name="connsiteY39" fmla="*/ 0 h 90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2192000" h="901700" fill="none" extrusionOk="0">
                <a:moveTo>
                  <a:pt x="0" y="0"/>
                </a:moveTo>
                <a:cubicBezTo>
                  <a:pt x="315639" y="26425"/>
                  <a:pt x="373807" y="13192"/>
                  <a:pt x="677333" y="0"/>
                </a:cubicBezTo>
                <a:cubicBezTo>
                  <a:pt x="980859" y="-13192"/>
                  <a:pt x="1115707" y="-29429"/>
                  <a:pt x="1354667" y="0"/>
                </a:cubicBezTo>
                <a:cubicBezTo>
                  <a:pt x="1593627" y="29429"/>
                  <a:pt x="1975456" y="18593"/>
                  <a:pt x="2275840" y="0"/>
                </a:cubicBezTo>
                <a:cubicBezTo>
                  <a:pt x="2576224" y="-18593"/>
                  <a:pt x="2555734" y="22845"/>
                  <a:pt x="2831253" y="0"/>
                </a:cubicBezTo>
                <a:cubicBezTo>
                  <a:pt x="3106772" y="-22845"/>
                  <a:pt x="3122865" y="8847"/>
                  <a:pt x="3386667" y="0"/>
                </a:cubicBezTo>
                <a:cubicBezTo>
                  <a:pt x="3650469" y="-8847"/>
                  <a:pt x="3825925" y="-18527"/>
                  <a:pt x="4064000" y="0"/>
                </a:cubicBezTo>
                <a:cubicBezTo>
                  <a:pt x="4302075" y="18527"/>
                  <a:pt x="4610394" y="18937"/>
                  <a:pt x="4863253" y="0"/>
                </a:cubicBezTo>
                <a:cubicBezTo>
                  <a:pt x="5116112" y="-18937"/>
                  <a:pt x="5312069" y="18406"/>
                  <a:pt x="5662507" y="0"/>
                </a:cubicBezTo>
                <a:cubicBezTo>
                  <a:pt x="6012945" y="-18406"/>
                  <a:pt x="6112021" y="-16046"/>
                  <a:pt x="6461760" y="0"/>
                </a:cubicBezTo>
                <a:cubicBezTo>
                  <a:pt x="6811499" y="16046"/>
                  <a:pt x="7053026" y="-22406"/>
                  <a:pt x="7382933" y="0"/>
                </a:cubicBezTo>
                <a:cubicBezTo>
                  <a:pt x="7712840" y="22406"/>
                  <a:pt x="7811451" y="-8057"/>
                  <a:pt x="8060267" y="0"/>
                </a:cubicBezTo>
                <a:cubicBezTo>
                  <a:pt x="8309083" y="8057"/>
                  <a:pt x="8627173" y="35623"/>
                  <a:pt x="8859520" y="0"/>
                </a:cubicBezTo>
                <a:cubicBezTo>
                  <a:pt x="9091867" y="-35623"/>
                  <a:pt x="9255106" y="8364"/>
                  <a:pt x="9536853" y="0"/>
                </a:cubicBezTo>
                <a:cubicBezTo>
                  <a:pt x="9818600" y="-8364"/>
                  <a:pt x="9979608" y="31685"/>
                  <a:pt x="10214187" y="0"/>
                </a:cubicBezTo>
                <a:cubicBezTo>
                  <a:pt x="10448766" y="-31685"/>
                  <a:pt x="10557955" y="-31014"/>
                  <a:pt x="10891520" y="0"/>
                </a:cubicBezTo>
                <a:cubicBezTo>
                  <a:pt x="11225085" y="31014"/>
                  <a:pt x="11127156" y="6403"/>
                  <a:pt x="11203093" y="0"/>
                </a:cubicBezTo>
                <a:cubicBezTo>
                  <a:pt x="11279030" y="-6403"/>
                  <a:pt x="11873161" y="-42696"/>
                  <a:pt x="12192000" y="0"/>
                </a:cubicBezTo>
                <a:cubicBezTo>
                  <a:pt x="12178380" y="162251"/>
                  <a:pt x="12200954" y="299726"/>
                  <a:pt x="12192000" y="423799"/>
                </a:cubicBezTo>
                <a:cubicBezTo>
                  <a:pt x="12183046" y="547872"/>
                  <a:pt x="12187459" y="789343"/>
                  <a:pt x="12192000" y="901700"/>
                </a:cubicBezTo>
                <a:cubicBezTo>
                  <a:pt x="11937589" y="904670"/>
                  <a:pt x="11834744" y="893048"/>
                  <a:pt x="11636587" y="901700"/>
                </a:cubicBezTo>
                <a:cubicBezTo>
                  <a:pt x="11438430" y="910352"/>
                  <a:pt x="11276539" y="887148"/>
                  <a:pt x="10959253" y="901700"/>
                </a:cubicBezTo>
                <a:cubicBezTo>
                  <a:pt x="10641967" y="916252"/>
                  <a:pt x="10734867" y="906733"/>
                  <a:pt x="10647680" y="901700"/>
                </a:cubicBezTo>
                <a:cubicBezTo>
                  <a:pt x="10560493" y="896667"/>
                  <a:pt x="10309425" y="876350"/>
                  <a:pt x="10092267" y="901700"/>
                </a:cubicBezTo>
                <a:cubicBezTo>
                  <a:pt x="9875109" y="927050"/>
                  <a:pt x="9655205" y="899987"/>
                  <a:pt x="9293013" y="901700"/>
                </a:cubicBezTo>
                <a:cubicBezTo>
                  <a:pt x="8930821" y="903413"/>
                  <a:pt x="8987236" y="908141"/>
                  <a:pt x="8859520" y="901700"/>
                </a:cubicBezTo>
                <a:cubicBezTo>
                  <a:pt x="8731804" y="895259"/>
                  <a:pt x="8332626" y="891759"/>
                  <a:pt x="7938347" y="901700"/>
                </a:cubicBezTo>
                <a:cubicBezTo>
                  <a:pt x="7544068" y="911641"/>
                  <a:pt x="7426687" y="906595"/>
                  <a:pt x="7017173" y="901700"/>
                </a:cubicBezTo>
                <a:cubicBezTo>
                  <a:pt x="6607659" y="896805"/>
                  <a:pt x="6627605" y="899813"/>
                  <a:pt x="6339840" y="901700"/>
                </a:cubicBezTo>
                <a:cubicBezTo>
                  <a:pt x="6052075" y="903587"/>
                  <a:pt x="5650450" y="857804"/>
                  <a:pt x="5418667" y="901700"/>
                </a:cubicBezTo>
                <a:cubicBezTo>
                  <a:pt x="5186884" y="945596"/>
                  <a:pt x="5053337" y="897849"/>
                  <a:pt x="4741333" y="901700"/>
                </a:cubicBezTo>
                <a:cubicBezTo>
                  <a:pt x="4429329" y="905551"/>
                  <a:pt x="4234848" y="930264"/>
                  <a:pt x="3942080" y="901700"/>
                </a:cubicBezTo>
                <a:cubicBezTo>
                  <a:pt x="3649312" y="873136"/>
                  <a:pt x="3725614" y="905707"/>
                  <a:pt x="3630507" y="901700"/>
                </a:cubicBezTo>
                <a:cubicBezTo>
                  <a:pt x="3535400" y="897693"/>
                  <a:pt x="2976521" y="886381"/>
                  <a:pt x="2709333" y="901700"/>
                </a:cubicBezTo>
                <a:cubicBezTo>
                  <a:pt x="2442145" y="917019"/>
                  <a:pt x="2306840" y="909933"/>
                  <a:pt x="2153920" y="901700"/>
                </a:cubicBezTo>
                <a:cubicBezTo>
                  <a:pt x="2001000" y="893467"/>
                  <a:pt x="1608773" y="894847"/>
                  <a:pt x="1354667" y="901700"/>
                </a:cubicBezTo>
                <a:cubicBezTo>
                  <a:pt x="1100561" y="908553"/>
                  <a:pt x="1127457" y="906124"/>
                  <a:pt x="1043093" y="901700"/>
                </a:cubicBezTo>
                <a:cubicBezTo>
                  <a:pt x="958729" y="897276"/>
                  <a:pt x="269932" y="916554"/>
                  <a:pt x="0" y="901700"/>
                </a:cubicBezTo>
                <a:cubicBezTo>
                  <a:pt x="4641" y="754039"/>
                  <a:pt x="6312" y="670103"/>
                  <a:pt x="0" y="459867"/>
                </a:cubicBezTo>
                <a:cubicBezTo>
                  <a:pt x="-6312" y="249631"/>
                  <a:pt x="18719" y="113710"/>
                  <a:pt x="0" y="0"/>
                </a:cubicBezTo>
                <a:close/>
              </a:path>
              <a:path w="12192000" h="901700"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03018" y="159515"/>
                  <a:pt x="12191299" y="327097"/>
                  <a:pt x="12192000" y="450850"/>
                </a:cubicBezTo>
                <a:cubicBezTo>
                  <a:pt x="12192702" y="574603"/>
                  <a:pt x="12206119" y="740669"/>
                  <a:pt x="12192000" y="901700"/>
                </a:cubicBezTo>
                <a:cubicBezTo>
                  <a:pt x="12120711" y="911733"/>
                  <a:pt x="12028264" y="889778"/>
                  <a:pt x="11880427" y="901700"/>
                </a:cubicBezTo>
                <a:cubicBezTo>
                  <a:pt x="11732590" y="913622"/>
                  <a:pt x="11293641" y="916138"/>
                  <a:pt x="10959253" y="901700"/>
                </a:cubicBezTo>
                <a:cubicBezTo>
                  <a:pt x="10624865" y="887262"/>
                  <a:pt x="10551558" y="885096"/>
                  <a:pt x="10281920" y="901700"/>
                </a:cubicBezTo>
                <a:cubicBezTo>
                  <a:pt x="10012282" y="918304"/>
                  <a:pt x="9991656" y="911606"/>
                  <a:pt x="9848427" y="901700"/>
                </a:cubicBezTo>
                <a:cubicBezTo>
                  <a:pt x="9705198" y="891794"/>
                  <a:pt x="9336295" y="899769"/>
                  <a:pt x="9171093" y="901700"/>
                </a:cubicBezTo>
                <a:cubicBezTo>
                  <a:pt x="9005891" y="903631"/>
                  <a:pt x="8996229" y="901497"/>
                  <a:pt x="8859520" y="901700"/>
                </a:cubicBezTo>
                <a:cubicBezTo>
                  <a:pt x="8722811" y="901903"/>
                  <a:pt x="8665264" y="912084"/>
                  <a:pt x="8547947" y="901700"/>
                </a:cubicBezTo>
                <a:cubicBezTo>
                  <a:pt x="8430630" y="891316"/>
                  <a:pt x="8018183" y="930619"/>
                  <a:pt x="7870613" y="901700"/>
                </a:cubicBezTo>
                <a:cubicBezTo>
                  <a:pt x="7723043" y="872781"/>
                  <a:pt x="7565898" y="883159"/>
                  <a:pt x="7437120" y="901700"/>
                </a:cubicBezTo>
                <a:cubicBezTo>
                  <a:pt x="7308342" y="920241"/>
                  <a:pt x="6861985" y="893319"/>
                  <a:pt x="6637867" y="901700"/>
                </a:cubicBezTo>
                <a:cubicBezTo>
                  <a:pt x="6413749" y="910081"/>
                  <a:pt x="6322049" y="916093"/>
                  <a:pt x="6204373" y="901700"/>
                </a:cubicBezTo>
                <a:cubicBezTo>
                  <a:pt x="6086697" y="887307"/>
                  <a:pt x="5703208" y="931547"/>
                  <a:pt x="5405120" y="901700"/>
                </a:cubicBezTo>
                <a:cubicBezTo>
                  <a:pt x="5107032" y="871853"/>
                  <a:pt x="5189199" y="890050"/>
                  <a:pt x="5093547" y="901700"/>
                </a:cubicBezTo>
                <a:cubicBezTo>
                  <a:pt x="4997895" y="913350"/>
                  <a:pt x="4677741" y="902977"/>
                  <a:pt x="4294293" y="901700"/>
                </a:cubicBezTo>
                <a:cubicBezTo>
                  <a:pt x="3910845" y="900423"/>
                  <a:pt x="4034300" y="908241"/>
                  <a:pt x="3860800" y="901700"/>
                </a:cubicBezTo>
                <a:cubicBezTo>
                  <a:pt x="3687300" y="895159"/>
                  <a:pt x="3657041" y="910296"/>
                  <a:pt x="3549227" y="901700"/>
                </a:cubicBezTo>
                <a:cubicBezTo>
                  <a:pt x="3441413" y="893104"/>
                  <a:pt x="3276859" y="902857"/>
                  <a:pt x="3115733" y="901700"/>
                </a:cubicBezTo>
                <a:cubicBezTo>
                  <a:pt x="2954607" y="900543"/>
                  <a:pt x="2501639" y="909221"/>
                  <a:pt x="2316480" y="901700"/>
                </a:cubicBezTo>
                <a:cubicBezTo>
                  <a:pt x="2131321" y="894179"/>
                  <a:pt x="2071054" y="894909"/>
                  <a:pt x="1882987" y="901700"/>
                </a:cubicBezTo>
                <a:cubicBezTo>
                  <a:pt x="1694920" y="908491"/>
                  <a:pt x="1692679" y="906277"/>
                  <a:pt x="1571413" y="901700"/>
                </a:cubicBezTo>
                <a:cubicBezTo>
                  <a:pt x="1450147" y="897123"/>
                  <a:pt x="1287965" y="890019"/>
                  <a:pt x="1137920" y="901700"/>
                </a:cubicBezTo>
                <a:cubicBezTo>
                  <a:pt x="987875" y="913381"/>
                  <a:pt x="809862" y="909020"/>
                  <a:pt x="582507" y="901700"/>
                </a:cubicBezTo>
                <a:cubicBezTo>
                  <a:pt x="355152" y="894380"/>
                  <a:pt x="209818" y="913178"/>
                  <a:pt x="0" y="901700"/>
                </a:cubicBezTo>
                <a:cubicBezTo>
                  <a:pt x="14597" y="740436"/>
                  <a:pt x="-5840" y="562739"/>
                  <a:pt x="0" y="468884"/>
                </a:cubicBezTo>
                <a:cubicBezTo>
                  <a:pt x="5840" y="375029"/>
                  <a:pt x="-22864" y="156211"/>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3" name="文本框 832">
            <a:extLst>
              <a:ext uri="{FF2B5EF4-FFF2-40B4-BE49-F238E27FC236}">
                <a16:creationId xmlns:a16="http://schemas.microsoft.com/office/drawing/2014/main" xmlns="" id="{17304805-D891-4319-B554-5E23B3B4BB1C}"/>
              </a:ext>
            </a:extLst>
          </p:cNvPr>
          <p:cNvSpPr txBox="1"/>
          <p:nvPr/>
        </p:nvSpPr>
        <p:spPr>
          <a:xfrm>
            <a:off x="3594100" y="250795"/>
            <a:ext cx="5003800" cy="400110"/>
          </a:xfrm>
          <a:prstGeom prst="rect">
            <a:avLst/>
          </a:prstGeom>
          <a:noFill/>
        </p:spPr>
        <p:txBody>
          <a:bodyPr wrap="square" rtlCol="0">
            <a:spAutoFit/>
          </a:bodyPr>
          <a:lstStyle/>
          <a:p>
            <a:pPr algn="ctr"/>
            <a:r>
              <a:rPr lang="en-US" altLang="zh-CN" sz="2000">
                <a:solidFill>
                  <a:srgbClr val="E14249"/>
                </a:solidFill>
                <a:latin typeface="Berlin Sans FB Demi" panose="020E0802020502020306" pitchFamily="34" charset="0"/>
              </a:rPr>
              <a:t>YOUR CORPORATE NAME GOES HERE</a:t>
            </a:r>
            <a:endParaRPr lang="zh-CN" altLang="en-US" sz="2000">
              <a:solidFill>
                <a:srgbClr val="E14249"/>
              </a:solidFill>
              <a:latin typeface="Berlin Sans FB Demi" panose="020E0802020502020306" pitchFamily="34" charset="0"/>
            </a:endParaRPr>
          </a:p>
        </p:txBody>
      </p:sp>
      <p:sp>
        <p:nvSpPr>
          <p:cNvPr id="835" name="矩形 834">
            <a:extLst>
              <a:ext uri="{FF2B5EF4-FFF2-40B4-BE49-F238E27FC236}">
                <a16:creationId xmlns:a16="http://schemas.microsoft.com/office/drawing/2014/main" xmlns="" id="{6068C877-2FF1-45EF-BA34-2A14F039CF0B}"/>
              </a:ext>
            </a:extLst>
          </p:cNvPr>
          <p:cNvSpPr/>
          <p:nvPr/>
        </p:nvSpPr>
        <p:spPr>
          <a:xfrm>
            <a:off x="0" y="901700"/>
            <a:ext cx="12192000" cy="2070100"/>
          </a:xfrm>
          <a:custGeom>
            <a:avLst/>
            <a:gdLst>
              <a:gd name="connsiteX0" fmla="*/ 0 w 12192000"/>
              <a:gd name="connsiteY0" fmla="*/ 0 h 2070100"/>
              <a:gd name="connsiteX1" fmla="*/ 677333 w 12192000"/>
              <a:gd name="connsiteY1" fmla="*/ 0 h 2070100"/>
              <a:gd name="connsiteX2" fmla="*/ 1232747 w 12192000"/>
              <a:gd name="connsiteY2" fmla="*/ 0 h 2070100"/>
              <a:gd name="connsiteX3" fmla="*/ 1788160 w 12192000"/>
              <a:gd name="connsiteY3" fmla="*/ 0 h 2070100"/>
              <a:gd name="connsiteX4" fmla="*/ 2465493 w 12192000"/>
              <a:gd name="connsiteY4" fmla="*/ 0 h 2070100"/>
              <a:gd name="connsiteX5" fmla="*/ 3264747 w 12192000"/>
              <a:gd name="connsiteY5" fmla="*/ 0 h 2070100"/>
              <a:gd name="connsiteX6" fmla="*/ 4064000 w 12192000"/>
              <a:gd name="connsiteY6" fmla="*/ 0 h 2070100"/>
              <a:gd name="connsiteX7" fmla="*/ 4863253 w 12192000"/>
              <a:gd name="connsiteY7" fmla="*/ 0 h 2070100"/>
              <a:gd name="connsiteX8" fmla="*/ 5784427 w 12192000"/>
              <a:gd name="connsiteY8" fmla="*/ 0 h 2070100"/>
              <a:gd name="connsiteX9" fmla="*/ 6461760 w 12192000"/>
              <a:gd name="connsiteY9" fmla="*/ 0 h 2070100"/>
              <a:gd name="connsiteX10" fmla="*/ 7261013 w 12192000"/>
              <a:gd name="connsiteY10" fmla="*/ 0 h 2070100"/>
              <a:gd name="connsiteX11" fmla="*/ 7938347 w 12192000"/>
              <a:gd name="connsiteY11" fmla="*/ 0 h 2070100"/>
              <a:gd name="connsiteX12" fmla="*/ 8615680 w 12192000"/>
              <a:gd name="connsiteY12" fmla="*/ 0 h 2070100"/>
              <a:gd name="connsiteX13" fmla="*/ 9293013 w 12192000"/>
              <a:gd name="connsiteY13" fmla="*/ 0 h 2070100"/>
              <a:gd name="connsiteX14" fmla="*/ 9604587 w 12192000"/>
              <a:gd name="connsiteY14" fmla="*/ 0 h 2070100"/>
              <a:gd name="connsiteX15" fmla="*/ 10403840 w 12192000"/>
              <a:gd name="connsiteY15" fmla="*/ 0 h 2070100"/>
              <a:gd name="connsiteX16" fmla="*/ 10715413 w 12192000"/>
              <a:gd name="connsiteY16" fmla="*/ 0 h 2070100"/>
              <a:gd name="connsiteX17" fmla="*/ 11392747 w 12192000"/>
              <a:gd name="connsiteY17" fmla="*/ 0 h 2070100"/>
              <a:gd name="connsiteX18" fmla="*/ 12192000 w 12192000"/>
              <a:gd name="connsiteY18" fmla="*/ 0 h 2070100"/>
              <a:gd name="connsiteX19" fmla="*/ 12192000 w 12192000"/>
              <a:gd name="connsiteY19" fmla="*/ 731435 h 2070100"/>
              <a:gd name="connsiteX20" fmla="*/ 12192000 w 12192000"/>
              <a:gd name="connsiteY20" fmla="*/ 1359366 h 2070100"/>
              <a:gd name="connsiteX21" fmla="*/ 12192000 w 12192000"/>
              <a:gd name="connsiteY21" fmla="*/ 2070100 h 2070100"/>
              <a:gd name="connsiteX22" fmla="*/ 11758507 w 12192000"/>
              <a:gd name="connsiteY22" fmla="*/ 2070100 h 2070100"/>
              <a:gd name="connsiteX23" fmla="*/ 11325013 w 12192000"/>
              <a:gd name="connsiteY23" fmla="*/ 2070100 h 2070100"/>
              <a:gd name="connsiteX24" fmla="*/ 10403840 w 12192000"/>
              <a:gd name="connsiteY24" fmla="*/ 2070100 h 2070100"/>
              <a:gd name="connsiteX25" fmla="*/ 9482667 w 12192000"/>
              <a:gd name="connsiteY25" fmla="*/ 2070100 h 2070100"/>
              <a:gd name="connsiteX26" fmla="*/ 8805333 w 12192000"/>
              <a:gd name="connsiteY26" fmla="*/ 2070100 h 2070100"/>
              <a:gd name="connsiteX27" fmla="*/ 7884160 w 12192000"/>
              <a:gd name="connsiteY27" fmla="*/ 2070100 h 2070100"/>
              <a:gd name="connsiteX28" fmla="*/ 7206827 w 12192000"/>
              <a:gd name="connsiteY28" fmla="*/ 2070100 h 2070100"/>
              <a:gd name="connsiteX29" fmla="*/ 6407573 w 12192000"/>
              <a:gd name="connsiteY29" fmla="*/ 2070100 h 2070100"/>
              <a:gd name="connsiteX30" fmla="*/ 6096000 w 12192000"/>
              <a:gd name="connsiteY30" fmla="*/ 2070100 h 2070100"/>
              <a:gd name="connsiteX31" fmla="*/ 5174827 w 12192000"/>
              <a:gd name="connsiteY31" fmla="*/ 2070100 h 2070100"/>
              <a:gd name="connsiteX32" fmla="*/ 4619413 w 12192000"/>
              <a:gd name="connsiteY32" fmla="*/ 2070100 h 2070100"/>
              <a:gd name="connsiteX33" fmla="*/ 3820160 w 12192000"/>
              <a:gd name="connsiteY33" fmla="*/ 2070100 h 2070100"/>
              <a:gd name="connsiteX34" fmla="*/ 3508587 w 12192000"/>
              <a:gd name="connsiteY34" fmla="*/ 2070100 h 2070100"/>
              <a:gd name="connsiteX35" fmla="*/ 2587413 w 12192000"/>
              <a:gd name="connsiteY35" fmla="*/ 2070100 h 2070100"/>
              <a:gd name="connsiteX36" fmla="*/ 2032000 w 12192000"/>
              <a:gd name="connsiteY36" fmla="*/ 2070100 h 2070100"/>
              <a:gd name="connsiteX37" fmla="*/ 1354667 w 12192000"/>
              <a:gd name="connsiteY37" fmla="*/ 2070100 h 2070100"/>
              <a:gd name="connsiteX38" fmla="*/ 921173 w 12192000"/>
              <a:gd name="connsiteY38" fmla="*/ 2070100 h 2070100"/>
              <a:gd name="connsiteX39" fmla="*/ 0 w 12192000"/>
              <a:gd name="connsiteY39" fmla="*/ 2070100 h 2070100"/>
              <a:gd name="connsiteX40" fmla="*/ 0 w 12192000"/>
              <a:gd name="connsiteY40" fmla="*/ 1338665 h 2070100"/>
              <a:gd name="connsiteX41" fmla="*/ 0 w 12192000"/>
              <a:gd name="connsiteY41" fmla="*/ 648631 h 2070100"/>
              <a:gd name="connsiteX42" fmla="*/ 0 w 12192000"/>
              <a:gd name="connsiteY42" fmla="*/ 0 h 2070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2192000" h="2070100" fill="none" extrusionOk="0">
                <a:moveTo>
                  <a:pt x="0" y="0"/>
                </a:moveTo>
                <a:cubicBezTo>
                  <a:pt x="263354" y="29069"/>
                  <a:pt x="506474" y="9632"/>
                  <a:pt x="677333" y="0"/>
                </a:cubicBezTo>
                <a:cubicBezTo>
                  <a:pt x="848192" y="-9632"/>
                  <a:pt x="1117336" y="18625"/>
                  <a:pt x="1232747" y="0"/>
                </a:cubicBezTo>
                <a:cubicBezTo>
                  <a:pt x="1348158" y="-18625"/>
                  <a:pt x="1524691" y="16513"/>
                  <a:pt x="1788160" y="0"/>
                </a:cubicBezTo>
                <a:cubicBezTo>
                  <a:pt x="2051629" y="-16513"/>
                  <a:pt x="2227418" y="-18527"/>
                  <a:pt x="2465493" y="0"/>
                </a:cubicBezTo>
                <a:cubicBezTo>
                  <a:pt x="2703568" y="18527"/>
                  <a:pt x="3011601" y="16077"/>
                  <a:pt x="3264747" y="0"/>
                </a:cubicBezTo>
                <a:cubicBezTo>
                  <a:pt x="3517893" y="-16077"/>
                  <a:pt x="3715170" y="18716"/>
                  <a:pt x="4064000" y="0"/>
                </a:cubicBezTo>
                <a:cubicBezTo>
                  <a:pt x="4412830" y="-18716"/>
                  <a:pt x="4513514" y="-16046"/>
                  <a:pt x="4863253" y="0"/>
                </a:cubicBezTo>
                <a:cubicBezTo>
                  <a:pt x="5212992" y="16046"/>
                  <a:pt x="5452304" y="-22657"/>
                  <a:pt x="5784427" y="0"/>
                </a:cubicBezTo>
                <a:cubicBezTo>
                  <a:pt x="6116550" y="22657"/>
                  <a:pt x="6218528" y="-6950"/>
                  <a:pt x="6461760" y="0"/>
                </a:cubicBezTo>
                <a:cubicBezTo>
                  <a:pt x="6704992" y="6950"/>
                  <a:pt x="7028666" y="35623"/>
                  <a:pt x="7261013" y="0"/>
                </a:cubicBezTo>
                <a:cubicBezTo>
                  <a:pt x="7493360" y="-35623"/>
                  <a:pt x="7653880" y="4973"/>
                  <a:pt x="7938347" y="0"/>
                </a:cubicBezTo>
                <a:cubicBezTo>
                  <a:pt x="8222814" y="-4973"/>
                  <a:pt x="8382750" y="-30343"/>
                  <a:pt x="8615680" y="0"/>
                </a:cubicBezTo>
                <a:cubicBezTo>
                  <a:pt x="8848610" y="30343"/>
                  <a:pt x="8959448" y="-31014"/>
                  <a:pt x="9293013" y="0"/>
                </a:cubicBezTo>
                <a:cubicBezTo>
                  <a:pt x="9626578" y="31014"/>
                  <a:pt x="9524875" y="-2748"/>
                  <a:pt x="9604587" y="0"/>
                </a:cubicBezTo>
                <a:cubicBezTo>
                  <a:pt x="9684299" y="2748"/>
                  <a:pt x="10167453" y="6082"/>
                  <a:pt x="10403840" y="0"/>
                </a:cubicBezTo>
                <a:cubicBezTo>
                  <a:pt x="10640227" y="-6082"/>
                  <a:pt x="10563077" y="-3551"/>
                  <a:pt x="10715413" y="0"/>
                </a:cubicBezTo>
                <a:cubicBezTo>
                  <a:pt x="10867749" y="3551"/>
                  <a:pt x="11065648" y="9064"/>
                  <a:pt x="11392747" y="0"/>
                </a:cubicBezTo>
                <a:cubicBezTo>
                  <a:pt x="11719846" y="-9064"/>
                  <a:pt x="11796178" y="-21178"/>
                  <a:pt x="12192000" y="0"/>
                </a:cubicBezTo>
                <a:cubicBezTo>
                  <a:pt x="12173888" y="252959"/>
                  <a:pt x="12199837" y="536488"/>
                  <a:pt x="12192000" y="731435"/>
                </a:cubicBezTo>
                <a:cubicBezTo>
                  <a:pt x="12184163" y="926383"/>
                  <a:pt x="12188212" y="1197246"/>
                  <a:pt x="12192000" y="1359366"/>
                </a:cubicBezTo>
                <a:cubicBezTo>
                  <a:pt x="12195788" y="1521486"/>
                  <a:pt x="12223114" y="1902150"/>
                  <a:pt x="12192000" y="2070100"/>
                </a:cubicBezTo>
                <a:cubicBezTo>
                  <a:pt x="12097927" y="2085516"/>
                  <a:pt x="11845724" y="2053904"/>
                  <a:pt x="11758507" y="2070100"/>
                </a:cubicBezTo>
                <a:cubicBezTo>
                  <a:pt x="11671290" y="2086296"/>
                  <a:pt x="11459807" y="2081569"/>
                  <a:pt x="11325013" y="2070100"/>
                </a:cubicBezTo>
                <a:cubicBezTo>
                  <a:pt x="11190219" y="2058631"/>
                  <a:pt x="10798119" y="2060159"/>
                  <a:pt x="10403840" y="2070100"/>
                </a:cubicBezTo>
                <a:cubicBezTo>
                  <a:pt x="10009561" y="2080041"/>
                  <a:pt x="9887860" y="2072748"/>
                  <a:pt x="9482667" y="2070100"/>
                </a:cubicBezTo>
                <a:cubicBezTo>
                  <a:pt x="9077474" y="2067452"/>
                  <a:pt x="9098602" y="2073802"/>
                  <a:pt x="8805333" y="2070100"/>
                </a:cubicBezTo>
                <a:cubicBezTo>
                  <a:pt x="8512064" y="2066398"/>
                  <a:pt x="8115943" y="2026204"/>
                  <a:pt x="7884160" y="2070100"/>
                </a:cubicBezTo>
                <a:cubicBezTo>
                  <a:pt x="7652377" y="2113996"/>
                  <a:pt x="7518211" y="2065969"/>
                  <a:pt x="7206827" y="2070100"/>
                </a:cubicBezTo>
                <a:cubicBezTo>
                  <a:pt x="6895443" y="2074231"/>
                  <a:pt x="6705519" y="2099212"/>
                  <a:pt x="6407573" y="2070100"/>
                </a:cubicBezTo>
                <a:cubicBezTo>
                  <a:pt x="6109627" y="2040988"/>
                  <a:pt x="6191107" y="2074107"/>
                  <a:pt x="6096000" y="2070100"/>
                </a:cubicBezTo>
                <a:cubicBezTo>
                  <a:pt x="6000893" y="2066093"/>
                  <a:pt x="5440115" y="2050891"/>
                  <a:pt x="5174827" y="2070100"/>
                </a:cubicBezTo>
                <a:cubicBezTo>
                  <a:pt x="4909539" y="2089309"/>
                  <a:pt x="4774708" y="2083351"/>
                  <a:pt x="4619413" y="2070100"/>
                </a:cubicBezTo>
                <a:cubicBezTo>
                  <a:pt x="4464118" y="2056849"/>
                  <a:pt x="4074266" y="2063247"/>
                  <a:pt x="3820160" y="2070100"/>
                </a:cubicBezTo>
                <a:cubicBezTo>
                  <a:pt x="3566054" y="2076953"/>
                  <a:pt x="3587495" y="2074018"/>
                  <a:pt x="3508587" y="2070100"/>
                </a:cubicBezTo>
                <a:cubicBezTo>
                  <a:pt x="3429679" y="2066182"/>
                  <a:pt x="3024560" y="2043377"/>
                  <a:pt x="2587413" y="2070100"/>
                </a:cubicBezTo>
                <a:cubicBezTo>
                  <a:pt x="2150266" y="2096823"/>
                  <a:pt x="2280328" y="2094139"/>
                  <a:pt x="2032000" y="2070100"/>
                </a:cubicBezTo>
                <a:cubicBezTo>
                  <a:pt x="1783672" y="2046061"/>
                  <a:pt x="1617882" y="2050054"/>
                  <a:pt x="1354667" y="2070100"/>
                </a:cubicBezTo>
                <a:cubicBezTo>
                  <a:pt x="1091452" y="2090146"/>
                  <a:pt x="1039763" y="2061756"/>
                  <a:pt x="921173" y="2070100"/>
                </a:cubicBezTo>
                <a:cubicBezTo>
                  <a:pt x="802583" y="2078444"/>
                  <a:pt x="226354" y="2076633"/>
                  <a:pt x="0" y="2070100"/>
                </a:cubicBezTo>
                <a:cubicBezTo>
                  <a:pt x="-995" y="1879384"/>
                  <a:pt x="-25126" y="1603460"/>
                  <a:pt x="0" y="1338665"/>
                </a:cubicBezTo>
                <a:cubicBezTo>
                  <a:pt x="25126" y="1073870"/>
                  <a:pt x="-26869" y="893021"/>
                  <a:pt x="0" y="648631"/>
                </a:cubicBezTo>
                <a:cubicBezTo>
                  <a:pt x="26869" y="404241"/>
                  <a:pt x="-26741" y="230538"/>
                  <a:pt x="0" y="0"/>
                </a:cubicBezTo>
                <a:close/>
              </a:path>
              <a:path w="12192000" h="2070100"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07846" y="321724"/>
                  <a:pt x="12195582" y="445127"/>
                  <a:pt x="12192000" y="690033"/>
                </a:cubicBezTo>
                <a:cubicBezTo>
                  <a:pt x="12188418" y="934939"/>
                  <a:pt x="12219189" y="1066891"/>
                  <a:pt x="12192000" y="1400768"/>
                </a:cubicBezTo>
                <a:cubicBezTo>
                  <a:pt x="12164811" y="1734646"/>
                  <a:pt x="12211448" y="1899537"/>
                  <a:pt x="12192000" y="2070100"/>
                </a:cubicBezTo>
                <a:cubicBezTo>
                  <a:pt x="12080247" y="2068344"/>
                  <a:pt x="11937958" y="2059999"/>
                  <a:pt x="11758507" y="2070100"/>
                </a:cubicBezTo>
                <a:cubicBezTo>
                  <a:pt x="11579056" y="2080201"/>
                  <a:pt x="11351159" y="2054108"/>
                  <a:pt x="11081173" y="2070100"/>
                </a:cubicBezTo>
                <a:cubicBezTo>
                  <a:pt x="10811187" y="2086092"/>
                  <a:pt x="10790909" y="2080006"/>
                  <a:pt x="10647680" y="2070100"/>
                </a:cubicBezTo>
                <a:cubicBezTo>
                  <a:pt x="10504451" y="2060194"/>
                  <a:pt x="10134394" y="2066595"/>
                  <a:pt x="9970347" y="2070100"/>
                </a:cubicBezTo>
                <a:cubicBezTo>
                  <a:pt x="9806300" y="2073605"/>
                  <a:pt x="9803908" y="2081154"/>
                  <a:pt x="9658773" y="2070100"/>
                </a:cubicBezTo>
                <a:cubicBezTo>
                  <a:pt x="9513638" y="2059046"/>
                  <a:pt x="9464517" y="2080484"/>
                  <a:pt x="9347200" y="2070100"/>
                </a:cubicBezTo>
                <a:cubicBezTo>
                  <a:pt x="9229883" y="2059716"/>
                  <a:pt x="8815889" y="2096568"/>
                  <a:pt x="8669867" y="2070100"/>
                </a:cubicBezTo>
                <a:cubicBezTo>
                  <a:pt x="8523845" y="2043632"/>
                  <a:pt x="8370184" y="2052566"/>
                  <a:pt x="8236373" y="2070100"/>
                </a:cubicBezTo>
                <a:cubicBezTo>
                  <a:pt x="8102562" y="2087634"/>
                  <a:pt x="7661238" y="2061719"/>
                  <a:pt x="7437120" y="2070100"/>
                </a:cubicBezTo>
                <a:cubicBezTo>
                  <a:pt x="7213002" y="2078481"/>
                  <a:pt x="7116291" y="2078616"/>
                  <a:pt x="7003627" y="2070100"/>
                </a:cubicBezTo>
                <a:cubicBezTo>
                  <a:pt x="6890963" y="2061584"/>
                  <a:pt x="6502879" y="2103005"/>
                  <a:pt x="6204373" y="2070100"/>
                </a:cubicBezTo>
                <a:cubicBezTo>
                  <a:pt x="5905867" y="2037195"/>
                  <a:pt x="5988452" y="2058450"/>
                  <a:pt x="5892800" y="2070100"/>
                </a:cubicBezTo>
                <a:cubicBezTo>
                  <a:pt x="5797148" y="2081750"/>
                  <a:pt x="5476081" y="2068074"/>
                  <a:pt x="5093547" y="2070100"/>
                </a:cubicBezTo>
                <a:cubicBezTo>
                  <a:pt x="4711013" y="2072126"/>
                  <a:pt x="4841466" y="2085656"/>
                  <a:pt x="4660053" y="2070100"/>
                </a:cubicBezTo>
                <a:cubicBezTo>
                  <a:pt x="4478640" y="2054544"/>
                  <a:pt x="4456294" y="2078696"/>
                  <a:pt x="4348480" y="2070100"/>
                </a:cubicBezTo>
                <a:cubicBezTo>
                  <a:pt x="4240666" y="2061504"/>
                  <a:pt x="4066910" y="2065122"/>
                  <a:pt x="3914987" y="2070100"/>
                </a:cubicBezTo>
                <a:cubicBezTo>
                  <a:pt x="3763064" y="2075078"/>
                  <a:pt x="3301206" y="2080311"/>
                  <a:pt x="3115733" y="2070100"/>
                </a:cubicBezTo>
                <a:cubicBezTo>
                  <a:pt x="2930260" y="2059889"/>
                  <a:pt x="2870307" y="2063309"/>
                  <a:pt x="2682240" y="2070100"/>
                </a:cubicBezTo>
                <a:cubicBezTo>
                  <a:pt x="2494173" y="2076891"/>
                  <a:pt x="2487827" y="2069536"/>
                  <a:pt x="2370667" y="2070100"/>
                </a:cubicBezTo>
                <a:cubicBezTo>
                  <a:pt x="2253507" y="2070664"/>
                  <a:pt x="2096087" y="2067120"/>
                  <a:pt x="1937173" y="2070100"/>
                </a:cubicBezTo>
                <a:cubicBezTo>
                  <a:pt x="1778259" y="2073080"/>
                  <a:pt x="1609115" y="2077420"/>
                  <a:pt x="1381760" y="2070100"/>
                </a:cubicBezTo>
                <a:cubicBezTo>
                  <a:pt x="1154405" y="2062780"/>
                  <a:pt x="1022326" y="2071839"/>
                  <a:pt x="704427" y="2070100"/>
                </a:cubicBezTo>
                <a:cubicBezTo>
                  <a:pt x="386528" y="2068361"/>
                  <a:pt x="286074" y="2039940"/>
                  <a:pt x="0" y="2070100"/>
                </a:cubicBezTo>
                <a:cubicBezTo>
                  <a:pt x="32018" y="1776648"/>
                  <a:pt x="36137" y="1592689"/>
                  <a:pt x="0" y="1338665"/>
                </a:cubicBezTo>
                <a:cubicBezTo>
                  <a:pt x="-36137" y="1084641"/>
                  <a:pt x="33554" y="809905"/>
                  <a:pt x="0" y="648631"/>
                </a:cubicBezTo>
                <a:cubicBezTo>
                  <a:pt x="-33554" y="487357"/>
                  <a:pt x="-8176" y="150947"/>
                  <a:pt x="0" y="0"/>
                </a:cubicBezTo>
                <a:close/>
              </a:path>
            </a:pathLst>
          </a:custGeom>
          <a:blipFill dpi="0" rotWithShape="1">
            <a:blip r:embed="rId4"/>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7" name="文本框 836">
            <a:extLst>
              <a:ext uri="{FF2B5EF4-FFF2-40B4-BE49-F238E27FC236}">
                <a16:creationId xmlns:a16="http://schemas.microsoft.com/office/drawing/2014/main" xmlns="" id="{04EEFE38-AF51-40A7-9434-FF295667B04E}"/>
              </a:ext>
            </a:extLst>
          </p:cNvPr>
          <p:cNvSpPr txBox="1"/>
          <p:nvPr/>
        </p:nvSpPr>
        <p:spPr>
          <a:xfrm>
            <a:off x="1638300" y="1275031"/>
            <a:ext cx="8915400" cy="1323439"/>
          </a:xfrm>
          <a:prstGeom prst="rect">
            <a:avLst/>
          </a:prstGeom>
          <a:noFill/>
        </p:spPr>
        <p:txBody>
          <a:bodyPr wrap="square" rtlCol="0">
            <a:spAutoFit/>
          </a:bodyPr>
          <a:lstStyle/>
          <a:p>
            <a:pPr algn="dist"/>
            <a:r>
              <a:rPr lang="en-US" altLang="zh-CN" sz="8000">
                <a:solidFill>
                  <a:srgbClr val="F5F475"/>
                </a:solidFill>
                <a:latin typeface="Berlin Sans FB Demi" panose="020E0802020502020306" pitchFamily="34" charset="0"/>
              </a:rPr>
              <a:t>Crayon Shin-chan</a:t>
            </a:r>
            <a:endParaRPr lang="zh-CN" altLang="en-US" sz="8000">
              <a:solidFill>
                <a:srgbClr val="F5F475"/>
              </a:solidFill>
              <a:latin typeface="Berlin Sans FB Demi" panose="020E0802020502020306" pitchFamily="34" charset="0"/>
            </a:endParaRPr>
          </a:p>
        </p:txBody>
      </p:sp>
      <p:sp>
        <p:nvSpPr>
          <p:cNvPr id="839" name="矩形 838">
            <a:extLst>
              <a:ext uri="{FF2B5EF4-FFF2-40B4-BE49-F238E27FC236}">
                <a16:creationId xmlns:a16="http://schemas.microsoft.com/office/drawing/2014/main" xmlns="" id="{AEB5E84A-0CB2-4BA9-BB90-C4094E89BEBB}"/>
              </a:ext>
            </a:extLst>
          </p:cNvPr>
          <p:cNvSpPr/>
          <p:nvPr/>
        </p:nvSpPr>
        <p:spPr>
          <a:xfrm>
            <a:off x="0" y="6468011"/>
            <a:ext cx="12192000" cy="389989"/>
          </a:xfrm>
          <a:custGeom>
            <a:avLst/>
            <a:gdLst>
              <a:gd name="connsiteX0" fmla="*/ 0 w 12192000"/>
              <a:gd name="connsiteY0" fmla="*/ 0 h 389989"/>
              <a:gd name="connsiteX1" fmla="*/ 311573 w 12192000"/>
              <a:gd name="connsiteY1" fmla="*/ 0 h 389989"/>
              <a:gd name="connsiteX2" fmla="*/ 1232747 w 12192000"/>
              <a:gd name="connsiteY2" fmla="*/ 0 h 389989"/>
              <a:gd name="connsiteX3" fmla="*/ 1910080 w 12192000"/>
              <a:gd name="connsiteY3" fmla="*/ 0 h 389989"/>
              <a:gd name="connsiteX4" fmla="*/ 2221653 w 12192000"/>
              <a:gd name="connsiteY4" fmla="*/ 0 h 389989"/>
              <a:gd name="connsiteX5" fmla="*/ 2898987 w 12192000"/>
              <a:gd name="connsiteY5" fmla="*/ 0 h 389989"/>
              <a:gd name="connsiteX6" fmla="*/ 3820160 w 12192000"/>
              <a:gd name="connsiteY6" fmla="*/ 0 h 389989"/>
              <a:gd name="connsiteX7" fmla="*/ 4375573 w 12192000"/>
              <a:gd name="connsiteY7" fmla="*/ 0 h 389989"/>
              <a:gd name="connsiteX8" fmla="*/ 4930987 w 12192000"/>
              <a:gd name="connsiteY8" fmla="*/ 0 h 389989"/>
              <a:gd name="connsiteX9" fmla="*/ 5608320 w 12192000"/>
              <a:gd name="connsiteY9" fmla="*/ 0 h 389989"/>
              <a:gd name="connsiteX10" fmla="*/ 6407573 w 12192000"/>
              <a:gd name="connsiteY10" fmla="*/ 0 h 389989"/>
              <a:gd name="connsiteX11" fmla="*/ 7206827 w 12192000"/>
              <a:gd name="connsiteY11" fmla="*/ 0 h 389989"/>
              <a:gd name="connsiteX12" fmla="*/ 8006080 w 12192000"/>
              <a:gd name="connsiteY12" fmla="*/ 0 h 389989"/>
              <a:gd name="connsiteX13" fmla="*/ 8927253 w 12192000"/>
              <a:gd name="connsiteY13" fmla="*/ 0 h 389989"/>
              <a:gd name="connsiteX14" fmla="*/ 9604587 w 12192000"/>
              <a:gd name="connsiteY14" fmla="*/ 0 h 389989"/>
              <a:gd name="connsiteX15" fmla="*/ 10403840 w 12192000"/>
              <a:gd name="connsiteY15" fmla="*/ 0 h 389989"/>
              <a:gd name="connsiteX16" fmla="*/ 11081173 w 12192000"/>
              <a:gd name="connsiteY16" fmla="*/ 0 h 389989"/>
              <a:gd name="connsiteX17" fmla="*/ 12192000 w 12192000"/>
              <a:gd name="connsiteY17" fmla="*/ 0 h 389989"/>
              <a:gd name="connsiteX18" fmla="*/ 12192000 w 12192000"/>
              <a:gd name="connsiteY18" fmla="*/ 389989 h 389989"/>
              <a:gd name="connsiteX19" fmla="*/ 11270827 w 12192000"/>
              <a:gd name="connsiteY19" fmla="*/ 389989 h 389989"/>
              <a:gd name="connsiteX20" fmla="*/ 10715413 w 12192000"/>
              <a:gd name="connsiteY20" fmla="*/ 389989 h 389989"/>
              <a:gd name="connsiteX21" fmla="*/ 10160000 w 12192000"/>
              <a:gd name="connsiteY21" fmla="*/ 389989 h 389989"/>
              <a:gd name="connsiteX22" fmla="*/ 9604587 w 12192000"/>
              <a:gd name="connsiteY22" fmla="*/ 389989 h 389989"/>
              <a:gd name="connsiteX23" fmla="*/ 8805333 w 12192000"/>
              <a:gd name="connsiteY23" fmla="*/ 389989 h 389989"/>
              <a:gd name="connsiteX24" fmla="*/ 8128000 w 12192000"/>
              <a:gd name="connsiteY24" fmla="*/ 389989 h 389989"/>
              <a:gd name="connsiteX25" fmla="*/ 7816427 w 12192000"/>
              <a:gd name="connsiteY25" fmla="*/ 389989 h 389989"/>
              <a:gd name="connsiteX26" fmla="*/ 7261013 w 12192000"/>
              <a:gd name="connsiteY26" fmla="*/ 389989 h 389989"/>
              <a:gd name="connsiteX27" fmla="*/ 6461760 w 12192000"/>
              <a:gd name="connsiteY27" fmla="*/ 389989 h 389989"/>
              <a:gd name="connsiteX28" fmla="*/ 6028267 w 12192000"/>
              <a:gd name="connsiteY28" fmla="*/ 389989 h 389989"/>
              <a:gd name="connsiteX29" fmla="*/ 5107093 w 12192000"/>
              <a:gd name="connsiteY29" fmla="*/ 389989 h 389989"/>
              <a:gd name="connsiteX30" fmla="*/ 4185920 w 12192000"/>
              <a:gd name="connsiteY30" fmla="*/ 389989 h 389989"/>
              <a:gd name="connsiteX31" fmla="*/ 3508587 w 12192000"/>
              <a:gd name="connsiteY31" fmla="*/ 389989 h 389989"/>
              <a:gd name="connsiteX32" fmla="*/ 2587413 w 12192000"/>
              <a:gd name="connsiteY32" fmla="*/ 389989 h 389989"/>
              <a:gd name="connsiteX33" fmla="*/ 1910080 w 12192000"/>
              <a:gd name="connsiteY33" fmla="*/ 389989 h 389989"/>
              <a:gd name="connsiteX34" fmla="*/ 1110827 w 12192000"/>
              <a:gd name="connsiteY34" fmla="*/ 389989 h 389989"/>
              <a:gd name="connsiteX35" fmla="*/ 799253 w 12192000"/>
              <a:gd name="connsiteY35" fmla="*/ 389989 h 389989"/>
              <a:gd name="connsiteX36" fmla="*/ 0 w 12192000"/>
              <a:gd name="connsiteY36" fmla="*/ 389989 h 389989"/>
              <a:gd name="connsiteX37" fmla="*/ 0 w 12192000"/>
              <a:gd name="connsiteY37" fmla="*/ 0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192000" h="389989" fill="none" extrusionOk="0">
                <a:moveTo>
                  <a:pt x="0" y="0"/>
                </a:moveTo>
                <a:cubicBezTo>
                  <a:pt x="100166" y="4015"/>
                  <a:pt x="218899" y="-11321"/>
                  <a:pt x="311573" y="0"/>
                </a:cubicBezTo>
                <a:cubicBezTo>
                  <a:pt x="404247" y="11321"/>
                  <a:pt x="811646" y="-20642"/>
                  <a:pt x="1232747" y="0"/>
                </a:cubicBezTo>
                <a:cubicBezTo>
                  <a:pt x="1653848" y="20642"/>
                  <a:pt x="1625397" y="16271"/>
                  <a:pt x="1910080" y="0"/>
                </a:cubicBezTo>
                <a:cubicBezTo>
                  <a:pt x="2194763" y="-16271"/>
                  <a:pt x="2099864" y="-2376"/>
                  <a:pt x="2221653" y="0"/>
                </a:cubicBezTo>
                <a:cubicBezTo>
                  <a:pt x="2343442" y="2376"/>
                  <a:pt x="2660027" y="-29429"/>
                  <a:pt x="2898987" y="0"/>
                </a:cubicBezTo>
                <a:cubicBezTo>
                  <a:pt x="3137947" y="29429"/>
                  <a:pt x="3519776" y="18593"/>
                  <a:pt x="3820160" y="0"/>
                </a:cubicBezTo>
                <a:cubicBezTo>
                  <a:pt x="4120544" y="-18593"/>
                  <a:pt x="4100054" y="22845"/>
                  <a:pt x="4375573" y="0"/>
                </a:cubicBezTo>
                <a:cubicBezTo>
                  <a:pt x="4651092" y="-22845"/>
                  <a:pt x="4667185" y="8847"/>
                  <a:pt x="4930987" y="0"/>
                </a:cubicBezTo>
                <a:cubicBezTo>
                  <a:pt x="5194789" y="-8847"/>
                  <a:pt x="5370245" y="-18527"/>
                  <a:pt x="5608320" y="0"/>
                </a:cubicBezTo>
                <a:cubicBezTo>
                  <a:pt x="5846395" y="18527"/>
                  <a:pt x="6154714" y="18937"/>
                  <a:pt x="6407573" y="0"/>
                </a:cubicBezTo>
                <a:cubicBezTo>
                  <a:pt x="6660432" y="-18937"/>
                  <a:pt x="6856389" y="18406"/>
                  <a:pt x="7206827" y="0"/>
                </a:cubicBezTo>
                <a:cubicBezTo>
                  <a:pt x="7557265" y="-18406"/>
                  <a:pt x="7656341" y="-16046"/>
                  <a:pt x="8006080" y="0"/>
                </a:cubicBezTo>
                <a:cubicBezTo>
                  <a:pt x="8355819" y="16046"/>
                  <a:pt x="8597346" y="-22406"/>
                  <a:pt x="8927253" y="0"/>
                </a:cubicBezTo>
                <a:cubicBezTo>
                  <a:pt x="9257160" y="22406"/>
                  <a:pt x="9355771" y="-8057"/>
                  <a:pt x="9604587" y="0"/>
                </a:cubicBezTo>
                <a:cubicBezTo>
                  <a:pt x="9853403" y="8057"/>
                  <a:pt x="10171493" y="35623"/>
                  <a:pt x="10403840" y="0"/>
                </a:cubicBezTo>
                <a:cubicBezTo>
                  <a:pt x="10636187" y="-35623"/>
                  <a:pt x="10799426" y="8364"/>
                  <a:pt x="11081173" y="0"/>
                </a:cubicBezTo>
                <a:cubicBezTo>
                  <a:pt x="11362920" y="-8364"/>
                  <a:pt x="11743583" y="-38823"/>
                  <a:pt x="12192000" y="0"/>
                </a:cubicBezTo>
                <a:cubicBezTo>
                  <a:pt x="12204246" y="138174"/>
                  <a:pt x="12184449" y="254988"/>
                  <a:pt x="12192000" y="389989"/>
                </a:cubicBezTo>
                <a:cubicBezTo>
                  <a:pt x="12000377" y="406747"/>
                  <a:pt x="11545710" y="349612"/>
                  <a:pt x="11270827" y="389989"/>
                </a:cubicBezTo>
                <a:cubicBezTo>
                  <a:pt x="10995944" y="430366"/>
                  <a:pt x="10827603" y="386158"/>
                  <a:pt x="10715413" y="389989"/>
                </a:cubicBezTo>
                <a:cubicBezTo>
                  <a:pt x="10603223" y="393820"/>
                  <a:pt x="10348576" y="392418"/>
                  <a:pt x="10160000" y="389989"/>
                </a:cubicBezTo>
                <a:cubicBezTo>
                  <a:pt x="9971424" y="387560"/>
                  <a:pt x="9831093" y="381907"/>
                  <a:pt x="9604587" y="389989"/>
                </a:cubicBezTo>
                <a:cubicBezTo>
                  <a:pt x="9378081" y="398071"/>
                  <a:pt x="9141005" y="374685"/>
                  <a:pt x="8805333" y="389989"/>
                </a:cubicBezTo>
                <a:cubicBezTo>
                  <a:pt x="8469661" y="405293"/>
                  <a:pt x="8439515" y="372718"/>
                  <a:pt x="8128000" y="389989"/>
                </a:cubicBezTo>
                <a:cubicBezTo>
                  <a:pt x="7816485" y="407260"/>
                  <a:pt x="7903614" y="395022"/>
                  <a:pt x="7816427" y="389989"/>
                </a:cubicBezTo>
                <a:cubicBezTo>
                  <a:pt x="7729240" y="384956"/>
                  <a:pt x="7484379" y="368456"/>
                  <a:pt x="7261013" y="389989"/>
                </a:cubicBezTo>
                <a:cubicBezTo>
                  <a:pt x="7037647" y="411522"/>
                  <a:pt x="6820397" y="388074"/>
                  <a:pt x="6461760" y="389989"/>
                </a:cubicBezTo>
                <a:cubicBezTo>
                  <a:pt x="6103123" y="391904"/>
                  <a:pt x="6155983" y="396430"/>
                  <a:pt x="6028267" y="389989"/>
                </a:cubicBezTo>
                <a:cubicBezTo>
                  <a:pt x="5900551" y="383548"/>
                  <a:pt x="5504936" y="384315"/>
                  <a:pt x="5107093" y="389989"/>
                </a:cubicBezTo>
                <a:cubicBezTo>
                  <a:pt x="4709250" y="395663"/>
                  <a:pt x="4591113" y="392637"/>
                  <a:pt x="4185920" y="389989"/>
                </a:cubicBezTo>
                <a:cubicBezTo>
                  <a:pt x="3780727" y="387341"/>
                  <a:pt x="3796352" y="388102"/>
                  <a:pt x="3508587" y="389989"/>
                </a:cubicBezTo>
                <a:cubicBezTo>
                  <a:pt x="3220822" y="391876"/>
                  <a:pt x="2822612" y="350623"/>
                  <a:pt x="2587413" y="389989"/>
                </a:cubicBezTo>
                <a:cubicBezTo>
                  <a:pt x="2352214" y="429355"/>
                  <a:pt x="2221464" y="385858"/>
                  <a:pt x="1910080" y="389989"/>
                </a:cubicBezTo>
                <a:cubicBezTo>
                  <a:pt x="1598696" y="394120"/>
                  <a:pt x="1403595" y="418553"/>
                  <a:pt x="1110827" y="389989"/>
                </a:cubicBezTo>
                <a:cubicBezTo>
                  <a:pt x="818059" y="361425"/>
                  <a:pt x="901725" y="398526"/>
                  <a:pt x="799253" y="389989"/>
                </a:cubicBezTo>
                <a:cubicBezTo>
                  <a:pt x="696781" y="381452"/>
                  <a:pt x="266158" y="353649"/>
                  <a:pt x="0" y="389989"/>
                </a:cubicBezTo>
                <a:cubicBezTo>
                  <a:pt x="11998" y="198823"/>
                  <a:pt x="-13648" y="160323"/>
                  <a:pt x="0" y="0"/>
                </a:cubicBezTo>
                <a:close/>
              </a:path>
              <a:path w="12192000" h="389989"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11299" y="137647"/>
                  <a:pt x="12177924" y="240726"/>
                  <a:pt x="12192000" y="389989"/>
                </a:cubicBezTo>
                <a:cubicBezTo>
                  <a:pt x="12020805" y="420855"/>
                  <a:pt x="11594423" y="362145"/>
                  <a:pt x="11392747" y="389989"/>
                </a:cubicBezTo>
                <a:cubicBezTo>
                  <a:pt x="11191071" y="417833"/>
                  <a:pt x="11053915" y="407322"/>
                  <a:pt x="10959253" y="389989"/>
                </a:cubicBezTo>
                <a:cubicBezTo>
                  <a:pt x="10864591" y="372656"/>
                  <a:pt x="10369258" y="404314"/>
                  <a:pt x="10038080" y="389989"/>
                </a:cubicBezTo>
                <a:cubicBezTo>
                  <a:pt x="9706902" y="375664"/>
                  <a:pt x="9630385" y="373385"/>
                  <a:pt x="9360747" y="389989"/>
                </a:cubicBezTo>
                <a:cubicBezTo>
                  <a:pt x="9091109" y="406593"/>
                  <a:pt x="9076667" y="408806"/>
                  <a:pt x="8927253" y="389989"/>
                </a:cubicBezTo>
                <a:cubicBezTo>
                  <a:pt x="8777839" y="371172"/>
                  <a:pt x="8413967" y="386484"/>
                  <a:pt x="8249920" y="389989"/>
                </a:cubicBezTo>
                <a:cubicBezTo>
                  <a:pt x="8085873" y="393494"/>
                  <a:pt x="8075056" y="389786"/>
                  <a:pt x="7938347" y="389989"/>
                </a:cubicBezTo>
                <a:cubicBezTo>
                  <a:pt x="7801638" y="390192"/>
                  <a:pt x="7749777" y="405432"/>
                  <a:pt x="7626773" y="389989"/>
                </a:cubicBezTo>
                <a:cubicBezTo>
                  <a:pt x="7503769" y="374546"/>
                  <a:pt x="7095462" y="416457"/>
                  <a:pt x="6949440" y="389989"/>
                </a:cubicBezTo>
                <a:cubicBezTo>
                  <a:pt x="6803418" y="363521"/>
                  <a:pt x="6644725" y="371448"/>
                  <a:pt x="6515947" y="389989"/>
                </a:cubicBezTo>
                <a:cubicBezTo>
                  <a:pt x="6387169" y="408530"/>
                  <a:pt x="5941428" y="385484"/>
                  <a:pt x="5716693" y="389989"/>
                </a:cubicBezTo>
                <a:cubicBezTo>
                  <a:pt x="5491958" y="394494"/>
                  <a:pt x="5395864" y="398505"/>
                  <a:pt x="5283200" y="389989"/>
                </a:cubicBezTo>
                <a:cubicBezTo>
                  <a:pt x="5170536" y="381473"/>
                  <a:pt x="4782035" y="419836"/>
                  <a:pt x="4483947" y="389989"/>
                </a:cubicBezTo>
                <a:cubicBezTo>
                  <a:pt x="4185859" y="360142"/>
                  <a:pt x="4279449" y="389298"/>
                  <a:pt x="4172373" y="389989"/>
                </a:cubicBezTo>
                <a:cubicBezTo>
                  <a:pt x="4065297" y="390680"/>
                  <a:pt x="3755654" y="387963"/>
                  <a:pt x="3373120" y="389989"/>
                </a:cubicBezTo>
                <a:cubicBezTo>
                  <a:pt x="2990586" y="392015"/>
                  <a:pt x="3113127" y="396530"/>
                  <a:pt x="2939627" y="389989"/>
                </a:cubicBezTo>
                <a:cubicBezTo>
                  <a:pt x="2766127" y="383448"/>
                  <a:pt x="2746942" y="380077"/>
                  <a:pt x="2628053" y="389989"/>
                </a:cubicBezTo>
                <a:cubicBezTo>
                  <a:pt x="2509164" y="399901"/>
                  <a:pt x="2346483" y="385011"/>
                  <a:pt x="2194560" y="389989"/>
                </a:cubicBezTo>
                <a:cubicBezTo>
                  <a:pt x="2042637" y="394967"/>
                  <a:pt x="1580466" y="397510"/>
                  <a:pt x="1395307" y="389989"/>
                </a:cubicBezTo>
                <a:cubicBezTo>
                  <a:pt x="1210148" y="382468"/>
                  <a:pt x="1154769" y="385235"/>
                  <a:pt x="961813" y="389989"/>
                </a:cubicBezTo>
                <a:cubicBezTo>
                  <a:pt x="768857" y="394743"/>
                  <a:pt x="767400" y="389425"/>
                  <a:pt x="650240" y="389989"/>
                </a:cubicBezTo>
                <a:cubicBezTo>
                  <a:pt x="533080" y="390553"/>
                  <a:pt x="316546" y="370371"/>
                  <a:pt x="0" y="389989"/>
                </a:cubicBezTo>
                <a:cubicBezTo>
                  <a:pt x="5238" y="261189"/>
                  <a:pt x="2374" y="174602"/>
                  <a:pt x="0" y="0"/>
                </a:cubicBezTo>
                <a:close/>
              </a:path>
            </a:pathLst>
          </a:custGeom>
          <a:blipFill dpi="0" rotWithShape="1">
            <a:blip r:embed="rId4"/>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41" name="图片 840">
            <a:extLst>
              <a:ext uri="{FF2B5EF4-FFF2-40B4-BE49-F238E27FC236}">
                <a16:creationId xmlns:a16="http://schemas.microsoft.com/office/drawing/2014/main" xmlns="" id="{FF303CEE-6B96-4FBB-B9D7-CE0F46840B8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10137792" y="1275031"/>
            <a:ext cx="831815" cy="828000"/>
          </a:xfrm>
          <a:prstGeom prst="rect">
            <a:avLst/>
          </a:prstGeom>
        </p:spPr>
      </p:pic>
      <p:sp>
        <p:nvSpPr>
          <p:cNvPr id="853" name="文本框 852">
            <a:extLst>
              <a:ext uri="{FF2B5EF4-FFF2-40B4-BE49-F238E27FC236}">
                <a16:creationId xmlns:a16="http://schemas.microsoft.com/office/drawing/2014/main" xmlns="" id="{4162C05A-9331-44B9-BA03-0374A65DE50B}"/>
              </a:ext>
            </a:extLst>
          </p:cNvPr>
          <p:cNvSpPr txBox="1"/>
          <p:nvPr/>
        </p:nvSpPr>
        <p:spPr>
          <a:xfrm>
            <a:off x="711200" y="6524506"/>
            <a:ext cx="10769600" cy="276999"/>
          </a:xfrm>
          <a:prstGeom prst="rect">
            <a:avLst/>
          </a:prstGeom>
          <a:noFill/>
        </p:spPr>
        <p:txBody>
          <a:bodyPr wrap="square" rtlCol="0">
            <a:spAutoFit/>
          </a:bodyPr>
          <a:lstStyle/>
          <a:p>
            <a:pPr algn="ctr"/>
            <a:r>
              <a:rPr lang="en-US" altLang="zh-CN" sz="1200" b="1">
                <a:solidFill>
                  <a:srgbClr val="F5F475"/>
                </a:solidFill>
              </a:rPr>
              <a:t>pellentesque habitant morbi tristique senectus et netus et malesuada fames ac turpis egestas proin pharetra nonummy pede</a:t>
            </a:r>
          </a:p>
        </p:txBody>
      </p:sp>
      <p:sp>
        <p:nvSpPr>
          <p:cNvPr id="855" name="文本框 854">
            <a:extLst>
              <a:ext uri="{FF2B5EF4-FFF2-40B4-BE49-F238E27FC236}">
                <a16:creationId xmlns:a16="http://schemas.microsoft.com/office/drawing/2014/main" xmlns="" id="{1A318110-F4DC-46AE-8D4C-B0ECB09EB557}"/>
              </a:ext>
            </a:extLst>
          </p:cNvPr>
          <p:cNvSpPr txBox="1"/>
          <p:nvPr/>
        </p:nvSpPr>
        <p:spPr>
          <a:xfrm>
            <a:off x="1975534" y="4461720"/>
            <a:ext cx="8240932" cy="1675330"/>
          </a:xfrm>
          <a:prstGeom prst="rect">
            <a:avLst/>
          </a:prstGeom>
          <a:noFill/>
        </p:spPr>
        <p:txBody>
          <a:bodyPr wrap="square" rtlCol="0">
            <a:spAutoFit/>
          </a:bodyPr>
          <a:lstStyle/>
          <a:p>
            <a:pPr algn="ctr">
              <a:lnSpc>
                <a:spcPct val="150000"/>
              </a:lnSpc>
            </a:pPr>
            <a:r>
              <a:rPr lang="en-US" altLang="zh-CN" sz="1400" b="1">
                <a:solidFill>
                  <a:srgbClr val="E14249"/>
                </a:solidFill>
              </a:rPr>
              <a:t>Lorem ipsum dolor sit amet, consectetuer adipiscing elit. Maecenas porttitor congue massa. Fusce posuere, magna sed pulvinar ultricies, purus lectus malesuada libero,</a:t>
            </a:r>
          </a:p>
          <a:p>
            <a:pPr algn="ctr">
              <a:lnSpc>
                <a:spcPct val="150000"/>
              </a:lnSpc>
            </a:pPr>
            <a:endParaRPr lang="en-US" altLang="zh-CN" sz="1400" b="1">
              <a:solidFill>
                <a:srgbClr val="E14249"/>
              </a:solidFill>
            </a:endParaRPr>
          </a:p>
          <a:p>
            <a:pPr algn="ctr">
              <a:lnSpc>
                <a:spcPct val="150000"/>
              </a:lnSpc>
            </a:pPr>
            <a:r>
              <a:rPr lang="en-US" altLang="zh-CN" sz="1400" b="1">
                <a:solidFill>
                  <a:srgbClr val="E14249"/>
                </a:solidFill>
              </a:rPr>
              <a:t>Fusce est. Vivamus a tellus. Pellentesque habitant morbi tristique senectus et netus et malesuada fames ac turpis egestas. Proin pharetra nonummy pede.</a:t>
            </a:r>
          </a:p>
        </p:txBody>
      </p:sp>
      <p:pic>
        <p:nvPicPr>
          <p:cNvPr id="857" name="图片 856" descr="卡通人物&#10;&#10;描述已自动生成">
            <a:extLst>
              <a:ext uri="{FF2B5EF4-FFF2-40B4-BE49-F238E27FC236}">
                <a16:creationId xmlns:a16="http://schemas.microsoft.com/office/drawing/2014/main" xmlns="" id="{F8A66168-553F-44A0-A0BE-0B4C0BC8649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50284" y="3302760"/>
            <a:ext cx="656151" cy="828000"/>
          </a:xfrm>
          <a:prstGeom prst="rect">
            <a:avLst/>
          </a:prstGeom>
        </p:spPr>
      </p:pic>
      <p:pic>
        <p:nvPicPr>
          <p:cNvPr id="859" name="图片 858" descr="图片包含 游戏机, 画&#10;&#10;描述已自动生成">
            <a:extLst>
              <a:ext uri="{FF2B5EF4-FFF2-40B4-BE49-F238E27FC236}">
                <a16:creationId xmlns:a16="http://schemas.microsoft.com/office/drawing/2014/main" xmlns="" id="{4D40C24D-9599-4720-BDAC-7C8C8CB8772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68415" y="3302760"/>
            <a:ext cx="624906" cy="828000"/>
          </a:xfrm>
          <a:prstGeom prst="rect">
            <a:avLst/>
          </a:prstGeom>
        </p:spPr>
      </p:pic>
      <p:pic>
        <p:nvPicPr>
          <p:cNvPr id="861" name="图片 860" descr="图片包含 游戏机, 画&#10;&#10;描述已自动生成">
            <a:extLst>
              <a:ext uri="{FF2B5EF4-FFF2-40B4-BE49-F238E27FC236}">
                <a16:creationId xmlns:a16="http://schemas.microsoft.com/office/drawing/2014/main" xmlns="" id="{BD7062E7-9498-4348-A657-104B4A45532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955230" y="3302760"/>
            <a:ext cx="910801" cy="828000"/>
          </a:xfrm>
          <a:prstGeom prst="rect">
            <a:avLst/>
          </a:prstGeom>
        </p:spPr>
      </p:pic>
      <p:pic>
        <p:nvPicPr>
          <p:cNvPr id="863" name="图片 862" descr="卡通人物&#10;&#10;描述已自动生成">
            <a:extLst>
              <a:ext uri="{FF2B5EF4-FFF2-40B4-BE49-F238E27FC236}">
                <a16:creationId xmlns:a16="http://schemas.microsoft.com/office/drawing/2014/main" xmlns="" id="{BD515B57-B67D-4D2D-8D43-873150F6FA6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930806" y="3302760"/>
            <a:ext cx="617094" cy="828000"/>
          </a:xfrm>
          <a:prstGeom prst="rect">
            <a:avLst/>
          </a:prstGeom>
        </p:spPr>
      </p:pic>
      <p:pic>
        <p:nvPicPr>
          <p:cNvPr id="865" name="图片 864" descr="图片包含 游戏机, 画&#10;&#10;描述已自动生成">
            <a:extLst>
              <a:ext uri="{FF2B5EF4-FFF2-40B4-BE49-F238E27FC236}">
                <a16:creationId xmlns:a16="http://schemas.microsoft.com/office/drawing/2014/main" xmlns="" id="{72D569A2-7E41-4267-8D02-B3EAF27F9C3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408819" y="3302760"/>
            <a:ext cx="596160" cy="828000"/>
          </a:xfrm>
          <a:prstGeom prst="rect">
            <a:avLst/>
          </a:prstGeom>
        </p:spPr>
      </p:pic>
      <p:pic>
        <p:nvPicPr>
          <p:cNvPr id="867" name="图片 866" descr="图片包含 游戏机, 画&#10;&#10;描述已自动生成">
            <a:extLst>
              <a:ext uri="{FF2B5EF4-FFF2-40B4-BE49-F238E27FC236}">
                <a16:creationId xmlns:a16="http://schemas.microsoft.com/office/drawing/2014/main" xmlns="" id="{FFC8E9B2-50B5-41E0-BA1D-1FB8B2C3F51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7189" y="3302760"/>
            <a:ext cx="575657" cy="828000"/>
          </a:xfrm>
          <a:prstGeom prst="rect">
            <a:avLst/>
          </a:prstGeom>
        </p:spPr>
      </p:pic>
      <p:pic>
        <p:nvPicPr>
          <p:cNvPr id="869" name="图片 868" descr="卡通画&#10;&#10;描述已自动生成">
            <a:extLst>
              <a:ext uri="{FF2B5EF4-FFF2-40B4-BE49-F238E27FC236}">
                <a16:creationId xmlns:a16="http://schemas.microsoft.com/office/drawing/2014/main" xmlns="" id="{1C227FAA-33CD-48F4-81CC-A46C23BEF5C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836773" y="3302760"/>
            <a:ext cx="578038" cy="828000"/>
          </a:xfrm>
          <a:prstGeom prst="rect">
            <a:avLst/>
          </a:prstGeom>
        </p:spPr>
      </p:pic>
      <p:pic>
        <p:nvPicPr>
          <p:cNvPr id="871" name="图片 870" descr="图片包含 游戏机, 画&#10;&#10;描述已自动生成">
            <a:extLst>
              <a:ext uri="{FF2B5EF4-FFF2-40B4-BE49-F238E27FC236}">
                <a16:creationId xmlns:a16="http://schemas.microsoft.com/office/drawing/2014/main" xmlns="" id="{BE6CD014-D3C0-472D-B4D2-68D31B41BC9D}"/>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607363" y="3302760"/>
            <a:ext cx="627029" cy="828000"/>
          </a:xfrm>
          <a:prstGeom prst="rect">
            <a:avLst/>
          </a:prstGeom>
        </p:spPr>
      </p:pic>
      <p:pic>
        <p:nvPicPr>
          <p:cNvPr id="873" name="图片 872" descr="卡通画&#10;&#10;描述已自动生成">
            <a:extLst>
              <a:ext uri="{FF2B5EF4-FFF2-40B4-BE49-F238E27FC236}">
                <a16:creationId xmlns:a16="http://schemas.microsoft.com/office/drawing/2014/main" xmlns="" id="{14EC3E6C-56BB-4D40-AAE5-21CAC84DB51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flipH="1">
            <a:off x="4695705" y="3302760"/>
            <a:ext cx="632717" cy="828000"/>
          </a:xfrm>
          <a:prstGeom prst="rect">
            <a:avLst/>
          </a:prstGeom>
        </p:spPr>
      </p:pic>
      <p:pic>
        <p:nvPicPr>
          <p:cNvPr id="879" name="图片 878" descr="卡通人物&#10;&#10;描述已自动生成">
            <a:extLst>
              <a:ext uri="{FF2B5EF4-FFF2-40B4-BE49-F238E27FC236}">
                <a16:creationId xmlns:a16="http://schemas.microsoft.com/office/drawing/2014/main" xmlns="" id="{5E0D65B3-36F5-4DD6-803C-6A0DCF442892}"/>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520873" y="337186"/>
            <a:ext cx="909322" cy="828001"/>
          </a:xfrm>
          <a:prstGeom prst="rect">
            <a:avLst/>
          </a:prstGeom>
        </p:spPr>
      </p:pic>
      <p:pic>
        <p:nvPicPr>
          <p:cNvPr id="885" name="图片 884" descr="图片包含 游戏机, 画&#10;&#10;描述已自动生成">
            <a:extLst>
              <a:ext uri="{FF2B5EF4-FFF2-40B4-BE49-F238E27FC236}">
                <a16:creationId xmlns:a16="http://schemas.microsoft.com/office/drawing/2014/main" xmlns="" id="{E38C7248-6306-4F54-BEA6-E27A2501A3DD}"/>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921683" y="5999026"/>
            <a:ext cx="862326" cy="720000"/>
          </a:xfrm>
          <a:prstGeom prst="rect">
            <a:avLst/>
          </a:prstGeom>
        </p:spPr>
      </p:pic>
    </p:spTree>
    <p:extLst>
      <p:ext uri="{BB962C8B-B14F-4D97-AF65-F5344CB8AC3E}">
        <p14:creationId xmlns:p14="http://schemas.microsoft.com/office/powerpoint/2010/main" val="883925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14670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a:extLst>
              <a:ext uri="{FF2B5EF4-FFF2-40B4-BE49-F238E27FC236}">
                <a16:creationId xmlns:a16="http://schemas.microsoft.com/office/drawing/2014/main" xmlns="" id="{6BC697EA-D3A7-48CB-A0B4-A79DE2CC5269}"/>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形状 15">
            <a:extLst>
              <a:ext uri="{FF2B5EF4-FFF2-40B4-BE49-F238E27FC236}">
                <a16:creationId xmlns:a16="http://schemas.microsoft.com/office/drawing/2014/main" xmlns="" id="{7BEC99A2-0F59-4A92-9515-91D47007805D}"/>
              </a:ext>
            </a:extLst>
          </p:cNvPr>
          <p:cNvSpPr/>
          <p:nvPr/>
        </p:nvSpPr>
        <p:spPr>
          <a:xfrm>
            <a:off x="1409831" y="1297590"/>
            <a:ext cx="9372339" cy="4657715"/>
          </a:xfrm>
          <a:custGeom>
            <a:avLst/>
            <a:gdLst>
              <a:gd name="connsiteX0" fmla="*/ 152995 w 9372339"/>
              <a:gd name="connsiteY0" fmla="*/ 876816 h 4657715"/>
              <a:gd name="connsiteX1" fmla="*/ 782098 w 9372339"/>
              <a:gd name="connsiteY1" fmla="*/ 775982 h 4657715"/>
              <a:gd name="connsiteX2" fmla="*/ 1520611 w 9372339"/>
              <a:gd name="connsiteY2" fmla="*/ 657612 h 4657715"/>
              <a:gd name="connsiteX3" fmla="*/ 2095010 w 9372339"/>
              <a:gd name="connsiteY3" fmla="*/ 565546 h 4657715"/>
              <a:gd name="connsiteX4" fmla="*/ 2778818 w 9372339"/>
              <a:gd name="connsiteY4" fmla="*/ 455944 h 4657715"/>
              <a:gd name="connsiteX5" fmla="*/ 3517330 w 9372339"/>
              <a:gd name="connsiteY5" fmla="*/ 337574 h 4657715"/>
              <a:gd name="connsiteX6" fmla="*/ 4037024 w 9372339"/>
              <a:gd name="connsiteY6" fmla="*/ 254277 h 4657715"/>
              <a:gd name="connsiteX7" fmla="*/ 4556719 w 9372339"/>
              <a:gd name="connsiteY7" fmla="*/ 170979 h 4657715"/>
              <a:gd name="connsiteX8" fmla="*/ 5623459 w 9372339"/>
              <a:gd name="connsiteY8" fmla="*/ 0 h 4657715"/>
              <a:gd name="connsiteX9" fmla="*/ 6226966 w 9372339"/>
              <a:gd name="connsiteY9" fmla="*/ 75043 h 4657715"/>
              <a:gd name="connsiteX10" fmla="*/ 6866682 w 9372339"/>
              <a:gd name="connsiteY10" fmla="*/ 154589 h 4657715"/>
              <a:gd name="connsiteX11" fmla="*/ 7433979 w 9372339"/>
              <a:gd name="connsiteY11" fmla="*/ 225130 h 4657715"/>
              <a:gd name="connsiteX12" fmla="*/ 8073695 w 9372339"/>
              <a:gd name="connsiteY12" fmla="*/ 304676 h 4657715"/>
              <a:gd name="connsiteX13" fmla="*/ 8604781 w 9372339"/>
              <a:gd name="connsiteY13" fmla="*/ 370714 h 4657715"/>
              <a:gd name="connsiteX14" fmla="*/ 9244498 w 9372339"/>
              <a:gd name="connsiteY14" fmla="*/ 450260 h 4657715"/>
              <a:gd name="connsiteX15" fmla="*/ 9328796 w 9372339"/>
              <a:gd name="connsiteY15" fmla="*/ 4337086 h 4657715"/>
              <a:gd name="connsiteX16" fmla="*/ 8638453 w 9372339"/>
              <a:gd name="connsiteY16" fmla="*/ 4385585 h 4657715"/>
              <a:gd name="connsiteX17" fmla="*/ 7902948 w 9372339"/>
              <a:gd name="connsiteY17" fmla="*/ 4437257 h 4657715"/>
              <a:gd name="connsiteX18" fmla="*/ 7302930 w 9372339"/>
              <a:gd name="connsiteY18" fmla="*/ 4479410 h 4657715"/>
              <a:gd name="connsiteX19" fmla="*/ 6748075 w 9372339"/>
              <a:gd name="connsiteY19" fmla="*/ 4518391 h 4657715"/>
              <a:gd name="connsiteX20" fmla="*/ 6102895 w 9372339"/>
              <a:gd name="connsiteY20" fmla="*/ 4563717 h 4657715"/>
              <a:gd name="connsiteX21" fmla="*/ 5412552 w 9372339"/>
              <a:gd name="connsiteY21" fmla="*/ 4612216 h 4657715"/>
              <a:gd name="connsiteX22" fmla="*/ 4812534 w 9372339"/>
              <a:gd name="connsiteY22" fmla="*/ 4654369 h 4657715"/>
              <a:gd name="connsiteX23" fmla="*/ 4077573 w 9372339"/>
              <a:gd name="connsiteY23" fmla="*/ 4578776 h 4657715"/>
              <a:gd name="connsiteX24" fmla="*/ 3438775 w 9372339"/>
              <a:gd name="connsiteY24" fmla="*/ 4513074 h 4657715"/>
              <a:gd name="connsiteX25" fmla="*/ 2799977 w 9372339"/>
              <a:gd name="connsiteY25" fmla="*/ 4447372 h 4657715"/>
              <a:gd name="connsiteX26" fmla="*/ 2161179 w 9372339"/>
              <a:gd name="connsiteY26" fmla="*/ 4381669 h 4657715"/>
              <a:gd name="connsiteX27" fmla="*/ 1522382 w 9372339"/>
              <a:gd name="connsiteY27" fmla="*/ 4315967 h 4657715"/>
              <a:gd name="connsiteX28" fmla="*/ 787421 w 9372339"/>
              <a:gd name="connsiteY28" fmla="*/ 4240374 h 4657715"/>
              <a:gd name="connsiteX29" fmla="*/ 4378 w 9372339"/>
              <a:gd name="connsiteY29" fmla="*/ 4159836 h 4657715"/>
              <a:gd name="connsiteX30" fmla="*/ 29643 w 9372339"/>
              <a:gd name="connsiteY30" fmla="*/ 3601723 h 4657715"/>
              <a:gd name="connsiteX31" fmla="*/ 57880 w 9372339"/>
              <a:gd name="connsiteY31" fmla="*/ 2977949 h 4657715"/>
              <a:gd name="connsiteX32" fmla="*/ 89090 w 9372339"/>
              <a:gd name="connsiteY32" fmla="*/ 2288515 h 4657715"/>
              <a:gd name="connsiteX33" fmla="*/ 121785 w 9372339"/>
              <a:gd name="connsiteY33" fmla="*/ 1566250 h 4657715"/>
              <a:gd name="connsiteX34" fmla="*/ 152995 w 9372339"/>
              <a:gd name="connsiteY34" fmla="*/ 876816 h 4657715"/>
              <a:gd name="connsiteX0" fmla="*/ 152995 w 9372339"/>
              <a:gd name="connsiteY0" fmla="*/ 876816 h 4657715"/>
              <a:gd name="connsiteX1" fmla="*/ 782098 w 9372339"/>
              <a:gd name="connsiteY1" fmla="*/ 775982 h 4657715"/>
              <a:gd name="connsiteX2" fmla="*/ 1301792 w 9372339"/>
              <a:gd name="connsiteY2" fmla="*/ 692685 h 4657715"/>
              <a:gd name="connsiteX3" fmla="*/ 2095010 w 9372339"/>
              <a:gd name="connsiteY3" fmla="*/ 565546 h 4657715"/>
              <a:gd name="connsiteX4" fmla="*/ 2724113 w 9372339"/>
              <a:gd name="connsiteY4" fmla="*/ 464712 h 4657715"/>
              <a:gd name="connsiteX5" fmla="*/ 3353216 w 9372339"/>
              <a:gd name="connsiteY5" fmla="*/ 363879 h 4657715"/>
              <a:gd name="connsiteX6" fmla="*/ 4146434 w 9372339"/>
              <a:gd name="connsiteY6" fmla="*/ 236740 h 4657715"/>
              <a:gd name="connsiteX7" fmla="*/ 4720832 w 9372339"/>
              <a:gd name="connsiteY7" fmla="*/ 144675 h 4657715"/>
              <a:gd name="connsiteX8" fmla="*/ 5623459 w 9372339"/>
              <a:gd name="connsiteY8" fmla="*/ 0 h 4657715"/>
              <a:gd name="connsiteX9" fmla="*/ 6299386 w 9372339"/>
              <a:gd name="connsiteY9" fmla="*/ 84049 h 4657715"/>
              <a:gd name="connsiteX10" fmla="*/ 6830472 w 9372339"/>
              <a:gd name="connsiteY10" fmla="*/ 150087 h 4657715"/>
              <a:gd name="connsiteX11" fmla="*/ 7433979 w 9372339"/>
              <a:gd name="connsiteY11" fmla="*/ 225130 h 4657715"/>
              <a:gd name="connsiteX12" fmla="*/ 8073695 w 9372339"/>
              <a:gd name="connsiteY12" fmla="*/ 304676 h 4657715"/>
              <a:gd name="connsiteX13" fmla="*/ 8568571 w 9372339"/>
              <a:gd name="connsiteY13" fmla="*/ 366211 h 4657715"/>
              <a:gd name="connsiteX14" fmla="*/ 9244498 w 9372339"/>
              <a:gd name="connsiteY14" fmla="*/ 450260 h 4657715"/>
              <a:gd name="connsiteX15" fmla="*/ 9372339 w 9372339"/>
              <a:gd name="connsiteY15" fmla="*/ 4351600 h 4657715"/>
              <a:gd name="connsiteX16" fmla="*/ 8593290 w 9372339"/>
              <a:gd name="connsiteY16" fmla="*/ 4388758 h 4657715"/>
              <a:gd name="connsiteX17" fmla="*/ 7902948 w 9372339"/>
              <a:gd name="connsiteY17" fmla="*/ 4437257 h 4657715"/>
              <a:gd name="connsiteX18" fmla="*/ 7212605 w 9372339"/>
              <a:gd name="connsiteY18" fmla="*/ 4485756 h 4657715"/>
              <a:gd name="connsiteX19" fmla="*/ 6702912 w 9372339"/>
              <a:gd name="connsiteY19" fmla="*/ 4521563 h 4657715"/>
              <a:gd name="connsiteX20" fmla="*/ 6148057 w 9372339"/>
              <a:gd name="connsiteY20" fmla="*/ 4560544 h 4657715"/>
              <a:gd name="connsiteX21" fmla="*/ 5457714 w 9372339"/>
              <a:gd name="connsiteY21" fmla="*/ 4609043 h 4657715"/>
              <a:gd name="connsiteX22" fmla="*/ 4812534 w 9372339"/>
              <a:gd name="connsiteY22" fmla="*/ 4654369 h 4657715"/>
              <a:gd name="connsiteX23" fmla="*/ 4221818 w 9372339"/>
              <a:gd name="connsiteY23" fmla="*/ 4593612 h 4657715"/>
              <a:gd name="connsiteX24" fmla="*/ 3679183 w 9372339"/>
              <a:gd name="connsiteY24" fmla="*/ 4537801 h 4657715"/>
              <a:gd name="connsiteX25" fmla="*/ 3136548 w 9372339"/>
              <a:gd name="connsiteY25" fmla="*/ 4481989 h 4657715"/>
              <a:gd name="connsiteX26" fmla="*/ 2449669 w 9372339"/>
              <a:gd name="connsiteY26" fmla="*/ 4411341 h 4657715"/>
              <a:gd name="connsiteX27" fmla="*/ 1858952 w 9372339"/>
              <a:gd name="connsiteY27" fmla="*/ 4350584 h 4657715"/>
              <a:gd name="connsiteX28" fmla="*/ 1123991 w 9372339"/>
              <a:gd name="connsiteY28" fmla="*/ 4274992 h 4657715"/>
              <a:gd name="connsiteX29" fmla="*/ 4378 w 9372339"/>
              <a:gd name="connsiteY29" fmla="*/ 4159836 h 4657715"/>
              <a:gd name="connsiteX30" fmla="*/ 35588 w 9372339"/>
              <a:gd name="connsiteY30" fmla="*/ 3470402 h 4657715"/>
              <a:gd name="connsiteX31" fmla="*/ 66797 w 9372339"/>
              <a:gd name="connsiteY31" fmla="*/ 2780968 h 4657715"/>
              <a:gd name="connsiteX32" fmla="*/ 93548 w 9372339"/>
              <a:gd name="connsiteY32" fmla="*/ 2190024 h 4657715"/>
              <a:gd name="connsiteX33" fmla="*/ 124758 w 9372339"/>
              <a:gd name="connsiteY33" fmla="*/ 1500590 h 4657715"/>
              <a:gd name="connsiteX34" fmla="*/ 152995 w 9372339"/>
              <a:gd name="connsiteY34" fmla="*/ 876816 h 465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372339" h="4657715" fill="none" extrusionOk="0">
                <a:moveTo>
                  <a:pt x="152995" y="876816"/>
                </a:moveTo>
                <a:cubicBezTo>
                  <a:pt x="415187" y="809940"/>
                  <a:pt x="563600" y="796742"/>
                  <a:pt x="782098" y="775982"/>
                </a:cubicBezTo>
                <a:cubicBezTo>
                  <a:pt x="960509" y="764502"/>
                  <a:pt x="1351499" y="712239"/>
                  <a:pt x="1520611" y="657612"/>
                </a:cubicBezTo>
                <a:cubicBezTo>
                  <a:pt x="1689058" y="638667"/>
                  <a:pt x="1952220" y="576940"/>
                  <a:pt x="2095010" y="565546"/>
                </a:cubicBezTo>
                <a:cubicBezTo>
                  <a:pt x="2284208" y="549073"/>
                  <a:pt x="2663138" y="477721"/>
                  <a:pt x="2778818" y="455944"/>
                </a:cubicBezTo>
                <a:cubicBezTo>
                  <a:pt x="2884386" y="458290"/>
                  <a:pt x="3297729" y="352153"/>
                  <a:pt x="3517330" y="337574"/>
                </a:cubicBezTo>
                <a:cubicBezTo>
                  <a:pt x="3736969" y="285659"/>
                  <a:pt x="3900719" y="259892"/>
                  <a:pt x="4037024" y="254277"/>
                </a:cubicBezTo>
                <a:cubicBezTo>
                  <a:pt x="4143404" y="222295"/>
                  <a:pt x="4358383" y="208296"/>
                  <a:pt x="4556719" y="170979"/>
                </a:cubicBezTo>
                <a:cubicBezTo>
                  <a:pt x="4813048" y="81557"/>
                  <a:pt x="5360777" y="64146"/>
                  <a:pt x="5623459" y="0"/>
                </a:cubicBezTo>
                <a:cubicBezTo>
                  <a:pt x="5880492" y="24443"/>
                  <a:pt x="5978297" y="47559"/>
                  <a:pt x="6226966" y="75043"/>
                </a:cubicBezTo>
                <a:cubicBezTo>
                  <a:pt x="6480523" y="85807"/>
                  <a:pt x="6598375" y="88005"/>
                  <a:pt x="6866682" y="154589"/>
                </a:cubicBezTo>
                <a:cubicBezTo>
                  <a:pt x="7159481" y="239952"/>
                  <a:pt x="7264620" y="190869"/>
                  <a:pt x="7433979" y="225130"/>
                </a:cubicBezTo>
                <a:cubicBezTo>
                  <a:pt x="7549286" y="277118"/>
                  <a:pt x="7805825" y="260493"/>
                  <a:pt x="8073695" y="304676"/>
                </a:cubicBezTo>
                <a:cubicBezTo>
                  <a:pt x="8340400" y="325828"/>
                  <a:pt x="8342021" y="317938"/>
                  <a:pt x="8604781" y="370714"/>
                </a:cubicBezTo>
                <a:cubicBezTo>
                  <a:pt x="8856746" y="415966"/>
                  <a:pt x="8982905" y="423379"/>
                  <a:pt x="9244498" y="450260"/>
                </a:cubicBezTo>
                <a:cubicBezTo>
                  <a:pt x="9321046" y="1819125"/>
                  <a:pt x="9110450" y="3030760"/>
                  <a:pt x="9328796" y="4337086"/>
                </a:cubicBezTo>
                <a:cubicBezTo>
                  <a:pt x="9125677" y="4334527"/>
                  <a:pt x="8806106" y="4386003"/>
                  <a:pt x="8638453" y="4385585"/>
                </a:cubicBezTo>
                <a:cubicBezTo>
                  <a:pt x="8446879" y="4415165"/>
                  <a:pt x="8085372" y="4415643"/>
                  <a:pt x="7902948" y="4437257"/>
                </a:cubicBezTo>
                <a:cubicBezTo>
                  <a:pt x="7690643" y="4483080"/>
                  <a:pt x="7582514" y="4478371"/>
                  <a:pt x="7302930" y="4479410"/>
                </a:cubicBezTo>
                <a:cubicBezTo>
                  <a:pt x="7015888" y="4483268"/>
                  <a:pt x="6979722" y="4466946"/>
                  <a:pt x="6748075" y="4518391"/>
                </a:cubicBezTo>
                <a:cubicBezTo>
                  <a:pt x="6530151" y="4532914"/>
                  <a:pt x="6302610" y="4495213"/>
                  <a:pt x="6102895" y="4563717"/>
                </a:cubicBezTo>
                <a:cubicBezTo>
                  <a:pt x="5969314" y="4577857"/>
                  <a:pt x="5672991" y="4580342"/>
                  <a:pt x="5412552" y="4612216"/>
                </a:cubicBezTo>
                <a:cubicBezTo>
                  <a:pt x="5195492" y="4619836"/>
                  <a:pt x="4965629" y="4657960"/>
                  <a:pt x="4812534" y="4654369"/>
                </a:cubicBezTo>
                <a:cubicBezTo>
                  <a:pt x="4615095" y="4597357"/>
                  <a:pt x="4427248" y="4574791"/>
                  <a:pt x="4077573" y="4578776"/>
                </a:cubicBezTo>
                <a:cubicBezTo>
                  <a:pt x="3707769" y="4558584"/>
                  <a:pt x="3651146" y="4536423"/>
                  <a:pt x="3438775" y="4513074"/>
                </a:cubicBezTo>
                <a:cubicBezTo>
                  <a:pt x="3221705" y="4514975"/>
                  <a:pt x="3010914" y="4442097"/>
                  <a:pt x="2799977" y="4447372"/>
                </a:cubicBezTo>
                <a:cubicBezTo>
                  <a:pt x="2615777" y="4436252"/>
                  <a:pt x="2439713" y="4426793"/>
                  <a:pt x="2161179" y="4381669"/>
                </a:cubicBezTo>
                <a:cubicBezTo>
                  <a:pt x="1905325" y="4323069"/>
                  <a:pt x="1669415" y="4329092"/>
                  <a:pt x="1522382" y="4315967"/>
                </a:cubicBezTo>
                <a:cubicBezTo>
                  <a:pt x="1416421" y="4301677"/>
                  <a:pt x="990522" y="4248819"/>
                  <a:pt x="787421" y="4240374"/>
                </a:cubicBezTo>
                <a:cubicBezTo>
                  <a:pt x="530525" y="4221937"/>
                  <a:pt x="384359" y="4206460"/>
                  <a:pt x="4378" y="4159836"/>
                </a:cubicBezTo>
                <a:cubicBezTo>
                  <a:pt x="-17382" y="3980065"/>
                  <a:pt x="49073" y="3861309"/>
                  <a:pt x="29643" y="3601723"/>
                </a:cubicBezTo>
                <a:cubicBezTo>
                  <a:pt x="19411" y="3348764"/>
                  <a:pt x="62095" y="3218867"/>
                  <a:pt x="57880" y="2977949"/>
                </a:cubicBezTo>
                <a:cubicBezTo>
                  <a:pt x="106446" y="2702511"/>
                  <a:pt x="124796" y="2499211"/>
                  <a:pt x="89090" y="2288515"/>
                </a:cubicBezTo>
                <a:cubicBezTo>
                  <a:pt x="103859" y="2048296"/>
                  <a:pt x="135930" y="1850437"/>
                  <a:pt x="121785" y="1566250"/>
                </a:cubicBezTo>
                <a:cubicBezTo>
                  <a:pt x="161079" y="1280450"/>
                  <a:pt x="168957" y="1001153"/>
                  <a:pt x="152995" y="876816"/>
                </a:cubicBezTo>
                <a:close/>
              </a:path>
              <a:path w="9372339" h="4657715" stroke="0" extrusionOk="0">
                <a:moveTo>
                  <a:pt x="152995" y="876816"/>
                </a:moveTo>
                <a:cubicBezTo>
                  <a:pt x="438094" y="797521"/>
                  <a:pt x="617536" y="833543"/>
                  <a:pt x="782098" y="775982"/>
                </a:cubicBezTo>
                <a:cubicBezTo>
                  <a:pt x="943047" y="751627"/>
                  <a:pt x="1126891" y="689405"/>
                  <a:pt x="1301792" y="692685"/>
                </a:cubicBezTo>
                <a:cubicBezTo>
                  <a:pt x="1425012" y="644265"/>
                  <a:pt x="1783691" y="623885"/>
                  <a:pt x="2095010" y="565546"/>
                </a:cubicBezTo>
                <a:cubicBezTo>
                  <a:pt x="2397947" y="525801"/>
                  <a:pt x="2440628" y="528285"/>
                  <a:pt x="2724113" y="464712"/>
                </a:cubicBezTo>
                <a:cubicBezTo>
                  <a:pt x="3039447" y="412537"/>
                  <a:pt x="3162264" y="376846"/>
                  <a:pt x="3353216" y="363879"/>
                </a:cubicBezTo>
                <a:cubicBezTo>
                  <a:pt x="3556582" y="377794"/>
                  <a:pt x="3929145" y="239960"/>
                  <a:pt x="4146434" y="236740"/>
                </a:cubicBezTo>
                <a:cubicBezTo>
                  <a:pt x="4367409" y="220866"/>
                  <a:pt x="4477066" y="127987"/>
                  <a:pt x="4720832" y="144675"/>
                </a:cubicBezTo>
                <a:cubicBezTo>
                  <a:pt x="4946645" y="144947"/>
                  <a:pt x="5264419" y="123235"/>
                  <a:pt x="5623459" y="0"/>
                </a:cubicBezTo>
                <a:cubicBezTo>
                  <a:pt x="5791261" y="-12333"/>
                  <a:pt x="6105498" y="43116"/>
                  <a:pt x="6299386" y="84049"/>
                </a:cubicBezTo>
                <a:cubicBezTo>
                  <a:pt x="6502017" y="98565"/>
                  <a:pt x="6695968" y="101133"/>
                  <a:pt x="6830472" y="150087"/>
                </a:cubicBezTo>
                <a:cubicBezTo>
                  <a:pt x="6952556" y="174753"/>
                  <a:pt x="7095996" y="176115"/>
                  <a:pt x="7433979" y="225130"/>
                </a:cubicBezTo>
                <a:cubicBezTo>
                  <a:pt x="7749250" y="269199"/>
                  <a:pt x="7924576" y="305999"/>
                  <a:pt x="8073695" y="304676"/>
                </a:cubicBezTo>
                <a:cubicBezTo>
                  <a:pt x="8271204" y="279767"/>
                  <a:pt x="8384774" y="345372"/>
                  <a:pt x="8568571" y="366211"/>
                </a:cubicBezTo>
                <a:cubicBezTo>
                  <a:pt x="8758167" y="371457"/>
                  <a:pt x="9083543" y="417166"/>
                  <a:pt x="9244498" y="450260"/>
                </a:cubicBezTo>
                <a:cubicBezTo>
                  <a:pt x="9330725" y="1626679"/>
                  <a:pt x="9280074" y="2850891"/>
                  <a:pt x="9372339" y="4351600"/>
                </a:cubicBezTo>
                <a:cubicBezTo>
                  <a:pt x="9208157" y="4354500"/>
                  <a:pt x="8866741" y="4355630"/>
                  <a:pt x="8593290" y="4388758"/>
                </a:cubicBezTo>
                <a:cubicBezTo>
                  <a:pt x="8380077" y="4408095"/>
                  <a:pt x="8135283" y="4420772"/>
                  <a:pt x="7902948" y="4437257"/>
                </a:cubicBezTo>
                <a:cubicBezTo>
                  <a:pt x="7733451" y="4428822"/>
                  <a:pt x="7386017" y="4462623"/>
                  <a:pt x="7212605" y="4485756"/>
                </a:cubicBezTo>
                <a:cubicBezTo>
                  <a:pt x="6946492" y="4509514"/>
                  <a:pt x="6953534" y="4498158"/>
                  <a:pt x="6702912" y="4521563"/>
                </a:cubicBezTo>
                <a:cubicBezTo>
                  <a:pt x="6462675" y="4537104"/>
                  <a:pt x="6248074" y="4535534"/>
                  <a:pt x="6148057" y="4560544"/>
                </a:cubicBezTo>
                <a:cubicBezTo>
                  <a:pt x="6060355" y="4605896"/>
                  <a:pt x="5708501" y="4626445"/>
                  <a:pt x="5457714" y="4609043"/>
                </a:cubicBezTo>
                <a:cubicBezTo>
                  <a:pt x="5258424" y="4606880"/>
                  <a:pt x="5011767" y="4619284"/>
                  <a:pt x="4812534" y="4654369"/>
                </a:cubicBezTo>
                <a:cubicBezTo>
                  <a:pt x="4581883" y="4624931"/>
                  <a:pt x="4491517" y="4602216"/>
                  <a:pt x="4221818" y="4593612"/>
                </a:cubicBezTo>
                <a:cubicBezTo>
                  <a:pt x="3967124" y="4583538"/>
                  <a:pt x="3937200" y="4559695"/>
                  <a:pt x="3679183" y="4537801"/>
                </a:cubicBezTo>
                <a:cubicBezTo>
                  <a:pt x="3437964" y="4493283"/>
                  <a:pt x="3279110" y="4466130"/>
                  <a:pt x="3136548" y="4481989"/>
                </a:cubicBezTo>
                <a:cubicBezTo>
                  <a:pt x="3003306" y="4527704"/>
                  <a:pt x="2698099" y="4421786"/>
                  <a:pt x="2449669" y="4411341"/>
                </a:cubicBezTo>
                <a:cubicBezTo>
                  <a:pt x="2231254" y="4379139"/>
                  <a:pt x="2051413" y="4347936"/>
                  <a:pt x="1858952" y="4350584"/>
                </a:cubicBezTo>
                <a:cubicBezTo>
                  <a:pt x="1650961" y="4325484"/>
                  <a:pt x="1381196" y="4306228"/>
                  <a:pt x="1123991" y="4274992"/>
                </a:cubicBezTo>
                <a:cubicBezTo>
                  <a:pt x="931746" y="4213931"/>
                  <a:pt x="338669" y="4198334"/>
                  <a:pt x="4378" y="4159836"/>
                </a:cubicBezTo>
                <a:cubicBezTo>
                  <a:pt x="-20875" y="3893158"/>
                  <a:pt x="46688" y="3585775"/>
                  <a:pt x="35588" y="3470402"/>
                </a:cubicBezTo>
                <a:cubicBezTo>
                  <a:pt x="25023" y="3339820"/>
                  <a:pt x="16579" y="2947521"/>
                  <a:pt x="66797" y="2780968"/>
                </a:cubicBezTo>
                <a:cubicBezTo>
                  <a:pt x="99523" y="2663054"/>
                  <a:pt x="59410" y="2363956"/>
                  <a:pt x="93548" y="2190024"/>
                </a:cubicBezTo>
                <a:cubicBezTo>
                  <a:pt x="87234" y="2004870"/>
                  <a:pt x="118386" y="1720937"/>
                  <a:pt x="124758" y="1500590"/>
                </a:cubicBezTo>
                <a:cubicBezTo>
                  <a:pt x="84852" y="1312020"/>
                  <a:pt x="127517" y="1138210"/>
                  <a:pt x="152995" y="876816"/>
                </a:cubicBezTo>
                <a:close/>
              </a:path>
              <a:path w="9372339" h="4657715" fill="none" stroke="0" extrusionOk="0">
                <a:moveTo>
                  <a:pt x="152995" y="876816"/>
                </a:moveTo>
                <a:cubicBezTo>
                  <a:pt x="390543" y="820407"/>
                  <a:pt x="556510" y="808382"/>
                  <a:pt x="782098" y="775982"/>
                </a:cubicBezTo>
                <a:cubicBezTo>
                  <a:pt x="1003962" y="749385"/>
                  <a:pt x="1313473" y="673912"/>
                  <a:pt x="1520611" y="657612"/>
                </a:cubicBezTo>
                <a:cubicBezTo>
                  <a:pt x="1680526" y="653986"/>
                  <a:pt x="1921338" y="628135"/>
                  <a:pt x="2095010" y="565546"/>
                </a:cubicBezTo>
                <a:cubicBezTo>
                  <a:pt x="2255859" y="520239"/>
                  <a:pt x="2649286" y="482748"/>
                  <a:pt x="2778818" y="455944"/>
                </a:cubicBezTo>
                <a:cubicBezTo>
                  <a:pt x="2965737" y="444625"/>
                  <a:pt x="3303700" y="370126"/>
                  <a:pt x="3517330" y="337574"/>
                </a:cubicBezTo>
                <a:cubicBezTo>
                  <a:pt x="3706105" y="289851"/>
                  <a:pt x="3872645" y="306416"/>
                  <a:pt x="4037024" y="254277"/>
                </a:cubicBezTo>
                <a:cubicBezTo>
                  <a:pt x="4182695" y="213398"/>
                  <a:pt x="4328566" y="251138"/>
                  <a:pt x="4556719" y="170979"/>
                </a:cubicBezTo>
                <a:cubicBezTo>
                  <a:pt x="4787759" y="134188"/>
                  <a:pt x="5377129" y="70859"/>
                  <a:pt x="5623459" y="0"/>
                </a:cubicBezTo>
                <a:cubicBezTo>
                  <a:pt x="5862203" y="43948"/>
                  <a:pt x="5985055" y="81621"/>
                  <a:pt x="6226966" y="75043"/>
                </a:cubicBezTo>
                <a:cubicBezTo>
                  <a:pt x="6495187" y="98912"/>
                  <a:pt x="6603538" y="108633"/>
                  <a:pt x="6866682" y="154589"/>
                </a:cubicBezTo>
                <a:cubicBezTo>
                  <a:pt x="7136243" y="224762"/>
                  <a:pt x="7304410" y="213538"/>
                  <a:pt x="7433979" y="225130"/>
                </a:cubicBezTo>
                <a:cubicBezTo>
                  <a:pt x="7621751" y="232943"/>
                  <a:pt x="7814980" y="242917"/>
                  <a:pt x="8073695" y="304676"/>
                </a:cubicBezTo>
                <a:cubicBezTo>
                  <a:pt x="8339040" y="325907"/>
                  <a:pt x="8341109" y="315394"/>
                  <a:pt x="8604781" y="370714"/>
                </a:cubicBezTo>
                <a:cubicBezTo>
                  <a:pt x="8842942" y="423583"/>
                  <a:pt x="8966862" y="414870"/>
                  <a:pt x="9244498" y="450260"/>
                </a:cubicBezTo>
                <a:cubicBezTo>
                  <a:pt x="9374431" y="1710816"/>
                  <a:pt x="9153517" y="3029458"/>
                  <a:pt x="9328796" y="4337086"/>
                </a:cubicBezTo>
                <a:cubicBezTo>
                  <a:pt x="9130207" y="4346512"/>
                  <a:pt x="8820385" y="4402286"/>
                  <a:pt x="8638453" y="4385585"/>
                </a:cubicBezTo>
                <a:cubicBezTo>
                  <a:pt x="8470523" y="4396460"/>
                  <a:pt x="8130211" y="4374680"/>
                  <a:pt x="7902948" y="4437257"/>
                </a:cubicBezTo>
                <a:cubicBezTo>
                  <a:pt x="7710283" y="4481989"/>
                  <a:pt x="7557765" y="4475214"/>
                  <a:pt x="7302930" y="4479410"/>
                </a:cubicBezTo>
                <a:cubicBezTo>
                  <a:pt x="7029473" y="4493802"/>
                  <a:pt x="6974610" y="4479760"/>
                  <a:pt x="6748075" y="4518391"/>
                </a:cubicBezTo>
                <a:cubicBezTo>
                  <a:pt x="6520733" y="4533114"/>
                  <a:pt x="6266973" y="4520709"/>
                  <a:pt x="6102895" y="4563717"/>
                </a:cubicBezTo>
                <a:cubicBezTo>
                  <a:pt x="5957985" y="4631714"/>
                  <a:pt x="5629251" y="4622290"/>
                  <a:pt x="5412552" y="4612216"/>
                </a:cubicBezTo>
                <a:cubicBezTo>
                  <a:pt x="5186064" y="4624097"/>
                  <a:pt x="4940226" y="4660100"/>
                  <a:pt x="4812534" y="4654369"/>
                </a:cubicBezTo>
                <a:cubicBezTo>
                  <a:pt x="4619019" y="4600533"/>
                  <a:pt x="4428268" y="4578323"/>
                  <a:pt x="4077573" y="4578776"/>
                </a:cubicBezTo>
                <a:cubicBezTo>
                  <a:pt x="3741569" y="4566547"/>
                  <a:pt x="3628948" y="4535865"/>
                  <a:pt x="3438775" y="4513074"/>
                </a:cubicBezTo>
                <a:cubicBezTo>
                  <a:pt x="3218640" y="4530300"/>
                  <a:pt x="2985923" y="4445013"/>
                  <a:pt x="2799977" y="4447372"/>
                </a:cubicBezTo>
                <a:cubicBezTo>
                  <a:pt x="2642149" y="4422080"/>
                  <a:pt x="2431007" y="4417951"/>
                  <a:pt x="2161179" y="4381669"/>
                </a:cubicBezTo>
                <a:cubicBezTo>
                  <a:pt x="1870549" y="4332546"/>
                  <a:pt x="1655379" y="4332099"/>
                  <a:pt x="1522382" y="4315967"/>
                </a:cubicBezTo>
                <a:cubicBezTo>
                  <a:pt x="1356531" y="4317168"/>
                  <a:pt x="1004421" y="4278183"/>
                  <a:pt x="787421" y="4240374"/>
                </a:cubicBezTo>
                <a:cubicBezTo>
                  <a:pt x="598798" y="4239746"/>
                  <a:pt x="321806" y="4263452"/>
                  <a:pt x="4378" y="4159836"/>
                </a:cubicBezTo>
                <a:cubicBezTo>
                  <a:pt x="-2769" y="4022974"/>
                  <a:pt x="37275" y="3840119"/>
                  <a:pt x="29643" y="3601723"/>
                </a:cubicBezTo>
                <a:cubicBezTo>
                  <a:pt x="37685" y="3339729"/>
                  <a:pt x="49842" y="3226834"/>
                  <a:pt x="57880" y="2977949"/>
                </a:cubicBezTo>
                <a:cubicBezTo>
                  <a:pt x="89692" y="2752401"/>
                  <a:pt x="120602" y="2578648"/>
                  <a:pt x="89090" y="2288515"/>
                </a:cubicBezTo>
                <a:cubicBezTo>
                  <a:pt x="82027" y="2043736"/>
                  <a:pt x="110413" y="1853251"/>
                  <a:pt x="121785" y="1566250"/>
                </a:cubicBezTo>
                <a:cubicBezTo>
                  <a:pt x="109771" y="1282072"/>
                  <a:pt x="172049" y="1035182"/>
                  <a:pt x="152995" y="876816"/>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custGeom>
                    <a:avLst/>
                    <a:gdLst>
                      <a:gd name="connsiteX0" fmla="*/ 148617 w 9324418"/>
                      <a:gd name="connsiteY0" fmla="*/ 876816 h 4654369"/>
                      <a:gd name="connsiteX1" fmla="*/ 777720 w 9324418"/>
                      <a:gd name="connsiteY1" fmla="*/ 775982 h 4654369"/>
                      <a:gd name="connsiteX2" fmla="*/ 1516233 w 9324418"/>
                      <a:gd name="connsiteY2" fmla="*/ 657612 h 4654369"/>
                      <a:gd name="connsiteX3" fmla="*/ 2090632 w 9324418"/>
                      <a:gd name="connsiteY3" fmla="*/ 565546 h 4654369"/>
                      <a:gd name="connsiteX4" fmla="*/ 2774440 w 9324418"/>
                      <a:gd name="connsiteY4" fmla="*/ 455944 h 4654369"/>
                      <a:gd name="connsiteX5" fmla="*/ 3512952 w 9324418"/>
                      <a:gd name="connsiteY5" fmla="*/ 337574 h 4654369"/>
                      <a:gd name="connsiteX6" fmla="*/ 4032646 w 9324418"/>
                      <a:gd name="connsiteY6" fmla="*/ 254277 h 4654369"/>
                      <a:gd name="connsiteX7" fmla="*/ 4552341 w 9324418"/>
                      <a:gd name="connsiteY7" fmla="*/ 170979 h 4654369"/>
                      <a:gd name="connsiteX8" fmla="*/ 5619081 w 9324418"/>
                      <a:gd name="connsiteY8" fmla="*/ 0 h 4654369"/>
                      <a:gd name="connsiteX9" fmla="*/ 6222588 w 9324418"/>
                      <a:gd name="connsiteY9" fmla="*/ 75043 h 4654369"/>
                      <a:gd name="connsiteX10" fmla="*/ 6862304 w 9324418"/>
                      <a:gd name="connsiteY10" fmla="*/ 154589 h 4654369"/>
                      <a:gd name="connsiteX11" fmla="*/ 7429601 w 9324418"/>
                      <a:gd name="connsiteY11" fmla="*/ 225130 h 4654369"/>
                      <a:gd name="connsiteX12" fmla="*/ 8069317 w 9324418"/>
                      <a:gd name="connsiteY12" fmla="*/ 304676 h 4654369"/>
                      <a:gd name="connsiteX13" fmla="*/ 8600403 w 9324418"/>
                      <a:gd name="connsiteY13" fmla="*/ 370714 h 4654369"/>
                      <a:gd name="connsiteX14" fmla="*/ 9240120 w 9324418"/>
                      <a:gd name="connsiteY14" fmla="*/ 450260 h 4654369"/>
                      <a:gd name="connsiteX15" fmla="*/ 9324418 w 9324418"/>
                      <a:gd name="connsiteY15" fmla="*/ 4337086 h 4654369"/>
                      <a:gd name="connsiteX16" fmla="*/ 8634075 w 9324418"/>
                      <a:gd name="connsiteY16" fmla="*/ 4385585 h 4654369"/>
                      <a:gd name="connsiteX17" fmla="*/ 7898570 w 9324418"/>
                      <a:gd name="connsiteY17" fmla="*/ 4437257 h 4654369"/>
                      <a:gd name="connsiteX18" fmla="*/ 7298552 w 9324418"/>
                      <a:gd name="connsiteY18" fmla="*/ 4479410 h 4654369"/>
                      <a:gd name="connsiteX19" fmla="*/ 6743697 w 9324418"/>
                      <a:gd name="connsiteY19" fmla="*/ 4518391 h 4654369"/>
                      <a:gd name="connsiteX20" fmla="*/ 6098517 w 9324418"/>
                      <a:gd name="connsiteY20" fmla="*/ 4563717 h 4654369"/>
                      <a:gd name="connsiteX21" fmla="*/ 5408174 w 9324418"/>
                      <a:gd name="connsiteY21" fmla="*/ 4612216 h 4654369"/>
                      <a:gd name="connsiteX22" fmla="*/ 4808156 w 9324418"/>
                      <a:gd name="connsiteY22" fmla="*/ 4654369 h 4654369"/>
                      <a:gd name="connsiteX23" fmla="*/ 4073195 w 9324418"/>
                      <a:gd name="connsiteY23" fmla="*/ 4578776 h 4654369"/>
                      <a:gd name="connsiteX24" fmla="*/ 3434397 w 9324418"/>
                      <a:gd name="connsiteY24" fmla="*/ 4513074 h 4654369"/>
                      <a:gd name="connsiteX25" fmla="*/ 2795599 w 9324418"/>
                      <a:gd name="connsiteY25" fmla="*/ 4447372 h 4654369"/>
                      <a:gd name="connsiteX26" fmla="*/ 2156801 w 9324418"/>
                      <a:gd name="connsiteY26" fmla="*/ 4381669 h 4654369"/>
                      <a:gd name="connsiteX27" fmla="*/ 1518004 w 9324418"/>
                      <a:gd name="connsiteY27" fmla="*/ 4315967 h 4654369"/>
                      <a:gd name="connsiteX28" fmla="*/ 783043 w 9324418"/>
                      <a:gd name="connsiteY28" fmla="*/ 4240374 h 4654369"/>
                      <a:gd name="connsiteX29" fmla="*/ 0 w 9324418"/>
                      <a:gd name="connsiteY29" fmla="*/ 4159836 h 4654369"/>
                      <a:gd name="connsiteX30" fmla="*/ 25265 w 9324418"/>
                      <a:gd name="connsiteY30" fmla="*/ 3601723 h 4654369"/>
                      <a:gd name="connsiteX31" fmla="*/ 53502 w 9324418"/>
                      <a:gd name="connsiteY31" fmla="*/ 2977949 h 4654369"/>
                      <a:gd name="connsiteX32" fmla="*/ 84712 w 9324418"/>
                      <a:gd name="connsiteY32" fmla="*/ 2288515 h 4654369"/>
                      <a:gd name="connsiteX33" fmla="*/ 117407 w 9324418"/>
                      <a:gd name="connsiteY33" fmla="*/ 1566250 h 4654369"/>
                      <a:gd name="connsiteX34" fmla="*/ 148617 w 9324418"/>
                      <a:gd name="connsiteY34" fmla="*/ 876816 h 4654369"/>
                      <a:gd name="connsiteX0" fmla="*/ 152995 w 9372339"/>
                      <a:gd name="connsiteY0" fmla="*/ 876816 h 4657715"/>
                      <a:gd name="connsiteX1" fmla="*/ 782098 w 9372339"/>
                      <a:gd name="connsiteY1" fmla="*/ 775982 h 4657715"/>
                      <a:gd name="connsiteX2" fmla="*/ 1520611 w 9372339"/>
                      <a:gd name="connsiteY2" fmla="*/ 657612 h 4657715"/>
                      <a:gd name="connsiteX3" fmla="*/ 2095010 w 9372339"/>
                      <a:gd name="connsiteY3" fmla="*/ 565546 h 4657715"/>
                      <a:gd name="connsiteX4" fmla="*/ 2778818 w 9372339"/>
                      <a:gd name="connsiteY4" fmla="*/ 455944 h 4657715"/>
                      <a:gd name="connsiteX5" fmla="*/ 3517330 w 9372339"/>
                      <a:gd name="connsiteY5" fmla="*/ 337574 h 4657715"/>
                      <a:gd name="connsiteX6" fmla="*/ 4037024 w 9372339"/>
                      <a:gd name="connsiteY6" fmla="*/ 254277 h 4657715"/>
                      <a:gd name="connsiteX7" fmla="*/ 4556719 w 9372339"/>
                      <a:gd name="connsiteY7" fmla="*/ 170979 h 4657715"/>
                      <a:gd name="connsiteX8" fmla="*/ 5623459 w 9372339"/>
                      <a:gd name="connsiteY8" fmla="*/ 0 h 4657715"/>
                      <a:gd name="connsiteX9" fmla="*/ 6226966 w 9372339"/>
                      <a:gd name="connsiteY9" fmla="*/ 75043 h 4657715"/>
                      <a:gd name="connsiteX10" fmla="*/ 6866682 w 9372339"/>
                      <a:gd name="connsiteY10" fmla="*/ 154589 h 4657715"/>
                      <a:gd name="connsiteX11" fmla="*/ 7433979 w 9372339"/>
                      <a:gd name="connsiteY11" fmla="*/ 225130 h 4657715"/>
                      <a:gd name="connsiteX12" fmla="*/ 8073695 w 9372339"/>
                      <a:gd name="connsiteY12" fmla="*/ 304676 h 4657715"/>
                      <a:gd name="connsiteX13" fmla="*/ 8604781 w 9372339"/>
                      <a:gd name="connsiteY13" fmla="*/ 370714 h 4657715"/>
                      <a:gd name="connsiteX14" fmla="*/ 9244498 w 9372339"/>
                      <a:gd name="connsiteY14" fmla="*/ 450260 h 4657715"/>
                      <a:gd name="connsiteX15" fmla="*/ 9328796 w 9372339"/>
                      <a:gd name="connsiteY15" fmla="*/ 4337086 h 4657715"/>
                      <a:gd name="connsiteX16" fmla="*/ 8638453 w 9372339"/>
                      <a:gd name="connsiteY16" fmla="*/ 4385585 h 4657715"/>
                      <a:gd name="connsiteX17" fmla="*/ 7902948 w 9372339"/>
                      <a:gd name="connsiteY17" fmla="*/ 4437257 h 4657715"/>
                      <a:gd name="connsiteX18" fmla="*/ 7302930 w 9372339"/>
                      <a:gd name="connsiteY18" fmla="*/ 4479410 h 4657715"/>
                      <a:gd name="connsiteX19" fmla="*/ 6748075 w 9372339"/>
                      <a:gd name="connsiteY19" fmla="*/ 4518391 h 4657715"/>
                      <a:gd name="connsiteX20" fmla="*/ 6102895 w 9372339"/>
                      <a:gd name="connsiteY20" fmla="*/ 4563717 h 4657715"/>
                      <a:gd name="connsiteX21" fmla="*/ 5412552 w 9372339"/>
                      <a:gd name="connsiteY21" fmla="*/ 4612216 h 4657715"/>
                      <a:gd name="connsiteX22" fmla="*/ 4812534 w 9372339"/>
                      <a:gd name="connsiteY22" fmla="*/ 4654369 h 4657715"/>
                      <a:gd name="connsiteX23" fmla="*/ 4077573 w 9372339"/>
                      <a:gd name="connsiteY23" fmla="*/ 4578776 h 4657715"/>
                      <a:gd name="connsiteX24" fmla="*/ 3438775 w 9372339"/>
                      <a:gd name="connsiteY24" fmla="*/ 4513074 h 4657715"/>
                      <a:gd name="connsiteX25" fmla="*/ 2799977 w 9372339"/>
                      <a:gd name="connsiteY25" fmla="*/ 4447372 h 4657715"/>
                      <a:gd name="connsiteX26" fmla="*/ 2161179 w 9372339"/>
                      <a:gd name="connsiteY26" fmla="*/ 4381669 h 4657715"/>
                      <a:gd name="connsiteX27" fmla="*/ 1522382 w 9372339"/>
                      <a:gd name="connsiteY27" fmla="*/ 4315967 h 4657715"/>
                      <a:gd name="connsiteX28" fmla="*/ 787421 w 9372339"/>
                      <a:gd name="connsiteY28" fmla="*/ 4240374 h 4657715"/>
                      <a:gd name="connsiteX29" fmla="*/ 4378 w 9372339"/>
                      <a:gd name="connsiteY29" fmla="*/ 4159836 h 4657715"/>
                      <a:gd name="connsiteX30" fmla="*/ 29643 w 9372339"/>
                      <a:gd name="connsiteY30" fmla="*/ 3601723 h 4657715"/>
                      <a:gd name="connsiteX31" fmla="*/ 57880 w 9372339"/>
                      <a:gd name="connsiteY31" fmla="*/ 2977949 h 4657715"/>
                      <a:gd name="connsiteX32" fmla="*/ 89090 w 9372339"/>
                      <a:gd name="connsiteY32" fmla="*/ 2288515 h 4657715"/>
                      <a:gd name="connsiteX33" fmla="*/ 121785 w 9372339"/>
                      <a:gd name="connsiteY33" fmla="*/ 1566250 h 4657715"/>
                      <a:gd name="connsiteX34" fmla="*/ 152995 w 9372339"/>
                      <a:gd name="connsiteY34" fmla="*/ 876816 h 4657715"/>
                      <a:gd name="connsiteX0" fmla="*/ 152995 w 9372339"/>
                      <a:gd name="connsiteY0" fmla="*/ 876816 h 4657715"/>
                      <a:gd name="connsiteX1" fmla="*/ 782098 w 9372339"/>
                      <a:gd name="connsiteY1" fmla="*/ 775982 h 4657715"/>
                      <a:gd name="connsiteX2" fmla="*/ 1301792 w 9372339"/>
                      <a:gd name="connsiteY2" fmla="*/ 692685 h 4657715"/>
                      <a:gd name="connsiteX3" fmla="*/ 2095010 w 9372339"/>
                      <a:gd name="connsiteY3" fmla="*/ 565546 h 4657715"/>
                      <a:gd name="connsiteX4" fmla="*/ 2724113 w 9372339"/>
                      <a:gd name="connsiteY4" fmla="*/ 464712 h 4657715"/>
                      <a:gd name="connsiteX5" fmla="*/ 3353216 w 9372339"/>
                      <a:gd name="connsiteY5" fmla="*/ 363879 h 4657715"/>
                      <a:gd name="connsiteX6" fmla="*/ 4146434 w 9372339"/>
                      <a:gd name="connsiteY6" fmla="*/ 236740 h 4657715"/>
                      <a:gd name="connsiteX7" fmla="*/ 4720832 w 9372339"/>
                      <a:gd name="connsiteY7" fmla="*/ 144675 h 4657715"/>
                      <a:gd name="connsiteX8" fmla="*/ 5623459 w 9372339"/>
                      <a:gd name="connsiteY8" fmla="*/ 0 h 4657715"/>
                      <a:gd name="connsiteX9" fmla="*/ 6299386 w 9372339"/>
                      <a:gd name="connsiteY9" fmla="*/ 84049 h 4657715"/>
                      <a:gd name="connsiteX10" fmla="*/ 6830472 w 9372339"/>
                      <a:gd name="connsiteY10" fmla="*/ 150087 h 4657715"/>
                      <a:gd name="connsiteX11" fmla="*/ 7433979 w 9372339"/>
                      <a:gd name="connsiteY11" fmla="*/ 225130 h 4657715"/>
                      <a:gd name="connsiteX12" fmla="*/ 8073695 w 9372339"/>
                      <a:gd name="connsiteY12" fmla="*/ 304676 h 4657715"/>
                      <a:gd name="connsiteX13" fmla="*/ 8568571 w 9372339"/>
                      <a:gd name="connsiteY13" fmla="*/ 366211 h 4657715"/>
                      <a:gd name="connsiteX14" fmla="*/ 9244498 w 9372339"/>
                      <a:gd name="connsiteY14" fmla="*/ 450260 h 4657715"/>
                      <a:gd name="connsiteX15" fmla="*/ 9372339 w 9372339"/>
                      <a:gd name="connsiteY15" fmla="*/ 4351600 h 4657715"/>
                      <a:gd name="connsiteX16" fmla="*/ 8593290 w 9372339"/>
                      <a:gd name="connsiteY16" fmla="*/ 4388758 h 4657715"/>
                      <a:gd name="connsiteX17" fmla="*/ 7902948 w 9372339"/>
                      <a:gd name="connsiteY17" fmla="*/ 4437257 h 4657715"/>
                      <a:gd name="connsiteX18" fmla="*/ 7212605 w 9372339"/>
                      <a:gd name="connsiteY18" fmla="*/ 4485756 h 4657715"/>
                      <a:gd name="connsiteX19" fmla="*/ 6702912 w 9372339"/>
                      <a:gd name="connsiteY19" fmla="*/ 4521563 h 4657715"/>
                      <a:gd name="connsiteX20" fmla="*/ 6148057 w 9372339"/>
                      <a:gd name="connsiteY20" fmla="*/ 4560544 h 4657715"/>
                      <a:gd name="connsiteX21" fmla="*/ 5457714 w 9372339"/>
                      <a:gd name="connsiteY21" fmla="*/ 4609043 h 4657715"/>
                      <a:gd name="connsiteX22" fmla="*/ 4812534 w 9372339"/>
                      <a:gd name="connsiteY22" fmla="*/ 4654369 h 4657715"/>
                      <a:gd name="connsiteX23" fmla="*/ 4221818 w 9372339"/>
                      <a:gd name="connsiteY23" fmla="*/ 4593612 h 4657715"/>
                      <a:gd name="connsiteX24" fmla="*/ 3679183 w 9372339"/>
                      <a:gd name="connsiteY24" fmla="*/ 4537801 h 4657715"/>
                      <a:gd name="connsiteX25" fmla="*/ 3136548 w 9372339"/>
                      <a:gd name="connsiteY25" fmla="*/ 4481989 h 4657715"/>
                      <a:gd name="connsiteX26" fmla="*/ 2449669 w 9372339"/>
                      <a:gd name="connsiteY26" fmla="*/ 4411341 h 4657715"/>
                      <a:gd name="connsiteX27" fmla="*/ 1858952 w 9372339"/>
                      <a:gd name="connsiteY27" fmla="*/ 4350584 h 4657715"/>
                      <a:gd name="connsiteX28" fmla="*/ 1123991 w 9372339"/>
                      <a:gd name="connsiteY28" fmla="*/ 4274992 h 4657715"/>
                      <a:gd name="connsiteX29" fmla="*/ 4378 w 9372339"/>
                      <a:gd name="connsiteY29" fmla="*/ 4159836 h 4657715"/>
                      <a:gd name="connsiteX30" fmla="*/ 35588 w 9372339"/>
                      <a:gd name="connsiteY30" fmla="*/ 3470402 h 4657715"/>
                      <a:gd name="connsiteX31" fmla="*/ 66797 w 9372339"/>
                      <a:gd name="connsiteY31" fmla="*/ 2780968 h 4657715"/>
                      <a:gd name="connsiteX32" fmla="*/ 93548 w 9372339"/>
                      <a:gd name="connsiteY32" fmla="*/ 2190024 h 4657715"/>
                      <a:gd name="connsiteX33" fmla="*/ 124758 w 9372339"/>
                      <a:gd name="connsiteY33" fmla="*/ 1500590 h 4657715"/>
                      <a:gd name="connsiteX34" fmla="*/ 152995 w 9372339"/>
                      <a:gd name="connsiteY34" fmla="*/ 876816 h 465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372339" h="4657715" fill="none" extrusionOk="0">
                        <a:moveTo>
                          <a:pt x="152995" y="876816"/>
                        </a:moveTo>
                        <a:cubicBezTo>
                          <a:pt x="399952" y="826210"/>
                          <a:pt x="567754" y="804162"/>
                          <a:pt x="782098" y="775982"/>
                        </a:cubicBezTo>
                        <a:cubicBezTo>
                          <a:pt x="996442" y="747802"/>
                          <a:pt x="1348869" y="672787"/>
                          <a:pt x="1520611" y="657612"/>
                        </a:cubicBezTo>
                        <a:cubicBezTo>
                          <a:pt x="1692353" y="642437"/>
                          <a:pt x="1925338" y="606026"/>
                          <a:pt x="2095010" y="565546"/>
                        </a:cubicBezTo>
                        <a:cubicBezTo>
                          <a:pt x="2264682" y="525066"/>
                          <a:pt x="2625128" y="471205"/>
                          <a:pt x="2778818" y="455944"/>
                        </a:cubicBezTo>
                        <a:cubicBezTo>
                          <a:pt x="2932508" y="440683"/>
                          <a:pt x="3298560" y="380704"/>
                          <a:pt x="3517330" y="337574"/>
                        </a:cubicBezTo>
                        <a:cubicBezTo>
                          <a:pt x="3736100" y="294444"/>
                          <a:pt x="3890747" y="289373"/>
                          <a:pt x="4037024" y="254277"/>
                        </a:cubicBezTo>
                        <a:cubicBezTo>
                          <a:pt x="4183301" y="219180"/>
                          <a:pt x="4349982" y="221376"/>
                          <a:pt x="4556719" y="170979"/>
                        </a:cubicBezTo>
                        <a:cubicBezTo>
                          <a:pt x="4763456" y="120582"/>
                          <a:pt x="5352034" y="64825"/>
                          <a:pt x="5623459" y="0"/>
                        </a:cubicBezTo>
                        <a:cubicBezTo>
                          <a:pt x="5874922" y="46005"/>
                          <a:pt x="5972058" y="70992"/>
                          <a:pt x="6226966" y="75043"/>
                        </a:cubicBezTo>
                        <a:cubicBezTo>
                          <a:pt x="6481874" y="79094"/>
                          <a:pt x="6601912" y="91796"/>
                          <a:pt x="6866682" y="154589"/>
                        </a:cubicBezTo>
                        <a:cubicBezTo>
                          <a:pt x="7131452" y="217382"/>
                          <a:pt x="7281948" y="186024"/>
                          <a:pt x="7433979" y="225130"/>
                        </a:cubicBezTo>
                        <a:cubicBezTo>
                          <a:pt x="7586010" y="264236"/>
                          <a:pt x="7806292" y="283783"/>
                          <a:pt x="8073695" y="304676"/>
                        </a:cubicBezTo>
                        <a:cubicBezTo>
                          <a:pt x="8341098" y="325569"/>
                          <a:pt x="8342142" y="316107"/>
                          <a:pt x="8604781" y="370714"/>
                        </a:cubicBezTo>
                        <a:cubicBezTo>
                          <a:pt x="8867420" y="425321"/>
                          <a:pt x="8970483" y="422252"/>
                          <a:pt x="9244498" y="450260"/>
                        </a:cubicBezTo>
                        <a:cubicBezTo>
                          <a:pt x="9366106" y="1823430"/>
                          <a:pt x="9273916" y="2959156"/>
                          <a:pt x="9328796" y="4337086"/>
                        </a:cubicBezTo>
                        <a:cubicBezTo>
                          <a:pt x="9132479" y="4342449"/>
                          <a:pt x="8805683" y="4391362"/>
                          <a:pt x="8638453" y="4385585"/>
                        </a:cubicBezTo>
                        <a:cubicBezTo>
                          <a:pt x="8471223" y="4379808"/>
                          <a:pt x="8092920" y="4396800"/>
                          <a:pt x="7902948" y="4437257"/>
                        </a:cubicBezTo>
                        <a:cubicBezTo>
                          <a:pt x="7712976" y="4477714"/>
                          <a:pt x="7580913" y="4473980"/>
                          <a:pt x="7302930" y="4479410"/>
                        </a:cubicBezTo>
                        <a:cubicBezTo>
                          <a:pt x="7024947" y="4484840"/>
                          <a:pt x="6980105" y="4476862"/>
                          <a:pt x="6748075" y="4518391"/>
                        </a:cubicBezTo>
                        <a:cubicBezTo>
                          <a:pt x="6516045" y="4559920"/>
                          <a:pt x="6277524" y="4521306"/>
                          <a:pt x="6102895" y="4563717"/>
                        </a:cubicBezTo>
                        <a:cubicBezTo>
                          <a:pt x="5928266" y="4606128"/>
                          <a:pt x="5631528" y="4615415"/>
                          <a:pt x="5412552" y="4612216"/>
                        </a:cubicBezTo>
                        <a:cubicBezTo>
                          <a:pt x="5193576" y="4609017"/>
                          <a:pt x="4949789" y="4672789"/>
                          <a:pt x="4812534" y="4654369"/>
                        </a:cubicBezTo>
                        <a:cubicBezTo>
                          <a:pt x="4607367" y="4596882"/>
                          <a:pt x="4429358" y="4600947"/>
                          <a:pt x="4077573" y="4578776"/>
                        </a:cubicBezTo>
                        <a:cubicBezTo>
                          <a:pt x="3725788" y="4556605"/>
                          <a:pt x="3647371" y="4531822"/>
                          <a:pt x="3438775" y="4513074"/>
                        </a:cubicBezTo>
                        <a:cubicBezTo>
                          <a:pt x="3230179" y="4494326"/>
                          <a:pt x="2987597" y="4450286"/>
                          <a:pt x="2799977" y="4447372"/>
                        </a:cubicBezTo>
                        <a:cubicBezTo>
                          <a:pt x="2612357" y="4444458"/>
                          <a:pt x="2428711" y="4421937"/>
                          <a:pt x="2161179" y="4381669"/>
                        </a:cubicBezTo>
                        <a:cubicBezTo>
                          <a:pt x="1893647" y="4341401"/>
                          <a:pt x="1652802" y="4334633"/>
                          <a:pt x="1522382" y="4315967"/>
                        </a:cubicBezTo>
                        <a:cubicBezTo>
                          <a:pt x="1391962" y="4297301"/>
                          <a:pt x="989698" y="4238292"/>
                          <a:pt x="787421" y="4240374"/>
                        </a:cubicBezTo>
                        <a:cubicBezTo>
                          <a:pt x="585144" y="4242456"/>
                          <a:pt x="336188" y="4209635"/>
                          <a:pt x="4378" y="4159836"/>
                        </a:cubicBezTo>
                        <a:cubicBezTo>
                          <a:pt x="-16471" y="4019044"/>
                          <a:pt x="44739" y="3864453"/>
                          <a:pt x="29643" y="3601723"/>
                        </a:cubicBezTo>
                        <a:cubicBezTo>
                          <a:pt x="14547" y="3338993"/>
                          <a:pt x="42564" y="3219293"/>
                          <a:pt x="57880" y="2977949"/>
                        </a:cubicBezTo>
                        <a:cubicBezTo>
                          <a:pt x="73196" y="2736605"/>
                          <a:pt x="106054" y="2543089"/>
                          <a:pt x="89090" y="2288515"/>
                        </a:cubicBezTo>
                        <a:cubicBezTo>
                          <a:pt x="72126" y="2033941"/>
                          <a:pt x="119165" y="1864955"/>
                          <a:pt x="121785" y="1566250"/>
                        </a:cubicBezTo>
                        <a:cubicBezTo>
                          <a:pt x="124405" y="1267545"/>
                          <a:pt x="163548" y="1033274"/>
                          <a:pt x="152995" y="876816"/>
                        </a:cubicBezTo>
                        <a:close/>
                      </a:path>
                      <a:path w="9372339" h="4657715" stroke="0" extrusionOk="0">
                        <a:moveTo>
                          <a:pt x="152995" y="876816"/>
                        </a:moveTo>
                        <a:cubicBezTo>
                          <a:pt x="447413" y="818096"/>
                          <a:pt x="612847" y="798349"/>
                          <a:pt x="782098" y="775982"/>
                        </a:cubicBezTo>
                        <a:cubicBezTo>
                          <a:pt x="951349" y="753615"/>
                          <a:pt x="1127152" y="696510"/>
                          <a:pt x="1301792" y="692685"/>
                        </a:cubicBezTo>
                        <a:cubicBezTo>
                          <a:pt x="1476432" y="688860"/>
                          <a:pt x="1796984" y="608235"/>
                          <a:pt x="2095010" y="565546"/>
                        </a:cubicBezTo>
                        <a:cubicBezTo>
                          <a:pt x="2393036" y="522857"/>
                          <a:pt x="2436450" y="528887"/>
                          <a:pt x="2724113" y="464712"/>
                        </a:cubicBezTo>
                        <a:cubicBezTo>
                          <a:pt x="3011776" y="400537"/>
                          <a:pt x="3144702" y="365506"/>
                          <a:pt x="3353216" y="363879"/>
                        </a:cubicBezTo>
                        <a:cubicBezTo>
                          <a:pt x="3561730" y="362252"/>
                          <a:pt x="3915316" y="247860"/>
                          <a:pt x="4146434" y="236740"/>
                        </a:cubicBezTo>
                        <a:cubicBezTo>
                          <a:pt x="4377552" y="225621"/>
                          <a:pt x="4493673" y="154330"/>
                          <a:pt x="4720832" y="144675"/>
                        </a:cubicBezTo>
                        <a:cubicBezTo>
                          <a:pt x="4947991" y="135019"/>
                          <a:pt x="5225460" y="90838"/>
                          <a:pt x="5623459" y="0"/>
                        </a:cubicBezTo>
                        <a:lnTo>
                          <a:pt x="6299386" y="84049"/>
                        </a:lnTo>
                        <a:cubicBezTo>
                          <a:pt x="6498802" y="110493"/>
                          <a:pt x="6706355" y="112360"/>
                          <a:pt x="6830472" y="150087"/>
                        </a:cubicBezTo>
                        <a:cubicBezTo>
                          <a:pt x="6954589" y="187814"/>
                          <a:pt x="7137866" y="168573"/>
                          <a:pt x="7433979" y="225130"/>
                        </a:cubicBezTo>
                        <a:cubicBezTo>
                          <a:pt x="7730092" y="281688"/>
                          <a:pt x="7896269" y="313694"/>
                          <a:pt x="8073695" y="304676"/>
                        </a:cubicBezTo>
                        <a:cubicBezTo>
                          <a:pt x="8251121" y="295658"/>
                          <a:pt x="8363316" y="326135"/>
                          <a:pt x="8568571" y="366211"/>
                        </a:cubicBezTo>
                        <a:cubicBezTo>
                          <a:pt x="8773826" y="406288"/>
                          <a:pt x="9077532" y="395609"/>
                          <a:pt x="9244498" y="450260"/>
                        </a:cubicBezTo>
                        <a:cubicBezTo>
                          <a:pt x="9256027" y="1698378"/>
                          <a:pt x="9087642" y="3048157"/>
                          <a:pt x="9372339" y="4351600"/>
                        </a:cubicBezTo>
                        <a:cubicBezTo>
                          <a:pt x="9190581" y="4354489"/>
                          <a:pt x="8838189" y="4374482"/>
                          <a:pt x="8593290" y="4388758"/>
                        </a:cubicBezTo>
                        <a:cubicBezTo>
                          <a:pt x="8348392" y="4403034"/>
                          <a:pt x="8176978" y="4416216"/>
                          <a:pt x="7902948" y="4437257"/>
                        </a:cubicBezTo>
                        <a:lnTo>
                          <a:pt x="7212605" y="4485756"/>
                        </a:lnTo>
                        <a:cubicBezTo>
                          <a:pt x="6946715" y="4507044"/>
                          <a:pt x="6952560" y="4496779"/>
                          <a:pt x="6702912" y="4521563"/>
                        </a:cubicBezTo>
                        <a:cubicBezTo>
                          <a:pt x="6453264" y="4546347"/>
                          <a:pt x="6279415" y="4524251"/>
                          <a:pt x="6148057" y="4560544"/>
                        </a:cubicBezTo>
                        <a:cubicBezTo>
                          <a:pt x="6016699" y="4596836"/>
                          <a:pt x="5670739" y="4599767"/>
                          <a:pt x="5457714" y="4609043"/>
                        </a:cubicBezTo>
                        <a:cubicBezTo>
                          <a:pt x="5244689" y="4618319"/>
                          <a:pt x="5007438" y="4609177"/>
                          <a:pt x="4812534" y="4654369"/>
                        </a:cubicBezTo>
                        <a:cubicBezTo>
                          <a:pt x="4577708" y="4624297"/>
                          <a:pt x="4484483" y="4597822"/>
                          <a:pt x="4221818" y="4593612"/>
                        </a:cubicBezTo>
                        <a:cubicBezTo>
                          <a:pt x="3959153" y="4589402"/>
                          <a:pt x="3929720" y="4560090"/>
                          <a:pt x="3679183" y="4537801"/>
                        </a:cubicBezTo>
                        <a:cubicBezTo>
                          <a:pt x="3428646" y="4515512"/>
                          <a:pt x="3272148" y="4470001"/>
                          <a:pt x="3136548" y="4481989"/>
                        </a:cubicBezTo>
                        <a:cubicBezTo>
                          <a:pt x="3000948" y="4493977"/>
                          <a:pt x="2680014" y="4424057"/>
                          <a:pt x="2449669" y="4411341"/>
                        </a:cubicBezTo>
                        <a:cubicBezTo>
                          <a:pt x="2219324" y="4398625"/>
                          <a:pt x="2053283" y="4354619"/>
                          <a:pt x="1858952" y="4350584"/>
                        </a:cubicBezTo>
                        <a:cubicBezTo>
                          <a:pt x="1664621" y="4346550"/>
                          <a:pt x="1344007" y="4305860"/>
                          <a:pt x="1123991" y="4274992"/>
                        </a:cubicBezTo>
                        <a:cubicBezTo>
                          <a:pt x="903975" y="4244124"/>
                          <a:pt x="348445" y="4195906"/>
                          <a:pt x="4378" y="4159836"/>
                        </a:cubicBezTo>
                        <a:cubicBezTo>
                          <a:pt x="8936" y="3904115"/>
                          <a:pt x="56271" y="3618858"/>
                          <a:pt x="35588" y="3470402"/>
                        </a:cubicBezTo>
                        <a:cubicBezTo>
                          <a:pt x="14905" y="3321946"/>
                          <a:pt x="31264" y="2933211"/>
                          <a:pt x="66797" y="2780968"/>
                        </a:cubicBezTo>
                        <a:cubicBezTo>
                          <a:pt x="102330" y="2628725"/>
                          <a:pt x="100076" y="2370144"/>
                          <a:pt x="93548" y="2190024"/>
                        </a:cubicBezTo>
                        <a:cubicBezTo>
                          <a:pt x="87020" y="2009904"/>
                          <a:pt x="143498" y="1700214"/>
                          <a:pt x="124758" y="1500590"/>
                        </a:cubicBezTo>
                        <a:cubicBezTo>
                          <a:pt x="106018" y="1300966"/>
                          <a:pt x="124583" y="1130176"/>
                          <a:pt x="152995" y="876816"/>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xmlns="" id="{FE54CA23-B33D-4521-8E94-A4FD61818AC0}"/>
              </a:ext>
            </a:extLst>
          </p:cNvPr>
          <p:cNvSpPr txBox="1"/>
          <p:nvPr/>
        </p:nvSpPr>
        <p:spPr>
          <a:xfrm>
            <a:off x="1990393" y="2747388"/>
            <a:ext cx="2405966" cy="2640146"/>
          </a:xfrm>
          <a:prstGeom prst="rect">
            <a:avLst/>
          </a:prstGeom>
          <a:noFill/>
        </p:spPr>
        <p:txBody>
          <a:bodyPr wrap="square" rtlCol="0">
            <a:spAutoFit/>
          </a:bodyPr>
          <a:lstStyle/>
          <a:p>
            <a:pPr algn="ctr">
              <a:lnSpc>
                <a:spcPct val="150000"/>
              </a:lnSpc>
            </a:pPr>
            <a:r>
              <a:rPr lang="en-US" altLang="zh-CN" sz="1600" b="1">
                <a:solidFill>
                  <a:srgbClr val="F5F475"/>
                </a:solidFill>
              </a:rPr>
              <a:t>Vivamus a tellus. Pellentesque habitant morbi tristique senectus et netus et malesuada fames ac turpis egestas. Proin pharetra nonummy pede.</a:t>
            </a:r>
          </a:p>
        </p:txBody>
      </p:sp>
      <p:sp>
        <p:nvSpPr>
          <p:cNvPr id="19" name="文本框 18">
            <a:extLst>
              <a:ext uri="{FF2B5EF4-FFF2-40B4-BE49-F238E27FC236}">
                <a16:creationId xmlns:a16="http://schemas.microsoft.com/office/drawing/2014/main" xmlns="" id="{B07371E9-33C6-4155-99AD-9A25B98BDB07}"/>
              </a:ext>
            </a:extLst>
          </p:cNvPr>
          <p:cNvSpPr txBox="1"/>
          <p:nvPr/>
        </p:nvSpPr>
        <p:spPr>
          <a:xfrm>
            <a:off x="4919189" y="2747388"/>
            <a:ext cx="2405966" cy="2640146"/>
          </a:xfrm>
          <a:custGeom>
            <a:avLst/>
            <a:gdLst>
              <a:gd name="connsiteX0" fmla="*/ 0 w 2405966"/>
              <a:gd name="connsiteY0" fmla="*/ 0 h 2640146"/>
              <a:gd name="connsiteX1" fmla="*/ 577432 w 2405966"/>
              <a:gd name="connsiteY1" fmla="*/ 0 h 2640146"/>
              <a:gd name="connsiteX2" fmla="*/ 1106744 w 2405966"/>
              <a:gd name="connsiteY2" fmla="*/ 0 h 2640146"/>
              <a:gd name="connsiteX3" fmla="*/ 1756355 w 2405966"/>
              <a:gd name="connsiteY3" fmla="*/ 0 h 2640146"/>
              <a:gd name="connsiteX4" fmla="*/ 2405966 w 2405966"/>
              <a:gd name="connsiteY4" fmla="*/ 0 h 2640146"/>
              <a:gd name="connsiteX5" fmla="*/ 2405966 w 2405966"/>
              <a:gd name="connsiteY5" fmla="*/ 633635 h 2640146"/>
              <a:gd name="connsiteX6" fmla="*/ 2405966 w 2405966"/>
              <a:gd name="connsiteY6" fmla="*/ 1240869 h 2640146"/>
              <a:gd name="connsiteX7" fmla="*/ 2405966 w 2405966"/>
              <a:gd name="connsiteY7" fmla="*/ 1900905 h 2640146"/>
              <a:gd name="connsiteX8" fmla="*/ 2405966 w 2405966"/>
              <a:gd name="connsiteY8" fmla="*/ 2640146 h 2640146"/>
              <a:gd name="connsiteX9" fmla="*/ 1852594 w 2405966"/>
              <a:gd name="connsiteY9" fmla="*/ 2640146 h 2640146"/>
              <a:gd name="connsiteX10" fmla="*/ 1251102 w 2405966"/>
              <a:gd name="connsiteY10" fmla="*/ 2640146 h 2640146"/>
              <a:gd name="connsiteX11" fmla="*/ 649611 w 2405966"/>
              <a:gd name="connsiteY11" fmla="*/ 2640146 h 2640146"/>
              <a:gd name="connsiteX12" fmla="*/ 0 w 2405966"/>
              <a:gd name="connsiteY12" fmla="*/ 2640146 h 2640146"/>
              <a:gd name="connsiteX13" fmla="*/ 0 w 2405966"/>
              <a:gd name="connsiteY13" fmla="*/ 1927307 h 2640146"/>
              <a:gd name="connsiteX14" fmla="*/ 0 w 2405966"/>
              <a:gd name="connsiteY14" fmla="*/ 1214467 h 2640146"/>
              <a:gd name="connsiteX15" fmla="*/ 0 w 2405966"/>
              <a:gd name="connsiteY15" fmla="*/ 0 h 2640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05966" h="2640146" extrusionOk="0">
                <a:moveTo>
                  <a:pt x="0" y="0"/>
                </a:moveTo>
                <a:cubicBezTo>
                  <a:pt x="257350" y="-20780"/>
                  <a:pt x="314463" y="-25057"/>
                  <a:pt x="577432" y="0"/>
                </a:cubicBezTo>
                <a:cubicBezTo>
                  <a:pt x="840401" y="25057"/>
                  <a:pt x="882879" y="9841"/>
                  <a:pt x="1106744" y="0"/>
                </a:cubicBezTo>
                <a:cubicBezTo>
                  <a:pt x="1330609" y="-9841"/>
                  <a:pt x="1525657" y="-4107"/>
                  <a:pt x="1756355" y="0"/>
                </a:cubicBezTo>
                <a:cubicBezTo>
                  <a:pt x="1987053" y="4107"/>
                  <a:pt x="2246408" y="3712"/>
                  <a:pt x="2405966" y="0"/>
                </a:cubicBezTo>
                <a:cubicBezTo>
                  <a:pt x="2399042" y="142618"/>
                  <a:pt x="2403798" y="489513"/>
                  <a:pt x="2405966" y="633635"/>
                </a:cubicBezTo>
                <a:cubicBezTo>
                  <a:pt x="2408134" y="777758"/>
                  <a:pt x="2386068" y="977067"/>
                  <a:pt x="2405966" y="1240869"/>
                </a:cubicBezTo>
                <a:cubicBezTo>
                  <a:pt x="2425864" y="1504671"/>
                  <a:pt x="2389990" y="1651545"/>
                  <a:pt x="2405966" y="1900905"/>
                </a:cubicBezTo>
                <a:cubicBezTo>
                  <a:pt x="2421942" y="2150265"/>
                  <a:pt x="2376743" y="2415773"/>
                  <a:pt x="2405966" y="2640146"/>
                </a:cubicBezTo>
                <a:cubicBezTo>
                  <a:pt x="2224170" y="2664000"/>
                  <a:pt x="2103672" y="2639373"/>
                  <a:pt x="1852594" y="2640146"/>
                </a:cubicBezTo>
                <a:cubicBezTo>
                  <a:pt x="1601516" y="2640919"/>
                  <a:pt x="1411446" y="2652426"/>
                  <a:pt x="1251102" y="2640146"/>
                </a:cubicBezTo>
                <a:cubicBezTo>
                  <a:pt x="1090758" y="2627866"/>
                  <a:pt x="809443" y="2640035"/>
                  <a:pt x="649611" y="2640146"/>
                </a:cubicBezTo>
                <a:cubicBezTo>
                  <a:pt x="489779" y="2640257"/>
                  <a:pt x="275603" y="2640509"/>
                  <a:pt x="0" y="2640146"/>
                </a:cubicBezTo>
                <a:cubicBezTo>
                  <a:pt x="27703" y="2303496"/>
                  <a:pt x="33946" y="2239282"/>
                  <a:pt x="0" y="1927307"/>
                </a:cubicBezTo>
                <a:cubicBezTo>
                  <a:pt x="-33946" y="1615332"/>
                  <a:pt x="-149" y="1402409"/>
                  <a:pt x="0" y="1214467"/>
                </a:cubicBezTo>
                <a:cubicBezTo>
                  <a:pt x="149" y="1026525"/>
                  <a:pt x="-35040" y="495670"/>
                  <a:pt x="0" y="0"/>
                </a:cubicBezTo>
                <a:close/>
              </a:path>
            </a:pathLst>
          </a:custGeom>
          <a:noFill/>
          <a:ln w="19050">
            <a:solidFill>
              <a:srgbClr val="F5F475"/>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txBody>
          <a:bodyPr wrap="square" rtlCol="0">
            <a:spAutoFit/>
          </a:bodyPr>
          <a:lstStyle/>
          <a:p>
            <a:pPr algn="ctr">
              <a:lnSpc>
                <a:spcPct val="150000"/>
              </a:lnSpc>
            </a:pPr>
            <a:r>
              <a:rPr lang="en-US" altLang="zh-CN" sz="1600" b="1">
                <a:solidFill>
                  <a:srgbClr val="F5F475"/>
                </a:solidFill>
              </a:rPr>
              <a:t>Vivamus a tellus. Pellentesque habitant morbi tristique senectus et netus et malesuada fames ac turpis egestas. Proin pharetra nonummy pede.</a:t>
            </a:r>
          </a:p>
        </p:txBody>
      </p:sp>
      <p:sp>
        <p:nvSpPr>
          <p:cNvPr id="20" name="文本框 19">
            <a:extLst>
              <a:ext uri="{FF2B5EF4-FFF2-40B4-BE49-F238E27FC236}">
                <a16:creationId xmlns:a16="http://schemas.microsoft.com/office/drawing/2014/main" xmlns="" id="{C0B7E8AD-8DCB-40EB-B886-96AAFC69018B}"/>
              </a:ext>
            </a:extLst>
          </p:cNvPr>
          <p:cNvSpPr txBox="1"/>
          <p:nvPr/>
        </p:nvSpPr>
        <p:spPr>
          <a:xfrm>
            <a:off x="7847986" y="2747388"/>
            <a:ext cx="2405966" cy="2640146"/>
          </a:xfrm>
          <a:prstGeom prst="rect">
            <a:avLst/>
          </a:prstGeom>
          <a:noFill/>
        </p:spPr>
        <p:txBody>
          <a:bodyPr wrap="square" rtlCol="0">
            <a:spAutoFit/>
          </a:bodyPr>
          <a:lstStyle/>
          <a:p>
            <a:pPr algn="ctr">
              <a:lnSpc>
                <a:spcPct val="150000"/>
              </a:lnSpc>
            </a:pPr>
            <a:r>
              <a:rPr lang="en-US" altLang="zh-CN" sz="1600" b="1">
                <a:solidFill>
                  <a:srgbClr val="F5F475"/>
                </a:solidFill>
              </a:rPr>
              <a:t>Vivamus a tellus. Pellentesque habitant morbi tristique senectus et netus et malesuada fames ac turpis egestas. Proin pharetra nonummy pede.</a:t>
            </a:r>
          </a:p>
        </p:txBody>
      </p:sp>
      <p:sp>
        <p:nvSpPr>
          <p:cNvPr id="25" name="文本框 24">
            <a:extLst>
              <a:ext uri="{FF2B5EF4-FFF2-40B4-BE49-F238E27FC236}">
                <a16:creationId xmlns:a16="http://schemas.microsoft.com/office/drawing/2014/main" xmlns="" id="{F8B7FE5B-F005-49E6-BFF6-5CE35BAB4735}"/>
              </a:ext>
            </a:extLst>
          </p:cNvPr>
          <p:cNvSpPr txBox="1"/>
          <p:nvPr/>
        </p:nvSpPr>
        <p:spPr>
          <a:xfrm>
            <a:off x="3620272" y="2035067"/>
            <a:ext cx="5003800" cy="400110"/>
          </a:xfrm>
          <a:prstGeom prst="rect">
            <a:avLst/>
          </a:prstGeom>
          <a:noFill/>
        </p:spPr>
        <p:txBody>
          <a:bodyPr wrap="square" rtlCol="0">
            <a:spAutoFit/>
          </a:bodyPr>
          <a:lstStyle/>
          <a:p>
            <a:pPr algn="ctr"/>
            <a:r>
              <a:rPr lang="en-US" altLang="zh-CN" sz="2000">
                <a:solidFill>
                  <a:srgbClr val="F5F475"/>
                </a:solidFill>
                <a:latin typeface="Berlin Sans FB Demi" panose="020E0802020502020306" pitchFamily="34" charset="0"/>
              </a:rPr>
              <a:t>YOUR CORPORATE NAME GOES HERE</a:t>
            </a:r>
            <a:endParaRPr lang="zh-CN" altLang="en-US" sz="2000">
              <a:solidFill>
                <a:srgbClr val="F5F475"/>
              </a:solidFill>
              <a:latin typeface="Berlin Sans FB Demi" panose="020E0802020502020306" pitchFamily="34" charset="0"/>
            </a:endParaRPr>
          </a:p>
        </p:txBody>
      </p:sp>
      <p:pic>
        <p:nvPicPr>
          <p:cNvPr id="27" name="图片 26" descr="卡通人物&#10;&#10;描述已自动生成">
            <a:extLst>
              <a:ext uri="{FF2B5EF4-FFF2-40B4-BE49-F238E27FC236}">
                <a16:creationId xmlns:a16="http://schemas.microsoft.com/office/drawing/2014/main" xmlns="" id="{803D5FFE-2E04-41E2-B54A-5FA0ACE26BB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72154" y="755338"/>
            <a:ext cx="2300037" cy="1123624"/>
          </a:xfrm>
          <a:prstGeom prst="rect">
            <a:avLst/>
          </a:prstGeom>
        </p:spPr>
      </p:pic>
      <p:pic>
        <p:nvPicPr>
          <p:cNvPr id="29" name="图片 28" descr="卡通人物&#10;&#10;描述已自动生成">
            <a:extLst>
              <a:ext uri="{FF2B5EF4-FFF2-40B4-BE49-F238E27FC236}">
                <a16:creationId xmlns:a16="http://schemas.microsoft.com/office/drawing/2014/main" xmlns="" id="{142CFE4A-E6F9-4AB5-A381-F497ACEA4C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43100" y="514153"/>
            <a:ext cx="1272267" cy="2233235"/>
          </a:xfrm>
          <a:prstGeom prst="rect">
            <a:avLst/>
          </a:prstGeom>
        </p:spPr>
      </p:pic>
      <p:pic>
        <p:nvPicPr>
          <p:cNvPr id="31" name="图片 30" descr="卡通人物&#10;&#10;描述已自动生成">
            <a:extLst>
              <a:ext uri="{FF2B5EF4-FFF2-40B4-BE49-F238E27FC236}">
                <a16:creationId xmlns:a16="http://schemas.microsoft.com/office/drawing/2014/main" xmlns="" id="{3C4998D6-7CF2-4BF6-9AA6-2CBF7D67AB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15220" y="514153"/>
            <a:ext cx="1586024" cy="2233235"/>
          </a:xfrm>
          <a:prstGeom prst="rect">
            <a:avLst/>
          </a:prstGeom>
        </p:spPr>
      </p:pic>
      <p:sp>
        <p:nvSpPr>
          <p:cNvPr id="37" name="文本框 36">
            <a:extLst>
              <a:ext uri="{FF2B5EF4-FFF2-40B4-BE49-F238E27FC236}">
                <a16:creationId xmlns:a16="http://schemas.microsoft.com/office/drawing/2014/main" xmlns="" id="{6A7070CC-376F-4906-9FAD-A336986DE998}"/>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E14249"/>
                </a:solidFill>
                <a:latin typeface="Berlin Sans FB Demi" panose="020E0802020502020306" pitchFamily="34" charset="0"/>
              </a:rPr>
              <a:t>DESIGNED BY XIAO</a:t>
            </a:r>
            <a:endParaRPr lang="zh-CN" altLang="en-US" sz="1600">
              <a:solidFill>
                <a:srgbClr val="E14249"/>
              </a:solidFill>
              <a:latin typeface="Berlin Sans FB Demi" panose="020E0802020502020306" pitchFamily="34" charset="0"/>
            </a:endParaRPr>
          </a:p>
        </p:txBody>
      </p:sp>
      <p:pic>
        <p:nvPicPr>
          <p:cNvPr id="41" name="图片 40">
            <a:extLst>
              <a:ext uri="{FF2B5EF4-FFF2-40B4-BE49-F238E27FC236}">
                <a16:creationId xmlns:a16="http://schemas.microsoft.com/office/drawing/2014/main" xmlns="" id="{2B53CDAA-4012-46D0-84A0-68516EB376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10253950" y="4934963"/>
            <a:ext cx="1503613" cy="1548000"/>
          </a:xfrm>
          <a:prstGeom prst="rect">
            <a:avLst/>
          </a:prstGeom>
        </p:spPr>
      </p:pic>
      <p:sp>
        <p:nvSpPr>
          <p:cNvPr id="46" name="文本框 45">
            <a:extLst>
              <a:ext uri="{FF2B5EF4-FFF2-40B4-BE49-F238E27FC236}">
                <a16:creationId xmlns:a16="http://schemas.microsoft.com/office/drawing/2014/main" xmlns="" id="{6CC6D0AD-4133-4C52-9FB0-9FDC33B9D76C}"/>
              </a:ext>
            </a:extLst>
          </p:cNvPr>
          <p:cNvSpPr txBox="1"/>
          <p:nvPr/>
        </p:nvSpPr>
        <p:spPr>
          <a:xfrm>
            <a:off x="170857" y="6448296"/>
            <a:ext cx="7735993" cy="276999"/>
          </a:xfrm>
          <a:prstGeom prst="rect">
            <a:avLst/>
          </a:prstGeom>
          <a:noFill/>
        </p:spPr>
        <p:txBody>
          <a:bodyPr wrap="square" rtlCol="0">
            <a:spAutoFit/>
          </a:bodyPr>
          <a:lstStyle/>
          <a:p>
            <a:r>
              <a:rPr lang="en-US" altLang="zh-CN" sz="1200" b="1">
                <a:solidFill>
                  <a:srgbClr val="E14249"/>
                </a:solidFill>
              </a:rPr>
              <a:t>Pellentesque habitant morbi tristique senectus et netus et malesuada fames ac turpis egestas.</a:t>
            </a:r>
          </a:p>
        </p:txBody>
      </p:sp>
    </p:spTree>
    <p:extLst>
      <p:ext uri="{BB962C8B-B14F-4D97-AF65-F5344CB8AC3E}">
        <p14:creationId xmlns:p14="http://schemas.microsoft.com/office/powerpoint/2010/main" val="3399656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矩形 79">
            <a:extLst>
              <a:ext uri="{FF2B5EF4-FFF2-40B4-BE49-F238E27FC236}">
                <a16:creationId xmlns:a16="http://schemas.microsoft.com/office/drawing/2014/main" xmlns="" id="{7FF71B49-2E73-4CCD-ACCD-122134DFFA36}"/>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xmlns="" id="{47F44A34-2E21-45F6-ABE8-313B55F6F44C}"/>
              </a:ext>
            </a:extLst>
          </p:cNvPr>
          <p:cNvSpPr/>
          <p:nvPr/>
        </p:nvSpPr>
        <p:spPr>
          <a:xfrm>
            <a:off x="128143" y="96107"/>
            <a:ext cx="11935714" cy="6665786"/>
          </a:xfrm>
          <a:custGeom>
            <a:avLst/>
            <a:gdLst>
              <a:gd name="connsiteX0" fmla="*/ 0 w 11935714"/>
              <a:gd name="connsiteY0" fmla="*/ 0 h 6665786"/>
              <a:gd name="connsiteX1" fmla="*/ 424381 w 11935714"/>
              <a:gd name="connsiteY1" fmla="*/ 0 h 6665786"/>
              <a:gd name="connsiteX2" fmla="*/ 1087476 w 11935714"/>
              <a:gd name="connsiteY2" fmla="*/ 0 h 6665786"/>
              <a:gd name="connsiteX3" fmla="*/ 1750571 w 11935714"/>
              <a:gd name="connsiteY3" fmla="*/ 0 h 6665786"/>
              <a:gd name="connsiteX4" fmla="*/ 2055595 w 11935714"/>
              <a:gd name="connsiteY4" fmla="*/ 0 h 6665786"/>
              <a:gd name="connsiteX5" fmla="*/ 2838048 w 11935714"/>
              <a:gd name="connsiteY5" fmla="*/ 0 h 6665786"/>
              <a:gd name="connsiteX6" fmla="*/ 3143071 w 11935714"/>
              <a:gd name="connsiteY6" fmla="*/ 0 h 6665786"/>
              <a:gd name="connsiteX7" fmla="*/ 3806167 w 11935714"/>
              <a:gd name="connsiteY7" fmla="*/ 0 h 6665786"/>
              <a:gd name="connsiteX8" fmla="*/ 4707976 w 11935714"/>
              <a:gd name="connsiteY8" fmla="*/ 0 h 6665786"/>
              <a:gd name="connsiteX9" fmla="*/ 5609786 w 11935714"/>
              <a:gd name="connsiteY9" fmla="*/ 0 h 6665786"/>
              <a:gd name="connsiteX10" fmla="*/ 6392238 w 11935714"/>
              <a:gd name="connsiteY10" fmla="*/ 0 h 6665786"/>
              <a:gd name="connsiteX11" fmla="*/ 6935976 w 11935714"/>
              <a:gd name="connsiteY11" fmla="*/ 0 h 6665786"/>
              <a:gd name="connsiteX12" fmla="*/ 7241000 w 11935714"/>
              <a:gd name="connsiteY12" fmla="*/ 0 h 6665786"/>
              <a:gd name="connsiteX13" fmla="*/ 7784738 w 11935714"/>
              <a:gd name="connsiteY13" fmla="*/ 0 h 6665786"/>
              <a:gd name="connsiteX14" fmla="*/ 8567190 w 11935714"/>
              <a:gd name="connsiteY14" fmla="*/ 0 h 6665786"/>
              <a:gd name="connsiteX15" fmla="*/ 9469000 w 11935714"/>
              <a:gd name="connsiteY15" fmla="*/ 0 h 6665786"/>
              <a:gd name="connsiteX16" fmla="*/ 9774024 w 11935714"/>
              <a:gd name="connsiteY16" fmla="*/ 0 h 6665786"/>
              <a:gd name="connsiteX17" fmla="*/ 10079047 w 11935714"/>
              <a:gd name="connsiteY17" fmla="*/ 0 h 6665786"/>
              <a:gd name="connsiteX18" fmla="*/ 10980857 w 11935714"/>
              <a:gd name="connsiteY18" fmla="*/ 0 h 6665786"/>
              <a:gd name="connsiteX19" fmla="*/ 11285881 w 11935714"/>
              <a:gd name="connsiteY19" fmla="*/ 0 h 6665786"/>
              <a:gd name="connsiteX20" fmla="*/ 11935714 w 11935714"/>
              <a:gd name="connsiteY20" fmla="*/ 0 h 6665786"/>
              <a:gd name="connsiteX21" fmla="*/ 11935714 w 11935714"/>
              <a:gd name="connsiteY21" fmla="*/ 533263 h 6665786"/>
              <a:gd name="connsiteX22" fmla="*/ 11935714 w 11935714"/>
              <a:gd name="connsiteY22" fmla="*/ 999868 h 6665786"/>
              <a:gd name="connsiteX23" fmla="*/ 11935714 w 11935714"/>
              <a:gd name="connsiteY23" fmla="*/ 1799762 h 6665786"/>
              <a:gd name="connsiteX24" fmla="*/ 11935714 w 11935714"/>
              <a:gd name="connsiteY24" fmla="*/ 2599657 h 6665786"/>
              <a:gd name="connsiteX25" fmla="*/ 11935714 w 11935714"/>
              <a:gd name="connsiteY25" fmla="*/ 3066262 h 6665786"/>
              <a:gd name="connsiteX26" fmla="*/ 11935714 w 11935714"/>
              <a:gd name="connsiteY26" fmla="*/ 3732840 h 6665786"/>
              <a:gd name="connsiteX27" fmla="*/ 11935714 w 11935714"/>
              <a:gd name="connsiteY27" fmla="*/ 4332761 h 6665786"/>
              <a:gd name="connsiteX28" fmla="*/ 11935714 w 11935714"/>
              <a:gd name="connsiteY28" fmla="*/ 4932682 h 6665786"/>
              <a:gd name="connsiteX29" fmla="*/ 11935714 w 11935714"/>
              <a:gd name="connsiteY29" fmla="*/ 5532602 h 6665786"/>
              <a:gd name="connsiteX30" fmla="*/ 11935714 w 11935714"/>
              <a:gd name="connsiteY30" fmla="*/ 5999207 h 6665786"/>
              <a:gd name="connsiteX31" fmla="*/ 11935714 w 11935714"/>
              <a:gd name="connsiteY31" fmla="*/ 6665786 h 6665786"/>
              <a:gd name="connsiteX32" fmla="*/ 11033904 w 11935714"/>
              <a:gd name="connsiteY32" fmla="*/ 6665786 h 6665786"/>
              <a:gd name="connsiteX33" fmla="*/ 10370809 w 11935714"/>
              <a:gd name="connsiteY33" fmla="*/ 6665786 h 6665786"/>
              <a:gd name="connsiteX34" fmla="*/ 9469000 w 11935714"/>
              <a:gd name="connsiteY34" fmla="*/ 6665786 h 6665786"/>
              <a:gd name="connsiteX35" fmla="*/ 8567190 w 11935714"/>
              <a:gd name="connsiteY35" fmla="*/ 6665786 h 6665786"/>
              <a:gd name="connsiteX36" fmla="*/ 8142809 w 11935714"/>
              <a:gd name="connsiteY36" fmla="*/ 6665786 h 6665786"/>
              <a:gd name="connsiteX37" fmla="*/ 7599071 w 11935714"/>
              <a:gd name="connsiteY37" fmla="*/ 6665786 h 6665786"/>
              <a:gd name="connsiteX38" fmla="*/ 6935976 w 11935714"/>
              <a:gd name="connsiteY38" fmla="*/ 6665786 h 6665786"/>
              <a:gd name="connsiteX39" fmla="*/ 6272881 w 11935714"/>
              <a:gd name="connsiteY39" fmla="*/ 6665786 h 6665786"/>
              <a:gd name="connsiteX40" fmla="*/ 5490428 w 11935714"/>
              <a:gd name="connsiteY40" fmla="*/ 6665786 h 6665786"/>
              <a:gd name="connsiteX41" fmla="*/ 5066047 w 11935714"/>
              <a:gd name="connsiteY41" fmla="*/ 6665786 h 6665786"/>
              <a:gd name="connsiteX42" fmla="*/ 4641667 w 11935714"/>
              <a:gd name="connsiteY42" fmla="*/ 6665786 h 6665786"/>
              <a:gd name="connsiteX43" fmla="*/ 3739857 w 11935714"/>
              <a:gd name="connsiteY43" fmla="*/ 6665786 h 6665786"/>
              <a:gd name="connsiteX44" fmla="*/ 2838048 w 11935714"/>
              <a:gd name="connsiteY44" fmla="*/ 6665786 h 6665786"/>
              <a:gd name="connsiteX45" fmla="*/ 2174952 w 11935714"/>
              <a:gd name="connsiteY45" fmla="*/ 6665786 h 6665786"/>
              <a:gd name="connsiteX46" fmla="*/ 1869929 w 11935714"/>
              <a:gd name="connsiteY46" fmla="*/ 6665786 h 6665786"/>
              <a:gd name="connsiteX47" fmla="*/ 1564905 w 11935714"/>
              <a:gd name="connsiteY47" fmla="*/ 6665786 h 6665786"/>
              <a:gd name="connsiteX48" fmla="*/ 663095 w 11935714"/>
              <a:gd name="connsiteY48" fmla="*/ 6665786 h 6665786"/>
              <a:gd name="connsiteX49" fmla="*/ 0 w 11935714"/>
              <a:gd name="connsiteY49" fmla="*/ 6665786 h 6665786"/>
              <a:gd name="connsiteX50" fmla="*/ 0 w 11935714"/>
              <a:gd name="connsiteY50" fmla="*/ 5865892 h 6665786"/>
              <a:gd name="connsiteX51" fmla="*/ 0 w 11935714"/>
              <a:gd name="connsiteY51" fmla="*/ 5265971 h 6665786"/>
              <a:gd name="connsiteX52" fmla="*/ 0 w 11935714"/>
              <a:gd name="connsiteY52" fmla="*/ 4799366 h 6665786"/>
              <a:gd name="connsiteX53" fmla="*/ 0 w 11935714"/>
              <a:gd name="connsiteY53" fmla="*/ 4332761 h 6665786"/>
              <a:gd name="connsiteX54" fmla="*/ 0 w 11935714"/>
              <a:gd name="connsiteY54" fmla="*/ 3866156 h 6665786"/>
              <a:gd name="connsiteX55" fmla="*/ 0 w 11935714"/>
              <a:gd name="connsiteY55" fmla="*/ 3399551 h 6665786"/>
              <a:gd name="connsiteX56" fmla="*/ 0 w 11935714"/>
              <a:gd name="connsiteY56" fmla="*/ 2932946 h 6665786"/>
              <a:gd name="connsiteX57" fmla="*/ 0 w 11935714"/>
              <a:gd name="connsiteY57" fmla="*/ 2333025 h 6665786"/>
              <a:gd name="connsiteX58" fmla="*/ 0 w 11935714"/>
              <a:gd name="connsiteY58" fmla="*/ 1866420 h 6665786"/>
              <a:gd name="connsiteX59" fmla="*/ 0 w 11935714"/>
              <a:gd name="connsiteY59" fmla="*/ 1066526 h 6665786"/>
              <a:gd name="connsiteX60" fmla="*/ 0 w 11935714"/>
              <a:gd name="connsiteY60" fmla="*/ 599921 h 6665786"/>
              <a:gd name="connsiteX61" fmla="*/ 0 w 11935714"/>
              <a:gd name="connsiteY61" fmla="*/ 0 h 666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1935714" h="6665786" fill="none" extrusionOk="0">
                <a:moveTo>
                  <a:pt x="0" y="0"/>
                </a:moveTo>
                <a:cubicBezTo>
                  <a:pt x="151790" y="-8645"/>
                  <a:pt x="338938" y="-11081"/>
                  <a:pt x="424381" y="0"/>
                </a:cubicBezTo>
                <a:cubicBezTo>
                  <a:pt x="509824" y="11081"/>
                  <a:pt x="855056" y="29635"/>
                  <a:pt x="1087476" y="0"/>
                </a:cubicBezTo>
                <a:cubicBezTo>
                  <a:pt x="1319897" y="-29635"/>
                  <a:pt x="1530205" y="-18853"/>
                  <a:pt x="1750571" y="0"/>
                </a:cubicBezTo>
                <a:cubicBezTo>
                  <a:pt x="1970938" y="18853"/>
                  <a:pt x="1904065" y="-2551"/>
                  <a:pt x="2055595" y="0"/>
                </a:cubicBezTo>
                <a:cubicBezTo>
                  <a:pt x="2207125" y="2551"/>
                  <a:pt x="2485211" y="1466"/>
                  <a:pt x="2838048" y="0"/>
                </a:cubicBezTo>
                <a:cubicBezTo>
                  <a:pt x="3190885" y="-1466"/>
                  <a:pt x="3081121" y="1658"/>
                  <a:pt x="3143071" y="0"/>
                </a:cubicBezTo>
                <a:cubicBezTo>
                  <a:pt x="3205021" y="-1658"/>
                  <a:pt x="3531772" y="-16394"/>
                  <a:pt x="3806167" y="0"/>
                </a:cubicBezTo>
                <a:cubicBezTo>
                  <a:pt x="4080562" y="16394"/>
                  <a:pt x="4388084" y="-28372"/>
                  <a:pt x="4707976" y="0"/>
                </a:cubicBezTo>
                <a:cubicBezTo>
                  <a:pt x="5027868" y="28372"/>
                  <a:pt x="5342359" y="44355"/>
                  <a:pt x="5609786" y="0"/>
                </a:cubicBezTo>
                <a:cubicBezTo>
                  <a:pt x="5877213" y="-44355"/>
                  <a:pt x="6215201" y="6399"/>
                  <a:pt x="6392238" y="0"/>
                </a:cubicBezTo>
                <a:cubicBezTo>
                  <a:pt x="6569275" y="-6399"/>
                  <a:pt x="6719599" y="-2433"/>
                  <a:pt x="6935976" y="0"/>
                </a:cubicBezTo>
                <a:cubicBezTo>
                  <a:pt x="7152353" y="2433"/>
                  <a:pt x="7099550" y="11220"/>
                  <a:pt x="7241000" y="0"/>
                </a:cubicBezTo>
                <a:cubicBezTo>
                  <a:pt x="7382450" y="-11220"/>
                  <a:pt x="7578413" y="22585"/>
                  <a:pt x="7784738" y="0"/>
                </a:cubicBezTo>
                <a:cubicBezTo>
                  <a:pt x="7991063" y="-22585"/>
                  <a:pt x="8276458" y="-12588"/>
                  <a:pt x="8567190" y="0"/>
                </a:cubicBezTo>
                <a:cubicBezTo>
                  <a:pt x="8857922" y="12588"/>
                  <a:pt x="9072478" y="-35817"/>
                  <a:pt x="9469000" y="0"/>
                </a:cubicBezTo>
                <a:cubicBezTo>
                  <a:pt x="9865522" y="35817"/>
                  <a:pt x="9642917" y="-554"/>
                  <a:pt x="9774024" y="0"/>
                </a:cubicBezTo>
                <a:cubicBezTo>
                  <a:pt x="9905131" y="554"/>
                  <a:pt x="9943053" y="-1242"/>
                  <a:pt x="10079047" y="0"/>
                </a:cubicBezTo>
                <a:cubicBezTo>
                  <a:pt x="10215041" y="1242"/>
                  <a:pt x="10623081" y="40580"/>
                  <a:pt x="10980857" y="0"/>
                </a:cubicBezTo>
                <a:cubicBezTo>
                  <a:pt x="11338633" y="-40580"/>
                  <a:pt x="11148684" y="10244"/>
                  <a:pt x="11285881" y="0"/>
                </a:cubicBezTo>
                <a:cubicBezTo>
                  <a:pt x="11423078" y="-10244"/>
                  <a:pt x="11644477" y="-12593"/>
                  <a:pt x="11935714" y="0"/>
                </a:cubicBezTo>
                <a:cubicBezTo>
                  <a:pt x="11959637" y="172989"/>
                  <a:pt x="11921594" y="365409"/>
                  <a:pt x="11935714" y="533263"/>
                </a:cubicBezTo>
                <a:cubicBezTo>
                  <a:pt x="11949834" y="701117"/>
                  <a:pt x="11953596" y="882129"/>
                  <a:pt x="11935714" y="999868"/>
                </a:cubicBezTo>
                <a:cubicBezTo>
                  <a:pt x="11917832" y="1117607"/>
                  <a:pt x="11965195" y="1608384"/>
                  <a:pt x="11935714" y="1799762"/>
                </a:cubicBezTo>
                <a:cubicBezTo>
                  <a:pt x="11906233" y="1991140"/>
                  <a:pt x="11912529" y="2304273"/>
                  <a:pt x="11935714" y="2599657"/>
                </a:cubicBezTo>
                <a:cubicBezTo>
                  <a:pt x="11958899" y="2895042"/>
                  <a:pt x="11958744" y="2880264"/>
                  <a:pt x="11935714" y="3066262"/>
                </a:cubicBezTo>
                <a:cubicBezTo>
                  <a:pt x="11912684" y="3252261"/>
                  <a:pt x="11931788" y="3453001"/>
                  <a:pt x="11935714" y="3732840"/>
                </a:cubicBezTo>
                <a:cubicBezTo>
                  <a:pt x="11939640" y="4012679"/>
                  <a:pt x="11925572" y="4199638"/>
                  <a:pt x="11935714" y="4332761"/>
                </a:cubicBezTo>
                <a:cubicBezTo>
                  <a:pt x="11945856" y="4465884"/>
                  <a:pt x="11931828" y="4641143"/>
                  <a:pt x="11935714" y="4932682"/>
                </a:cubicBezTo>
                <a:cubicBezTo>
                  <a:pt x="11939600" y="5224221"/>
                  <a:pt x="11936654" y="5287387"/>
                  <a:pt x="11935714" y="5532602"/>
                </a:cubicBezTo>
                <a:cubicBezTo>
                  <a:pt x="11934774" y="5777817"/>
                  <a:pt x="11915334" y="5853310"/>
                  <a:pt x="11935714" y="5999207"/>
                </a:cubicBezTo>
                <a:cubicBezTo>
                  <a:pt x="11956094" y="6145105"/>
                  <a:pt x="11950106" y="6423294"/>
                  <a:pt x="11935714" y="6665786"/>
                </a:cubicBezTo>
                <a:cubicBezTo>
                  <a:pt x="11485667" y="6680195"/>
                  <a:pt x="11439395" y="6642201"/>
                  <a:pt x="11033904" y="6665786"/>
                </a:cubicBezTo>
                <a:cubicBezTo>
                  <a:pt x="10628413" y="6689372"/>
                  <a:pt x="10604624" y="6646124"/>
                  <a:pt x="10370809" y="6665786"/>
                </a:cubicBezTo>
                <a:cubicBezTo>
                  <a:pt x="10136995" y="6685448"/>
                  <a:pt x="9669067" y="6631616"/>
                  <a:pt x="9469000" y="6665786"/>
                </a:cubicBezTo>
                <a:cubicBezTo>
                  <a:pt x="9268933" y="6699956"/>
                  <a:pt x="8892479" y="6703780"/>
                  <a:pt x="8567190" y="6665786"/>
                </a:cubicBezTo>
                <a:cubicBezTo>
                  <a:pt x="8241901" y="6627793"/>
                  <a:pt x="8230996" y="6657541"/>
                  <a:pt x="8142809" y="6665786"/>
                </a:cubicBezTo>
                <a:cubicBezTo>
                  <a:pt x="8054622" y="6674031"/>
                  <a:pt x="7817333" y="6692297"/>
                  <a:pt x="7599071" y="6665786"/>
                </a:cubicBezTo>
                <a:cubicBezTo>
                  <a:pt x="7380809" y="6639275"/>
                  <a:pt x="7088014" y="6688657"/>
                  <a:pt x="6935976" y="6665786"/>
                </a:cubicBezTo>
                <a:cubicBezTo>
                  <a:pt x="6783939" y="6642915"/>
                  <a:pt x="6495886" y="6668618"/>
                  <a:pt x="6272881" y="6665786"/>
                </a:cubicBezTo>
                <a:cubicBezTo>
                  <a:pt x="6049877" y="6662954"/>
                  <a:pt x="5711228" y="6660853"/>
                  <a:pt x="5490428" y="6665786"/>
                </a:cubicBezTo>
                <a:cubicBezTo>
                  <a:pt x="5269628" y="6670719"/>
                  <a:pt x="5227666" y="6650957"/>
                  <a:pt x="5066047" y="6665786"/>
                </a:cubicBezTo>
                <a:cubicBezTo>
                  <a:pt x="4904428" y="6680615"/>
                  <a:pt x="4728729" y="6662994"/>
                  <a:pt x="4641667" y="6665786"/>
                </a:cubicBezTo>
                <a:cubicBezTo>
                  <a:pt x="4554605" y="6668578"/>
                  <a:pt x="4144033" y="6666422"/>
                  <a:pt x="3739857" y="6665786"/>
                </a:cubicBezTo>
                <a:cubicBezTo>
                  <a:pt x="3335681" y="6665151"/>
                  <a:pt x="3253686" y="6658713"/>
                  <a:pt x="2838048" y="6665786"/>
                </a:cubicBezTo>
                <a:cubicBezTo>
                  <a:pt x="2422410" y="6672859"/>
                  <a:pt x="2433764" y="6684106"/>
                  <a:pt x="2174952" y="6665786"/>
                </a:cubicBezTo>
                <a:cubicBezTo>
                  <a:pt x="1916140" y="6647466"/>
                  <a:pt x="1955488" y="6669750"/>
                  <a:pt x="1869929" y="6665786"/>
                </a:cubicBezTo>
                <a:cubicBezTo>
                  <a:pt x="1784370" y="6661822"/>
                  <a:pt x="1715471" y="6672643"/>
                  <a:pt x="1564905" y="6665786"/>
                </a:cubicBezTo>
                <a:cubicBezTo>
                  <a:pt x="1414339" y="6658929"/>
                  <a:pt x="865957" y="6674510"/>
                  <a:pt x="663095" y="6665786"/>
                </a:cubicBezTo>
                <a:cubicBezTo>
                  <a:pt x="460233" y="6657063"/>
                  <a:pt x="270659" y="6647399"/>
                  <a:pt x="0" y="6665786"/>
                </a:cubicBezTo>
                <a:cubicBezTo>
                  <a:pt x="30416" y="6458770"/>
                  <a:pt x="-1107" y="6231965"/>
                  <a:pt x="0" y="5865892"/>
                </a:cubicBezTo>
                <a:cubicBezTo>
                  <a:pt x="1107" y="5499819"/>
                  <a:pt x="23740" y="5527171"/>
                  <a:pt x="0" y="5265971"/>
                </a:cubicBezTo>
                <a:cubicBezTo>
                  <a:pt x="-23740" y="5004771"/>
                  <a:pt x="21833" y="4967314"/>
                  <a:pt x="0" y="4799366"/>
                </a:cubicBezTo>
                <a:cubicBezTo>
                  <a:pt x="-21833" y="4631419"/>
                  <a:pt x="796" y="4442665"/>
                  <a:pt x="0" y="4332761"/>
                </a:cubicBezTo>
                <a:cubicBezTo>
                  <a:pt x="-796" y="4222858"/>
                  <a:pt x="14467" y="4019630"/>
                  <a:pt x="0" y="3866156"/>
                </a:cubicBezTo>
                <a:cubicBezTo>
                  <a:pt x="-14467" y="3712683"/>
                  <a:pt x="-18937" y="3584564"/>
                  <a:pt x="0" y="3399551"/>
                </a:cubicBezTo>
                <a:cubicBezTo>
                  <a:pt x="18937" y="3214539"/>
                  <a:pt x="888" y="3116011"/>
                  <a:pt x="0" y="2932946"/>
                </a:cubicBezTo>
                <a:cubicBezTo>
                  <a:pt x="-888" y="2749881"/>
                  <a:pt x="28233" y="2580938"/>
                  <a:pt x="0" y="2333025"/>
                </a:cubicBezTo>
                <a:cubicBezTo>
                  <a:pt x="-28233" y="2085112"/>
                  <a:pt x="2588" y="2078505"/>
                  <a:pt x="0" y="1866420"/>
                </a:cubicBezTo>
                <a:cubicBezTo>
                  <a:pt x="-2588" y="1654336"/>
                  <a:pt x="11118" y="1376737"/>
                  <a:pt x="0" y="1066526"/>
                </a:cubicBezTo>
                <a:cubicBezTo>
                  <a:pt x="-11118" y="756315"/>
                  <a:pt x="-22454" y="828435"/>
                  <a:pt x="0" y="599921"/>
                </a:cubicBezTo>
                <a:cubicBezTo>
                  <a:pt x="22454" y="371407"/>
                  <a:pt x="-6768" y="121746"/>
                  <a:pt x="0" y="0"/>
                </a:cubicBezTo>
                <a:close/>
              </a:path>
              <a:path w="11935714" h="6665786" stroke="0" extrusionOk="0">
                <a:moveTo>
                  <a:pt x="0" y="0"/>
                </a:moveTo>
                <a:cubicBezTo>
                  <a:pt x="134155" y="-16612"/>
                  <a:pt x="280551" y="-25449"/>
                  <a:pt x="543738" y="0"/>
                </a:cubicBezTo>
                <a:cubicBezTo>
                  <a:pt x="806925" y="25449"/>
                  <a:pt x="785973" y="-5357"/>
                  <a:pt x="848762" y="0"/>
                </a:cubicBezTo>
                <a:cubicBezTo>
                  <a:pt x="911551" y="5357"/>
                  <a:pt x="1549356" y="-34831"/>
                  <a:pt x="1750571" y="0"/>
                </a:cubicBezTo>
                <a:cubicBezTo>
                  <a:pt x="1951786" y="34831"/>
                  <a:pt x="2065199" y="5361"/>
                  <a:pt x="2294309" y="0"/>
                </a:cubicBezTo>
                <a:cubicBezTo>
                  <a:pt x="2523419" y="-5361"/>
                  <a:pt x="2632474" y="5920"/>
                  <a:pt x="2838048" y="0"/>
                </a:cubicBezTo>
                <a:cubicBezTo>
                  <a:pt x="3043622" y="-5920"/>
                  <a:pt x="3485784" y="-32456"/>
                  <a:pt x="3739857" y="0"/>
                </a:cubicBezTo>
                <a:cubicBezTo>
                  <a:pt x="3993930" y="32456"/>
                  <a:pt x="4044834" y="4103"/>
                  <a:pt x="4164238" y="0"/>
                </a:cubicBezTo>
                <a:cubicBezTo>
                  <a:pt x="4283642" y="-4103"/>
                  <a:pt x="4774910" y="-11571"/>
                  <a:pt x="5066047" y="0"/>
                </a:cubicBezTo>
                <a:cubicBezTo>
                  <a:pt x="5357184" y="11571"/>
                  <a:pt x="5677569" y="10774"/>
                  <a:pt x="5967857" y="0"/>
                </a:cubicBezTo>
                <a:cubicBezTo>
                  <a:pt x="6258145" y="-10774"/>
                  <a:pt x="6456005" y="4382"/>
                  <a:pt x="6630952" y="0"/>
                </a:cubicBezTo>
                <a:cubicBezTo>
                  <a:pt x="6805900" y="-4382"/>
                  <a:pt x="7175468" y="-24986"/>
                  <a:pt x="7532762" y="0"/>
                </a:cubicBezTo>
                <a:cubicBezTo>
                  <a:pt x="7890056" y="24986"/>
                  <a:pt x="7834532" y="14956"/>
                  <a:pt x="8076500" y="0"/>
                </a:cubicBezTo>
                <a:cubicBezTo>
                  <a:pt x="8318468" y="-14956"/>
                  <a:pt x="8431929" y="12215"/>
                  <a:pt x="8620238" y="0"/>
                </a:cubicBezTo>
                <a:cubicBezTo>
                  <a:pt x="8808547" y="-12215"/>
                  <a:pt x="9231546" y="-26364"/>
                  <a:pt x="9402690" y="0"/>
                </a:cubicBezTo>
                <a:cubicBezTo>
                  <a:pt x="9573834" y="26364"/>
                  <a:pt x="9775192" y="-24077"/>
                  <a:pt x="9946428" y="0"/>
                </a:cubicBezTo>
                <a:cubicBezTo>
                  <a:pt x="10117664" y="24077"/>
                  <a:pt x="10453824" y="-26249"/>
                  <a:pt x="10848238" y="0"/>
                </a:cubicBezTo>
                <a:cubicBezTo>
                  <a:pt x="11242652" y="26249"/>
                  <a:pt x="11512380" y="23802"/>
                  <a:pt x="11935714" y="0"/>
                </a:cubicBezTo>
                <a:cubicBezTo>
                  <a:pt x="11913840" y="178329"/>
                  <a:pt x="11933058" y="393756"/>
                  <a:pt x="11935714" y="666579"/>
                </a:cubicBezTo>
                <a:cubicBezTo>
                  <a:pt x="11938370" y="939402"/>
                  <a:pt x="11959321" y="1248695"/>
                  <a:pt x="11935714" y="1399815"/>
                </a:cubicBezTo>
                <a:cubicBezTo>
                  <a:pt x="11912107" y="1550935"/>
                  <a:pt x="11927501" y="1727213"/>
                  <a:pt x="11935714" y="1866420"/>
                </a:cubicBezTo>
                <a:cubicBezTo>
                  <a:pt x="11943927" y="2005627"/>
                  <a:pt x="11915845" y="2287803"/>
                  <a:pt x="11935714" y="2399683"/>
                </a:cubicBezTo>
                <a:cubicBezTo>
                  <a:pt x="11955583" y="2511563"/>
                  <a:pt x="11917193" y="2879659"/>
                  <a:pt x="11935714" y="3132919"/>
                </a:cubicBezTo>
                <a:cubicBezTo>
                  <a:pt x="11954235" y="3386179"/>
                  <a:pt x="11960238" y="3523425"/>
                  <a:pt x="11935714" y="3732840"/>
                </a:cubicBezTo>
                <a:cubicBezTo>
                  <a:pt x="11911190" y="3942255"/>
                  <a:pt x="11922920" y="4065979"/>
                  <a:pt x="11935714" y="4266103"/>
                </a:cubicBezTo>
                <a:cubicBezTo>
                  <a:pt x="11948508" y="4466227"/>
                  <a:pt x="11906426" y="4807439"/>
                  <a:pt x="11935714" y="4999340"/>
                </a:cubicBezTo>
                <a:cubicBezTo>
                  <a:pt x="11965002" y="5191241"/>
                  <a:pt x="11912470" y="5525360"/>
                  <a:pt x="11935714" y="5665918"/>
                </a:cubicBezTo>
                <a:cubicBezTo>
                  <a:pt x="11958958" y="5806476"/>
                  <a:pt x="11927762" y="6328186"/>
                  <a:pt x="11935714" y="6665786"/>
                </a:cubicBezTo>
                <a:cubicBezTo>
                  <a:pt x="11730488" y="6667271"/>
                  <a:pt x="11233261" y="6702467"/>
                  <a:pt x="11033904" y="6665786"/>
                </a:cubicBezTo>
                <a:cubicBezTo>
                  <a:pt x="10834547" y="6629106"/>
                  <a:pt x="10447844" y="6629175"/>
                  <a:pt x="10251452" y="6665786"/>
                </a:cubicBezTo>
                <a:cubicBezTo>
                  <a:pt x="10055060" y="6702397"/>
                  <a:pt x="9973850" y="6676771"/>
                  <a:pt x="9827071" y="6665786"/>
                </a:cubicBezTo>
                <a:cubicBezTo>
                  <a:pt x="9680292" y="6654801"/>
                  <a:pt x="9360307" y="6641145"/>
                  <a:pt x="9044619" y="6665786"/>
                </a:cubicBezTo>
                <a:cubicBezTo>
                  <a:pt x="8728931" y="6690427"/>
                  <a:pt x="8873833" y="6656120"/>
                  <a:pt x="8739595" y="6665786"/>
                </a:cubicBezTo>
                <a:cubicBezTo>
                  <a:pt x="8605357" y="6675452"/>
                  <a:pt x="8246482" y="6638343"/>
                  <a:pt x="7957143" y="6665786"/>
                </a:cubicBezTo>
                <a:cubicBezTo>
                  <a:pt x="7667804" y="6693229"/>
                  <a:pt x="7663466" y="6686442"/>
                  <a:pt x="7532762" y="6665786"/>
                </a:cubicBezTo>
                <a:cubicBezTo>
                  <a:pt x="7402058" y="6645130"/>
                  <a:pt x="7369415" y="6651079"/>
                  <a:pt x="7227738" y="6665786"/>
                </a:cubicBezTo>
                <a:cubicBezTo>
                  <a:pt x="7086061" y="6680493"/>
                  <a:pt x="6992859" y="6646476"/>
                  <a:pt x="6803357" y="6665786"/>
                </a:cubicBezTo>
                <a:cubicBezTo>
                  <a:pt x="6613855" y="6685096"/>
                  <a:pt x="6334532" y="6628618"/>
                  <a:pt x="6020905" y="6665786"/>
                </a:cubicBezTo>
                <a:cubicBezTo>
                  <a:pt x="5707278" y="6702954"/>
                  <a:pt x="5799112" y="6645578"/>
                  <a:pt x="5596524" y="6665786"/>
                </a:cubicBezTo>
                <a:cubicBezTo>
                  <a:pt x="5393936" y="6685994"/>
                  <a:pt x="5425806" y="6673755"/>
                  <a:pt x="5291500" y="6665786"/>
                </a:cubicBezTo>
                <a:cubicBezTo>
                  <a:pt x="5157194" y="6657817"/>
                  <a:pt x="5052608" y="6686035"/>
                  <a:pt x="4867119" y="6665786"/>
                </a:cubicBezTo>
                <a:cubicBezTo>
                  <a:pt x="4681630" y="6645537"/>
                  <a:pt x="4491127" y="6645940"/>
                  <a:pt x="4323381" y="6665786"/>
                </a:cubicBezTo>
                <a:cubicBezTo>
                  <a:pt x="4155635" y="6685632"/>
                  <a:pt x="3864961" y="6691361"/>
                  <a:pt x="3660286" y="6665786"/>
                </a:cubicBezTo>
                <a:cubicBezTo>
                  <a:pt x="3455612" y="6640211"/>
                  <a:pt x="3417019" y="6657142"/>
                  <a:pt x="3235905" y="6665786"/>
                </a:cubicBezTo>
                <a:cubicBezTo>
                  <a:pt x="3054791" y="6674430"/>
                  <a:pt x="2530297" y="6698550"/>
                  <a:pt x="2334095" y="6665786"/>
                </a:cubicBezTo>
                <a:cubicBezTo>
                  <a:pt x="2137893" y="6633023"/>
                  <a:pt x="1963345" y="6633194"/>
                  <a:pt x="1671000" y="6665786"/>
                </a:cubicBezTo>
                <a:cubicBezTo>
                  <a:pt x="1378655" y="6698378"/>
                  <a:pt x="1076627" y="6686843"/>
                  <a:pt x="769190" y="6665786"/>
                </a:cubicBezTo>
                <a:cubicBezTo>
                  <a:pt x="461753" y="6644730"/>
                  <a:pt x="325218" y="6680659"/>
                  <a:pt x="0" y="6665786"/>
                </a:cubicBezTo>
                <a:cubicBezTo>
                  <a:pt x="2539" y="6434866"/>
                  <a:pt x="-26319" y="6202002"/>
                  <a:pt x="0" y="6065865"/>
                </a:cubicBezTo>
                <a:cubicBezTo>
                  <a:pt x="26319" y="5929728"/>
                  <a:pt x="-15616" y="5670712"/>
                  <a:pt x="0" y="5465945"/>
                </a:cubicBezTo>
                <a:cubicBezTo>
                  <a:pt x="15616" y="5261178"/>
                  <a:pt x="7688" y="5096687"/>
                  <a:pt x="0" y="4732708"/>
                </a:cubicBezTo>
                <a:cubicBezTo>
                  <a:pt x="-7688" y="4368729"/>
                  <a:pt x="8674" y="4301093"/>
                  <a:pt x="0" y="4066129"/>
                </a:cubicBezTo>
                <a:cubicBezTo>
                  <a:pt x="-8674" y="3831165"/>
                  <a:pt x="-14148" y="3610376"/>
                  <a:pt x="0" y="3266235"/>
                </a:cubicBezTo>
                <a:cubicBezTo>
                  <a:pt x="14148" y="2922094"/>
                  <a:pt x="34243" y="2687200"/>
                  <a:pt x="0" y="2466341"/>
                </a:cubicBezTo>
                <a:cubicBezTo>
                  <a:pt x="-34243" y="2245482"/>
                  <a:pt x="-2011" y="2047964"/>
                  <a:pt x="0" y="1733104"/>
                </a:cubicBezTo>
                <a:cubicBezTo>
                  <a:pt x="2011" y="1418244"/>
                  <a:pt x="-27179" y="1190918"/>
                  <a:pt x="0" y="999868"/>
                </a:cubicBezTo>
                <a:cubicBezTo>
                  <a:pt x="27179" y="808818"/>
                  <a:pt x="30635" y="307630"/>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xmlns="" id="{3287FF84-D26B-45AB-9AEE-7A155781786B}"/>
              </a:ext>
            </a:extLst>
          </p:cNvPr>
          <p:cNvSpPr txBox="1"/>
          <p:nvPr/>
        </p:nvSpPr>
        <p:spPr>
          <a:xfrm>
            <a:off x="4285150" y="6448296"/>
            <a:ext cx="7735993" cy="276999"/>
          </a:xfrm>
          <a:prstGeom prst="rect">
            <a:avLst/>
          </a:prstGeom>
          <a:noFill/>
        </p:spPr>
        <p:txBody>
          <a:bodyPr wrap="square" rtlCol="0">
            <a:spAutoFit/>
          </a:bodyPr>
          <a:lstStyle/>
          <a:p>
            <a:pPr algn="r"/>
            <a:r>
              <a:rPr lang="en-US" altLang="zh-CN" sz="1200" b="1">
                <a:solidFill>
                  <a:srgbClr val="F5F475"/>
                </a:solidFill>
              </a:rPr>
              <a:t>Pellentesque habitant morbi tristique senectus et netus et malesuada fames ac turpis egestas</a:t>
            </a:r>
          </a:p>
        </p:txBody>
      </p:sp>
      <p:sp>
        <p:nvSpPr>
          <p:cNvPr id="49" name="文本框 48">
            <a:extLst>
              <a:ext uri="{FF2B5EF4-FFF2-40B4-BE49-F238E27FC236}">
                <a16:creationId xmlns:a16="http://schemas.microsoft.com/office/drawing/2014/main" xmlns="" id="{4E036940-BDFC-4506-B2E3-5621B0747766}"/>
              </a:ext>
            </a:extLst>
          </p:cNvPr>
          <p:cNvSpPr txBox="1"/>
          <p:nvPr/>
        </p:nvSpPr>
        <p:spPr>
          <a:xfrm>
            <a:off x="1659980" y="2946825"/>
            <a:ext cx="4225564" cy="1162819"/>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a:t>
            </a:r>
          </a:p>
        </p:txBody>
      </p:sp>
      <p:pic>
        <p:nvPicPr>
          <p:cNvPr id="50" name="图片 49" descr="卡通画&#10;&#10;描述已自动生成">
            <a:extLst>
              <a:ext uri="{FF2B5EF4-FFF2-40B4-BE49-F238E27FC236}">
                <a16:creationId xmlns:a16="http://schemas.microsoft.com/office/drawing/2014/main" xmlns="" id="{B81CCA3B-1A52-421B-BE35-E2BE4652C9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2666" y="3067406"/>
            <a:ext cx="626030" cy="921656"/>
          </a:xfrm>
          <a:prstGeom prst="rect">
            <a:avLst/>
          </a:prstGeom>
        </p:spPr>
      </p:pic>
      <p:sp>
        <p:nvSpPr>
          <p:cNvPr id="52" name="文本框 51">
            <a:extLst>
              <a:ext uri="{FF2B5EF4-FFF2-40B4-BE49-F238E27FC236}">
                <a16:creationId xmlns:a16="http://schemas.microsoft.com/office/drawing/2014/main" xmlns="" id="{317F27C0-5127-4AE1-AC7D-D21915143307}"/>
              </a:ext>
            </a:extLst>
          </p:cNvPr>
          <p:cNvSpPr txBox="1"/>
          <p:nvPr/>
        </p:nvSpPr>
        <p:spPr>
          <a:xfrm>
            <a:off x="1659980" y="4646019"/>
            <a:ext cx="4225564" cy="1162819"/>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a:t>
            </a:r>
          </a:p>
        </p:txBody>
      </p:sp>
      <p:pic>
        <p:nvPicPr>
          <p:cNvPr id="53" name="图片 52" descr="卡通画&#10;&#10;描述已自动生成">
            <a:extLst>
              <a:ext uri="{FF2B5EF4-FFF2-40B4-BE49-F238E27FC236}">
                <a16:creationId xmlns:a16="http://schemas.microsoft.com/office/drawing/2014/main" xmlns="" id="{3849A1B1-98E2-4584-B5CC-0E1E434A31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2666" y="4766600"/>
            <a:ext cx="626030" cy="921656"/>
          </a:xfrm>
          <a:prstGeom prst="rect">
            <a:avLst/>
          </a:prstGeom>
        </p:spPr>
      </p:pic>
      <p:sp>
        <p:nvSpPr>
          <p:cNvPr id="70" name="文本框 69">
            <a:extLst>
              <a:ext uri="{FF2B5EF4-FFF2-40B4-BE49-F238E27FC236}">
                <a16:creationId xmlns:a16="http://schemas.microsoft.com/office/drawing/2014/main" xmlns="" id="{A8993C93-14FC-4C58-BFCD-A95DCB95C5D4}"/>
              </a:ext>
            </a:extLst>
          </p:cNvPr>
          <p:cNvSpPr txBox="1"/>
          <p:nvPr/>
        </p:nvSpPr>
        <p:spPr>
          <a:xfrm>
            <a:off x="7133770" y="2946825"/>
            <a:ext cx="4225564" cy="1162819"/>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a:t>
            </a:r>
          </a:p>
        </p:txBody>
      </p:sp>
      <p:pic>
        <p:nvPicPr>
          <p:cNvPr id="71" name="图片 70" descr="卡通画&#10;&#10;描述已自动生成">
            <a:extLst>
              <a:ext uri="{FF2B5EF4-FFF2-40B4-BE49-F238E27FC236}">
                <a16:creationId xmlns:a16="http://schemas.microsoft.com/office/drawing/2014/main" xmlns="" id="{99197BF9-2969-4B46-93BF-50D5189215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6456" y="3067406"/>
            <a:ext cx="626030" cy="921656"/>
          </a:xfrm>
          <a:prstGeom prst="rect">
            <a:avLst/>
          </a:prstGeom>
        </p:spPr>
      </p:pic>
      <p:sp>
        <p:nvSpPr>
          <p:cNvPr id="68" name="文本框 67">
            <a:extLst>
              <a:ext uri="{FF2B5EF4-FFF2-40B4-BE49-F238E27FC236}">
                <a16:creationId xmlns:a16="http://schemas.microsoft.com/office/drawing/2014/main" xmlns="" id="{DABB3AA1-8E69-4CC7-96CE-15A2735690F9}"/>
              </a:ext>
            </a:extLst>
          </p:cNvPr>
          <p:cNvSpPr txBox="1"/>
          <p:nvPr/>
        </p:nvSpPr>
        <p:spPr>
          <a:xfrm>
            <a:off x="7133770" y="4646019"/>
            <a:ext cx="4225564" cy="1162819"/>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a:t>
            </a:r>
          </a:p>
        </p:txBody>
      </p:sp>
      <p:pic>
        <p:nvPicPr>
          <p:cNvPr id="69" name="图片 68" descr="卡通画&#10;&#10;描述已自动生成">
            <a:extLst>
              <a:ext uri="{FF2B5EF4-FFF2-40B4-BE49-F238E27FC236}">
                <a16:creationId xmlns:a16="http://schemas.microsoft.com/office/drawing/2014/main" xmlns="" id="{86BAA5C7-4979-4BEB-B306-6C78C0CE19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6456" y="4766600"/>
            <a:ext cx="626030" cy="921656"/>
          </a:xfrm>
          <a:prstGeom prst="rect">
            <a:avLst/>
          </a:prstGeom>
        </p:spPr>
      </p:pic>
      <p:pic>
        <p:nvPicPr>
          <p:cNvPr id="76" name="图片 75" descr="卡通人物&#10;&#10;描述已自动生成">
            <a:extLst>
              <a:ext uri="{FF2B5EF4-FFF2-40B4-BE49-F238E27FC236}">
                <a16:creationId xmlns:a16="http://schemas.microsoft.com/office/drawing/2014/main" xmlns="" id="{925C131F-F04A-4F6E-89A5-83A92BDB5C2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71031" y="541162"/>
            <a:ext cx="1176148" cy="2258444"/>
          </a:xfrm>
          <a:prstGeom prst="rect">
            <a:avLst/>
          </a:prstGeom>
        </p:spPr>
      </p:pic>
      <p:pic>
        <p:nvPicPr>
          <p:cNvPr id="77" name="图片 76" descr="卡通人物&#10;&#10;描述已自动生成">
            <a:extLst>
              <a:ext uri="{FF2B5EF4-FFF2-40B4-BE49-F238E27FC236}">
                <a16:creationId xmlns:a16="http://schemas.microsoft.com/office/drawing/2014/main" xmlns="" id="{EDF8DB29-4B46-4051-B5DF-AA56CF62EC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8244821" y="541162"/>
            <a:ext cx="1176148" cy="2258444"/>
          </a:xfrm>
          <a:prstGeom prst="rect">
            <a:avLst/>
          </a:prstGeom>
        </p:spPr>
      </p:pic>
      <p:sp>
        <p:nvSpPr>
          <p:cNvPr id="17" name="文本框 16">
            <a:extLst>
              <a:ext uri="{FF2B5EF4-FFF2-40B4-BE49-F238E27FC236}">
                <a16:creationId xmlns:a16="http://schemas.microsoft.com/office/drawing/2014/main" xmlns="" id="{2CBFD174-BC94-4923-9057-9E0CF796A56E}"/>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F5F475"/>
                </a:solidFill>
                <a:latin typeface="Berlin Sans FB Demi" panose="020E0802020502020306" pitchFamily="34" charset="0"/>
              </a:rPr>
              <a:t>DESIGNED BY XIAO</a:t>
            </a:r>
            <a:endParaRPr lang="zh-CN" altLang="en-US" sz="1600">
              <a:solidFill>
                <a:srgbClr val="F5F475"/>
              </a:solidFill>
              <a:latin typeface="Berlin Sans FB Demi" panose="020E0802020502020306" pitchFamily="34" charset="0"/>
            </a:endParaRPr>
          </a:p>
        </p:txBody>
      </p:sp>
      <p:sp>
        <p:nvSpPr>
          <p:cNvPr id="84" name="文本框 83">
            <a:extLst>
              <a:ext uri="{FF2B5EF4-FFF2-40B4-BE49-F238E27FC236}">
                <a16:creationId xmlns:a16="http://schemas.microsoft.com/office/drawing/2014/main" xmlns="" id="{5A3BDDD8-2A33-428C-978B-8BDEAAB49F45}"/>
              </a:ext>
            </a:extLst>
          </p:cNvPr>
          <p:cNvSpPr txBox="1"/>
          <p:nvPr/>
        </p:nvSpPr>
        <p:spPr>
          <a:xfrm>
            <a:off x="4285150" y="163483"/>
            <a:ext cx="7735993" cy="276999"/>
          </a:xfrm>
          <a:prstGeom prst="rect">
            <a:avLst/>
          </a:prstGeom>
          <a:noFill/>
        </p:spPr>
        <p:txBody>
          <a:bodyPr wrap="square" rtlCol="0">
            <a:spAutoFit/>
          </a:bodyPr>
          <a:lstStyle/>
          <a:p>
            <a:pPr algn="r"/>
            <a:r>
              <a:rPr lang="en-US" altLang="zh-CN" sz="1200" b="1">
                <a:solidFill>
                  <a:srgbClr val="F5F475"/>
                </a:solidFill>
              </a:rPr>
              <a:t>et netus et malesuada fames ac turpis egestas</a:t>
            </a:r>
          </a:p>
        </p:txBody>
      </p:sp>
    </p:spTree>
    <p:extLst>
      <p:ext uri="{BB962C8B-B14F-4D97-AF65-F5344CB8AC3E}">
        <p14:creationId xmlns:p14="http://schemas.microsoft.com/office/powerpoint/2010/main" val="3508488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BC979E55-DE75-475B-978E-DFFB344D8D6F}"/>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矩形 58">
            <a:extLst>
              <a:ext uri="{FF2B5EF4-FFF2-40B4-BE49-F238E27FC236}">
                <a16:creationId xmlns:a16="http://schemas.microsoft.com/office/drawing/2014/main" xmlns="" id="{C315791E-C515-4886-ACED-729A1AAC510B}"/>
              </a:ext>
            </a:extLst>
          </p:cNvPr>
          <p:cNvSpPr/>
          <p:nvPr/>
        </p:nvSpPr>
        <p:spPr>
          <a:xfrm>
            <a:off x="0" y="4746171"/>
            <a:ext cx="12192000" cy="2111829"/>
          </a:xfrm>
          <a:custGeom>
            <a:avLst/>
            <a:gdLst>
              <a:gd name="connsiteX0" fmla="*/ 0 w 12192000"/>
              <a:gd name="connsiteY0" fmla="*/ 0 h 2111829"/>
              <a:gd name="connsiteX1" fmla="*/ 555413 w 12192000"/>
              <a:gd name="connsiteY1" fmla="*/ 0 h 2111829"/>
              <a:gd name="connsiteX2" fmla="*/ 1232747 w 12192000"/>
              <a:gd name="connsiteY2" fmla="*/ 0 h 2111829"/>
              <a:gd name="connsiteX3" fmla="*/ 2032000 w 12192000"/>
              <a:gd name="connsiteY3" fmla="*/ 0 h 2111829"/>
              <a:gd name="connsiteX4" fmla="*/ 2831253 w 12192000"/>
              <a:gd name="connsiteY4" fmla="*/ 0 h 2111829"/>
              <a:gd name="connsiteX5" fmla="*/ 3630507 w 12192000"/>
              <a:gd name="connsiteY5" fmla="*/ 0 h 2111829"/>
              <a:gd name="connsiteX6" fmla="*/ 4551680 w 12192000"/>
              <a:gd name="connsiteY6" fmla="*/ 0 h 2111829"/>
              <a:gd name="connsiteX7" fmla="*/ 5229013 w 12192000"/>
              <a:gd name="connsiteY7" fmla="*/ 0 h 2111829"/>
              <a:gd name="connsiteX8" fmla="*/ 6028267 w 12192000"/>
              <a:gd name="connsiteY8" fmla="*/ 0 h 2111829"/>
              <a:gd name="connsiteX9" fmla="*/ 6705600 w 12192000"/>
              <a:gd name="connsiteY9" fmla="*/ 0 h 2111829"/>
              <a:gd name="connsiteX10" fmla="*/ 7382933 w 12192000"/>
              <a:gd name="connsiteY10" fmla="*/ 0 h 2111829"/>
              <a:gd name="connsiteX11" fmla="*/ 8060267 w 12192000"/>
              <a:gd name="connsiteY11" fmla="*/ 0 h 2111829"/>
              <a:gd name="connsiteX12" fmla="*/ 8371840 w 12192000"/>
              <a:gd name="connsiteY12" fmla="*/ 0 h 2111829"/>
              <a:gd name="connsiteX13" fmla="*/ 9171093 w 12192000"/>
              <a:gd name="connsiteY13" fmla="*/ 0 h 2111829"/>
              <a:gd name="connsiteX14" fmla="*/ 9482667 w 12192000"/>
              <a:gd name="connsiteY14" fmla="*/ 0 h 2111829"/>
              <a:gd name="connsiteX15" fmla="*/ 10160000 w 12192000"/>
              <a:gd name="connsiteY15" fmla="*/ 0 h 2111829"/>
              <a:gd name="connsiteX16" fmla="*/ 11081173 w 12192000"/>
              <a:gd name="connsiteY16" fmla="*/ 0 h 2111829"/>
              <a:gd name="connsiteX17" fmla="*/ 12192000 w 12192000"/>
              <a:gd name="connsiteY17" fmla="*/ 0 h 2111829"/>
              <a:gd name="connsiteX18" fmla="*/ 12192000 w 12192000"/>
              <a:gd name="connsiteY18" fmla="*/ 549076 h 2111829"/>
              <a:gd name="connsiteX19" fmla="*/ 12192000 w 12192000"/>
              <a:gd name="connsiteY19" fmla="*/ 1034796 h 2111829"/>
              <a:gd name="connsiteX20" fmla="*/ 12192000 w 12192000"/>
              <a:gd name="connsiteY20" fmla="*/ 1520517 h 2111829"/>
              <a:gd name="connsiteX21" fmla="*/ 12192000 w 12192000"/>
              <a:gd name="connsiteY21" fmla="*/ 2111829 h 2111829"/>
              <a:gd name="connsiteX22" fmla="*/ 11514667 w 12192000"/>
              <a:gd name="connsiteY22" fmla="*/ 2111829 h 2111829"/>
              <a:gd name="connsiteX23" fmla="*/ 10593493 w 12192000"/>
              <a:gd name="connsiteY23" fmla="*/ 2111829 h 2111829"/>
              <a:gd name="connsiteX24" fmla="*/ 9916160 w 12192000"/>
              <a:gd name="connsiteY24" fmla="*/ 2111829 h 2111829"/>
              <a:gd name="connsiteX25" fmla="*/ 8994987 w 12192000"/>
              <a:gd name="connsiteY25" fmla="*/ 2111829 h 2111829"/>
              <a:gd name="connsiteX26" fmla="*/ 8317653 w 12192000"/>
              <a:gd name="connsiteY26" fmla="*/ 2111829 h 2111829"/>
              <a:gd name="connsiteX27" fmla="*/ 7518400 w 12192000"/>
              <a:gd name="connsiteY27" fmla="*/ 2111829 h 2111829"/>
              <a:gd name="connsiteX28" fmla="*/ 7206827 w 12192000"/>
              <a:gd name="connsiteY28" fmla="*/ 2111829 h 2111829"/>
              <a:gd name="connsiteX29" fmla="*/ 6285653 w 12192000"/>
              <a:gd name="connsiteY29" fmla="*/ 2111829 h 2111829"/>
              <a:gd name="connsiteX30" fmla="*/ 5730240 w 12192000"/>
              <a:gd name="connsiteY30" fmla="*/ 2111829 h 2111829"/>
              <a:gd name="connsiteX31" fmla="*/ 4930987 w 12192000"/>
              <a:gd name="connsiteY31" fmla="*/ 2111829 h 2111829"/>
              <a:gd name="connsiteX32" fmla="*/ 4619413 w 12192000"/>
              <a:gd name="connsiteY32" fmla="*/ 2111829 h 2111829"/>
              <a:gd name="connsiteX33" fmla="*/ 3698240 w 12192000"/>
              <a:gd name="connsiteY33" fmla="*/ 2111829 h 2111829"/>
              <a:gd name="connsiteX34" fmla="*/ 3142827 w 12192000"/>
              <a:gd name="connsiteY34" fmla="*/ 2111829 h 2111829"/>
              <a:gd name="connsiteX35" fmla="*/ 2465493 w 12192000"/>
              <a:gd name="connsiteY35" fmla="*/ 2111829 h 2111829"/>
              <a:gd name="connsiteX36" fmla="*/ 2032000 w 12192000"/>
              <a:gd name="connsiteY36" fmla="*/ 2111829 h 2111829"/>
              <a:gd name="connsiteX37" fmla="*/ 1232747 w 12192000"/>
              <a:gd name="connsiteY37" fmla="*/ 2111829 h 2111829"/>
              <a:gd name="connsiteX38" fmla="*/ 0 w 12192000"/>
              <a:gd name="connsiteY38" fmla="*/ 2111829 h 2111829"/>
              <a:gd name="connsiteX39" fmla="*/ 0 w 12192000"/>
              <a:gd name="connsiteY39" fmla="*/ 1604990 h 2111829"/>
              <a:gd name="connsiteX40" fmla="*/ 0 w 12192000"/>
              <a:gd name="connsiteY40" fmla="*/ 1140388 h 2111829"/>
              <a:gd name="connsiteX41" fmla="*/ 0 w 12192000"/>
              <a:gd name="connsiteY41" fmla="*/ 591312 h 2111829"/>
              <a:gd name="connsiteX42" fmla="*/ 0 w 12192000"/>
              <a:gd name="connsiteY42" fmla="*/ 0 h 2111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2192000" h="2111829" fill="none" extrusionOk="0">
                <a:moveTo>
                  <a:pt x="0" y="0"/>
                </a:moveTo>
                <a:cubicBezTo>
                  <a:pt x="147630" y="-9893"/>
                  <a:pt x="291944" y="16513"/>
                  <a:pt x="555413" y="0"/>
                </a:cubicBezTo>
                <a:cubicBezTo>
                  <a:pt x="818882" y="-16513"/>
                  <a:pt x="990327" y="-19850"/>
                  <a:pt x="1232747" y="0"/>
                </a:cubicBezTo>
                <a:cubicBezTo>
                  <a:pt x="1475167" y="19850"/>
                  <a:pt x="1779141" y="18937"/>
                  <a:pt x="2032000" y="0"/>
                </a:cubicBezTo>
                <a:cubicBezTo>
                  <a:pt x="2284859" y="-18937"/>
                  <a:pt x="2482423" y="18716"/>
                  <a:pt x="2831253" y="0"/>
                </a:cubicBezTo>
                <a:cubicBezTo>
                  <a:pt x="3180083" y="-18716"/>
                  <a:pt x="3279444" y="-19008"/>
                  <a:pt x="3630507" y="0"/>
                </a:cubicBezTo>
                <a:cubicBezTo>
                  <a:pt x="3981570" y="19008"/>
                  <a:pt x="4221773" y="-22406"/>
                  <a:pt x="4551680" y="0"/>
                </a:cubicBezTo>
                <a:cubicBezTo>
                  <a:pt x="4881587" y="22406"/>
                  <a:pt x="4985781" y="-6950"/>
                  <a:pt x="5229013" y="0"/>
                </a:cubicBezTo>
                <a:cubicBezTo>
                  <a:pt x="5472245" y="6950"/>
                  <a:pt x="5794236" y="34729"/>
                  <a:pt x="6028267" y="0"/>
                </a:cubicBezTo>
                <a:cubicBezTo>
                  <a:pt x="6262298" y="-34729"/>
                  <a:pt x="6423853" y="8364"/>
                  <a:pt x="6705600" y="0"/>
                </a:cubicBezTo>
                <a:cubicBezTo>
                  <a:pt x="6987347" y="-8364"/>
                  <a:pt x="7150003" y="-30343"/>
                  <a:pt x="7382933" y="0"/>
                </a:cubicBezTo>
                <a:cubicBezTo>
                  <a:pt x="7615863" y="30343"/>
                  <a:pt x="7722419" y="-31625"/>
                  <a:pt x="8060267" y="0"/>
                </a:cubicBezTo>
                <a:cubicBezTo>
                  <a:pt x="8398115" y="31625"/>
                  <a:pt x="8295903" y="6403"/>
                  <a:pt x="8371840" y="0"/>
                </a:cubicBezTo>
                <a:cubicBezTo>
                  <a:pt x="8447777" y="-6403"/>
                  <a:pt x="8934706" y="6082"/>
                  <a:pt x="9171093" y="0"/>
                </a:cubicBezTo>
                <a:cubicBezTo>
                  <a:pt x="9407480" y="-6082"/>
                  <a:pt x="9414835" y="-13904"/>
                  <a:pt x="9482667" y="0"/>
                </a:cubicBezTo>
                <a:cubicBezTo>
                  <a:pt x="9550499" y="13904"/>
                  <a:pt x="9833449" y="10376"/>
                  <a:pt x="10160000" y="0"/>
                </a:cubicBezTo>
                <a:cubicBezTo>
                  <a:pt x="10486551" y="-10376"/>
                  <a:pt x="10788318" y="41749"/>
                  <a:pt x="11081173" y="0"/>
                </a:cubicBezTo>
                <a:cubicBezTo>
                  <a:pt x="11374028" y="-41749"/>
                  <a:pt x="11881058" y="32511"/>
                  <a:pt x="12192000" y="0"/>
                </a:cubicBezTo>
                <a:cubicBezTo>
                  <a:pt x="12204067" y="172281"/>
                  <a:pt x="12202817" y="372800"/>
                  <a:pt x="12192000" y="549076"/>
                </a:cubicBezTo>
                <a:cubicBezTo>
                  <a:pt x="12181183" y="725352"/>
                  <a:pt x="12183240" y="900375"/>
                  <a:pt x="12192000" y="1034796"/>
                </a:cubicBezTo>
                <a:cubicBezTo>
                  <a:pt x="12200760" y="1169217"/>
                  <a:pt x="12189257" y="1301201"/>
                  <a:pt x="12192000" y="1520517"/>
                </a:cubicBezTo>
                <a:cubicBezTo>
                  <a:pt x="12194743" y="1739833"/>
                  <a:pt x="12184582" y="1940452"/>
                  <a:pt x="12192000" y="2111829"/>
                </a:cubicBezTo>
                <a:cubicBezTo>
                  <a:pt x="11911742" y="2078662"/>
                  <a:pt x="11831515" y="2135243"/>
                  <a:pt x="11514667" y="2111829"/>
                </a:cubicBezTo>
                <a:cubicBezTo>
                  <a:pt x="11197819" y="2088415"/>
                  <a:pt x="11003007" y="2116724"/>
                  <a:pt x="10593493" y="2111829"/>
                </a:cubicBezTo>
                <a:cubicBezTo>
                  <a:pt x="10183979" y="2106934"/>
                  <a:pt x="10203925" y="2109942"/>
                  <a:pt x="9916160" y="2111829"/>
                </a:cubicBezTo>
                <a:cubicBezTo>
                  <a:pt x="9628395" y="2113716"/>
                  <a:pt x="9226770" y="2067933"/>
                  <a:pt x="8994987" y="2111829"/>
                </a:cubicBezTo>
                <a:cubicBezTo>
                  <a:pt x="8763204" y="2155725"/>
                  <a:pt x="8629657" y="2107978"/>
                  <a:pt x="8317653" y="2111829"/>
                </a:cubicBezTo>
                <a:cubicBezTo>
                  <a:pt x="8005649" y="2115680"/>
                  <a:pt x="7811168" y="2140393"/>
                  <a:pt x="7518400" y="2111829"/>
                </a:cubicBezTo>
                <a:cubicBezTo>
                  <a:pt x="7225632" y="2083265"/>
                  <a:pt x="7301934" y="2115836"/>
                  <a:pt x="7206827" y="2111829"/>
                </a:cubicBezTo>
                <a:cubicBezTo>
                  <a:pt x="7111720" y="2107822"/>
                  <a:pt x="6552841" y="2096510"/>
                  <a:pt x="6285653" y="2111829"/>
                </a:cubicBezTo>
                <a:cubicBezTo>
                  <a:pt x="6018465" y="2127148"/>
                  <a:pt x="5883160" y="2120062"/>
                  <a:pt x="5730240" y="2111829"/>
                </a:cubicBezTo>
                <a:cubicBezTo>
                  <a:pt x="5577320" y="2103596"/>
                  <a:pt x="5185093" y="2104976"/>
                  <a:pt x="4930987" y="2111829"/>
                </a:cubicBezTo>
                <a:cubicBezTo>
                  <a:pt x="4676881" y="2118682"/>
                  <a:pt x="4703777" y="2116253"/>
                  <a:pt x="4619413" y="2111829"/>
                </a:cubicBezTo>
                <a:cubicBezTo>
                  <a:pt x="4535049" y="2107405"/>
                  <a:pt x="4131941" y="2083966"/>
                  <a:pt x="3698240" y="2111829"/>
                </a:cubicBezTo>
                <a:cubicBezTo>
                  <a:pt x="3264539" y="2139692"/>
                  <a:pt x="3391155" y="2135868"/>
                  <a:pt x="3142827" y="2111829"/>
                </a:cubicBezTo>
                <a:cubicBezTo>
                  <a:pt x="2894499" y="2087790"/>
                  <a:pt x="2733180" y="2094937"/>
                  <a:pt x="2465493" y="2111829"/>
                </a:cubicBezTo>
                <a:cubicBezTo>
                  <a:pt x="2197806" y="2128721"/>
                  <a:pt x="2143673" y="2097785"/>
                  <a:pt x="2032000" y="2111829"/>
                </a:cubicBezTo>
                <a:cubicBezTo>
                  <a:pt x="1920327" y="2125873"/>
                  <a:pt x="1423046" y="2144587"/>
                  <a:pt x="1232747" y="2111829"/>
                </a:cubicBezTo>
                <a:cubicBezTo>
                  <a:pt x="1042448" y="2079071"/>
                  <a:pt x="515618" y="2143454"/>
                  <a:pt x="0" y="2111829"/>
                </a:cubicBezTo>
                <a:cubicBezTo>
                  <a:pt x="-20385" y="1875377"/>
                  <a:pt x="3579" y="1738268"/>
                  <a:pt x="0" y="1604990"/>
                </a:cubicBezTo>
                <a:cubicBezTo>
                  <a:pt x="-3579" y="1471712"/>
                  <a:pt x="4619" y="1261150"/>
                  <a:pt x="0" y="1140388"/>
                </a:cubicBezTo>
                <a:cubicBezTo>
                  <a:pt x="-4619" y="1019626"/>
                  <a:pt x="22104" y="855154"/>
                  <a:pt x="0" y="591312"/>
                </a:cubicBezTo>
                <a:cubicBezTo>
                  <a:pt x="-22104" y="327470"/>
                  <a:pt x="1521" y="128972"/>
                  <a:pt x="0" y="0"/>
                </a:cubicBezTo>
                <a:close/>
              </a:path>
              <a:path w="12192000" h="2111829"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17893" y="194047"/>
                  <a:pt x="12188885" y="271969"/>
                  <a:pt x="12192000" y="527957"/>
                </a:cubicBezTo>
                <a:cubicBezTo>
                  <a:pt x="12195115" y="783945"/>
                  <a:pt x="12182929" y="893442"/>
                  <a:pt x="12192000" y="1077033"/>
                </a:cubicBezTo>
                <a:cubicBezTo>
                  <a:pt x="12201071" y="1260624"/>
                  <a:pt x="12190682" y="1435925"/>
                  <a:pt x="12192000" y="1541635"/>
                </a:cubicBezTo>
                <a:cubicBezTo>
                  <a:pt x="12193318" y="1647345"/>
                  <a:pt x="12190355" y="1882683"/>
                  <a:pt x="12192000" y="2111829"/>
                </a:cubicBezTo>
                <a:cubicBezTo>
                  <a:pt x="11915499" y="2107541"/>
                  <a:pt x="11674417" y="2146056"/>
                  <a:pt x="11392747" y="2111829"/>
                </a:cubicBezTo>
                <a:cubicBezTo>
                  <a:pt x="11111077" y="2077602"/>
                  <a:pt x="11108667" y="2130646"/>
                  <a:pt x="10959253" y="2111829"/>
                </a:cubicBezTo>
                <a:cubicBezTo>
                  <a:pt x="10809839" y="2093012"/>
                  <a:pt x="10445967" y="2108324"/>
                  <a:pt x="10281920" y="2111829"/>
                </a:cubicBezTo>
                <a:cubicBezTo>
                  <a:pt x="10117873" y="2115334"/>
                  <a:pt x="10107056" y="2111626"/>
                  <a:pt x="9970347" y="2111829"/>
                </a:cubicBezTo>
                <a:cubicBezTo>
                  <a:pt x="9833638" y="2112032"/>
                  <a:pt x="9781777" y="2127272"/>
                  <a:pt x="9658773" y="2111829"/>
                </a:cubicBezTo>
                <a:cubicBezTo>
                  <a:pt x="9535769" y="2096386"/>
                  <a:pt x="9127462" y="2138297"/>
                  <a:pt x="8981440" y="2111829"/>
                </a:cubicBezTo>
                <a:cubicBezTo>
                  <a:pt x="8835418" y="2085361"/>
                  <a:pt x="8676725" y="2093288"/>
                  <a:pt x="8547947" y="2111829"/>
                </a:cubicBezTo>
                <a:cubicBezTo>
                  <a:pt x="8419169" y="2130370"/>
                  <a:pt x="7973428" y="2107324"/>
                  <a:pt x="7748693" y="2111829"/>
                </a:cubicBezTo>
                <a:cubicBezTo>
                  <a:pt x="7523958" y="2116334"/>
                  <a:pt x="7427864" y="2120345"/>
                  <a:pt x="7315200" y="2111829"/>
                </a:cubicBezTo>
                <a:cubicBezTo>
                  <a:pt x="7202536" y="2103313"/>
                  <a:pt x="6814035" y="2141676"/>
                  <a:pt x="6515947" y="2111829"/>
                </a:cubicBezTo>
                <a:cubicBezTo>
                  <a:pt x="6217859" y="2081982"/>
                  <a:pt x="6311449" y="2111138"/>
                  <a:pt x="6204373" y="2111829"/>
                </a:cubicBezTo>
                <a:cubicBezTo>
                  <a:pt x="6097297" y="2112520"/>
                  <a:pt x="5787654" y="2109803"/>
                  <a:pt x="5405120" y="2111829"/>
                </a:cubicBezTo>
                <a:cubicBezTo>
                  <a:pt x="5022586" y="2113855"/>
                  <a:pt x="5145127" y="2118370"/>
                  <a:pt x="4971627" y="2111829"/>
                </a:cubicBezTo>
                <a:cubicBezTo>
                  <a:pt x="4798127" y="2105288"/>
                  <a:pt x="4778942" y="2101917"/>
                  <a:pt x="4660053" y="2111829"/>
                </a:cubicBezTo>
                <a:cubicBezTo>
                  <a:pt x="4541164" y="2121741"/>
                  <a:pt x="4378483" y="2106851"/>
                  <a:pt x="4226560" y="2111829"/>
                </a:cubicBezTo>
                <a:cubicBezTo>
                  <a:pt x="4074637" y="2116807"/>
                  <a:pt x="3612466" y="2119350"/>
                  <a:pt x="3427307" y="2111829"/>
                </a:cubicBezTo>
                <a:cubicBezTo>
                  <a:pt x="3242148" y="2104308"/>
                  <a:pt x="3186769" y="2107075"/>
                  <a:pt x="2993813" y="2111829"/>
                </a:cubicBezTo>
                <a:cubicBezTo>
                  <a:pt x="2800857" y="2116583"/>
                  <a:pt x="2799400" y="2111265"/>
                  <a:pt x="2682240" y="2111829"/>
                </a:cubicBezTo>
                <a:cubicBezTo>
                  <a:pt x="2565080" y="2112393"/>
                  <a:pt x="2398792" y="2100148"/>
                  <a:pt x="2248747" y="2111829"/>
                </a:cubicBezTo>
                <a:cubicBezTo>
                  <a:pt x="2098702" y="2123510"/>
                  <a:pt x="1924829" y="2124600"/>
                  <a:pt x="1693333" y="2111829"/>
                </a:cubicBezTo>
                <a:cubicBezTo>
                  <a:pt x="1461837" y="2099058"/>
                  <a:pt x="1333899" y="2113568"/>
                  <a:pt x="1016000" y="2111829"/>
                </a:cubicBezTo>
                <a:cubicBezTo>
                  <a:pt x="698101" y="2110090"/>
                  <a:pt x="753680" y="2094907"/>
                  <a:pt x="582507" y="2111829"/>
                </a:cubicBezTo>
                <a:cubicBezTo>
                  <a:pt x="411334" y="2128751"/>
                  <a:pt x="185737" y="2130271"/>
                  <a:pt x="0" y="2111829"/>
                </a:cubicBezTo>
                <a:cubicBezTo>
                  <a:pt x="-7977" y="1929254"/>
                  <a:pt x="-22577" y="1845446"/>
                  <a:pt x="0" y="1583872"/>
                </a:cubicBezTo>
                <a:cubicBezTo>
                  <a:pt x="22577" y="1322298"/>
                  <a:pt x="-10569" y="1251199"/>
                  <a:pt x="0" y="1055915"/>
                </a:cubicBezTo>
                <a:cubicBezTo>
                  <a:pt x="10569" y="860631"/>
                  <a:pt x="-24479" y="660320"/>
                  <a:pt x="0" y="527957"/>
                </a:cubicBezTo>
                <a:cubicBezTo>
                  <a:pt x="24479" y="395594"/>
                  <a:pt x="-11999" y="239508"/>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xmlns="" id="{E981952F-1F81-4CD9-A7B2-ACE1BA5A0A16}"/>
              </a:ext>
            </a:extLst>
          </p:cNvPr>
          <p:cNvSpPr txBox="1"/>
          <p:nvPr/>
        </p:nvSpPr>
        <p:spPr>
          <a:xfrm>
            <a:off x="4285150" y="6448296"/>
            <a:ext cx="7735993" cy="276999"/>
          </a:xfrm>
          <a:prstGeom prst="rect">
            <a:avLst/>
          </a:prstGeom>
          <a:noFill/>
        </p:spPr>
        <p:txBody>
          <a:bodyPr wrap="square" rtlCol="0">
            <a:spAutoFit/>
          </a:bodyPr>
          <a:lstStyle/>
          <a:p>
            <a:pPr algn="r"/>
            <a:r>
              <a:rPr lang="en-US" altLang="zh-CN" sz="1200" b="1">
                <a:solidFill>
                  <a:srgbClr val="F5F475"/>
                </a:solidFill>
              </a:rPr>
              <a:t>Pellentesque habitant morbi tristique senectus et netus et malesuada fames ac turpis egestas</a:t>
            </a:r>
          </a:p>
        </p:txBody>
      </p:sp>
      <p:sp>
        <p:nvSpPr>
          <p:cNvPr id="15" name="文本框 14">
            <a:extLst>
              <a:ext uri="{FF2B5EF4-FFF2-40B4-BE49-F238E27FC236}">
                <a16:creationId xmlns:a16="http://schemas.microsoft.com/office/drawing/2014/main" xmlns="" id="{DB22B747-4915-4FE2-95F8-5399AAAFCCE1}"/>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E14249"/>
                </a:solidFill>
                <a:latin typeface="Berlin Sans FB Demi" panose="020E0802020502020306" pitchFamily="34" charset="0"/>
              </a:rPr>
              <a:t>DESIGNED BY XIAO</a:t>
            </a:r>
            <a:endParaRPr lang="zh-CN" altLang="en-US" sz="1600">
              <a:solidFill>
                <a:srgbClr val="E14249"/>
              </a:solidFill>
              <a:latin typeface="Berlin Sans FB Demi" panose="020E0802020502020306" pitchFamily="34" charset="0"/>
            </a:endParaRPr>
          </a:p>
        </p:txBody>
      </p:sp>
      <p:pic>
        <p:nvPicPr>
          <p:cNvPr id="7" name="图片 6" descr="卡通人物&#10;&#10;描述已自动生成">
            <a:extLst>
              <a:ext uri="{FF2B5EF4-FFF2-40B4-BE49-F238E27FC236}">
                <a16:creationId xmlns:a16="http://schemas.microsoft.com/office/drawing/2014/main" xmlns="" id="{D98DA4DB-C61C-440E-9156-A85A2EF2F4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1728" y="695958"/>
            <a:ext cx="2323943" cy="2427341"/>
          </a:xfrm>
          <a:prstGeom prst="rect">
            <a:avLst/>
          </a:prstGeom>
        </p:spPr>
      </p:pic>
      <p:sp>
        <p:nvSpPr>
          <p:cNvPr id="27" name="文本框 26">
            <a:extLst>
              <a:ext uri="{FF2B5EF4-FFF2-40B4-BE49-F238E27FC236}">
                <a16:creationId xmlns:a16="http://schemas.microsoft.com/office/drawing/2014/main" xmlns="" id="{7C112B70-CEA2-44BD-8064-011EC3065506}"/>
              </a:ext>
            </a:extLst>
          </p:cNvPr>
          <p:cNvSpPr txBox="1"/>
          <p:nvPr/>
        </p:nvSpPr>
        <p:spPr>
          <a:xfrm>
            <a:off x="3395671" y="1509518"/>
            <a:ext cx="2700329" cy="400110"/>
          </a:xfrm>
          <a:prstGeom prst="rect">
            <a:avLst/>
          </a:prstGeom>
          <a:noFill/>
        </p:spPr>
        <p:txBody>
          <a:bodyPr wrap="square" rtlCol="0">
            <a:spAutoFit/>
          </a:bodyPr>
          <a:lstStyle/>
          <a:p>
            <a:r>
              <a:rPr lang="en-US" altLang="zh-CN" sz="2000">
                <a:solidFill>
                  <a:srgbClr val="E14249"/>
                </a:solidFill>
                <a:latin typeface="Berlin Sans FB Demi" panose="020E0802020502020306" pitchFamily="34" charset="0"/>
              </a:rPr>
              <a:t>POWER YOUR POINT</a:t>
            </a:r>
            <a:endParaRPr lang="zh-CN" altLang="en-US" sz="2000">
              <a:solidFill>
                <a:srgbClr val="E14249"/>
              </a:solidFill>
              <a:latin typeface="Berlin Sans FB Demi" panose="020E0802020502020306" pitchFamily="34" charset="0"/>
            </a:endParaRPr>
          </a:p>
        </p:txBody>
      </p:sp>
      <p:sp>
        <p:nvSpPr>
          <p:cNvPr id="29" name="文本框 28">
            <a:extLst>
              <a:ext uri="{FF2B5EF4-FFF2-40B4-BE49-F238E27FC236}">
                <a16:creationId xmlns:a16="http://schemas.microsoft.com/office/drawing/2014/main" xmlns="" id="{2977B113-6920-46BB-9E48-590870985CD6}"/>
              </a:ext>
            </a:extLst>
          </p:cNvPr>
          <p:cNvSpPr txBox="1"/>
          <p:nvPr/>
        </p:nvSpPr>
        <p:spPr>
          <a:xfrm>
            <a:off x="3395671" y="2172557"/>
            <a:ext cx="7724601" cy="2270814"/>
          </a:xfrm>
          <a:prstGeom prst="rect">
            <a:avLst/>
          </a:prstGeom>
          <a:noFill/>
        </p:spPr>
        <p:txBody>
          <a:bodyPr wrap="square" rtlCol="0">
            <a:spAutoFit/>
          </a:bodyPr>
          <a:lstStyle/>
          <a:p>
            <a:pPr>
              <a:lnSpc>
                <a:spcPct val="150000"/>
              </a:lnSpc>
            </a:pPr>
            <a:r>
              <a:rPr lang="en-US" altLang="zh-CN" sz="1600" b="1">
                <a:solidFill>
                  <a:srgbClr val="E14249"/>
                </a:solidFill>
              </a:rPr>
              <a:t>Lorem ipsum dolor sit amet, consectetuer adipiscing elit. Maecenas porttitor congue massa. Fusce posuere, magna sed pulvinar ultricies, purus lectus malesuada libero,</a:t>
            </a:r>
          </a:p>
          <a:p>
            <a:pPr>
              <a:lnSpc>
                <a:spcPct val="150000"/>
              </a:lnSpc>
            </a:pPr>
            <a:endParaRPr lang="en-US" altLang="zh-CN" sz="1600" b="1">
              <a:solidFill>
                <a:srgbClr val="E14249"/>
              </a:solidFill>
            </a:endParaRPr>
          </a:p>
          <a:p>
            <a:pPr>
              <a:lnSpc>
                <a:spcPct val="150000"/>
              </a:lnSpc>
            </a:pPr>
            <a:r>
              <a:rPr lang="en-US" altLang="zh-CN" sz="1600" b="1">
                <a:solidFill>
                  <a:srgbClr val="E14249"/>
                </a:solidFill>
              </a:rPr>
              <a:t>Fusce est. Vivamus a tellus. Pellentesque habitant morbi tristique senectus et netus et malesuada fames ac turpis egestas. Proin pharetra nonummy pede.</a:t>
            </a:r>
          </a:p>
        </p:txBody>
      </p:sp>
      <p:pic>
        <p:nvPicPr>
          <p:cNvPr id="39" name="图片 38" descr="卡通画&#10;&#10;描述已自动生成">
            <a:extLst>
              <a:ext uri="{FF2B5EF4-FFF2-40B4-BE49-F238E27FC236}">
                <a16:creationId xmlns:a16="http://schemas.microsoft.com/office/drawing/2014/main" xmlns="" id="{D3A7B6A9-D1FC-45F1-BC97-91A0FFA8895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95671" y="5025614"/>
            <a:ext cx="931187" cy="828000"/>
          </a:xfrm>
          <a:prstGeom prst="rect">
            <a:avLst/>
          </a:prstGeom>
        </p:spPr>
      </p:pic>
      <p:pic>
        <p:nvPicPr>
          <p:cNvPr id="47" name="图片 46" descr="卡通画&#10;&#10;描述已自动生成">
            <a:extLst>
              <a:ext uri="{FF2B5EF4-FFF2-40B4-BE49-F238E27FC236}">
                <a16:creationId xmlns:a16="http://schemas.microsoft.com/office/drawing/2014/main" xmlns="" id="{B1F03B17-4894-42C2-8127-3B81F856456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54354" y="5025614"/>
            <a:ext cx="931187" cy="828000"/>
          </a:xfrm>
          <a:prstGeom prst="rect">
            <a:avLst/>
          </a:prstGeom>
        </p:spPr>
      </p:pic>
      <p:pic>
        <p:nvPicPr>
          <p:cNvPr id="48" name="图片 47" descr="卡通画&#10;&#10;描述已自动生成">
            <a:extLst>
              <a:ext uri="{FF2B5EF4-FFF2-40B4-BE49-F238E27FC236}">
                <a16:creationId xmlns:a16="http://schemas.microsoft.com/office/drawing/2014/main" xmlns="" id="{FDA5FDD1-E87C-41A5-9D6A-76250C9EDC7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71720" y="5025614"/>
            <a:ext cx="931187" cy="828000"/>
          </a:xfrm>
          <a:prstGeom prst="rect">
            <a:avLst/>
          </a:prstGeom>
        </p:spPr>
      </p:pic>
      <p:pic>
        <p:nvPicPr>
          <p:cNvPr id="49" name="图片 48" descr="卡通画&#10;&#10;描述已自动生成">
            <a:extLst>
              <a:ext uri="{FF2B5EF4-FFF2-40B4-BE49-F238E27FC236}">
                <a16:creationId xmlns:a16="http://schemas.microsoft.com/office/drawing/2014/main" xmlns="" id="{13F16419-5081-4889-8320-6AEFFA37F3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30403" y="5025614"/>
            <a:ext cx="931187" cy="828000"/>
          </a:xfrm>
          <a:prstGeom prst="rect">
            <a:avLst/>
          </a:prstGeom>
        </p:spPr>
      </p:pic>
      <p:pic>
        <p:nvPicPr>
          <p:cNvPr id="50" name="图片 49" descr="卡通画&#10;&#10;描述已自动生成">
            <a:extLst>
              <a:ext uri="{FF2B5EF4-FFF2-40B4-BE49-F238E27FC236}">
                <a16:creationId xmlns:a16="http://schemas.microsoft.com/office/drawing/2014/main" xmlns="" id="{88F27F5A-8453-433B-873B-20838E6ABE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89085" y="5025614"/>
            <a:ext cx="931187" cy="828000"/>
          </a:xfrm>
          <a:prstGeom prst="rect">
            <a:avLst/>
          </a:prstGeom>
        </p:spPr>
      </p:pic>
      <p:pic>
        <p:nvPicPr>
          <p:cNvPr id="53" name="图片 52" descr="卡通画&#10;&#10;描述已自动生成">
            <a:extLst>
              <a:ext uri="{FF2B5EF4-FFF2-40B4-BE49-F238E27FC236}">
                <a16:creationId xmlns:a16="http://schemas.microsoft.com/office/drawing/2014/main" xmlns="" id="{F22E5F7C-AEC3-4965-B990-CEC55D6C298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13037" y="5025614"/>
            <a:ext cx="931187" cy="828000"/>
          </a:xfrm>
          <a:prstGeom prst="rect">
            <a:avLst/>
          </a:prstGeom>
        </p:spPr>
      </p:pic>
      <p:sp>
        <p:nvSpPr>
          <p:cNvPr id="61" name="文本框 60">
            <a:extLst>
              <a:ext uri="{FF2B5EF4-FFF2-40B4-BE49-F238E27FC236}">
                <a16:creationId xmlns:a16="http://schemas.microsoft.com/office/drawing/2014/main" xmlns="" id="{A2349293-1C73-4907-9D28-3DC622EE935F}"/>
              </a:ext>
            </a:extLst>
          </p:cNvPr>
          <p:cNvSpPr txBox="1"/>
          <p:nvPr/>
        </p:nvSpPr>
        <p:spPr>
          <a:xfrm>
            <a:off x="4285150" y="163483"/>
            <a:ext cx="7735993" cy="276999"/>
          </a:xfrm>
          <a:prstGeom prst="rect">
            <a:avLst/>
          </a:prstGeom>
          <a:noFill/>
        </p:spPr>
        <p:txBody>
          <a:bodyPr wrap="square" rtlCol="0">
            <a:spAutoFit/>
          </a:bodyPr>
          <a:lstStyle/>
          <a:p>
            <a:pPr algn="r"/>
            <a:r>
              <a:rPr lang="en-US" altLang="zh-CN" sz="1200" b="1">
                <a:solidFill>
                  <a:srgbClr val="E14249"/>
                </a:solidFill>
              </a:rPr>
              <a:t>et netus et malesuada fames ac turpis egestas</a:t>
            </a:r>
          </a:p>
        </p:txBody>
      </p:sp>
    </p:spTree>
    <p:extLst>
      <p:ext uri="{BB962C8B-B14F-4D97-AF65-F5344CB8AC3E}">
        <p14:creationId xmlns:p14="http://schemas.microsoft.com/office/powerpoint/2010/main" val="10806495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07B922BC-A89E-45EB-BCA1-3EC79773227D}"/>
              </a:ext>
            </a:extLst>
          </p:cNvPr>
          <p:cNvSpPr/>
          <p:nvPr/>
        </p:nvSpPr>
        <p:spPr>
          <a:xfrm>
            <a:off x="0" y="0"/>
            <a:ext cx="12192000" cy="6858000"/>
          </a:xfrm>
          <a:prstGeom prst="rect">
            <a:avLst/>
          </a:prstGeom>
          <a:blipFill dpi="0" rotWithShape="1">
            <a:blip r:embed="rId3"/>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xmlns="" id="{DE7C4A8C-69FA-4513-B156-7E3D35DD6E53}"/>
              </a:ext>
            </a:extLst>
          </p:cNvPr>
          <p:cNvSpPr/>
          <p:nvPr/>
        </p:nvSpPr>
        <p:spPr>
          <a:xfrm>
            <a:off x="128143" y="96107"/>
            <a:ext cx="11935714" cy="4853264"/>
          </a:xfrm>
          <a:custGeom>
            <a:avLst/>
            <a:gdLst>
              <a:gd name="connsiteX0" fmla="*/ 0 w 11935714"/>
              <a:gd name="connsiteY0" fmla="*/ 0 h 4853264"/>
              <a:gd name="connsiteX1" fmla="*/ 901810 w 11935714"/>
              <a:gd name="connsiteY1" fmla="*/ 0 h 4853264"/>
              <a:gd name="connsiteX2" fmla="*/ 1803619 w 11935714"/>
              <a:gd name="connsiteY2" fmla="*/ 0 h 4853264"/>
              <a:gd name="connsiteX3" fmla="*/ 2466714 w 11935714"/>
              <a:gd name="connsiteY3" fmla="*/ 0 h 4853264"/>
              <a:gd name="connsiteX4" fmla="*/ 3249167 w 11935714"/>
              <a:gd name="connsiteY4" fmla="*/ 0 h 4853264"/>
              <a:gd name="connsiteX5" fmla="*/ 3912262 w 11935714"/>
              <a:gd name="connsiteY5" fmla="*/ 0 h 4853264"/>
              <a:gd name="connsiteX6" fmla="*/ 4575357 w 11935714"/>
              <a:gd name="connsiteY6" fmla="*/ 0 h 4853264"/>
              <a:gd name="connsiteX7" fmla="*/ 5238452 w 11935714"/>
              <a:gd name="connsiteY7" fmla="*/ 0 h 4853264"/>
              <a:gd name="connsiteX8" fmla="*/ 5543476 w 11935714"/>
              <a:gd name="connsiteY8" fmla="*/ 0 h 4853264"/>
              <a:gd name="connsiteX9" fmla="*/ 6325928 w 11935714"/>
              <a:gd name="connsiteY9" fmla="*/ 0 h 4853264"/>
              <a:gd name="connsiteX10" fmla="*/ 6630952 w 11935714"/>
              <a:gd name="connsiteY10" fmla="*/ 0 h 4853264"/>
              <a:gd name="connsiteX11" fmla="*/ 7294047 w 11935714"/>
              <a:gd name="connsiteY11" fmla="*/ 0 h 4853264"/>
              <a:gd name="connsiteX12" fmla="*/ 8195857 w 11935714"/>
              <a:gd name="connsiteY12" fmla="*/ 0 h 4853264"/>
              <a:gd name="connsiteX13" fmla="*/ 9097666 w 11935714"/>
              <a:gd name="connsiteY13" fmla="*/ 0 h 4853264"/>
              <a:gd name="connsiteX14" fmla="*/ 9880119 w 11935714"/>
              <a:gd name="connsiteY14" fmla="*/ 0 h 4853264"/>
              <a:gd name="connsiteX15" fmla="*/ 10423857 w 11935714"/>
              <a:gd name="connsiteY15" fmla="*/ 0 h 4853264"/>
              <a:gd name="connsiteX16" fmla="*/ 10728881 w 11935714"/>
              <a:gd name="connsiteY16" fmla="*/ 0 h 4853264"/>
              <a:gd name="connsiteX17" fmla="*/ 11272619 w 11935714"/>
              <a:gd name="connsiteY17" fmla="*/ 0 h 4853264"/>
              <a:gd name="connsiteX18" fmla="*/ 11935714 w 11935714"/>
              <a:gd name="connsiteY18" fmla="*/ 0 h 4853264"/>
              <a:gd name="connsiteX19" fmla="*/ 11935714 w 11935714"/>
              <a:gd name="connsiteY19" fmla="*/ 790389 h 4853264"/>
              <a:gd name="connsiteX20" fmla="*/ 11935714 w 11935714"/>
              <a:gd name="connsiteY20" fmla="*/ 1580777 h 4853264"/>
              <a:gd name="connsiteX21" fmla="*/ 11935714 w 11935714"/>
              <a:gd name="connsiteY21" fmla="*/ 2177036 h 4853264"/>
              <a:gd name="connsiteX22" fmla="*/ 11935714 w 11935714"/>
              <a:gd name="connsiteY22" fmla="*/ 2967424 h 4853264"/>
              <a:gd name="connsiteX23" fmla="*/ 11935714 w 11935714"/>
              <a:gd name="connsiteY23" fmla="*/ 3563682 h 4853264"/>
              <a:gd name="connsiteX24" fmla="*/ 11935714 w 11935714"/>
              <a:gd name="connsiteY24" fmla="*/ 4853264 h 4853264"/>
              <a:gd name="connsiteX25" fmla="*/ 11033904 w 11935714"/>
              <a:gd name="connsiteY25" fmla="*/ 4853264 h 4853264"/>
              <a:gd name="connsiteX26" fmla="*/ 10490166 w 11935714"/>
              <a:gd name="connsiteY26" fmla="*/ 4853264 h 4853264"/>
              <a:gd name="connsiteX27" fmla="*/ 9707714 w 11935714"/>
              <a:gd name="connsiteY27" fmla="*/ 4853264 h 4853264"/>
              <a:gd name="connsiteX28" fmla="*/ 9402690 w 11935714"/>
              <a:gd name="connsiteY28" fmla="*/ 4853264 h 4853264"/>
              <a:gd name="connsiteX29" fmla="*/ 8500881 w 11935714"/>
              <a:gd name="connsiteY29" fmla="*/ 4853264 h 4853264"/>
              <a:gd name="connsiteX30" fmla="*/ 7957143 w 11935714"/>
              <a:gd name="connsiteY30" fmla="*/ 4853264 h 4853264"/>
              <a:gd name="connsiteX31" fmla="*/ 7294047 w 11935714"/>
              <a:gd name="connsiteY31" fmla="*/ 4853264 h 4853264"/>
              <a:gd name="connsiteX32" fmla="*/ 6869667 w 11935714"/>
              <a:gd name="connsiteY32" fmla="*/ 4853264 h 4853264"/>
              <a:gd name="connsiteX33" fmla="*/ 6087214 w 11935714"/>
              <a:gd name="connsiteY33" fmla="*/ 4853264 h 4853264"/>
              <a:gd name="connsiteX34" fmla="*/ 5185405 w 11935714"/>
              <a:gd name="connsiteY34" fmla="*/ 4853264 h 4853264"/>
              <a:gd name="connsiteX35" fmla="*/ 4641667 w 11935714"/>
              <a:gd name="connsiteY35" fmla="*/ 4853264 h 4853264"/>
              <a:gd name="connsiteX36" fmla="*/ 3739857 w 11935714"/>
              <a:gd name="connsiteY36" fmla="*/ 4853264 h 4853264"/>
              <a:gd name="connsiteX37" fmla="*/ 3076762 w 11935714"/>
              <a:gd name="connsiteY37" fmla="*/ 4853264 h 4853264"/>
              <a:gd name="connsiteX38" fmla="*/ 2174952 w 11935714"/>
              <a:gd name="connsiteY38" fmla="*/ 4853264 h 4853264"/>
              <a:gd name="connsiteX39" fmla="*/ 1273143 w 11935714"/>
              <a:gd name="connsiteY39" fmla="*/ 4853264 h 4853264"/>
              <a:gd name="connsiteX40" fmla="*/ 848762 w 11935714"/>
              <a:gd name="connsiteY40" fmla="*/ 4853264 h 4853264"/>
              <a:gd name="connsiteX41" fmla="*/ 0 w 11935714"/>
              <a:gd name="connsiteY41" fmla="*/ 4853264 h 4853264"/>
              <a:gd name="connsiteX42" fmla="*/ 0 w 11935714"/>
              <a:gd name="connsiteY42" fmla="*/ 4159941 h 4853264"/>
              <a:gd name="connsiteX43" fmla="*/ 0 w 11935714"/>
              <a:gd name="connsiteY43" fmla="*/ 3369552 h 4853264"/>
              <a:gd name="connsiteX44" fmla="*/ 0 w 11935714"/>
              <a:gd name="connsiteY44" fmla="*/ 2821826 h 4853264"/>
              <a:gd name="connsiteX45" fmla="*/ 0 w 11935714"/>
              <a:gd name="connsiteY45" fmla="*/ 2274101 h 4853264"/>
              <a:gd name="connsiteX46" fmla="*/ 0 w 11935714"/>
              <a:gd name="connsiteY46" fmla="*/ 1483712 h 4853264"/>
              <a:gd name="connsiteX47" fmla="*/ 0 w 11935714"/>
              <a:gd name="connsiteY47" fmla="*/ 838921 h 4853264"/>
              <a:gd name="connsiteX48" fmla="*/ 0 w 11935714"/>
              <a:gd name="connsiteY48" fmla="*/ 0 h 4853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1935714" h="4853264" fill="none" extrusionOk="0">
                <a:moveTo>
                  <a:pt x="0" y="0"/>
                </a:moveTo>
                <a:cubicBezTo>
                  <a:pt x="219935" y="-15485"/>
                  <a:pt x="569435" y="-34633"/>
                  <a:pt x="901810" y="0"/>
                </a:cubicBezTo>
                <a:cubicBezTo>
                  <a:pt x="1234185" y="34633"/>
                  <a:pt x="1379506" y="-32779"/>
                  <a:pt x="1803619" y="0"/>
                </a:cubicBezTo>
                <a:cubicBezTo>
                  <a:pt x="2227732" y="32779"/>
                  <a:pt x="2153826" y="32757"/>
                  <a:pt x="2466714" y="0"/>
                </a:cubicBezTo>
                <a:cubicBezTo>
                  <a:pt x="2779602" y="-32757"/>
                  <a:pt x="2901495" y="34245"/>
                  <a:pt x="3249167" y="0"/>
                </a:cubicBezTo>
                <a:cubicBezTo>
                  <a:pt x="3596839" y="-34245"/>
                  <a:pt x="3761281" y="12547"/>
                  <a:pt x="3912262" y="0"/>
                </a:cubicBezTo>
                <a:cubicBezTo>
                  <a:pt x="4063244" y="-12547"/>
                  <a:pt x="4342937" y="29635"/>
                  <a:pt x="4575357" y="0"/>
                </a:cubicBezTo>
                <a:cubicBezTo>
                  <a:pt x="4807778" y="-29635"/>
                  <a:pt x="5018086" y="-18853"/>
                  <a:pt x="5238452" y="0"/>
                </a:cubicBezTo>
                <a:cubicBezTo>
                  <a:pt x="5458819" y="18853"/>
                  <a:pt x="5391946" y="-2551"/>
                  <a:pt x="5543476" y="0"/>
                </a:cubicBezTo>
                <a:cubicBezTo>
                  <a:pt x="5695006" y="2551"/>
                  <a:pt x="5978194" y="3778"/>
                  <a:pt x="6325928" y="0"/>
                </a:cubicBezTo>
                <a:cubicBezTo>
                  <a:pt x="6673662" y="-3778"/>
                  <a:pt x="6559841" y="-8917"/>
                  <a:pt x="6630952" y="0"/>
                </a:cubicBezTo>
                <a:cubicBezTo>
                  <a:pt x="6702063" y="8917"/>
                  <a:pt x="7020213" y="-15054"/>
                  <a:pt x="7294047" y="0"/>
                </a:cubicBezTo>
                <a:cubicBezTo>
                  <a:pt x="7567882" y="15054"/>
                  <a:pt x="7872912" y="-29682"/>
                  <a:pt x="8195857" y="0"/>
                </a:cubicBezTo>
                <a:cubicBezTo>
                  <a:pt x="8518802" y="29682"/>
                  <a:pt x="8830949" y="-43978"/>
                  <a:pt x="9097666" y="0"/>
                </a:cubicBezTo>
                <a:cubicBezTo>
                  <a:pt x="9364383" y="43978"/>
                  <a:pt x="9702568" y="1404"/>
                  <a:pt x="9880119" y="0"/>
                </a:cubicBezTo>
                <a:cubicBezTo>
                  <a:pt x="10057670" y="-1404"/>
                  <a:pt x="10207480" y="-2433"/>
                  <a:pt x="10423857" y="0"/>
                </a:cubicBezTo>
                <a:cubicBezTo>
                  <a:pt x="10640234" y="2433"/>
                  <a:pt x="10587431" y="11220"/>
                  <a:pt x="10728881" y="0"/>
                </a:cubicBezTo>
                <a:cubicBezTo>
                  <a:pt x="10870331" y="-11220"/>
                  <a:pt x="11066294" y="22585"/>
                  <a:pt x="11272619" y="0"/>
                </a:cubicBezTo>
                <a:cubicBezTo>
                  <a:pt x="11478944" y="-22585"/>
                  <a:pt x="11653771" y="-32210"/>
                  <a:pt x="11935714" y="0"/>
                </a:cubicBezTo>
                <a:cubicBezTo>
                  <a:pt x="11954302" y="213726"/>
                  <a:pt x="11925435" y="607804"/>
                  <a:pt x="11935714" y="790389"/>
                </a:cubicBezTo>
                <a:cubicBezTo>
                  <a:pt x="11945993" y="972974"/>
                  <a:pt x="11930064" y="1267706"/>
                  <a:pt x="11935714" y="1580777"/>
                </a:cubicBezTo>
                <a:cubicBezTo>
                  <a:pt x="11941364" y="1893848"/>
                  <a:pt x="11956690" y="2005693"/>
                  <a:pt x="11935714" y="2177036"/>
                </a:cubicBezTo>
                <a:cubicBezTo>
                  <a:pt x="11914738" y="2348379"/>
                  <a:pt x="11921887" y="2797518"/>
                  <a:pt x="11935714" y="2967424"/>
                </a:cubicBezTo>
                <a:cubicBezTo>
                  <a:pt x="11949541" y="3137330"/>
                  <a:pt x="11959966" y="3389098"/>
                  <a:pt x="11935714" y="3563682"/>
                </a:cubicBezTo>
                <a:cubicBezTo>
                  <a:pt x="11911462" y="3738266"/>
                  <a:pt x="11947813" y="4507113"/>
                  <a:pt x="11935714" y="4853264"/>
                </a:cubicBezTo>
                <a:cubicBezTo>
                  <a:pt x="11631381" y="4886058"/>
                  <a:pt x="11307349" y="4821834"/>
                  <a:pt x="11033904" y="4853264"/>
                </a:cubicBezTo>
                <a:cubicBezTo>
                  <a:pt x="10760459" y="4884695"/>
                  <a:pt x="10649272" y="4838681"/>
                  <a:pt x="10490166" y="4853264"/>
                </a:cubicBezTo>
                <a:cubicBezTo>
                  <a:pt x="10331060" y="4867847"/>
                  <a:pt x="9902383" y="4875021"/>
                  <a:pt x="9707714" y="4853264"/>
                </a:cubicBezTo>
                <a:cubicBezTo>
                  <a:pt x="9513045" y="4831507"/>
                  <a:pt x="9527995" y="4867822"/>
                  <a:pt x="9402690" y="4853264"/>
                </a:cubicBezTo>
                <a:cubicBezTo>
                  <a:pt x="9277385" y="4838706"/>
                  <a:pt x="8765797" y="4845730"/>
                  <a:pt x="8500881" y="4853264"/>
                </a:cubicBezTo>
                <a:cubicBezTo>
                  <a:pt x="8235965" y="4860798"/>
                  <a:pt x="8155396" y="4856660"/>
                  <a:pt x="7957143" y="4853264"/>
                </a:cubicBezTo>
                <a:cubicBezTo>
                  <a:pt x="7758890" y="4849868"/>
                  <a:pt x="7538392" y="4824878"/>
                  <a:pt x="7294047" y="4853264"/>
                </a:cubicBezTo>
                <a:cubicBezTo>
                  <a:pt x="7049702" y="4881650"/>
                  <a:pt x="6964910" y="4846067"/>
                  <a:pt x="6869667" y="4853264"/>
                </a:cubicBezTo>
                <a:cubicBezTo>
                  <a:pt x="6774424" y="4860461"/>
                  <a:pt x="6289422" y="4884826"/>
                  <a:pt x="6087214" y="4853264"/>
                </a:cubicBezTo>
                <a:cubicBezTo>
                  <a:pt x="5885006" y="4821702"/>
                  <a:pt x="5623639" y="4889353"/>
                  <a:pt x="5185405" y="4853264"/>
                </a:cubicBezTo>
                <a:cubicBezTo>
                  <a:pt x="4747171" y="4817175"/>
                  <a:pt x="4829807" y="4833474"/>
                  <a:pt x="4641667" y="4853264"/>
                </a:cubicBezTo>
                <a:cubicBezTo>
                  <a:pt x="4453527" y="4873054"/>
                  <a:pt x="4145348" y="4829679"/>
                  <a:pt x="3739857" y="4853264"/>
                </a:cubicBezTo>
                <a:cubicBezTo>
                  <a:pt x="3334366" y="4876850"/>
                  <a:pt x="3310577" y="4833602"/>
                  <a:pt x="3076762" y="4853264"/>
                </a:cubicBezTo>
                <a:cubicBezTo>
                  <a:pt x="2842948" y="4872926"/>
                  <a:pt x="2376082" y="4821098"/>
                  <a:pt x="2174952" y="4853264"/>
                </a:cubicBezTo>
                <a:cubicBezTo>
                  <a:pt x="1973822" y="4885431"/>
                  <a:pt x="1593915" y="4891066"/>
                  <a:pt x="1273143" y="4853264"/>
                </a:cubicBezTo>
                <a:cubicBezTo>
                  <a:pt x="952371" y="4815462"/>
                  <a:pt x="936949" y="4845019"/>
                  <a:pt x="848762" y="4853264"/>
                </a:cubicBezTo>
                <a:cubicBezTo>
                  <a:pt x="760575" y="4861509"/>
                  <a:pt x="353735" y="4877400"/>
                  <a:pt x="0" y="4853264"/>
                </a:cubicBezTo>
                <a:cubicBezTo>
                  <a:pt x="7662" y="4639556"/>
                  <a:pt x="-2883" y="4485017"/>
                  <a:pt x="0" y="4159941"/>
                </a:cubicBezTo>
                <a:cubicBezTo>
                  <a:pt x="2883" y="3834865"/>
                  <a:pt x="-33986" y="3703506"/>
                  <a:pt x="0" y="3369552"/>
                </a:cubicBezTo>
                <a:cubicBezTo>
                  <a:pt x="33986" y="3035598"/>
                  <a:pt x="-20179" y="2996401"/>
                  <a:pt x="0" y="2821826"/>
                </a:cubicBezTo>
                <a:cubicBezTo>
                  <a:pt x="20179" y="2647251"/>
                  <a:pt x="15344" y="2539260"/>
                  <a:pt x="0" y="2274101"/>
                </a:cubicBezTo>
                <a:cubicBezTo>
                  <a:pt x="-15344" y="2008943"/>
                  <a:pt x="-20051" y="1678265"/>
                  <a:pt x="0" y="1483712"/>
                </a:cubicBezTo>
                <a:cubicBezTo>
                  <a:pt x="20051" y="1289159"/>
                  <a:pt x="-5093" y="1051812"/>
                  <a:pt x="0" y="838921"/>
                </a:cubicBezTo>
                <a:cubicBezTo>
                  <a:pt x="5093" y="626030"/>
                  <a:pt x="4176" y="315002"/>
                  <a:pt x="0" y="0"/>
                </a:cubicBezTo>
                <a:close/>
              </a:path>
              <a:path w="11935714" h="4853264" stroke="0" extrusionOk="0">
                <a:moveTo>
                  <a:pt x="0" y="0"/>
                </a:moveTo>
                <a:cubicBezTo>
                  <a:pt x="134155" y="-16612"/>
                  <a:pt x="280551" y="-25449"/>
                  <a:pt x="543738" y="0"/>
                </a:cubicBezTo>
                <a:cubicBezTo>
                  <a:pt x="806925" y="25449"/>
                  <a:pt x="785973" y="-5357"/>
                  <a:pt x="848762" y="0"/>
                </a:cubicBezTo>
                <a:cubicBezTo>
                  <a:pt x="911551" y="5357"/>
                  <a:pt x="1549356" y="-34831"/>
                  <a:pt x="1750571" y="0"/>
                </a:cubicBezTo>
                <a:cubicBezTo>
                  <a:pt x="1951786" y="34831"/>
                  <a:pt x="2065199" y="5361"/>
                  <a:pt x="2294309" y="0"/>
                </a:cubicBezTo>
                <a:cubicBezTo>
                  <a:pt x="2523419" y="-5361"/>
                  <a:pt x="2632474" y="5920"/>
                  <a:pt x="2838048" y="0"/>
                </a:cubicBezTo>
                <a:cubicBezTo>
                  <a:pt x="3043622" y="-5920"/>
                  <a:pt x="3485784" y="-32456"/>
                  <a:pt x="3739857" y="0"/>
                </a:cubicBezTo>
                <a:cubicBezTo>
                  <a:pt x="3993930" y="32456"/>
                  <a:pt x="4044834" y="4103"/>
                  <a:pt x="4164238" y="0"/>
                </a:cubicBezTo>
                <a:cubicBezTo>
                  <a:pt x="4283642" y="-4103"/>
                  <a:pt x="4774910" y="-11571"/>
                  <a:pt x="5066047" y="0"/>
                </a:cubicBezTo>
                <a:cubicBezTo>
                  <a:pt x="5357184" y="11571"/>
                  <a:pt x="5677569" y="10774"/>
                  <a:pt x="5967857" y="0"/>
                </a:cubicBezTo>
                <a:cubicBezTo>
                  <a:pt x="6258145" y="-10774"/>
                  <a:pt x="6456005" y="4382"/>
                  <a:pt x="6630952" y="0"/>
                </a:cubicBezTo>
                <a:cubicBezTo>
                  <a:pt x="6805900" y="-4382"/>
                  <a:pt x="7175468" y="-24986"/>
                  <a:pt x="7532762" y="0"/>
                </a:cubicBezTo>
                <a:cubicBezTo>
                  <a:pt x="7890056" y="24986"/>
                  <a:pt x="7834532" y="14956"/>
                  <a:pt x="8076500" y="0"/>
                </a:cubicBezTo>
                <a:cubicBezTo>
                  <a:pt x="8318468" y="-14956"/>
                  <a:pt x="8431929" y="12215"/>
                  <a:pt x="8620238" y="0"/>
                </a:cubicBezTo>
                <a:cubicBezTo>
                  <a:pt x="8808547" y="-12215"/>
                  <a:pt x="9231546" y="-26364"/>
                  <a:pt x="9402690" y="0"/>
                </a:cubicBezTo>
                <a:cubicBezTo>
                  <a:pt x="9573834" y="26364"/>
                  <a:pt x="9775192" y="-24077"/>
                  <a:pt x="9946428" y="0"/>
                </a:cubicBezTo>
                <a:cubicBezTo>
                  <a:pt x="10117664" y="24077"/>
                  <a:pt x="10453824" y="-26249"/>
                  <a:pt x="10848238" y="0"/>
                </a:cubicBezTo>
                <a:cubicBezTo>
                  <a:pt x="11242652" y="26249"/>
                  <a:pt x="11512380" y="23802"/>
                  <a:pt x="11935714" y="0"/>
                </a:cubicBezTo>
                <a:cubicBezTo>
                  <a:pt x="11951180" y="140108"/>
                  <a:pt x="11951805" y="392351"/>
                  <a:pt x="11935714" y="693323"/>
                </a:cubicBezTo>
                <a:cubicBezTo>
                  <a:pt x="11919623" y="994295"/>
                  <a:pt x="11921032" y="1133812"/>
                  <a:pt x="11935714" y="1435179"/>
                </a:cubicBezTo>
                <a:cubicBezTo>
                  <a:pt x="11950396" y="1736546"/>
                  <a:pt x="11929196" y="1795785"/>
                  <a:pt x="11935714" y="1982905"/>
                </a:cubicBezTo>
                <a:cubicBezTo>
                  <a:pt x="11942232" y="2170025"/>
                  <a:pt x="11952777" y="2396233"/>
                  <a:pt x="11935714" y="2579163"/>
                </a:cubicBezTo>
                <a:cubicBezTo>
                  <a:pt x="11918651" y="2762093"/>
                  <a:pt x="11931052" y="2955646"/>
                  <a:pt x="11935714" y="3321019"/>
                </a:cubicBezTo>
                <a:cubicBezTo>
                  <a:pt x="11940376" y="3686392"/>
                  <a:pt x="11904870" y="3683405"/>
                  <a:pt x="11935714" y="3965810"/>
                </a:cubicBezTo>
                <a:cubicBezTo>
                  <a:pt x="11966558" y="4248215"/>
                  <a:pt x="11933995" y="4621432"/>
                  <a:pt x="11935714" y="4853264"/>
                </a:cubicBezTo>
                <a:cubicBezTo>
                  <a:pt x="11558610" y="4832587"/>
                  <a:pt x="11539675" y="4854957"/>
                  <a:pt x="11153262" y="4853264"/>
                </a:cubicBezTo>
                <a:cubicBezTo>
                  <a:pt x="10766849" y="4851571"/>
                  <a:pt x="10965229" y="4859500"/>
                  <a:pt x="10848238" y="4853264"/>
                </a:cubicBezTo>
                <a:cubicBezTo>
                  <a:pt x="10731247" y="4847028"/>
                  <a:pt x="10373339" y="4861903"/>
                  <a:pt x="10185143" y="4853264"/>
                </a:cubicBezTo>
                <a:cubicBezTo>
                  <a:pt x="9996947" y="4844625"/>
                  <a:pt x="9856885" y="4871196"/>
                  <a:pt x="9760762" y="4853264"/>
                </a:cubicBezTo>
                <a:cubicBezTo>
                  <a:pt x="9664639" y="4835332"/>
                  <a:pt x="9175331" y="4820612"/>
                  <a:pt x="8978309" y="4853264"/>
                </a:cubicBezTo>
                <a:cubicBezTo>
                  <a:pt x="8781287" y="4885916"/>
                  <a:pt x="8700707" y="4864249"/>
                  <a:pt x="8553928" y="4853264"/>
                </a:cubicBezTo>
                <a:cubicBezTo>
                  <a:pt x="8407149" y="4842279"/>
                  <a:pt x="8087164" y="4828623"/>
                  <a:pt x="7771476" y="4853264"/>
                </a:cubicBezTo>
                <a:cubicBezTo>
                  <a:pt x="7455788" y="4877905"/>
                  <a:pt x="7600690" y="4843598"/>
                  <a:pt x="7466452" y="4853264"/>
                </a:cubicBezTo>
                <a:cubicBezTo>
                  <a:pt x="7332214" y="4862930"/>
                  <a:pt x="6973339" y="4825821"/>
                  <a:pt x="6684000" y="4853264"/>
                </a:cubicBezTo>
                <a:cubicBezTo>
                  <a:pt x="6394661" y="4880707"/>
                  <a:pt x="6390323" y="4873920"/>
                  <a:pt x="6259619" y="4853264"/>
                </a:cubicBezTo>
                <a:cubicBezTo>
                  <a:pt x="6128915" y="4832608"/>
                  <a:pt x="6096272" y="4838557"/>
                  <a:pt x="5954595" y="4853264"/>
                </a:cubicBezTo>
                <a:cubicBezTo>
                  <a:pt x="5812918" y="4867971"/>
                  <a:pt x="5719716" y="4833954"/>
                  <a:pt x="5530214" y="4853264"/>
                </a:cubicBezTo>
                <a:cubicBezTo>
                  <a:pt x="5340712" y="4872574"/>
                  <a:pt x="5061389" y="4816096"/>
                  <a:pt x="4747762" y="4853264"/>
                </a:cubicBezTo>
                <a:cubicBezTo>
                  <a:pt x="4434135" y="4890432"/>
                  <a:pt x="4525969" y="4833056"/>
                  <a:pt x="4323381" y="4853264"/>
                </a:cubicBezTo>
                <a:cubicBezTo>
                  <a:pt x="4120793" y="4873472"/>
                  <a:pt x="4152663" y="4861233"/>
                  <a:pt x="4018357" y="4853264"/>
                </a:cubicBezTo>
                <a:cubicBezTo>
                  <a:pt x="3884051" y="4845295"/>
                  <a:pt x="3779465" y="4873513"/>
                  <a:pt x="3593976" y="4853264"/>
                </a:cubicBezTo>
                <a:cubicBezTo>
                  <a:pt x="3408487" y="4833015"/>
                  <a:pt x="3217984" y="4833418"/>
                  <a:pt x="3050238" y="4853264"/>
                </a:cubicBezTo>
                <a:cubicBezTo>
                  <a:pt x="2882492" y="4873110"/>
                  <a:pt x="2591818" y="4878839"/>
                  <a:pt x="2387143" y="4853264"/>
                </a:cubicBezTo>
                <a:cubicBezTo>
                  <a:pt x="2182469" y="4827689"/>
                  <a:pt x="2143876" y="4844620"/>
                  <a:pt x="1962762" y="4853264"/>
                </a:cubicBezTo>
                <a:cubicBezTo>
                  <a:pt x="1781648" y="4861908"/>
                  <a:pt x="1257154" y="4886028"/>
                  <a:pt x="1060952" y="4853264"/>
                </a:cubicBezTo>
                <a:cubicBezTo>
                  <a:pt x="864750" y="4820501"/>
                  <a:pt x="367671" y="4800779"/>
                  <a:pt x="0" y="4853264"/>
                </a:cubicBezTo>
                <a:cubicBezTo>
                  <a:pt x="4218" y="4569447"/>
                  <a:pt x="28898" y="4277049"/>
                  <a:pt x="0" y="4062875"/>
                </a:cubicBezTo>
                <a:cubicBezTo>
                  <a:pt x="-28898" y="3848701"/>
                  <a:pt x="11279" y="3571256"/>
                  <a:pt x="0" y="3369552"/>
                </a:cubicBezTo>
                <a:cubicBezTo>
                  <a:pt x="-11279" y="3167848"/>
                  <a:pt x="16848" y="3021380"/>
                  <a:pt x="0" y="2676228"/>
                </a:cubicBezTo>
                <a:cubicBezTo>
                  <a:pt x="-16848" y="2331076"/>
                  <a:pt x="8797" y="2319876"/>
                  <a:pt x="0" y="2031438"/>
                </a:cubicBezTo>
                <a:cubicBezTo>
                  <a:pt x="-8797" y="1743000"/>
                  <a:pt x="11247" y="1628589"/>
                  <a:pt x="0" y="1289582"/>
                </a:cubicBezTo>
                <a:cubicBezTo>
                  <a:pt x="-11247" y="950575"/>
                  <a:pt x="-23856" y="790139"/>
                  <a:pt x="0" y="596258"/>
                </a:cubicBezTo>
                <a:cubicBezTo>
                  <a:pt x="23856" y="402377"/>
                  <a:pt x="16816" y="182798"/>
                  <a:pt x="0" y="0"/>
                </a:cubicBezTo>
                <a:close/>
              </a:path>
            </a:pathLst>
          </a:custGeom>
          <a:blipFill dpi="0" rotWithShape="1">
            <a:blip r:embed="rId4"/>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xmlns="" id="{01CAEF48-8AE9-4D87-ADD8-6EA6E0A92043}"/>
              </a:ext>
            </a:extLst>
          </p:cNvPr>
          <p:cNvSpPr txBox="1"/>
          <p:nvPr/>
        </p:nvSpPr>
        <p:spPr>
          <a:xfrm>
            <a:off x="6305550" y="6448296"/>
            <a:ext cx="5715593" cy="276999"/>
          </a:xfrm>
          <a:prstGeom prst="rect">
            <a:avLst/>
          </a:prstGeom>
          <a:noFill/>
        </p:spPr>
        <p:txBody>
          <a:bodyPr wrap="square" rtlCol="0">
            <a:spAutoFit/>
          </a:bodyPr>
          <a:lstStyle/>
          <a:p>
            <a:pPr algn="r"/>
            <a:r>
              <a:rPr lang="en-US" altLang="zh-CN" sz="1200" b="1">
                <a:solidFill>
                  <a:srgbClr val="E14249"/>
                </a:solidFill>
              </a:rPr>
              <a:t>habitant morbi tristique senectus et netus et malesuada fames ac turpis egestas</a:t>
            </a:r>
          </a:p>
        </p:txBody>
      </p:sp>
      <p:sp>
        <p:nvSpPr>
          <p:cNvPr id="9" name="文本框 8">
            <a:extLst>
              <a:ext uri="{FF2B5EF4-FFF2-40B4-BE49-F238E27FC236}">
                <a16:creationId xmlns:a16="http://schemas.microsoft.com/office/drawing/2014/main" xmlns="" id="{5E2F4941-5E53-44BF-BD09-C3E6F6ADB965}"/>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F5F475"/>
                </a:solidFill>
                <a:latin typeface="Berlin Sans FB Demi" panose="020E0802020502020306" pitchFamily="34" charset="0"/>
              </a:rPr>
              <a:t>DESIGNED BY XIAO</a:t>
            </a:r>
            <a:endParaRPr lang="zh-CN" altLang="en-US" sz="1600">
              <a:solidFill>
                <a:srgbClr val="F5F475"/>
              </a:solidFill>
              <a:latin typeface="Berlin Sans FB Demi" panose="020E0802020502020306" pitchFamily="34" charset="0"/>
            </a:endParaRPr>
          </a:p>
        </p:txBody>
      </p:sp>
      <p:pic>
        <p:nvPicPr>
          <p:cNvPr id="13" name="图片 12" descr="图片包含 游戏机, 画&#10;&#10;描述已自动生成">
            <a:extLst>
              <a:ext uri="{FF2B5EF4-FFF2-40B4-BE49-F238E27FC236}">
                <a16:creationId xmlns:a16="http://schemas.microsoft.com/office/drawing/2014/main" xmlns="" id="{27603298-8965-4FB9-B2AB-6FB9C3470F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1359" y="1132921"/>
            <a:ext cx="991674" cy="828000"/>
          </a:xfrm>
          <a:prstGeom prst="rect">
            <a:avLst/>
          </a:prstGeom>
        </p:spPr>
      </p:pic>
      <p:sp>
        <p:nvSpPr>
          <p:cNvPr id="33" name="文本框 32">
            <a:extLst>
              <a:ext uri="{FF2B5EF4-FFF2-40B4-BE49-F238E27FC236}">
                <a16:creationId xmlns:a16="http://schemas.microsoft.com/office/drawing/2014/main" xmlns="" id="{84C5B847-7C1D-489A-93D7-D86940C5A829}"/>
              </a:ext>
            </a:extLst>
          </p:cNvPr>
          <p:cNvSpPr txBox="1"/>
          <p:nvPr/>
        </p:nvSpPr>
        <p:spPr>
          <a:xfrm>
            <a:off x="2797408" y="1132921"/>
            <a:ext cx="7803233" cy="793487"/>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38" name="图片 37" descr="图片包含 游戏机, 画&#10;&#10;描述已自动生成">
            <a:extLst>
              <a:ext uri="{FF2B5EF4-FFF2-40B4-BE49-F238E27FC236}">
                <a16:creationId xmlns:a16="http://schemas.microsoft.com/office/drawing/2014/main" xmlns="" id="{05AC6B76-BF5D-4D10-9B4A-DD17CBDF019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1359" y="2296384"/>
            <a:ext cx="991674" cy="828000"/>
          </a:xfrm>
          <a:prstGeom prst="rect">
            <a:avLst/>
          </a:prstGeom>
        </p:spPr>
      </p:pic>
      <p:sp>
        <p:nvSpPr>
          <p:cNvPr id="39" name="文本框 38">
            <a:extLst>
              <a:ext uri="{FF2B5EF4-FFF2-40B4-BE49-F238E27FC236}">
                <a16:creationId xmlns:a16="http://schemas.microsoft.com/office/drawing/2014/main" xmlns="" id="{E6B379FB-5FA0-4F23-951C-8B5BD1F59D4D}"/>
              </a:ext>
            </a:extLst>
          </p:cNvPr>
          <p:cNvSpPr txBox="1"/>
          <p:nvPr/>
        </p:nvSpPr>
        <p:spPr>
          <a:xfrm>
            <a:off x="2797408" y="2296384"/>
            <a:ext cx="7803233" cy="793487"/>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41" name="图片 40" descr="图片包含 游戏机, 画&#10;&#10;描述已自动生成">
            <a:extLst>
              <a:ext uri="{FF2B5EF4-FFF2-40B4-BE49-F238E27FC236}">
                <a16:creationId xmlns:a16="http://schemas.microsoft.com/office/drawing/2014/main" xmlns="" id="{DB2D835D-9C21-46CF-838D-7F3B4F6506F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1359" y="3459846"/>
            <a:ext cx="991674" cy="828000"/>
          </a:xfrm>
          <a:prstGeom prst="rect">
            <a:avLst/>
          </a:prstGeom>
        </p:spPr>
      </p:pic>
      <p:sp>
        <p:nvSpPr>
          <p:cNvPr id="42" name="文本框 41">
            <a:extLst>
              <a:ext uri="{FF2B5EF4-FFF2-40B4-BE49-F238E27FC236}">
                <a16:creationId xmlns:a16="http://schemas.microsoft.com/office/drawing/2014/main" xmlns="" id="{E24E2B08-326F-40E2-9D9F-EF1D87AB78AD}"/>
              </a:ext>
            </a:extLst>
          </p:cNvPr>
          <p:cNvSpPr txBox="1"/>
          <p:nvPr/>
        </p:nvSpPr>
        <p:spPr>
          <a:xfrm>
            <a:off x="2797408" y="3459846"/>
            <a:ext cx="7803233" cy="793487"/>
          </a:xfrm>
          <a:prstGeom prst="rect">
            <a:avLst/>
          </a:prstGeom>
          <a:noFill/>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47" name="图片 46" descr="图片包含 游戏机, 画&#10;&#10;描述已自动生成">
            <a:extLst>
              <a:ext uri="{FF2B5EF4-FFF2-40B4-BE49-F238E27FC236}">
                <a16:creationId xmlns:a16="http://schemas.microsoft.com/office/drawing/2014/main" xmlns="" id="{2A6DB693-6E22-4EDD-B424-606574C9251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600641" y="3672360"/>
            <a:ext cx="1066153" cy="1260000"/>
          </a:xfrm>
          <a:prstGeom prst="rect">
            <a:avLst/>
          </a:prstGeom>
        </p:spPr>
      </p:pic>
      <p:pic>
        <p:nvPicPr>
          <p:cNvPr id="49" name="图片 48" descr="卡通画&#10;&#10;描述已自动生成">
            <a:extLst>
              <a:ext uri="{FF2B5EF4-FFF2-40B4-BE49-F238E27FC236}">
                <a16:creationId xmlns:a16="http://schemas.microsoft.com/office/drawing/2014/main" xmlns="" id="{A85E9E33-E5AE-4993-B2B6-BBA67245DE9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8143" y="5486609"/>
            <a:ext cx="1079498" cy="612000"/>
          </a:xfrm>
          <a:prstGeom prst="rect">
            <a:avLst/>
          </a:prstGeom>
        </p:spPr>
      </p:pic>
      <p:pic>
        <p:nvPicPr>
          <p:cNvPr id="50" name="图片 49" descr="卡通画&#10;&#10;描述已自动生成">
            <a:extLst>
              <a:ext uri="{FF2B5EF4-FFF2-40B4-BE49-F238E27FC236}">
                <a16:creationId xmlns:a16="http://schemas.microsoft.com/office/drawing/2014/main" xmlns="" id="{3160EBC2-FFDB-4462-B58A-DDB1D095BBA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85170" y="5486609"/>
            <a:ext cx="1079498" cy="612000"/>
          </a:xfrm>
          <a:prstGeom prst="rect">
            <a:avLst/>
          </a:prstGeom>
        </p:spPr>
      </p:pic>
      <p:pic>
        <p:nvPicPr>
          <p:cNvPr id="51" name="图片 50" descr="卡通画&#10;&#10;描述已自动生成">
            <a:extLst>
              <a:ext uri="{FF2B5EF4-FFF2-40B4-BE49-F238E27FC236}">
                <a16:creationId xmlns:a16="http://schemas.microsoft.com/office/drawing/2014/main" xmlns="" id="{42D8A616-A0BC-415C-B9DB-8454635A9F3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42197" y="5486609"/>
            <a:ext cx="1079498" cy="612000"/>
          </a:xfrm>
          <a:prstGeom prst="rect">
            <a:avLst/>
          </a:prstGeom>
        </p:spPr>
      </p:pic>
      <p:pic>
        <p:nvPicPr>
          <p:cNvPr id="52" name="图片 51" descr="卡通画&#10;&#10;描述已自动生成">
            <a:extLst>
              <a:ext uri="{FF2B5EF4-FFF2-40B4-BE49-F238E27FC236}">
                <a16:creationId xmlns:a16="http://schemas.microsoft.com/office/drawing/2014/main" xmlns="" id="{E444C9CC-30BC-477A-9FDD-C501F2569DF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56251" y="5486609"/>
            <a:ext cx="1079498" cy="612000"/>
          </a:xfrm>
          <a:prstGeom prst="rect">
            <a:avLst/>
          </a:prstGeom>
        </p:spPr>
      </p:pic>
      <p:pic>
        <p:nvPicPr>
          <p:cNvPr id="56" name="图片 55" descr="卡通画&#10;&#10;描述已自动生成">
            <a:extLst>
              <a:ext uri="{FF2B5EF4-FFF2-40B4-BE49-F238E27FC236}">
                <a16:creationId xmlns:a16="http://schemas.microsoft.com/office/drawing/2014/main" xmlns="" id="{C0418873-6D4C-4E0F-B76C-680B8E57997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13278" y="5486609"/>
            <a:ext cx="1079498" cy="612000"/>
          </a:xfrm>
          <a:prstGeom prst="rect">
            <a:avLst/>
          </a:prstGeom>
        </p:spPr>
      </p:pic>
      <p:pic>
        <p:nvPicPr>
          <p:cNvPr id="57" name="图片 56" descr="卡通画&#10;&#10;描述已自动生成">
            <a:extLst>
              <a:ext uri="{FF2B5EF4-FFF2-40B4-BE49-F238E27FC236}">
                <a16:creationId xmlns:a16="http://schemas.microsoft.com/office/drawing/2014/main" xmlns="" id="{09DD46DF-7732-4746-B44E-D44544F7A4D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70305" y="5486609"/>
            <a:ext cx="1079498" cy="612000"/>
          </a:xfrm>
          <a:prstGeom prst="rect">
            <a:avLst/>
          </a:prstGeom>
        </p:spPr>
      </p:pic>
      <p:pic>
        <p:nvPicPr>
          <p:cNvPr id="58" name="图片 57" descr="卡通画&#10;&#10;描述已自动生成">
            <a:extLst>
              <a:ext uri="{FF2B5EF4-FFF2-40B4-BE49-F238E27FC236}">
                <a16:creationId xmlns:a16="http://schemas.microsoft.com/office/drawing/2014/main" xmlns="" id="{F1E91B94-6B61-4ED1-8C67-FEE68CA1426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27332" y="5486609"/>
            <a:ext cx="1079498" cy="612000"/>
          </a:xfrm>
          <a:prstGeom prst="rect">
            <a:avLst/>
          </a:prstGeom>
        </p:spPr>
      </p:pic>
      <p:pic>
        <p:nvPicPr>
          <p:cNvPr id="59" name="图片 58" descr="卡通画&#10;&#10;描述已自动生成">
            <a:extLst>
              <a:ext uri="{FF2B5EF4-FFF2-40B4-BE49-F238E27FC236}">
                <a16:creationId xmlns:a16="http://schemas.microsoft.com/office/drawing/2014/main" xmlns="" id="{A88AE88A-6733-4ACB-8777-59F57FF8677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984359" y="5486609"/>
            <a:ext cx="1079498" cy="612000"/>
          </a:xfrm>
          <a:prstGeom prst="rect">
            <a:avLst/>
          </a:prstGeom>
        </p:spPr>
      </p:pic>
      <p:pic>
        <p:nvPicPr>
          <p:cNvPr id="60" name="图片 59" descr="卡通画&#10;&#10;描述已自动生成">
            <a:extLst>
              <a:ext uri="{FF2B5EF4-FFF2-40B4-BE49-F238E27FC236}">
                <a16:creationId xmlns:a16="http://schemas.microsoft.com/office/drawing/2014/main" xmlns="" id="{32496760-2EA0-41F9-A5AD-0BC0830EAA3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99224" y="5486609"/>
            <a:ext cx="1079498" cy="612000"/>
          </a:xfrm>
          <a:prstGeom prst="rect">
            <a:avLst/>
          </a:prstGeom>
        </p:spPr>
      </p:pic>
      <p:sp>
        <p:nvSpPr>
          <p:cNvPr id="62" name="文本框 61">
            <a:extLst>
              <a:ext uri="{FF2B5EF4-FFF2-40B4-BE49-F238E27FC236}">
                <a16:creationId xmlns:a16="http://schemas.microsoft.com/office/drawing/2014/main" xmlns="" id="{FF4B1140-ECAD-4770-9FA6-8DEFE8A5B685}"/>
              </a:ext>
            </a:extLst>
          </p:cNvPr>
          <p:cNvSpPr txBox="1"/>
          <p:nvPr/>
        </p:nvSpPr>
        <p:spPr>
          <a:xfrm>
            <a:off x="4285150" y="163483"/>
            <a:ext cx="7735993" cy="276999"/>
          </a:xfrm>
          <a:prstGeom prst="rect">
            <a:avLst/>
          </a:prstGeom>
          <a:noFill/>
        </p:spPr>
        <p:txBody>
          <a:bodyPr wrap="square" rtlCol="0">
            <a:spAutoFit/>
          </a:bodyPr>
          <a:lstStyle/>
          <a:p>
            <a:pPr algn="r"/>
            <a:r>
              <a:rPr lang="en-US" altLang="zh-CN" sz="1200" b="1">
                <a:solidFill>
                  <a:srgbClr val="F5F475"/>
                </a:solidFill>
              </a:rPr>
              <a:t>et netus et malesuada fames ac turpis egestas</a:t>
            </a:r>
          </a:p>
        </p:txBody>
      </p:sp>
    </p:spTree>
    <p:extLst>
      <p:ext uri="{BB962C8B-B14F-4D97-AF65-F5344CB8AC3E}">
        <p14:creationId xmlns:p14="http://schemas.microsoft.com/office/powerpoint/2010/main" val="31106849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B26C4344-0706-4BF4-9BE0-2222546E5E30}"/>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a:extLst>
              <a:ext uri="{FF2B5EF4-FFF2-40B4-BE49-F238E27FC236}">
                <a16:creationId xmlns:a16="http://schemas.microsoft.com/office/drawing/2014/main" xmlns="" id="{1C711E4C-501C-4E0F-8DF9-ED6D67722E6B}"/>
              </a:ext>
            </a:extLst>
          </p:cNvPr>
          <p:cNvSpPr/>
          <p:nvPr/>
        </p:nvSpPr>
        <p:spPr>
          <a:xfrm>
            <a:off x="0" y="0"/>
            <a:ext cx="6096000" cy="6858000"/>
          </a:xfrm>
          <a:custGeom>
            <a:avLst/>
            <a:gdLst>
              <a:gd name="connsiteX0" fmla="*/ 0 w 6096000"/>
              <a:gd name="connsiteY0" fmla="*/ 0 h 6858000"/>
              <a:gd name="connsiteX1" fmla="*/ 494453 w 6096000"/>
              <a:gd name="connsiteY1" fmla="*/ 0 h 6858000"/>
              <a:gd name="connsiteX2" fmla="*/ 988907 w 6096000"/>
              <a:gd name="connsiteY2" fmla="*/ 0 h 6858000"/>
              <a:gd name="connsiteX3" fmla="*/ 1483360 w 6096000"/>
              <a:gd name="connsiteY3" fmla="*/ 0 h 6858000"/>
              <a:gd name="connsiteX4" fmla="*/ 2282613 w 6096000"/>
              <a:gd name="connsiteY4" fmla="*/ 0 h 6858000"/>
              <a:gd name="connsiteX5" fmla="*/ 2959947 w 6096000"/>
              <a:gd name="connsiteY5" fmla="*/ 0 h 6858000"/>
              <a:gd name="connsiteX6" fmla="*/ 3454400 w 6096000"/>
              <a:gd name="connsiteY6" fmla="*/ 0 h 6858000"/>
              <a:gd name="connsiteX7" fmla="*/ 4131733 w 6096000"/>
              <a:gd name="connsiteY7" fmla="*/ 0 h 6858000"/>
              <a:gd name="connsiteX8" fmla="*/ 4930987 w 6096000"/>
              <a:gd name="connsiteY8" fmla="*/ 0 h 6858000"/>
              <a:gd name="connsiteX9" fmla="*/ 6096000 w 6096000"/>
              <a:gd name="connsiteY9" fmla="*/ 0 h 6858000"/>
              <a:gd name="connsiteX10" fmla="*/ 6096000 w 6096000"/>
              <a:gd name="connsiteY10" fmla="*/ 617220 h 6858000"/>
              <a:gd name="connsiteX11" fmla="*/ 6096000 w 6096000"/>
              <a:gd name="connsiteY11" fmla="*/ 1097280 h 6858000"/>
              <a:gd name="connsiteX12" fmla="*/ 6096000 w 6096000"/>
              <a:gd name="connsiteY12" fmla="*/ 1920240 h 6858000"/>
              <a:gd name="connsiteX13" fmla="*/ 6096000 w 6096000"/>
              <a:gd name="connsiteY13" fmla="*/ 2606040 h 6858000"/>
              <a:gd name="connsiteX14" fmla="*/ 6096000 w 6096000"/>
              <a:gd name="connsiteY14" fmla="*/ 3429000 h 6858000"/>
              <a:gd name="connsiteX15" fmla="*/ 6096000 w 6096000"/>
              <a:gd name="connsiteY15" fmla="*/ 4046220 h 6858000"/>
              <a:gd name="connsiteX16" fmla="*/ 6096000 w 6096000"/>
              <a:gd name="connsiteY16" fmla="*/ 4594860 h 6858000"/>
              <a:gd name="connsiteX17" fmla="*/ 6096000 w 6096000"/>
              <a:gd name="connsiteY17" fmla="*/ 5280660 h 6858000"/>
              <a:gd name="connsiteX18" fmla="*/ 6096000 w 6096000"/>
              <a:gd name="connsiteY18" fmla="*/ 6035040 h 6858000"/>
              <a:gd name="connsiteX19" fmla="*/ 6096000 w 6096000"/>
              <a:gd name="connsiteY19" fmla="*/ 6858000 h 6858000"/>
              <a:gd name="connsiteX20" fmla="*/ 5357707 w 6096000"/>
              <a:gd name="connsiteY20" fmla="*/ 6858000 h 6858000"/>
              <a:gd name="connsiteX21" fmla="*/ 4741333 w 6096000"/>
              <a:gd name="connsiteY21" fmla="*/ 6858000 h 6858000"/>
              <a:gd name="connsiteX22" fmla="*/ 4124960 w 6096000"/>
              <a:gd name="connsiteY22" fmla="*/ 6858000 h 6858000"/>
              <a:gd name="connsiteX23" fmla="*/ 3508587 w 6096000"/>
              <a:gd name="connsiteY23" fmla="*/ 6858000 h 6858000"/>
              <a:gd name="connsiteX24" fmla="*/ 2892213 w 6096000"/>
              <a:gd name="connsiteY24" fmla="*/ 6858000 h 6858000"/>
              <a:gd name="connsiteX25" fmla="*/ 2153920 w 6096000"/>
              <a:gd name="connsiteY25" fmla="*/ 6858000 h 6858000"/>
              <a:gd name="connsiteX26" fmla="*/ 1476587 w 6096000"/>
              <a:gd name="connsiteY26" fmla="*/ 6858000 h 6858000"/>
              <a:gd name="connsiteX27" fmla="*/ 982133 w 6096000"/>
              <a:gd name="connsiteY27" fmla="*/ 6858000 h 6858000"/>
              <a:gd name="connsiteX28" fmla="*/ 0 w 6096000"/>
              <a:gd name="connsiteY28" fmla="*/ 6858000 h 6858000"/>
              <a:gd name="connsiteX29" fmla="*/ 0 w 6096000"/>
              <a:gd name="connsiteY29" fmla="*/ 6103620 h 6858000"/>
              <a:gd name="connsiteX30" fmla="*/ 0 w 6096000"/>
              <a:gd name="connsiteY30" fmla="*/ 5280660 h 6858000"/>
              <a:gd name="connsiteX31" fmla="*/ 0 w 6096000"/>
              <a:gd name="connsiteY31" fmla="*/ 4800600 h 6858000"/>
              <a:gd name="connsiteX32" fmla="*/ 0 w 6096000"/>
              <a:gd name="connsiteY32" fmla="*/ 4320540 h 6858000"/>
              <a:gd name="connsiteX33" fmla="*/ 0 w 6096000"/>
              <a:gd name="connsiteY33" fmla="*/ 3497580 h 6858000"/>
              <a:gd name="connsiteX34" fmla="*/ 0 w 6096000"/>
              <a:gd name="connsiteY34" fmla="*/ 3017520 h 6858000"/>
              <a:gd name="connsiteX35" fmla="*/ 0 w 6096000"/>
              <a:gd name="connsiteY35" fmla="*/ 2331720 h 6858000"/>
              <a:gd name="connsiteX36" fmla="*/ 0 w 6096000"/>
              <a:gd name="connsiteY36" fmla="*/ 1783080 h 6858000"/>
              <a:gd name="connsiteX37" fmla="*/ 0 w 6096000"/>
              <a:gd name="connsiteY37" fmla="*/ 1234440 h 6858000"/>
              <a:gd name="connsiteX38" fmla="*/ 0 w 6096000"/>
              <a:gd name="connsiteY38" fmla="*/ 685800 h 6858000"/>
              <a:gd name="connsiteX39" fmla="*/ 0 w 6096000"/>
              <a:gd name="connsiteY3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6096000" h="6858000" fill="none" extrusionOk="0">
                <a:moveTo>
                  <a:pt x="0" y="0"/>
                </a:moveTo>
                <a:cubicBezTo>
                  <a:pt x="139174" y="13861"/>
                  <a:pt x="286099" y="21122"/>
                  <a:pt x="494453" y="0"/>
                </a:cubicBezTo>
                <a:cubicBezTo>
                  <a:pt x="702807" y="-21122"/>
                  <a:pt x="819702" y="-21803"/>
                  <a:pt x="988907" y="0"/>
                </a:cubicBezTo>
                <a:cubicBezTo>
                  <a:pt x="1158112" y="21803"/>
                  <a:pt x="1318417" y="-7526"/>
                  <a:pt x="1483360" y="0"/>
                </a:cubicBezTo>
                <a:cubicBezTo>
                  <a:pt x="1648303" y="7526"/>
                  <a:pt x="1952134" y="26818"/>
                  <a:pt x="2282613" y="0"/>
                </a:cubicBezTo>
                <a:cubicBezTo>
                  <a:pt x="2613092" y="-26818"/>
                  <a:pt x="2673042" y="14641"/>
                  <a:pt x="2959947" y="0"/>
                </a:cubicBezTo>
                <a:cubicBezTo>
                  <a:pt x="3246852" y="-14641"/>
                  <a:pt x="3277473" y="-15164"/>
                  <a:pt x="3454400" y="0"/>
                </a:cubicBezTo>
                <a:cubicBezTo>
                  <a:pt x="3631327" y="15164"/>
                  <a:pt x="3896856" y="-24279"/>
                  <a:pt x="4131733" y="0"/>
                </a:cubicBezTo>
                <a:cubicBezTo>
                  <a:pt x="4366610" y="24279"/>
                  <a:pt x="4739551" y="15837"/>
                  <a:pt x="4930987" y="0"/>
                </a:cubicBezTo>
                <a:cubicBezTo>
                  <a:pt x="5122423" y="-15837"/>
                  <a:pt x="5651894" y="51234"/>
                  <a:pt x="6096000" y="0"/>
                </a:cubicBezTo>
                <a:cubicBezTo>
                  <a:pt x="6086064" y="128030"/>
                  <a:pt x="6088422" y="345352"/>
                  <a:pt x="6096000" y="617220"/>
                </a:cubicBezTo>
                <a:cubicBezTo>
                  <a:pt x="6103578" y="889088"/>
                  <a:pt x="6119440" y="906151"/>
                  <a:pt x="6096000" y="1097280"/>
                </a:cubicBezTo>
                <a:cubicBezTo>
                  <a:pt x="6072560" y="1288409"/>
                  <a:pt x="6084577" y="1645155"/>
                  <a:pt x="6096000" y="1920240"/>
                </a:cubicBezTo>
                <a:cubicBezTo>
                  <a:pt x="6107423" y="2195325"/>
                  <a:pt x="6099800" y="2360629"/>
                  <a:pt x="6096000" y="2606040"/>
                </a:cubicBezTo>
                <a:cubicBezTo>
                  <a:pt x="6092200" y="2851451"/>
                  <a:pt x="6104468" y="3144690"/>
                  <a:pt x="6096000" y="3429000"/>
                </a:cubicBezTo>
                <a:cubicBezTo>
                  <a:pt x="6087532" y="3713310"/>
                  <a:pt x="6089861" y="3904877"/>
                  <a:pt x="6096000" y="4046220"/>
                </a:cubicBezTo>
                <a:cubicBezTo>
                  <a:pt x="6102139" y="4187563"/>
                  <a:pt x="6107567" y="4443109"/>
                  <a:pt x="6096000" y="4594860"/>
                </a:cubicBezTo>
                <a:cubicBezTo>
                  <a:pt x="6084433" y="4746611"/>
                  <a:pt x="6113473" y="4972157"/>
                  <a:pt x="6096000" y="5280660"/>
                </a:cubicBezTo>
                <a:cubicBezTo>
                  <a:pt x="6078527" y="5589163"/>
                  <a:pt x="6124638" y="5690323"/>
                  <a:pt x="6096000" y="6035040"/>
                </a:cubicBezTo>
                <a:cubicBezTo>
                  <a:pt x="6067362" y="6379757"/>
                  <a:pt x="6087702" y="6657915"/>
                  <a:pt x="6096000" y="6858000"/>
                </a:cubicBezTo>
                <a:cubicBezTo>
                  <a:pt x="5917595" y="6839787"/>
                  <a:pt x="5598941" y="6836331"/>
                  <a:pt x="5357707" y="6858000"/>
                </a:cubicBezTo>
                <a:cubicBezTo>
                  <a:pt x="5116473" y="6879669"/>
                  <a:pt x="4955008" y="6871788"/>
                  <a:pt x="4741333" y="6858000"/>
                </a:cubicBezTo>
                <a:cubicBezTo>
                  <a:pt x="4527658" y="6844212"/>
                  <a:pt x="4357635" y="6843022"/>
                  <a:pt x="4124960" y="6858000"/>
                </a:cubicBezTo>
                <a:cubicBezTo>
                  <a:pt x="3892285" y="6872978"/>
                  <a:pt x="3771873" y="6866284"/>
                  <a:pt x="3508587" y="6858000"/>
                </a:cubicBezTo>
                <a:cubicBezTo>
                  <a:pt x="3245301" y="6849716"/>
                  <a:pt x="3115940" y="6879038"/>
                  <a:pt x="2892213" y="6858000"/>
                </a:cubicBezTo>
                <a:cubicBezTo>
                  <a:pt x="2668486" y="6836962"/>
                  <a:pt x="2453479" y="6823027"/>
                  <a:pt x="2153920" y="6858000"/>
                </a:cubicBezTo>
                <a:cubicBezTo>
                  <a:pt x="1854361" y="6892973"/>
                  <a:pt x="1788102" y="6840729"/>
                  <a:pt x="1476587" y="6858000"/>
                </a:cubicBezTo>
                <a:cubicBezTo>
                  <a:pt x="1165072" y="6875271"/>
                  <a:pt x="1228404" y="6871687"/>
                  <a:pt x="982133" y="6858000"/>
                </a:cubicBezTo>
                <a:cubicBezTo>
                  <a:pt x="735862" y="6844313"/>
                  <a:pt x="259868" y="6874858"/>
                  <a:pt x="0" y="6858000"/>
                </a:cubicBezTo>
                <a:cubicBezTo>
                  <a:pt x="29407" y="6495303"/>
                  <a:pt x="-7722" y="6265360"/>
                  <a:pt x="0" y="6103620"/>
                </a:cubicBezTo>
                <a:cubicBezTo>
                  <a:pt x="7722" y="5941880"/>
                  <a:pt x="-19012" y="5516780"/>
                  <a:pt x="0" y="5280660"/>
                </a:cubicBezTo>
                <a:cubicBezTo>
                  <a:pt x="19012" y="5044540"/>
                  <a:pt x="-15592" y="4995871"/>
                  <a:pt x="0" y="4800600"/>
                </a:cubicBezTo>
                <a:cubicBezTo>
                  <a:pt x="15592" y="4605329"/>
                  <a:pt x="-3326" y="4540471"/>
                  <a:pt x="0" y="4320540"/>
                </a:cubicBezTo>
                <a:cubicBezTo>
                  <a:pt x="3326" y="4100609"/>
                  <a:pt x="12989" y="3668281"/>
                  <a:pt x="0" y="3497580"/>
                </a:cubicBezTo>
                <a:cubicBezTo>
                  <a:pt x="-12989" y="3326879"/>
                  <a:pt x="15046" y="3193219"/>
                  <a:pt x="0" y="3017520"/>
                </a:cubicBezTo>
                <a:cubicBezTo>
                  <a:pt x="-15046" y="2841821"/>
                  <a:pt x="-9434" y="2564242"/>
                  <a:pt x="0" y="2331720"/>
                </a:cubicBezTo>
                <a:cubicBezTo>
                  <a:pt x="9434" y="2099198"/>
                  <a:pt x="-25939" y="2008589"/>
                  <a:pt x="0" y="1783080"/>
                </a:cubicBezTo>
                <a:cubicBezTo>
                  <a:pt x="25939" y="1557571"/>
                  <a:pt x="-19476" y="1365410"/>
                  <a:pt x="0" y="1234440"/>
                </a:cubicBezTo>
                <a:cubicBezTo>
                  <a:pt x="19476" y="1103470"/>
                  <a:pt x="845" y="914754"/>
                  <a:pt x="0" y="685800"/>
                </a:cubicBezTo>
                <a:cubicBezTo>
                  <a:pt x="-845" y="456846"/>
                  <a:pt x="28295" y="244308"/>
                  <a:pt x="0" y="0"/>
                </a:cubicBezTo>
                <a:close/>
              </a:path>
              <a:path w="6096000" h="6858000" stroke="0" extrusionOk="0">
                <a:moveTo>
                  <a:pt x="0" y="0"/>
                </a:moveTo>
                <a:cubicBezTo>
                  <a:pt x="264583" y="-25371"/>
                  <a:pt x="481411" y="-18371"/>
                  <a:pt x="616373" y="0"/>
                </a:cubicBezTo>
                <a:cubicBezTo>
                  <a:pt x="751335" y="18371"/>
                  <a:pt x="907041" y="-14168"/>
                  <a:pt x="1110827" y="0"/>
                </a:cubicBezTo>
                <a:cubicBezTo>
                  <a:pt x="1314613" y="14168"/>
                  <a:pt x="1729901" y="13416"/>
                  <a:pt x="1910080" y="0"/>
                </a:cubicBezTo>
                <a:cubicBezTo>
                  <a:pt x="2090259" y="-13416"/>
                  <a:pt x="2237512" y="-4259"/>
                  <a:pt x="2526453" y="0"/>
                </a:cubicBezTo>
                <a:cubicBezTo>
                  <a:pt x="2815394" y="4259"/>
                  <a:pt x="2936556" y="24524"/>
                  <a:pt x="3142827" y="0"/>
                </a:cubicBezTo>
                <a:cubicBezTo>
                  <a:pt x="3349098" y="-24524"/>
                  <a:pt x="3543106" y="11340"/>
                  <a:pt x="3942080" y="0"/>
                </a:cubicBezTo>
                <a:cubicBezTo>
                  <a:pt x="4341054" y="-11340"/>
                  <a:pt x="4360476" y="22576"/>
                  <a:pt x="4497493" y="0"/>
                </a:cubicBezTo>
                <a:cubicBezTo>
                  <a:pt x="4634510" y="-22576"/>
                  <a:pt x="5106185" y="-6968"/>
                  <a:pt x="5296747" y="0"/>
                </a:cubicBezTo>
                <a:cubicBezTo>
                  <a:pt x="5487309" y="6968"/>
                  <a:pt x="5825845" y="-32265"/>
                  <a:pt x="6096000" y="0"/>
                </a:cubicBezTo>
                <a:cubicBezTo>
                  <a:pt x="6124229" y="262857"/>
                  <a:pt x="6083487" y="518296"/>
                  <a:pt x="6096000" y="685800"/>
                </a:cubicBezTo>
                <a:cubicBezTo>
                  <a:pt x="6108513" y="853304"/>
                  <a:pt x="6126579" y="1179476"/>
                  <a:pt x="6096000" y="1371600"/>
                </a:cubicBezTo>
                <a:cubicBezTo>
                  <a:pt x="6065421" y="1563724"/>
                  <a:pt x="6124201" y="1775119"/>
                  <a:pt x="6096000" y="2125980"/>
                </a:cubicBezTo>
                <a:cubicBezTo>
                  <a:pt x="6067799" y="2476841"/>
                  <a:pt x="6113950" y="2451244"/>
                  <a:pt x="6096000" y="2606040"/>
                </a:cubicBezTo>
                <a:cubicBezTo>
                  <a:pt x="6078050" y="2760836"/>
                  <a:pt x="6065851" y="2998502"/>
                  <a:pt x="6096000" y="3291840"/>
                </a:cubicBezTo>
                <a:cubicBezTo>
                  <a:pt x="6126149" y="3585178"/>
                  <a:pt x="6115583" y="3640723"/>
                  <a:pt x="6096000" y="3977640"/>
                </a:cubicBezTo>
                <a:cubicBezTo>
                  <a:pt x="6076417" y="4314557"/>
                  <a:pt x="6098211" y="4389348"/>
                  <a:pt x="6096000" y="4663440"/>
                </a:cubicBezTo>
                <a:cubicBezTo>
                  <a:pt x="6093789" y="4937532"/>
                  <a:pt x="6114820" y="5214283"/>
                  <a:pt x="6096000" y="5417820"/>
                </a:cubicBezTo>
                <a:cubicBezTo>
                  <a:pt x="6077180" y="5621357"/>
                  <a:pt x="6127620" y="5908740"/>
                  <a:pt x="6096000" y="6172200"/>
                </a:cubicBezTo>
                <a:cubicBezTo>
                  <a:pt x="6064380" y="6435660"/>
                  <a:pt x="6068526" y="6568924"/>
                  <a:pt x="6096000" y="6858000"/>
                </a:cubicBezTo>
                <a:cubicBezTo>
                  <a:pt x="5959925" y="6875920"/>
                  <a:pt x="5782923" y="6856886"/>
                  <a:pt x="5601547" y="6858000"/>
                </a:cubicBezTo>
                <a:cubicBezTo>
                  <a:pt x="5420171" y="6859114"/>
                  <a:pt x="5065487" y="6860935"/>
                  <a:pt x="4802293" y="6858000"/>
                </a:cubicBezTo>
                <a:cubicBezTo>
                  <a:pt x="4539099" y="6855065"/>
                  <a:pt x="4394598" y="6841396"/>
                  <a:pt x="4124960" y="6858000"/>
                </a:cubicBezTo>
                <a:cubicBezTo>
                  <a:pt x="3855322" y="6874604"/>
                  <a:pt x="3716830" y="6835369"/>
                  <a:pt x="3569547" y="6858000"/>
                </a:cubicBezTo>
                <a:cubicBezTo>
                  <a:pt x="3422264" y="6880631"/>
                  <a:pt x="3057415" y="6856069"/>
                  <a:pt x="2892213" y="6858000"/>
                </a:cubicBezTo>
                <a:cubicBezTo>
                  <a:pt x="2727011" y="6859931"/>
                  <a:pt x="2612496" y="6844622"/>
                  <a:pt x="2397760" y="6858000"/>
                </a:cubicBezTo>
                <a:cubicBezTo>
                  <a:pt x="2183024" y="6871378"/>
                  <a:pt x="2069178" y="6841575"/>
                  <a:pt x="1903307" y="6858000"/>
                </a:cubicBezTo>
                <a:cubicBezTo>
                  <a:pt x="1737436" y="6874425"/>
                  <a:pt x="1373543" y="6886919"/>
                  <a:pt x="1225973" y="6858000"/>
                </a:cubicBezTo>
                <a:cubicBezTo>
                  <a:pt x="1078403" y="6829081"/>
                  <a:pt x="816343" y="6879496"/>
                  <a:pt x="670560" y="6858000"/>
                </a:cubicBezTo>
                <a:cubicBezTo>
                  <a:pt x="524777" y="6836504"/>
                  <a:pt x="158339" y="6874279"/>
                  <a:pt x="0" y="6858000"/>
                </a:cubicBezTo>
                <a:cubicBezTo>
                  <a:pt x="-20296" y="6674866"/>
                  <a:pt x="-3889" y="6533882"/>
                  <a:pt x="0" y="6309360"/>
                </a:cubicBezTo>
                <a:cubicBezTo>
                  <a:pt x="3889" y="6084838"/>
                  <a:pt x="-11640" y="6002105"/>
                  <a:pt x="0" y="5829300"/>
                </a:cubicBezTo>
                <a:cubicBezTo>
                  <a:pt x="11640" y="5656495"/>
                  <a:pt x="-2393" y="5376527"/>
                  <a:pt x="0" y="5074920"/>
                </a:cubicBezTo>
                <a:cubicBezTo>
                  <a:pt x="2393" y="4773313"/>
                  <a:pt x="13136" y="4765849"/>
                  <a:pt x="0" y="4526280"/>
                </a:cubicBezTo>
                <a:cubicBezTo>
                  <a:pt x="-13136" y="4286711"/>
                  <a:pt x="-29166" y="3972975"/>
                  <a:pt x="0" y="3771900"/>
                </a:cubicBezTo>
                <a:cubicBezTo>
                  <a:pt x="29166" y="3570825"/>
                  <a:pt x="-11707" y="3132927"/>
                  <a:pt x="0" y="2948940"/>
                </a:cubicBezTo>
                <a:cubicBezTo>
                  <a:pt x="11707" y="2764953"/>
                  <a:pt x="-18908" y="2612106"/>
                  <a:pt x="0" y="2331720"/>
                </a:cubicBezTo>
                <a:cubicBezTo>
                  <a:pt x="18908" y="2051334"/>
                  <a:pt x="-35396" y="1846843"/>
                  <a:pt x="0" y="1508760"/>
                </a:cubicBezTo>
                <a:cubicBezTo>
                  <a:pt x="35396" y="1170677"/>
                  <a:pt x="11317" y="1172767"/>
                  <a:pt x="0" y="960120"/>
                </a:cubicBezTo>
                <a:cubicBezTo>
                  <a:pt x="-11317" y="747473"/>
                  <a:pt x="39711" y="253798"/>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xmlns="" id="{E04AF70B-3074-415B-AC9E-474C7CB473A8}"/>
              </a:ext>
            </a:extLst>
          </p:cNvPr>
          <p:cNvSpPr txBox="1"/>
          <p:nvPr/>
        </p:nvSpPr>
        <p:spPr>
          <a:xfrm>
            <a:off x="6096000" y="6448296"/>
            <a:ext cx="5925143" cy="276999"/>
          </a:xfrm>
          <a:prstGeom prst="rect">
            <a:avLst/>
          </a:prstGeom>
          <a:noFill/>
        </p:spPr>
        <p:txBody>
          <a:bodyPr wrap="square" rtlCol="0">
            <a:spAutoFit/>
          </a:bodyPr>
          <a:lstStyle/>
          <a:p>
            <a:pPr algn="r"/>
            <a:r>
              <a:rPr lang="en-US" altLang="zh-CN" sz="1200" b="1">
                <a:solidFill>
                  <a:srgbClr val="E14249"/>
                </a:solidFill>
              </a:rPr>
              <a:t>habitant morbi tristique senectus et netus et malesuada fames ac turpis egestas</a:t>
            </a:r>
          </a:p>
        </p:txBody>
      </p:sp>
      <p:sp>
        <p:nvSpPr>
          <p:cNvPr id="13" name="文本框 12">
            <a:extLst>
              <a:ext uri="{FF2B5EF4-FFF2-40B4-BE49-F238E27FC236}">
                <a16:creationId xmlns:a16="http://schemas.microsoft.com/office/drawing/2014/main" xmlns="" id="{23B589CC-5D95-4EDC-A041-5BE6B4BD4701}"/>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F5F475"/>
                </a:solidFill>
                <a:latin typeface="Berlin Sans FB Demi" panose="020E0802020502020306" pitchFamily="34" charset="0"/>
              </a:rPr>
              <a:t>DESIGNED BY XIAO</a:t>
            </a:r>
            <a:endParaRPr lang="zh-CN" altLang="en-US" sz="1600">
              <a:solidFill>
                <a:srgbClr val="F5F475"/>
              </a:solidFill>
              <a:latin typeface="Berlin Sans FB Demi" panose="020E0802020502020306" pitchFamily="34" charset="0"/>
            </a:endParaRPr>
          </a:p>
        </p:txBody>
      </p:sp>
      <p:pic>
        <p:nvPicPr>
          <p:cNvPr id="17" name="图片 16" descr="卡通人物&#10;&#10;描述已自动生成">
            <a:extLst>
              <a:ext uri="{FF2B5EF4-FFF2-40B4-BE49-F238E27FC236}">
                <a16:creationId xmlns:a16="http://schemas.microsoft.com/office/drawing/2014/main" xmlns="" id="{DF617704-3190-4CB5-87C9-51D8A59DD2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65551" y="4933395"/>
            <a:ext cx="1275706" cy="1514901"/>
          </a:xfrm>
          <a:prstGeom prst="rect">
            <a:avLst/>
          </a:prstGeom>
        </p:spPr>
      </p:pic>
      <p:pic>
        <p:nvPicPr>
          <p:cNvPr id="19" name="图片 18" descr="卡通人物&#10;&#10;描述已自动生成">
            <a:extLst>
              <a:ext uri="{FF2B5EF4-FFF2-40B4-BE49-F238E27FC236}">
                <a16:creationId xmlns:a16="http://schemas.microsoft.com/office/drawing/2014/main" xmlns="" id="{96EAF57C-AA5E-4124-A465-D4E03E18976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084" y="1391522"/>
            <a:ext cx="760194" cy="900000"/>
          </a:xfrm>
          <a:prstGeom prst="rect">
            <a:avLst/>
          </a:prstGeom>
        </p:spPr>
      </p:pic>
      <p:sp>
        <p:nvSpPr>
          <p:cNvPr id="22" name="文本框 21">
            <a:extLst>
              <a:ext uri="{FF2B5EF4-FFF2-40B4-BE49-F238E27FC236}">
                <a16:creationId xmlns:a16="http://schemas.microsoft.com/office/drawing/2014/main" xmlns="" id="{3419A08E-83B3-40FA-BC27-B9781F6C5A96}"/>
              </a:ext>
            </a:extLst>
          </p:cNvPr>
          <p:cNvSpPr txBox="1"/>
          <p:nvPr/>
        </p:nvSpPr>
        <p:spPr>
          <a:xfrm>
            <a:off x="1175657" y="1370263"/>
            <a:ext cx="3744686" cy="4117474"/>
          </a:xfrm>
          <a:prstGeom prst="rect">
            <a:avLst/>
          </a:prstGeom>
          <a:noFill/>
        </p:spPr>
        <p:txBody>
          <a:bodyPr wrap="square" rtlCol="0">
            <a:spAutoFit/>
          </a:bodyPr>
          <a:lstStyle/>
          <a:p>
            <a:pPr>
              <a:lnSpc>
                <a:spcPct val="150000"/>
              </a:lnSpc>
            </a:pPr>
            <a:r>
              <a:rPr lang="en-US" altLang="zh-CN" sz="1600" b="1">
                <a:solidFill>
                  <a:srgbClr val="F5F475"/>
                </a:solidFill>
              </a:rPr>
              <a:t>Lorem ipsum dolor sit amet, consectetuer adipiscing elit. Maecenas porttitor congue massa. Fusce posuere, magna sed pulvinar ultricies, purus lectus malesuada libero,</a:t>
            </a:r>
          </a:p>
          <a:p>
            <a:pPr>
              <a:lnSpc>
                <a:spcPct val="150000"/>
              </a:lnSpc>
            </a:pPr>
            <a:endParaRPr lang="en-US" altLang="zh-CN" sz="1600" b="1">
              <a:solidFill>
                <a:srgbClr val="F5F475"/>
              </a:solidFill>
            </a:endParaRPr>
          </a:p>
          <a:p>
            <a:pP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15" name="图片 14" descr="卡通人物&#10;&#10;描述已自动生成">
            <a:extLst>
              <a:ext uri="{FF2B5EF4-FFF2-40B4-BE49-F238E27FC236}">
                <a16:creationId xmlns:a16="http://schemas.microsoft.com/office/drawing/2014/main" xmlns="" id="{F06B169F-AD11-4D55-A92A-B685A49B711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05487" y="1845068"/>
            <a:ext cx="3077028" cy="3167864"/>
          </a:xfrm>
          <a:prstGeom prst="rect">
            <a:avLst/>
          </a:prstGeom>
        </p:spPr>
      </p:pic>
      <p:sp>
        <p:nvSpPr>
          <p:cNvPr id="24" name="文本框 23">
            <a:extLst>
              <a:ext uri="{FF2B5EF4-FFF2-40B4-BE49-F238E27FC236}">
                <a16:creationId xmlns:a16="http://schemas.microsoft.com/office/drawing/2014/main" xmlns="" id="{C06B38BA-16BB-4E13-A515-C6ED0CD0F937}"/>
              </a:ext>
            </a:extLst>
          </p:cNvPr>
          <p:cNvSpPr txBox="1"/>
          <p:nvPr/>
        </p:nvSpPr>
        <p:spPr>
          <a:xfrm>
            <a:off x="6981372" y="1170207"/>
            <a:ext cx="4325258" cy="400110"/>
          </a:xfrm>
          <a:prstGeom prst="rect">
            <a:avLst/>
          </a:prstGeom>
          <a:noFill/>
        </p:spPr>
        <p:txBody>
          <a:bodyPr wrap="square" rtlCol="0">
            <a:spAutoFit/>
          </a:bodyPr>
          <a:lstStyle/>
          <a:p>
            <a:pPr algn="ctr"/>
            <a:r>
              <a:rPr lang="en-US" altLang="zh-CN" sz="2000">
                <a:solidFill>
                  <a:srgbClr val="E14249"/>
                </a:solidFill>
                <a:latin typeface="Berlin Sans FB Demi" panose="020E0802020502020306" pitchFamily="34" charset="0"/>
              </a:rPr>
              <a:t>PELLENTESQUE HABITANT MORBI</a:t>
            </a:r>
            <a:endParaRPr lang="zh-CN" altLang="en-US" sz="2000">
              <a:solidFill>
                <a:srgbClr val="E14249"/>
              </a:solidFill>
              <a:latin typeface="Berlin Sans FB Demi" panose="020E0802020502020306" pitchFamily="34" charset="0"/>
            </a:endParaRPr>
          </a:p>
        </p:txBody>
      </p:sp>
      <p:sp>
        <p:nvSpPr>
          <p:cNvPr id="25" name="文本框 24">
            <a:extLst>
              <a:ext uri="{FF2B5EF4-FFF2-40B4-BE49-F238E27FC236}">
                <a16:creationId xmlns:a16="http://schemas.microsoft.com/office/drawing/2014/main" xmlns="" id="{99DEE1CD-34DD-4755-9900-18B33FF25CB5}"/>
              </a:ext>
            </a:extLst>
          </p:cNvPr>
          <p:cNvSpPr txBox="1"/>
          <p:nvPr/>
        </p:nvSpPr>
        <p:spPr>
          <a:xfrm>
            <a:off x="6981372" y="5287683"/>
            <a:ext cx="4325258" cy="400110"/>
          </a:xfrm>
          <a:prstGeom prst="rect">
            <a:avLst/>
          </a:prstGeom>
          <a:noFill/>
        </p:spPr>
        <p:txBody>
          <a:bodyPr wrap="square" rtlCol="0">
            <a:spAutoFit/>
          </a:bodyPr>
          <a:lstStyle/>
          <a:p>
            <a:pPr algn="ctr"/>
            <a:r>
              <a:rPr lang="en-US" altLang="zh-CN" sz="2000">
                <a:solidFill>
                  <a:srgbClr val="E14249"/>
                </a:solidFill>
                <a:latin typeface="Berlin Sans FB Demi" panose="020E0802020502020306" pitchFamily="34" charset="0"/>
              </a:rPr>
              <a:t>PELLENTESQUE HABITANT MORBI</a:t>
            </a:r>
          </a:p>
        </p:txBody>
      </p:sp>
      <p:sp>
        <p:nvSpPr>
          <p:cNvPr id="28" name="文本框 27">
            <a:extLst>
              <a:ext uri="{FF2B5EF4-FFF2-40B4-BE49-F238E27FC236}">
                <a16:creationId xmlns:a16="http://schemas.microsoft.com/office/drawing/2014/main" xmlns="" id="{6B686ECC-379E-4781-A8E7-DAD870EE2B13}"/>
              </a:ext>
            </a:extLst>
          </p:cNvPr>
          <p:cNvSpPr txBox="1"/>
          <p:nvPr/>
        </p:nvSpPr>
        <p:spPr>
          <a:xfrm>
            <a:off x="4285150" y="163483"/>
            <a:ext cx="7735993" cy="276999"/>
          </a:xfrm>
          <a:prstGeom prst="rect">
            <a:avLst/>
          </a:prstGeom>
          <a:noFill/>
        </p:spPr>
        <p:txBody>
          <a:bodyPr wrap="square" rtlCol="0">
            <a:spAutoFit/>
          </a:bodyPr>
          <a:lstStyle/>
          <a:p>
            <a:pPr algn="r"/>
            <a:r>
              <a:rPr lang="en-US" altLang="zh-CN" sz="1200" b="1">
                <a:solidFill>
                  <a:srgbClr val="E14249"/>
                </a:solidFill>
              </a:rPr>
              <a:t>et netus et malesuada fames ac turpis egestas</a:t>
            </a:r>
          </a:p>
        </p:txBody>
      </p:sp>
    </p:spTree>
    <p:extLst>
      <p:ext uri="{BB962C8B-B14F-4D97-AF65-F5344CB8AC3E}">
        <p14:creationId xmlns:p14="http://schemas.microsoft.com/office/powerpoint/2010/main" val="13800430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281E1D2B-EA6A-4DE2-8257-18D670B96E36}"/>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形状 24">
            <a:extLst>
              <a:ext uri="{FF2B5EF4-FFF2-40B4-BE49-F238E27FC236}">
                <a16:creationId xmlns:a16="http://schemas.microsoft.com/office/drawing/2014/main" xmlns="" id="{B475A41A-9C57-4381-94FB-2D0BE4C92294}"/>
              </a:ext>
            </a:extLst>
          </p:cNvPr>
          <p:cNvSpPr/>
          <p:nvPr/>
        </p:nvSpPr>
        <p:spPr>
          <a:xfrm>
            <a:off x="128143" y="96107"/>
            <a:ext cx="11935714" cy="6665786"/>
          </a:xfrm>
          <a:custGeom>
            <a:avLst/>
            <a:gdLst>
              <a:gd name="connsiteX0" fmla="*/ 0 w 11935714"/>
              <a:gd name="connsiteY0" fmla="*/ 0 h 6665786"/>
              <a:gd name="connsiteX1" fmla="*/ 875084 w 11935714"/>
              <a:gd name="connsiteY1" fmla="*/ 0 h 6665786"/>
              <a:gd name="connsiteX2" fmla="*/ 1649196 w 11935714"/>
              <a:gd name="connsiteY2" fmla="*/ 0 h 6665786"/>
              <a:gd name="connsiteX3" fmla="*/ 2120395 w 11935714"/>
              <a:gd name="connsiteY3" fmla="*/ 0 h 6665786"/>
              <a:gd name="connsiteX4" fmla="*/ 2995479 w 11935714"/>
              <a:gd name="connsiteY4" fmla="*/ 0 h 6665786"/>
              <a:gd name="connsiteX5" fmla="*/ 3668621 w 11935714"/>
              <a:gd name="connsiteY5" fmla="*/ 0 h 6665786"/>
              <a:gd name="connsiteX6" fmla="*/ 4038848 w 11935714"/>
              <a:gd name="connsiteY6" fmla="*/ 0 h 6665786"/>
              <a:gd name="connsiteX7" fmla="*/ 4711990 w 11935714"/>
              <a:gd name="connsiteY7" fmla="*/ 0 h 6665786"/>
              <a:gd name="connsiteX8" fmla="*/ 5284160 w 11935714"/>
              <a:gd name="connsiteY8" fmla="*/ 0 h 6665786"/>
              <a:gd name="connsiteX9" fmla="*/ 5856330 w 11935714"/>
              <a:gd name="connsiteY9" fmla="*/ 0 h 6665786"/>
              <a:gd name="connsiteX10" fmla="*/ 6428500 w 11935714"/>
              <a:gd name="connsiteY10" fmla="*/ 0 h 6665786"/>
              <a:gd name="connsiteX11" fmla="*/ 7000671 w 11935714"/>
              <a:gd name="connsiteY11" fmla="*/ 0 h 6665786"/>
              <a:gd name="connsiteX12" fmla="*/ 7774783 w 11935714"/>
              <a:gd name="connsiteY12" fmla="*/ 0 h 6665786"/>
              <a:gd name="connsiteX13" fmla="*/ 8447925 w 11935714"/>
              <a:gd name="connsiteY13" fmla="*/ 0 h 6665786"/>
              <a:gd name="connsiteX14" fmla="*/ 8818152 w 11935714"/>
              <a:gd name="connsiteY14" fmla="*/ 0 h 6665786"/>
              <a:gd name="connsiteX15" fmla="*/ 9390323 w 11935714"/>
              <a:gd name="connsiteY15" fmla="*/ 0 h 6665786"/>
              <a:gd name="connsiteX16" fmla="*/ 10097121 w 11935714"/>
              <a:gd name="connsiteY16" fmla="*/ 0 h 6665786"/>
              <a:gd name="connsiteX17" fmla="*/ 10519997 w 11935714"/>
              <a:gd name="connsiteY17" fmla="*/ 422876 h 6665786"/>
              <a:gd name="connsiteX18" fmla="*/ 10924488 w 11935714"/>
              <a:gd name="connsiteY18" fmla="*/ 827367 h 6665786"/>
              <a:gd name="connsiteX19" fmla="*/ 11328978 w 11935714"/>
              <a:gd name="connsiteY19" fmla="*/ 1231857 h 6665786"/>
              <a:gd name="connsiteX20" fmla="*/ 11935714 w 11935714"/>
              <a:gd name="connsiteY20" fmla="*/ 1838593 h 6665786"/>
              <a:gd name="connsiteX21" fmla="*/ 11935714 w 11935714"/>
              <a:gd name="connsiteY21" fmla="*/ 2383376 h 6665786"/>
              <a:gd name="connsiteX22" fmla="*/ 11935714 w 11935714"/>
              <a:gd name="connsiteY22" fmla="*/ 3121247 h 6665786"/>
              <a:gd name="connsiteX23" fmla="*/ 11935714 w 11935714"/>
              <a:gd name="connsiteY23" fmla="*/ 3907390 h 6665786"/>
              <a:gd name="connsiteX24" fmla="*/ 11935714 w 11935714"/>
              <a:gd name="connsiteY24" fmla="*/ 4452173 h 6665786"/>
              <a:gd name="connsiteX25" fmla="*/ 11935714 w 11935714"/>
              <a:gd name="connsiteY25" fmla="*/ 5238316 h 6665786"/>
              <a:gd name="connsiteX26" fmla="*/ 11935714 w 11935714"/>
              <a:gd name="connsiteY26" fmla="*/ 6024459 h 6665786"/>
              <a:gd name="connsiteX27" fmla="*/ 11935714 w 11935714"/>
              <a:gd name="connsiteY27" fmla="*/ 6665786 h 6665786"/>
              <a:gd name="connsiteX28" fmla="*/ 11262573 w 11935714"/>
              <a:gd name="connsiteY28" fmla="*/ 6665786 h 6665786"/>
              <a:gd name="connsiteX29" fmla="*/ 10589431 w 11935714"/>
              <a:gd name="connsiteY29" fmla="*/ 6665786 h 6665786"/>
              <a:gd name="connsiteX30" fmla="*/ 10118232 w 11935714"/>
              <a:gd name="connsiteY30" fmla="*/ 6665786 h 6665786"/>
              <a:gd name="connsiteX31" fmla="*/ 9344120 w 11935714"/>
              <a:gd name="connsiteY31" fmla="*/ 6665786 h 6665786"/>
              <a:gd name="connsiteX32" fmla="*/ 8469036 w 11935714"/>
              <a:gd name="connsiteY32" fmla="*/ 6665786 h 6665786"/>
              <a:gd name="connsiteX33" fmla="*/ 7896866 w 11935714"/>
              <a:gd name="connsiteY33" fmla="*/ 6665786 h 6665786"/>
              <a:gd name="connsiteX34" fmla="*/ 7021782 w 11935714"/>
              <a:gd name="connsiteY34" fmla="*/ 6665786 h 6665786"/>
              <a:gd name="connsiteX35" fmla="*/ 6348640 w 11935714"/>
              <a:gd name="connsiteY35" fmla="*/ 6665786 h 6665786"/>
              <a:gd name="connsiteX36" fmla="*/ 5473557 w 11935714"/>
              <a:gd name="connsiteY36" fmla="*/ 6665786 h 6665786"/>
              <a:gd name="connsiteX37" fmla="*/ 4598473 w 11935714"/>
              <a:gd name="connsiteY37" fmla="*/ 6665786 h 6665786"/>
              <a:gd name="connsiteX38" fmla="*/ 4127274 w 11935714"/>
              <a:gd name="connsiteY38" fmla="*/ 6665786 h 6665786"/>
              <a:gd name="connsiteX39" fmla="*/ 3555104 w 11935714"/>
              <a:gd name="connsiteY39" fmla="*/ 6665786 h 6665786"/>
              <a:gd name="connsiteX40" fmla="*/ 2881962 w 11935714"/>
              <a:gd name="connsiteY40" fmla="*/ 6665786 h 6665786"/>
              <a:gd name="connsiteX41" fmla="*/ 1838593 w 11935714"/>
              <a:gd name="connsiteY41" fmla="*/ 6665786 h 6665786"/>
              <a:gd name="connsiteX42" fmla="*/ 1360559 w 11935714"/>
              <a:gd name="connsiteY42" fmla="*/ 6187752 h 6665786"/>
              <a:gd name="connsiteX43" fmla="*/ 956068 w 11935714"/>
              <a:gd name="connsiteY43" fmla="*/ 5783261 h 6665786"/>
              <a:gd name="connsiteX44" fmla="*/ 459648 w 11935714"/>
              <a:gd name="connsiteY44" fmla="*/ 5286841 h 6665786"/>
              <a:gd name="connsiteX45" fmla="*/ 0 w 11935714"/>
              <a:gd name="connsiteY45" fmla="*/ 4827193 h 6665786"/>
              <a:gd name="connsiteX46" fmla="*/ 0 w 11935714"/>
              <a:gd name="connsiteY46" fmla="*/ 4041050 h 6665786"/>
              <a:gd name="connsiteX47" fmla="*/ 0 w 11935714"/>
              <a:gd name="connsiteY47" fmla="*/ 3496267 h 6665786"/>
              <a:gd name="connsiteX48" fmla="*/ 0 w 11935714"/>
              <a:gd name="connsiteY48" fmla="*/ 2854940 h 6665786"/>
              <a:gd name="connsiteX49" fmla="*/ 0 w 11935714"/>
              <a:gd name="connsiteY49" fmla="*/ 2165341 h 6665786"/>
              <a:gd name="connsiteX50" fmla="*/ 0 w 11935714"/>
              <a:gd name="connsiteY50" fmla="*/ 1427470 h 6665786"/>
              <a:gd name="connsiteX51" fmla="*/ 0 w 11935714"/>
              <a:gd name="connsiteY51" fmla="*/ 689599 h 6665786"/>
              <a:gd name="connsiteX52" fmla="*/ 0 w 11935714"/>
              <a:gd name="connsiteY52" fmla="*/ 0 h 666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1935714" h="6665786" fill="none" extrusionOk="0">
                <a:moveTo>
                  <a:pt x="0" y="0"/>
                </a:moveTo>
                <a:cubicBezTo>
                  <a:pt x="341931" y="22334"/>
                  <a:pt x="560444" y="35292"/>
                  <a:pt x="875084" y="0"/>
                </a:cubicBezTo>
                <a:cubicBezTo>
                  <a:pt x="1189724" y="-35292"/>
                  <a:pt x="1336967" y="-27828"/>
                  <a:pt x="1649196" y="0"/>
                </a:cubicBezTo>
                <a:cubicBezTo>
                  <a:pt x="1961425" y="27828"/>
                  <a:pt x="1994150" y="-17801"/>
                  <a:pt x="2120395" y="0"/>
                </a:cubicBezTo>
                <a:cubicBezTo>
                  <a:pt x="2246640" y="17801"/>
                  <a:pt x="2653973" y="5157"/>
                  <a:pt x="2995479" y="0"/>
                </a:cubicBezTo>
                <a:cubicBezTo>
                  <a:pt x="3336985" y="-5157"/>
                  <a:pt x="3462506" y="-23354"/>
                  <a:pt x="3668621" y="0"/>
                </a:cubicBezTo>
                <a:cubicBezTo>
                  <a:pt x="3874736" y="23354"/>
                  <a:pt x="3906919" y="3344"/>
                  <a:pt x="4038848" y="0"/>
                </a:cubicBezTo>
                <a:cubicBezTo>
                  <a:pt x="4170777" y="-3344"/>
                  <a:pt x="4468707" y="-15290"/>
                  <a:pt x="4711990" y="0"/>
                </a:cubicBezTo>
                <a:cubicBezTo>
                  <a:pt x="4955273" y="15290"/>
                  <a:pt x="5044733" y="-8586"/>
                  <a:pt x="5284160" y="0"/>
                </a:cubicBezTo>
                <a:cubicBezTo>
                  <a:pt x="5523587" y="8586"/>
                  <a:pt x="5582000" y="-7039"/>
                  <a:pt x="5856330" y="0"/>
                </a:cubicBezTo>
                <a:cubicBezTo>
                  <a:pt x="6130660" y="7039"/>
                  <a:pt x="6209787" y="-2362"/>
                  <a:pt x="6428500" y="0"/>
                </a:cubicBezTo>
                <a:cubicBezTo>
                  <a:pt x="6647213" y="2362"/>
                  <a:pt x="6845308" y="7882"/>
                  <a:pt x="7000671" y="0"/>
                </a:cubicBezTo>
                <a:cubicBezTo>
                  <a:pt x="7156034" y="-7882"/>
                  <a:pt x="7402817" y="-12251"/>
                  <a:pt x="7774783" y="0"/>
                </a:cubicBezTo>
                <a:cubicBezTo>
                  <a:pt x="8146749" y="12251"/>
                  <a:pt x="8290125" y="-32700"/>
                  <a:pt x="8447925" y="0"/>
                </a:cubicBezTo>
                <a:cubicBezTo>
                  <a:pt x="8605725" y="32700"/>
                  <a:pt x="8699284" y="16669"/>
                  <a:pt x="8818152" y="0"/>
                </a:cubicBezTo>
                <a:cubicBezTo>
                  <a:pt x="8937020" y="-16669"/>
                  <a:pt x="9169173" y="27944"/>
                  <a:pt x="9390323" y="0"/>
                </a:cubicBezTo>
                <a:cubicBezTo>
                  <a:pt x="9611473" y="-27944"/>
                  <a:pt x="9744144" y="-19962"/>
                  <a:pt x="10097121" y="0"/>
                </a:cubicBezTo>
                <a:cubicBezTo>
                  <a:pt x="10309405" y="204657"/>
                  <a:pt x="10422283" y="332906"/>
                  <a:pt x="10519997" y="422876"/>
                </a:cubicBezTo>
                <a:cubicBezTo>
                  <a:pt x="10617711" y="512846"/>
                  <a:pt x="10727330" y="632757"/>
                  <a:pt x="10924488" y="827367"/>
                </a:cubicBezTo>
                <a:cubicBezTo>
                  <a:pt x="11121646" y="1021977"/>
                  <a:pt x="11206133" y="1098161"/>
                  <a:pt x="11328978" y="1231857"/>
                </a:cubicBezTo>
                <a:cubicBezTo>
                  <a:pt x="11451823" y="1365553"/>
                  <a:pt x="11735428" y="1581294"/>
                  <a:pt x="11935714" y="1838593"/>
                </a:cubicBezTo>
                <a:cubicBezTo>
                  <a:pt x="11947103" y="2062278"/>
                  <a:pt x="11912939" y="2244547"/>
                  <a:pt x="11935714" y="2383376"/>
                </a:cubicBezTo>
                <a:cubicBezTo>
                  <a:pt x="11958489" y="2522205"/>
                  <a:pt x="11902055" y="2918139"/>
                  <a:pt x="11935714" y="3121247"/>
                </a:cubicBezTo>
                <a:cubicBezTo>
                  <a:pt x="11969373" y="3324355"/>
                  <a:pt x="11966891" y="3741740"/>
                  <a:pt x="11935714" y="3907390"/>
                </a:cubicBezTo>
                <a:cubicBezTo>
                  <a:pt x="11904537" y="4073040"/>
                  <a:pt x="11908547" y="4305633"/>
                  <a:pt x="11935714" y="4452173"/>
                </a:cubicBezTo>
                <a:cubicBezTo>
                  <a:pt x="11962881" y="4598713"/>
                  <a:pt x="11932866" y="4848767"/>
                  <a:pt x="11935714" y="5238316"/>
                </a:cubicBezTo>
                <a:cubicBezTo>
                  <a:pt x="11938562" y="5627865"/>
                  <a:pt x="11968762" y="5786049"/>
                  <a:pt x="11935714" y="6024459"/>
                </a:cubicBezTo>
                <a:cubicBezTo>
                  <a:pt x="11902666" y="6262869"/>
                  <a:pt x="11957982" y="6437859"/>
                  <a:pt x="11935714" y="6665786"/>
                </a:cubicBezTo>
                <a:cubicBezTo>
                  <a:pt x="11787222" y="6659585"/>
                  <a:pt x="11517013" y="6695582"/>
                  <a:pt x="11262573" y="6665786"/>
                </a:cubicBezTo>
                <a:cubicBezTo>
                  <a:pt x="11008133" y="6635990"/>
                  <a:pt x="10888734" y="6689271"/>
                  <a:pt x="10589431" y="6665786"/>
                </a:cubicBezTo>
                <a:cubicBezTo>
                  <a:pt x="10290128" y="6642301"/>
                  <a:pt x="10243127" y="6680919"/>
                  <a:pt x="10118232" y="6665786"/>
                </a:cubicBezTo>
                <a:cubicBezTo>
                  <a:pt x="9993337" y="6650653"/>
                  <a:pt x="9509142" y="6679944"/>
                  <a:pt x="9344120" y="6665786"/>
                </a:cubicBezTo>
                <a:cubicBezTo>
                  <a:pt x="9179098" y="6651628"/>
                  <a:pt x="8692049" y="6652753"/>
                  <a:pt x="8469036" y="6665786"/>
                </a:cubicBezTo>
                <a:cubicBezTo>
                  <a:pt x="8246023" y="6678819"/>
                  <a:pt x="8052266" y="6658795"/>
                  <a:pt x="7896866" y="6665786"/>
                </a:cubicBezTo>
                <a:cubicBezTo>
                  <a:pt x="7741466" y="6672778"/>
                  <a:pt x="7212666" y="6680593"/>
                  <a:pt x="7021782" y="6665786"/>
                </a:cubicBezTo>
                <a:cubicBezTo>
                  <a:pt x="6830898" y="6650979"/>
                  <a:pt x="6491110" y="6640264"/>
                  <a:pt x="6348640" y="6665786"/>
                </a:cubicBezTo>
                <a:cubicBezTo>
                  <a:pt x="6206170" y="6691308"/>
                  <a:pt x="5876536" y="6637146"/>
                  <a:pt x="5473557" y="6665786"/>
                </a:cubicBezTo>
                <a:cubicBezTo>
                  <a:pt x="5070578" y="6694426"/>
                  <a:pt x="4964472" y="6649211"/>
                  <a:pt x="4598473" y="6665786"/>
                </a:cubicBezTo>
                <a:cubicBezTo>
                  <a:pt x="4232474" y="6682361"/>
                  <a:pt x="4356763" y="6656630"/>
                  <a:pt x="4127274" y="6665786"/>
                </a:cubicBezTo>
                <a:cubicBezTo>
                  <a:pt x="3897785" y="6674942"/>
                  <a:pt x="3703056" y="6689880"/>
                  <a:pt x="3555104" y="6665786"/>
                </a:cubicBezTo>
                <a:cubicBezTo>
                  <a:pt x="3407152" y="6641693"/>
                  <a:pt x="3042296" y="6681327"/>
                  <a:pt x="2881962" y="6665786"/>
                </a:cubicBezTo>
                <a:cubicBezTo>
                  <a:pt x="2721628" y="6650245"/>
                  <a:pt x="2165739" y="6689312"/>
                  <a:pt x="1838593" y="6665786"/>
                </a:cubicBezTo>
                <a:cubicBezTo>
                  <a:pt x="1617151" y="6463211"/>
                  <a:pt x="1525175" y="6338613"/>
                  <a:pt x="1360559" y="6187752"/>
                </a:cubicBezTo>
                <a:cubicBezTo>
                  <a:pt x="1195943" y="6036891"/>
                  <a:pt x="1051293" y="5855706"/>
                  <a:pt x="956068" y="5783261"/>
                </a:cubicBezTo>
                <a:cubicBezTo>
                  <a:pt x="860843" y="5710816"/>
                  <a:pt x="564209" y="5424652"/>
                  <a:pt x="459648" y="5286841"/>
                </a:cubicBezTo>
                <a:cubicBezTo>
                  <a:pt x="355087" y="5149030"/>
                  <a:pt x="86474" y="4949562"/>
                  <a:pt x="0" y="4827193"/>
                </a:cubicBezTo>
                <a:cubicBezTo>
                  <a:pt x="11378" y="4658102"/>
                  <a:pt x="12488" y="4233718"/>
                  <a:pt x="0" y="4041050"/>
                </a:cubicBezTo>
                <a:cubicBezTo>
                  <a:pt x="-12488" y="3848382"/>
                  <a:pt x="23207" y="3698286"/>
                  <a:pt x="0" y="3496267"/>
                </a:cubicBezTo>
                <a:cubicBezTo>
                  <a:pt x="-23207" y="3294248"/>
                  <a:pt x="17099" y="3092404"/>
                  <a:pt x="0" y="2854940"/>
                </a:cubicBezTo>
                <a:cubicBezTo>
                  <a:pt x="-17099" y="2617476"/>
                  <a:pt x="17551" y="2401574"/>
                  <a:pt x="0" y="2165341"/>
                </a:cubicBezTo>
                <a:cubicBezTo>
                  <a:pt x="-17551" y="1929108"/>
                  <a:pt x="32766" y="1687484"/>
                  <a:pt x="0" y="1427470"/>
                </a:cubicBezTo>
                <a:cubicBezTo>
                  <a:pt x="-32766" y="1167456"/>
                  <a:pt x="32854" y="985795"/>
                  <a:pt x="0" y="689599"/>
                </a:cubicBezTo>
                <a:cubicBezTo>
                  <a:pt x="-32854" y="393403"/>
                  <a:pt x="-2232" y="142009"/>
                  <a:pt x="0" y="0"/>
                </a:cubicBezTo>
                <a:close/>
              </a:path>
              <a:path w="11935714" h="6665786" stroke="0" extrusionOk="0">
                <a:moveTo>
                  <a:pt x="0" y="0"/>
                </a:moveTo>
                <a:cubicBezTo>
                  <a:pt x="124691" y="9997"/>
                  <a:pt x="297041" y="17746"/>
                  <a:pt x="572170" y="0"/>
                </a:cubicBezTo>
                <a:cubicBezTo>
                  <a:pt x="847299" y="-17746"/>
                  <a:pt x="822858" y="15897"/>
                  <a:pt x="942398" y="0"/>
                </a:cubicBezTo>
                <a:cubicBezTo>
                  <a:pt x="1061938" y="-15897"/>
                  <a:pt x="1567594" y="28289"/>
                  <a:pt x="1817482" y="0"/>
                </a:cubicBezTo>
                <a:cubicBezTo>
                  <a:pt x="2067370" y="-28289"/>
                  <a:pt x="2260892" y="18843"/>
                  <a:pt x="2389652" y="0"/>
                </a:cubicBezTo>
                <a:cubicBezTo>
                  <a:pt x="2518412" y="-18843"/>
                  <a:pt x="2723857" y="11379"/>
                  <a:pt x="2961822" y="0"/>
                </a:cubicBezTo>
                <a:cubicBezTo>
                  <a:pt x="3199787" y="-11379"/>
                  <a:pt x="3521544" y="5423"/>
                  <a:pt x="3836906" y="0"/>
                </a:cubicBezTo>
                <a:cubicBezTo>
                  <a:pt x="4152268" y="-5423"/>
                  <a:pt x="4137877" y="4511"/>
                  <a:pt x="4308105" y="0"/>
                </a:cubicBezTo>
                <a:cubicBezTo>
                  <a:pt x="4478333" y="-4511"/>
                  <a:pt x="4888361" y="43407"/>
                  <a:pt x="5183189" y="0"/>
                </a:cubicBezTo>
                <a:cubicBezTo>
                  <a:pt x="5478017" y="-43407"/>
                  <a:pt x="5647488" y="-4568"/>
                  <a:pt x="6058273" y="0"/>
                </a:cubicBezTo>
                <a:cubicBezTo>
                  <a:pt x="6469058" y="4568"/>
                  <a:pt x="6542904" y="-14719"/>
                  <a:pt x="6731414" y="0"/>
                </a:cubicBezTo>
                <a:cubicBezTo>
                  <a:pt x="6919924" y="14719"/>
                  <a:pt x="7242944" y="-25282"/>
                  <a:pt x="7606498" y="0"/>
                </a:cubicBezTo>
                <a:cubicBezTo>
                  <a:pt x="7970052" y="25282"/>
                  <a:pt x="8010650" y="7679"/>
                  <a:pt x="8178668" y="0"/>
                </a:cubicBezTo>
                <a:cubicBezTo>
                  <a:pt x="8346686" y="-7679"/>
                  <a:pt x="8511323" y="-19169"/>
                  <a:pt x="8750838" y="0"/>
                </a:cubicBezTo>
                <a:cubicBezTo>
                  <a:pt x="8990353" y="19169"/>
                  <a:pt x="9182922" y="-13609"/>
                  <a:pt x="9524951" y="0"/>
                </a:cubicBezTo>
                <a:cubicBezTo>
                  <a:pt x="9866980" y="13609"/>
                  <a:pt x="9868599" y="18517"/>
                  <a:pt x="10097121" y="0"/>
                </a:cubicBezTo>
                <a:cubicBezTo>
                  <a:pt x="10203516" y="94759"/>
                  <a:pt x="10390494" y="313183"/>
                  <a:pt x="10593541" y="496420"/>
                </a:cubicBezTo>
                <a:cubicBezTo>
                  <a:pt x="10796588" y="679657"/>
                  <a:pt x="10850419" y="743963"/>
                  <a:pt x="11071575" y="974454"/>
                </a:cubicBezTo>
                <a:cubicBezTo>
                  <a:pt x="11292731" y="1204945"/>
                  <a:pt x="11519976" y="1455478"/>
                  <a:pt x="11935714" y="1838593"/>
                </a:cubicBezTo>
                <a:cubicBezTo>
                  <a:pt x="11918997" y="2164236"/>
                  <a:pt x="11906949" y="2288630"/>
                  <a:pt x="11935714" y="2576464"/>
                </a:cubicBezTo>
                <a:cubicBezTo>
                  <a:pt x="11964479" y="2864298"/>
                  <a:pt x="11949905" y="2969103"/>
                  <a:pt x="11935714" y="3169519"/>
                </a:cubicBezTo>
                <a:cubicBezTo>
                  <a:pt x="11921523" y="3369935"/>
                  <a:pt x="11963078" y="3616702"/>
                  <a:pt x="11935714" y="3955662"/>
                </a:cubicBezTo>
                <a:cubicBezTo>
                  <a:pt x="11908350" y="4294622"/>
                  <a:pt x="11909886" y="4449097"/>
                  <a:pt x="11935714" y="4645261"/>
                </a:cubicBezTo>
                <a:cubicBezTo>
                  <a:pt x="11961542" y="4841425"/>
                  <a:pt x="11929305" y="5016753"/>
                  <a:pt x="11935714" y="5238316"/>
                </a:cubicBezTo>
                <a:cubicBezTo>
                  <a:pt x="11942123" y="5459880"/>
                  <a:pt x="11930734" y="5662073"/>
                  <a:pt x="11935714" y="5927915"/>
                </a:cubicBezTo>
                <a:cubicBezTo>
                  <a:pt x="11940694" y="6193757"/>
                  <a:pt x="11929687" y="6460282"/>
                  <a:pt x="11935714" y="6665786"/>
                </a:cubicBezTo>
                <a:cubicBezTo>
                  <a:pt x="11823448" y="6659409"/>
                  <a:pt x="11668786" y="6681992"/>
                  <a:pt x="11565486" y="6665786"/>
                </a:cubicBezTo>
                <a:cubicBezTo>
                  <a:pt x="11462186" y="6649580"/>
                  <a:pt x="10948425" y="6698211"/>
                  <a:pt x="10791374" y="6665786"/>
                </a:cubicBezTo>
                <a:cubicBezTo>
                  <a:pt x="10634323" y="6633361"/>
                  <a:pt x="10526175" y="6654817"/>
                  <a:pt x="10320175" y="6665786"/>
                </a:cubicBezTo>
                <a:cubicBezTo>
                  <a:pt x="10114175" y="6676755"/>
                  <a:pt x="9756368" y="6667089"/>
                  <a:pt x="9445091" y="6665786"/>
                </a:cubicBezTo>
                <a:cubicBezTo>
                  <a:pt x="9133814" y="6664483"/>
                  <a:pt x="9106088" y="6684607"/>
                  <a:pt x="8872921" y="6665786"/>
                </a:cubicBezTo>
                <a:cubicBezTo>
                  <a:pt x="8639754" y="6646966"/>
                  <a:pt x="8654464" y="6661023"/>
                  <a:pt x="8502693" y="6665786"/>
                </a:cubicBezTo>
                <a:cubicBezTo>
                  <a:pt x="8350922" y="6670549"/>
                  <a:pt x="8028205" y="6640252"/>
                  <a:pt x="7728580" y="6665786"/>
                </a:cubicBezTo>
                <a:cubicBezTo>
                  <a:pt x="7428955" y="6691320"/>
                  <a:pt x="7374025" y="6652363"/>
                  <a:pt x="7257381" y="6665786"/>
                </a:cubicBezTo>
                <a:cubicBezTo>
                  <a:pt x="7140737" y="6679209"/>
                  <a:pt x="6715728" y="6692594"/>
                  <a:pt x="6483269" y="6665786"/>
                </a:cubicBezTo>
                <a:cubicBezTo>
                  <a:pt x="6250810" y="6638978"/>
                  <a:pt x="5991788" y="6642567"/>
                  <a:pt x="5608185" y="6665786"/>
                </a:cubicBezTo>
                <a:cubicBezTo>
                  <a:pt x="5224582" y="6689005"/>
                  <a:pt x="5286414" y="6648870"/>
                  <a:pt x="5036015" y="6665786"/>
                </a:cubicBezTo>
                <a:cubicBezTo>
                  <a:pt x="4785616" y="6682703"/>
                  <a:pt x="4351375" y="6679990"/>
                  <a:pt x="4160931" y="6665786"/>
                </a:cubicBezTo>
                <a:cubicBezTo>
                  <a:pt x="3970487" y="6651582"/>
                  <a:pt x="3846736" y="6683595"/>
                  <a:pt x="3689732" y="6665786"/>
                </a:cubicBezTo>
                <a:cubicBezTo>
                  <a:pt x="3532728" y="6647977"/>
                  <a:pt x="3466121" y="6671573"/>
                  <a:pt x="3319504" y="6665786"/>
                </a:cubicBezTo>
                <a:cubicBezTo>
                  <a:pt x="3172887" y="6659999"/>
                  <a:pt x="3120308" y="6677901"/>
                  <a:pt x="2949276" y="6665786"/>
                </a:cubicBezTo>
                <a:cubicBezTo>
                  <a:pt x="2778244" y="6653671"/>
                  <a:pt x="2287537" y="6620027"/>
                  <a:pt x="1838593" y="6665786"/>
                </a:cubicBezTo>
                <a:cubicBezTo>
                  <a:pt x="1649509" y="6475231"/>
                  <a:pt x="1547646" y="6345582"/>
                  <a:pt x="1434103" y="6261296"/>
                </a:cubicBezTo>
                <a:cubicBezTo>
                  <a:pt x="1320560" y="6177010"/>
                  <a:pt x="1040758" y="5869073"/>
                  <a:pt x="937682" y="5764875"/>
                </a:cubicBezTo>
                <a:cubicBezTo>
                  <a:pt x="834606" y="5660677"/>
                  <a:pt x="656782" y="5524581"/>
                  <a:pt x="478034" y="5305227"/>
                </a:cubicBezTo>
                <a:cubicBezTo>
                  <a:pt x="299286" y="5085873"/>
                  <a:pt x="139851" y="4987834"/>
                  <a:pt x="0" y="4827193"/>
                </a:cubicBezTo>
                <a:cubicBezTo>
                  <a:pt x="-31203" y="4595072"/>
                  <a:pt x="-11250" y="4345606"/>
                  <a:pt x="0" y="4137594"/>
                </a:cubicBezTo>
                <a:cubicBezTo>
                  <a:pt x="11250" y="3929582"/>
                  <a:pt x="-32509" y="3587012"/>
                  <a:pt x="0" y="3399723"/>
                </a:cubicBezTo>
                <a:cubicBezTo>
                  <a:pt x="32509" y="3212434"/>
                  <a:pt x="-24339" y="2936896"/>
                  <a:pt x="0" y="2806668"/>
                </a:cubicBezTo>
                <a:cubicBezTo>
                  <a:pt x="24339" y="2676441"/>
                  <a:pt x="34130" y="2392380"/>
                  <a:pt x="0" y="2117069"/>
                </a:cubicBezTo>
                <a:cubicBezTo>
                  <a:pt x="-34130" y="1841758"/>
                  <a:pt x="14466" y="1710215"/>
                  <a:pt x="0" y="1572286"/>
                </a:cubicBezTo>
                <a:cubicBezTo>
                  <a:pt x="-14466" y="1434357"/>
                  <a:pt x="21229" y="955574"/>
                  <a:pt x="0" y="786143"/>
                </a:cubicBezTo>
                <a:cubicBezTo>
                  <a:pt x="-21229" y="616712"/>
                  <a:pt x="-6372" y="371086"/>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custGeom>
                    <a:avLst/>
                    <a:gdLst>
                      <a:gd name="connsiteX0" fmla="*/ 0 w 11935714"/>
                      <a:gd name="connsiteY0" fmla="*/ 0 h 6665786"/>
                      <a:gd name="connsiteX1" fmla="*/ 10097121 w 11935714"/>
                      <a:gd name="connsiteY1" fmla="*/ 0 h 6665786"/>
                      <a:gd name="connsiteX2" fmla="*/ 11935714 w 11935714"/>
                      <a:gd name="connsiteY2" fmla="*/ 1838593 h 6665786"/>
                      <a:gd name="connsiteX3" fmla="*/ 11935714 w 11935714"/>
                      <a:gd name="connsiteY3" fmla="*/ 6665786 h 6665786"/>
                      <a:gd name="connsiteX4" fmla="*/ 1838593 w 11935714"/>
                      <a:gd name="connsiteY4" fmla="*/ 6665786 h 6665786"/>
                      <a:gd name="connsiteX5" fmla="*/ 0 w 11935714"/>
                      <a:gd name="connsiteY5" fmla="*/ 4827193 h 666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35714" h="6665786">
                        <a:moveTo>
                          <a:pt x="0" y="0"/>
                        </a:moveTo>
                        <a:lnTo>
                          <a:pt x="10097121" y="0"/>
                        </a:lnTo>
                        <a:lnTo>
                          <a:pt x="11935714" y="1838593"/>
                        </a:lnTo>
                        <a:lnTo>
                          <a:pt x="11935714" y="6665786"/>
                        </a:lnTo>
                        <a:lnTo>
                          <a:pt x="1838593" y="6665786"/>
                        </a:lnTo>
                        <a:lnTo>
                          <a:pt x="0" y="4827193"/>
                        </a:ln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文本框 8">
            <a:extLst>
              <a:ext uri="{FF2B5EF4-FFF2-40B4-BE49-F238E27FC236}">
                <a16:creationId xmlns:a16="http://schemas.microsoft.com/office/drawing/2014/main" xmlns="" id="{F5735F9D-EB3B-4CA6-BE43-F97BEFE3CA3A}"/>
              </a:ext>
            </a:extLst>
          </p:cNvPr>
          <p:cNvSpPr txBox="1"/>
          <p:nvPr/>
        </p:nvSpPr>
        <p:spPr>
          <a:xfrm>
            <a:off x="4285150" y="6448296"/>
            <a:ext cx="7735993" cy="276999"/>
          </a:xfrm>
          <a:prstGeom prst="rect">
            <a:avLst/>
          </a:prstGeom>
          <a:noFill/>
        </p:spPr>
        <p:txBody>
          <a:bodyPr wrap="square" rtlCol="0">
            <a:spAutoFit/>
          </a:bodyPr>
          <a:lstStyle/>
          <a:p>
            <a:pPr algn="r"/>
            <a:r>
              <a:rPr lang="en-US" altLang="zh-CN" sz="1200" b="1">
                <a:solidFill>
                  <a:srgbClr val="F5F475"/>
                </a:solidFill>
              </a:rPr>
              <a:t>Pellentesque habitant morbi tristique senectus et netus et malesuada fames ac turpis egestas</a:t>
            </a:r>
          </a:p>
        </p:txBody>
      </p:sp>
      <p:sp>
        <p:nvSpPr>
          <p:cNvPr id="11" name="文本框 10">
            <a:extLst>
              <a:ext uri="{FF2B5EF4-FFF2-40B4-BE49-F238E27FC236}">
                <a16:creationId xmlns:a16="http://schemas.microsoft.com/office/drawing/2014/main" xmlns="" id="{F58093BB-214F-42E5-AC0E-80D412D7EF17}"/>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F5F475"/>
                </a:solidFill>
                <a:latin typeface="Berlin Sans FB Demi" panose="020E0802020502020306" pitchFamily="34" charset="0"/>
              </a:rPr>
              <a:t>DESIGNED BY XIAO</a:t>
            </a:r>
            <a:endParaRPr lang="zh-CN" altLang="en-US" sz="1600">
              <a:solidFill>
                <a:srgbClr val="F5F475"/>
              </a:solidFill>
              <a:latin typeface="Berlin Sans FB Demi" panose="020E0802020502020306" pitchFamily="34" charset="0"/>
            </a:endParaRPr>
          </a:p>
        </p:txBody>
      </p:sp>
      <p:pic>
        <p:nvPicPr>
          <p:cNvPr id="17" name="图片 16" descr="卡通人物&#10;&#10;描述已自动生成">
            <a:extLst>
              <a:ext uri="{FF2B5EF4-FFF2-40B4-BE49-F238E27FC236}">
                <a16:creationId xmlns:a16="http://schemas.microsoft.com/office/drawing/2014/main" xmlns="" id="{EE3136C7-B404-4A5C-A842-FA1AE099A7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214399" y="5958000"/>
            <a:ext cx="738679" cy="900000"/>
          </a:xfrm>
          <a:prstGeom prst="rect">
            <a:avLst/>
          </a:prstGeom>
        </p:spPr>
      </p:pic>
      <p:pic>
        <p:nvPicPr>
          <p:cNvPr id="19" name="图片 18" descr="图片包含 游戏机, 画&#10;&#10;描述已自动生成">
            <a:extLst>
              <a:ext uri="{FF2B5EF4-FFF2-40B4-BE49-F238E27FC236}">
                <a16:creationId xmlns:a16="http://schemas.microsoft.com/office/drawing/2014/main" xmlns="" id="{1D34F481-527B-4038-A630-7F4C4CE0C91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09061" y="301982"/>
            <a:ext cx="679245" cy="900000"/>
          </a:xfrm>
          <a:prstGeom prst="rect">
            <a:avLst/>
          </a:prstGeom>
        </p:spPr>
      </p:pic>
      <p:pic>
        <p:nvPicPr>
          <p:cNvPr id="29" name="图片 28" descr="卡通人物&#10;&#10;描述已自动生成">
            <a:extLst>
              <a:ext uri="{FF2B5EF4-FFF2-40B4-BE49-F238E27FC236}">
                <a16:creationId xmlns:a16="http://schemas.microsoft.com/office/drawing/2014/main" xmlns="" id="{2F4B95D2-9EE6-47C4-A50A-E62096B57F6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26728" y="1209341"/>
            <a:ext cx="1413943" cy="1287493"/>
          </a:xfrm>
          <a:prstGeom prst="rect">
            <a:avLst/>
          </a:prstGeom>
        </p:spPr>
      </p:pic>
      <p:sp>
        <p:nvSpPr>
          <p:cNvPr id="31" name="文本框 30">
            <a:extLst>
              <a:ext uri="{FF2B5EF4-FFF2-40B4-BE49-F238E27FC236}">
                <a16:creationId xmlns:a16="http://schemas.microsoft.com/office/drawing/2014/main" xmlns="" id="{89A397BC-542A-423D-92AB-081B9CEF2E44}"/>
              </a:ext>
            </a:extLst>
          </p:cNvPr>
          <p:cNvSpPr txBox="1"/>
          <p:nvPr/>
        </p:nvSpPr>
        <p:spPr>
          <a:xfrm>
            <a:off x="3132350" y="1659805"/>
            <a:ext cx="7532922" cy="793487"/>
          </a:xfrm>
          <a:custGeom>
            <a:avLst/>
            <a:gdLst>
              <a:gd name="connsiteX0" fmla="*/ 0 w 7532922"/>
              <a:gd name="connsiteY0" fmla="*/ 0 h 793487"/>
              <a:gd name="connsiteX1" fmla="*/ 609482 w 7532922"/>
              <a:gd name="connsiteY1" fmla="*/ 0 h 793487"/>
              <a:gd name="connsiteX2" fmla="*/ 1068305 w 7532922"/>
              <a:gd name="connsiteY2" fmla="*/ 0 h 793487"/>
              <a:gd name="connsiteX3" fmla="*/ 1903775 w 7532922"/>
              <a:gd name="connsiteY3" fmla="*/ 0 h 793487"/>
              <a:gd name="connsiteX4" fmla="*/ 2513257 w 7532922"/>
              <a:gd name="connsiteY4" fmla="*/ 0 h 793487"/>
              <a:gd name="connsiteX5" fmla="*/ 3122739 w 7532922"/>
              <a:gd name="connsiteY5" fmla="*/ 0 h 793487"/>
              <a:gd name="connsiteX6" fmla="*/ 3958208 w 7532922"/>
              <a:gd name="connsiteY6" fmla="*/ 0 h 793487"/>
              <a:gd name="connsiteX7" fmla="*/ 4492361 w 7532922"/>
              <a:gd name="connsiteY7" fmla="*/ 0 h 793487"/>
              <a:gd name="connsiteX8" fmla="*/ 5327830 w 7532922"/>
              <a:gd name="connsiteY8" fmla="*/ 0 h 793487"/>
              <a:gd name="connsiteX9" fmla="*/ 6163300 w 7532922"/>
              <a:gd name="connsiteY9" fmla="*/ 0 h 793487"/>
              <a:gd name="connsiteX10" fmla="*/ 6848111 w 7532922"/>
              <a:gd name="connsiteY10" fmla="*/ 0 h 793487"/>
              <a:gd name="connsiteX11" fmla="*/ 7532922 w 7532922"/>
              <a:gd name="connsiteY11" fmla="*/ 0 h 793487"/>
              <a:gd name="connsiteX12" fmla="*/ 7532922 w 7532922"/>
              <a:gd name="connsiteY12" fmla="*/ 388809 h 793487"/>
              <a:gd name="connsiteX13" fmla="*/ 7532922 w 7532922"/>
              <a:gd name="connsiteY13" fmla="*/ 793487 h 793487"/>
              <a:gd name="connsiteX14" fmla="*/ 6848111 w 7532922"/>
              <a:gd name="connsiteY14" fmla="*/ 793487 h 793487"/>
              <a:gd name="connsiteX15" fmla="*/ 6313958 w 7532922"/>
              <a:gd name="connsiteY15" fmla="*/ 793487 h 793487"/>
              <a:gd name="connsiteX16" fmla="*/ 5629147 w 7532922"/>
              <a:gd name="connsiteY16" fmla="*/ 793487 h 793487"/>
              <a:gd name="connsiteX17" fmla="*/ 4793678 w 7532922"/>
              <a:gd name="connsiteY17" fmla="*/ 793487 h 793487"/>
              <a:gd name="connsiteX18" fmla="*/ 4108867 w 7532922"/>
              <a:gd name="connsiteY18" fmla="*/ 793487 h 793487"/>
              <a:gd name="connsiteX19" fmla="*/ 3650043 w 7532922"/>
              <a:gd name="connsiteY19" fmla="*/ 793487 h 793487"/>
              <a:gd name="connsiteX20" fmla="*/ 3115890 w 7532922"/>
              <a:gd name="connsiteY20" fmla="*/ 793487 h 793487"/>
              <a:gd name="connsiteX21" fmla="*/ 2280421 w 7532922"/>
              <a:gd name="connsiteY21" fmla="*/ 793487 h 793487"/>
              <a:gd name="connsiteX22" fmla="*/ 1595610 w 7532922"/>
              <a:gd name="connsiteY22" fmla="*/ 793487 h 793487"/>
              <a:gd name="connsiteX23" fmla="*/ 1061457 w 7532922"/>
              <a:gd name="connsiteY23" fmla="*/ 793487 h 793487"/>
              <a:gd name="connsiteX24" fmla="*/ 0 w 7532922"/>
              <a:gd name="connsiteY24" fmla="*/ 793487 h 793487"/>
              <a:gd name="connsiteX25" fmla="*/ 0 w 7532922"/>
              <a:gd name="connsiteY25" fmla="*/ 420548 h 793487"/>
              <a:gd name="connsiteX26" fmla="*/ 0 w 7532922"/>
              <a:gd name="connsiteY26" fmla="*/ 0 h 793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532922" h="793487" extrusionOk="0">
                <a:moveTo>
                  <a:pt x="0" y="0"/>
                </a:moveTo>
                <a:cubicBezTo>
                  <a:pt x="132167" y="-8412"/>
                  <a:pt x="467193" y="-6406"/>
                  <a:pt x="609482" y="0"/>
                </a:cubicBezTo>
                <a:cubicBezTo>
                  <a:pt x="751771" y="6406"/>
                  <a:pt x="975818" y="-5127"/>
                  <a:pt x="1068305" y="0"/>
                </a:cubicBezTo>
                <a:cubicBezTo>
                  <a:pt x="1160792" y="5127"/>
                  <a:pt x="1530746" y="-13698"/>
                  <a:pt x="1903775" y="0"/>
                </a:cubicBezTo>
                <a:cubicBezTo>
                  <a:pt x="2276804" y="13698"/>
                  <a:pt x="2370711" y="-6596"/>
                  <a:pt x="2513257" y="0"/>
                </a:cubicBezTo>
                <a:cubicBezTo>
                  <a:pt x="2655803" y="6596"/>
                  <a:pt x="2819996" y="-24062"/>
                  <a:pt x="3122739" y="0"/>
                </a:cubicBezTo>
                <a:cubicBezTo>
                  <a:pt x="3425482" y="24062"/>
                  <a:pt x="3654346" y="30042"/>
                  <a:pt x="3958208" y="0"/>
                </a:cubicBezTo>
                <a:cubicBezTo>
                  <a:pt x="4262070" y="-30042"/>
                  <a:pt x="4299138" y="-9196"/>
                  <a:pt x="4492361" y="0"/>
                </a:cubicBezTo>
                <a:cubicBezTo>
                  <a:pt x="4685584" y="9196"/>
                  <a:pt x="5029321" y="-25460"/>
                  <a:pt x="5327830" y="0"/>
                </a:cubicBezTo>
                <a:cubicBezTo>
                  <a:pt x="5626339" y="25460"/>
                  <a:pt x="5921894" y="4302"/>
                  <a:pt x="6163300" y="0"/>
                </a:cubicBezTo>
                <a:cubicBezTo>
                  <a:pt x="6404706" y="-4302"/>
                  <a:pt x="6548101" y="6795"/>
                  <a:pt x="6848111" y="0"/>
                </a:cubicBezTo>
                <a:cubicBezTo>
                  <a:pt x="7148121" y="-6795"/>
                  <a:pt x="7299125" y="5423"/>
                  <a:pt x="7532922" y="0"/>
                </a:cubicBezTo>
                <a:cubicBezTo>
                  <a:pt x="7527816" y="150888"/>
                  <a:pt x="7534958" y="195851"/>
                  <a:pt x="7532922" y="388809"/>
                </a:cubicBezTo>
                <a:cubicBezTo>
                  <a:pt x="7530886" y="581767"/>
                  <a:pt x="7515755" y="591724"/>
                  <a:pt x="7532922" y="793487"/>
                </a:cubicBezTo>
                <a:cubicBezTo>
                  <a:pt x="7232895" y="812607"/>
                  <a:pt x="7021908" y="804599"/>
                  <a:pt x="6848111" y="793487"/>
                </a:cubicBezTo>
                <a:cubicBezTo>
                  <a:pt x="6674314" y="782375"/>
                  <a:pt x="6509882" y="810144"/>
                  <a:pt x="6313958" y="793487"/>
                </a:cubicBezTo>
                <a:cubicBezTo>
                  <a:pt x="6118034" y="776830"/>
                  <a:pt x="5953899" y="772449"/>
                  <a:pt x="5629147" y="793487"/>
                </a:cubicBezTo>
                <a:cubicBezTo>
                  <a:pt x="5304395" y="814525"/>
                  <a:pt x="5209781" y="766936"/>
                  <a:pt x="4793678" y="793487"/>
                </a:cubicBezTo>
                <a:cubicBezTo>
                  <a:pt x="4377575" y="820038"/>
                  <a:pt x="4436301" y="769373"/>
                  <a:pt x="4108867" y="793487"/>
                </a:cubicBezTo>
                <a:cubicBezTo>
                  <a:pt x="3781433" y="817601"/>
                  <a:pt x="3797804" y="788636"/>
                  <a:pt x="3650043" y="793487"/>
                </a:cubicBezTo>
                <a:cubicBezTo>
                  <a:pt x="3502282" y="798338"/>
                  <a:pt x="3362279" y="767211"/>
                  <a:pt x="3115890" y="793487"/>
                </a:cubicBezTo>
                <a:cubicBezTo>
                  <a:pt x="2869501" y="819763"/>
                  <a:pt x="2689204" y="827556"/>
                  <a:pt x="2280421" y="793487"/>
                </a:cubicBezTo>
                <a:cubicBezTo>
                  <a:pt x="1871638" y="759418"/>
                  <a:pt x="1798311" y="765559"/>
                  <a:pt x="1595610" y="793487"/>
                </a:cubicBezTo>
                <a:cubicBezTo>
                  <a:pt x="1392909" y="821415"/>
                  <a:pt x="1287975" y="819836"/>
                  <a:pt x="1061457" y="793487"/>
                </a:cubicBezTo>
                <a:cubicBezTo>
                  <a:pt x="834939" y="767138"/>
                  <a:pt x="319818" y="814457"/>
                  <a:pt x="0" y="793487"/>
                </a:cubicBezTo>
                <a:cubicBezTo>
                  <a:pt x="6781" y="635625"/>
                  <a:pt x="2747" y="606957"/>
                  <a:pt x="0" y="420548"/>
                </a:cubicBezTo>
                <a:cubicBezTo>
                  <a:pt x="-2747" y="234139"/>
                  <a:pt x="-18140" y="131695"/>
                  <a:pt x="0" y="0"/>
                </a:cubicBezTo>
                <a:close/>
              </a:path>
            </a:pathLst>
          </a:custGeom>
          <a:noFill/>
          <a:ln w="19050">
            <a:solidFill>
              <a:srgbClr val="F5F475"/>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txBody>
          <a:bodyPr wrap="square" rtlCol="0">
            <a:spAutoFit/>
          </a:bodyPr>
          <a:lstStyle/>
          <a:p>
            <a:pP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sp>
        <p:nvSpPr>
          <p:cNvPr id="33" name="文本框 32">
            <a:extLst>
              <a:ext uri="{FF2B5EF4-FFF2-40B4-BE49-F238E27FC236}">
                <a16:creationId xmlns:a16="http://schemas.microsoft.com/office/drawing/2014/main" xmlns="" id="{D7B4CD6B-5C3F-4D2B-83F3-788D76CAA89D}"/>
              </a:ext>
            </a:extLst>
          </p:cNvPr>
          <p:cNvSpPr txBox="1"/>
          <p:nvPr/>
        </p:nvSpPr>
        <p:spPr>
          <a:xfrm>
            <a:off x="1526728" y="3377846"/>
            <a:ext cx="2638872" cy="2270814"/>
          </a:xfrm>
          <a:prstGeom prst="rect">
            <a:avLst/>
          </a:prstGeom>
          <a:noFill/>
        </p:spPr>
        <p:txBody>
          <a:bodyPr wrap="square" rtlCol="0">
            <a:spAutoFit/>
          </a:bodyPr>
          <a:lstStyle/>
          <a:p>
            <a:pPr algn="ct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sp>
        <p:nvSpPr>
          <p:cNvPr id="34" name="文本框 33">
            <a:extLst>
              <a:ext uri="{FF2B5EF4-FFF2-40B4-BE49-F238E27FC236}">
                <a16:creationId xmlns:a16="http://schemas.microsoft.com/office/drawing/2014/main" xmlns="" id="{CC7311F2-8904-4F08-8113-5ED1A8E97A43}"/>
              </a:ext>
            </a:extLst>
          </p:cNvPr>
          <p:cNvSpPr txBox="1"/>
          <p:nvPr/>
        </p:nvSpPr>
        <p:spPr>
          <a:xfrm>
            <a:off x="8026400" y="3377846"/>
            <a:ext cx="2638872" cy="2270814"/>
          </a:xfrm>
          <a:prstGeom prst="rect">
            <a:avLst/>
          </a:prstGeom>
          <a:noFill/>
        </p:spPr>
        <p:txBody>
          <a:bodyPr wrap="square" rtlCol="0">
            <a:spAutoFit/>
          </a:bodyPr>
          <a:lstStyle/>
          <a:p>
            <a:pPr algn="ct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sp>
        <p:nvSpPr>
          <p:cNvPr id="35" name="文本框 34">
            <a:extLst>
              <a:ext uri="{FF2B5EF4-FFF2-40B4-BE49-F238E27FC236}">
                <a16:creationId xmlns:a16="http://schemas.microsoft.com/office/drawing/2014/main" xmlns="" id="{2355FBC3-DA2A-404A-A01E-613C54FA4BF2}"/>
              </a:ext>
            </a:extLst>
          </p:cNvPr>
          <p:cNvSpPr txBox="1"/>
          <p:nvPr/>
        </p:nvSpPr>
        <p:spPr>
          <a:xfrm>
            <a:off x="4776564" y="3377846"/>
            <a:ext cx="2638872" cy="2270814"/>
          </a:xfrm>
          <a:prstGeom prst="rect">
            <a:avLst/>
          </a:prstGeom>
          <a:noFill/>
        </p:spPr>
        <p:txBody>
          <a:bodyPr wrap="square" rtlCol="0">
            <a:spAutoFit/>
          </a:bodyPr>
          <a:lstStyle/>
          <a:p>
            <a:pPr algn="ct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41" name="图片 40" descr="卡通人物&#10;&#10;描述已自动生成">
            <a:extLst>
              <a:ext uri="{FF2B5EF4-FFF2-40B4-BE49-F238E27FC236}">
                <a16:creationId xmlns:a16="http://schemas.microsoft.com/office/drawing/2014/main" xmlns="" id="{E774A784-B391-4B6D-8377-13C3A8663F7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99999" y="3764036"/>
            <a:ext cx="945000" cy="936000"/>
          </a:xfrm>
          <a:prstGeom prst="rect">
            <a:avLst/>
          </a:prstGeom>
        </p:spPr>
      </p:pic>
    </p:spTree>
    <p:extLst>
      <p:ext uri="{BB962C8B-B14F-4D97-AF65-F5344CB8AC3E}">
        <p14:creationId xmlns:p14="http://schemas.microsoft.com/office/powerpoint/2010/main" val="35595512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68B70D03-E17F-49D5-B648-BE665C4573ED}"/>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xmlns="" id="{16B9FBDB-AB60-4233-904C-C902CC06FD5E}"/>
              </a:ext>
            </a:extLst>
          </p:cNvPr>
          <p:cNvSpPr/>
          <p:nvPr/>
        </p:nvSpPr>
        <p:spPr>
          <a:xfrm>
            <a:off x="1670843" y="3429000"/>
            <a:ext cx="10521157" cy="3429000"/>
          </a:xfrm>
          <a:custGeom>
            <a:avLst/>
            <a:gdLst>
              <a:gd name="connsiteX0" fmla="*/ 0 w 10521157"/>
              <a:gd name="connsiteY0" fmla="*/ 0 h 3429000"/>
              <a:gd name="connsiteX1" fmla="*/ 657572 w 10521157"/>
              <a:gd name="connsiteY1" fmla="*/ 0 h 3429000"/>
              <a:gd name="connsiteX2" fmla="*/ 1525568 w 10521157"/>
              <a:gd name="connsiteY2" fmla="*/ 0 h 3429000"/>
              <a:gd name="connsiteX3" fmla="*/ 2077929 w 10521157"/>
              <a:gd name="connsiteY3" fmla="*/ 0 h 3429000"/>
              <a:gd name="connsiteX4" fmla="*/ 2630289 w 10521157"/>
              <a:gd name="connsiteY4" fmla="*/ 0 h 3429000"/>
              <a:gd name="connsiteX5" fmla="*/ 3287862 w 10521157"/>
              <a:gd name="connsiteY5" fmla="*/ 0 h 3429000"/>
              <a:gd name="connsiteX6" fmla="*/ 4050645 w 10521157"/>
              <a:gd name="connsiteY6" fmla="*/ 0 h 3429000"/>
              <a:gd name="connsiteX7" fmla="*/ 4813429 w 10521157"/>
              <a:gd name="connsiteY7" fmla="*/ 0 h 3429000"/>
              <a:gd name="connsiteX8" fmla="*/ 5576213 w 10521157"/>
              <a:gd name="connsiteY8" fmla="*/ 0 h 3429000"/>
              <a:gd name="connsiteX9" fmla="*/ 6444209 w 10521157"/>
              <a:gd name="connsiteY9" fmla="*/ 0 h 3429000"/>
              <a:gd name="connsiteX10" fmla="*/ 7101781 w 10521157"/>
              <a:gd name="connsiteY10" fmla="*/ 0 h 3429000"/>
              <a:gd name="connsiteX11" fmla="*/ 7864565 w 10521157"/>
              <a:gd name="connsiteY11" fmla="*/ 0 h 3429000"/>
              <a:gd name="connsiteX12" fmla="*/ 8522137 w 10521157"/>
              <a:gd name="connsiteY12" fmla="*/ 0 h 3429000"/>
              <a:gd name="connsiteX13" fmla="*/ 9179709 w 10521157"/>
              <a:gd name="connsiteY13" fmla="*/ 0 h 3429000"/>
              <a:gd name="connsiteX14" fmla="*/ 9837282 w 10521157"/>
              <a:gd name="connsiteY14" fmla="*/ 0 h 3429000"/>
              <a:gd name="connsiteX15" fmla="*/ 10521157 w 10521157"/>
              <a:gd name="connsiteY15" fmla="*/ 0 h 3429000"/>
              <a:gd name="connsiteX16" fmla="*/ 10521157 w 10521157"/>
              <a:gd name="connsiteY16" fmla="*/ 720090 h 3429000"/>
              <a:gd name="connsiteX17" fmla="*/ 10521157 w 10521157"/>
              <a:gd name="connsiteY17" fmla="*/ 1337310 h 3429000"/>
              <a:gd name="connsiteX18" fmla="*/ 10521157 w 10521157"/>
              <a:gd name="connsiteY18" fmla="*/ 2057400 h 3429000"/>
              <a:gd name="connsiteX19" fmla="*/ 10521157 w 10521157"/>
              <a:gd name="connsiteY19" fmla="*/ 2708910 h 3429000"/>
              <a:gd name="connsiteX20" fmla="*/ 10521157 w 10521157"/>
              <a:gd name="connsiteY20" fmla="*/ 3429000 h 3429000"/>
              <a:gd name="connsiteX21" fmla="*/ 10179219 w 10521157"/>
              <a:gd name="connsiteY21" fmla="*/ 3429000 h 3429000"/>
              <a:gd name="connsiteX22" fmla="*/ 9626859 w 10521157"/>
              <a:gd name="connsiteY22" fmla="*/ 3429000 h 3429000"/>
              <a:gd name="connsiteX23" fmla="*/ 8864075 w 10521157"/>
              <a:gd name="connsiteY23" fmla="*/ 3429000 h 3429000"/>
              <a:gd name="connsiteX24" fmla="*/ 8416926 w 10521157"/>
              <a:gd name="connsiteY24" fmla="*/ 3429000 h 3429000"/>
              <a:gd name="connsiteX25" fmla="*/ 7548930 w 10521157"/>
              <a:gd name="connsiteY25" fmla="*/ 3429000 h 3429000"/>
              <a:gd name="connsiteX26" fmla="*/ 6680935 w 10521157"/>
              <a:gd name="connsiteY26" fmla="*/ 3429000 h 3429000"/>
              <a:gd name="connsiteX27" fmla="*/ 6023362 w 10521157"/>
              <a:gd name="connsiteY27" fmla="*/ 3429000 h 3429000"/>
              <a:gd name="connsiteX28" fmla="*/ 5155367 w 10521157"/>
              <a:gd name="connsiteY28" fmla="*/ 3429000 h 3429000"/>
              <a:gd name="connsiteX29" fmla="*/ 4497795 w 10521157"/>
              <a:gd name="connsiteY29" fmla="*/ 3429000 h 3429000"/>
              <a:gd name="connsiteX30" fmla="*/ 3735011 w 10521157"/>
              <a:gd name="connsiteY30" fmla="*/ 3429000 h 3429000"/>
              <a:gd name="connsiteX31" fmla="*/ 3393073 w 10521157"/>
              <a:gd name="connsiteY31" fmla="*/ 3429000 h 3429000"/>
              <a:gd name="connsiteX32" fmla="*/ 2525078 w 10521157"/>
              <a:gd name="connsiteY32" fmla="*/ 3429000 h 3429000"/>
              <a:gd name="connsiteX33" fmla="*/ 1972717 w 10521157"/>
              <a:gd name="connsiteY33" fmla="*/ 3429000 h 3429000"/>
              <a:gd name="connsiteX34" fmla="*/ 1209933 w 10521157"/>
              <a:gd name="connsiteY34" fmla="*/ 3429000 h 3429000"/>
              <a:gd name="connsiteX35" fmla="*/ 867995 w 10521157"/>
              <a:gd name="connsiteY35" fmla="*/ 3429000 h 3429000"/>
              <a:gd name="connsiteX36" fmla="*/ 0 w 10521157"/>
              <a:gd name="connsiteY36" fmla="*/ 3429000 h 3429000"/>
              <a:gd name="connsiteX37" fmla="*/ 0 w 10521157"/>
              <a:gd name="connsiteY37" fmla="*/ 2777490 h 3429000"/>
              <a:gd name="connsiteX38" fmla="*/ 0 w 10521157"/>
              <a:gd name="connsiteY38" fmla="*/ 2160270 h 3429000"/>
              <a:gd name="connsiteX39" fmla="*/ 0 w 10521157"/>
              <a:gd name="connsiteY39" fmla="*/ 1577340 h 3429000"/>
              <a:gd name="connsiteX40" fmla="*/ 0 w 10521157"/>
              <a:gd name="connsiteY40" fmla="*/ 822960 h 3429000"/>
              <a:gd name="connsiteX41" fmla="*/ 0 w 10521157"/>
              <a:gd name="connsiteY41"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0521157" h="3429000" fill="none" extrusionOk="0">
                <a:moveTo>
                  <a:pt x="0" y="0"/>
                </a:moveTo>
                <a:cubicBezTo>
                  <a:pt x="297105" y="23926"/>
                  <a:pt x="420389" y="25399"/>
                  <a:pt x="657572" y="0"/>
                </a:cubicBezTo>
                <a:cubicBezTo>
                  <a:pt x="894755" y="-25399"/>
                  <a:pt x="1220496" y="-2887"/>
                  <a:pt x="1525568" y="0"/>
                </a:cubicBezTo>
                <a:cubicBezTo>
                  <a:pt x="1830640" y="2887"/>
                  <a:pt x="1806567" y="-21589"/>
                  <a:pt x="2077929" y="0"/>
                </a:cubicBezTo>
                <a:cubicBezTo>
                  <a:pt x="2349291" y="21589"/>
                  <a:pt x="2389826" y="-627"/>
                  <a:pt x="2630289" y="0"/>
                </a:cubicBezTo>
                <a:cubicBezTo>
                  <a:pt x="2870752" y="627"/>
                  <a:pt x="3083395" y="3485"/>
                  <a:pt x="3287862" y="0"/>
                </a:cubicBezTo>
                <a:cubicBezTo>
                  <a:pt x="3492329" y="-3485"/>
                  <a:pt x="3760107" y="-20107"/>
                  <a:pt x="4050645" y="0"/>
                </a:cubicBezTo>
                <a:cubicBezTo>
                  <a:pt x="4341183" y="20107"/>
                  <a:pt x="4521037" y="25786"/>
                  <a:pt x="4813429" y="0"/>
                </a:cubicBezTo>
                <a:cubicBezTo>
                  <a:pt x="5105821" y="-25786"/>
                  <a:pt x="5230638" y="-14199"/>
                  <a:pt x="5576213" y="0"/>
                </a:cubicBezTo>
                <a:cubicBezTo>
                  <a:pt x="5921788" y="14199"/>
                  <a:pt x="6025331" y="42023"/>
                  <a:pt x="6444209" y="0"/>
                </a:cubicBezTo>
                <a:cubicBezTo>
                  <a:pt x="6863087" y="-42023"/>
                  <a:pt x="6924637" y="28194"/>
                  <a:pt x="7101781" y="0"/>
                </a:cubicBezTo>
                <a:cubicBezTo>
                  <a:pt x="7278925" y="-28194"/>
                  <a:pt x="7710618" y="-2776"/>
                  <a:pt x="7864565" y="0"/>
                </a:cubicBezTo>
                <a:cubicBezTo>
                  <a:pt x="8018512" y="2776"/>
                  <a:pt x="8326234" y="6388"/>
                  <a:pt x="8522137" y="0"/>
                </a:cubicBezTo>
                <a:cubicBezTo>
                  <a:pt x="8718040" y="-6388"/>
                  <a:pt x="8976761" y="-8596"/>
                  <a:pt x="9179709" y="0"/>
                </a:cubicBezTo>
                <a:cubicBezTo>
                  <a:pt x="9382657" y="8596"/>
                  <a:pt x="9511651" y="7772"/>
                  <a:pt x="9837282" y="0"/>
                </a:cubicBezTo>
                <a:cubicBezTo>
                  <a:pt x="10162913" y="-7772"/>
                  <a:pt x="10337915" y="23964"/>
                  <a:pt x="10521157" y="0"/>
                </a:cubicBezTo>
                <a:cubicBezTo>
                  <a:pt x="10507808" y="155426"/>
                  <a:pt x="10490611" y="551743"/>
                  <a:pt x="10521157" y="720090"/>
                </a:cubicBezTo>
                <a:cubicBezTo>
                  <a:pt x="10551704" y="888437"/>
                  <a:pt x="10549688" y="1043683"/>
                  <a:pt x="10521157" y="1337310"/>
                </a:cubicBezTo>
                <a:cubicBezTo>
                  <a:pt x="10492626" y="1630937"/>
                  <a:pt x="10530580" y="1834388"/>
                  <a:pt x="10521157" y="2057400"/>
                </a:cubicBezTo>
                <a:cubicBezTo>
                  <a:pt x="10511735" y="2280412"/>
                  <a:pt x="10521908" y="2521448"/>
                  <a:pt x="10521157" y="2708910"/>
                </a:cubicBezTo>
                <a:cubicBezTo>
                  <a:pt x="10520407" y="2896372"/>
                  <a:pt x="10553460" y="3126781"/>
                  <a:pt x="10521157" y="3429000"/>
                </a:cubicBezTo>
                <a:cubicBezTo>
                  <a:pt x="10425951" y="3418466"/>
                  <a:pt x="10310915" y="3416331"/>
                  <a:pt x="10179219" y="3429000"/>
                </a:cubicBezTo>
                <a:cubicBezTo>
                  <a:pt x="10047523" y="3441669"/>
                  <a:pt x="9783346" y="3404992"/>
                  <a:pt x="9626859" y="3429000"/>
                </a:cubicBezTo>
                <a:cubicBezTo>
                  <a:pt x="9470372" y="3453008"/>
                  <a:pt x="9100353" y="3446587"/>
                  <a:pt x="8864075" y="3429000"/>
                </a:cubicBezTo>
                <a:cubicBezTo>
                  <a:pt x="8627797" y="3411413"/>
                  <a:pt x="8610079" y="3450196"/>
                  <a:pt x="8416926" y="3429000"/>
                </a:cubicBezTo>
                <a:cubicBezTo>
                  <a:pt x="8223773" y="3407804"/>
                  <a:pt x="7964846" y="3446837"/>
                  <a:pt x="7548930" y="3429000"/>
                </a:cubicBezTo>
                <a:cubicBezTo>
                  <a:pt x="7133014" y="3411163"/>
                  <a:pt x="6971032" y="3390088"/>
                  <a:pt x="6680935" y="3429000"/>
                </a:cubicBezTo>
                <a:cubicBezTo>
                  <a:pt x="6390839" y="3467912"/>
                  <a:pt x="6243527" y="3401896"/>
                  <a:pt x="6023362" y="3429000"/>
                </a:cubicBezTo>
                <a:cubicBezTo>
                  <a:pt x="5803197" y="3456104"/>
                  <a:pt x="5505907" y="3468106"/>
                  <a:pt x="5155367" y="3429000"/>
                </a:cubicBezTo>
                <a:cubicBezTo>
                  <a:pt x="4804828" y="3389894"/>
                  <a:pt x="4776403" y="3418358"/>
                  <a:pt x="4497795" y="3429000"/>
                </a:cubicBezTo>
                <a:cubicBezTo>
                  <a:pt x="4219187" y="3439642"/>
                  <a:pt x="3973868" y="3444728"/>
                  <a:pt x="3735011" y="3429000"/>
                </a:cubicBezTo>
                <a:cubicBezTo>
                  <a:pt x="3496154" y="3413272"/>
                  <a:pt x="3493736" y="3445329"/>
                  <a:pt x="3393073" y="3429000"/>
                </a:cubicBezTo>
                <a:cubicBezTo>
                  <a:pt x="3292410" y="3412671"/>
                  <a:pt x="2797808" y="3414510"/>
                  <a:pt x="2525078" y="3429000"/>
                </a:cubicBezTo>
                <a:cubicBezTo>
                  <a:pt x="2252348" y="3443490"/>
                  <a:pt x="2169262" y="3423155"/>
                  <a:pt x="1972717" y="3429000"/>
                </a:cubicBezTo>
                <a:cubicBezTo>
                  <a:pt x="1776172" y="3434845"/>
                  <a:pt x="1454420" y="3435430"/>
                  <a:pt x="1209933" y="3429000"/>
                </a:cubicBezTo>
                <a:cubicBezTo>
                  <a:pt x="965446" y="3422570"/>
                  <a:pt x="956876" y="3411916"/>
                  <a:pt x="867995" y="3429000"/>
                </a:cubicBezTo>
                <a:cubicBezTo>
                  <a:pt x="779114" y="3446084"/>
                  <a:pt x="259115" y="3453727"/>
                  <a:pt x="0" y="3429000"/>
                </a:cubicBezTo>
                <a:cubicBezTo>
                  <a:pt x="-19915" y="3178160"/>
                  <a:pt x="28099" y="3057748"/>
                  <a:pt x="0" y="2777490"/>
                </a:cubicBezTo>
                <a:cubicBezTo>
                  <a:pt x="-28099" y="2497232"/>
                  <a:pt x="26891" y="2386745"/>
                  <a:pt x="0" y="2160270"/>
                </a:cubicBezTo>
                <a:cubicBezTo>
                  <a:pt x="-26891" y="1933795"/>
                  <a:pt x="-18194" y="1866477"/>
                  <a:pt x="0" y="1577340"/>
                </a:cubicBezTo>
                <a:cubicBezTo>
                  <a:pt x="18194" y="1288203"/>
                  <a:pt x="8342" y="1006093"/>
                  <a:pt x="0" y="822960"/>
                </a:cubicBezTo>
                <a:cubicBezTo>
                  <a:pt x="-8342" y="639827"/>
                  <a:pt x="26321" y="248334"/>
                  <a:pt x="0" y="0"/>
                </a:cubicBezTo>
                <a:close/>
              </a:path>
              <a:path w="10521157" h="3429000" stroke="0" extrusionOk="0">
                <a:moveTo>
                  <a:pt x="0" y="0"/>
                </a:moveTo>
                <a:cubicBezTo>
                  <a:pt x="233798" y="5464"/>
                  <a:pt x="305169" y="-8255"/>
                  <a:pt x="552361" y="0"/>
                </a:cubicBezTo>
                <a:cubicBezTo>
                  <a:pt x="799553" y="8255"/>
                  <a:pt x="820188" y="-6223"/>
                  <a:pt x="894298" y="0"/>
                </a:cubicBezTo>
                <a:cubicBezTo>
                  <a:pt x="968408" y="6223"/>
                  <a:pt x="1413672" y="11066"/>
                  <a:pt x="1762294" y="0"/>
                </a:cubicBezTo>
                <a:cubicBezTo>
                  <a:pt x="2110916" y="-11066"/>
                  <a:pt x="2181810" y="1628"/>
                  <a:pt x="2314655" y="0"/>
                </a:cubicBezTo>
                <a:cubicBezTo>
                  <a:pt x="2447500" y="-1628"/>
                  <a:pt x="2703788" y="21331"/>
                  <a:pt x="2867015" y="0"/>
                </a:cubicBezTo>
                <a:cubicBezTo>
                  <a:pt x="3030242" y="-21331"/>
                  <a:pt x="3418044" y="21682"/>
                  <a:pt x="3735011" y="0"/>
                </a:cubicBezTo>
                <a:cubicBezTo>
                  <a:pt x="4051978" y="-21682"/>
                  <a:pt x="3976839" y="-5300"/>
                  <a:pt x="4182160" y="0"/>
                </a:cubicBezTo>
                <a:cubicBezTo>
                  <a:pt x="4387481" y="5300"/>
                  <a:pt x="4803569" y="-2154"/>
                  <a:pt x="5050155" y="0"/>
                </a:cubicBezTo>
                <a:cubicBezTo>
                  <a:pt x="5296742" y="2154"/>
                  <a:pt x="5489908" y="-19393"/>
                  <a:pt x="5918151" y="0"/>
                </a:cubicBezTo>
                <a:cubicBezTo>
                  <a:pt x="6346394" y="19393"/>
                  <a:pt x="6369581" y="12897"/>
                  <a:pt x="6575723" y="0"/>
                </a:cubicBezTo>
                <a:cubicBezTo>
                  <a:pt x="6781865" y="-12897"/>
                  <a:pt x="7054297" y="-39610"/>
                  <a:pt x="7443719" y="0"/>
                </a:cubicBezTo>
                <a:cubicBezTo>
                  <a:pt x="7833141" y="39610"/>
                  <a:pt x="7824944" y="25192"/>
                  <a:pt x="7996079" y="0"/>
                </a:cubicBezTo>
                <a:cubicBezTo>
                  <a:pt x="8167214" y="-25192"/>
                  <a:pt x="8416832" y="-19980"/>
                  <a:pt x="8548440" y="0"/>
                </a:cubicBezTo>
                <a:cubicBezTo>
                  <a:pt x="8680048" y="19980"/>
                  <a:pt x="9035921" y="34851"/>
                  <a:pt x="9311224" y="0"/>
                </a:cubicBezTo>
                <a:cubicBezTo>
                  <a:pt x="9586527" y="-34851"/>
                  <a:pt x="9591111" y="-25069"/>
                  <a:pt x="9863585" y="0"/>
                </a:cubicBezTo>
                <a:cubicBezTo>
                  <a:pt x="10136059" y="25069"/>
                  <a:pt x="10193296" y="6057"/>
                  <a:pt x="10521157" y="0"/>
                </a:cubicBezTo>
                <a:cubicBezTo>
                  <a:pt x="10545210" y="191300"/>
                  <a:pt x="10539977" y="550843"/>
                  <a:pt x="10521157" y="754380"/>
                </a:cubicBezTo>
                <a:cubicBezTo>
                  <a:pt x="10502337" y="957917"/>
                  <a:pt x="10506486" y="1217581"/>
                  <a:pt x="10521157" y="1474470"/>
                </a:cubicBezTo>
                <a:cubicBezTo>
                  <a:pt x="10535829" y="1731359"/>
                  <a:pt x="10498827" y="1960601"/>
                  <a:pt x="10521157" y="2194560"/>
                </a:cubicBezTo>
                <a:cubicBezTo>
                  <a:pt x="10543488" y="2428519"/>
                  <a:pt x="10497017" y="2528428"/>
                  <a:pt x="10521157" y="2777490"/>
                </a:cubicBezTo>
                <a:cubicBezTo>
                  <a:pt x="10545298" y="3026552"/>
                  <a:pt x="10489801" y="3261364"/>
                  <a:pt x="10521157" y="3429000"/>
                </a:cubicBezTo>
                <a:cubicBezTo>
                  <a:pt x="10320187" y="3429448"/>
                  <a:pt x="10033343" y="3461976"/>
                  <a:pt x="9758373" y="3429000"/>
                </a:cubicBezTo>
                <a:cubicBezTo>
                  <a:pt x="9483403" y="3396024"/>
                  <a:pt x="9413215" y="3411516"/>
                  <a:pt x="9311224" y="3429000"/>
                </a:cubicBezTo>
                <a:cubicBezTo>
                  <a:pt x="9209233" y="3446484"/>
                  <a:pt x="8873413" y="3423848"/>
                  <a:pt x="8653652" y="3429000"/>
                </a:cubicBezTo>
                <a:cubicBezTo>
                  <a:pt x="8433891" y="3434152"/>
                  <a:pt x="8472517" y="3423604"/>
                  <a:pt x="8311714" y="3429000"/>
                </a:cubicBezTo>
                <a:cubicBezTo>
                  <a:pt x="8150911" y="3434396"/>
                  <a:pt x="8126669" y="3415584"/>
                  <a:pt x="7969776" y="3429000"/>
                </a:cubicBezTo>
                <a:cubicBezTo>
                  <a:pt x="7812883" y="3442416"/>
                  <a:pt x="7447427" y="3419545"/>
                  <a:pt x="7312204" y="3429000"/>
                </a:cubicBezTo>
                <a:cubicBezTo>
                  <a:pt x="7176981" y="3438455"/>
                  <a:pt x="7050076" y="3429798"/>
                  <a:pt x="6865055" y="3429000"/>
                </a:cubicBezTo>
                <a:cubicBezTo>
                  <a:pt x="6680034" y="3428202"/>
                  <a:pt x="6272845" y="3394239"/>
                  <a:pt x="6102271" y="3429000"/>
                </a:cubicBezTo>
                <a:cubicBezTo>
                  <a:pt x="5931697" y="3463761"/>
                  <a:pt x="5801448" y="3435362"/>
                  <a:pt x="5655122" y="3429000"/>
                </a:cubicBezTo>
                <a:cubicBezTo>
                  <a:pt x="5508796" y="3422638"/>
                  <a:pt x="5045927" y="3442901"/>
                  <a:pt x="4892338" y="3429000"/>
                </a:cubicBezTo>
                <a:cubicBezTo>
                  <a:pt x="4738749" y="3415099"/>
                  <a:pt x="4701681" y="3445999"/>
                  <a:pt x="4550400" y="3429000"/>
                </a:cubicBezTo>
                <a:cubicBezTo>
                  <a:pt x="4399119" y="3412001"/>
                  <a:pt x="4028718" y="3393588"/>
                  <a:pt x="3787617" y="3429000"/>
                </a:cubicBezTo>
                <a:cubicBezTo>
                  <a:pt x="3546516" y="3464412"/>
                  <a:pt x="3460132" y="3410335"/>
                  <a:pt x="3340467" y="3429000"/>
                </a:cubicBezTo>
                <a:cubicBezTo>
                  <a:pt x="3220802" y="3447666"/>
                  <a:pt x="3132629" y="3443639"/>
                  <a:pt x="2998530" y="3429000"/>
                </a:cubicBezTo>
                <a:cubicBezTo>
                  <a:pt x="2864431" y="3414361"/>
                  <a:pt x="2693145" y="3412639"/>
                  <a:pt x="2551381" y="3429000"/>
                </a:cubicBezTo>
                <a:cubicBezTo>
                  <a:pt x="2409617" y="3445361"/>
                  <a:pt x="1975241" y="3434404"/>
                  <a:pt x="1788597" y="3429000"/>
                </a:cubicBezTo>
                <a:cubicBezTo>
                  <a:pt x="1601953" y="3423596"/>
                  <a:pt x="1485044" y="3423399"/>
                  <a:pt x="1341448" y="3429000"/>
                </a:cubicBezTo>
                <a:cubicBezTo>
                  <a:pt x="1197852" y="3434601"/>
                  <a:pt x="1139525" y="3429577"/>
                  <a:pt x="999510" y="3429000"/>
                </a:cubicBezTo>
                <a:cubicBezTo>
                  <a:pt x="859495" y="3428423"/>
                  <a:pt x="315850" y="3430565"/>
                  <a:pt x="0" y="3429000"/>
                </a:cubicBezTo>
                <a:cubicBezTo>
                  <a:pt x="13491" y="3174412"/>
                  <a:pt x="25334" y="3016164"/>
                  <a:pt x="0" y="2777490"/>
                </a:cubicBezTo>
                <a:cubicBezTo>
                  <a:pt x="-25334" y="2538816"/>
                  <a:pt x="-1616" y="2357772"/>
                  <a:pt x="0" y="2194560"/>
                </a:cubicBezTo>
                <a:cubicBezTo>
                  <a:pt x="1616" y="2031348"/>
                  <a:pt x="-811" y="1831439"/>
                  <a:pt x="0" y="1508760"/>
                </a:cubicBezTo>
                <a:cubicBezTo>
                  <a:pt x="811" y="1186081"/>
                  <a:pt x="11070" y="1036156"/>
                  <a:pt x="0" y="891540"/>
                </a:cubicBezTo>
                <a:cubicBezTo>
                  <a:pt x="-11070" y="746924"/>
                  <a:pt x="-31851" y="298110"/>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xmlns="" id="{F9FD2944-3AA5-417D-8940-D52100C8F838}"/>
              </a:ext>
            </a:extLst>
          </p:cNvPr>
          <p:cNvSpPr txBox="1"/>
          <p:nvPr/>
        </p:nvSpPr>
        <p:spPr>
          <a:xfrm>
            <a:off x="6096000" y="6448296"/>
            <a:ext cx="5925143" cy="276999"/>
          </a:xfrm>
          <a:prstGeom prst="rect">
            <a:avLst/>
          </a:prstGeom>
          <a:noFill/>
        </p:spPr>
        <p:txBody>
          <a:bodyPr wrap="square" rtlCol="0">
            <a:spAutoFit/>
          </a:bodyPr>
          <a:lstStyle/>
          <a:p>
            <a:pPr algn="r"/>
            <a:r>
              <a:rPr lang="en-US" altLang="zh-CN" sz="1200" b="1">
                <a:solidFill>
                  <a:srgbClr val="F5F475"/>
                </a:solidFill>
              </a:rPr>
              <a:t>habitant morbi tristique senectus et netus et malesuada fames ac turpis egestas</a:t>
            </a:r>
          </a:p>
        </p:txBody>
      </p:sp>
      <p:sp>
        <p:nvSpPr>
          <p:cNvPr id="12" name="文本框 11">
            <a:extLst>
              <a:ext uri="{FF2B5EF4-FFF2-40B4-BE49-F238E27FC236}">
                <a16:creationId xmlns:a16="http://schemas.microsoft.com/office/drawing/2014/main" xmlns="" id="{A22BA466-E0F1-4147-9C04-4783730664EC}"/>
              </a:ext>
            </a:extLst>
          </p:cNvPr>
          <p:cNvSpPr txBox="1"/>
          <p:nvPr/>
        </p:nvSpPr>
        <p:spPr>
          <a:xfrm>
            <a:off x="9958300" y="132705"/>
            <a:ext cx="2062843" cy="338554"/>
          </a:xfrm>
          <a:prstGeom prst="rect">
            <a:avLst/>
          </a:prstGeom>
          <a:noFill/>
        </p:spPr>
        <p:txBody>
          <a:bodyPr wrap="square" rtlCol="0">
            <a:spAutoFit/>
          </a:bodyPr>
          <a:lstStyle/>
          <a:p>
            <a:r>
              <a:rPr lang="en-US" altLang="zh-CN" sz="1600">
                <a:solidFill>
                  <a:srgbClr val="E14249"/>
                </a:solidFill>
                <a:latin typeface="Berlin Sans FB Demi" panose="020E0802020502020306" pitchFamily="34" charset="0"/>
              </a:rPr>
              <a:t>DESIGNED BY XIAO</a:t>
            </a:r>
            <a:endParaRPr lang="zh-CN" altLang="en-US" sz="1600">
              <a:solidFill>
                <a:srgbClr val="E14249"/>
              </a:solidFill>
              <a:latin typeface="Berlin Sans FB Demi" panose="020E0802020502020306" pitchFamily="34" charset="0"/>
            </a:endParaRPr>
          </a:p>
        </p:txBody>
      </p:sp>
      <p:sp>
        <p:nvSpPr>
          <p:cNvPr id="18" name="文本框 17">
            <a:extLst>
              <a:ext uri="{FF2B5EF4-FFF2-40B4-BE49-F238E27FC236}">
                <a16:creationId xmlns:a16="http://schemas.microsoft.com/office/drawing/2014/main" xmlns="" id="{7CCD618E-6B24-46BD-A190-F1CAF4781756}"/>
              </a:ext>
            </a:extLst>
          </p:cNvPr>
          <p:cNvSpPr txBox="1"/>
          <p:nvPr/>
        </p:nvSpPr>
        <p:spPr>
          <a:xfrm rot="5400000">
            <a:off x="-2593580" y="2875001"/>
            <a:ext cx="6858001" cy="1107996"/>
          </a:xfrm>
          <a:prstGeom prst="rect">
            <a:avLst/>
          </a:prstGeom>
          <a:noFill/>
        </p:spPr>
        <p:txBody>
          <a:bodyPr wrap="square" rtlCol="0">
            <a:spAutoFit/>
          </a:bodyPr>
          <a:lstStyle/>
          <a:p>
            <a:pPr algn="dist"/>
            <a:r>
              <a:rPr lang="en-US" altLang="zh-CN" sz="6600">
                <a:solidFill>
                  <a:srgbClr val="E14249"/>
                </a:solidFill>
                <a:latin typeface="Berlin Sans FB Demi" panose="020E0802020502020306" pitchFamily="34" charset="0"/>
              </a:rPr>
              <a:t>Crayon Shin-chan</a:t>
            </a:r>
            <a:endParaRPr lang="zh-CN" altLang="en-US" sz="6600">
              <a:solidFill>
                <a:srgbClr val="E14249"/>
              </a:solidFill>
              <a:latin typeface="Berlin Sans FB Demi" panose="020E0802020502020306" pitchFamily="34" charset="0"/>
            </a:endParaRPr>
          </a:p>
        </p:txBody>
      </p:sp>
      <p:sp>
        <p:nvSpPr>
          <p:cNvPr id="20" name="文本框 19">
            <a:extLst>
              <a:ext uri="{FF2B5EF4-FFF2-40B4-BE49-F238E27FC236}">
                <a16:creationId xmlns:a16="http://schemas.microsoft.com/office/drawing/2014/main" xmlns="" id="{B697EE42-DB6A-4BE7-BB44-D6592FCD2B52}"/>
              </a:ext>
            </a:extLst>
          </p:cNvPr>
          <p:cNvSpPr txBox="1"/>
          <p:nvPr/>
        </p:nvSpPr>
        <p:spPr>
          <a:xfrm>
            <a:off x="1781405" y="807301"/>
            <a:ext cx="10239738" cy="1901483"/>
          </a:xfrm>
          <a:prstGeom prst="rect">
            <a:avLst/>
          </a:prstGeom>
          <a:noFill/>
        </p:spPr>
        <p:txBody>
          <a:bodyPr wrap="square" rtlCol="0">
            <a:spAutoFit/>
          </a:bodyPr>
          <a:lstStyle/>
          <a:p>
            <a:pPr>
              <a:lnSpc>
                <a:spcPct val="150000"/>
              </a:lnSpc>
            </a:pPr>
            <a:r>
              <a:rPr lang="en-US" altLang="zh-CN" sz="1600" b="1">
                <a:solidFill>
                  <a:srgbClr val="E14249"/>
                </a:solidFill>
              </a:rPr>
              <a:t>Lorem ipsum dolor sit amet, consectetuer adipiscing elit. Maecenas porttitor congue massa. Fusce posuere, magna sed pulvinar ultricies, purus lectus malesuada libero, sit amet commodo magna eros quis urna. Nunc viverra imperdiet enim.</a:t>
            </a:r>
          </a:p>
          <a:p>
            <a:pPr>
              <a:lnSpc>
                <a:spcPct val="150000"/>
              </a:lnSpc>
            </a:pPr>
            <a:r>
              <a:rPr lang="en-US" altLang="zh-CN" sz="1600" b="1">
                <a:solidFill>
                  <a:srgbClr val="E14249"/>
                </a:solidFill>
              </a:rPr>
              <a:t>Fusce est. Vivamus a tellus. Pellentesque habitant morbi tristique senectus et netus et malesuada fames ac turpis egestas. Proin pharetra nonummy pede.</a:t>
            </a:r>
          </a:p>
        </p:txBody>
      </p:sp>
      <p:pic>
        <p:nvPicPr>
          <p:cNvPr id="22" name="图片 21">
            <a:extLst>
              <a:ext uri="{FF2B5EF4-FFF2-40B4-BE49-F238E27FC236}">
                <a16:creationId xmlns:a16="http://schemas.microsoft.com/office/drawing/2014/main" xmlns="" id="{B0701B74-3454-40E3-9E8F-3CF08AAF584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52"/>
          <a:stretch/>
        </p:blipFill>
        <p:spPr>
          <a:xfrm flipH="1">
            <a:off x="7765142" y="2708784"/>
            <a:ext cx="4426858" cy="1699631"/>
          </a:xfrm>
          <a:prstGeom prst="rect">
            <a:avLst/>
          </a:prstGeom>
        </p:spPr>
      </p:pic>
      <p:sp>
        <p:nvSpPr>
          <p:cNvPr id="26" name="文本框 25">
            <a:extLst>
              <a:ext uri="{FF2B5EF4-FFF2-40B4-BE49-F238E27FC236}">
                <a16:creationId xmlns:a16="http://schemas.microsoft.com/office/drawing/2014/main" xmlns="" id="{1ED04D64-3092-4CAD-85C5-A9F92C54C8D0}"/>
              </a:ext>
            </a:extLst>
          </p:cNvPr>
          <p:cNvSpPr txBox="1"/>
          <p:nvPr/>
        </p:nvSpPr>
        <p:spPr>
          <a:xfrm>
            <a:off x="1781405" y="4746756"/>
            <a:ext cx="10239738" cy="793487"/>
          </a:xfrm>
          <a:prstGeom prst="rect">
            <a:avLst/>
          </a:prstGeom>
          <a:noFill/>
        </p:spPr>
        <p:txBody>
          <a:bodyPr wrap="square" rtlCol="0">
            <a:spAutoFit/>
          </a:bodyPr>
          <a:lstStyle/>
          <a:p>
            <a:pPr algn="r">
              <a:lnSpc>
                <a:spcPct val="150000"/>
              </a:lnSpc>
            </a:pPr>
            <a:r>
              <a:rPr lang="en-US" altLang="zh-CN" sz="1600" b="1">
                <a:solidFill>
                  <a:srgbClr val="F5F475"/>
                </a:solidFill>
              </a:rPr>
              <a:t>Fusce est. Vivamus a tellus. Pellentesque habitant morbi tristique senectus et netus et malesuada fames ac turpis egestas. Proin pharetra nonummy pede.</a:t>
            </a:r>
          </a:p>
        </p:txBody>
      </p:sp>
      <p:pic>
        <p:nvPicPr>
          <p:cNvPr id="34" name="图片 33" descr="卡通人物&#10;&#10;描述已自动生成">
            <a:extLst>
              <a:ext uri="{FF2B5EF4-FFF2-40B4-BE49-F238E27FC236}">
                <a16:creationId xmlns:a16="http://schemas.microsoft.com/office/drawing/2014/main" xmlns="" id="{2CB62A68-9B84-4020-AC04-84BDE55B5D5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89419" y="5281007"/>
            <a:ext cx="1621625" cy="1576993"/>
          </a:xfrm>
          <a:prstGeom prst="rect">
            <a:avLst/>
          </a:prstGeom>
        </p:spPr>
      </p:pic>
    </p:spTree>
    <p:extLst>
      <p:ext uri="{BB962C8B-B14F-4D97-AF65-F5344CB8AC3E}">
        <p14:creationId xmlns:p14="http://schemas.microsoft.com/office/powerpoint/2010/main" val="2704930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invX="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156628D7-F5DF-4958-B68A-A3C6091EBD26}"/>
              </a:ext>
            </a:extLst>
          </p:cNvPr>
          <p:cNvSpPr/>
          <p:nvPr/>
        </p:nvSpPr>
        <p:spPr>
          <a:xfrm>
            <a:off x="0" y="0"/>
            <a:ext cx="12192000" cy="6858000"/>
          </a:xfrm>
          <a:prstGeom prst="rect">
            <a:avLst/>
          </a:prstGeom>
          <a:blipFill dpi="0" rotWithShape="1">
            <a:blip r:embed="rId2"/>
            <a:srcRect/>
            <a:tile tx="0" ty="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extLst>
              <a:ext uri="{FF2B5EF4-FFF2-40B4-BE49-F238E27FC236}">
                <a16:creationId xmlns:a16="http://schemas.microsoft.com/office/drawing/2014/main" xmlns="" id="{4465D179-EFC7-470D-A83A-FB545F661AF8}"/>
              </a:ext>
            </a:extLst>
          </p:cNvPr>
          <p:cNvSpPr/>
          <p:nvPr/>
        </p:nvSpPr>
        <p:spPr>
          <a:xfrm>
            <a:off x="128143" y="96107"/>
            <a:ext cx="11935714" cy="6665786"/>
          </a:xfrm>
          <a:custGeom>
            <a:avLst/>
            <a:gdLst>
              <a:gd name="connsiteX0" fmla="*/ 0 w 11935714"/>
              <a:gd name="connsiteY0" fmla="*/ 0 h 6665786"/>
              <a:gd name="connsiteX1" fmla="*/ 424381 w 11935714"/>
              <a:gd name="connsiteY1" fmla="*/ 0 h 6665786"/>
              <a:gd name="connsiteX2" fmla="*/ 1087476 w 11935714"/>
              <a:gd name="connsiteY2" fmla="*/ 0 h 6665786"/>
              <a:gd name="connsiteX3" fmla="*/ 1750571 w 11935714"/>
              <a:gd name="connsiteY3" fmla="*/ 0 h 6665786"/>
              <a:gd name="connsiteX4" fmla="*/ 2055595 w 11935714"/>
              <a:gd name="connsiteY4" fmla="*/ 0 h 6665786"/>
              <a:gd name="connsiteX5" fmla="*/ 2838048 w 11935714"/>
              <a:gd name="connsiteY5" fmla="*/ 0 h 6665786"/>
              <a:gd name="connsiteX6" fmla="*/ 3143071 w 11935714"/>
              <a:gd name="connsiteY6" fmla="*/ 0 h 6665786"/>
              <a:gd name="connsiteX7" fmla="*/ 3806167 w 11935714"/>
              <a:gd name="connsiteY7" fmla="*/ 0 h 6665786"/>
              <a:gd name="connsiteX8" fmla="*/ 4707976 w 11935714"/>
              <a:gd name="connsiteY8" fmla="*/ 0 h 6665786"/>
              <a:gd name="connsiteX9" fmla="*/ 5609786 w 11935714"/>
              <a:gd name="connsiteY9" fmla="*/ 0 h 6665786"/>
              <a:gd name="connsiteX10" fmla="*/ 6392238 w 11935714"/>
              <a:gd name="connsiteY10" fmla="*/ 0 h 6665786"/>
              <a:gd name="connsiteX11" fmla="*/ 6935976 w 11935714"/>
              <a:gd name="connsiteY11" fmla="*/ 0 h 6665786"/>
              <a:gd name="connsiteX12" fmla="*/ 7241000 w 11935714"/>
              <a:gd name="connsiteY12" fmla="*/ 0 h 6665786"/>
              <a:gd name="connsiteX13" fmla="*/ 7784738 w 11935714"/>
              <a:gd name="connsiteY13" fmla="*/ 0 h 6665786"/>
              <a:gd name="connsiteX14" fmla="*/ 8567190 w 11935714"/>
              <a:gd name="connsiteY14" fmla="*/ 0 h 6665786"/>
              <a:gd name="connsiteX15" fmla="*/ 9469000 w 11935714"/>
              <a:gd name="connsiteY15" fmla="*/ 0 h 6665786"/>
              <a:gd name="connsiteX16" fmla="*/ 9774024 w 11935714"/>
              <a:gd name="connsiteY16" fmla="*/ 0 h 6665786"/>
              <a:gd name="connsiteX17" fmla="*/ 10079047 w 11935714"/>
              <a:gd name="connsiteY17" fmla="*/ 0 h 6665786"/>
              <a:gd name="connsiteX18" fmla="*/ 10980857 w 11935714"/>
              <a:gd name="connsiteY18" fmla="*/ 0 h 6665786"/>
              <a:gd name="connsiteX19" fmla="*/ 11285881 w 11935714"/>
              <a:gd name="connsiteY19" fmla="*/ 0 h 6665786"/>
              <a:gd name="connsiteX20" fmla="*/ 11935714 w 11935714"/>
              <a:gd name="connsiteY20" fmla="*/ 0 h 6665786"/>
              <a:gd name="connsiteX21" fmla="*/ 11935714 w 11935714"/>
              <a:gd name="connsiteY21" fmla="*/ 533263 h 6665786"/>
              <a:gd name="connsiteX22" fmla="*/ 11935714 w 11935714"/>
              <a:gd name="connsiteY22" fmla="*/ 999868 h 6665786"/>
              <a:gd name="connsiteX23" fmla="*/ 11935714 w 11935714"/>
              <a:gd name="connsiteY23" fmla="*/ 1799762 h 6665786"/>
              <a:gd name="connsiteX24" fmla="*/ 11935714 w 11935714"/>
              <a:gd name="connsiteY24" fmla="*/ 2599657 h 6665786"/>
              <a:gd name="connsiteX25" fmla="*/ 11935714 w 11935714"/>
              <a:gd name="connsiteY25" fmla="*/ 3066262 h 6665786"/>
              <a:gd name="connsiteX26" fmla="*/ 11935714 w 11935714"/>
              <a:gd name="connsiteY26" fmla="*/ 3732840 h 6665786"/>
              <a:gd name="connsiteX27" fmla="*/ 11935714 w 11935714"/>
              <a:gd name="connsiteY27" fmla="*/ 4332761 h 6665786"/>
              <a:gd name="connsiteX28" fmla="*/ 11935714 w 11935714"/>
              <a:gd name="connsiteY28" fmla="*/ 4932682 h 6665786"/>
              <a:gd name="connsiteX29" fmla="*/ 11935714 w 11935714"/>
              <a:gd name="connsiteY29" fmla="*/ 5532602 h 6665786"/>
              <a:gd name="connsiteX30" fmla="*/ 11935714 w 11935714"/>
              <a:gd name="connsiteY30" fmla="*/ 5999207 h 6665786"/>
              <a:gd name="connsiteX31" fmla="*/ 11935714 w 11935714"/>
              <a:gd name="connsiteY31" fmla="*/ 6665786 h 6665786"/>
              <a:gd name="connsiteX32" fmla="*/ 11033904 w 11935714"/>
              <a:gd name="connsiteY32" fmla="*/ 6665786 h 6665786"/>
              <a:gd name="connsiteX33" fmla="*/ 10370809 w 11935714"/>
              <a:gd name="connsiteY33" fmla="*/ 6665786 h 6665786"/>
              <a:gd name="connsiteX34" fmla="*/ 9469000 w 11935714"/>
              <a:gd name="connsiteY34" fmla="*/ 6665786 h 6665786"/>
              <a:gd name="connsiteX35" fmla="*/ 8567190 w 11935714"/>
              <a:gd name="connsiteY35" fmla="*/ 6665786 h 6665786"/>
              <a:gd name="connsiteX36" fmla="*/ 8142809 w 11935714"/>
              <a:gd name="connsiteY36" fmla="*/ 6665786 h 6665786"/>
              <a:gd name="connsiteX37" fmla="*/ 7599071 w 11935714"/>
              <a:gd name="connsiteY37" fmla="*/ 6665786 h 6665786"/>
              <a:gd name="connsiteX38" fmla="*/ 6935976 w 11935714"/>
              <a:gd name="connsiteY38" fmla="*/ 6665786 h 6665786"/>
              <a:gd name="connsiteX39" fmla="*/ 6272881 w 11935714"/>
              <a:gd name="connsiteY39" fmla="*/ 6665786 h 6665786"/>
              <a:gd name="connsiteX40" fmla="*/ 5490428 w 11935714"/>
              <a:gd name="connsiteY40" fmla="*/ 6665786 h 6665786"/>
              <a:gd name="connsiteX41" fmla="*/ 5066047 w 11935714"/>
              <a:gd name="connsiteY41" fmla="*/ 6665786 h 6665786"/>
              <a:gd name="connsiteX42" fmla="*/ 4641667 w 11935714"/>
              <a:gd name="connsiteY42" fmla="*/ 6665786 h 6665786"/>
              <a:gd name="connsiteX43" fmla="*/ 3739857 w 11935714"/>
              <a:gd name="connsiteY43" fmla="*/ 6665786 h 6665786"/>
              <a:gd name="connsiteX44" fmla="*/ 2838048 w 11935714"/>
              <a:gd name="connsiteY44" fmla="*/ 6665786 h 6665786"/>
              <a:gd name="connsiteX45" fmla="*/ 2174952 w 11935714"/>
              <a:gd name="connsiteY45" fmla="*/ 6665786 h 6665786"/>
              <a:gd name="connsiteX46" fmla="*/ 1869929 w 11935714"/>
              <a:gd name="connsiteY46" fmla="*/ 6665786 h 6665786"/>
              <a:gd name="connsiteX47" fmla="*/ 1564905 w 11935714"/>
              <a:gd name="connsiteY47" fmla="*/ 6665786 h 6665786"/>
              <a:gd name="connsiteX48" fmla="*/ 663095 w 11935714"/>
              <a:gd name="connsiteY48" fmla="*/ 6665786 h 6665786"/>
              <a:gd name="connsiteX49" fmla="*/ 0 w 11935714"/>
              <a:gd name="connsiteY49" fmla="*/ 6665786 h 6665786"/>
              <a:gd name="connsiteX50" fmla="*/ 0 w 11935714"/>
              <a:gd name="connsiteY50" fmla="*/ 5865892 h 6665786"/>
              <a:gd name="connsiteX51" fmla="*/ 0 w 11935714"/>
              <a:gd name="connsiteY51" fmla="*/ 5265971 h 6665786"/>
              <a:gd name="connsiteX52" fmla="*/ 0 w 11935714"/>
              <a:gd name="connsiteY52" fmla="*/ 4799366 h 6665786"/>
              <a:gd name="connsiteX53" fmla="*/ 0 w 11935714"/>
              <a:gd name="connsiteY53" fmla="*/ 4332761 h 6665786"/>
              <a:gd name="connsiteX54" fmla="*/ 0 w 11935714"/>
              <a:gd name="connsiteY54" fmla="*/ 3866156 h 6665786"/>
              <a:gd name="connsiteX55" fmla="*/ 0 w 11935714"/>
              <a:gd name="connsiteY55" fmla="*/ 3399551 h 6665786"/>
              <a:gd name="connsiteX56" fmla="*/ 0 w 11935714"/>
              <a:gd name="connsiteY56" fmla="*/ 2932946 h 6665786"/>
              <a:gd name="connsiteX57" fmla="*/ 0 w 11935714"/>
              <a:gd name="connsiteY57" fmla="*/ 2333025 h 6665786"/>
              <a:gd name="connsiteX58" fmla="*/ 0 w 11935714"/>
              <a:gd name="connsiteY58" fmla="*/ 1866420 h 6665786"/>
              <a:gd name="connsiteX59" fmla="*/ 0 w 11935714"/>
              <a:gd name="connsiteY59" fmla="*/ 1066526 h 6665786"/>
              <a:gd name="connsiteX60" fmla="*/ 0 w 11935714"/>
              <a:gd name="connsiteY60" fmla="*/ 599921 h 6665786"/>
              <a:gd name="connsiteX61" fmla="*/ 0 w 11935714"/>
              <a:gd name="connsiteY61" fmla="*/ 0 h 6665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1935714" h="6665786" fill="none" extrusionOk="0">
                <a:moveTo>
                  <a:pt x="0" y="0"/>
                </a:moveTo>
                <a:cubicBezTo>
                  <a:pt x="151790" y="-8645"/>
                  <a:pt x="338938" y="-11081"/>
                  <a:pt x="424381" y="0"/>
                </a:cubicBezTo>
                <a:cubicBezTo>
                  <a:pt x="509824" y="11081"/>
                  <a:pt x="855056" y="29635"/>
                  <a:pt x="1087476" y="0"/>
                </a:cubicBezTo>
                <a:cubicBezTo>
                  <a:pt x="1319897" y="-29635"/>
                  <a:pt x="1530205" y="-18853"/>
                  <a:pt x="1750571" y="0"/>
                </a:cubicBezTo>
                <a:cubicBezTo>
                  <a:pt x="1970938" y="18853"/>
                  <a:pt x="1904065" y="-2551"/>
                  <a:pt x="2055595" y="0"/>
                </a:cubicBezTo>
                <a:cubicBezTo>
                  <a:pt x="2207125" y="2551"/>
                  <a:pt x="2485211" y="1466"/>
                  <a:pt x="2838048" y="0"/>
                </a:cubicBezTo>
                <a:cubicBezTo>
                  <a:pt x="3190885" y="-1466"/>
                  <a:pt x="3081121" y="1658"/>
                  <a:pt x="3143071" y="0"/>
                </a:cubicBezTo>
                <a:cubicBezTo>
                  <a:pt x="3205021" y="-1658"/>
                  <a:pt x="3531772" y="-16394"/>
                  <a:pt x="3806167" y="0"/>
                </a:cubicBezTo>
                <a:cubicBezTo>
                  <a:pt x="4080562" y="16394"/>
                  <a:pt x="4388084" y="-28372"/>
                  <a:pt x="4707976" y="0"/>
                </a:cubicBezTo>
                <a:cubicBezTo>
                  <a:pt x="5027868" y="28372"/>
                  <a:pt x="5342359" y="44355"/>
                  <a:pt x="5609786" y="0"/>
                </a:cubicBezTo>
                <a:cubicBezTo>
                  <a:pt x="5877213" y="-44355"/>
                  <a:pt x="6215201" y="6399"/>
                  <a:pt x="6392238" y="0"/>
                </a:cubicBezTo>
                <a:cubicBezTo>
                  <a:pt x="6569275" y="-6399"/>
                  <a:pt x="6719599" y="-2433"/>
                  <a:pt x="6935976" y="0"/>
                </a:cubicBezTo>
                <a:cubicBezTo>
                  <a:pt x="7152353" y="2433"/>
                  <a:pt x="7099550" y="11220"/>
                  <a:pt x="7241000" y="0"/>
                </a:cubicBezTo>
                <a:cubicBezTo>
                  <a:pt x="7382450" y="-11220"/>
                  <a:pt x="7578413" y="22585"/>
                  <a:pt x="7784738" y="0"/>
                </a:cubicBezTo>
                <a:cubicBezTo>
                  <a:pt x="7991063" y="-22585"/>
                  <a:pt x="8276458" y="-12588"/>
                  <a:pt x="8567190" y="0"/>
                </a:cubicBezTo>
                <a:cubicBezTo>
                  <a:pt x="8857922" y="12588"/>
                  <a:pt x="9072478" y="-35817"/>
                  <a:pt x="9469000" y="0"/>
                </a:cubicBezTo>
                <a:cubicBezTo>
                  <a:pt x="9865522" y="35817"/>
                  <a:pt x="9642917" y="-554"/>
                  <a:pt x="9774024" y="0"/>
                </a:cubicBezTo>
                <a:cubicBezTo>
                  <a:pt x="9905131" y="554"/>
                  <a:pt x="9943053" y="-1242"/>
                  <a:pt x="10079047" y="0"/>
                </a:cubicBezTo>
                <a:cubicBezTo>
                  <a:pt x="10215041" y="1242"/>
                  <a:pt x="10623081" y="40580"/>
                  <a:pt x="10980857" y="0"/>
                </a:cubicBezTo>
                <a:cubicBezTo>
                  <a:pt x="11338633" y="-40580"/>
                  <a:pt x="11148684" y="10244"/>
                  <a:pt x="11285881" y="0"/>
                </a:cubicBezTo>
                <a:cubicBezTo>
                  <a:pt x="11423078" y="-10244"/>
                  <a:pt x="11644477" y="-12593"/>
                  <a:pt x="11935714" y="0"/>
                </a:cubicBezTo>
                <a:cubicBezTo>
                  <a:pt x="11959637" y="172989"/>
                  <a:pt x="11921594" y="365409"/>
                  <a:pt x="11935714" y="533263"/>
                </a:cubicBezTo>
                <a:cubicBezTo>
                  <a:pt x="11949834" y="701117"/>
                  <a:pt x="11953596" y="882129"/>
                  <a:pt x="11935714" y="999868"/>
                </a:cubicBezTo>
                <a:cubicBezTo>
                  <a:pt x="11917832" y="1117607"/>
                  <a:pt x="11965195" y="1608384"/>
                  <a:pt x="11935714" y="1799762"/>
                </a:cubicBezTo>
                <a:cubicBezTo>
                  <a:pt x="11906233" y="1991140"/>
                  <a:pt x="11912529" y="2304273"/>
                  <a:pt x="11935714" y="2599657"/>
                </a:cubicBezTo>
                <a:cubicBezTo>
                  <a:pt x="11958899" y="2895042"/>
                  <a:pt x="11958744" y="2880264"/>
                  <a:pt x="11935714" y="3066262"/>
                </a:cubicBezTo>
                <a:cubicBezTo>
                  <a:pt x="11912684" y="3252261"/>
                  <a:pt x="11931788" y="3453001"/>
                  <a:pt x="11935714" y="3732840"/>
                </a:cubicBezTo>
                <a:cubicBezTo>
                  <a:pt x="11939640" y="4012679"/>
                  <a:pt x="11925572" y="4199638"/>
                  <a:pt x="11935714" y="4332761"/>
                </a:cubicBezTo>
                <a:cubicBezTo>
                  <a:pt x="11945856" y="4465884"/>
                  <a:pt x="11931828" y="4641143"/>
                  <a:pt x="11935714" y="4932682"/>
                </a:cubicBezTo>
                <a:cubicBezTo>
                  <a:pt x="11939600" y="5224221"/>
                  <a:pt x="11936654" y="5287387"/>
                  <a:pt x="11935714" y="5532602"/>
                </a:cubicBezTo>
                <a:cubicBezTo>
                  <a:pt x="11934774" y="5777817"/>
                  <a:pt x="11915334" y="5853310"/>
                  <a:pt x="11935714" y="5999207"/>
                </a:cubicBezTo>
                <a:cubicBezTo>
                  <a:pt x="11956094" y="6145105"/>
                  <a:pt x="11950106" y="6423294"/>
                  <a:pt x="11935714" y="6665786"/>
                </a:cubicBezTo>
                <a:cubicBezTo>
                  <a:pt x="11485667" y="6680195"/>
                  <a:pt x="11439395" y="6642201"/>
                  <a:pt x="11033904" y="6665786"/>
                </a:cubicBezTo>
                <a:cubicBezTo>
                  <a:pt x="10628413" y="6689372"/>
                  <a:pt x="10604624" y="6646124"/>
                  <a:pt x="10370809" y="6665786"/>
                </a:cubicBezTo>
                <a:cubicBezTo>
                  <a:pt x="10136995" y="6685448"/>
                  <a:pt x="9669067" y="6631616"/>
                  <a:pt x="9469000" y="6665786"/>
                </a:cubicBezTo>
                <a:cubicBezTo>
                  <a:pt x="9268933" y="6699956"/>
                  <a:pt x="8892479" y="6703780"/>
                  <a:pt x="8567190" y="6665786"/>
                </a:cubicBezTo>
                <a:cubicBezTo>
                  <a:pt x="8241901" y="6627793"/>
                  <a:pt x="8230996" y="6657541"/>
                  <a:pt x="8142809" y="6665786"/>
                </a:cubicBezTo>
                <a:cubicBezTo>
                  <a:pt x="8054622" y="6674031"/>
                  <a:pt x="7817333" y="6692297"/>
                  <a:pt x="7599071" y="6665786"/>
                </a:cubicBezTo>
                <a:cubicBezTo>
                  <a:pt x="7380809" y="6639275"/>
                  <a:pt x="7088014" y="6688657"/>
                  <a:pt x="6935976" y="6665786"/>
                </a:cubicBezTo>
                <a:cubicBezTo>
                  <a:pt x="6783939" y="6642915"/>
                  <a:pt x="6495886" y="6668618"/>
                  <a:pt x="6272881" y="6665786"/>
                </a:cubicBezTo>
                <a:cubicBezTo>
                  <a:pt x="6049877" y="6662954"/>
                  <a:pt x="5711228" y="6660853"/>
                  <a:pt x="5490428" y="6665786"/>
                </a:cubicBezTo>
                <a:cubicBezTo>
                  <a:pt x="5269628" y="6670719"/>
                  <a:pt x="5227666" y="6650957"/>
                  <a:pt x="5066047" y="6665786"/>
                </a:cubicBezTo>
                <a:cubicBezTo>
                  <a:pt x="4904428" y="6680615"/>
                  <a:pt x="4728729" y="6662994"/>
                  <a:pt x="4641667" y="6665786"/>
                </a:cubicBezTo>
                <a:cubicBezTo>
                  <a:pt x="4554605" y="6668578"/>
                  <a:pt x="4144033" y="6666422"/>
                  <a:pt x="3739857" y="6665786"/>
                </a:cubicBezTo>
                <a:cubicBezTo>
                  <a:pt x="3335681" y="6665151"/>
                  <a:pt x="3253686" y="6658713"/>
                  <a:pt x="2838048" y="6665786"/>
                </a:cubicBezTo>
                <a:cubicBezTo>
                  <a:pt x="2422410" y="6672859"/>
                  <a:pt x="2433764" y="6684106"/>
                  <a:pt x="2174952" y="6665786"/>
                </a:cubicBezTo>
                <a:cubicBezTo>
                  <a:pt x="1916140" y="6647466"/>
                  <a:pt x="1955488" y="6669750"/>
                  <a:pt x="1869929" y="6665786"/>
                </a:cubicBezTo>
                <a:cubicBezTo>
                  <a:pt x="1784370" y="6661822"/>
                  <a:pt x="1715471" y="6672643"/>
                  <a:pt x="1564905" y="6665786"/>
                </a:cubicBezTo>
                <a:cubicBezTo>
                  <a:pt x="1414339" y="6658929"/>
                  <a:pt x="865957" y="6674510"/>
                  <a:pt x="663095" y="6665786"/>
                </a:cubicBezTo>
                <a:cubicBezTo>
                  <a:pt x="460233" y="6657063"/>
                  <a:pt x="270659" y="6647399"/>
                  <a:pt x="0" y="6665786"/>
                </a:cubicBezTo>
                <a:cubicBezTo>
                  <a:pt x="30416" y="6458770"/>
                  <a:pt x="-1107" y="6231965"/>
                  <a:pt x="0" y="5865892"/>
                </a:cubicBezTo>
                <a:cubicBezTo>
                  <a:pt x="1107" y="5499819"/>
                  <a:pt x="23740" y="5527171"/>
                  <a:pt x="0" y="5265971"/>
                </a:cubicBezTo>
                <a:cubicBezTo>
                  <a:pt x="-23740" y="5004771"/>
                  <a:pt x="21833" y="4967314"/>
                  <a:pt x="0" y="4799366"/>
                </a:cubicBezTo>
                <a:cubicBezTo>
                  <a:pt x="-21833" y="4631419"/>
                  <a:pt x="796" y="4442665"/>
                  <a:pt x="0" y="4332761"/>
                </a:cubicBezTo>
                <a:cubicBezTo>
                  <a:pt x="-796" y="4222858"/>
                  <a:pt x="14467" y="4019630"/>
                  <a:pt x="0" y="3866156"/>
                </a:cubicBezTo>
                <a:cubicBezTo>
                  <a:pt x="-14467" y="3712683"/>
                  <a:pt x="-18937" y="3584564"/>
                  <a:pt x="0" y="3399551"/>
                </a:cubicBezTo>
                <a:cubicBezTo>
                  <a:pt x="18937" y="3214539"/>
                  <a:pt x="888" y="3116011"/>
                  <a:pt x="0" y="2932946"/>
                </a:cubicBezTo>
                <a:cubicBezTo>
                  <a:pt x="-888" y="2749881"/>
                  <a:pt x="28233" y="2580938"/>
                  <a:pt x="0" y="2333025"/>
                </a:cubicBezTo>
                <a:cubicBezTo>
                  <a:pt x="-28233" y="2085112"/>
                  <a:pt x="2588" y="2078505"/>
                  <a:pt x="0" y="1866420"/>
                </a:cubicBezTo>
                <a:cubicBezTo>
                  <a:pt x="-2588" y="1654336"/>
                  <a:pt x="11118" y="1376737"/>
                  <a:pt x="0" y="1066526"/>
                </a:cubicBezTo>
                <a:cubicBezTo>
                  <a:pt x="-11118" y="756315"/>
                  <a:pt x="-22454" y="828435"/>
                  <a:pt x="0" y="599921"/>
                </a:cubicBezTo>
                <a:cubicBezTo>
                  <a:pt x="22454" y="371407"/>
                  <a:pt x="-6768" y="121746"/>
                  <a:pt x="0" y="0"/>
                </a:cubicBezTo>
                <a:close/>
              </a:path>
              <a:path w="11935714" h="6665786" stroke="0" extrusionOk="0">
                <a:moveTo>
                  <a:pt x="0" y="0"/>
                </a:moveTo>
                <a:cubicBezTo>
                  <a:pt x="134155" y="-16612"/>
                  <a:pt x="280551" y="-25449"/>
                  <a:pt x="543738" y="0"/>
                </a:cubicBezTo>
                <a:cubicBezTo>
                  <a:pt x="806925" y="25449"/>
                  <a:pt x="785973" y="-5357"/>
                  <a:pt x="848762" y="0"/>
                </a:cubicBezTo>
                <a:cubicBezTo>
                  <a:pt x="911551" y="5357"/>
                  <a:pt x="1549356" y="-34831"/>
                  <a:pt x="1750571" y="0"/>
                </a:cubicBezTo>
                <a:cubicBezTo>
                  <a:pt x="1951786" y="34831"/>
                  <a:pt x="2065199" y="5361"/>
                  <a:pt x="2294309" y="0"/>
                </a:cubicBezTo>
                <a:cubicBezTo>
                  <a:pt x="2523419" y="-5361"/>
                  <a:pt x="2632474" y="5920"/>
                  <a:pt x="2838048" y="0"/>
                </a:cubicBezTo>
                <a:cubicBezTo>
                  <a:pt x="3043622" y="-5920"/>
                  <a:pt x="3485784" y="-32456"/>
                  <a:pt x="3739857" y="0"/>
                </a:cubicBezTo>
                <a:cubicBezTo>
                  <a:pt x="3993930" y="32456"/>
                  <a:pt x="4044834" y="4103"/>
                  <a:pt x="4164238" y="0"/>
                </a:cubicBezTo>
                <a:cubicBezTo>
                  <a:pt x="4283642" y="-4103"/>
                  <a:pt x="4774910" y="-11571"/>
                  <a:pt x="5066047" y="0"/>
                </a:cubicBezTo>
                <a:cubicBezTo>
                  <a:pt x="5357184" y="11571"/>
                  <a:pt x="5677569" y="10774"/>
                  <a:pt x="5967857" y="0"/>
                </a:cubicBezTo>
                <a:cubicBezTo>
                  <a:pt x="6258145" y="-10774"/>
                  <a:pt x="6456005" y="4382"/>
                  <a:pt x="6630952" y="0"/>
                </a:cubicBezTo>
                <a:cubicBezTo>
                  <a:pt x="6805900" y="-4382"/>
                  <a:pt x="7175468" y="-24986"/>
                  <a:pt x="7532762" y="0"/>
                </a:cubicBezTo>
                <a:cubicBezTo>
                  <a:pt x="7890056" y="24986"/>
                  <a:pt x="7834532" y="14956"/>
                  <a:pt x="8076500" y="0"/>
                </a:cubicBezTo>
                <a:cubicBezTo>
                  <a:pt x="8318468" y="-14956"/>
                  <a:pt x="8431929" y="12215"/>
                  <a:pt x="8620238" y="0"/>
                </a:cubicBezTo>
                <a:cubicBezTo>
                  <a:pt x="8808547" y="-12215"/>
                  <a:pt x="9231546" y="-26364"/>
                  <a:pt x="9402690" y="0"/>
                </a:cubicBezTo>
                <a:cubicBezTo>
                  <a:pt x="9573834" y="26364"/>
                  <a:pt x="9775192" y="-24077"/>
                  <a:pt x="9946428" y="0"/>
                </a:cubicBezTo>
                <a:cubicBezTo>
                  <a:pt x="10117664" y="24077"/>
                  <a:pt x="10453824" y="-26249"/>
                  <a:pt x="10848238" y="0"/>
                </a:cubicBezTo>
                <a:cubicBezTo>
                  <a:pt x="11242652" y="26249"/>
                  <a:pt x="11512380" y="23802"/>
                  <a:pt x="11935714" y="0"/>
                </a:cubicBezTo>
                <a:cubicBezTo>
                  <a:pt x="11913840" y="178329"/>
                  <a:pt x="11933058" y="393756"/>
                  <a:pt x="11935714" y="666579"/>
                </a:cubicBezTo>
                <a:cubicBezTo>
                  <a:pt x="11938370" y="939402"/>
                  <a:pt x="11959321" y="1248695"/>
                  <a:pt x="11935714" y="1399815"/>
                </a:cubicBezTo>
                <a:cubicBezTo>
                  <a:pt x="11912107" y="1550935"/>
                  <a:pt x="11927501" y="1727213"/>
                  <a:pt x="11935714" y="1866420"/>
                </a:cubicBezTo>
                <a:cubicBezTo>
                  <a:pt x="11943927" y="2005627"/>
                  <a:pt x="11915845" y="2287803"/>
                  <a:pt x="11935714" y="2399683"/>
                </a:cubicBezTo>
                <a:cubicBezTo>
                  <a:pt x="11955583" y="2511563"/>
                  <a:pt x="11917193" y="2879659"/>
                  <a:pt x="11935714" y="3132919"/>
                </a:cubicBezTo>
                <a:cubicBezTo>
                  <a:pt x="11954235" y="3386179"/>
                  <a:pt x="11960238" y="3523425"/>
                  <a:pt x="11935714" y="3732840"/>
                </a:cubicBezTo>
                <a:cubicBezTo>
                  <a:pt x="11911190" y="3942255"/>
                  <a:pt x="11922920" y="4065979"/>
                  <a:pt x="11935714" y="4266103"/>
                </a:cubicBezTo>
                <a:cubicBezTo>
                  <a:pt x="11948508" y="4466227"/>
                  <a:pt x="11906426" y="4807439"/>
                  <a:pt x="11935714" y="4999340"/>
                </a:cubicBezTo>
                <a:cubicBezTo>
                  <a:pt x="11965002" y="5191241"/>
                  <a:pt x="11912470" y="5525360"/>
                  <a:pt x="11935714" y="5665918"/>
                </a:cubicBezTo>
                <a:cubicBezTo>
                  <a:pt x="11958958" y="5806476"/>
                  <a:pt x="11927762" y="6328186"/>
                  <a:pt x="11935714" y="6665786"/>
                </a:cubicBezTo>
                <a:cubicBezTo>
                  <a:pt x="11730488" y="6667271"/>
                  <a:pt x="11233261" y="6702467"/>
                  <a:pt x="11033904" y="6665786"/>
                </a:cubicBezTo>
                <a:cubicBezTo>
                  <a:pt x="10834547" y="6629106"/>
                  <a:pt x="10447844" y="6629175"/>
                  <a:pt x="10251452" y="6665786"/>
                </a:cubicBezTo>
                <a:cubicBezTo>
                  <a:pt x="10055060" y="6702397"/>
                  <a:pt x="9973850" y="6676771"/>
                  <a:pt x="9827071" y="6665786"/>
                </a:cubicBezTo>
                <a:cubicBezTo>
                  <a:pt x="9680292" y="6654801"/>
                  <a:pt x="9360307" y="6641145"/>
                  <a:pt x="9044619" y="6665786"/>
                </a:cubicBezTo>
                <a:cubicBezTo>
                  <a:pt x="8728931" y="6690427"/>
                  <a:pt x="8873833" y="6656120"/>
                  <a:pt x="8739595" y="6665786"/>
                </a:cubicBezTo>
                <a:cubicBezTo>
                  <a:pt x="8605357" y="6675452"/>
                  <a:pt x="8246482" y="6638343"/>
                  <a:pt x="7957143" y="6665786"/>
                </a:cubicBezTo>
                <a:cubicBezTo>
                  <a:pt x="7667804" y="6693229"/>
                  <a:pt x="7663466" y="6686442"/>
                  <a:pt x="7532762" y="6665786"/>
                </a:cubicBezTo>
                <a:cubicBezTo>
                  <a:pt x="7402058" y="6645130"/>
                  <a:pt x="7369415" y="6651079"/>
                  <a:pt x="7227738" y="6665786"/>
                </a:cubicBezTo>
                <a:cubicBezTo>
                  <a:pt x="7086061" y="6680493"/>
                  <a:pt x="6992859" y="6646476"/>
                  <a:pt x="6803357" y="6665786"/>
                </a:cubicBezTo>
                <a:cubicBezTo>
                  <a:pt x="6613855" y="6685096"/>
                  <a:pt x="6334532" y="6628618"/>
                  <a:pt x="6020905" y="6665786"/>
                </a:cubicBezTo>
                <a:cubicBezTo>
                  <a:pt x="5707278" y="6702954"/>
                  <a:pt x="5799112" y="6645578"/>
                  <a:pt x="5596524" y="6665786"/>
                </a:cubicBezTo>
                <a:cubicBezTo>
                  <a:pt x="5393936" y="6685994"/>
                  <a:pt x="5425806" y="6673755"/>
                  <a:pt x="5291500" y="6665786"/>
                </a:cubicBezTo>
                <a:cubicBezTo>
                  <a:pt x="5157194" y="6657817"/>
                  <a:pt x="5052608" y="6686035"/>
                  <a:pt x="4867119" y="6665786"/>
                </a:cubicBezTo>
                <a:cubicBezTo>
                  <a:pt x="4681630" y="6645537"/>
                  <a:pt x="4491127" y="6645940"/>
                  <a:pt x="4323381" y="6665786"/>
                </a:cubicBezTo>
                <a:cubicBezTo>
                  <a:pt x="4155635" y="6685632"/>
                  <a:pt x="3864961" y="6691361"/>
                  <a:pt x="3660286" y="6665786"/>
                </a:cubicBezTo>
                <a:cubicBezTo>
                  <a:pt x="3455612" y="6640211"/>
                  <a:pt x="3417019" y="6657142"/>
                  <a:pt x="3235905" y="6665786"/>
                </a:cubicBezTo>
                <a:cubicBezTo>
                  <a:pt x="3054791" y="6674430"/>
                  <a:pt x="2530297" y="6698550"/>
                  <a:pt x="2334095" y="6665786"/>
                </a:cubicBezTo>
                <a:cubicBezTo>
                  <a:pt x="2137893" y="6633023"/>
                  <a:pt x="1963345" y="6633194"/>
                  <a:pt x="1671000" y="6665786"/>
                </a:cubicBezTo>
                <a:cubicBezTo>
                  <a:pt x="1378655" y="6698378"/>
                  <a:pt x="1076627" y="6686843"/>
                  <a:pt x="769190" y="6665786"/>
                </a:cubicBezTo>
                <a:cubicBezTo>
                  <a:pt x="461753" y="6644730"/>
                  <a:pt x="325218" y="6680659"/>
                  <a:pt x="0" y="6665786"/>
                </a:cubicBezTo>
                <a:cubicBezTo>
                  <a:pt x="2539" y="6434866"/>
                  <a:pt x="-26319" y="6202002"/>
                  <a:pt x="0" y="6065865"/>
                </a:cubicBezTo>
                <a:cubicBezTo>
                  <a:pt x="26319" y="5929728"/>
                  <a:pt x="-15616" y="5670712"/>
                  <a:pt x="0" y="5465945"/>
                </a:cubicBezTo>
                <a:cubicBezTo>
                  <a:pt x="15616" y="5261178"/>
                  <a:pt x="7688" y="5096687"/>
                  <a:pt x="0" y="4732708"/>
                </a:cubicBezTo>
                <a:cubicBezTo>
                  <a:pt x="-7688" y="4368729"/>
                  <a:pt x="8674" y="4301093"/>
                  <a:pt x="0" y="4066129"/>
                </a:cubicBezTo>
                <a:cubicBezTo>
                  <a:pt x="-8674" y="3831165"/>
                  <a:pt x="-14148" y="3610376"/>
                  <a:pt x="0" y="3266235"/>
                </a:cubicBezTo>
                <a:cubicBezTo>
                  <a:pt x="14148" y="2922094"/>
                  <a:pt x="34243" y="2687200"/>
                  <a:pt x="0" y="2466341"/>
                </a:cubicBezTo>
                <a:cubicBezTo>
                  <a:pt x="-34243" y="2245482"/>
                  <a:pt x="-2011" y="2047964"/>
                  <a:pt x="0" y="1733104"/>
                </a:cubicBezTo>
                <a:cubicBezTo>
                  <a:pt x="2011" y="1418244"/>
                  <a:pt x="-27179" y="1190918"/>
                  <a:pt x="0" y="999868"/>
                </a:cubicBezTo>
                <a:cubicBezTo>
                  <a:pt x="27179" y="808818"/>
                  <a:pt x="30635" y="307630"/>
                  <a:pt x="0" y="0"/>
                </a:cubicBezTo>
                <a:close/>
              </a:path>
            </a:pathLst>
          </a:custGeom>
          <a:blipFill dpi="0" rotWithShape="1">
            <a:blip r:embed="rId3"/>
            <a:srcRect/>
            <a:tile tx="0" ty="0" sx="70000" sy="70000" flip="none" algn="tl"/>
          </a:blipFill>
          <a:ln w="25400">
            <a:solidFill>
              <a:schemeClr val="tx1"/>
            </a:solidFill>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xmlns="" id="{95081984-2CBF-47E8-B117-7EDC38B24C83}"/>
              </a:ext>
            </a:extLst>
          </p:cNvPr>
          <p:cNvSpPr txBox="1"/>
          <p:nvPr/>
        </p:nvSpPr>
        <p:spPr>
          <a:xfrm>
            <a:off x="4285150" y="6448296"/>
            <a:ext cx="7735993" cy="276999"/>
          </a:xfrm>
          <a:prstGeom prst="rect">
            <a:avLst/>
          </a:prstGeom>
          <a:noFill/>
        </p:spPr>
        <p:txBody>
          <a:bodyPr wrap="square" rtlCol="0">
            <a:spAutoFit/>
          </a:bodyPr>
          <a:lstStyle/>
          <a:p>
            <a:pPr algn="r"/>
            <a:r>
              <a:rPr lang="en-US" altLang="zh-CN" sz="1200" b="1">
                <a:solidFill>
                  <a:srgbClr val="E14249"/>
                </a:solidFill>
              </a:rPr>
              <a:t>Pellentesque habitant morbi tristique senectus et netus et malesuada fames ac turpis egestas</a:t>
            </a:r>
          </a:p>
        </p:txBody>
      </p:sp>
      <p:sp>
        <p:nvSpPr>
          <p:cNvPr id="9" name="文本框 8">
            <a:extLst>
              <a:ext uri="{FF2B5EF4-FFF2-40B4-BE49-F238E27FC236}">
                <a16:creationId xmlns:a16="http://schemas.microsoft.com/office/drawing/2014/main" xmlns="" id="{0C0984E7-A0D7-428B-8C08-C3FBA6A491E5}"/>
              </a:ext>
            </a:extLst>
          </p:cNvPr>
          <p:cNvSpPr txBox="1"/>
          <p:nvPr/>
        </p:nvSpPr>
        <p:spPr>
          <a:xfrm>
            <a:off x="170857" y="132705"/>
            <a:ext cx="2062843" cy="338554"/>
          </a:xfrm>
          <a:prstGeom prst="rect">
            <a:avLst/>
          </a:prstGeom>
          <a:noFill/>
        </p:spPr>
        <p:txBody>
          <a:bodyPr wrap="square" rtlCol="0">
            <a:spAutoFit/>
          </a:bodyPr>
          <a:lstStyle/>
          <a:p>
            <a:r>
              <a:rPr lang="en-US" altLang="zh-CN" sz="1600">
                <a:solidFill>
                  <a:srgbClr val="E14249"/>
                </a:solidFill>
                <a:latin typeface="Berlin Sans FB Demi" panose="020E0802020502020306" pitchFamily="34" charset="0"/>
              </a:rPr>
              <a:t>DESIGNED BY XIAO</a:t>
            </a:r>
            <a:endParaRPr lang="zh-CN" altLang="en-US" sz="1600">
              <a:solidFill>
                <a:srgbClr val="E14249"/>
              </a:solidFill>
              <a:latin typeface="Berlin Sans FB Demi" panose="020E0802020502020306" pitchFamily="34" charset="0"/>
            </a:endParaRPr>
          </a:p>
        </p:txBody>
      </p:sp>
      <p:sp>
        <p:nvSpPr>
          <p:cNvPr id="11" name="文本框 10">
            <a:extLst>
              <a:ext uri="{FF2B5EF4-FFF2-40B4-BE49-F238E27FC236}">
                <a16:creationId xmlns:a16="http://schemas.microsoft.com/office/drawing/2014/main" xmlns="" id="{B40642FF-439B-4479-B7DC-5C51159234B9}"/>
              </a:ext>
            </a:extLst>
          </p:cNvPr>
          <p:cNvSpPr txBox="1"/>
          <p:nvPr/>
        </p:nvSpPr>
        <p:spPr>
          <a:xfrm>
            <a:off x="4285150" y="163483"/>
            <a:ext cx="7735993" cy="276999"/>
          </a:xfrm>
          <a:prstGeom prst="rect">
            <a:avLst/>
          </a:prstGeom>
          <a:noFill/>
        </p:spPr>
        <p:txBody>
          <a:bodyPr wrap="square" rtlCol="0">
            <a:spAutoFit/>
          </a:bodyPr>
          <a:lstStyle/>
          <a:p>
            <a:pPr algn="r"/>
            <a:r>
              <a:rPr lang="en-US" altLang="zh-CN" sz="1200" b="1">
                <a:solidFill>
                  <a:srgbClr val="E14249"/>
                </a:solidFill>
              </a:rPr>
              <a:t>et netus et malesuada fames ac turpis egestas</a:t>
            </a:r>
          </a:p>
        </p:txBody>
      </p:sp>
      <p:sp>
        <p:nvSpPr>
          <p:cNvPr id="13" name="文本框 12">
            <a:extLst>
              <a:ext uri="{FF2B5EF4-FFF2-40B4-BE49-F238E27FC236}">
                <a16:creationId xmlns:a16="http://schemas.microsoft.com/office/drawing/2014/main" xmlns="" id="{9A2A3811-6944-4A61-B73B-58138020E4BC}"/>
              </a:ext>
            </a:extLst>
          </p:cNvPr>
          <p:cNvSpPr txBox="1"/>
          <p:nvPr/>
        </p:nvSpPr>
        <p:spPr>
          <a:xfrm>
            <a:off x="3933371" y="963655"/>
            <a:ext cx="4325258" cy="400110"/>
          </a:xfrm>
          <a:prstGeom prst="rect">
            <a:avLst/>
          </a:prstGeom>
          <a:noFill/>
        </p:spPr>
        <p:txBody>
          <a:bodyPr wrap="square" rtlCol="0">
            <a:spAutoFit/>
          </a:bodyPr>
          <a:lstStyle/>
          <a:p>
            <a:pPr algn="ctr"/>
            <a:r>
              <a:rPr lang="en-US" altLang="zh-CN" sz="2000">
                <a:solidFill>
                  <a:srgbClr val="E14249"/>
                </a:solidFill>
                <a:latin typeface="Berlin Sans FB Demi" panose="020E0802020502020306" pitchFamily="34" charset="0"/>
              </a:rPr>
              <a:t>PELLENTESQUE HABITANT MORBI</a:t>
            </a:r>
            <a:endParaRPr lang="zh-CN" altLang="en-US" sz="2000">
              <a:solidFill>
                <a:srgbClr val="E14249"/>
              </a:solidFill>
              <a:latin typeface="Berlin Sans FB Demi" panose="020E0802020502020306" pitchFamily="34" charset="0"/>
            </a:endParaRPr>
          </a:p>
        </p:txBody>
      </p:sp>
      <p:sp>
        <p:nvSpPr>
          <p:cNvPr id="15" name="文本框 14">
            <a:extLst>
              <a:ext uri="{FF2B5EF4-FFF2-40B4-BE49-F238E27FC236}">
                <a16:creationId xmlns:a16="http://schemas.microsoft.com/office/drawing/2014/main" xmlns="" id="{67AB399B-D0B2-438B-8AAF-F42E491D115A}"/>
              </a:ext>
            </a:extLst>
          </p:cNvPr>
          <p:cNvSpPr txBox="1"/>
          <p:nvPr/>
        </p:nvSpPr>
        <p:spPr>
          <a:xfrm>
            <a:off x="1178143" y="1633692"/>
            <a:ext cx="9835714" cy="4260654"/>
          </a:xfrm>
          <a:prstGeom prst="rect">
            <a:avLst/>
          </a:prstGeom>
          <a:noFill/>
        </p:spPr>
        <p:txBody>
          <a:bodyPr wrap="square" rtlCol="0">
            <a:spAutoFit/>
          </a:bodyPr>
          <a:lstStyle/>
          <a:p>
            <a:pPr algn="ctr">
              <a:lnSpc>
                <a:spcPct val="150000"/>
              </a:lnSpc>
            </a:pPr>
            <a:r>
              <a:rPr lang="en-US" altLang="zh-CN" sz="1400" b="1">
                <a:solidFill>
                  <a:srgbClr val="E14249"/>
                </a:solidFill>
              </a:rPr>
              <a:t>Lorem ipsum dolor sit amet, consectetuer adipiscing elit. Maecenas porttitor congue massa. </a:t>
            </a:r>
          </a:p>
          <a:p>
            <a:pPr algn="ctr">
              <a:lnSpc>
                <a:spcPct val="150000"/>
              </a:lnSpc>
            </a:pPr>
            <a:r>
              <a:rPr lang="en-US" altLang="zh-CN" sz="1400" b="1">
                <a:solidFill>
                  <a:srgbClr val="E14249"/>
                </a:solidFill>
              </a:rPr>
              <a:t>Fusce posuere, magna sed pulvinar ultricies, purus lectus malesuada libero, sit amet commodo magna eros quis urna. </a:t>
            </a:r>
          </a:p>
          <a:p>
            <a:pPr algn="ctr">
              <a:lnSpc>
                <a:spcPct val="150000"/>
              </a:lnSpc>
            </a:pPr>
            <a:endParaRPr lang="en-US" altLang="zh-CN" sz="1400" b="1">
              <a:solidFill>
                <a:srgbClr val="E14249"/>
              </a:solidFill>
            </a:endParaRPr>
          </a:p>
          <a:p>
            <a:pPr algn="ctr">
              <a:lnSpc>
                <a:spcPct val="150000"/>
              </a:lnSpc>
            </a:pPr>
            <a:r>
              <a:rPr lang="en-US" altLang="zh-CN" sz="1400" b="1">
                <a:solidFill>
                  <a:srgbClr val="E14249"/>
                </a:solidFill>
              </a:rPr>
              <a:t>Nunc viverra imperdiet enim.</a:t>
            </a:r>
          </a:p>
          <a:p>
            <a:pPr algn="ctr">
              <a:lnSpc>
                <a:spcPct val="150000"/>
              </a:lnSpc>
            </a:pPr>
            <a:endParaRPr lang="en-US" altLang="zh-CN" sz="1400" b="1">
              <a:solidFill>
                <a:srgbClr val="E14249"/>
              </a:solidFill>
            </a:endParaRPr>
          </a:p>
          <a:p>
            <a:pPr algn="ctr">
              <a:lnSpc>
                <a:spcPct val="150000"/>
              </a:lnSpc>
            </a:pPr>
            <a:endParaRPr lang="en-US" altLang="zh-CN" sz="1400" b="1">
              <a:solidFill>
                <a:srgbClr val="E14249"/>
              </a:solidFill>
            </a:endParaRPr>
          </a:p>
          <a:p>
            <a:pPr algn="ctr">
              <a:lnSpc>
                <a:spcPct val="150000"/>
              </a:lnSpc>
            </a:pPr>
            <a:endParaRPr lang="en-US" altLang="zh-CN" sz="1400" b="1">
              <a:solidFill>
                <a:srgbClr val="E14249"/>
              </a:solidFill>
            </a:endParaRPr>
          </a:p>
          <a:p>
            <a:pPr algn="ctr">
              <a:lnSpc>
                <a:spcPct val="150000"/>
              </a:lnSpc>
            </a:pPr>
            <a:endParaRPr lang="en-US" altLang="zh-CN" sz="1400" b="1">
              <a:solidFill>
                <a:srgbClr val="E14249"/>
              </a:solidFill>
            </a:endParaRPr>
          </a:p>
          <a:p>
            <a:pPr algn="ctr">
              <a:lnSpc>
                <a:spcPct val="150000"/>
              </a:lnSpc>
            </a:pPr>
            <a:r>
              <a:rPr lang="en-US" altLang="zh-CN" sz="1400" b="1">
                <a:solidFill>
                  <a:srgbClr val="E14249"/>
                </a:solidFill>
              </a:rPr>
              <a:t>Fusce est. Vivamus a tellus. Pellentesque habitant morbi tristique senectus et netus et malesuada fames ac turpis egestas. Proin pharetra nonummy pede.</a:t>
            </a:r>
          </a:p>
          <a:p>
            <a:pPr algn="ctr">
              <a:lnSpc>
                <a:spcPct val="150000"/>
              </a:lnSpc>
            </a:pPr>
            <a:endParaRPr lang="en-US" altLang="zh-CN" sz="1400" b="1">
              <a:solidFill>
                <a:srgbClr val="E14249"/>
              </a:solidFill>
            </a:endParaRPr>
          </a:p>
          <a:p>
            <a:pPr algn="ctr">
              <a:lnSpc>
                <a:spcPct val="150000"/>
              </a:lnSpc>
            </a:pPr>
            <a:r>
              <a:rPr lang="en-US" altLang="zh-CN" sz="1400" b="1">
                <a:solidFill>
                  <a:srgbClr val="E14249"/>
                </a:solidFill>
              </a:rPr>
              <a:t>Lorem ipsum dolor sit amet, consectetuer adipiscing elit. Maecenas porttitor congue massa. Fusce posuere, magna sed pulvinar ultricies, purus lectus malesuada libero, sit amet commodo magna eros quis urna. Nunc viverra imperdiet enim.</a:t>
            </a:r>
          </a:p>
        </p:txBody>
      </p:sp>
      <p:pic>
        <p:nvPicPr>
          <p:cNvPr id="18" name="图片 17" descr="图片包含 游戏机, 画&#10;&#10;描述已自动生成">
            <a:extLst>
              <a:ext uri="{FF2B5EF4-FFF2-40B4-BE49-F238E27FC236}">
                <a16:creationId xmlns:a16="http://schemas.microsoft.com/office/drawing/2014/main" xmlns="" id="{81164484-F2E4-4A27-8AB2-C46E5D1890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2960" y="3171374"/>
            <a:ext cx="981890" cy="892628"/>
          </a:xfrm>
          <a:prstGeom prst="rect">
            <a:avLst/>
          </a:prstGeom>
        </p:spPr>
      </p:pic>
      <p:pic>
        <p:nvPicPr>
          <p:cNvPr id="32" name="图片 31" descr="卡通人物&#10;&#10;描述已自动生成">
            <a:extLst>
              <a:ext uri="{FF2B5EF4-FFF2-40B4-BE49-F238E27FC236}">
                <a16:creationId xmlns:a16="http://schemas.microsoft.com/office/drawing/2014/main" xmlns="" id="{9C2FE28D-2489-4664-AC34-5FF09936E4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82122" y="3092002"/>
            <a:ext cx="1027545" cy="972000"/>
          </a:xfrm>
          <a:prstGeom prst="rect">
            <a:avLst/>
          </a:prstGeom>
        </p:spPr>
      </p:pic>
      <p:pic>
        <p:nvPicPr>
          <p:cNvPr id="33" name="图片 32" descr="卡通人物&#10;&#10;描述已自动生成">
            <a:extLst>
              <a:ext uri="{FF2B5EF4-FFF2-40B4-BE49-F238E27FC236}">
                <a16:creationId xmlns:a16="http://schemas.microsoft.com/office/drawing/2014/main" xmlns="" id="{4C2B037D-9DBD-42AE-9E3F-352FF08AD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1178143" y="3092002"/>
            <a:ext cx="1027545" cy="972000"/>
          </a:xfrm>
          <a:prstGeom prst="rect">
            <a:avLst/>
          </a:prstGeom>
        </p:spPr>
      </p:pic>
    </p:spTree>
    <p:extLst>
      <p:ext uri="{BB962C8B-B14F-4D97-AF65-F5344CB8AC3E}">
        <p14:creationId xmlns:p14="http://schemas.microsoft.com/office/powerpoint/2010/main" val="230407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1068</Words>
  <Application>Microsoft Office PowerPoint</Application>
  <PresentationFormat>宽屏</PresentationFormat>
  <Paragraphs>84</Paragraphs>
  <Slides>11</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11</vt:i4>
      </vt:variant>
    </vt:vector>
  </HeadingPairs>
  <TitlesOfParts>
    <vt:vector size="21" baseType="lpstr">
      <vt:lpstr>Berlin Sans FB Demi</vt:lpstr>
      <vt:lpstr>Meiryo</vt:lpstr>
      <vt:lpstr>等线</vt:lpstr>
      <vt:lpstr>宋体</vt:lpstr>
      <vt:lpstr>微软雅黑</vt:lpstr>
      <vt:lpstr>Arial</vt:lpstr>
      <vt:lpstr>Calibri</vt:lpstr>
      <vt:lpstr>Calibri Light</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kan</cp:lastModifiedBy>
  <cp:revision>62</cp:revision>
  <dcterms:created xsi:type="dcterms:W3CDTF">2020-05-07T05:00:00Z</dcterms:created>
  <dcterms:modified xsi:type="dcterms:W3CDTF">2023-02-22T08:18:06Z</dcterms:modified>
</cp:coreProperties>
</file>